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311" r:id="rId2"/>
    <p:sldId id="313" r:id="rId3"/>
    <p:sldId id="312" r:id="rId4"/>
    <p:sldId id="306" r:id="rId5"/>
    <p:sldId id="286" r:id="rId6"/>
    <p:sldId id="281" r:id="rId7"/>
    <p:sldId id="275" r:id="rId8"/>
    <p:sldId id="259" r:id="rId9"/>
    <p:sldId id="261" r:id="rId10"/>
    <p:sldId id="314" r:id="rId11"/>
    <p:sldId id="256" r:id="rId12"/>
    <p:sldId id="304" r:id="rId13"/>
    <p:sldId id="305" r:id="rId14"/>
    <p:sldId id="277" r:id="rId15"/>
    <p:sldId id="278" r:id="rId16"/>
    <p:sldId id="279" r:id="rId17"/>
    <p:sldId id="289" r:id="rId18"/>
    <p:sldId id="315" r:id="rId19"/>
    <p:sldId id="283" r:id="rId20"/>
    <p:sldId id="266" r:id="rId21"/>
    <p:sldId id="267" r:id="rId22"/>
    <p:sldId id="268" r:id="rId23"/>
    <p:sldId id="316" r:id="rId24"/>
    <p:sldId id="290" r:id="rId25"/>
    <p:sldId id="293" r:id="rId26"/>
    <p:sldId id="292" r:id="rId27"/>
    <p:sldId id="317" r:id="rId28"/>
    <p:sldId id="308" r:id="rId29"/>
    <p:sldId id="309" r:id="rId30"/>
    <p:sldId id="310" r:id="rId31"/>
    <p:sldId id="299" r:id="rId32"/>
    <p:sldId id="318" r:id="rId33"/>
    <p:sldId id="319" r:id="rId34"/>
    <p:sldId id="32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>
          <p15:clr>
            <a:srgbClr val="A4A3A4"/>
          </p15:clr>
        </p15:guide>
        <p15:guide id="2" pos="38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41E9"/>
    <a:srgbClr val="623FE9"/>
    <a:srgbClr val="A060E2"/>
    <a:srgbClr val="C775DD"/>
    <a:srgbClr val="5EB5F1"/>
    <a:srgbClr val="43619B"/>
    <a:srgbClr val="2EA6DE"/>
    <a:srgbClr val="F8C22A"/>
    <a:srgbClr val="EE4135"/>
    <a:srgbClr val="D12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148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890"/>
        <p:guide pos="38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3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395607606997301E-2"/>
          <c:y val="3.8933690657474901E-2"/>
          <c:w val="0.94260439239300298"/>
          <c:h val="0.85946080322126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10000">
                  <a:srgbClr val="A060E2"/>
                </a:gs>
                <a:gs pos="100000">
                  <a:srgbClr val="623FE9"/>
                </a:gs>
              </a:gsLst>
              <a:lin ang="5400000" scaled="1"/>
              <a:tileRect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4CD-46DA-A58B-AA64DD45565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4CD-46DA-A58B-AA64DD45565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4CD-46DA-A58B-AA64DD45565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4CD-46DA-A58B-AA64DD45565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04CD-46DA-A58B-AA64DD455659}"/>
              </c:ext>
            </c:extLst>
          </c:dPt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7</c:v>
                </c:pt>
                <c:pt idx="4">
                  <c:v>4.9000000000000004</c:v>
                </c:pt>
                <c:pt idx="5">
                  <c:v>2.8</c:v>
                </c:pt>
                <c:pt idx="6">
                  <c:v>6</c:v>
                </c:pt>
                <c:pt idx="7">
                  <c:v>4.2</c:v>
                </c:pt>
                <c:pt idx="8">
                  <c:v>3.5</c:v>
                </c:pt>
                <c:pt idx="9">
                  <c:v>4.7</c:v>
                </c:pt>
                <c:pt idx="10">
                  <c:v>1.8</c:v>
                </c:pt>
                <c:pt idx="11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4CD-46DA-A58B-AA64DD4556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71692288"/>
        <c:axId val="671693824"/>
      </c:barChart>
      <c:catAx>
        <c:axId val="671692288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671693824"/>
        <c:crosses val="autoZero"/>
        <c:auto val="1"/>
        <c:lblAlgn val="ctr"/>
        <c:lblOffset val="100"/>
        <c:noMultiLvlLbl val="0"/>
      </c:catAx>
      <c:valAx>
        <c:axId val="671693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67169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800">
          <a:solidFill>
            <a:schemeClr val="bg1">
              <a:lumMod val="65000"/>
            </a:schemeClr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B7-4631-93A6-BEDA2E17FCE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B7-4631-93A6-BEDA2E17FCE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EB7-4631-93A6-BEDA2E17FCE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EB7-4631-93A6-BEDA2E17FCED}"/>
              </c:ext>
            </c:extLst>
          </c:dPt>
          <c:cat>
            <c:strRef>
              <c:f>Sheet1!$A$2:$A$5</c:f>
              <c:strCache>
                <c:ptCount val="4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EB7-4631-93A6-BEDA2E17F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1596480528152004"/>
          <c:w val="1"/>
          <c:h val="0.17670808867200599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43D-453F-BF3C-26EFD634A87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43D-453F-BF3C-26EFD634A87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43D-453F-BF3C-26EFD634A87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43D-453F-BF3C-26EFD634A872}"/>
              </c:ext>
            </c:extLst>
          </c:dPt>
          <c:cat>
            <c:strRef>
              <c:f>Sheet1!$A$2:$A$5</c:f>
              <c:strCache>
                <c:ptCount val="4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43D-453F-BF3C-26EFD634A8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2208302862654103"/>
          <c:w val="1"/>
          <c:h val="0.17670808867200599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>
              <a:gsLst>
                <a:gs pos="0">
                  <a:srgbClr val="623FE9"/>
                </a:gs>
                <a:gs pos="100000">
                  <a:srgbClr val="A060E2"/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  <c:pt idx="5">
                  <c:v>Data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3">
                  <c:v>2.8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B0-41FC-8D22-48D35FE7553E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>
              <a:gsLst>
                <a:gs pos="99000">
                  <a:srgbClr val="623FE9"/>
                </a:gs>
                <a:gs pos="0">
                  <a:srgbClr val="A060E2"/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  <c:pt idx="5">
                  <c:v>Data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B0-41FC-8D22-48D35FE755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3648768"/>
        <c:axId val="713650560"/>
      </c:areaChart>
      <c:catAx>
        <c:axId val="71364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713650560"/>
        <c:crosses val="autoZero"/>
        <c:auto val="1"/>
        <c:lblAlgn val="ctr"/>
        <c:lblOffset val="100"/>
        <c:noMultiLvlLbl val="0"/>
      </c:catAx>
      <c:valAx>
        <c:axId val="713650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136487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050">
          <a:solidFill>
            <a:schemeClr val="bg1">
              <a:lumMod val="65000"/>
            </a:schemeClr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rgbClr val="623FE9"/>
                </a:gs>
                <a:gs pos="100000">
                  <a:schemeClr val="accent1"/>
                </a:gs>
              </a:gsLst>
              <a:lin ang="5400000" scaled="1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4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2</c:v>
                </c:pt>
                <c:pt idx="11">
                  <c:v>1</c:v>
                </c:pt>
                <c:pt idx="12">
                  <c:v>2</c:v>
                </c:pt>
                <c:pt idx="13">
                  <c:v>2</c:v>
                </c:pt>
                <c:pt idx="14">
                  <c:v>4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3B-49F5-B424-A6CBE30D64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13681920"/>
        <c:axId val="714000256"/>
      </c:barChart>
      <c:catAx>
        <c:axId val="713681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4000256"/>
        <c:crosses val="autoZero"/>
        <c:auto val="1"/>
        <c:lblAlgn val="ctr"/>
        <c:lblOffset val="100"/>
        <c:noMultiLvlLbl val="0"/>
      </c:catAx>
      <c:valAx>
        <c:axId val="714000256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7136819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000">
          <a:solidFill>
            <a:schemeClr val="bg1">
              <a:lumMod val="65000"/>
            </a:schemeClr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8040F-99EB-4292-8D69-1C74FBEEB756}" type="datetimeFigureOut">
              <a:rPr lang="zh-CN" altLang="en-US" smtClean="0"/>
              <a:t>2020/10/26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42BF4-2312-4613-84DE-ECEF47A3E5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520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2BF4-2312-4613-84DE-ECEF47A3E50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2BF4-2312-4613-84DE-ECEF47A3E50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2BF4-2312-4613-84DE-ECEF47A3E50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2BF4-2312-4613-84DE-ECEF47A3E50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2BF4-2312-4613-84DE-ECEF47A3E50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2BF4-2312-4613-84DE-ECEF47A3E50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2BF4-2312-4613-84DE-ECEF47A3E50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2BF4-2312-4613-84DE-ECEF47A3E50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2BF4-2312-4613-84DE-ECEF47A3E50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2BF4-2312-4613-84DE-ECEF47A3E50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2BF4-2312-4613-84DE-ECEF47A3E50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2BF4-2312-4613-84DE-ECEF47A3E50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2BF4-2312-4613-84DE-ECEF47A3E50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2BF4-2312-4613-84DE-ECEF47A3E50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2BF4-2312-4613-84DE-ECEF47A3E50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2BF4-2312-4613-84DE-ECEF47A3E50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2BF4-2312-4613-84DE-ECEF47A3E50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2BF4-2312-4613-84DE-ECEF47A3E50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2BF4-2312-4613-84DE-ECEF47A3E50F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2BF4-2312-4613-84DE-ECEF47A3E50F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2BF4-2312-4613-84DE-ECEF47A3E50F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2BF4-2312-4613-84DE-ECEF47A3E50F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2BF4-2312-4613-84DE-ECEF47A3E50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2BF4-2312-4613-84DE-ECEF47A3E50F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2BF4-2312-4613-84DE-ECEF47A3E50F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2BF4-2312-4613-84DE-ECEF47A3E50F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2BF4-2312-4613-84DE-ECEF47A3E50F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2BF4-2312-4613-84DE-ECEF47A3E50F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2BF4-2312-4613-84DE-ECEF47A3E50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2BF4-2312-4613-84DE-ECEF47A3E50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2BF4-2312-4613-84DE-ECEF47A3E50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2BF4-2312-4613-84DE-ECEF47A3E50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2BF4-2312-4613-84DE-ECEF47A3E50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2BF4-2312-4613-84DE-ECEF47A3E50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23000"/>
            </a:schemeClr>
          </a:solidFill>
        </p:spPr>
        <p:txBody>
          <a:bodyPr/>
          <a:lstStyle>
            <a:lvl1pPr marL="0" indent="0" algn="r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671483" y="993059"/>
            <a:ext cx="4041059" cy="4041059"/>
          </a:xfrm>
          <a:custGeom>
            <a:avLst/>
            <a:gdLst>
              <a:gd name="connsiteX0" fmla="*/ 55767 w 4041059"/>
              <a:gd name="connsiteY0" fmla="*/ 0 h 4041059"/>
              <a:gd name="connsiteX1" fmla="*/ 3985292 w 4041059"/>
              <a:gd name="connsiteY1" fmla="*/ 0 h 4041059"/>
              <a:gd name="connsiteX2" fmla="*/ 4041059 w 4041059"/>
              <a:gd name="connsiteY2" fmla="*/ 55767 h 4041059"/>
              <a:gd name="connsiteX3" fmla="*/ 4041059 w 4041059"/>
              <a:gd name="connsiteY3" fmla="*/ 3985292 h 4041059"/>
              <a:gd name="connsiteX4" fmla="*/ 3985292 w 4041059"/>
              <a:gd name="connsiteY4" fmla="*/ 4041059 h 4041059"/>
              <a:gd name="connsiteX5" fmla="*/ 55767 w 4041059"/>
              <a:gd name="connsiteY5" fmla="*/ 4041059 h 4041059"/>
              <a:gd name="connsiteX6" fmla="*/ 0 w 4041059"/>
              <a:gd name="connsiteY6" fmla="*/ 3985292 h 4041059"/>
              <a:gd name="connsiteX7" fmla="*/ 0 w 4041059"/>
              <a:gd name="connsiteY7" fmla="*/ 55767 h 4041059"/>
              <a:gd name="connsiteX8" fmla="*/ 55767 w 4041059"/>
              <a:gd name="connsiteY8" fmla="*/ 0 h 404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1059" h="4041059">
                <a:moveTo>
                  <a:pt x="55767" y="0"/>
                </a:moveTo>
                <a:lnTo>
                  <a:pt x="3985292" y="0"/>
                </a:lnTo>
                <a:cubicBezTo>
                  <a:pt x="4016091" y="0"/>
                  <a:pt x="4041059" y="24968"/>
                  <a:pt x="4041059" y="55767"/>
                </a:cubicBezTo>
                <a:lnTo>
                  <a:pt x="4041059" y="3985292"/>
                </a:lnTo>
                <a:cubicBezTo>
                  <a:pt x="4041059" y="4016091"/>
                  <a:pt x="4016091" y="4041059"/>
                  <a:pt x="3985292" y="4041059"/>
                </a:cubicBezTo>
                <a:lnTo>
                  <a:pt x="55767" y="4041059"/>
                </a:lnTo>
                <a:cubicBezTo>
                  <a:pt x="24968" y="4041059"/>
                  <a:pt x="0" y="4016091"/>
                  <a:pt x="0" y="3985292"/>
                </a:cubicBezTo>
                <a:lnTo>
                  <a:pt x="0" y="55767"/>
                </a:lnTo>
                <a:cubicBezTo>
                  <a:pt x="0" y="24968"/>
                  <a:pt x="24968" y="0"/>
                  <a:pt x="557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597745"/>
            <a:ext cx="12192000" cy="4567082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2342008" y="4149705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 hasCustomPrompt="1"/>
          </p:nvPr>
        </p:nvSpPr>
        <p:spPr>
          <a:xfrm>
            <a:off x="4559534" y="4149705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 hasCustomPrompt="1"/>
          </p:nvPr>
        </p:nvSpPr>
        <p:spPr>
          <a:xfrm>
            <a:off x="6777060" y="4149705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 hasCustomPrompt="1"/>
          </p:nvPr>
        </p:nvSpPr>
        <p:spPr>
          <a:xfrm>
            <a:off x="8994586" y="4149705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 hasCustomPrompt="1"/>
          </p:nvPr>
        </p:nvSpPr>
        <p:spPr>
          <a:xfrm>
            <a:off x="2342008" y="1932532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7" hasCustomPrompt="1"/>
          </p:nvPr>
        </p:nvSpPr>
        <p:spPr>
          <a:xfrm>
            <a:off x="4559534" y="1932532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 hasCustomPrompt="1"/>
          </p:nvPr>
        </p:nvSpPr>
        <p:spPr>
          <a:xfrm>
            <a:off x="6777060" y="1932532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9" hasCustomPrompt="1"/>
          </p:nvPr>
        </p:nvSpPr>
        <p:spPr>
          <a:xfrm>
            <a:off x="8994586" y="1932532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6" name="Oval 5"/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"/>
            <a:ext cx="12192000" cy="3482001"/>
          </a:xfrm>
          <a:custGeom>
            <a:avLst/>
            <a:gdLst>
              <a:gd name="connsiteX0" fmla="*/ 0 w 12192000"/>
              <a:gd name="connsiteY0" fmla="*/ 0 h 3482001"/>
              <a:gd name="connsiteX1" fmla="*/ 12192000 w 12192000"/>
              <a:gd name="connsiteY1" fmla="*/ 0 h 3482001"/>
              <a:gd name="connsiteX2" fmla="*/ 12192000 w 12192000"/>
              <a:gd name="connsiteY2" fmla="*/ 3424064 h 3482001"/>
              <a:gd name="connsiteX3" fmla="*/ 11606981 w 12192000"/>
              <a:gd name="connsiteY3" fmla="*/ 3362141 h 3482001"/>
              <a:gd name="connsiteX4" fmla="*/ 8782419 w 12192000"/>
              <a:gd name="connsiteY4" fmla="*/ 3054883 h 3482001"/>
              <a:gd name="connsiteX5" fmla="*/ 6112962 w 12192000"/>
              <a:gd name="connsiteY5" fmla="*/ 3296019 h 3482001"/>
              <a:gd name="connsiteX6" fmla="*/ 3361649 w 12192000"/>
              <a:gd name="connsiteY6" fmla="*/ 3032514 h 3482001"/>
              <a:gd name="connsiteX7" fmla="*/ 825418 w 12192000"/>
              <a:gd name="connsiteY7" fmla="*/ 3267014 h 3482001"/>
              <a:gd name="connsiteX8" fmla="*/ 61603 w 12192000"/>
              <a:gd name="connsiteY8" fmla="*/ 3464454 h 3482001"/>
              <a:gd name="connsiteX9" fmla="*/ 0 w 12192000"/>
              <a:gd name="connsiteY9" fmla="*/ 3482001 h 348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482001">
                <a:moveTo>
                  <a:pt x="0" y="0"/>
                </a:moveTo>
                <a:lnTo>
                  <a:pt x="12192000" y="0"/>
                </a:lnTo>
                <a:lnTo>
                  <a:pt x="12192000" y="3424064"/>
                </a:lnTo>
                <a:lnTo>
                  <a:pt x="11606981" y="3362141"/>
                </a:lnTo>
                <a:cubicBezTo>
                  <a:pt x="10996111" y="3296101"/>
                  <a:pt x="9698089" y="3065903"/>
                  <a:pt x="8782419" y="3054883"/>
                </a:cubicBezTo>
                <a:cubicBezTo>
                  <a:pt x="7866749" y="3043863"/>
                  <a:pt x="7016424" y="3299747"/>
                  <a:pt x="6112962" y="3296019"/>
                </a:cubicBezTo>
                <a:cubicBezTo>
                  <a:pt x="5209502" y="3292291"/>
                  <a:pt x="4242907" y="3037348"/>
                  <a:pt x="3361649" y="3032514"/>
                </a:cubicBezTo>
                <a:cubicBezTo>
                  <a:pt x="2480392" y="3027680"/>
                  <a:pt x="1376311" y="3172255"/>
                  <a:pt x="825418" y="3267014"/>
                </a:cubicBezTo>
                <a:cubicBezTo>
                  <a:pt x="481110" y="3326239"/>
                  <a:pt x="233876" y="3412075"/>
                  <a:pt x="61603" y="3464454"/>
                </a:cubicBezTo>
                <a:lnTo>
                  <a:pt x="0" y="34820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2" hasCustomPrompt="1"/>
          </p:nvPr>
        </p:nvSpPr>
        <p:spPr>
          <a:xfrm>
            <a:off x="812801" y="1856193"/>
            <a:ext cx="2501891" cy="1415743"/>
          </a:xfrm>
          <a:custGeom>
            <a:avLst/>
            <a:gdLst>
              <a:gd name="connsiteX0" fmla="*/ 76158 w 2501891"/>
              <a:gd name="connsiteY0" fmla="*/ 0 h 1415743"/>
              <a:gd name="connsiteX1" fmla="*/ 2425733 w 2501891"/>
              <a:gd name="connsiteY1" fmla="*/ 0 h 1415743"/>
              <a:gd name="connsiteX2" fmla="*/ 2501891 w 2501891"/>
              <a:gd name="connsiteY2" fmla="*/ 76158 h 1415743"/>
              <a:gd name="connsiteX3" fmla="*/ 2501891 w 2501891"/>
              <a:gd name="connsiteY3" fmla="*/ 1178801 h 1415743"/>
              <a:gd name="connsiteX4" fmla="*/ 2250792 w 2501891"/>
              <a:gd name="connsiteY4" fmla="*/ 1182737 h 1415743"/>
              <a:gd name="connsiteX5" fmla="*/ 176723 w 2501891"/>
              <a:gd name="connsiteY5" fmla="*/ 1382082 h 1415743"/>
              <a:gd name="connsiteX6" fmla="*/ 0 w 2501891"/>
              <a:gd name="connsiteY6" fmla="*/ 1415743 h 1415743"/>
              <a:gd name="connsiteX7" fmla="*/ 0 w 2501891"/>
              <a:gd name="connsiteY7" fmla="*/ 76158 h 1415743"/>
              <a:gd name="connsiteX8" fmla="*/ 76158 w 2501891"/>
              <a:gd name="connsiteY8" fmla="*/ 0 h 141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891" h="1415743">
                <a:moveTo>
                  <a:pt x="76158" y="0"/>
                </a:moveTo>
                <a:lnTo>
                  <a:pt x="2425733" y="0"/>
                </a:lnTo>
                <a:cubicBezTo>
                  <a:pt x="2467794" y="0"/>
                  <a:pt x="2501891" y="34097"/>
                  <a:pt x="2501891" y="76158"/>
                </a:cubicBezTo>
                <a:lnTo>
                  <a:pt x="2501891" y="1178801"/>
                </a:lnTo>
                <a:lnTo>
                  <a:pt x="2250792" y="1182737"/>
                </a:lnTo>
                <a:cubicBezTo>
                  <a:pt x="1530180" y="1205643"/>
                  <a:pt x="679620" y="1296584"/>
                  <a:pt x="176723" y="1382082"/>
                </a:cubicBezTo>
                <a:lnTo>
                  <a:pt x="0" y="1415743"/>
                </a:lnTo>
                <a:lnTo>
                  <a:pt x="0" y="76158"/>
                </a:lnTo>
                <a:cubicBezTo>
                  <a:pt x="0" y="34097"/>
                  <a:pt x="34097" y="0"/>
                  <a:pt x="761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3" hasCustomPrompt="1"/>
          </p:nvPr>
        </p:nvSpPr>
        <p:spPr>
          <a:xfrm>
            <a:off x="3500971" y="1856193"/>
            <a:ext cx="2501891" cy="1435617"/>
          </a:xfrm>
          <a:custGeom>
            <a:avLst/>
            <a:gdLst>
              <a:gd name="connsiteX0" fmla="*/ 76158 w 2501891"/>
              <a:gd name="connsiteY0" fmla="*/ 0 h 1435617"/>
              <a:gd name="connsiteX1" fmla="*/ 2425733 w 2501891"/>
              <a:gd name="connsiteY1" fmla="*/ 0 h 1435617"/>
              <a:gd name="connsiteX2" fmla="*/ 2501891 w 2501891"/>
              <a:gd name="connsiteY2" fmla="*/ 76158 h 1435617"/>
              <a:gd name="connsiteX3" fmla="*/ 2501891 w 2501891"/>
              <a:gd name="connsiteY3" fmla="*/ 1435617 h 1435617"/>
              <a:gd name="connsiteX4" fmla="*/ 2245100 w 2501891"/>
              <a:gd name="connsiteY4" fmla="*/ 1426035 h 1435617"/>
              <a:gd name="connsiteX5" fmla="*/ 242129 w 2501891"/>
              <a:gd name="connsiteY5" fmla="*/ 1189016 h 1435617"/>
              <a:gd name="connsiteX6" fmla="*/ 0 w 2501891"/>
              <a:gd name="connsiteY6" fmla="*/ 1180473 h 1435617"/>
              <a:gd name="connsiteX7" fmla="*/ 0 w 2501891"/>
              <a:gd name="connsiteY7" fmla="*/ 76158 h 1435617"/>
              <a:gd name="connsiteX8" fmla="*/ 76158 w 2501891"/>
              <a:gd name="connsiteY8" fmla="*/ 0 h 1435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891" h="1435617">
                <a:moveTo>
                  <a:pt x="76158" y="0"/>
                </a:moveTo>
                <a:lnTo>
                  <a:pt x="2425733" y="0"/>
                </a:lnTo>
                <a:cubicBezTo>
                  <a:pt x="2467794" y="0"/>
                  <a:pt x="2501891" y="34097"/>
                  <a:pt x="2501891" y="76158"/>
                </a:cubicBezTo>
                <a:lnTo>
                  <a:pt x="2501891" y="1435617"/>
                </a:lnTo>
                <a:lnTo>
                  <a:pt x="2245100" y="1426035"/>
                </a:lnTo>
                <a:cubicBezTo>
                  <a:pt x="1574722" y="1381557"/>
                  <a:pt x="907065" y="1232134"/>
                  <a:pt x="242129" y="1189016"/>
                </a:cubicBezTo>
                <a:lnTo>
                  <a:pt x="0" y="1180473"/>
                </a:lnTo>
                <a:lnTo>
                  <a:pt x="0" y="76158"/>
                </a:lnTo>
                <a:cubicBezTo>
                  <a:pt x="0" y="34097"/>
                  <a:pt x="34097" y="0"/>
                  <a:pt x="761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5" hasCustomPrompt="1"/>
          </p:nvPr>
        </p:nvSpPr>
        <p:spPr>
          <a:xfrm>
            <a:off x="8877310" y="1856192"/>
            <a:ext cx="2501891" cy="1475670"/>
          </a:xfrm>
          <a:custGeom>
            <a:avLst/>
            <a:gdLst>
              <a:gd name="connsiteX0" fmla="*/ 76158 w 2501891"/>
              <a:gd name="connsiteY0" fmla="*/ 0 h 1475670"/>
              <a:gd name="connsiteX1" fmla="*/ 2425733 w 2501891"/>
              <a:gd name="connsiteY1" fmla="*/ 0 h 1475670"/>
              <a:gd name="connsiteX2" fmla="*/ 2501891 w 2501891"/>
              <a:gd name="connsiteY2" fmla="*/ 76158 h 1475670"/>
              <a:gd name="connsiteX3" fmla="*/ 2501891 w 2501891"/>
              <a:gd name="connsiteY3" fmla="*/ 1475670 h 1475670"/>
              <a:gd name="connsiteX4" fmla="*/ 2262632 w 2501891"/>
              <a:gd name="connsiteY4" fmla="*/ 1443767 h 1475670"/>
              <a:gd name="connsiteX5" fmla="*/ 274997 w 2501891"/>
              <a:gd name="connsiteY5" fmla="*/ 1220808 h 1475670"/>
              <a:gd name="connsiteX6" fmla="*/ 0 w 2501891"/>
              <a:gd name="connsiteY6" fmla="*/ 1210075 h 1475670"/>
              <a:gd name="connsiteX7" fmla="*/ 0 w 2501891"/>
              <a:gd name="connsiteY7" fmla="*/ 76158 h 1475670"/>
              <a:gd name="connsiteX8" fmla="*/ 76158 w 2501891"/>
              <a:gd name="connsiteY8" fmla="*/ 0 h 147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891" h="1475670">
                <a:moveTo>
                  <a:pt x="76158" y="0"/>
                </a:moveTo>
                <a:lnTo>
                  <a:pt x="2425733" y="0"/>
                </a:lnTo>
                <a:cubicBezTo>
                  <a:pt x="2467794" y="0"/>
                  <a:pt x="2501891" y="34097"/>
                  <a:pt x="2501891" y="76158"/>
                </a:cubicBezTo>
                <a:lnTo>
                  <a:pt x="2501891" y="1475670"/>
                </a:lnTo>
                <a:lnTo>
                  <a:pt x="2262632" y="1443767"/>
                </a:lnTo>
                <a:cubicBezTo>
                  <a:pt x="1709464" y="1368738"/>
                  <a:pt x="925258" y="1260165"/>
                  <a:pt x="274997" y="1220808"/>
                </a:cubicBezTo>
                <a:lnTo>
                  <a:pt x="0" y="1210075"/>
                </a:lnTo>
                <a:lnTo>
                  <a:pt x="0" y="76158"/>
                </a:lnTo>
                <a:cubicBezTo>
                  <a:pt x="0" y="34097"/>
                  <a:pt x="34097" y="0"/>
                  <a:pt x="761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189141" y="1856192"/>
            <a:ext cx="2501891" cy="1435630"/>
          </a:xfrm>
          <a:custGeom>
            <a:avLst/>
            <a:gdLst>
              <a:gd name="connsiteX0" fmla="*/ 76158 w 2501891"/>
              <a:gd name="connsiteY0" fmla="*/ 0 h 1435630"/>
              <a:gd name="connsiteX1" fmla="*/ 2425733 w 2501891"/>
              <a:gd name="connsiteY1" fmla="*/ 0 h 1435630"/>
              <a:gd name="connsiteX2" fmla="*/ 2501891 w 2501891"/>
              <a:gd name="connsiteY2" fmla="*/ 76158 h 1435630"/>
              <a:gd name="connsiteX3" fmla="*/ 2501891 w 2501891"/>
              <a:gd name="connsiteY3" fmla="*/ 1208065 h 1435630"/>
              <a:gd name="connsiteX4" fmla="*/ 2245320 w 2501891"/>
              <a:gd name="connsiteY4" fmla="*/ 1213027 h 1435630"/>
              <a:gd name="connsiteX5" fmla="*/ 227126 w 2501891"/>
              <a:gd name="connsiteY5" fmla="*/ 1429466 h 1435630"/>
              <a:gd name="connsiteX6" fmla="*/ 0 w 2501891"/>
              <a:gd name="connsiteY6" fmla="*/ 1435630 h 1435630"/>
              <a:gd name="connsiteX7" fmla="*/ 0 w 2501891"/>
              <a:gd name="connsiteY7" fmla="*/ 76158 h 1435630"/>
              <a:gd name="connsiteX8" fmla="*/ 76158 w 2501891"/>
              <a:gd name="connsiteY8" fmla="*/ 0 h 143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891" h="1435630">
                <a:moveTo>
                  <a:pt x="76158" y="0"/>
                </a:moveTo>
                <a:lnTo>
                  <a:pt x="2425733" y="0"/>
                </a:lnTo>
                <a:cubicBezTo>
                  <a:pt x="2467794" y="0"/>
                  <a:pt x="2501891" y="34097"/>
                  <a:pt x="2501891" y="76158"/>
                </a:cubicBezTo>
                <a:lnTo>
                  <a:pt x="2501891" y="1208065"/>
                </a:lnTo>
                <a:lnTo>
                  <a:pt x="2245320" y="1213027"/>
                </a:lnTo>
                <a:cubicBezTo>
                  <a:pt x="1556770" y="1246903"/>
                  <a:pt x="895265" y="1391507"/>
                  <a:pt x="227126" y="1429466"/>
                </a:cubicBezTo>
                <a:lnTo>
                  <a:pt x="0" y="1435630"/>
                </a:lnTo>
                <a:lnTo>
                  <a:pt x="0" y="76158"/>
                </a:lnTo>
                <a:cubicBezTo>
                  <a:pt x="0" y="34097"/>
                  <a:pt x="34097" y="0"/>
                  <a:pt x="761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gradFill>
            <a:gsLst>
              <a:gs pos="0">
                <a:srgbClr val="623FE9"/>
              </a:gs>
              <a:gs pos="100000">
                <a:srgbClr val="A060E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4005943" y="667657"/>
            <a:ext cx="4180114" cy="6190343"/>
          </a:xfrm>
          <a:prstGeom prst="rect">
            <a:avLst/>
          </a:prstGeom>
          <a:effectLst>
            <a:outerShdw blurRad="635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7636605" y="4918603"/>
            <a:ext cx="610620" cy="610620"/>
          </a:xfrm>
          <a:custGeom>
            <a:avLst/>
            <a:gdLst>
              <a:gd name="connsiteX0" fmla="*/ 305310 w 610620"/>
              <a:gd name="connsiteY0" fmla="*/ 0 h 610620"/>
              <a:gd name="connsiteX1" fmla="*/ 610620 w 610620"/>
              <a:gd name="connsiteY1" fmla="*/ 305310 h 610620"/>
              <a:gd name="connsiteX2" fmla="*/ 305310 w 610620"/>
              <a:gd name="connsiteY2" fmla="*/ 610620 h 610620"/>
              <a:gd name="connsiteX3" fmla="*/ 0 w 610620"/>
              <a:gd name="connsiteY3" fmla="*/ 305310 h 610620"/>
              <a:gd name="connsiteX4" fmla="*/ 305310 w 610620"/>
              <a:gd name="connsiteY4" fmla="*/ 0 h 61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620" h="610620">
                <a:moveTo>
                  <a:pt x="305310" y="0"/>
                </a:moveTo>
                <a:cubicBezTo>
                  <a:pt x="473928" y="0"/>
                  <a:pt x="610620" y="136692"/>
                  <a:pt x="610620" y="305310"/>
                </a:cubicBezTo>
                <a:cubicBezTo>
                  <a:pt x="610620" y="473928"/>
                  <a:pt x="473928" y="610620"/>
                  <a:pt x="305310" y="610620"/>
                </a:cubicBezTo>
                <a:cubicBezTo>
                  <a:pt x="136692" y="610620"/>
                  <a:pt x="0" y="473928"/>
                  <a:pt x="0" y="305310"/>
                </a:cubicBezTo>
                <a:cubicBezTo>
                  <a:pt x="0" y="136692"/>
                  <a:pt x="136692" y="0"/>
                  <a:pt x="3053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7636605" y="4133895"/>
            <a:ext cx="610620" cy="610620"/>
          </a:xfrm>
          <a:custGeom>
            <a:avLst/>
            <a:gdLst>
              <a:gd name="connsiteX0" fmla="*/ 305310 w 610620"/>
              <a:gd name="connsiteY0" fmla="*/ 0 h 610620"/>
              <a:gd name="connsiteX1" fmla="*/ 610620 w 610620"/>
              <a:gd name="connsiteY1" fmla="*/ 305310 h 610620"/>
              <a:gd name="connsiteX2" fmla="*/ 305310 w 610620"/>
              <a:gd name="connsiteY2" fmla="*/ 610620 h 610620"/>
              <a:gd name="connsiteX3" fmla="*/ 0 w 610620"/>
              <a:gd name="connsiteY3" fmla="*/ 305310 h 610620"/>
              <a:gd name="connsiteX4" fmla="*/ 305310 w 610620"/>
              <a:gd name="connsiteY4" fmla="*/ 0 h 61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620" h="610620">
                <a:moveTo>
                  <a:pt x="305310" y="0"/>
                </a:moveTo>
                <a:cubicBezTo>
                  <a:pt x="473928" y="0"/>
                  <a:pt x="610620" y="136692"/>
                  <a:pt x="610620" y="305310"/>
                </a:cubicBezTo>
                <a:cubicBezTo>
                  <a:pt x="610620" y="473928"/>
                  <a:pt x="473928" y="610620"/>
                  <a:pt x="305310" y="610620"/>
                </a:cubicBezTo>
                <a:cubicBezTo>
                  <a:pt x="136692" y="610620"/>
                  <a:pt x="0" y="473928"/>
                  <a:pt x="0" y="305310"/>
                </a:cubicBezTo>
                <a:cubicBezTo>
                  <a:pt x="0" y="136692"/>
                  <a:pt x="136692" y="0"/>
                  <a:pt x="3053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5" hasCustomPrompt="1"/>
          </p:nvPr>
        </p:nvSpPr>
        <p:spPr>
          <a:xfrm>
            <a:off x="7636605" y="3349187"/>
            <a:ext cx="610620" cy="610620"/>
          </a:xfrm>
          <a:custGeom>
            <a:avLst/>
            <a:gdLst>
              <a:gd name="connsiteX0" fmla="*/ 305310 w 610620"/>
              <a:gd name="connsiteY0" fmla="*/ 0 h 610620"/>
              <a:gd name="connsiteX1" fmla="*/ 610620 w 610620"/>
              <a:gd name="connsiteY1" fmla="*/ 305310 h 610620"/>
              <a:gd name="connsiteX2" fmla="*/ 305310 w 610620"/>
              <a:gd name="connsiteY2" fmla="*/ 610620 h 610620"/>
              <a:gd name="connsiteX3" fmla="*/ 0 w 610620"/>
              <a:gd name="connsiteY3" fmla="*/ 305310 h 610620"/>
              <a:gd name="connsiteX4" fmla="*/ 305310 w 610620"/>
              <a:gd name="connsiteY4" fmla="*/ 0 h 61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620" h="610620">
                <a:moveTo>
                  <a:pt x="305310" y="0"/>
                </a:moveTo>
                <a:cubicBezTo>
                  <a:pt x="473928" y="0"/>
                  <a:pt x="610620" y="136692"/>
                  <a:pt x="610620" y="305310"/>
                </a:cubicBezTo>
                <a:cubicBezTo>
                  <a:pt x="610620" y="473928"/>
                  <a:pt x="473928" y="610620"/>
                  <a:pt x="305310" y="610620"/>
                </a:cubicBezTo>
                <a:cubicBezTo>
                  <a:pt x="136692" y="610620"/>
                  <a:pt x="0" y="473928"/>
                  <a:pt x="0" y="305310"/>
                </a:cubicBezTo>
                <a:cubicBezTo>
                  <a:pt x="0" y="136692"/>
                  <a:pt x="136692" y="0"/>
                  <a:pt x="3053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 hasCustomPrompt="1"/>
          </p:nvPr>
        </p:nvSpPr>
        <p:spPr>
          <a:xfrm>
            <a:off x="7636605" y="2564479"/>
            <a:ext cx="610620" cy="610620"/>
          </a:xfrm>
          <a:custGeom>
            <a:avLst/>
            <a:gdLst>
              <a:gd name="connsiteX0" fmla="*/ 305310 w 610620"/>
              <a:gd name="connsiteY0" fmla="*/ 0 h 610620"/>
              <a:gd name="connsiteX1" fmla="*/ 610620 w 610620"/>
              <a:gd name="connsiteY1" fmla="*/ 305310 h 610620"/>
              <a:gd name="connsiteX2" fmla="*/ 305310 w 610620"/>
              <a:gd name="connsiteY2" fmla="*/ 610620 h 610620"/>
              <a:gd name="connsiteX3" fmla="*/ 0 w 610620"/>
              <a:gd name="connsiteY3" fmla="*/ 305310 h 610620"/>
              <a:gd name="connsiteX4" fmla="*/ 305310 w 610620"/>
              <a:gd name="connsiteY4" fmla="*/ 0 h 61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620" h="610620">
                <a:moveTo>
                  <a:pt x="305310" y="0"/>
                </a:moveTo>
                <a:cubicBezTo>
                  <a:pt x="473928" y="0"/>
                  <a:pt x="610620" y="136692"/>
                  <a:pt x="610620" y="305310"/>
                </a:cubicBezTo>
                <a:cubicBezTo>
                  <a:pt x="610620" y="473928"/>
                  <a:pt x="473928" y="610620"/>
                  <a:pt x="305310" y="610620"/>
                </a:cubicBezTo>
                <a:cubicBezTo>
                  <a:pt x="136692" y="610620"/>
                  <a:pt x="0" y="473928"/>
                  <a:pt x="0" y="305310"/>
                </a:cubicBezTo>
                <a:cubicBezTo>
                  <a:pt x="0" y="136692"/>
                  <a:pt x="136692" y="0"/>
                  <a:pt x="3053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7" hasCustomPrompt="1"/>
          </p:nvPr>
        </p:nvSpPr>
        <p:spPr>
          <a:xfrm>
            <a:off x="7636605" y="1779771"/>
            <a:ext cx="610620" cy="610620"/>
          </a:xfrm>
          <a:custGeom>
            <a:avLst/>
            <a:gdLst>
              <a:gd name="connsiteX0" fmla="*/ 305310 w 610620"/>
              <a:gd name="connsiteY0" fmla="*/ 0 h 610620"/>
              <a:gd name="connsiteX1" fmla="*/ 610620 w 610620"/>
              <a:gd name="connsiteY1" fmla="*/ 305310 h 610620"/>
              <a:gd name="connsiteX2" fmla="*/ 305310 w 610620"/>
              <a:gd name="connsiteY2" fmla="*/ 610620 h 610620"/>
              <a:gd name="connsiteX3" fmla="*/ 0 w 610620"/>
              <a:gd name="connsiteY3" fmla="*/ 305310 h 610620"/>
              <a:gd name="connsiteX4" fmla="*/ 305310 w 610620"/>
              <a:gd name="connsiteY4" fmla="*/ 0 h 61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620" h="610620">
                <a:moveTo>
                  <a:pt x="305310" y="0"/>
                </a:moveTo>
                <a:cubicBezTo>
                  <a:pt x="473928" y="0"/>
                  <a:pt x="610620" y="136692"/>
                  <a:pt x="610620" y="305310"/>
                </a:cubicBezTo>
                <a:cubicBezTo>
                  <a:pt x="610620" y="473928"/>
                  <a:pt x="473928" y="610620"/>
                  <a:pt x="305310" y="610620"/>
                </a:cubicBezTo>
                <a:cubicBezTo>
                  <a:pt x="136692" y="610620"/>
                  <a:pt x="0" y="473928"/>
                  <a:pt x="0" y="305310"/>
                </a:cubicBezTo>
                <a:cubicBezTo>
                  <a:pt x="0" y="136692"/>
                  <a:pt x="136692" y="0"/>
                  <a:pt x="3053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256206" cy="685800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2411361" y="1250557"/>
            <a:ext cx="2433484" cy="2433484"/>
          </a:xfrm>
          <a:custGeom>
            <a:avLst/>
            <a:gdLst>
              <a:gd name="connsiteX0" fmla="*/ 1216742 w 2433484"/>
              <a:gd name="connsiteY0" fmla="*/ 0 h 2433484"/>
              <a:gd name="connsiteX1" fmla="*/ 2433484 w 2433484"/>
              <a:gd name="connsiteY1" fmla="*/ 1216742 h 2433484"/>
              <a:gd name="connsiteX2" fmla="*/ 1216742 w 2433484"/>
              <a:gd name="connsiteY2" fmla="*/ 2433484 h 2433484"/>
              <a:gd name="connsiteX3" fmla="*/ 0 w 2433484"/>
              <a:gd name="connsiteY3" fmla="*/ 1216742 h 2433484"/>
              <a:gd name="connsiteX4" fmla="*/ 1216742 w 2433484"/>
              <a:gd name="connsiteY4" fmla="*/ 0 h 243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3484" h="2433484">
                <a:moveTo>
                  <a:pt x="1216742" y="0"/>
                </a:moveTo>
                <a:cubicBezTo>
                  <a:pt x="1888730" y="0"/>
                  <a:pt x="2433484" y="544754"/>
                  <a:pt x="2433484" y="1216742"/>
                </a:cubicBezTo>
                <a:cubicBezTo>
                  <a:pt x="2433484" y="1888730"/>
                  <a:pt x="1888730" y="2433484"/>
                  <a:pt x="1216742" y="2433484"/>
                </a:cubicBezTo>
                <a:cubicBezTo>
                  <a:pt x="544754" y="2433484"/>
                  <a:pt x="0" y="1888730"/>
                  <a:pt x="0" y="1216742"/>
                </a:cubicBezTo>
                <a:cubicBezTo>
                  <a:pt x="0" y="544754"/>
                  <a:pt x="544754" y="0"/>
                  <a:pt x="1216742" y="0"/>
                </a:cubicBezTo>
                <a:close/>
              </a:path>
            </a:pathLst>
          </a:custGeom>
          <a:ln w="152400">
            <a:solidFill>
              <a:schemeClr val="bg1"/>
            </a:solidFill>
          </a:ln>
          <a:effectLst>
            <a:outerShdw blurRad="5080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" grpId="0"/>
      <p:bldP spid="10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048000" cy="68579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3"/>
            <a:ext cx="3048000" cy="68579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6"/>
            <a:ext cx="3048000" cy="68579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9"/>
            <a:ext cx="3048000" cy="68579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34363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7030064" y="559769"/>
            <a:ext cx="4552336" cy="2685548"/>
          </a:xfrm>
          <a:custGeom>
            <a:avLst/>
            <a:gdLst>
              <a:gd name="connsiteX0" fmla="*/ 50721 w 4100052"/>
              <a:gd name="connsiteY0" fmla="*/ 0 h 2418735"/>
              <a:gd name="connsiteX1" fmla="*/ 4049331 w 4100052"/>
              <a:gd name="connsiteY1" fmla="*/ 0 h 2418735"/>
              <a:gd name="connsiteX2" fmla="*/ 4100052 w 4100052"/>
              <a:gd name="connsiteY2" fmla="*/ 50721 h 2418735"/>
              <a:gd name="connsiteX3" fmla="*/ 4100052 w 4100052"/>
              <a:gd name="connsiteY3" fmla="*/ 2368014 h 2418735"/>
              <a:gd name="connsiteX4" fmla="*/ 4049331 w 4100052"/>
              <a:gd name="connsiteY4" fmla="*/ 2418735 h 2418735"/>
              <a:gd name="connsiteX5" fmla="*/ 50721 w 4100052"/>
              <a:gd name="connsiteY5" fmla="*/ 2418735 h 2418735"/>
              <a:gd name="connsiteX6" fmla="*/ 0 w 4100052"/>
              <a:gd name="connsiteY6" fmla="*/ 2368014 h 2418735"/>
              <a:gd name="connsiteX7" fmla="*/ 0 w 4100052"/>
              <a:gd name="connsiteY7" fmla="*/ 50721 h 2418735"/>
              <a:gd name="connsiteX8" fmla="*/ 50721 w 4100052"/>
              <a:gd name="connsiteY8" fmla="*/ 0 h 241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0052" h="2418735">
                <a:moveTo>
                  <a:pt x="50721" y="0"/>
                </a:moveTo>
                <a:lnTo>
                  <a:pt x="4049331" y="0"/>
                </a:lnTo>
                <a:cubicBezTo>
                  <a:pt x="4077343" y="0"/>
                  <a:pt x="4100052" y="22709"/>
                  <a:pt x="4100052" y="50721"/>
                </a:cubicBezTo>
                <a:lnTo>
                  <a:pt x="4100052" y="2368014"/>
                </a:lnTo>
                <a:cubicBezTo>
                  <a:pt x="4100052" y="2396026"/>
                  <a:pt x="4077343" y="2418735"/>
                  <a:pt x="4049331" y="2418735"/>
                </a:cubicBezTo>
                <a:lnTo>
                  <a:pt x="50721" y="2418735"/>
                </a:lnTo>
                <a:cubicBezTo>
                  <a:pt x="22709" y="2418735"/>
                  <a:pt x="0" y="2396026"/>
                  <a:pt x="0" y="2368014"/>
                </a:cubicBezTo>
                <a:lnTo>
                  <a:pt x="0" y="50721"/>
                </a:lnTo>
                <a:cubicBezTo>
                  <a:pt x="0" y="22709"/>
                  <a:pt x="22709" y="0"/>
                  <a:pt x="50721" y="0"/>
                </a:cubicBezTo>
                <a:close/>
              </a:path>
            </a:pathLst>
          </a:custGeom>
          <a:effectLst>
            <a:outerShdw blurRad="317500" dist="152400" dir="2700000" algn="tl" rotWithShape="0">
              <a:prstClr val="black">
                <a:alpha val="24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622006" y="3615026"/>
            <a:ext cx="4552336" cy="2685548"/>
          </a:xfrm>
          <a:custGeom>
            <a:avLst/>
            <a:gdLst>
              <a:gd name="connsiteX0" fmla="*/ 50721 w 4100052"/>
              <a:gd name="connsiteY0" fmla="*/ 0 h 2418735"/>
              <a:gd name="connsiteX1" fmla="*/ 4049331 w 4100052"/>
              <a:gd name="connsiteY1" fmla="*/ 0 h 2418735"/>
              <a:gd name="connsiteX2" fmla="*/ 4100052 w 4100052"/>
              <a:gd name="connsiteY2" fmla="*/ 50721 h 2418735"/>
              <a:gd name="connsiteX3" fmla="*/ 4100052 w 4100052"/>
              <a:gd name="connsiteY3" fmla="*/ 2368014 h 2418735"/>
              <a:gd name="connsiteX4" fmla="*/ 4049331 w 4100052"/>
              <a:gd name="connsiteY4" fmla="*/ 2418735 h 2418735"/>
              <a:gd name="connsiteX5" fmla="*/ 50721 w 4100052"/>
              <a:gd name="connsiteY5" fmla="*/ 2418735 h 2418735"/>
              <a:gd name="connsiteX6" fmla="*/ 0 w 4100052"/>
              <a:gd name="connsiteY6" fmla="*/ 2368014 h 2418735"/>
              <a:gd name="connsiteX7" fmla="*/ 0 w 4100052"/>
              <a:gd name="connsiteY7" fmla="*/ 50721 h 2418735"/>
              <a:gd name="connsiteX8" fmla="*/ 50721 w 4100052"/>
              <a:gd name="connsiteY8" fmla="*/ 0 h 241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0052" h="2418735">
                <a:moveTo>
                  <a:pt x="50721" y="0"/>
                </a:moveTo>
                <a:lnTo>
                  <a:pt x="4049331" y="0"/>
                </a:lnTo>
                <a:cubicBezTo>
                  <a:pt x="4077343" y="0"/>
                  <a:pt x="4100052" y="22709"/>
                  <a:pt x="4100052" y="50721"/>
                </a:cubicBezTo>
                <a:lnTo>
                  <a:pt x="4100052" y="2368014"/>
                </a:lnTo>
                <a:cubicBezTo>
                  <a:pt x="4100052" y="2396026"/>
                  <a:pt x="4077343" y="2418735"/>
                  <a:pt x="4049331" y="2418735"/>
                </a:cubicBezTo>
                <a:lnTo>
                  <a:pt x="50721" y="2418735"/>
                </a:lnTo>
                <a:cubicBezTo>
                  <a:pt x="22709" y="2418735"/>
                  <a:pt x="0" y="2396026"/>
                  <a:pt x="0" y="2368014"/>
                </a:cubicBezTo>
                <a:lnTo>
                  <a:pt x="0" y="50721"/>
                </a:lnTo>
                <a:cubicBezTo>
                  <a:pt x="0" y="22709"/>
                  <a:pt x="22709" y="0"/>
                  <a:pt x="50721" y="0"/>
                </a:cubicBezTo>
                <a:close/>
              </a:path>
            </a:pathLst>
          </a:custGeom>
          <a:effectLst>
            <a:outerShdw blurRad="317500" dist="152400" dir="2700000" algn="tl" rotWithShape="0">
              <a:prstClr val="black">
                <a:alpha val="24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5" name="Oval 4"/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7126512" y="1607574"/>
            <a:ext cx="4020456" cy="4572000"/>
          </a:xfrm>
          <a:custGeom>
            <a:avLst/>
            <a:gdLst>
              <a:gd name="connsiteX0" fmla="*/ 43542 w 4020456"/>
              <a:gd name="connsiteY0" fmla="*/ 0 h 4572000"/>
              <a:gd name="connsiteX1" fmla="*/ 3976914 w 4020456"/>
              <a:gd name="connsiteY1" fmla="*/ 0 h 4572000"/>
              <a:gd name="connsiteX2" fmla="*/ 4020456 w 4020456"/>
              <a:gd name="connsiteY2" fmla="*/ 43542 h 4572000"/>
              <a:gd name="connsiteX3" fmla="*/ 4020456 w 4020456"/>
              <a:gd name="connsiteY3" fmla="*/ 4528458 h 4572000"/>
              <a:gd name="connsiteX4" fmla="*/ 3976914 w 4020456"/>
              <a:gd name="connsiteY4" fmla="*/ 4572000 h 4572000"/>
              <a:gd name="connsiteX5" fmla="*/ 43542 w 4020456"/>
              <a:gd name="connsiteY5" fmla="*/ 4572000 h 4572000"/>
              <a:gd name="connsiteX6" fmla="*/ 0 w 4020456"/>
              <a:gd name="connsiteY6" fmla="*/ 4528458 h 4572000"/>
              <a:gd name="connsiteX7" fmla="*/ 0 w 4020456"/>
              <a:gd name="connsiteY7" fmla="*/ 43542 h 4572000"/>
              <a:gd name="connsiteX8" fmla="*/ 43542 w 4020456"/>
              <a:gd name="connsiteY8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0456" h="4572000">
                <a:moveTo>
                  <a:pt x="43542" y="0"/>
                </a:moveTo>
                <a:lnTo>
                  <a:pt x="3976914" y="0"/>
                </a:lnTo>
                <a:cubicBezTo>
                  <a:pt x="4000962" y="0"/>
                  <a:pt x="4020456" y="19494"/>
                  <a:pt x="4020456" y="43542"/>
                </a:cubicBezTo>
                <a:lnTo>
                  <a:pt x="4020456" y="4528458"/>
                </a:lnTo>
                <a:cubicBezTo>
                  <a:pt x="4020456" y="4552506"/>
                  <a:pt x="4000962" y="4572000"/>
                  <a:pt x="3976914" y="4572000"/>
                </a:cubicBezTo>
                <a:lnTo>
                  <a:pt x="43542" y="4572000"/>
                </a:lnTo>
                <a:cubicBezTo>
                  <a:pt x="19494" y="4572000"/>
                  <a:pt x="0" y="4552506"/>
                  <a:pt x="0" y="4528458"/>
                </a:cubicBezTo>
                <a:lnTo>
                  <a:pt x="0" y="43542"/>
                </a:lnTo>
                <a:cubicBezTo>
                  <a:pt x="0" y="19494"/>
                  <a:pt x="19494" y="0"/>
                  <a:pt x="435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5" name="Oval 4"/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673600" y="502920"/>
            <a:ext cx="6431279" cy="58521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4093028"/>
            <a:ext cx="12191999" cy="27649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13" name="Oval 12"/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615543" cy="6858000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990484" y="958645"/>
            <a:ext cx="4159045" cy="4940710"/>
          </a:xfrm>
          <a:custGeom>
            <a:avLst/>
            <a:gdLst>
              <a:gd name="connsiteX0" fmla="*/ 83597 w 4159045"/>
              <a:gd name="connsiteY0" fmla="*/ 0 h 4940710"/>
              <a:gd name="connsiteX1" fmla="*/ 4075448 w 4159045"/>
              <a:gd name="connsiteY1" fmla="*/ 0 h 4940710"/>
              <a:gd name="connsiteX2" fmla="*/ 4159045 w 4159045"/>
              <a:gd name="connsiteY2" fmla="*/ 83597 h 4940710"/>
              <a:gd name="connsiteX3" fmla="*/ 4159045 w 4159045"/>
              <a:gd name="connsiteY3" fmla="*/ 4857113 h 4940710"/>
              <a:gd name="connsiteX4" fmla="*/ 4075448 w 4159045"/>
              <a:gd name="connsiteY4" fmla="*/ 4940710 h 4940710"/>
              <a:gd name="connsiteX5" fmla="*/ 83597 w 4159045"/>
              <a:gd name="connsiteY5" fmla="*/ 4940710 h 4940710"/>
              <a:gd name="connsiteX6" fmla="*/ 0 w 4159045"/>
              <a:gd name="connsiteY6" fmla="*/ 4857113 h 4940710"/>
              <a:gd name="connsiteX7" fmla="*/ 0 w 4159045"/>
              <a:gd name="connsiteY7" fmla="*/ 83597 h 4940710"/>
              <a:gd name="connsiteX8" fmla="*/ 83597 w 4159045"/>
              <a:gd name="connsiteY8" fmla="*/ 0 h 494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9045" h="4940710">
                <a:moveTo>
                  <a:pt x="83597" y="0"/>
                </a:moveTo>
                <a:lnTo>
                  <a:pt x="4075448" y="0"/>
                </a:lnTo>
                <a:cubicBezTo>
                  <a:pt x="4121617" y="0"/>
                  <a:pt x="4159045" y="37428"/>
                  <a:pt x="4159045" y="83597"/>
                </a:cubicBezTo>
                <a:lnTo>
                  <a:pt x="4159045" y="4857113"/>
                </a:lnTo>
                <a:cubicBezTo>
                  <a:pt x="4159045" y="4903282"/>
                  <a:pt x="4121617" y="4940710"/>
                  <a:pt x="4075448" y="4940710"/>
                </a:cubicBezTo>
                <a:lnTo>
                  <a:pt x="83597" y="4940710"/>
                </a:lnTo>
                <a:cubicBezTo>
                  <a:pt x="37428" y="4940710"/>
                  <a:pt x="0" y="4903282"/>
                  <a:pt x="0" y="4857113"/>
                </a:cubicBezTo>
                <a:lnTo>
                  <a:pt x="0" y="83597"/>
                </a:lnTo>
                <a:cubicBezTo>
                  <a:pt x="0" y="37428"/>
                  <a:pt x="37428" y="0"/>
                  <a:pt x="83597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762000" dist="3429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200" dirty="0" smtClean="0"/>
            </a:lvl1pPr>
          </a:lstStyle>
          <a:p>
            <a:pPr marL="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/>
              <a:t>Image Placeholder</a:t>
            </a:r>
          </a:p>
          <a:p>
            <a:pPr marL="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0" y="4912019"/>
            <a:ext cx="12192000" cy="1945983"/>
          </a:xfrm>
          <a:custGeom>
            <a:avLst/>
            <a:gdLst>
              <a:gd name="connsiteX0" fmla="*/ 12192000 w 12192000"/>
              <a:gd name="connsiteY0" fmla="*/ 0 h 1945983"/>
              <a:gd name="connsiteX1" fmla="*/ 12192000 w 12192000"/>
              <a:gd name="connsiteY1" fmla="*/ 1945983 h 1945983"/>
              <a:gd name="connsiteX2" fmla="*/ 0 w 12192000"/>
              <a:gd name="connsiteY2" fmla="*/ 1945983 h 1945983"/>
              <a:gd name="connsiteX3" fmla="*/ 0 w 12192000"/>
              <a:gd name="connsiteY3" fmla="*/ 0 h 1945983"/>
              <a:gd name="connsiteX4" fmla="*/ 141288 w 12192000"/>
              <a:gd name="connsiteY4" fmla="*/ 27199 h 1945983"/>
              <a:gd name="connsiteX5" fmla="*/ 6096000 w 12192000"/>
              <a:gd name="connsiteY5" fmla="*/ 536282 h 1945983"/>
              <a:gd name="connsiteX6" fmla="*/ 12050712 w 12192000"/>
              <a:gd name="connsiteY6" fmla="*/ 27199 h 1945983"/>
              <a:gd name="connsiteX7" fmla="*/ 12192000 w 12192000"/>
              <a:gd name="connsiteY7" fmla="*/ 0 h 19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45983">
                <a:moveTo>
                  <a:pt x="12192000" y="0"/>
                </a:moveTo>
                <a:lnTo>
                  <a:pt x="12192000" y="1945983"/>
                </a:lnTo>
                <a:lnTo>
                  <a:pt x="0" y="1945983"/>
                </a:lnTo>
                <a:lnTo>
                  <a:pt x="0" y="0"/>
                </a:lnTo>
                <a:lnTo>
                  <a:pt x="141288" y="27199"/>
                </a:lnTo>
                <a:cubicBezTo>
                  <a:pt x="1942678" y="353451"/>
                  <a:pt x="3962534" y="536282"/>
                  <a:pt x="6096000" y="536282"/>
                </a:cubicBezTo>
                <a:cubicBezTo>
                  <a:pt x="8229467" y="536282"/>
                  <a:pt x="10249322" y="353451"/>
                  <a:pt x="12050712" y="27199"/>
                </a:cubicBezTo>
                <a:lnTo>
                  <a:pt x="12192000" y="0"/>
                </a:ln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5003802" y="3524864"/>
            <a:ext cx="5709918" cy="2734472"/>
          </a:xfrm>
          <a:custGeom>
            <a:avLst/>
            <a:gdLst>
              <a:gd name="connsiteX0" fmla="*/ 0 w 5709918"/>
              <a:gd name="connsiteY0" fmla="*/ 0 h 2734472"/>
              <a:gd name="connsiteX1" fmla="*/ 5635158 w 5709918"/>
              <a:gd name="connsiteY1" fmla="*/ 0 h 2734472"/>
              <a:gd name="connsiteX2" fmla="*/ 5709918 w 5709918"/>
              <a:gd name="connsiteY2" fmla="*/ 74760 h 2734472"/>
              <a:gd name="connsiteX3" fmla="*/ 5709918 w 5709918"/>
              <a:gd name="connsiteY3" fmla="*/ 2659712 h 2734472"/>
              <a:gd name="connsiteX4" fmla="*/ 5635158 w 5709918"/>
              <a:gd name="connsiteY4" fmla="*/ 2734472 h 2734472"/>
              <a:gd name="connsiteX5" fmla="*/ 0 w 5709918"/>
              <a:gd name="connsiteY5" fmla="*/ 2734472 h 2734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9918" h="2734472">
                <a:moveTo>
                  <a:pt x="0" y="0"/>
                </a:moveTo>
                <a:lnTo>
                  <a:pt x="5635158" y="0"/>
                </a:lnTo>
                <a:cubicBezTo>
                  <a:pt x="5676447" y="0"/>
                  <a:pt x="5709918" y="33471"/>
                  <a:pt x="5709918" y="74760"/>
                </a:cubicBezTo>
                <a:lnTo>
                  <a:pt x="5709918" y="2659712"/>
                </a:lnTo>
                <a:cubicBezTo>
                  <a:pt x="5709918" y="2701001"/>
                  <a:pt x="5676447" y="2734472"/>
                  <a:pt x="5635158" y="2734472"/>
                </a:cubicBezTo>
                <a:lnTo>
                  <a:pt x="0" y="27344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12" name="Oval 11"/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/>
      <p:bldP spid="6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5951095" y="6545425"/>
            <a:ext cx="314926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3" name="Freeform: Shape 2"/>
          <p:cNvSpPr/>
          <p:nvPr userDrawn="1"/>
        </p:nvSpPr>
        <p:spPr>
          <a:xfrm>
            <a:off x="3764280" y="396240"/>
            <a:ext cx="8427720" cy="6461760"/>
          </a:xfrm>
          <a:custGeom>
            <a:avLst/>
            <a:gdLst>
              <a:gd name="connsiteX0" fmla="*/ 3896101 w 8427720"/>
              <a:gd name="connsiteY0" fmla="*/ 0 h 6461760"/>
              <a:gd name="connsiteX1" fmla="*/ 4035886 w 8427720"/>
              <a:gd name="connsiteY1" fmla="*/ 0 h 6461760"/>
              <a:gd name="connsiteX2" fmla="*/ 4170794 w 8427720"/>
              <a:gd name="connsiteY2" fmla="*/ 5064 h 6461760"/>
              <a:gd name="connsiteX3" fmla="*/ 4304078 w 8427720"/>
              <a:gd name="connsiteY3" fmla="*/ 16878 h 6461760"/>
              <a:gd name="connsiteX4" fmla="*/ 4430859 w 8427720"/>
              <a:gd name="connsiteY4" fmla="*/ 28694 h 6461760"/>
              <a:gd name="connsiteX5" fmla="*/ 4556016 w 8427720"/>
              <a:gd name="connsiteY5" fmla="*/ 50635 h 6461760"/>
              <a:gd name="connsiteX6" fmla="*/ 4674670 w 8427720"/>
              <a:gd name="connsiteY6" fmla="*/ 74265 h 6461760"/>
              <a:gd name="connsiteX7" fmla="*/ 4791700 w 8427720"/>
              <a:gd name="connsiteY7" fmla="*/ 102958 h 6461760"/>
              <a:gd name="connsiteX8" fmla="*/ 4907103 w 8427720"/>
              <a:gd name="connsiteY8" fmla="*/ 135027 h 6461760"/>
              <a:gd name="connsiteX9" fmla="*/ 5016006 w 8427720"/>
              <a:gd name="connsiteY9" fmla="*/ 172159 h 6461760"/>
              <a:gd name="connsiteX10" fmla="*/ 5123282 w 8427720"/>
              <a:gd name="connsiteY10" fmla="*/ 212667 h 6461760"/>
              <a:gd name="connsiteX11" fmla="*/ 5225682 w 8427720"/>
              <a:gd name="connsiteY11" fmla="*/ 254863 h 6461760"/>
              <a:gd name="connsiteX12" fmla="*/ 5326458 w 8427720"/>
              <a:gd name="connsiteY12" fmla="*/ 302123 h 6461760"/>
              <a:gd name="connsiteX13" fmla="*/ 5423983 w 8427720"/>
              <a:gd name="connsiteY13" fmla="*/ 352758 h 6461760"/>
              <a:gd name="connsiteX14" fmla="*/ 5515006 w 8427720"/>
              <a:gd name="connsiteY14" fmla="*/ 401704 h 6461760"/>
              <a:gd name="connsiteX15" fmla="*/ 5607654 w 8427720"/>
              <a:gd name="connsiteY15" fmla="*/ 457403 h 6461760"/>
              <a:gd name="connsiteX16" fmla="*/ 5693800 w 8427720"/>
              <a:gd name="connsiteY16" fmla="*/ 516477 h 6461760"/>
              <a:gd name="connsiteX17" fmla="*/ 5776696 w 8427720"/>
              <a:gd name="connsiteY17" fmla="*/ 577239 h 6461760"/>
              <a:gd name="connsiteX18" fmla="*/ 5859592 w 8427720"/>
              <a:gd name="connsiteY18" fmla="*/ 638001 h 6461760"/>
              <a:gd name="connsiteX19" fmla="*/ 5935986 w 8427720"/>
              <a:gd name="connsiteY19" fmla="*/ 702139 h 6461760"/>
              <a:gd name="connsiteX20" fmla="*/ 6012380 w 8427720"/>
              <a:gd name="connsiteY20" fmla="*/ 767965 h 6461760"/>
              <a:gd name="connsiteX21" fmla="*/ 6082272 w 8427720"/>
              <a:gd name="connsiteY21" fmla="*/ 833789 h 6461760"/>
              <a:gd name="connsiteX22" fmla="*/ 6153790 w 8427720"/>
              <a:gd name="connsiteY22" fmla="*/ 902991 h 6461760"/>
              <a:gd name="connsiteX23" fmla="*/ 6220432 w 8427720"/>
              <a:gd name="connsiteY23" fmla="*/ 972192 h 6461760"/>
              <a:gd name="connsiteX24" fmla="*/ 6283823 w 8427720"/>
              <a:gd name="connsiteY24" fmla="*/ 1039705 h 6461760"/>
              <a:gd name="connsiteX25" fmla="*/ 6347214 w 8427720"/>
              <a:gd name="connsiteY25" fmla="*/ 1112282 h 6461760"/>
              <a:gd name="connsiteX26" fmla="*/ 6405729 w 8427720"/>
              <a:gd name="connsiteY26" fmla="*/ 1183171 h 6461760"/>
              <a:gd name="connsiteX27" fmla="*/ 6462618 w 8427720"/>
              <a:gd name="connsiteY27" fmla="*/ 1254060 h 6461760"/>
              <a:gd name="connsiteX28" fmla="*/ 6571520 w 8427720"/>
              <a:gd name="connsiteY28" fmla="*/ 1389087 h 6461760"/>
              <a:gd name="connsiteX29" fmla="*/ 6670670 w 8427720"/>
              <a:gd name="connsiteY29" fmla="*/ 1510611 h 6461760"/>
              <a:gd name="connsiteX30" fmla="*/ 6768194 w 8427720"/>
              <a:gd name="connsiteY30" fmla="*/ 1622008 h 6461760"/>
              <a:gd name="connsiteX31" fmla="*/ 6859217 w 8427720"/>
              <a:gd name="connsiteY31" fmla="*/ 1723278 h 6461760"/>
              <a:gd name="connsiteX32" fmla="*/ 6948614 w 8427720"/>
              <a:gd name="connsiteY32" fmla="*/ 1811045 h 6461760"/>
              <a:gd name="connsiteX33" fmla="*/ 6989250 w 8427720"/>
              <a:gd name="connsiteY33" fmla="*/ 1849865 h 6461760"/>
              <a:gd name="connsiteX34" fmla="*/ 7033135 w 8427720"/>
              <a:gd name="connsiteY34" fmla="*/ 1890373 h 6461760"/>
              <a:gd name="connsiteX35" fmla="*/ 7075396 w 8427720"/>
              <a:gd name="connsiteY35" fmla="*/ 1924130 h 6461760"/>
              <a:gd name="connsiteX36" fmla="*/ 7116031 w 8427720"/>
              <a:gd name="connsiteY36" fmla="*/ 1956199 h 6461760"/>
              <a:gd name="connsiteX37" fmla="*/ 7159918 w 8427720"/>
              <a:gd name="connsiteY37" fmla="*/ 1988267 h 6461760"/>
              <a:gd name="connsiteX38" fmla="*/ 7200552 w 8427720"/>
              <a:gd name="connsiteY38" fmla="*/ 2013585 h 6461760"/>
              <a:gd name="connsiteX39" fmla="*/ 7244439 w 8427720"/>
              <a:gd name="connsiteY39" fmla="*/ 2040590 h 6461760"/>
              <a:gd name="connsiteX40" fmla="*/ 7286698 w 8427720"/>
              <a:gd name="connsiteY40" fmla="*/ 2064220 h 6461760"/>
              <a:gd name="connsiteX41" fmla="*/ 7330585 w 8427720"/>
              <a:gd name="connsiteY41" fmla="*/ 2086161 h 6461760"/>
              <a:gd name="connsiteX42" fmla="*/ 7374472 w 8427720"/>
              <a:gd name="connsiteY42" fmla="*/ 2104728 h 6461760"/>
              <a:gd name="connsiteX43" fmla="*/ 7416731 w 8427720"/>
              <a:gd name="connsiteY43" fmla="*/ 2123294 h 6461760"/>
              <a:gd name="connsiteX44" fmla="*/ 7462242 w 8427720"/>
              <a:gd name="connsiteY44" fmla="*/ 2138485 h 6461760"/>
              <a:gd name="connsiteX45" fmla="*/ 7509380 w 8427720"/>
              <a:gd name="connsiteY45" fmla="*/ 2151988 h 6461760"/>
              <a:gd name="connsiteX46" fmla="*/ 7556517 w 8427720"/>
              <a:gd name="connsiteY46" fmla="*/ 2165490 h 6461760"/>
              <a:gd name="connsiteX47" fmla="*/ 7605278 w 8427720"/>
              <a:gd name="connsiteY47" fmla="*/ 2175617 h 6461760"/>
              <a:gd name="connsiteX48" fmla="*/ 7654042 w 8427720"/>
              <a:gd name="connsiteY48" fmla="*/ 2184056 h 6461760"/>
              <a:gd name="connsiteX49" fmla="*/ 7707680 w 8427720"/>
              <a:gd name="connsiteY49" fmla="*/ 2190807 h 6461760"/>
              <a:gd name="connsiteX50" fmla="*/ 7758068 w 8427720"/>
              <a:gd name="connsiteY50" fmla="*/ 2197558 h 6461760"/>
              <a:gd name="connsiteX51" fmla="*/ 7870220 w 8427720"/>
              <a:gd name="connsiteY51" fmla="*/ 2204310 h 6461760"/>
              <a:gd name="connsiteX52" fmla="*/ 7990500 w 8427720"/>
              <a:gd name="connsiteY52" fmla="*/ 2207685 h 6461760"/>
              <a:gd name="connsiteX53" fmla="*/ 8076647 w 8427720"/>
              <a:gd name="connsiteY53" fmla="*/ 2207685 h 6461760"/>
              <a:gd name="connsiteX54" fmla="*/ 8156292 w 8427720"/>
              <a:gd name="connsiteY54" fmla="*/ 2212749 h 6461760"/>
              <a:gd name="connsiteX55" fmla="*/ 8232686 w 8427720"/>
              <a:gd name="connsiteY55" fmla="*/ 2221188 h 6461760"/>
              <a:gd name="connsiteX56" fmla="*/ 8302578 w 8427720"/>
              <a:gd name="connsiteY56" fmla="*/ 2231315 h 6461760"/>
              <a:gd name="connsiteX57" fmla="*/ 8372470 w 8427720"/>
              <a:gd name="connsiteY57" fmla="*/ 2244818 h 6461760"/>
              <a:gd name="connsiteX58" fmla="*/ 8427720 w 8427720"/>
              <a:gd name="connsiteY58" fmla="*/ 2258058 h 6461760"/>
              <a:gd name="connsiteX59" fmla="*/ 8427720 w 8427720"/>
              <a:gd name="connsiteY59" fmla="*/ 6461760 h 6461760"/>
              <a:gd name="connsiteX60" fmla="*/ 192433 w 8427720"/>
              <a:gd name="connsiteY60" fmla="*/ 6461760 h 6461760"/>
              <a:gd name="connsiteX61" fmla="*/ 188548 w 8427720"/>
              <a:gd name="connsiteY61" fmla="*/ 6455961 h 6461760"/>
              <a:gd name="connsiteX62" fmla="*/ 162541 w 8427720"/>
              <a:gd name="connsiteY62" fmla="*/ 6415453 h 6461760"/>
              <a:gd name="connsiteX63" fmla="*/ 139785 w 8427720"/>
              <a:gd name="connsiteY63" fmla="*/ 6376632 h 6461760"/>
              <a:gd name="connsiteX64" fmla="*/ 117030 w 8427720"/>
              <a:gd name="connsiteY64" fmla="*/ 6336124 h 6461760"/>
              <a:gd name="connsiteX65" fmla="*/ 99151 w 8427720"/>
              <a:gd name="connsiteY65" fmla="*/ 6297304 h 6461760"/>
              <a:gd name="connsiteX66" fmla="*/ 79646 w 8427720"/>
              <a:gd name="connsiteY66" fmla="*/ 6256796 h 6461760"/>
              <a:gd name="connsiteX67" fmla="*/ 63392 w 8427720"/>
              <a:gd name="connsiteY67" fmla="*/ 6214600 h 6461760"/>
              <a:gd name="connsiteX68" fmla="*/ 48763 w 8427720"/>
              <a:gd name="connsiteY68" fmla="*/ 6172405 h 6461760"/>
              <a:gd name="connsiteX69" fmla="*/ 35759 w 8427720"/>
              <a:gd name="connsiteY69" fmla="*/ 6130208 h 6461760"/>
              <a:gd name="connsiteX70" fmla="*/ 26007 w 8427720"/>
              <a:gd name="connsiteY70" fmla="*/ 6088013 h 6461760"/>
              <a:gd name="connsiteX71" fmla="*/ 17880 w 8427720"/>
              <a:gd name="connsiteY71" fmla="*/ 6045817 h 6461760"/>
              <a:gd name="connsiteX72" fmla="*/ 9753 w 8427720"/>
              <a:gd name="connsiteY72" fmla="*/ 6000246 h 6461760"/>
              <a:gd name="connsiteX73" fmla="*/ 4877 w 8427720"/>
              <a:gd name="connsiteY73" fmla="*/ 5954674 h 6461760"/>
              <a:gd name="connsiteX74" fmla="*/ 0 w 8427720"/>
              <a:gd name="connsiteY74" fmla="*/ 5912479 h 6461760"/>
              <a:gd name="connsiteX75" fmla="*/ 0 w 8427720"/>
              <a:gd name="connsiteY75" fmla="*/ 5868595 h 6461760"/>
              <a:gd name="connsiteX76" fmla="*/ 0 w 8427720"/>
              <a:gd name="connsiteY76" fmla="*/ 5819647 h 6461760"/>
              <a:gd name="connsiteX77" fmla="*/ 4877 w 8427720"/>
              <a:gd name="connsiteY77" fmla="*/ 5775764 h 6461760"/>
              <a:gd name="connsiteX78" fmla="*/ 9753 w 8427720"/>
              <a:gd name="connsiteY78" fmla="*/ 5726817 h 6461760"/>
              <a:gd name="connsiteX79" fmla="*/ 16254 w 8427720"/>
              <a:gd name="connsiteY79" fmla="*/ 5682933 h 6461760"/>
              <a:gd name="connsiteX80" fmla="*/ 26007 w 8427720"/>
              <a:gd name="connsiteY80" fmla="*/ 5635674 h 6461760"/>
              <a:gd name="connsiteX81" fmla="*/ 39010 w 8427720"/>
              <a:gd name="connsiteY81" fmla="*/ 5586726 h 6461760"/>
              <a:gd name="connsiteX82" fmla="*/ 52013 w 8427720"/>
              <a:gd name="connsiteY82" fmla="*/ 5537780 h 6461760"/>
              <a:gd name="connsiteX83" fmla="*/ 66642 w 8427720"/>
              <a:gd name="connsiteY83" fmla="*/ 5488832 h 6461760"/>
              <a:gd name="connsiteX84" fmla="*/ 84521 w 8427720"/>
              <a:gd name="connsiteY84" fmla="*/ 5438197 h 6461760"/>
              <a:gd name="connsiteX85" fmla="*/ 107277 w 8427720"/>
              <a:gd name="connsiteY85" fmla="*/ 5390938 h 6461760"/>
              <a:gd name="connsiteX86" fmla="*/ 130033 w 8427720"/>
              <a:gd name="connsiteY86" fmla="*/ 5340303 h 6461760"/>
              <a:gd name="connsiteX87" fmla="*/ 156039 w 8427720"/>
              <a:gd name="connsiteY87" fmla="*/ 5291356 h 6461760"/>
              <a:gd name="connsiteX88" fmla="*/ 183672 w 8427720"/>
              <a:gd name="connsiteY88" fmla="*/ 5237345 h 6461760"/>
              <a:gd name="connsiteX89" fmla="*/ 211303 w 8427720"/>
              <a:gd name="connsiteY89" fmla="*/ 5188398 h 6461760"/>
              <a:gd name="connsiteX90" fmla="*/ 245437 w 8427720"/>
              <a:gd name="connsiteY90" fmla="*/ 5134387 h 6461760"/>
              <a:gd name="connsiteX91" fmla="*/ 281196 w 8427720"/>
              <a:gd name="connsiteY91" fmla="*/ 5082065 h 6461760"/>
              <a:gd name="connsiteX92" fmla="*/ 318580 w 8427720"/>
              <a:gd name="connsiteY92" fmla="*/ 5028054 h 6461760"/>
              <a:gd name="connsiteX93" fmla="*/ 398225 w 8427720"/>
              <a:gd name="connsiteY93" fmla="*/ 4918345 h 6461760"/>
              <a:gd name="connsiteX94" fmla="*/ 471368 w 8427720"/>
              <a:gd name="connsiteY94" fmla="*/ 4803572 h 6461760"/>
              <a:gd name="connsiteX95" fmla="*/ 539635 w 8427720"/>
              <a:gd name="connsiteY95" fmla="*/ 4687112 h 6461760"/>
              <a:gd name="connsiteX96" fmla="*/ 603027 w 8427720"/>
              <a:gd name="connsiteY96" fmla="*/ 4570651 h 6461760"/>
              <a:gd name="connsiteX97" fmla="*/ 661541 w 8427720"/>
              <a:gd name="connsiteY97" fmla="*/ 4452503 h 6461760"/>
              <a:gd name="connsiteX98" fmla="*/ 715179 w 8427720"/>
              <a:gd name="connsiteY98" fmla="*/ 4329292 h 6461760"/>
              <a:gd name="connsiteX99" fmla="*/ 767192 w 8427720"/>
              <a:gd name="connsiteY99" fmla="*/ 4206079 h 6461760"/>
              <a:gd name="connsiteX100" fmla="*/ 812704 w 8427720"/>
              <a:gd name="connsiteY100" fmla="*/ 4076116 h 6461760"/>
              <a:gd name="connsiteX101" fmla="*/ 856590 w 8427720"/>
              <a:gd name="connsiteY101" fmla="*/ 3944466 h 6461760"/>
              <a:gd name="connsiteX102" fmla="*/ 898851 w 8427720"/>
              <a:gd name="connsiteY102" fmla="*/ 3806063 h 6461760"/>
              <a:gd name="connsiteX103" fmla="*/ 937860 w 8427720"/>
              <a:gd name="connsiteY103" fmla="*/ 3662597 h 6461760"/>
              <a:gd name="connsiteX104" fmla="*/ 975244 w 8427720"/>
              <a:gd name="connsiteY104" fmla="*/ 3515756 h 6461760"/>
              <a:gd name="connsiteX105" fmla="*/ 1011003 w 8427720"/>
              <a:gd name="connsiteY105" fmla="*/ 3362163 h 6461760"/>
              <a:gd name="connsiteX106" fmla="*/ 1046762 w 8427720"/>
              <a:gd name="connsiteY106" fmla="*/ 3201819 h 6461760"/>
              <a:gd name="connsiteX107" fmla="*/ 1082521 w 8427720"/>
              <a:gd name="connsiteY107" fmla="*/ 3033036 h 6461760"/>
              <a:gd name="connsiteX108" fmla="*/ 1115029 w 8427720"/>
              <a:gd name="connsiteY108" fmla="*/ 2859189 h 6461760"/>
              <a:gd name="connsiteX109" fmla="*/ 1150788 w 8427720"/>
              <a:gd name="connsiteY109" fmla="*/ 2675215 h 6461760"/>
              <a:gd name="connsiteX110" fmla="*/ 1186547 w 8427720"/>
              <a:gd name="connsiteY110" fmla="*/ 2479427 h 6461760"/>
              <a:gd name="connsiteX111" fmla="*/ 1225557 w 8427720"/>
              <a:gd name="connsiteY111" fmla="*/ 2278574 h 6461760"/>
              <a:gd name="connsiteX112" fmla="*/ 1245062 w 8427720"/>
              <a:gd name="connsiteY112" fmla="*/ 2178993 h 6461760"/>
              <a:gd name="connsiteX113" fmla="*/ 1267818 w 8427720"/>
              <a:gd name="connsiteY113" fmla="*/ 2074347 h 6461760"/>
              <a:gd name="connsiteX114" fmla="*/ 1290573 w 8427720"/>
              <a:gd name="connsiteY114" fmla="*/ 1969701 h 6461760"/>
              <a:gd name="connsiteX115" fmla="*/ 1319831 w 8427720"/>
              <a:gd name="connsiteY115" fmla="*/ 1866743 h 6461760"/>
              <a:gd name="connsiteX116" fmla="*/ 1347463 w 8427720"/>
              <a:gd name="connsiteY116" fmla="*/ 1760410 h 6461760"/>
              <a:gd name="connsiteX117" fmla="*/ 1379971 w 8427720"/>
              <a:gd name="connsiteY117" fmla="*/ 1657452 h 6461760"/>
              <a:gd name="connsiteX118" fmla="*/ 1415730 w 8427720"/>
              <a:gd name="connsiteY118" fmla="*/ 1554495 h 6461760"/>
              <a:gd name="connsiteX119" fmla="*/ 1456365 w 8427720"/>
              <a:gd name="connsiteY119" fmla="*/ 1449849 h 6461760"/>
              <a:gd name="connsiteX120" fmla="*/ 1500251 w 8427720"/>
              <a:gd name="connsiteY120" fmla="*/ 1350266 h 6461760"/>
              <a:gd name="connsiteX121" fmla="*/ 1549013 w 8427720"/>
              <a:gd name="connsiteY121" fmla="*/ 1248996 h 6461760"/>
              <a:gd name="connsiteX122" fmla="*/ 1599401 w 8427720"/>
              <a:gd name="connsiteY122" fmla="*/ 1151102 h 6461760"/>
              <a:gd name="connsiteX123" fmla="*/ 1654664 w 8427720"/>
              <a:gd name="connsiteY123" fmla="*/ 1053208 h 6461760"/>
              <a:gd name="connsiteX124" fmla="*/ 1719681 w 8427720"/>
              <a:gd name="connsiteY124" fmla="*/ 960377 h 6461760"/>
              <a:gd name="connsiteX125" fmla="*/ 1752189 w 8427720"/>
              <a:gd name="connsiteY125" fmla="*/ 916494 h 6461760"/>
              <a:gd name="connsiteX126" fmla="*/ 1784697 w 8427720"/>
              <a:gd name="connsiteY126" fmla="*/ 870922 h 6461760"/>
              <a:gd name="connsiteX127" fmla="*/ 1820456 w 8427720"/>
              <a:gd name="connsiteY127" fmla="*/ 825351 h 6461760"/>
              <a:gd name="connsiteX128" fmla="*/ 1859466 w 8427720"/>
              <a:gd name="connsiteY128" fmla="*/ 781467 h 6461760"/>
              <a:gd name="connsiteX129" fmla="*/ 1896850 w 8427720"/>
              <a:gd name="connsiteY129" fmla="*/ 739271 h 6461760"/>
              <a:gd name="connsiteX130" fmla="*/ 1937485 w 8427720"/>
              <a:gd name="connsiteY130" fmla="*/ 697076 h 6461760"/>
              <a:gd name="connsiteX131" fmla="*/ 1981372 w 8427720"/>
              <a:gd name="connsiteY131" fmla="*/ 653192 h 6461760"/>
              <a:gd name="connsiteX132" fmla="*/ 2025257 w 8427720"/>
              <a:gd name="connsiteY132" fmla="*/ 614371 h 6461760"/>
              <a:gd name="connsiteX133" fmla="*/ 2070769 w 8427720"/>
              <a:gd name="connsiteY133" fmla="*/ 573863 h 6461760"/>
              <a:gd name="connsiteX134" fmla="*/ 2116280 w 8427720"/>
              <a:gd name="connsiteY134" fmla="*/ 536731 h 6461760"/>
              <a:gd name="connsiteX135" fmla="*/ 2165042 w 8427720"/>
              <a:gd name="connsiteY135" fmla="*/ 499599 h 6461760"/>
              <a:gd name="connsiteX136" fmla="*/ 2215430 w 8427720"/>
              <a:gd name="connsiteY136" fmla="*/ 464155 h 6461760"/>
              <a:gd name="connsiteX137" fmla="*/ 2269068 w 8427720"/>
              <a:gd name="connsiteY137" fmla="*/ 428710 h 6461760"/>
              <a:gd name="connsiteX138" fmla="*/ 2322707 w 8427720"/>
              <a:gd name="connsiteY138" fmla="*/ 394953 h 6461760"/>
              <a:gd name="connsiteX139" fmla="*/ 2377971 w 8427720"/>
              <a:gd name="connsiteY139" fmla="*/ 362885 h 6461760"/>
              <a:gd name="connsiteX140" fmla="*/ 2436485 w 8427720"/>
              <a:gd name="connsiteY140" fmla="*/ 330815 h 6461760"/>
              <a:gd name="connsiteX141" fmla="*/ 2498251 w 8427720"/>
              <a:gd name="connsiteY141" fmla="*/ 298747 h 6461760"/>
              <a:gd name="connsiteX142" fmla="*/ 2558390 w 8427720"/>
              <a:gd name="connsiteY142" fmla="*/ 270053 h 6461760"/>
              <a:gd name="connsiteX143" fmla="*/ 2625033 w 8427720"/>
              <a:gd name="connsiteY143" fmla="*/ 243048 h 6461760"/>
              <a:gd name="connsiteX144" fmla="*/ 2691674 w 8427720"/>
              <a:gd name="connsiteY144" fmla="*/ 217731 h 6461760"/>
              <a:gd name="connsiteX145" fmla="*/ 2759941 w 8427720"/>
              <a:gd name="connsiteY145" fmla="*/ 190726 h 6461760"/>
              <a:gd name="connsiteX146" fmla="*/ 2831459 w 8427720"/>
              <a:gd name="connsiteY146" fmla="*/ 167096 h 6461760"/>
              <a:gd name="connsiteX147" fmla="*/ 2902977 w 8427720"/>
              <a:gd name="connsiteY147" fmla="*/ 145154 h 6461760"/>
              <a:gd name="connsiteX148" fmla="*/ 2979371 w 8427720"/>
              <a:gd name="connsiteY148" fmla="*/ 124900 h 6461760"/>
              <a:gd name="connsiteX149" fmla="*/ 3055765 w 8427720"/>
              <a:gd name="connsiteY149" fmla="*/ 106334 h 6461760"/>
              <a:gd name="connsiteX150" fmla="*/ 3137035 w 8427720"/>
              <a:gd name="connsiteY150" fmla="*/ 89456 h 6461760"/>
              <a:gd name="connsiteX151" fmla="*/ 3297951 w 8427720"/>
              <a:gd name="connsiteY151" fmla="*/ 59075 h 6461760"/>
              <a:gd name="connsiteX152" fmla="*/ 3452364 w 8427720"/>
              <a:gd name="connsiteY152" fmla="*/ 35445 h 6461760"/>
              <a:gd name="connsiteX153" fmla="*/ 3603528 w 8427720"/>
              <a:gd name="connsiteY153" fmla="*/ 18567 h 6461760"/>
              <a:gd name="connsiteX154" fmla="*/ 3751439 w 8427720"/>
              <a:gd name="connsiteY154" fmla="*/ 8440 h 646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8427720" h="6461760">
                <a:moveTo>
                  <a:pt x="3896101" y="0"/>
                </a:moveTo>
                <a:lnTo>
                  <a:pt x="4035886" y="0"/>
                </a:lnTo>
                <a:lnTo>
                  <a:pt x="4170794" y="5064"/>
                </a:lnTo>
                <a:lnTo>
                  <a:pt x="4304078" y="16878"/>
                </a:lnTo>
                <a:lnTo>
                  <a:pt x="4430859" y="28694"/>
                </a:lnTo>
                <a:lnTo>
                  <a:pt x="4556016" y="50635"/>
                </a:lnTo>
                <a:lnTo>
                  <a:pt x="4674670" y="74265"/>
                </a:lnTo>
                <a:lnTo>
                  <a:pt x="4791700" y="102958"/>
                </a:lnTo>
                <a:lnTo>
                  <a:pt x="4907103" y="135027"/>
                </a:lnTo>
                <a:lnTo>
                  <a:pt x="5016006" y="172159"/>
                </a:lnTo>
                <a:lnTo>
                  <a:pt x="5123282" y="212667"/>
                </a:lnTo>
                <a:lnTo>
                  <a:pt x="5225682" y="254863"/>
                </a:lnTo>
                <a:lnTo>
                  <a:pt x="5326458" y="302123"/>
                </a:lnTo>
                <a:lnTo>
                  <a:pt x="5423983" y="352758"/>
                </a:lnTo>
                <a:lnTo>
                  <a:pt x="5515006" y="401704"/>
                </a:lnTo>
                <a:lnTo>
                  <a:pt x="5607654" y="457403"/>
                </a:lnTo>
                <a:lnTo>
                  <a:pt x="5693800" y="516477"/>
                </a:lnTo>
                <a:lnTo>
                  <a:pt x="5776696" y="577239"/>
                </a:lnTo>
                <a:lnTo>
                  <a:pt x="5859592" y="638001"/>
                </a:lnTo>
                <a:lnTo>
                  <a:pt x="5935986" y="702139"/>
                </a:lnTo>
                <a:lnTo>
                  <a:pt x="6012380" y="767965"/>
                </a:lnTo>
                <a:lnTo>
                  <a:pt x="6082272" y="833789"/>
                </a:lnTo>
                <a:lnTo>
                  <a:pt x="6153790" y="902991"/>
                </a:lnTo>
                <a:lnTo>
                  <a:pt x="6220432" y="972192"/>
                </a:lnTo>
                <a:lnTo>
                  <a:pt x="6283823" y="1039705"/>
                </a:lnTo>
                <a:lnTo>
                  <a:pt x="6347214" y="1112282"/>
                </a:lnTo>
                <a:lnTo>
                  <a:pt x="6405729" y="1183171"/>
                </a:lnTo>
                <a:lnTo>
                  <a:pt x="6462618" y="1254060"/>
                </a:lnTo>
                <a:lnTo>
                  <a:pt x="6571520" y="1389087"/>
                </a:lnTo>
                <a:lnTo>
                  <a:pt x="6670670" y="1510611"/>
                </a:lnTo>
                <a:lnTo>
                  <a:pt x="6768194" y="1622008"/>
                </a:lnTo>
                <a:lnTo>
                  <a:pt x="6859217" y="1723278"/>
                </a:lnTo>
                <a:lnTo>
                  <a:pt x="6948614" y="1811045"/>
                </a:lnTo>
                <a:lnTo>
                  <a:pt x="6989250" y="1849865"/>
                </a:lnTo>
                <a:lnTo>
                  <a:pt x="7033135" y="1890373"/>
                </a:lnTo>
                <a:lnTo>
                  <a:pt x="7075396" y="1924130"/>
                </a:lnTo>
                <a:lnTo>
                  <a:pt x="7116031" y="1956199"/>
                </a:lnTo>
                <a:lnTo>
                  <a:pt x="7159918" y="1988267"/>
                </a:lnTo>
                <a:lnTo>
                  <a:pt x="7200552" y="2013585"/>
                </a:lnTo>
                <a:lnTo>
                  <a:pt x="7244439" y="2040590"/>
                </a:lnTo>
                <a:lnTo>
                  <a:pt x="7286698" y="2064220"/>
                </a:lnTo>
                <a:lnTo>
                  <a:pt x="7330585" y="2086161"/>
                </a:lnTo>
                <a:lnTo>
                  <a:pt x="7374472" y="2104728"/>
                </a:lnTo>
                <a:lnTo>
                  <a:pt x="7416731" y="2123294"/>
                </a:lnTo>
                <a:lnTo>
                  <a:pt x="7462242" y="2138485"/>
                </a:lnTo>
                <a:lnTo>
                  <a:pt x="7509380" y="2151988"/>
                </a:lnTo>
                <a:lnTo>
                  <a:pt x="7556517" y="2165490"/>
                </a:lnTo>
                <a:lnTo>
                  <a:pt x="7605278" y="2175617"/>
                </a:lnTo>
                <a:lnTo>
                  <a:pt x="7654042" y="2184056"/>
                </a:lnTo>
                <a:lnTo>
                  <a:pt x="7707680" y="2190807"/>
                </a:lnTo>
                <a:lnTo>
                  <a:pt x="7758068" y="2197558"/>
                </a:lnTo>
                <a:lnTo>
                  <a:pt x="7870220" y="2204310"/>
                </a:lnTo>
                <a:lnTo>
                  <a:pt x="7990500" y="2207685"/>
                </a:lnTo>
                <a:lnTo>
                  <a:pt x="8076647" y="2207685"/>
                </a:lnTo>
                <a:lnTo>
                  <a:pt x="8156292" y="2212749"/>
                </a:lnTo>
                <a:lnTo>
                  <a:pt x="8232686" y="2221188"/>
                </a:lnTo>
                <a:lnTo>
                  <a:pt x="8302578" y="2231315"/>
                </a:lnTo>
                <a:lnTo>
                  <a:pt x="8372470" y="2244818"/>
                </a:lnTo>
                <a:lnTo>
                  <a:pt x="8427720" y="2258058"/>
                </a:lnTo>
                <a:lnTo>
                  <a:pt x="8427720" y="6461760"/>
                </a:lnTo>
                <a:lnTo>
                  <a:pt x="192433" y="6461760"/>
                </a:lnTo>
                <a:lnTo>
                  <a:pt x="188548" y="6455961"/>
                </a:lnTo>
                <a:lnTo>
                  <a:pt x="162541" y="6415453"/>
                </a:lnTo>
                <a:lnTo>
                  <a:pt x="139785" y="6376632"/>
                </a:lnTo>
                <a:lnTo>
                  <a:pt x="117030" y="6336124"/>
                </a:lnTo>
                <a:lnTo>
                  <a:pt x="99151" y="6297304"/>
                </a:lnTo>
                <a:lnTo>
                  <a:pt x="79646" y="6256796"/>
                </a:lnTo>
                <a:lnTo>
                  <a:pt x="63392" y="6214600"/>
                </a:lnTo>
                <a:lnTo>
                  <a:pt x="48763" y="6172405"/>
                </a:lnTo>
                <a:lnTo>
                  <a:pt x="35759" y="6130208"/>
                </a:lnTo>
                <a:lnTo>
                  <a:pt x="26007" y="6088013"/>
                </a:lnTo>
                <a:lnTo>
                  <a:pt x="17880" y="6045817"/>
                </a:lnTo>
                <a:lnTo>
                  <a:pt x="9753" y="6000246"/>
                </a:lnTo>
                <a:lnTo>
                  <a:pt x="4877" y="5954674"/>
                </a:lnTo>
                <a:lnTo>
                  <a:pt x="0" y="5912479"/>
                </a:lnTo>
                <a:lnTo>
                  <a:pt x="0" y="5868595"/>
                </a:lnTo>
                <a:lnTo>
                  <a:pt x="0" y="5819647"/>
                </a:lnTo>
                <a:lnTo>
                  <a:pt x="4877" y="5775764"/>
                </a:lnTo>
                <a:lnTo>
                  <a:pt x="9753" y="5726817"/>
                </a:lnTo>
                <a:lnTo>
                  <a:pt x="16254" y="5682933"/>
                </a:lnTo>
                <a:lnTo>
                  <a:pt x="26007" y="5635674"/>
                </a:lnTo>
                <a:lnTo>
                  <a:pt x="39010" y="5586726"/>
                </a:lnTo>
                <a:lnTo>
                  <a:pt x="52013" y="5537780"/>
                </a:lnTo>
                <a:lnTo>
                  <a:pt x="66642" y="5488832"/>
                </a:lnTo>
                <a:lnTo>
                  <a:pt x="84521" y="5438197"/>
                </a:lnTo>
                <a:lnTo>
                  <a:pt x="107277" y="5390938"/>
                </a:lnTo>
                <a:lnTo>
                  <a:pt x="130033" y="5340303"/>
                </a:lnTo>
                <a:lnTo>
                  <a:pt x="156039" y="5291356"/>
                </a:lnTo>
                <a:lnTo>
                  <a:pt x="183672" y="5237345"/>
                </a:lnTo>
                <a:lnTo>
                  <a:pt x="211303" y="5188398"/>
                </a:lnTo>
                <a:lnTo>
                  <a:pt x="245437" y="5134387"/>
                </a:lnTo>
                <a:lnTo>
                  <a:pt x="281196" y="5082065"/>
                </a:lnTo>
                <a:lnTo>
                  <a:pt x="318580" y="5028054"/>
                </a:lnTo>
                <a:lnTo>
                  <a:pt x="398225" y="4918345"/>
                </a:lnTo>
                <a:lnTo>
                  <a:pt x="471368" y="4803572"/>
                </a:lnTo>
                <a:lnTo>
                  <a:pt x="539635" y="4687112"/>
                </a:lnTo>
                <a:lnTo>
                  <a:pt x="603027" y="4570651"/>
                </a:lnTo>
                <a:lnTo>
                  <a:pt x="661541" y="4452503"/>
                </a:lnTo>
                <a:lnTo>
                  <a:pt x="715179" y="4329292"/>
                </a:lnTo>
                <a:lnTo>
                  <a:pt x="767192" y="4206079"/>
                </a:lnTo>
                <a:lnTo>
                  <a:pt x="812704" y="4076116"/>
                </a:lnTo>
                <a:lnTo>
                  <a:pt x="856590" y="3944466"/>
                </a:lnTo>
                <a:lnTo>
                  <a:pt x="898851" y="3806063"/>
                </a:lnTo>
                <a:lnTo>
                  <a:pt x="937860" y="3662597"/>
                </a:lnTo>
                <a:lnTo>
                  <a:pt x="975244" y="3515756"/>
                </a:lnTo>
                <a:lnTo>
                  <a:pt x="1011003" y="3362163"/>
                </a:lnTo>
                <a:lnTo>
                  <a:pt x="1046762" y="3201819"/>
                </a:lnTo>
                <a:lnTo>
                  <a:pt x="1082521" y="3033036"/>
                </a:lnTo>
                <a:lnTo>
                  <a:pt x="1115029" y="2859189"/>
                </a:lnTo>
                <a:lnTo>
                  <a:pt x="1150788" y="2675215"/>
                </a:lnTo>
                <a:lnTo>
                  <a:pt x="1186547" y="2479427"/>
                </a:lnTo>
                <a:lnTo>
                  <a:pt x="1225557" y="2278574"/>
                </a:lnTo>
                <a:lnTo>
                  <a:pt x="1245062" y="2178993"/>
                </a:lnTo>
                <a:lnTo>
                  <a:pt x="1267818" y="2074347"/>
                </a:lnTo>
                <a:lnTo>
                  <a:pt x="1290573" y="1969701"/>
                </a:lnTo>
                <a:lnTo>
                  <a:pt x="1319831" y="1866743"/>
                </a:lnTo>
                <a:lnTo>
                  <a:pt x="1347463" y="1760410"/>
                </a:lnTo>
                <a:lnTo>
                  <a:pt x="1379971" y="1657452"/>
                </a:lnTo>
                <a:lnTo>
                  <a:pt x="1415730" y="1554495"/>
                </a:lnTo>
                <a:lnTo>
                  <a:pt x="1456365" y="1449849"/>
                </a:lnTo>
                <a:lnTo>
                  <a:pt x="1500251" y="1350266"/>
                </a:lnTo>
                <a:lnTo>
                  <a:pt x="1549013" y="1248996"/>
                </a:lnTo>
                <a:lnTo>
                  <a:pt x="1599401" y="1151102"/>
                </a:lnTo>
                <a:lnTo>
                  <a:pt x="1654664" y="1053208"/>
                </a:lnTo>
                <a:lnTo>
                  <a:pt x="1719681" y="960377"/>
                </a:lnTo>
                <a:lnTo>
                  <a:pt x="1752189" y="916494"/>
                </a:lnTo>
                <a:lnTo>
                  <a:pt x="1784697" y="870922"/>
                </a:lnTo>
                <a:lnTo>
                  <a:pt x="1820456" y="825351"/>
                </a:lnTo>
                <a:lnTo>
                  <a:pt x="1859466" y="781467"/>
                </a:lnTo>
                <a:lnTo>
                  <a:pt x="1896850" y="739271"/>
                </a:lnTo>
                <a:lnTo>
                  <a:pt x="1937485" y="697076"/>
                </a:lnTo>
                <a:lnTo>
                  <a:pt x="1981372" y="653192"/>
                </a:lnTo>
                <a:lnTo>
                  <a:pt x="2025257" y="614371"/>
                </a:lnTo>
                <a:lnTo>
                  <a:pt x="2070769" y="573863"/>
                </a:lnTo>
                <a:lnTo>
                  <a:pt x="2116280" y="536731"/>
                </a:lnTo>
                <a:lnTo>
                  <a:pt x="2165042" y="499599"/>
                </a:lnTo>
                <a:lnTo>
                  <a:pt x="2215430" y="464155"/>
                </a:lnTo>
                <a:lnTo>
                  <a:pt x="2269068" y="428710"/>
                </a:lnTo>
                <a:lnTo>
                  <a:pt x="2322707" y="394953"/>
                </a:lnTo>
                <a:lnTo>
                  <a:pt x="2377971" y="362885"/>
                </a:lnTo>
                <a:lnTo>
                  <a:pt x="2436485" y="330815"/>
                </a:lnTo>
                <a:lnTo>
                  <a:pt x="2498251" y="298747"/>
                </a:lnTo>
                <a:lnTo>
                  <a:pt x="2558390" y="270053"/>
                </a:lnTo>
                <a:lnTo>
                  <a:pt x="2625033" y="243048"/>
                </a:lnTo>
                <a:lnTo>
                  <a:pt x="2691674" y="217731"/>
                </a:lnTo>
                <a:lnTo>
                  <a:pt x="2759941" y="190726"/>
                </a:lnTo>
                <a:lnTo>
                  <a:pt x="2831459" y="167096"/>
                </a:lnTo>
                <a:lnTo>
                  <a:pt x="2902977" y="145154"/>
                </a:lnTo>
                <a:lnTo>
                  <a:pt x="2979371" y="124900"/>
                </a:lnTo>
                <a:lnTo>
                  <a:pt x="3055765" y="106334"/>
                </a:lnTo>
                <a:lnTo>
                  <a:pt x="3137035" y="89456"/>
                </a:lnTo>
                <a:lnTo>
                  <a:pt x="3297951" y="59075"/>
                </a:lnTo>
                <a:lnTo>
                  <a:pt x="3452364" y="35445"/>
                </a:lnTo>
                <a:lnTo>
                  <a:pt x="3603528" y="18567"/>
                </a:lnTo>
                <a:lnTo>
                  <a:pt x="3751439" y="8440"/>
                </a:lnTo>
                <a:close/>
              </a:path>
            </a:pathLst>
          </a:custGeom>
          <a:gradFill>
            <a:gsLst>
              <a:gs pos="0">
                <a:srgbClr val="623FE9"/>
              </a:gs>
              <a:gs pos="100000">
                <a:srgbClr val="A060E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3841750" y="749300"/>
            <a:ext cx="8350250" cy="6108700"/>
          </a:xfrm>
          <a:custGeom>
            <a:avLst/>
            <a:gdLst>
              <a:gd name="connsiteX0" fmla="*/ 3805238 w 8350250"/>
              <a:gd name="connsiteY0" fmla="*/ 0 h 6108700"/>
              <a:gd name="connsiteX1" fmla="*/ 3941763 w 8350250"/>
              <a:gd name="connsiteY1" fmla="*/ 0 h 6108700"/>
              <a:gd name="connsiteX2" fmla="*/ 4073525 w 8350250"/>
              <a:gd name="connsiteY2" fmla="*/ 4763 h 6108700"/>
              <a:gd name="connsiteX3" fmla="*/ 4203700 w 8350250"/>
              <a:gd name="connsiteY3" fmla="*/ 15875 h 6108700"/>
              <a:gd name="connsiteX4" fmla="*/ 4327525 w 8350250"/>
              <a:gd name="connsiteY4" fmla="*/ 26988 h 6108700"/>
              <a:gd name="connsiteX5" fmla="*/ 4449763 w 8350250"/>
              <a:gd name="connsiteY5" fmla="*/ 47625 h 6108700"/>
              <a:gd name="connsiteX6" fmla="*/ 4565650 w 8350250"/>
              <a:gd name="connsiteY6" fmla="*/ 69850 h 6108700"/>
              <a:gd name="connsiteX7" fmla="*/ 4679950 w 8350250"/>
              <a:gd name="connsiteY7" fmla="*/ 96838 h 6108700"/>
              <a:gd name="connsiteX8" fmla="*/ 4792662 w 8350250"/>
              <a:gd name="connsiteY8" fmla="*/ 127000 h 6108700"/>
              <a:gd name="connsiteX9" fmla="*/ 4899025 w 8350250"/>
              <a:gd name="connsiteY9" fmla="*/ 161925 h 6108700"/>
              <a:gd name="connsiteX10" fmla="*/ 5003800 w 8350250"/>
              <a:gd name="connsiteY10" fmla="*/ 200025 h 6108700"/>
              <a:gd name="connsiteX11" fmla="*/ 5103812 w 8350250"/>
              <a:gd name="connsiteY11" fmla="*/ 239713 h 6108700"/>
              <a:gd name="connsiteX12" fmla="*/ 5202238 w 8350250"/>
              <a:gd name="connsiteY12" fmla="*/ 284163 h 6108700"/>
              <a:gd name="connsiteX13" fmla="*/ 5297488 w 8350250"/>
              <a:gd name="connsiteY13" fmla="*/ 331788 h 6108700"/>
              <a:gd name="connsiteX14" fmla="*/ 5386388 w 8350250"/>
              <a:gd name="connsiteY14" fmla="*/ 377825 h 6108700"/>
              <a:gd name="connsiteX15" fmla="*/ 5476875 w 8350250"/>
              <a:gd name="connsiteY15" fmla="*/ 430213 h 6108700"/>
              <a:gd name="connsiteX16" fmla="*/ 5561012 w 8350250"/>
              <a:gd name="connsiteY16" fmla="*/ 485775 h 6108700"/>
              <a:gd name="connsiteX17" fmla="*/ 5641975 w 8350250"/>
              <a:gd name="connsiteY17" fmla="*/ 542925 h 6108700"/>
              <a:gd name="connsiteX18" fmla="*/ 5722938 w 8350250"/>
              <a:gd name="connsiteY18" fmla="*/ 600075 h 6108700"/>
              <a:gd name="connsiteX19" fmla="*/ 5797550 w 8350250"/>
              <a:gd name="connsiteY19" fmla="*/ 660400 h 6108700"/>
              <a:gd name="connsiteX20" fmla="*/ 5872162 w 8350250"/>
              <a:gd name="connsiteY20" fmla="*/ 722313 h 6108700"/>
              <a:gd name="connsiteX21" fmla="*/ 5940425 w 8350250"/>
              <a:gd name="connsiteY21" fmla="*/ 784225 h 6108700"/>
              <a:gd name="connsiteX22" fmla="*/ 6010275 w 8350250"/>
              <a:gd name="connsiteY22" fmla="*/ 849313 h 6108700"/>
              <a:gd name="connsiteX23" fmla="*/ 6075362 w 8350250"/>
              <a:gd name="connsiteY23" fmla="*/ 914400 h 6108700"/>
              <a:gd name="connsiteX24" fmla="*/ 6137275 w 8350250"/>
              <a:gd name="connsiteY24" fmla="*/ 977900 h 6108700"/>
              <a:gd name="connsiteX25" fmla="*/ 6199188 w 8350250"/>
              <a:gd name="connsiteY25" fmla="*/ 1046163 h 6108700"/>
              <a:gd name="connsiteX26" fmla="*/ 6256338 w 8350250"/>
              <a:gd name="connsiteY26" fmla="*/ 1112838 h 6108700"/>
              <a:gd name="connsiteX27" fmla="*/ 6311900 w 8350250"/>
              <a:gd name="connsiteY27" fmla="*/ 1179513 h 6108700"/>
              <a:gd name="connsiteX28" fmla="*/ 6418262 w 8350250"/>
              <a:gd name="connsiteY28" fmla="*/ 1306513 h 6108700"/>
              <a:gd name="connsiteX29" fmla="*/ 6515100 w 8350250"/>
              <a:gd name="connsiteY29" fmla="*/ 1420813 h 6108700"/>
              <a:gd name="connsiteX30" fmla="*/ 6610350 w 8350250"/>
              <a:gd name="connsiteY30" fmla="*/ 1525588 h 6108700"/>
              <a:gd name="connsiteX31" fmla="*/ 6699250 w 8350250"/>
              <a:gd name="connsiteY31" fmla="*/ 1620838 h 6108700"/>
              <a:gd name="connsiteX32" fmla="*/ 6786562 w 8350250"/>
              <a:gd name="connsiteY32" fmla="*/ 1703388 h 6108700"/>
              <a:gd name="connsiteX33" fmla="*/ 6826250 w 8350250"/>
              <a:gd name="connsiteY33" fmla="*/ 1739900 h 6108700"/>
              <a:gd name="connsiteX34" fmla="*/ 6869112 w 8350250"/>
              <a:gd name="connsiteY34" fmla="*/ 1778000 h 6108700"/>
              <a:gd name="connsiteX35" fmla="*/ 6910388 w 8350250"/>
              <a:gd name="connsiteY35" fmla="*/ 1809750 h 6108700"/>
              <a:gd name="connsiteX36" fmla="*/ 6950075 w 8350250"/>
              <a:gd name="connsiteY36" fmla="*/ 1839913 h 6108700"/>
              <a:gd name="connsiteX37" fmla="*/ 6992938 w 8350250"/>
              <a:gd name="connsiteY37" fmla="*/ 1870075 h 6108700"/>
              <a:gd name="connsiteX38" fmla="*/ 7032625 w 8350250"/>
              <a:gd name="connsiteY38" fmla="*/ 1893888 h 6108700"/>
              <a:gd name="connsiteX39" fmla="*/ 7075488 w 8350250"/>
              <a:gd name="connsiteY39" fmla="*/ 1919288 h 6108700"/>
              <a:gd name="connsiteX40" fmla="*/ 7116762 w 8350250"/>
              <a:gd name="connsiteY40" fmla="*/ 1941513 h 6108700"/>
              <a:gd name="connsiteX41" fmla="*/ 7159625 w 8350250"/>
              <a:gd name="connsiteY41" fmla="*/ 1962150 h 6108700"/>
              <a:gd name="connsiteX42" fmla="*/ 7202488 w 8350250"/>
              <a:gd name="connsiteY42" fmla="*/ 1979613 h 6108700"/>
              <a:gd name="connsiteX43" fmla="*/ 7243762 w 8350250"/>
              <a:gd name="connsiteY43" fmla="*/ 1997075 h 6108700"/>
              <a:gd name="connsiteX44" fmla="*/ 7288212 w 8350250"/>
              <a:gd name="connsiteY44" fmla="*/ 2011363 h 6108700"/>
              <a:gd name="connsiteX45" fmla="*/ 7334250 w 8350250"/>
              <a:gd name="connsiteY45" fmla="*/ 2024063 h 6108700"/>
              <a:gd name="connsiteX46" fmla="*/ 7380288 w 8350250"/>
              <a:gd name="connsiteY46" fmla="*/ 2036763 h 6108700"/>
              <a:gd name="connsiteX47" fmla="*/ 7427912 w 8350250"/>
              <a:gd name="connsiteY47" fmla="*/ 2046288 h 6108700"/>
              <a:gd name="connsiteX48" fmla="*/ 7475538 w 8350250"/>
              <a:gd name="connsiteY48" fmla="*/ 2054225 h 6108700"/>
              <a:gd name="connsiteX49" fmla="*/ 7527925 w 8350250"/>
              <a:gd name="connsiteY49" fmla="*/ 2060575 h 6108700"/>
              <a:gd name="connsiteX50" fmla="*/ 7577138 w 8350250"/>
              <a:gd name="connsiteY50" fmla="*/ 2066925 h 6108700"/>
              <a:gd name="connsiteX51" fmla="*/ 7686675 w 8350250"/>
              <a:gd name="connsiteY51" fmla="*/ 2073275 h 6108700"/>
              <a:gd name="connsiteX52" fmla="*/ 7804150 w 8350250"/>
              <a:gd name="connsiteY52" fmla="*/ 2076450 h 6108700"/>
              <a:gd name="connsiteX53" fmla="*/ 7888288 w 8350250"/>
              <a:gd name="connsiteY53" fmla="*/ 2076450 h 6108700"/>
              <a:gd name="connsiteX54" fmla="*/ 7966075 w 8350250"/>
              <a:gd name="connsiteY54" fmla="*/ 2081213 h 6108700"/>
              <a:gd name="connsiteX55" fmla="*/ 8040688 w 8350250"/>
              <a:gd name="connsiteY55" fmla="*/ 2089150 h 6108700"/>
              <a:gd name="connsiteX56" fmla="*/ 8108950 w 8350250"/>
              <a:gd name="connsiteY56" fmla="*/ 2098675 h 6108700"/>
              <a:gd name="connsiteX57" fmla="*/ 8177212 w 8350250"/>
              <a:gd name="connsiteY57" fmla="*/ 2111375 h 6108700"/>
              <a:gd name="connsiteX58" fmla="*/ 8239125 w 8350250"/>
              <a:gd name="connsiteY58" fmla="*/ 2125663 h 6108700"/>
              <a:gd name="connsiteX59" fmla="*/ 8296275 w 8350250"/>
              <a:gd name="connsiteY59" fmla="*/ 2141538 h 6108700"/>
              <a:gd name="connsiteX60" fmla="*/ 8350250 w 8350250"/>
              <a:gd name="connsiteY60" fmla="*/ 2159000 h 6108700"/>
              <a:gd name="connsiteX61" fmla="*/ 8350250 w 8350250"/>
              <a:gd name="connsiteY61" fmla="*/ 6108700 h 6108700"/>
              <a:gd name="connsiteX62" fmla="*/ 209550 w 8350250"/>
              <a:gd name="connsiteY62" fmla="*/ 6108700 h 6108700"/>
              <a:gd name="connsiteX63" fmla="*/ 184150 w 8350250"/>
              <a:gd name="connsiteY63" fmla="*/ 6072188 h 6108700"/>
              <a:gd name="connsiteX64" fmla="*/ 158750 w 8350250"/>
              <a:gd name="connsiteY64" fmla="*/ 6034088 h 6108700"/>
              <a:gd name="connsiteX65" fmla="*/ 136525 w 8350250"/>
              <a:gd name="connsiteY65" fmla="*/ 5997575 h 6108700"/>
              <a:gd name="connsiteX66" fmla="*/ 114300 w 8350250"/>
              <a:gd name="connsiteY66" fmla="*/ 5959475 h 6108700"/>
              <a:gd name="connsiteX67" fmla="*/ 96838 w 8350250"/>
              <a:gd name="connsiteY67" fmla="*/ 5922963 h 6108700"/>
              <a:gd name="connsiteX68" fmla="*/ 77788 w 8350250"/>
              <a:gd name="connsiteY68" fmla="*/ 5884863 h 6108700"/>
              <a:gd name="connsiteX69" fmla="*/ 61913 w 8350250"/>
              <a:gd name="connsiteY69" fmla="*/ 5845175 h 6108700"/>
              <a:gd name="connsiteX70" fmla="*/ 47625 w 8350250"/>
              <a:gd name="connsiteY70" fmla="*/ 5805488 h 6108700"/>
              <a:gd name="connsiteX71" fmla="*/ 34925 w 8350250"/>
              <a:gd name="connsiteY71" fmla="*/ 5765800 h 6108700"/>
              <a:gd name="connsiteX72" fmla="*/ 25400 w 8350250"/>
              <a:gd name="connsiteY72" fmla="*/ 5726113 h 6108700"/>
              <a:gd name="connsiteX73" fmla="*/ 17463 w 8350250"/>
              <a:gd name="connsiteY73" fmla="*/ 5686425 h 6108700"/>
              <a:gd name="connsiteX74" fmla="*/ 9525 w 8350250"/>
              <a:gd name="connsiteY74" fmla="*/ 5643563 h 6108700"/>
              <a:gd name="connsiteX75" fmla="*/ 4763 w 8350250"/>
              <a:gd name="connsiteY75" fmla="*/ 5600700 h 6108700"/>
              <a:gd name="connsiteX76" fmla="*/ 0 w 8350250"/>
              <a:gd name="connsiteY76" fmla="*/ 5561013 h 6108700"/>
              <a:gd name="connsiteX77" fmla="*/ 0 w 8350250"/>
              <a:gd name="connsiteY77" fmla="*/ 5519738 h 6108700"/>
              <a:gd name="connsiteX78" fmla="*/ 0 w 8350250"/>
              <a:gd name="connsiteY78" fmla="*/ 5473700 h 6108700"/>
              <a:gd name="connsiteX79" fmla="*/ 4763 w 8350250"/>
              <a:gd name="connsiteY79" fmla="*/ 5432425 h 6108700"/>
              <a:gd name="connsiteX80" fmla="*/ 9525 w 8350250"/>
              <a:gd name="connsiteY80" fmla="*/ 5386388 h 6108700"/>
              <a:gd name="connsiteX81" fmla="*/ 15875 w 8350250"/>
              <a:gd name="connsiteY81" fmla="*/ 5345113 h 6108700"/>
              <a:gd name="connsiteX82" fmla="*/ 25400 w 8350250"/>
              <a:gd name="connsiteY82" fmla="*/ 5300663 h 6108700"/>
              <a:gd name="connsiteX83" fmla="*/ 38100 w 8350250"/>
              <a:gd name="connsiteY83" fmla="*/ 5254625 h 6108700"/>
              <a:gd name="connsiteX84" fmla="*/ 50800 w 8350250"/>
              <a:gd name="connsiteY84" fmla="*/ 5208588 h 6108700"/>
              <a:gd name="connsiteX85" fmla="*/ 65088 w 8350250"/>
              <a:gd name="connsiteY85" fmla="*/ 5162550 h 6108700"/>
              <a:gd name="connsiteX86" fmla="*/ 82550 w 8350250"/>
              <a:gd name="connsiteY86" fmla="*/ 5114925 h 6108700"/>
              <a:gd name="connsiteX87" fmla="*/ 104775 w 8350250"/>
              <a:gd name="connsiteY87" fmla="*/ 5070475 h 6108700"/>
              <a:gd name="connsiteX88" fmla="*/ 127000 w 8350250"/>
              <a:gd name="connsiteY88" fmla="*/ 5022850 h 6108700"/>
              <a:gd name="connsiteX89" fmla="*/ 152400 w 8350250"/>
              <a:gd name="connsiteY89" fmla="*/ 4976813 h 6108700"/>
              <a:gd name="connsiteX90" fmla="*/ 179388 w 8350250"/>
              <a:gd name="connsiteY90" fmla="*/ 4926013 h 6108700"/>
              <a:gd name="connsiteX91" fmla="*/ 206375 w 8350250"/>
              <a:gd name="connsiteY91" fmla="*/ 4879975 h 6108700"/>
              <a:gd name="connsiteX92" fmla="*/ 239713 w 8350250"/>
              <a:gd name="connsiteY92" fmla="*/ 4829175 h 6108700"/>
              <a:gd name="connsiteX93" fmla="*/ 274638 w 8350250"/>
              <a:gd name="connsiteY93" fmla="*/ 4779963 h 6108700"/>
              <a:gd name="connsiteX94" fmla="*/ 311150 w 8350250"/>
              <a:gd name="connsiteY94" fmla="*/ 4729163 h 6108700"/>
              <a:gd name="connsiteX95" fmla="*/ 388938 w 8350250"/>
              <a:gd name="connsiteY95" fmla="*/ 4625975 h 6108700"/>
              <a:gd name="connsiteX96" fmla="*/ 460375 w 8350250"/>
              <a:gd name="connsiteY96" fmla="*/ 4518025 h 6108700"/>
              <a:gd name="connsiteX97" fmla="*/ 527050 w 8350250"/>
              <a:gd name="connsiteY97" fmla="*/ 4408488 h 6108700"/>
              <a:gd name="connsiteX98" fmla="*/ 588963 w 8350250"/>
              <a:gd name="connsiteY98" fmla="*/ 4298950 h 6108700"/>
              <a:gd name="connsiteX99" fmla="*/ 646113 w 8350250"/>
              <a:gd name="connsiteY99" fmla="*/ 4187825 h 6108700"/>
              <a:gd name="connsiteX100" fmla="*/ 698500 w 8350250"/>
              <a:gd name="connsiteY100" fmla="*/ 4071938 h 6108700"/>
              <a:gd name="connsiteX101" fmla="*/ 749300 w 8350250"/>
              <a:gd name="connsiteY101" fmla="*/ 3956050 h 6108700"/>
              <a:gd name="connsiteX102" fmla="*/ 793750 w 8350250"/>
              <a:gd name="connsiteY102" fmla="*/ 3833813 h 6108700"/>
              <a:gd name="connsiteX103" fmla="*/ 836613 w 8350250"/>
              <a:gd name="connsiteY103" fmla="*/ 3709988 h 6108700"/>
              <a:gd name="connsiteX104" fmla="*/ 877888 w 8350250"/>
              <a:gd name="connsiteY104" fmla="*/ 3579813 h 6108700"/>
              <a:gd name="connsiteX105" fmla="*/ 915988 w 8350250"/>
              <a:gd name="connsiteY105" fmla="*/ 3444875 h 6108700"/>
              <a:gd name="connsiteX106" fmla="*/ 952500 w 8350250"/>
              <a:gd name="connsiteY106" fmla="*/ 3306763 h 6108700"/>
              <a:gd name="connsiteX107" fmla="*/ 987425 w 8350250"/>
              <a:gd name="connsiteY107" fmla="*/ 3162300 h 6108700"/>
              <a:gd name="connsiteX108" fmla="*/ 1022350 w 8350250"/>
              <a:gd name="connsiteY108" fmla="*/ 3011488 h 6108700"/>
              <a:gd name="connsiteX109" fmla="*/ 1057275 w 8350250"/>
              <a:gd name="connsiteY109" fmla="*/ 2852738 h 6108700"/>
              <a:gd name="connsiteX110" fmla="*/ 1089025 w 8350250"/>
              <a:gd name="connsiteY110" fmla="*/ 2689225 h 6108700"/>
              <a:gd name="connsiteX111" fmla="*/ 1123950 w 8350250"/>
              <a:gd name="connsiteY111" fmla="*/ 2516188 h 6108700"/>
              <a:gd name="connsiteX112" fmla="*/ 1158875 w 8350250"/>
              <a:gd name="connsiteY112" fmla="*/ 2332038 h 6108700"/>
              <a:gd name="connsiteX113" fmla="*/ 1196975 w 8350250"/>
              <a:gd name="connsiteY113" fmla="*/ 2143125 h 6108700"/>
              <a:gd name="connsiteX114" fmla="*/ 1216025 w 8350250"/>
              <a:gd name="connsiteY114" fmla="*/ 2049463 h 6108700"/>
              <a:gd name="connsiteX115" fmla="*/ 1238250 w 8350250"/>
              <a:gd name="connsiteY115" fmla="*/ 1951038 h 6108700"/>
              <a:gd name="connsiteX116" fmla="*/ 1260475 w 8350250"/>
              <a:gd name="connsiteY116" fmla="*/ 1852613 h 6108700"/>
              <a:gd name="connsiteX117" fmla="*/ 1289050 w 8350250"/>
              <a:gd name="connsiteY117" fmla="*/ 1755775 h 6108700"/>
              <a:gd name="connsiteX118" fmla="*/ 1316038 w 8350250"/>
              <a:gd name="connsiteY118" fmla="*/ 1655763 h 6108700"/>
              <a:gd name="connsiteX119" fmla="*/ 1347788 w 8350250"/>
              <a:gd name="connsiteY119" fmla="*/ 1558925 h 6108700"/>
              <a:gd name="connsiteX120" fmla="*/ 1382713 w 8350250"/>
              <a:gd name="connsiteY120" fmla="*/ 1462088 h 6108700"/>
              <a:gd name="connsiteX121" fmla="*/ 1422400 w 8350250"/>
              <a:gd name="connsiteY121" fmla="*/ 1363663 h 6108700"/>
              <a:gd name="connsiteX122" fmla="*/ 1465263 w 8350250"/>
              <a:gd name="connsiteY122" fmla="*/ 1270000 h 6108700"/>
              <a:gd name="connsiteX123" fmla="*/ 1512888 w 8350250"/>
              <a:gd name="connsiteY123" fmla="*/ 1174750 h 6108700"/>
              <a:gd name="connsiteX124" fmla="*/ 1562100 w 8350250"/>
              <a:gd name="connsiteY124" fmla="*/ 1082675 h 6108700"/>
              <a:gd name="connsiteX125" fmla="*/ 1616075 w 8350250"/>
              <a:gd name="connsiteY125" fmla="*/ 990600 h 6108700"/>
              <a:gd name="connsiteX126" fmla="*/ 1679575 w 8350250"/>
              <a:gd name="connsiteY126" fmla="*/ 903288 h 6108700"/>
              <a:gd name="connsiteX127" fmla="*/ 1711325 w 8350250"/>
              <a:gd name="connsiteY127" fmla="*/ 862013 h 6108700"/>
              <a:gd name="connsiteX128" fmla="*/ 1743075 w 8350250"/>
              <a:gd name="connsiteY128" fmla="*/ 819150 h 6108700"/>
              <a:gd name="connsiteX129" fmla="*/ 1778000 w 8350250"/>
              <a:gd name="connsiteY129" fmla="*/ 776288 h 6108700"/>
              <a:gd name="connsiteX130" fmla="*/ 1816100 w 8350250"/>
              <a:gd name="connsiteY130" fmla="*/ 735013 h 6108700"/>
              <a:gd name="connsiteX131" fmla="*/ 1852613 w 8350250"/>
              <a:gd name="connsiteY131" fmla="*/ 695325 h 6108700"/>
              <a:gd name="connsiteX132" fmla="*/ 1892300 w 8350250"/>
              <a:gd name="connsiteY132" fmla="*/ 655638 h 6108700"/>
              <a:gd name="connsiteX133" fmla="*/ 1935163 w 8350250"/>
              <a:gd name="connsiteY133" fmla="*/ 614363 h 6108700"/>
              <a:gd name="connsiteX134" fmla="*/ 1978025 w 8350250"/>
              <a:gd name="connsiteY134" fmla="*/ 577850 h 6108700"/>
              <a:gd name="connsiteX135" fmla="*/ 2022475 w 8350250"/>
              <a:gd name="connsiteY135" fmla="*/ 539750 h 6108700"/>
              <a:gd name="connsiteX136" fmla="*/ 2066925 w 8350250"/>
              <a:gd name="connsiteY136" fmla="*/ 504825 h 6108700"/>
              <a:gd name="connsiteX137" fmla="*/ 2114550 w 8350250"/>
              <a:gd name="connsiteY137" fmla="*/ 469900 h 6108700"/>
              <a:gd name="connsiteX138" fmla="*/ 2163763 w 8350250"/>
              <a:gd name="connsiteY138" fmla="*/ 436563 h 6108700"/>
              <a:gd name="connsiteX139" fmla="*/ 2216150 w 8350250"/>
              <a:gd name="connsiteY139" fmla="*/ 403225 h 6108700"/>
              <a:gd name="connsiteX140" fmla="*/ 2268538 w 8350250"/>
              <a:gd name="connsiteY140" fmla="*/ 371475 h 6108700"/>
              <a:gd name="connsiteX141" fmla="*/ 2322513 w 8350250"/>
              <a:gd name="connsiteY141" fmla="*/ 341313 h 6108700"/>
              <a:gd name="connsiteX142" fmla="*/ 2379663 w 8350250"/>
              <a:gd name="connsiteY142" fmla="*/ 311150 h 6108700"/>
              <a:gd name="connsiteX143" fmla="*/ 2439988 w 8350250"/>
              <a:gd name="connsiteY143" fmla="*/ 280988 h 6108700"/>
              <a:gd name="connsiteX144" fmla="*/ 2498725 w 8350250"/>
              <a:gd name="connsiteY144" fmla="*/ 254000 h 6108700"/>
              <a:gd name="connsiteX145" fmla="*/ 2563813 w 8350250"/>
              <a:gd name="connsiteY145" fmla="*/ 228600 h 6108700"/>
              <a:gd name="connsiteX146" fmla="*/ 2628900 w 8350250"/>
              <a:gd name="connsiteY146" fmla="*/ 204788 h 6108700"/>
              <a:gd name="connsiteX147" fmla="*/ 2695575 w 8350250"/>
              <a:gd name="connsiteY147" fmla="*/ 179388 h 6108700"/>
              <a:gd name="connsiteX148" fmla="*/ 2765425 w 8350250"/>
              <a:gd name="connsiteY148" fmla="*/ 157163 h 6108700"/>
              <a:gd name="connsiteX149" fmla="*/ 2835275 w 8350250"/>
              <a:gd name="connsiteY149" fmla="*/ 136525 h 6108700"/>
              <a:gd name="connsiteX150" fmla="*/ 2909888 w 8350250"/>
              <a:gd name="connsiteY150" fmla="*/ 117475 h 6108700"/>
              <a:gd name="connsiteX151" fmla="*/ 2984500 w 8350250"/>
              <a:gd name="connsiteY151" fmla="*/ 100013 h 6108700"/>
              <a:gd name="connsiteX152" fmla="*/ 3063875 w 8350250"/>
              <a:gd name="connsiteY152" fmla="*/ 84138 h 6108700"/>
              <a:gd name="connsiteX153" fmla="*/ 3221038 w 8350250"/>
              <a:gd name="connsiteY153" fmla="*/ 55563 h 6108700"/>
              <a:gd name="connsiteX154" fmla="*/ 3371850 w 8350250"/>
              <a:gd name="connsiteY154" fmla="*/ 33338 h 6108700"/>
              <a:gd name="connsiteX155" fmla="*/ 3519488 w 8350250"/>
              <a:gd name="connsiteY155" fmla="*/ 17463 h 6108700"/>
              <a:gd name="connsiteX156" fmla="*/ 3663950 w 8350250"/>
              <a:gd name="connsiteY156" fmla="*/ 7938 h 610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8350250" h="6108700">
                <a:moveTo>
                  <a:pt x="3805238" y="0"/>
                </a:moveTo>
                <a:lnTo>
                  <a:pt x="3941763" y="0"/>
                </a:lnTo>
                <a:lnTo>
                  <a:pt x="4073525" y="4763"/>
                </a:lnTo>
                <a:lnTo>
                  <a:pt x="4203700" y="15875"/>
                </a:lnTo>
                <a:lnTo>
                  <a:pt x="4327525" y="26988"/>
                </a:lnTo>
                <a:lnTo>
                  <a:pt x="4449763" y="47625"/>
                </a:lnTo>
                <a:lnTo>
                  <a:pt x="4565650" y="69850"/>
                </a:lnTo>
                <a:lnTo>
                  <a:pt x="4679950" y="96838"/>
                </a:lnTo>
                <a:lnTo>
                  <a:pt x="4792662" y="127000"/>
                </a:lnTo>
                <a:lnTo>
                  <a:pt x="4899025" y="161925"/>
                </a:lnTo>
                <a:lnTo>
                  <a:pt x="5003800" y="200025"/>
                </a:lnTo>
                <a:lnTo>
                  <a:pt x="5103812" y="239713"/>
                </a:lnTo>
                <a:lnTo>
                  <a:pt x="5202238" y="284163"/>
                </a:lnTo>
                <a:lnTo>
                  <a:pt x="5297488" y="331788"/>
                </a:lnTo>
                <a:lnTo>
                  <a:pt x="5386388" y="377825"/>
                </a:lnTo>
                <a:lnTo>
                  <a:pt x="5476875" y="430213"/>
                </a:lnTo>
                <a:lnTo>
                  <a:pt x="5561012" y="485775"/>
                </a:lnTo>
                <a:lnTo>
                  <a:pt x="5641975" y="542925"/>
                </a:lnTo>
                <a:lnTo>
                  <a:pt x="5722938" y="600075"/>
                </a:lnTo>
                <a:lnTo>
                  <a:pt x="5797550" y="660400"/>
                </a:lnTo>
                <a:lnTo>
                  <a:pt x="5872162" y="722313"/>
                </a:lnTo>
                <a:lnTo>
                  <a:pt x="5940425" y="784225"/>
                </a:lnTo>
                <a:lnTo>
                  <a:pt x="6010275" y="849313"/>
                </a:lnTo>
                <a:lnTo>
                  <a:pt x="6075362" y="914400"/>
                </a:lnTo>
                <a:lnTo>
                  <a:pt x="6137275" y="977900"/>
                </a:lnTo>
                <a:lnTo>
                  <a:pt x="6199188" y="1046163"/>
                </a:lnTo>
                <a:lnTo>
                  <a:pt x="6256338" y="1112838"/>
                </a:lnTo>
                <a:lnTo>
                  <a:pt x="6311900" y="1179513"/>
                </a:lnTo>
                <a:lnTo>
                  <a:pt x="6418262" y="1306513"/>
                </a:lnTo>
                <a:lnTo>
                  <a:pt x="6515100" y="1420813"/>
                </a:lnTo>
                <a:lnTo>
                  <a:pt x="6610350" y="1525588"/>
                </a:lnTo>
                <a:lnTo>
                  <a:pt x="6699250" y="1620838"/>
                </a:lnTo>
                <a:lnTo>
                  <a:pt x="6786562" y="1703388"/>
                </a:lnTo>
                <a:lnTo>
                  <a:pt x="6826250" y="1739900"/>
                </a:lnTo>
                <a:lnTo>
                  <a:pt x="6869112" y="1778000"/>
                </a:lnTo>
                <a:lnTo>
                  <a:pt x="6910388" y="1809750"/>
                </a:lnTo>
                <a:lnTo>
                  <a:pt x="6950075" y="1839913"/>
                </a:lnTo>
                <a:lnTo>
                  <a:pt x="6992938" y="1870075"/>
                </a:lnTo>
                <a:lnTo>
                  <a:pt x="7032625" y="1893888"/>
                </a:lnTo>
                <a:lnTo>
                  <a:pt x="7075488" y="1919288"/>
                </a:lnTo>
                <a:lnTo>
                  <a:pt x="7116762" y="1941513"/>
                </a:lnTo>
                <a:lnTo>
                  <a:pt x="7159625" y="1962150"/>
                </a:lnTo>
                <a:lnTo>
                  <a:pt x="7202488" y="1979613"/>
                </a:lnTo>
                <a:lnTo>
                  <a:pt x="7243762" y="1997075"/>
                </a:lnTo>
                <a:lnTo>
                  <a:pt x="7288212" y="2011363"/>
                </a:lnTo>
                <a:lnTo>
                  <a:pt x="7334250" y="2024063"/>
                </a:lnTo>
                <a:lnTo>
                  <a:pt x="7380288" y="2036763"/>
                </a:lnTo>
                <a:lnTo>
                  <a:pt x="7427912" y="2046288"/>
                </a:lnTo>
                <a:lnTo>
                  <a:pt x="7475538" y="2054225"/>
                </a:lnTo>
                <a:lnTo>
                  <a:pt x="7527925" y="2060575"/>
                </a:lnTo>
                <a:lnTo>
                  <a:pt x="7577138" y="2066925"/>
                </a:lnTo>
                <a:lnTo>
                  <a:pt x="7686675" y="2073275"/>
                </a:lnTo>
                <a:lnTo>
                  <a:pt x="7804150" y="2076450"/>
                </a:lnTo>
                <a:lnTo>
                  <a:pt x="7888288" y="2076450"/>
                </a:lnTo>
                <a:lnTo>
                  <a:pt x="7966075" y="2081213"/>
                </a:lnTo>
                <a:lnTo>
                  <a:pt x="8040688" y="2089150"/>
                </a:lnTo>
                <a:lnTo>
                  <a:pt x="8108950" y="2098675"/>
                </a:lnTo>
                <a:lnTo>
                  <a:pt x="8177212" y="2111375"/>
                </a:lnTo>
                <a:lnTo>
                  <a:pt x="8239125" y="2125663"/>
                </a:lnTo>
                <a:lnTo>
                  <a:pt x="8296275" y="2141538"/>
                </a:lnTo>
                <a:lnTo>
                  <a:pt x="8350250" y="2159000"/>
                </a:lnTo>
                <a:lnTo>
                  <a:pt x="8350250" y="6108700"/>
                </a:lnTo>
                <a:lnTo>
                  <a:pt x="209550" y="6108700"/>
                </a:lnTo>
                <a:lnTo>
                  <a:pt x="184150" y="6072188"/>
                </a:lnTo>
                <a:lnTo>
                  <a:pt x="158750" y="6034088"/>
                </a:lnTo>
                <a:lnTo>
                  <a:pt x="136525" y="5997575"/>
                </a:lnTo>
                <a:lnTo>
                  <a:pt x="114300" y="5959475"/>
                </a:lnTo>
                <a:lnTo>
                  <a:pt x="96838" y="5922963"/>
                </a:lnTo>
                <a:lnTo>
                  <a:pt x="77788" y="5884863"/>
                </a:lnTo>
                <a:lnTo>
                  <a:pt x="61913" y="5845175"/>
                </a:lnTo>
                <a:lnTo>
                  <a:pt x="47625" y="5805488"/>
                </a:lnTo>
                <a:lnTo>
                  <a:pt x="34925" y="5765800"/>
                </a:lnTo>
                <a:lnTo>
                  <a:pt x="25400" y="5726113"/>
                </a:lnTo>
                <a:lnTo>
                  <a:pt x="17463" y="5686425"/>
                </a:lnTo>
                <a:lnTo>
                  <a:pt x="9525" y="5643563"/>
                </a:lnTo>
                <a:lnTo>
                  <a:pt x="4763" y="5600700"/>
                </a:lnTo>
                <a:lnTo>
                  <a:pt x="0" y="5561013"/>
                </a:lnTo>
                <a:lnTo>
                  <a:pt x="0" y="5519738"/>
                </a:lnTo>
                <a:lnTo>
                  <a:pt x="0" y="5473700"/>
                </a:lnTo>
                <a:lnTo>
                  <a:pt x="4763" y="5432425"/>
                </a:lnTo>
                <a:lnTo>
                  <a:pt x="9525" y="5386388"/>
                </a:lnTo>
                <a:lnTo>
                  <a:pt x="15875" y="5345113"/>
                </a:lnTo>
                <a:lnTo>
                  <a:pt x="25400" y="5300663"/>
                </a:lnTo>
                <a:lnTo>
                  <a:pt x="38100" y="5254625"/>
                </a:lnTo>
                <a:lnTo>
                  <a:pt x="50800" y="5208588"/>
                </a:lnTo>
                <a:lnTo>
                  <a:pt x="65088" y="5162550"/>
                </a:lnTo>
                <a:lnTo>
                  <a:pt x="82550" y="5114925"/>
                </a:lnTo>
                <a:lnTo>
                  <a:pt x="104775" y="5070475"/>
                </a:lnTo>
                <a:lnTo>
                  <a:pt x="127000" y="5022850"/>
                </a:lnTo>
                <a:lnTo>
                  <a:pt x="152400" y="4976813"/>
                </a:lnTo>
                <a:lnTo>
                  <a:pt x="179388" y="4926013"/>
                </a:lnTo>
                <a:lnTo>
                  <a:pt x="206375" y="4879975"/>
                </a:lnTo>
                <a:lnTo>
                  <a:pt x="239713" y="4829175"/>
                </a:lnTo>
                <a:lnTo>
                  <a:pt x="274638" y="4779963"/>
                </a:lnTo>
                <a:lnTo>
                  <a:pt x="311150" y="4729163"/>
                </a:lnTo>
                <a:lnTo>
                  <a:pt x="388938" y="4625975"/>
                </a:lnTo>
                <a:lnTo>
                  <a:pt x="460375" y="4518025"/>
                </a:lnTo>
                <a:lnTo>
                  <a:pt x="527050" y="4408488"/>
                </a:lnTo>
                <a:lnTo>
                  <a:pt x="588963" y="4298950"/>
                </a:lnTo>
                <a:lnTo>
                  <a:pt x="646113" y="4187825"/>
                </a:lnTo>
                <a:lnTo>
                  <a:pt x="698500" y="4071938"/>
                </a:lnTo>
                <a:lnTo>
                  <a:pt x="749300" y="3956050"/>
                </a:lnTo>
                <a:lnTo>
                  <a:pt x="793750" y="3833813"/>
                </a:lnTo>
                <a:lnTo>
                  <a:pt x="836613" y="3709988"/>
                </a:lnTo>
                <a:lnTo>
                  <a:pt x="877888" y="3579813"/>
                </a:lnTo>
                <a:lnTo>
                  <a:pt x="915988" y="3444875"/>
                </a:lnTo>
                <a:lnTo>
                  <a:pt x="952500" y="3306763"/>
                </a:lnTo>
                <a:lnTo>
                  <a:pt x="987425" y="3162300"/>
                </a:lnTo>
                <a:lnTo>
                  <a:pt x="1022350" y="3011488"/>
                </a:lnTo>
                <a:lnTo>
                  <a:pt x="1057275" y="2852738"/>
                </a:lnTo>
                <a:lnTo>
                  <a:pt x="1089025" y="2689225"/>
                </a:lnTo>
                <a:lnTo>
                  <a:pt x="1123950" y="2516188"/>
                </a:lnTo>
                <a:lnTo>
                  <a:pt x="1158875" y="2332038"/>
                </a:lnTo>
                <a:lnTo>
                  <a:pt x="1196975" y="2143125"/>
                </a:lnTo>
                <a:lnTo>
                  <a:pt x="1216025" y="2049463"/>
                </a:lnTo>
                <a:lnTo>
                  <a:pt x="1238250" y="1951038"/>
                </a:lnTo>
                <a:lnTo>
                  <a:pt x="1260475" y="1852613"/>
                </a:lnTo>
                <a:lnTo>
                  <a:pt x="1289050" y="1755775"/>
                </a:lnTo>
                <a:lnTo>
                  <a:pt x="1316038" y="1655763"/>
                </a:lnTo>
                <a:lnTo>
                  <a:pt x="1347788" y="1558925"/>
                </a:lnTo>
                <a:lnTo>
                  <a:pt x="1382713" y="1462088"/>
                </a:lnTo>
                <a:lnTo>
                  <a:pt x="1422400" y="1363663"/>
                </a:lnTo>
                <a:lnTo>
                  <a:pt x="1465263" y="1270000"/>
                </a:lnTo>
                <a:lnTo>
                  <a:pt x="1512888" y="1174750"/>
                </a:lnTo>
                <a:lnTo>
                  <a:pt x="1562100" y="1082675"/>
                </a:lnTo>
                <a:lnTo>
                  <a:pt x="1616075" y="990600"/>
                </a:lnTo>
                <a:lnTo>
                  <a:pt x="1679575" y="903288"/>
                </a:lnTo>
                <a:lnTo>
                  <a:pt x="1711325" y="862013"/>
                </a:lnTo>
                <a:lnTo>
                  <a:pt x="1743075" y="819150"/>
                </a:lnTo>
                <a:lnTo>
                  <a:pt x="1778000" y="776288"/>
                </a:lnTo>
                <a:lnTo>
                  <a:pt x="1816100" y="735013"/>
                </a:lnTo>
                <a:lnTo>
                  <a:pt x="1852613" y="695325"/>
                </a:lnTo>
                <a:lnTo>
                  <a:pt x="1892300" y="655638"/>
                </a:lnTo>
                <a:lnTo>
                  <a:pt x="1935163" y="614363"/>
                </a:lnTo>
                <a:lnTo>
                  <a:pt x="1978025" y="577850"/>
                </a:lnTo>
                <a:lnTo>
                  <a:pt x="2022475" y="539750"/>
                </a:lnTo>
                <a:lnTo>
                  <a:pt x="2066925" y="504825"/>
                </a:lnTo>
                <a:lnTo>
                  <a:pt x="2114550" y="469900"/>
                </a:lnTo>
                <a:lnTo>
                  <a:pt x="2163763" y="436563"/>
                </a:lnTo>
                <a:lnTo>
                  <a:pt x="2216150" y="403225"/>
                </a:lnTo>
                <a:lnTo>
                  <a:pt x="2268538" y="371475"/>
                </a:lnTo>
                <a:lnTo>
                  <a:pt x="2322513" y="341313"/>
                </a:lnTo>
                <a:lnTo>
                  <a:pt x="2379663" y="311150"/>
                </a:lnTo>
                <a:lnTo>
                  <a:pt x="2439988" y="280988"/>
                </a:lnTo>
                <a:lnTo>
                  <a:pt x="2498725" y="254000"/>
                </a:lnTo>
                <a:lnTo>
                  <a:pt x="2563813" y="228600"/>
                </a:lnTo>
                <a:lnTo>
                  <a:pt x="2628900" y="204788"/>
                </a:lnTo>
                <a:lnTo>
                  <a:pt x="2695575" y="179388"/>
                </a:lnTo>
                <a:lnTo>
                  <a:pt x="2765425" y="157163"/>
                </a:lnTo>
                <a:lnTo>
                  <a:pt x="2835275" y="136525"/>
                </a:lnTo>
                <a:lnTo>
                  <a:pt x="2909888" y="117475"/>
                </a:lnTo>
                <a:lnTo>
                  <a:pt x="2984500" y="100013"/>
                </a:lnTo>
                <a:lnTo>
                  <a:pt x="3063875" y="84138"/>
                </a:lnTo>
                <a:lnTo>
                  <a:pt x="3221038" y="55563"/>
                </a:lnTo>
                <a:lnTo>
                  <a:pt x="3371850" y="33338"/>
                </a:lnTo>
                <a:lnTo>
                  <a:pt x="3519488" y="17463"/>
                </a:lnTo>
                <a:lnTo>
                  <a:pt x="3663950" y="793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4513006" y="933450"/>
            <a:ext cx="3859020" cy="25359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8525160" y="1794069"/>
            <a:ext cx="1666118" cy="16661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5228697" y="3591390"/>
            <a:ext cx="1495098" cy="166048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5" name="Picture Placeholder 11"/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876927" y="3582201"/>
            <a:ext cx="2053277" cy="25328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6" name="Picture Placeholder 11"/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9083336" y="3573012"/>
            <a:ext cx="2053277" cy="25328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/>
          <p:cNvSpPr>
            <a:spLocks noGrp="1"/>
          </p:cNvSpPr>
          <p:nvPr>
            <p:ph type="pic" sz="quarter" idx="14" hasCustomPrompt="1"/>
          </p:nvPr>
        </p:nvSpPr>
        <p:spPr>
          <a:xfrm>
            <a:off x="3492498" y="3533998"/>
            <a:ext cx="1084942" cy="1084942"/>
          </a:xfrm>
          <a:custGeom>
            <a:avLst/>
            <a:gdLst>
              <a:gd name="connsiteX0" fmla="*/ 542471 w 1084942"/>
              <a:gd name="connsiteY0" fmla="*/ 0 h 1084942"/>
              <a:gd name="connsiteX1" fmla="*/ 1084942 w 1084942"/>
              <a:gd name="connsiteY1" fmla="*/ 542471 h 1084942"/>
              <a:gd name="connsiteX2" fmla="*/ 542471 w 1084942"/>
              <a:gd name="connsiteY2" fmla="*/ 1084942 h 1084942"/>
              <a:gd name="connsiteX3" fmla="*/ 0 w 1084942"/>
              <a:gd name="connsiteY3" fmla="*/ 542471 h 1084942"/>
              <a:gd name="connsiteX4" fmla="*/ 542471 w 1084942"/>
              <a:gd name="connsiteY4" fmla="*/ 0 h 108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4942" h="1084942">
                <a:moveTo>
                  <a:pt x="542471" y="0"/>
                </a:moveTo>
                <a:cubicBezTo>
                  <a:pt x="842069" y="0"/>
                  <a:pt x="1084942" y="242873"/>
                  <a:pt x="1084942" y="542471"/>
                </a:cubicBezTo>
                <a:cubicBezTo>
                  <a:pt x="1084942" y="842069"/>
                  <a:pt x="842069" y="1084942"/>
                  <a:pt x="542471" y="1084942"/>
                </a:cubicBezTo>
                <a:cubicBezTo>
                  <a:pt x="242873" y="1084942"/>
                  <a:pt x="0" y="842069"/>
                  <a:pt x="0" y="542471"/>
                </a:cubicBezTo>
                <a:cubicBezTo>
                  <a:pt x="0" y="242873"/>
                  <a:pt x="242873" y="0"/>
                  <a:pt x="5424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3" hasCustomPrompt="1"/>
          </p:nvPr>
        </p:nvSpPr>
        <p:spPr>
          <a:xfrm>
            <a:off x="2126340" y="4601028"/>
            <a:ext cx="2002972" cy="2002972"/>
          </a:xfrm>
          <a:custGeom>
            <a:avLst/>
            <a:gdLst>
              <a:gd name="connsiteX0" fmla="*/ 1001486 w 2002972"/>
              <a:gd name="connsiteY0" fmla="*/ 0 h 2002972"/>
              <a:gd name="connsiteX1" fmla="*/ 2002972 w 2002972"/>
              <a:gd name="connsiteY1" fmla="*/ 1001486 h 2002972"/>
              <a:gd name="connsiteX2" fmla="*/ 1001486 w 2002972"/>
              <a:gd name="connsiteY2" fmla="*/ 2002972 h 2002972"/>
              <a:gd name="connsiteX3" fmla="*/ 0 w 2002972"/>
              <a:gd name="connsiteY3" fmla="*/ 1001486 h 2002972"/>
              <a:gd name="connsiteX4" fmla="*/ 1001486 w 2002972"/>
              <a:gd name="connsiteY4" fmla="*/ 0 h 200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972" h="2002972">
                <a:moveTo>
                  <a:pt x="1001486" y="0"/>
                </a:moveTo>
                <a:cubicBezTo>
                  <a:pt x="1554591" y="0"/>
                  <a:pt x="2002972" y="448381"/>
                  <a:pt x="2002972" y="1001486"/>
                </a:cubicBezTo>
                <a:cubicBezTo>
                  <a:pt x="2002972" y="1554591"/>
                  <a:pt x="1554591" y="2002972"/>
                  <a:pt x="1001486" y="2002972"/>
                </a:cubicBezTo>
                <a:cubicBezTo>
                  <a:pt x="448381" y="2002972"/>
                  <a:pt x="0" y="1554591"/>
                  <a:pt x="0" y="1001486"/>
                </a:cubicBezTo>
                <a:cubicBezTo>
                  <a:pt x="0" y="448381"/>
                  <a:pt x="448381" y="0"/>
                  <a:pt x="1001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2" hasCustomPrompt="1"/>
          </p:nvPr>
        </p:nvSpPr>
        <p:spPr>
          <a:xfrm>
            <a:off x="4677226" y="3389087"/>
            <a:ext cx="1810660" cy="1810660"/>
          </a:xfrm>
          <a:custGeom>
            <a:avLst/>
            <a:gdLst>
              <a:gd name="connsiteX0" fmla="*/ 905330 w 1810660"/>
              <a:gd name="connsiteY0" fmla="*/ 0 h 1810660"/>
              <a:gd name="connsiteX1" fmla="*/ 1810660 w 1810660"/>
              <a:gd name="connsiteY1" fmla="*/ 905330 h 1810660"/>
              <a:gd name="connsiteX2" fmla="*/ 905330 w 1810660"/>
              <a:gd name="connsiteY2" fmla="*/ 1810660 h 1810660"/>
              <a:gd name="connsiteX3" fmla="*/ 0 w 1810660"/>
              <a:gd name="connsiteY3" fmla="*/ 905330 h 1810660"/>
              <a:gd name="connsiteX4" fmla="*/ 905330 w 1810660"/>
              <a:gd name="connsiteY4" fmla="*/ 0 h 181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0660" h="1810660">
                <a:moveTo>
                  <a:pt x="905330" y="0"/>
                </a:moveTo>
                <a:cubicBezTo>
                  <a:pt x="1405330" y="0"/>
                  <a:pt x="1810660" y="405330"/>
                  <a:pt x="1810660" y="905330"/>
                </a:cubicBezTo>
                <a:cubicBezTo>
                  <a:pt x="1810660" y="1405330"/>
                  <a:pt x="1405330" y="1810660"/>
                  <a:pt x="905330" y="1810660"/>
                </a:cubicBezTo>
                <a:cubicBezTo>
                  <a:pt x="405330" y="1810660"/>
                  <a:pt x="0" y="1405330"/>
                  <a:pt x="0" y="905330"/>
                </a:cubicBezTo>
                <a:cubicBezTo>
                  <a:pt x="0" y="405330"/>
                  <a:pt x="405330" y="0"/>
                  <a:pt x="9053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0" hasCustomPrompt="1"/>
          </p:nvPr>
        </p:nvSpPr>
        <p:spPr>
          <a:xfrm>
            <a:off x="1030514" y="2119086"/>
            <a:ext cx="2481942" cy="2481942"/>
          </a:xfrm>
          <a:custGeom>
            <a:avLst/>
            <a:gdLst>
              <a:gd name="connsiteX0" fmla="*/ 1240971 w 2481942"/>
              <a:gd name="connsiteY0" fmla="*/ 0 h 2481942"/>
              <a:gd name="connsiteX1" fmla="*/ 2481942 w 2481942"/>
              <a:gd name="connsiteY1" fmla="*/ 1240971 h 2481942"/>
              <a:gd name="connsiteX2" fmla="*/ 1240971 w 2481942"/>
              <a:gd name="connsiteY2" fmla="*/ 2481942 h 2481942"/>
              <a:gd name="connsiteX3" fmla="*/ 0 w 2481942"/>
              <a:gd name="connsiteY3" fmla="*/ 1240971 h 2481942"/>
              <a:gd name="connsiteX4" fmla="*/ 1240971 w 2481942"/>
              <a:gd name="connsiteY4" fmla="*/ 0 h 248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1942" h="2481942">
                <a:moveTo>
                  <a:pt x="1240971" y="0"/>
                </a:moveTo>
                <a:cubicBezTo>
                  <a:pt x="1926340" y="0"/>
                  <a:pt x="2481942" y="555602"/>
                  <a:pt x="2481942" y="1240971"/>
                </a:cubicBezTo>
                <a:cubicBezTo>
                  <a:pt x="2481942" y="1926340"/>
                  <a:pt x="1926340" y="2481942"/>
                  <a:pt x="1240971" y="2481942"/>
                </a:cubicBezTo>
                <a:cubicBezTo>
                  <a:pt x="555602" y="2481942"/>
                  <a:pt x="0" y="1926340"/>
                  <a:pt x="0" y="1240971"/>
                </a:cubicBezTo>
                <a:cubicBezTo>
                  <a:pt x="0" y="555602"/>
                  <a:pt x="555602" y="0"/>
                  <a:pt x="12409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1" hasCustomPrompt="1"/>
          </p:nvPr>
        </p:nvSpPr>
        <p:spPr>
          <a:xfrm>
            <a:off x="3330570" y="645425"/>
            <a:ext cx="2776768" cy="2776768"/>
          </a:xfrm>
          <a:custGeom>
            <a:avLst/>
            <a:gdLst>
              <a:gd name="connsiteX0" fmla="*/ 1388384 w 2776768"/>
              <a:gd name="connsiteY0" fmla="*/ 0 h 2776768"/>
              <a:gd name="connsiteX1" fmla="*/ 2776768 w 2776768"/>
              <a:gd name="connsiteY1" fmla="*/ 1388384 h 2776768"/>
              <a:gd name="connsiteX2" fmla="*/ 1388384 w 2776768"/>
              <a:gd name="connsiteY2" fmla="*/ 2776768 h 2776768"/>
              <a:gd name="connsiteX3" fmla="*/ 0 w 2776768"/>
              <a:gd name="connsiteY3" fmla="*/ 1388384 h 2776768"/>
              <a:gd name="connsiteX4" fmla="*/ 1388384 w 2776768"/>
              <a:gd name="connsiteY4" fmla="*/ 0 h 277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6768" h="2776768">
                <a:moveTo>
                  <a:pt x="1388384" y="0"/>
                </a:moveTo>
                <a:cubicBezTo>
                  <a:pt x="2155167" y="0"/>
                  <a:pt x="2776768" y="621601"/>
                  <a:pt x="2776768" y="1388384"/>
                </a:cubicBezTo>
                <a:cubicBezTo>
                  <a:pt x="2776768" y="2155167"/>
                  <a:pt x="2155167" y="2776768"/>
                  <a:pt x="1388384" y="2776768"/>
                </a:cubicBezTo>
                <a:cubicBezTo>
                  <a:pt x="621601" y="2776768"/>
                  <a:pt x="0" y="2155167"/>
                  <a:pt x="0" y="1388384"/>
                </a:cubicBezTo>
                <a:cubicBezTo>
                  <a:pt x="0" y="621601"/>
                  <a:pt x="621601" y="0"/>
                  <a:pt x="138838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8" grpId="0"/>
      <p:bldP spid="35" grpId="0"/>
      <p:bldP spid="30" grpId="0"/>
      <p:bldP spid="31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754880" y="1"/>
            <a:ext cx="2228533" cy="33988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754535" y="3566160"/>
            <a:ext cx="2228533" cy="28498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122781" y="4296690"/>
            <a:ext cx="2228533" cy="256130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491027" y="3566161"/>
            <a:ext cx="2228533" cy="32918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122780" y="0"/>
            <a:ext cx="2228533" cy="28498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9490680" y="0"/>
            <a:ext cx="2228880" cy="339852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754880" y="6582495"/>
            <a:ext cx="2228188" cy="275505"/>
          </a:xfrm>
          <a:prstGeom prst="rect">
            <a:avLst/>
          </a:prstGeom>
          <a:solidFill>
            <a:schemeClr val="bg1">
              <a:lumMod val="6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6" grpId="0"/>
      <p:bldP spid="27" grpId="0"/>
      <p:bldP spid="29" grpId="0"/>
      <p:bldP spid="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6813756" y="3575714"/>
            <a:ext cx="4321277" cy="1352195"/>
          </a:xfrm>
          <a:custGeom>
            <a:avLst/>
            <a:gdLst>
              <a:gd name="connsiteX0" fmla="*/ 0 w 4321277"/>
              <a:gd name="connsiteY0" fmla="*/ 0 h 1352195"/>
              <a:gd name="connsiteX1" fmla="*/ 4321277 w 4321277"/>
              <a:gd name="connsiteY1" fmla="*/ 0 h 1352195"/>
              <a:gd name="connsiteX2" fmla="*/ 4321277 w 4321277"/>
              <a:gd name="connsiteY2" fmla="*/ 1352195 h 1352195"/>
              <a:gd name="connsiteX3" fmla="*/ 0 w 4321277"/>
              <a:gd name="connsiteY3" fmla="*/ 1352195 h 135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1277" h="1352195">
                <a:moveTo>
                  <a:pt x="0" y="0"/>
                </a:moveTo>
                <a:lnTo>
                  <a:pt x="4321277" y="0"/>
                </a:lnTo>
                <a:lnTo>
                  <a:pt x="4321277" y="1352195"/>
                </a:lnTo>
                <a:lnTo>
                  <a:pt x="0" y="13521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11" name="Oval 10"/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6813756" y="3575713"/>
            <a:ext cx="4321277" cy="1352195"/>
          </a:xfrm>
          <a:custGeom>
            <a:avLst/>
            <a:gdLst>
              <a:gd name="connsiteX0" fmla="*/ 63134 w 4321277"/>
              <a:gd name="connsiteY0" fmla="*/ 0 h 1352195"/>
              <a:gd name="connsiteX1" fmla="*/ 4258143 w 4321277"/>
              <a:gd name="connsiteY1" fmla="*/ 0 h 1352195"/>
              <a:gd name="connsiteX2" fmla="*/ 4321277 w 4321277"/>
              <a:gd name="connsiteY2" fmla="*/ 63134 h 1352195"/>
              <a:gd name="connsiteX3" fmla="*/ 4321277 w 4321277"/>
              <a:gd name="connsiteY3" fmla="*/ 1352195 h 1352195"/>
              <a:gd name="connsiteX4" fmla="*/ 0 w 4321277"/>
              <a:gd name="connsiteY4" fmla="*/ 1352195 h 1352195"/>
              <a:gd name="connsiteX5" fmla="*/ 0 w 4321277"/>
              <a:gd name="connsiteY5" fmla="*/ 63134 h 1352195"/>
              <a:gd name="connsiteX6" fmla="*/ 63134 w 4321277"/>
              <a:gd name="connsiteY6" fmla="*/ 0 h 135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1277" h="1352195">
                <a:moveTo>
                  <a:pt x="63134" y="0"/>
                </a:moveTo>
                <a:lnTo>
                  <a:pt x="4258143" y="0"/>
                </a:lnTo>
                <a:cubicBezTo>
                  <a:pt x="4293011" y="0"/>
                  <a:pt x="4321277" y="28266"/>
                  <a:pt x="4321277" y="63134"/>
                </a:cubicBezTo>
                <a:lnTo>
                  <a:pt x="4321277" y="1352195"/>
                </a:lnTo>
                <a:lnTo>
                  <a:pt x="0" y="1352195"/>
                </a:lnTo>
                <a:lnTo>
                  <a:pt x="0" y="63134"/>
                </a:lnTo>
                <a:cubicBezTo>
                  <a:pt x="0" y="28266"/>
                  <a:pt x="28266" y="0"/>
                  <a:pt x="6313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109033" y="882490"/>
            <a:ext cx="4321277" cy="1352195"/>
          </a:xfrm>
          <a:custGeom>
            <a:avLst/>
            <a:gdLst>
              <a:gd name="connsiteX0" fmla="*/ 63134 w 4321277"/>
              <a:gd name="connsiteY0" fmla="*/ 0 h 1352195"/>
              <a:gd name="connsiteX1" fmla="*/ 4258143 w 4321277"/>
              <a:gd name="connsiteY1" fmla="*/ 0 h 1352195"/>
              <a:gd name="connsiteX2" fmla="*/ 4321277 w 4321277"/>
              <a:gd name="connsiteY2" fmla="*/ 63134 h 1352195"/>
              <a:gd name="connsiteX3" fmla="*/ 4321277 w 4321277"/>
              <a:gd name="connsiteY3" fmla="*/ 1352195 h 1352195"/>
              <a:gd name="connsiteX4" fmla="*/ 0 w 4321277"/>
              <a:gd name="connsiteY4" fmla="*/ 1352195 h 1352195"/>
              <a:gd name="connsiteX5" fmla="*/ 0 w 4321277"/>
              <a:gd name="connsiteY5" fmla="*/ 63134 h 1352195"/>
              <a:gd name="connsiteX6" fmla="*/ 63134 w 4321277"/>
              <a:gd name="connsiteY6" fmla="*/ 0 h 135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1277" h="1352195">
                <a:moveTo>
                  <a:pt x="63134" y="0"/>
                </a:moveTo>
                <a:lnTo>
                  <a:pt x="4258143" y="0"/>
                </a:lnTo>
                <a:cubicBezTo>
                  <a:pt x="4293011" y="0"/>
                  <a:pt x="4321277" y="28266"/>
                  <a:pt x="4321277" y="63134"/>
                </a:cubicBezTo>
                <a:lnTo>
                  <a:pt x="4321277" y="1352195"/>
                </a:lnTo>
                <a:lnTo>
                  <a:pt x="0" y="1352195"/>
                </a:lnTo>
                <a:lnTo>
                  <a:pt x="0" y="63134"/>
                </a:lnTo>
                <a:cubicBezTo>
                  <a:pt x="0" y="28266"/>
                  <a:pt x="28266" y="0"/>
                  <a:pt x="6313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109033" y="882490"/>
            <a:ext cx="4321277" cy="1352195"/>
          </a:xfrm>
          <a:custGeom>
            <a:avLst/>
            <a:gdLst>
              <a:gd name="connsiteX0" fmla="*/ 63134 w 4321277"/>
              <a:gd name="connsiteY0" fmla="*/ 0 h 1352195"/>
              <a:gd name="connsiteX1" fmla="*/ 4258143 w 4321277"/>
              <a:gd name="connsiteY1" fmla="*/ 0 h 1352195"/>
              <a:gd name="connsiteX2" fmla="*/ 4321277 w 4321277"/>
              <a:gd name="connsiteY2" fmla="*/ 63134 h 1352195"/>
              <a:gd name="connsiteX3" fmla="*/ 4321277 w 4321277"/>
              <a:gd name="connsiteY3" fmla="*/ 1352195 h 1352195"/>
              <a:gd name="connsiteX4" fmla="*/ 0 w 4321277"/>
              <a:gd name="connsiteY4" fmla="*/ 1352195 h 1352195"/>
              <a:gd name="connsiteX5" fmla="*/ 0 w 4321277"/>
              <a:gd name="connsiteY5" fmla="*/ 63134 h 1352195"/>
              <a:gd name="connsiteX6" fmla="*/ 63134 w 4321277"/>
              <a:gd name="connsiteY6" fmla="*/ 0 h 135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1277" h="1352195">
                <a:moveTo>
                  <a:pt x="63134" y="0"/>
                </a:moveTo>
                <a:lnTo>
                  <a:pt x="4258143" y="0"/>
                </a:lnTo>
                <a:cubicBezTo>
                  <a:pt x="4293011" y="0"/>
                  <a:pt x="4321277" y="28266"/>
                  <a:pt x="4321277" y="63134"/>
                </a:cubicBezTo>
                <a:lnTo>
                  <a:pt x="4321277" y="1352195"/>
                </a:lnTo>
                <a:lnTo>
                  <a:pt x="0" y="1352195"/>
                </a:lnTo>
                <a:lnTo>
                  <a:pt x="0" y="63134"/>
                </a:lnTo>
                <a:cubicBezTo>
                  <a:pt x="0" y="28266"/>
                  <a:pt x="28266" y="0"/>
                  <a:pt x="6313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"/>
            <a:ext cx="12192000" cy="6857999"/>
          </a:xfrm>
          <a:custGeom>
            <a:avLst/>
            <a:gdLst>
              <a:gd name="connsiteX0" fmla="*/ 9513246 w 12192000"/>
              <a:gd name="connsiteY0" fmla="*/ 3284529 h 6857999"/>
              <a:gd name="connsiteX1" fmla="*/ 9517026 w 12192000"/>
              <a:gd name="connsiteY1" fmla="*/ 3288757 h 6857999"/>
              <a:gd name="connsiteX2" fmla="*/ 9514684 w 12192000"/>
              <a:gd name="connsiteY2" fmla="*/ 3286542 h 6857999"/>
              <a:gd name="connsiteX3" fmla="*/ 0 w 12192000"/>
              <a:gd name="connsiteY3" fmla="*/ 0 h 6857999"/>
              <a:gd name="connsiteX4" fmla="*/ 5787203 w 12192000"/>
              <a:gd name="connsiteY4" fmla="*/ 0 h 6857999"/>
              <a:gd name="connsiteX5" fmla="*/ 5810251 w 12192000"/>
              <a:gd name="connsiteY5" fmla="*/ 38100 h 6857999"/>
              <a:gd name="connsiteX6" fmla="*/ 5848350 w 12192000"/>
              <a:gd name="connsiteY6" fmla="*/ 95250 h 6857999"/>
              <a:gd name="connsiteX7" fmla="*/ 5962648 w 12192000"/>
              <a:gd name="connsiteY7" fmla="*/ 209550 h 6857999"/>
              <a:gd name="connsiteX8" fmla="*/ 6134099 w 12192000"/>
              <a:gd name="connsiteY8" fmla="*/ 323850 h 6857999"/>
              <a:gd name="connsiteX9" fmla="*/ 6191251 w 12192000"/>
              <a:gd name="connsiteY9" fmla="*/ 361950 h 6857999"/>
              <a:gd name="connsiteX10" fmla="*/ 6324599 w 12192000"/>
              <a:gd name="connsiteY10" fmla="*/ 457200 h 6857999"/>
              <a:gd name="connsiteX11" fmla="*/ 6362699 w 12192000"/>
              <a:gd name="connsiteY11" fmla="*/ 514350 h 6857999"/>
              <a:gd name="connsiteX12" fmla="*/ 6476999 w 12192000"/>
              <a:gd name="connsiteY12" fmla="*/ 590550 h 6857999"/>
              <a:gd name="connsiteX13" fmla="*/ 6534149 w 12192000"/>
              <a:gd name="connsiteY13" fmla="*/ 628650 h 6857999"/>
              <a:gd name="connsiteX14" fmla="*/ 6648450 w 12192000"/>
              <a:gd name="connsiteY14" fmla="*/ 704850 h 6857999"/>
              <a:gd name="connsiteX15" fmla="*/ 6743698 w 12192000"/>
              <a:gd name="connsiteY15" fmla="*/ 781050 h 6857999"/>
              <a:gd name="connsiteX16" fmla="*/ 6819896 w 12192000"/>
              <a:gd name="connsiteY16" fmla="*/ 838200 h 6857999"/>
              <a:gd name="connsiteX17" fmla="*/ 6915148 w 12192000"/>
              <a:gd name="connsiteY17" fmla="*/ 895350 h 6857999"/>
              <a:gd name="connsiteX18" fmla="*/ 6972300 w 12192000"/>
              <a:gd name="connsiteY18" fmla="*/ 933450 h 6857999"/>
              <a:gd name="connsiteX19" fmla="*/ 7002350 w 12192000"/>
              <a:gd name="connsiteY19" fmla="*/ 979435 h 6857999"/>
              <a:gd name="connsiteX20" fmla="*/ 7014281 w 12192000"/>
              <a:gd name="connsiteY20" fmla="*/ 998883 h 6857999"/>
              <a:gd name="connsiteX21" fmla="*/ 7015759 w 12192000"/>
              <a:gd name="connsiteY21" fmla="*/ 1001808 h 6857999"/>
              <a:gd name="connsiteX22" fmla="*/ 7014759 w 12192000"/>
              <a:gd name="connsiteY22" fmla="*/ 999665 h 6857999"/>
              <a:gd name="connsiteX23" fmla="*/ 7014281 w 12192000"/>
              <a:gd name="connsiteY23" fmla="*/ 998883 h 6857999"/>
              <a:gd name="connsiteX24" fmla="*/ 7011574 w 12192000"/>
              <a:gd name="connsiteY24" fmla="*/ 993534 h 6857999"/>
              <a:gd name="connsiteX25" fmla="*/ 7067550 w 12192000"/>
              <a:gd name="connsiteY25" fmla="*/ 1009650 h 6857999"/>
              <a:gd name="connsiteX26" fmla="*/ 7105648 w 12192000"/>
              <a:gd name="connsiteY26" fmla="*/ 1066800 h 6857999"/>
              <a:gd name="connsiteX27" fmla="*/ 7219948 w 12192000"/>
              <a:gd name="connsiteY27" fmla="*/ 1143000 h 6857999"/>
              <a:gd name="connsiteX28" fmla="*/ 7277098 w 12192000"/>
              <a:gd name="connsiteY28" fmla="*/ 1181100 h 6857999"/>
              <a:gd name="connsiteX29" fmla="*/ 7334249 w 12192000"/>
              <a:gd name="connsiteY29" fmla="*/ 1219200 h 6857999"/>
              <a:gd name="connsiteX30" fmla="*/ 7353299 w 12192000"/>
              <a:gd name="connsiteY30" fmla="*/ 1295400 h 6857999"/>
              <a:gd name="connsiteX31" fmla="*/ 7181848 w 12192000"/>
              <a:gd name="connsiteY31" fmla="*/ 1333500 h 6857999"/>
              <a:gd name="connsiteX32" fmla="*/ 7048499 w 12192000"/>
              <a:gd name="connsiteY32" fmla="*/ 1352550 h 6857999"/>
              <a:gd name="connsiteX33" fmla="*/ 7086600 w 12192000"/>
              <a:gd name="connsiteY33" fmla="*/ 1409700 h 6857999"/>
              <a:gd name="connsiteX34" fmla="*/ 7200897 w 12192000"/>
              <a:gd name="connsiteY34" fmla="*/ 1485900 h 6857999"/>
              <a:gd name="connsiteX35" fmla="*/ 7258049 w 12192000"/>
              <a:gd name="connsiteY35" fmla="*/ 1524000 h 6857999"/>
              <a:gd name="connsiteX36" fmla="*/ 7372350 w 12192000"/>
              <a:gd name="connsiteY36" fmla="*/ 1638300 h 6857999"/>
              <a:gd name="connsiteX37" fmla="*/ 7505700 w 12192000"/>
              <a:gd name="connsiteY37" fmla="*/ 1733550 h 6857999"/>
              <a:gd name="connsiteX38" fmla="*/ 7581898 w 12192000"/>
              <a:gd name="connsiteY38" fmla="*/ 1847850 h 6857999"/>
              <a:gd name="connsiteX39" fmla="*/ 7619997 w 12192000"/>
              <a:gd name="connsiteY39" fmla="*/ 1905000 h 6857999"/>
              <a:gd name="connsiteX40" fmla="*/ 7677148 w 12192000"/>
              <a:gd name="connsiteY40" fmla="*/ 1943100 h 6857999"/>
              <a:gd name="connsiteX41" fmla="*/ 7715247 w 12192000"/>
              <a:gd name="connsiteY41" fmla="*/ 2000250 h 6857999"/>
              <a:gd name="connsiteX42" fmla="*/ 7848599 w 12192000"/>
              <a:gd name="connsiteY42" fmla="*/ 2038350 h 6857999"/>
              <a:gd name="connsiteX43" fmla="*/ 8001000 w 12192000"/>
              <a:gd name="connsiteY43" fmla="*/ 2114550 h 6857999"/>
              <a:gd name="connsiteX44" fmla="*/ 8115300 w 12192000"/>
              <a:gd name="connsiteY44" fmla="*/ 2152650 h 6857999"/>
              <a:gd name="connsiteX45" fmla="*/ 8191500 w 12192000"/>
              <a:gd name="connsiteY45" fmla="*/ 2190750 h 6857999"/>
              <a:gd name="connsiteX46" fmla="*/ 8286750 w 12192000"/>
              <a:gd name="connsiteY46" fmla="*/ 2305050 h 6857999"/>
              <a:gd name="connsiteX47" fmla="*/ 8343900 w 12192000"/>
              <a:gd name="connsiteY47" fmla="*/ 2381250 h 6857999"/>
              <a:gd name="connsiteX48" fmla="*/ 8401050 w 12192000"/>
              <a:gd name="connsiteY48" fmla="*/ 2495550 h 6857999"/>
              <a:gd name="connsiteX49" fmla="*/ 8439150 w 12192000"/>
              <a:gd name="connsiteY49" fmla="*/ 2571750 h 6857999"/>
              <a:gd name="connsiteX50" fmla="*/ 8477250 w 12192000"/>
              <a:gd name="connsiteY50" fmla="*/ 2628900 h 6857999"/>
              <a:gd name="connsiteX51" fmla="*/ 8496300 w 12192000"/>
              <a:gd name="connsiteY51" fmla="*/ 2686050 h 6857999"/>
              <a:gd name="connsiteX52" fmla="*/ 8534400 w 12192000"/>
              <a:gd name="connsiteY52" fmla="*/ 2743200 h 6857999"/>
              <a:gd name="connsiteX53" fmla="*/ 8553450 w 12192000"/>
              <a:gd name="connsiteY53" fmla="*/ 2800350 h 6857999"/>
              <a:gd name="connsiteX54" fmla="*/ 8667750 w 12192000"/>
              <a:gd name="connsiteY54" fmla="*/ 2876550 h 6857999"/>
              <a:gd name="connsiteX55" fmla="*/ 8724900 w 12192000"/>
              <a:gd name="connsiteY55" fmla="*/ 2914650 h 6857999"/>
              <a:gd name="connsiteX56" fmla="*/ 8896350 w 12192000"/>
              <a:gd name="connsiteY56" fmla="*/ 2952750 h 6857999"/>
              <a:gd name="connsiteX57" fmla="*/ 8953500 w 12192000"/>
              <a:gd name="connsiteY57" fmla="*/ 3009900 h 6857999"/>
              <a:gd name="connsiteX58" fmla="*/ 8991600 w 12192000"/>
              <a:gd name="connsiteY58" fmla="*/ 3067050 h 6857999"/>
              <a:gd name="connsiteX59" fmla="*/ 9048750 w 12192000"/>
              <a:gd name="connsiteY59" fmla="*/ 3105150 h 6857999"/>
              <a:gd name="connsiteX60" fmla="*/ 9086850 w 12192000"/>
              <a:gd name="connsiteY60" fmla="*/ 3162300 h 6857999"/>
              <a:gd name="connsiteX61" fmla="*/ 9163050 w 12192000"/>
              <a:gd name="connsiteY61" fmla="*/ 3086100 h 6857999"/>
              <a:gd name="connsiteX62" fmla="*/ 9201150 w 12192000"/>
              <a:gd name="connsiteY62" fmla="*/ 3028950 h 6857999"/>
              <a:gd name="connsiteX63" fmla="*/ 9372600 w 12192000"/>
              <a:gd name="connsiteY63" fmla="*/ 3124200 h 6857999"/>
              <a:gd name="connsiteX64" fmla="*/ 9429750 w 12192000"/>
              <a:gd name="connsiteY64" fmla="*/ 3162300 h 6857999"/>
              <a:gd name="connsiteX65" fmla="*/ 9503646 w 12192000"/>
              <a:gd name="connsiteY65" fmla="*/ 3271079 h 6857999"/>
              <a:gd name="connsiteX66" fmla="*/ 9513246 w 12192000"/>
              <a:gd name="connsiteY66" fmla="*/ 3284529 h 6857999"/>
              <a:gd name="connsiteX67" fmla="*/ 9506840 w 12192000"/>
              <a:gd name="connsiteY67" fmla="*/ 3277361 h 6857999"/>
              <a:gd name="connsiteX68" fmla="*/ 9525000 w 12192000"/>
              <a:gd name="connsiteY68" fmla="*/ 3352800 h 6857999"/>
              <a:gd name="connsiteX69" fmla="*/ 9563100 w 12192000"/>
              <a:gd name="connsiteY69" fmla="*/ 3409950 h 6857999"/>
              <a:gd name="connsiteX70" fmla="*/ 9582150 w 12192000"/>
              <a:gd name="connsiteY70" fmla="*/ 3467100 h 6857999"/>
              <a:gd name="connsiteX71" fmla="*/ 9620250 w 12192000"/>
              <a:gd name="connsiteY71" fmla="*/ 3524250 h 6857999"/>
              <a:gd name="connsiteX72" fmla="*/ 9639300 w 12192000"/>
              <a:gd name="connsiteY72" fmla="*/ 3581400 h 6857999"/>
              <a:gd name="connsiteX73" fmla="*/ 9677400 w 12192000"/>
              <a:gd name="connsiteY73" fmla="*/ 3714750 h 6857999"/>
              <a:gd name="connsiteX74" fmla="*/ 9715500 w 12192000"/>
              <a:gd name="connsiteY74" fmla="*/ 3771900 h 6857999"/>
              <a:gd name="connsiteX75" fmla="*/ 9734550 w 12192000"/>
              <a:gd name="connsiteY75" fmla="*/ 3829050 h 6857999"/>
              <a:gd name="connsiteX76" fmla="*/ 9848850 w 12192000"/>
              <a:gd name="connsiteY76" fmla="*/ 3924300 h 6857999"/>
              <a:gd name="connsiteX77" fmla="*/ 9944100 w 12192000"/>
              <a:gd name="connsiteY77" fmla="*/ 4057650 h 6857999"/>
              <a:gd name="connsiteX78" fmla="*/ 10001250 w 12192000"/>
              <a:gd name="connsiteY78" fmla="*/ 4095750 h 6857999"/>
              <a:gd name="connsiteX79" fmla="*/ 10096500 w 12192000"/>
              <a:gd name="connsiteY79" fmla="*/ 4210050 h 6857999"/>
              <a:gd name="connsiteX80" fmla="*/ 10115550 w 12192000"/>
              <a:gd name="connsiteY80" fmla="*/ 4286250 h 6857999"/>
              <a:gd name="connsiteX81" fmla="*/ 10248900 w 12192000"/>
              <a:gd name="connsiteY81" fmla="*/ 4400550 h 6857999"/>
              <a:gd name="connsiteX82" fmla="*/ 10325100 w 12192000"/>
              <a:gd name="connsiteY82" fmla="*/ 4457700 h 6857999"/>
              <a:gd name="connsiteX83" fmla="*/ 10382250 w 12192000"/>
              <a:gd name="connsiteY83" fmla="*/ 4476750 h 6857999"/>
              <a:gd name="connsiteX84" fmla="*/ 10496550 w 12192000"/>
              <a:gd name="connsiteY84" fmla="*/ 4552950 h 6857999"/>
              <a:gd name="connsiteX85" fmla="*/ 10591800 w 12192000"/>
              <a:gd name="connsiteY85" fmla="*/ 4648200 h 6857999"/>
              <a:gd name="connsiteX86" fmla="*/ 10706100 w 12192000"/>
              <a:gd name="connsiteY86" fmla="*/ 4743450 h 6857999"/>
              <a:gd name="connsiteX87" fmla="*/ 10782300 w 12192000"/>
              <a:gd name="connsiteY87" fmla="*/ 4724400 h 6857999"/>
              <a:gd name="connsiteX88" fmla="*/ 10934700 w 12192000"/>
              <a:gd name="connsiteY88" fmla="*/ 4800600 h 6857999"/>
              <a:gd name="connsiteX89" fmla="*/ 11010900 w 12192000"/>
              <a:gd name="connsiteY89" fmla="*/ 4819650 h 6857999"/>
              <a:gd name="connsiteX90" fmla="*/ 11068050 w 12192000"/>
              <a:gd name="connsiteY90" fmla="*/ 4857750 h 6857999"/>
              <a:gd name="connsiteX91" fmla="*/ 11087100 w 12192000"/>
              <a:gd name="connsiteY91" fmla="*/ 4933950 h 6857999"/>
              <a:gd name="connsiteX92" fmla="*/ 11144250 w 12192000"/>
              <a:gd name="connsiteY92" fmla="*/ 5010150 h 6857999"/>
              <a:gd name="connsiteX93" fmla="*/ 11163300 w 12192000"/>
              <a:gd name="connsiteY93" fmla="*/ 5105400 h 6857999"/>
              <a:gd name="connsiteX94" fmla="*/ 11182350 w 12192000"/>
              <a:gd name="connsiteY94" fmla="*/ 5162550 h 6857999"/>
              <a:gd name="connsiteX95" fmla="*/ 11201400 w 12192000"/>
              <a:gd name="connsiteY95" fmla="*/ 5295900 h 6857999"/>
              <a:gd name="connsiteX96" fmla="*/ 11334750 w 12192000"/>
              <a:gd name="connsiteY96" fmla="*/ 5353050 h 6857999"/>
              <a:gd name="connsiteX97" fmla="*/ 11506200 w 12192000"/>
              <a:gd name="connsiteY97" fmla="*/ 5391150 h 6857999"/>
              <a:gd name="connsiteX98" fmla="*/ 11563350 w 12192000"/>
              <a:gd name="connsiteY98" fmla="*/ 5410200 h 6857999"/>
              <a:gd name="connsiteX99" fmla="*/ 11715750 w 12192000"/>
              <a:gd name="connsiteY99" fmla="*/ 5448300 h 6857999"/>
              <a:gd name="connsiteX100" fmla="*/ 11791950 w 12192000"/>
              <a:gd name="connsiteY100" fmla="*/ 5524500 h 6857999"/>
              <a:gd name="connsiteX101" fmla="*/ 11849100 w 12192000"/>
              <a:gd name="connsiteY101" fmla="*/ 5562600 h 6857999"/>
              <a:gd name="connsiteX102" fmla="*/ 11868150 w 12192000"/>
              <a:gd name="connsiteY102" fmla="*/ 5638800 h 6857999"/>
              <a:gd name="connsiteX103" fmla="*/ 11925300 w 12192000"/>
              <a:gd name="connsiteY103" fmla="*/ 5753100 h 6857999"/>
              <a:gd name="connsiteX104" fmla="*/ 11906250 w 12192000"/>
              <a:gd name="connsiteY104" fmla="*/ 5886450 h 6857999"/>
              <a:gd name="connsiteX105" fmla="*/ 11830050 w 12192000"/>
              <a:gd name="connsiteY105" fmla="*/ 5905500 h 6857999"/>
              <a:gd name="connsiteX106" fmla="*/ 11811000 w 12192000"/>
              <a:gd name="connsiteY106" fmla="*/ 5962650 h 6857999"/>
              <a:gd name="connsiteX107" fmla="*/ 11925300 w 12192000"/>
              <a:gd name="connsiteY107" fmla="*/ 6038850 h 6857999"/>
              <a:gd name="connsiteX108" fmla="*/ 12058650 w 12192000"/>
              <a:gd name="connsiteY108" fmla="*/ 6134100 h 6857999"/>
              <a:gd name="connsiteX109" fmla="*/ 12172950 w 12192000"/>
              <a:gd name="connsiteY109" fmla="*/ 6172200 h 6857999"/>
              <a:gd name="connsiteX110" fmla="*/ 12192000 w 12192000"/>
              <a:gd name="connsiteY110" fmla="*/ 6177199 h 6857999"/>
              <a:gd name="connsiteX111" fmla="*/ 12192000 w 12192000"/>
              <a:gd name="connsiteY111" fmla="*/ 6857999 h 6857999"/>
              <a:gd name="connsiteX112" fmla="*/ 6196434 w 12192000"/>
              <a:gd name="connsiteY112" fmla="*/ 6857999 h 6857999"/>
              <a:gd name="connsiteX113" fmla="*/ 6190168 w 12192000"/>
              <a:gd name="connsiteY113" fmla="*/ 6849391 h 6857999"/>
              <a:gd name="connsiteX114" fmla="*/ 6172200 w 12192000"/>
              <a:gd name="connsiteY114" fmla="*/ 6819900 h 6857999"/>
              <a:gd name="connsiteX115" fmla="*/ 6115051 w 12192000"/>
              <a:gd name="connsiteY115" fmla="*/ 6743700 h 6857999"/>
              <a:gd name="connsiteX116" fmla="*/ 6076950 w 12192000"/>
              <a:gd name="connsiteY116" fmla="*/ 6686550 h 6857999"/>
              <a:gd name="connsiteX117" fmla="*/ 5962648 w 12192000"/>
              <a:gd name="connsiteY117" fmla="*/ 6591300 h 6857999"/>
              <a:gd name="connsiteX118" fmla="*/ 5867398 w 12192000"/>
              <a:gd name="connsiteY118" fmla="*/ 6477000 h 6857999"/>
              <a:gd name="connsiteX119" fmla="*/ 5772149 w 12192000"/>
              <a:gd name="connsiteY119" fmla="*/ 6343650 h 6857999"/>
              <a:gd name="connsiteX120" fmla="*/ 5657850 w 12192000"/>
              <a:gd name="connsiteY120" fmla="*/ 6267450 h 6857999"/>
              <a:gd name="connsiteX121" fmla="*/ 5600698 w 12192000"/>
              <a:gd name="connsiteY121" fmla="*/ 6229350 h 6857999"/>
              <a:gd name="connsiteX122" fmla="*/ 5543550 w 12192000"/>
              <a:gd name="connsiteY122" fmla="*/ 6191250 h 6857999"/>
              <a:gd name="connsiteX123" fmla="*/ 5410199 w 12192000"/>
              <a:gd name="connsiteY123" fmla="*/ 6096000 h 6857999"/>
              <a:gd name="connsiteX124" fmla="*/ 5295900 w 12192000"/>
              <a:gd name="connsiteY124" fmla="*/ 6019800 h 6857999"/>
              <a:gd name="connsiteX125" fmla="*/ 5200650 w 12192000"/>
              <a:gd name="connsiteY125" fmla="*/ 5886450 h 6857999"/>
              <a:gd name="connsiteX126" fmla="*/ 5162550 w 12192000"/>
              <a:gd name="connsiteY126" fmla="*/ 5829300 h 6857999"/>
              <a:gd name="connsiteX127" fmla="*/ 5143499 w 12192000"/>
              <a:gd name="connsiteY127" fmla="*/ 5772150 h 6857999"/>
              <a:gd name="connsiteX128" fmla="*/ 5238749 w 12192000"/>
              <a:gd name="connsiteY128" fmla="*/ 5829300 h 6857999"/>
              <a:gd name="connsiteX129" fmla="*/ 5353051 w 12192000"/>
              <a:gd name="connsiteY129" fmla="*/ 5924550 h 6857999"/>
              <a:gd name="connsiteX130" fmla="*/ 5372100 w 12192000"/>
              <a:gd name="connsiteY130" fmla="*/ 5867400 h 6857999"/>
              <a:gd name="connsiteX131" fmla="*/ 5276850 w 12192000"/>
              <a:gd name="connsiteY131" fmla="*/ 5772150 h 6857999"/>
              <a:gd name="connsiteX132" fmla="*/ 5219700 w 12192000"/>
              <a:gd name="connsiteY132" fmla="*/ 5734050 h 6857999"/>
              <a:gd name="connsiteX133" fmla="*/ 5162550 w 12192000"/>
              <a:gd name="connsiteY133" fmla="*/ 5619750 h 6857999"/>
              <a:gd name="connsiteX134" fmla="*/ 5124450 w 12192000"/>
              <a:gd name="connsiteY134" fmla="*/ 5543550 h 6857999"/>
              <a:gd name="connsiteX135" fmla="*/ 5067301 w 12192000"/>
              <a:gd name="connsiteY135" fmla="*/ 5429250 h 6857999"/>
              <a:gd name="connsiteX136" fmla="*/ 4991100 w 12192000"/>
              <a:gd name="connsiteY136" fmla="*/ 5391150 h 6857999"/>
              <a:gd name="connsiteX137" fmla="*/ 4933950 w 12192000"/>
              <a:gd name="connsiteY137" fmla="*/ 5353050 h 6857999"/>
              <a:gd name="connsiteX138" fmla="*/ 4800600 w 12192000"/>
              <a:gd name="connsiteY138" fmla="*/ 5314950 h 6857999"/>
              <a:gd name="connsiteX139" fmla="*/ 4743450 w 12192000"/>
              <a:gd name="connsiteY139" fmla="*/ 5295900 h 6857999"/>
              <a:gd name="connsiteX140" fmla="*/ 4667251 w 12192000"/>
              <a:gd name="connsiteY140" fmla="*/ 5276850 h 6857999"/>
              <a:gd name="connsiteX141" fmla="*/ 4457700 w 12192000"/>
              <a:gd name="connsiteY141" fmla="*/ 5200650 h 6857999"/>
              <a:gd name="connsiteX142" fmla="*/ 4305301 w 12192000"/>
              <a:gd name="connsiteY142" fmla="*/ 5162550 h 6857999"/>
              <a:gd name="connsiteX143" fmla="*/ 4229100 w 12192000"/>
              <a:gd name="connsiteY143" fmla="*/ 5105400 h 6857999"/>
              <a:gd name="connsiteX144" fmla="*/ 4133850 w 12192000"/>
              <a:gd name="connsiteY144" fmla="*/ 4991100 h 6857999"/>
              <a:gd name="connsiteX145" fmla="*/ 4114800 w 12192000"/>
              <a:gd name="connsiteY145" fmla="*/ 4933950 h 6857999"/>
              <a:gd name="connsiteX146" fmla="*/ 4038600 w 12192000"/>
              <a:gd name="connsiteY146" fmla="*/ 4819650 h 6857999"/>
              <a:gd name="connsiteX147" fmla="*/ 4019550 w 12192000"/>
              <a:gd name="connsiteY147" fmla="*/ 4762500 h 6857999"/>
              <a:gd name="connsiteX148" fmla="*/ 3962400 w 12192000"/>
              <a:gd name="connsiteY148" fmla="*/ 4705350 h 6857999"/>
              <a:gd name="connsiteX149" fmla="*/ 3924300 w 12192000"/>
              <a:gd name="connsiteY149" fmla="*/ 4648200 h 6857999"/>
              <a:gd name="connsiteX150" fmla="*/ 3867150 w 12192000"/>
              <a:gd name="connsiteY150" fmla="*/ 4629150 h 6857999"/>
              <a:gd name="connsiteX151" fmla="*/ 3829050 w 12192000"/>
              <a:gd name="connsiteY151" fmla="*/ 4572000 h 6857999"/>
              <a:gd name="connsiteX152" fmla="*/ 3752850 w 12192000"/>
              <a:gd name="connsiteY152" fmla="*/ 4552950 h 6857999"/>
              <a:gd name="connsiteX153" fmla="*/ 3676650 w 12192000"/>
              <a:gd name="connsiteY153" fmla="*/ 4438650 h 6857999"/>
              <a:gd name="connsiteX154" fmla="*/ 3638550 w 12192000"/>
              <a:gd name="connsiteY154" fmla="*/ 4381500 h 6857999"/>
              <a:gd name="connsiteX155" fmla="*/ 3600450 w 12192000"/>
              <a:gd name="connsiteY155" fmla="*/ 4248150 h 6857999"/>
              <a:gd name="connsiteX156" fmla="*/ 3543300 w 12192000"/>
              <a:gd name="connsiteY156" fmla="*/ 4171950 h 6857999"/>
              <a:gd name="connsiteX157" fmla="*/ 3505200 w 12192000"/>
              <a:gd name="connsiteY157" fmla="*/ 4114800 h 6857999"/>
              <a:gd name="connsiteX158" fmla="*/ 3448050 w 12192000"/>
              <a:gd name="connsiteY158" fmla="*/ 4095750 h 6857999"/>
              <a:gd name="connsiteX159" fmla="*/ 3429000 w 12192000"/>
              <a:gd name="connsiteY159" fmla="*/ 4152900 h 6857999"/>
              <a:gd name="connsiteX160" fmla="*/ 3371850 w 12192000"/>
              <a:gd name="connsiteY160" fmla="*/ 4095750 h 6857999"/>
              <a:gd name="connsiteX161" fmla="*/ 3257550 w 12192000"/>
              <a:gd name="connsiteY161" fmla="*/ 3962400 h 6857999"/>
              <a:gd name="connsiteX162" fmla="*/ 3143250 w 12192000"/>
              <a:gd name="connsiteY162" fmla="*/ 3924300 h 6857999"/>
              <a:gd name="connsiteX163" fmla="*/ 3009900 w 12192000"/>
              <a:gd name="connsiteY163" fmla="*/ 3810000 h 6857999"/>
              <a:gd name="connsiteX164" fmla="*/ 2895600 w 12192000"/>
              <a:gd name="connsiteY164" fmla="*/ 3752850 h 6857999"/>
              <a:gd name="connsiteX165" fmla="*/ 2838450 w 12192000"/>
              <a:gd name="connsiteY165" fmla="*/ 3714750 h 6857999"/>
              <a:gd name="connsiteX166" fmla="*/ 2743200 w 12192000"/>
              <a:gd name="connsiteY166" fmla="*/ 3581400 h 6857999"/>
              <a:gd name="connsiteX167" fmla="*/ 2667000 w 12192000"/>
              <a:gd name="connsiteY167" fmla="*/ 3467100 h 6857999"/>
              <a:gd name="connsiteX168" fmla="*/ 2724150 w 12192000"/>
              <a:gd name="connsiteY168" fmla="*/ 3429000 h 6857999"/>
              <a:gd name="connsiteX169" fmla="*/ 2705100 w 12192000"/>
              <a:gd name="connsiteY169" fmla="*/ 3371850 h 6857999"/>
              <a:gd name="connsiteX170" fmla="*/ 2590800 w 12192000"/>
              <a:gd name="connsiteY170" fmla="*/ 3257550 h 6857999"/>
              <a:gd name="connsiteX171" fmla="*/ 2552700 w 12192000"/>
              <a:gd name="connsiteY171" fmla="*/ 3200400 h 6857999"/>
              <a:gd name="connsiteX172" fmla="*/ 2400300 w 12192000"/>
              <a:gd name="connsiteY172" fmla="*/ 3143250 h 6857999"/>
              <a:gd name="connsiteX173" fmla="*/ 2343150 w 12192000"/>
              <a:gd name="connsiteY173" fmla="*/ 3124200 h 6857999"/>
              <a:gd name="connsiteX174" fmla="*/ 2114550 w 12192000"/>
              <a:gd name="connsiteY174" fmla="*/ 2933700 h 6857999"/>
              <a:gd name="connsiteX175" fmla="*/ 2076450 w 12192000"/>
              <a:gd name="connsiteY175" fmla="*/ 2876550 h 6857999"/>
              <a:gd name="connsiteX176" fmla="*/ 2095500 w 12192000"/>
              <a:gd name="connsiteY176" fmla="*/ 2819400 h 6857999"/>
              <a:gd name="connsiteX177" fmla="*/ 1962150 w 12192000"/>
              <a:gd name="connsiteY177" fmla="*/ 2743200 h 6857999"/>
              <a:gd name="connsiteX178" fmla="*/ 1866900 w 12192000"/>
              <a:gd name="connsiteY178" fmla="*/ 2724150 h 6857999"/>
              <a:gd name="connsiteX179" fmla="*/ 1733550 w 12192000"/>
              <a:gd name="connsiteY179" fmla="*/ 2647950 h 6857999"/>
              <a:gd name="connsiteX180" fmla="*/ 1619250 w 12192000"/>
              <a:gd name="connsiteY180" fmla="*/ 2571750 h 6857999"/>
              <a:gd name="connsiteX181" fmla="*/ 1581150 w 12192000"/>
              <a:gd name="connsiteY181" fmla="*/ 2514600 h 6857999"/>
              <a:gd name="connsiteX182" fmla="*/ 1504950 w 12192000"/>
              <a:gd name="connsiteY182" fmla="*/ 2476500 h 6857999"/>
              <a:gd name="connsiteX183" fmla="*/ 1447800 w 12192000"/>
              <a:gd name="connsiteY183" fmla="*/ 2438400 h 6857999"/>
              <a:gd name="connsiteX184" fmla="*/ 1276350 w 12192000"/>
              <a:gd name="connsiteY184" fmla="*/ 2305050 h 6857999"/>
              <a:gd name="connsiteX185" fmla="*/ 1200150 w 12192000"/>
              <a:gd name="connsiteY185" fmla="*/ 2247900 h 6857999"/>
              <a:gd name="connsiteX186" fmla="*/ 1085850 w 12192000"/>
              <a:gd name="connsiteY186" fmla="*/ 2152650 h 6857999"/>
              <a:gd name="connsiteX187" fmla="*/ 1028700 w 12192000"/>
              <a:gd name="connsiteY187" fmla="*/ 2057400 h 6857999"/>
              <a:gd name="connsiteX188" fmla="*/ 1009650 w 12192000"/>
              <a:gd name="connsiteY188" fmla="*/ 2000250 h 6857999"/>
              <a:gd name="connsiteX189" fmla="*/ 971550 w 12192000"/>
              <a:gd name="connsiteY189" fmla="*/ 1943100 h 6857999"/>
              <a:gd name="connsiteX190" fmla="*/ 952500 w 12192000"/>
              <a:gd name="connsiteY190" fmla="*/ 1885950 h 6857999"/>
              <a:gd name="connsiteX191" fmla="*/ 857250 w 12192000"/>
              <a:gd name="connsiteY191" fmla="*/ 1771650 h 6857999"/>
              <a:gd name="connsiteX192" fmla="*/ 819150 w 12192000"/>
              <a:gd name="connsiteY192" fmla="*/ 1676400 h 6857999"/>
              <a:gd name="connsiteX193" fmla="*/ 742950 w 12192000"/>
              <a:gd name="connsiteY193" fmla="*/ 1524000 h 6857999"/>
              <a:gd name="connsiteX194" fmla="*/ 685800 w 12192000"/>
              <a:gd name="connsiteY194" fmla="*/ 1390650 h 6857999"/>
              <a:gd name="connsiteX195" fmla="*/ 647700 w 12192000"/>
              <a:gd name="connsiteY195" fmla="*/ 1333500 h 6857999"/>
              <a:gd name="connsiteX196" fmla="*/ 590550 w 12192000"/>
              <a:gd name="connsiteY196" fmla="*/ 1314450 h 6857999"/>
              <a:gd name="connsiteX197" fmla="*/ 742950 w 12192000"/>
              <a:gd name="connsiteY197" fmla="*/ 1295400 h 6857999"/>
              <a:gd name="connsiteX198" fmla="*/ 571500 w 12192000"/>
              <a:gd name="connsiteY198" fmla="*/ 1200150 h 6857999"/>
              <a:gd name="connsiteX199" fmla="*/ 495300 w 12192000"/>
              <a:gd name="connsiteY199" fmla="*/ 1181100 h 6857999"/>
              <a:gd name="connsiteX200" fmla="*/ 419100 w 12192000"/>
              <a:gd name="connsiteY200" fmla="*/ 1143000 h 6857999"/>
              <a:gd name="connsiteX201" fmla="*/ 285750 w 12192000"/>
              <a:gd name="connsiteY201" fmla="*/ 1047750 h 6857999"/>
              <a:gd name="connsiteX202" fmla="*/ 209550 w 12192000"/>
              <a:gd name="connsiteY202" fmla="*/ 952500 h 6857999"/>
              <a:gd name="connsiteX203" fmla="*/ 152400 w 12192000"/>
              <a:gd name="connsiteY203" fmla="*/ 914400 h 6857999"/>
              <a:gd name="connsiteX204" fmla="*/ 57150 w 12192000"/>
              <a:gd name="connsiteY204" fmla="*/ 781050 h 6857999"/>
              <a:gd name="connsiteX205" fmla="*/ 0 w 12192000"/>
              <a:gd name="connsiteY205" fmla="*/ 7239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12192000" h="6857999">
                <a:moveTo>
                  <a:pt x="9513246" y="3284529"/>
                </a:moveTo>
                <a:lnTo>
                  <a:pt x="9517026" y="3288757"/>
                </a:lnTo>
                <a:cubicBezTo>
                  <a:pt x="9523037" y="3296532"/>
                  <a:pt x="9525744" y="3301706"/>
                  <a:pt x="9514684" y="3286542"/>
                </a:cubicBezTo>
                <a:close/>
                <a:moveTo>
                  <a:pt x="0" y="0"/>
                </a:moveTo>
                <a:lnTo>
                  <a:pt x="5787203" y="0"/>
                </a:lnTo>
                <a:lnTo>
                  <a:pt x="5810251" y="38100"/>
                </a:lnTo>
                <a:cubicBezTo>
                  <a:pt x="5822950" y="57150"/>
                  <a:pt x="5832161" y="79061"/>
                  <a:pt x="5848350" y="95250"/>
                </a:cubicBezTo>
                <a:cubicBezTo>
                  <a:pt x="5886448" y="133350"/>
                  <a:pt x="5917818" y="179662"/>
                  <a:pt x="5962648" y="209550"/>
                </a:cubicBezTo>
                <a:lnTo>
                  <a:pt x="6134099" y="323850"/>
                </a:lnTo>
                <a:cubicBezTo>
                  <a:pt x="6153149" y="336550"/>
                  <a:pt x="6172934" y="348213"/>
                  <a:pt x="6191251" y="361950"/>
                </a:cubicBezTo>
                <a:cubicBezTo>
                  <a:pt x="6285764" y="432837"/>
                  <a:pt x="6241031" y="401488"/>
                  <a:pt x="6324599" y="457200"/>
                </a:cubicBezTo>
                <a:cubicBezTo>
                  <a:pt x="6337299" y="476250"/>
                  <a:pt x="6345468" y="499273"/>
                  <a:pt x="6362699" y="514350"/>
                </a:cubicBezTo>
                <a:cubicBezTo>
                  <a:pt x="6397159" y="544503"/>
                  <a:pt x="6438899" y="565150"/>
                  <a:pt x="6476999" y="590550"/>
                </a:cubicBezTo>
                <a:cubicBezTo>
                  <a:pt x="6496050" y="603250"/>
                  <a:pt x="6517961" y="612461"/>
                  <a:pt x="6534149" y="628650"/>
                </a:cubicBezTo>
                <a:cubicBezTo>
                  <a:pt x="6605498" y="699999"/>
                  <a:pt x="6565741" y="677281"/>
                  <a:pt x="6648450" y="704850"/>
                </a:cubicBezTo>
                <a:cubicBezTo>
                  <a:pt x="6720747" y="813295"/>
                  <a:pt x="6644605" y="724425"/>
                  <a:pt x="6743698" y="781050"/>
                </a:cubicBezTo>
                <a:cubicBezTo>
                  <a:pt x="6771267" y="796802"/>
                  <a:pt x="6793483" y="820588"/>
                  <a:pt x="6819896" y="838200"/>
                </a:cubicBezTo>
                <a:cubicBezTo>
                  <a:pt x="6850707" y="858739"/>
                  <a:pt x="6883753" y="875726"/>
                  <a:pt x="6915148" y="895350"/>
                </a:cubicBezTo>
                <a:cubicBezTo>
                  <a:pt x="6934565" y="907484"/>
                  <a:pt x="6953249" y="920750"/>
                  <a:pt x="6972300" y="933450"/>
                </a:cubicBezTo>
                <a:cubicBezTo>
                  <a:pt x="6985948" y="953923"/>
                  <a:pt x="6995618" y="968825"/>
                  <a:pt x="7002350" y="979435"/>
                </a:cubicBezTo>
                <a:lnTo>
                  <a:pt x="7014281" y="998883"/>
                </a:lnTo>
                <a:lnTo>
                  <a:pt x="7015759" y="1001808"/>
                </a:lnTo>
                <a:cubicBezTo>
                  <a:pt x="7016637" y="1003256"/>
                  <a:pt x="7016649" y="1002967"/>
                  <a:pt x="7014759" y="999665"/>
                </a:cubicBezTo>
                <a:lnTo>
                  <a:pt x="7014281" y="998883"/>
                </a:lnTo>
                <a:lnTo>
                  <a:pt x="7011574" y="993534"/>
                </a:lnTo>
                <a:cubicBezTo>
                  <a:pt x="7005309" y="978966"/>
                  <a:pt x="7001823" y="957070"/>
                  <a:pt x="7067550" y="1009650"/>
                </a:cubicBezTo>
                <a:cubicBezTo>
                  <a:pt x="7085427" y="1023953"/>
                  <a:pt x="7088418" y="1051723"/>
                  <a:pt x="7105648" y="1066800"/>
                </a:cubicBezTo>
                <a:cubicBezTo>
                  <a:pt x="7140111" y="1096953"/>
                  <a:pt x="7181848" y="1117600"/>
                  <a:pt x="7219948" y="1143000"/>
                </a:cubicBezTo>
                <a:lnTo>
                  <a:pt x="7277098" y="1181100"/>
                </a:lnTo>
                <a:lnTo>
                  <a:pt x="7334249" y="1219200"/>
                </a:lnTo>
                <a:cubicBezTo>
                  <a:pt x="7340599" y="1244600"/>
                  <a:pt x="7340308" y="1272668"/>
                  <a:pt x="7353299" y="1295400"/>
                </a:cubicBezTo>
                <a:cubicBezTo>
                  <a:pt x="7414468" y="1402448"/>
                  <a:pt x="7579345" y="1366625"/>
                  <a:pt x="7181848" y="1333500"/>
                </a:cubicBezTo>
                <a:cubicBezTo>
                  <a:pt x="7137399" y="1339850"/>
                  <a:pt x="7083561" y="1324500"/>
                  <a:pt x="7048499" y="1352550"/>
                </a:cubicBezTo>
                <a:cubicBezTo>
                  <a:pt x="7030622" y="1366853"/>
                  <a:pt x="7069369" y="1394623"/>
                  <a:pt x="7086600" y="1409700"/>
                </a:cubicBezTo>
                <a:cubicBezTo>
                  <a:pt x="7121058" y="1439853"/>
                  <a:pt x="7162799" y="1460500"/>
                  <a:pt x="7200897" y="1485900"/>
                </a:cubicBezTo>
                <a:cubicBezTo>
                  <a:pt x="7219948" y="1498600"/>
                  <a:pt x="7241858" y="1507811"/>
                  <a:pt x="7258049" y="1524000"/>
                </a:cubicBezTo>
                <a:cubicBezTo>
                  <a:pt x="7296148" y="1562100"/>
                  <a:pt x="7329244" y="1605971"/>
                  <a:pt x="7372350" y="1638300"/>
                </a:cubicBezTo>
                <a:cubicBezTo>
                  <a:pt x="7466864" y="1709187"/>
                  <a:pt x="7422130" y="1677838"/>
                  <a:pt x="7505700" y="1733550"/>
                </a:cubicBezTo>
                <a:lnTo>
                  <a:pt x="7581898" y="1847850"/>
                </a:lnTo>
                <a:cubicBezTo>
                  <a:pt x="7594598" y="1866900"/>
                  <a:pt x="7600949" y="1892300"/>
                  <a:pt x="7619997" y="1905000"/>
                </a:cubicBezTo>
                <a:lnTo>
                  <a:pt x="7677148" y="1943100"/>
                </a:lnTo>
                <a:cubicBezTo>
                  <a:pt x="7689848" y="1962150"/>
                  <a:pt x="7697372" y="1985947"/>
                  <a:pt x="7715247" y="2000250"/>
                </a:cubicBezTo>
                <a:cubicBezTo>
                  <a:pt x="7729330" y="2011516"/>
                  <a:pt x="7841457" y="2035374"/>
                  <a:pt x="7848599" y="2038350"/>
                </a:cubicBezTo>
                <a:cubicBezTo>
                  <a:pt x="7901026" y="2060195"/>
                  <a:pt x="7947117" y="2096589"/>
                  <a:pt x="8001000" y="2114550"/>
                </a:cubicBezTo>
                <a:cubicBezTo>
                  <a:pt x="8039100" y="2127250"/>
                  <a:pt x="8079379" y="2134689"/>
                  <a:pt x="8115300" y="2152650"/>
                </a:cubicBezTo>
                <a:cubicBezTo>
                  <a:pt x="8140700" y="2165350"/>
                  <a:pt x="8168392" y="2174244"/>
                  <a:pt x="8191500" y="2190750"/>
                </a:cubicBezTo>
                <a:cubicBezTo>
                  <a:pt x="8243384" y="2227810"/>
                  <a:pt x="8251940" y="2256316"/>
                  <a:pt x="8286750" y="2305050"/>
                </a:cubicBezTo>
                <a:cubicBezTo>
                  <a:pt x="8305204" y="2330886"/>
                  <a:pt x="8324850" y="2355850"/>
                  <a:pt x="8343900" y="2381250"/>
                </a:cubicBezTo>
                <a:cubicBezTo>
                  <a:pt x="8378827" y="2486031"/>
                  <a:pt x="8341964" y="2392149"/>
                  <a:pt x="8401050" y="2495550"/>
                </a:cubicBezTo>
                <a:cubicBezTo>
                  <a:pt x="8415139" y="2520206"/>
                  <a:pt x="8425061" y="2547094"/>
                  <a:pt x="8439150" y="2571750"/>
                </a:cubicBezTo>
                <a:cubicBezTo>
                  <a:pt x="8450509" y="2591629"/>
                  <a:pt x="8467011" y="2608422"/>
                  <a:pt x="8477250" y="2628900"/>
                </a:cubicBezTo>
                <a:cubicBezTo>
                  <a:pt x="8486230" y="2646861"/>
                  <a:pt x="8487320" y="2668089"/>
                  <a:pt x="8496300" y="2686050"/>
                </a:cubicBezTo>
                <a:cubicBezTo>
                  <a:pt x="8506539" y="2706528"/>
                  <a:pt x="8524161" y="2722722"/>
                  <a:pt x="8534400" y="2743200"/>
                </a:cubicBezTo>
                <a:cubicBezTo>
                  <a:pt x="8543380" y="2761161"/>
                  <a:pt x="8539251" y="2786151"/>
                  <a:pt x="8553450" y="2800350"/>
                </a:cubicBezTo>
                <a:cubicBezTo>
                  <a:pt x="8585829" y="2832729"/>
                  <a:pt x="8629650" y="2851150"/>
                  <a:pt x="8667750" y="2876550"/>
                </a:cubicBezTo>
                <a:cubicBezTo>
                  <a:pt x="8686800" y="2889250"/>
                  <a:pt x="8702688" y="2909097"/>
                  <a:pt x="8724900" y="2914650"/>
                </a:cubicBezTo>
                <a:cubicBezTo>
                  <a:pt x="8832512" y="2941553"/>
                  <a:pt x="8775427" y="2928565"/>
                  <a:pt x="8896350" y="2952750"/>
                </a:cubicBezTo>
                <a:cubicBezTo>
                  <a:pt x="8915400" y="2971800"/>
                  <a:pt x="8936253" y="2989204"/>
                  <a:pt x="8953500" y="3009900"/>
                </a:cubicBezTo>
                <a:cubicBezTo>
                  <a:pt x="8968157" y="3027489"/>
                  <a:pt x="8975411" y="3050861"/>
                  <a:pt x="8991600" y="3067050"/>
                </a:cubicBezTo>
                <a:cubicBezTo>
                  <a:pt x="9007789" y="3083239"/>
                  <a:pt x="9029700" y="3092450"/>
                  <a:pt x="9048750" y="3105150"/>
                </a:cubicBezTo>
                <a:cubicBezTo>
                  <a:pt x="9061450" y="3124200"/>
                  <a:pt x="9065592" y="3153797"/>
                  <a:pt x="9086850" y="3162300"/>
                </a:cubicBezTo>
                <a:cubicBezTo>
                  <a:pt x="9150350" y="3187700"/>
                  <a:pt x="9150350" y="3111500"/>
                  <a:pt x="9163050" y="3086100"/>
                </a:cubicBezTo>
                <a:cubicBezTo>
                  <a:pt x="9173289" y="3065622"/>
                  <a:pt x="9188450" y="3048000"/>
                  <a:pt x="9201150" y="3028950"/>
                </a:cubicBezTo>
                <a:cubicBezTo>
                  <a:pt x="9301741" y="3062480"/>
                  <a:pt x="9241592" y="3036861"/>
                  <a:pt x="9372600" y="3124200"/>
                </a:cubicBezTo>
                <a:lnTo>
                  <a:pt x="9429750" y="3162300"/>
                </a:lnTo>
                <a:cubicBezTo>
                  <a:pt x="9466538" y="3217483"/>
                  <a:pt x="9489699" y="3251248"/>
                  <a:pt x="9503646" y="3271079"/>
                </a:cubicBezTo>
                <a:lnTo>
                  <a:pt x="9513246" y="3284529"/>
                </a:lnTo>
                <a:lnTo>
                  <a:pt x="9506840" y="3277361"/>
                </a:lnTo>
                <a:cubicBezTo>
                  <a:pt x="9496790" y="3268449"/>
                  <a:pt x="9491075" y="3273641"/>
                  <a:pt x="9525000" y="3352800"/>
                </a:cubicBezTo>
                <a:cubicBezTo>
                  <a:pt x="9534019" y="3373844"/>
                  <a:pt x="9552861" y="3389472"/>
                  <a:pt x="9563100" y="3409950"/>
                </a:cubicBezTo>
                <a:cubicBezTo>
                  <a:pt x="9572080" y="3427911"/>
                  <a:pt x="9573170" y="3449139"/>
                  <a:pt x="9582150" y="3467100"/>
                </a:cubicBezTo>
                <a:cubicBezTo>
                  <a:pt x="9592389" y="3487578"/>
                  <a:pt x="9610011" y="3503772"/>
                  <a:pt x="9620250" y="3524250"/>
                </a:cubicBezTo>
                <a:cubicBezTo>
                  <a:pt x="9629230" y="3542211"/>
                  <a:pt x="9633783" y="3562092"/>
                  <a:pt x="9639300" y="3581400"/>
                </a:cubicBezTo>
                <a:cubicBezTo>
                  <a:pt x="9647438" y="3609884"/>
                  <a:pt x="9662175" y="3684300"/>
                  <a:pt x="9677400" y="3714750"/>
                </a:cubicBezTo>
                <a:cubicBezTo>
                  <a:pt x="9687639" y="3735228"/>
                  <a:pt x="9705261" y="3751422"/>
                  <a:pt x="9715500" y="3771900"/>
                </a:cubicBezTo>
                <a:cubicBezTo>
                  <a:pt x="9724480" y="3789861"/>
                  <a:pt x="9723411" y="3812342"/>
                  <a:pt x="9734550" y="3829050"/>
                </a:cubicBezTo>
                <a:cubicBezTo>
                  <a:pt x="9776291" y="3891662"/>
                  <a:pt x="9796137" y="3880373"/>
                  <a:pt x="9848850" y="3924300"/>
                </a:cubicBezTo>
                <a:cubicBezTo>
                  <a:pt x="9994775" y="4045904"/>
                  <a:pt x="9821541" y="3910579"/>
                  <a:pt x="9944100" y="4057650"/>
                </a:cubicBezTo>
                <a:cubicBezTo>
                  <a:pt x="9958757" y="4075239"/>
                  <a:pt x="9983661" y="4081093"/>
                  <a:pt x="10001250" y="4095750"/>
                </a:cubicBezTo>
                <a:cubicBezTo>
                  <a:pt x="10056255" y="4141587"/>
                  <a:pt x="10059038" y="4153856"/>
                  <a:pt x="10096500" y="4210050"/>
                </a:cubicBezTo>
                <a:cubicBezTo>
                  <a:pt x="10102850" y="4235450"/>
                  <a:pt x="10101674" y="4264048"/>
                  <a:pt x="10115550" y="4286250"/>
                </a:cubicBezTo>
                <a:cubicBezTo>
                  <a:pt x="10152695" y="4345682"/>
                  <a:pt x="10197074" y="4363531"/>
                  <a:pt x="10248900" y="4400550"/>
                </a:cubicBezTo>
                <a:cubicBezTo>
                  <a:pt x="10274736" y="4419004"/>
                  <a:pt x="10297533" y="4441948"/>
                  <a:pt x="10325100" y="4457700"/>
                </a:cubicBezTo>
                <a:cubicBezTo>
                  <a:pt x="10342535" y="4467663"/>
                  <a:pt x="10364697" y="4466998"/>
                  <a:pt x="10382250" y="4476750"/>
                </a:cubicBezTo>
                <a:cubicBezTo>
                  <a:pt x="10422278" y="4498988"/>
                  <a:pt x="10496550" y="4552950"/>
                  <a:pt x="10496550" y="4552950"/>
                </a:cubicBezTo>
                <a:cubicBezTo>
                  <a:pt x="10598150" y="4705350"/>
                  <a:pt x="10464800" y="4521200"/>
                  <a:pt x="10591800" y="4648200"/>
                </a:cubicBezTo>
                <a:cubicBezTo>
                  <a:pt x="10695597" y="4751997"/>
                  <a:pt x="10596947" y="4707066"/>
                  <a:pt x="10706100" y="4743450"/>
                </a:cubicBezTo>
                <a:cubicBezTo>
                  <a:pt x="10731500" y="4737100"/>
                  <a:pt x="10756118" y="4724400"/>
                  <a:pt x="10782300" y="4724400"/>
                </a:cubicBezTo>
                <a:cubicBezTo>
                  <a:pt x="10875855" y="4724400"/>
                  <a:pt x="10853861" y="4760181"/>
                  <a:pt x="10934700" y="4800600"/>
                </a:cubicBezTo>
                <a:cubicBezTo>
                  <a:pt x="10958118" y="4812309"/>
                  <a:pt x="10985500" y="4813300"/>
                  <a:pt x="11010900" y="4819650"/>
                </a:cubicBezTo>
                <a:cubicBezTo>
                  <a:pt x="11029950" y="4832350"/>
                  <a:pt x="11055350" y="4838700"/>
                  <a:pt x="11068050" y="4857750"/>
                </a:cubicBezTo>
                <a:cubicBezTo>
                  <a:pt x="11082573" y="4879535"/>
                  <a:pt x="11075391" y="4910532"/>
                  <a:pt x="11087100" y="4933950"/>
                </a:cubicBezTo>
                <a:cubicBezTo>
                  <a:pt x="11101299" y="4962348"/>
                  <a:pt x="11125200" y="4984750"/>
                  <a:pt x="11144250" y="5010150"/>
                </a:cubicBezTo>
                <a:cubicBezTo>
                  <a:pt x="11150600" y="5041900"/>
                  <a:pt x="11155447" y="5073988"/>
                  <a:pt x="11163300" y="5105400"/>
                </a:cubicBezTo>
                <a:cubicBezTo>
                  <a:pt x="11168170" y="5124881"/>
                  <a:pt x="11178412" y="5142859"/>
                  <a:pt x="11182350" y="5162550"/>
                </a:cubicBezTo>
                <a:cubicBezTo>
                  <a:pt x="11191156" y="5206579"/>
                  <a:pt x="11173350" y="5260838"/>
                  <a:pt x="11201400" y="5295900"/>
                </a:cubicBezTo>
                <a:cubicBezTo>
                  <a:pt x="11231610" y="5333663"/>
                  <a:pt x="11289849" y="5335089"/>
                  <a:pt x="11334750" y="5353050"/>
                </a:cubicBezTo>
                <a:cubicBezTo>
                  <a:pt x="11415158" y="5385213"/>
                  <a:pt x="11397840" y="5367070"/>
                  <a:pt x="11506200" y="5391150"/>
                </a:cubicBezTo>
                <a:cubicBezTo>
                  <a:pt x="11525802" y="5395506"/>
                  <a:pt x="11543977" y="5404916"/>
                  <a:pt x="11563350" y="5410200"/>
                </a:cubicBezTo>
                <a:cubicBezTo>
                  <a:pt x="11613868" y="5423978"/>
                  <a:pt x="11715750" y="5448300"/>
                  <a:pt x="11715750" y="5448300"/>
                </a:cubicBezTo>
                <a:cubicBezTo>
                  <a:pt x="11741150" y="5473700"/>
                  <a:pt x="11764677" y="5501123"/>
                  <a:pt x="11791950" y="5524500"/>
                </a:cubicBezTo>
                <a:cubicBezTo>
                  <a:pt x="11809333" y="5539400"/>
                  <a:pt x="11836400" y="5543550"/>
                  <a:pt x="11849100" y="5562600"/>
                </a:cubicBezTo>
                <a:cubicBezTo>
                  <a:pt x="11863623" y="5584385"/>
                  <a:pt x="11860957" y="5613626"/>
                  <a:pt x="11868150" y="5638800"/>
                </a:cubicBezTo>
                <a:cubicBezTo>
                  <a:pt x="11887868" y="5707812"/>
                  <a:pt x="11883555" y="5690483"/>
                  <a:pt x="11925300" y="5753100"/>
                </a:cubicBezTo>
                <a:cubicBezTo>
                  <a:pt x="11918950" y="5797550"/>
                  <a:pt x="11930048" y="5848374"/>
                  <a:pt x="11906250" y="5886450"/>
                </a:cubicBezTo>
                <a:cubicBezTo>
                  <a:pt x="11892374" y="5908652"/>
                  <a:pt x="11850494" y="5889144"/>
                  <a:pt x="11830050" y="5905500"/>
                </a:cubicBezTo>
                <a:cubicBezTo>
                  <a:pt x="11814370" y="5918044"/>
                  <a:pt x="11817350" y="5943600"/>
                  <a:pt x="11811000" y="5962650"/>
                </a:cubicBezTo>
                <a:cubicBezTo>
                  <a:pt x="11849100" y="5988050"/>
                  <a:pt x="11888668" y="6011376"/>
                  <a:pt x="11925300" y="6038850"/>
                </a:cubicBezTo>
                <a:cubicBezTo>
                  <a:pt x="11935534" y="6046526"/>
                  <a:pt x="12035859" y="6123971"/>
                  <a:pt x="12058650" y="6134100"/>
                </a:cubicBezTo>
                <a:cubicBezTo>
                  <a:pt x="12095350" y="6150411"/>
                  <a:pt x="12134850" y="6159500"/>
                  <a:pt x="12172950" y="6172200"/>
                </a:cubicBezTo>
                <a:lnTo>
                  <a:pt x="12192000" y="6177199"/>
                </a:lnTo>
                <a:lnTo>
                  <a:pt x="12192000" y="6857999"/>
                </a:lnTo>
                <a:lnTo>
                  <a:pt x="6196434" y="6857999"/>
                </a:lnTo>
                <a:lnTo>
                  <a:pt x="6190168" y="6849391"/>
                </a:lnTo>
                <a:cubicBezTo>
                  <a:pt x="6184331" y="6839456"/>
                  <a:pt x="6178854" y="6829216"/>
                  <a:pt x="6172200" y="6819900"/>
                </a:cubicBezTo>
                <a:cubicBezTo>
                  <a:pt x="6153746" y="6794064"/>
                  <a:pt x="6133503" y="6769536"/>
                  <a:pt x="6115051" y="6743700"/>
                </a:cubicBezTo>
                <a:cubicBezTo>
                  <a:pt x="6101743" y="6725069"/>
                  <a:pt x="6091605" y="6704139"/>
                  <a:pt x="6076950" y="6686550"/>
                </a:cubicBezTo>
                <a:cubicBezTo>
                  <a:pt x="6031111" y="6631545"/>
                  <a:pt x="6018843" y="6628762"/>
                  <a:pt x="5962648" y="6591300"/>
                </a:cubicBezTo>
                <a:cubicBezTo>
                  <a:pt x="5868054" y="6449407"/>
                  <a:pt x="5989631" y="6623679"/>
                  <a:pt x="5867398" y="6477000"/>
                </a:cubicBezTo>
                <a:cubicBezTo>
                  <a:pt x="5830989" y="6433309"/>
                  <a:pt x="5816269" y="6382867"/>
                  <a:pt x="5772149" y="6343650"/>
                </a:cubicBezTo>
                <a:cubicBezTo>
                  <a:pt x="5737926" y="6313228"/>
                  <a:pt x="5695948" y="6292850"/>
                  <a:pt x="5657850" y="6267450"/>
                </a:cubicBezTo>
                <a:lnTo>
                  <a:pt x="5600698" y="6229350"/>
                </a:lnTo>
                <a:cubicBezTo>
                  <a:pt x="5581649" y="6216650"/>
                  <a:pt x="5559739" y="6207439"/>
                  <a:pt x="5543550" y="6191250"/>
                </a:cubicBezTo>
                <a:cubicBezTo>
                  <a:pt x="5466320" y="6114020"/>
                  <a:pt x="5510498" y="6146148"/>
                  <a:pt x="5410199" y="6096000"/>
                </a:cubicBezTo>
                <a:cubicBezTo>
                  <a:pt x="5327788" y="5972381"/>
                  <a:pt x="5428378" y="6095501"/>
                  <a:pt x="5295900" y="6019800"/>
                </a:cubicBezTo>
                <a:cubicBezTo>
                  <a:pt x="5236662" y="5985950"/>
                  <a:pt x="5231834" y="5941020"/>
                  <a:pt x="5200650" y="5886450"/>
                </a:cubicBezTo>
                <a:cubicBezTo>
                  <a:pt x="5189291" y="5866571"/>
                  <a:pt x="5172789" y="5849778"/>
                  <a:pt x="5162550" y="5829300"/>
                </a:cubicBezTo>
                <a:cubicBezTo>
                  <a:pt x="5153570" y="5811339"/>
                  <a:pt x="5123421" y="5772150"/>
                  <a:pt x="5143499" y="5772150"/>
                </a:cubicBezTo>
                <a:cubicBezTo>
                  <a:pt x="5180526" y="5772150"/>
                  <a:pt x="5207000" y="5810250"/>
                  <a:pt x="5238749" y="5829300"/>
                </a:cubicBezTo>
                <a:cubicBezTo>
                  <a:pt x="5245227" y="5837936"/>
                  <a:pt x="5305449" y="5948351"/>
                  <a:pt x="5353051" y="5924550"/>
                </a:cubicBezTo>
                <a:cubicBezTo>
                  <a:pt x="5371012" y="5915570"/>
                  <a:pt x="5365750" y="5886450"/>
                  <a:pt x="5372100" y="5867400"/>
                </a:cubicBezTo>
                <a:cubicBezTo>
                  <a:pt x="5219700" y="5765800"/>
                  <a:pt x="5403850" y="5899150"/>
                  <a:pt x="5276850" y="5772150"/>
                </a:cubicBezTo>
                <a:cubicBezTo>
                  <a:pt x="5260661" y="5755961"/>
                  <a:pt x="5238749" y="5746750"/>
                  <a:pt x="5219700" y="5734050"/>
                </a:cubicBezTo>
                <a:cubicBezTo>
                  <a:pt x="5146482" y="5624222"/>
                  <a:pt x="5209872" y="5730168"/>
                  <a:pt x="5162550" y="5619750"/>
                </a:cubicBezTo>
                <a:cubicBezTo>
                  <a:pt x="5151363" y="5593648"/>
                  <a:pt x="5135636" y="5569652"/>
                  <a:pt x="5124450" y="5543550"/>
                </a:cubicBezTo>
                <a:cubicBezTo>
                  <a:pt x="5105669" y="5499727"/>
                  <a:pt x="5107978" y="5463148"/>
                  <a:pt x="5067301" y="5429250"/>
                </a:cubicBezTo>
                <a:cubicBezTo>
                  <a:pt x="5045485" y="5411070"/>
                  <a:pt x="5015756" y="5405239"/>
                  <a:pt x="4991100" y="5391150"/>
                </a:cubicBezTo>
                <a:cubicBezTo>
                  <a:pt x="4971222" y="5379791"/>
                  <a:pt x="4954429" y="5363289"/>
                  <a:pt x="4933950" y="5353050"/>
                </a:cubicBezTo>
                <a:cubicBezTo>
                  <a:pt x="4903501" y="5337825"/>
                  <a:pt x="4829085" y="5323088"/>
                  <a:pt x="4800600" y="5314950"/>
                </a:cubicBezTo>
                <a:cubicBezTo>
                  <a:pt x="4781293" y="5309433"/>
                  <a:pt x="4762759" y="5301417"/>
                  <a:pt x="4743450" y="5295900"/>
                </a:cubicBezTo>
                <a:cubicBezTo>
                  <a:pt x="4718277" y="5288707"/>
                  <a:pt x="4692088" y="5285129"/>
                  <a:pt x="4667251" y="5276850"/>
                </a:cubicBezTo>
                <a:cubicBezTo>
                  <a:pt x="4593389" y="5252229"/>
                  <a:pt x="4535529" y="5216216"/>
                  <a:pt x="4457700" y="5200650"/>
                </a:cubicBezTo>
                <a:cubicBezTo>
                  <a:pt x="4342760" y="5177662"/>
                  <a:pt x="4393167" y="5191839"/>
                  <a:pt x="4305301" y="5162550"/>
                </a:cubicBezTo>
                <a:cubicBezTo>
                  <a:pt x="4279900" y="5143500"/>
                  <a:pt x="4253206" y="5126063"/>
                  <a:pt x="4229100" y="5105400"/>
                </a:cubicBezTo>
                <a:cubicBezTo>
                  <a:pt x="4192235" y="5073802"/>
                  <a:pt x="4155896" y="5035193"/>
                  <a:pt x="4133850" y="4991100"/>
                </a:cubicBezTo>
                <a:cubicBezTo>
                  <a:pt x="4124870" y="4973139"/>
                  <a:pt x="4124552" y="4951503"/>
                  <a:pt x="4114800" y="4933950"/>
                </a:cubicBezTo>
                <a:cubicBezTo>
                  <a:pt x="4092562" y="4893922"/>
                  <a:pt x="4053080" y="4863091"/>
                  <a:pt x="4038600" y="4819650"/>
                </a:cubicBezTo>
                <a:cubicBezTo>
                  <a:pt x="4032250" y="4800600"/>
                  <a:pt x="4030689" y="4779208"/>
                  <a:pt x="4019550" y="4762500"/>
                </a:cubicBezTo>
                <a:cubicBezTo>
                  <a:pt x="4004606" y="4740084"/>
                  <a:pt x="3979647" y="4726046"/>
                  <a:pt x="3962400" y="4705350"/>
                </a:cubicBezTo>
                <a:cubicBezTo>
                  <a:pt x="3947743" y="4687761"/>
                  <a:pt x="3942178" y="4662503"/>
                  <a:pt x="3924300" y="4648200"/>
                </a:cubicBezTo>
                <a:cubicBezTo>
                  <a:pt x="3908620" y="4635656"/>
                  <a:pt x="3886200" y="4635500"/>
                  <a:pt x="3867150" y="4629150"/>
                </a:cubicBezTo>
                <a:cubicBezTo>
                  <a:pt x="3854450" y="4610100"/>
                  <a:pt x="3848100" y="4584700"/>
                  <a:pt x="3829050" y="4572000"/>
                </a:cubicBezTo>
                <a:cubicBezTo>
                  <a:pt x="3807265" y="4557477"/>
                  <a:pt x="3772554" y="4570191"/>
                  <a:pt x="3752850" y="4552950"/>
                </a:cubicBezTo>
                <a:cubicBezTo>
                  <a:pt x="3718389" y="4522797"/>
                  <a:pt x="3702050" y="4476750"/>
                  <a:pt x="3676650" y="4438650"/>
                </a:cubicBezTo>
                <a:lnTo>
                  <a:pt x="3638550" y="4381500"/>
                </a:lnTo>
                <a:cubicBezTo>
                  <a:pt x="3634426" y="4365004"/>
                  <a:pt x="3612596" y="4269406"/>
                  <a:pt x="3600450" y="4248150"/>
                </a:cubicBezTo>
                <a:cubicBezTo>
                  <a:pt x="3584698" y="4220583"/>
                  <a:pt x="3561754" y="4197786"/>
                  <a:pt x="3543300" y="4171950"/>
                </a:cubicBezTo>
                <a:cubicBezTo>
                  <a:pt x="3529992" y="4153319"/>
                  <a:pt x="3523078" y="4129103"/>
                  <a:pt x="3505200" y="4114800"/>
                </a:cubicBezTo>
                <a:cubicBezTo>
                  <a:pt x="3489520" y="4102256"/>
                  <a:pt x="3467100" y="4102100"/>
                  <a:pt x="3448050" y="4095750"/>
                </a:cubicBezTo>
                <a:cubicBezTo>
                  <a:pt x="3441700" y="4114800"/>
                  <a:pt x="3449080" y="4152900"/>
                  <a:pt x="3429000" y="4152900"/>
                </a:cubicBezTo>
                <a:cubicBezTo>
                  <a:pt x="3402059" y="4152900"/>
                  <a:pt x="3389097" y="4116446"/>
                  <a:pt x="3371850" y="4095750"/>
                </a:cubicBezTo>
                <a:cubicBezTo>
                  <a:pt x="3324070" y="4038414"/>
                  <a:pt x="3333865" y="4008189"/>
                  <a:pt x="3257550" y="3962400"/>
                </a:cubicBezTo>
                <a:cubicBezTo>
                  <a:pt x="3223112" y="3941737"/>
                  <a:pt x="3179950" y="3940611"/>
                  <a:pt x="3143250" y="3924300"/>
                </a:cubicBezTo>
                <a:cubicBezTo>
                  <a:pt x="3082695" y="3897387"/>
                  <a:pt x="3060740" y="3853577"/>
                  <a:pt x="3009900" y="3810000"/>
                </a:cubicBezTo>
                <a:cubicBezTo>
                  <a:pt x="2933467" y="3744486"/>
                  <a:pt x="2976728" y="3793414"/>
                  <a:pt x="2895600" y="3752850"/>
                </a:cubicBezTo>
                <a:cubicBezTo>
                  <a:pt x="2875122" y="3742611"/>
                  <a:pt x="2857500" y="3727450"/>
                  <a:pt x="2838450" y="3714750"/>
                </a:cubicBezTo>
                <a:cubicBezTo>
                  <a:pt x="2755738" y="3549327"/>
                  <a:pt x="2851323" y="3720415"/>
                  <a:pt x="2743200" y="3581400"/>
                </a:cubicBezTo>
                <a:cubicBezTo>
                  <a:pt x="2715087" y="3545255"/>
                  <a:pt x="2667000" y="3467100"/>
                  <a:pt x="2667000" y="3467100"/>
                </a:cubicBezTo>
                <a:cubicBezTo>
                  <a:pt x="2686050" y="3454400"/>
                  <a:pt x="2715647" y="3450258"/>
                  <a:pt x="2724150" y="3429000"/>
                </a:cubicBezTo>
                <a:cubicBezTo>
                  <a:pt x="2731608" y="3410356"/>
                  <a:pt x="2717428" y="3387701"/>
                  <a:pt x="2705100" y="3371850"/>
                </a:cubicBezTo>
                <a:cubicBezTo>
                  <a:pt x="2672020" y="3329318"/>
                  <a:pt x="2620688" y="3302382"/>
                  <a:pt x="2590800" y="3257550"/>
                </a:cubicBezTo>
                <a:cubicBezTo>
                  <a:pt x="2578100" y="3238500"/>
                  <a:pt x="2570289" y="3215057"/>
                  <a:pt x="2552700" y="3200400"/>
                </a:cubicBezTo>
                <a:cubicBezTo>
                  <a:pt x="2506380" y="3161800"/>
                  <a:pt x="2454912" y="3158853"/>
                  <a:pt x="2400300" y="3143250"/>
                </a:cubicBezTo>
                <a:cubicBezTo>
                  <a:pt x="2380992" y="3137733"/>
                  <a:pt x="2360703" y="3133952"/>
                  <a:pt x="2343150" y="3124200"/>
                </a:cubicBezTo>
                <a:cubicBezTo>
                  <a:pt x="2268732" y="3082857"/>
                  <a:pt x="2161546" y="3004194"/>
                  <a:pt x="2114550" y="2933700"/>
                </a:cubicBezTo>
                <a:lnTo>
                  <a:pt x="2076450" y="2876550"/>
                </a:lnTo>
                <a:cubicBezTo>
                  <a:pt x="2082800" y="2857500"/>
                  <a:pt x="2101850" y="2838450"/>
                  <a:pt x="2095500" y="2819400"/>
                </a:cubicBezTo>
                <a:cubicBezTo>
                  <a:pt x="2075367" y="2759002"/>
                  <a:pt x="2010520" y="2753949"/>
                  <a:pt x="1962150" y="2743200"/>
                </a:cubicBezTo>
                <a:cubicBezTo>
                  <a:pt x="1930542" y="2736176"/>
                  <a:pt x="1898650" y="2730500"/>
                  <a:pt x="1866900" y="2724150"/>
                </a:cubicBezTo>
                <a:cubicBezTo>
                  <a:pt x="1669205" y="2592353"/>
                  <a:pt x="1975245" y="2792967"/>
                  <a:pt x="1733550" y="2647950"/>
                </a:cubicBezTo>
                <a:cubicBezTo>
                  <a:pt x="1694285" y="2624391"/>
                  <a:pt x="1619250" y="2571750"/>
                  <a:pt x="1619250" y="2571750"/>
                </a:cubicBezTo>
                <a:cubicBezTo>
                  <a:pt x="1606550" y="2552700"/>
                  <a:pt x="1598739" y="2529257"/>
                  <a:pt x="1581150" y="2514600"/>
                </a:cubicBezTo>
                <a:cubicBezTo>
                  <a:pt x="1559334" y="2496420"/>
                  <a:pt x="1529606" y="2490589"/>
                  <a:pt x="1504950" y="2476500"/>
                </a:cubicBezTo>
                <a:cubicBezTo>
                  <a:pt x="1485071" y="2465141"/>
                  <a:pt x="1466116" y="2452137"/>
                  <a:pt x="1447800" y="2438400"/>
                </a:cubicBezTo>
                <a:cubicBezTo>
                  <a:pt x="1389879" y="2394959"/>
                  <a:pt x="1333737" y="2349194"/>
                  <a:pt x="1276350" y="2305050"/>
                </a:cubicBezTo>
                <a:cubicBezTo>
                  <a:pt x="1251184" y="2285692"/>
                  <a:pt x="1222601" y="2270351"/>
                  <a:pt x="1200150" y="2247900"/>
                </a:cubicBezTo>
                <a:cubicBezTo>
                  <a:pt x="1126811" y="2174561"/>
                  <a:pt x="1165416" y="2205694"/>
                  <a:pt x="1085850" y="2152650"/>
                </a:cubicBezTo>
                <a:cubicBezTo>
                  <a:pt x="1066800" y="2120900"/>
                  <a:pt x="1045259" y="2090518"/>
                  <a:pt x="1028700" y="2057400"/>
                </a:cubicBezTo>
                <a:cubicBezTo>
                  <a:pt x="1019720" y="2039439"/>
                  <a:pt x="1018630" y="2018211"/>
                  <a:pt x="1009650" y="2000250"/>
                </a:cubicBezTo>
                <a:cubicBezTo>
                  <a:pt x="999411" y="1979772"/>
                  <a:pt x="981789" y="1963578"/>
                  <a:pt x="971550" y="1943100"/>
                </a:cubicBezTo>
                <a:cubicBezTo>
                  <a:pt x="962570" y="1925139"/>
                  <a:pt x="963639" y="1902658"/>
                  <a:pt x="952500" y="1885950"/>
                </a:cubicBezTo>
                <a:cubicBezTo>
                  <a:pt x="924990" y="1844684"/>
                  <a:pt x="889000" y="1809750"/>
                  <a:pt x="857250" y="1771650"/>
                </a:cubicBezTo>
                <a:cubicBezTo>
                  <a:pt x="844550" y="1739900"/>
                  <a:pt x="833480" y="1707448"/>
                  <a:pt x="819150" y="1676400"/>
                </a:cubicBezTo>
                <a:cubicBezTo>
                  <a:pt x="795349" y="1624831"/>
                  <a:pt x="760911" y="1577882"/>
                  <a:pt x="742950" y="1524000"/>
                </a:cubicBezTo>
                <a:cubicBezTo>
                  <a:pt x="721578" y="1459884"/>
                  <a:pt x="723464" y="1456562"/>
                  <a:pt x="685800" y="1390650"/>
                </a:cubicBezTo>
                <a:cubicBezTo>
                  <a:pt x="674441" y="1370771"/>
                  <a:pt x="665578" y="1347803"/>
                  <a:pt x="647700" y="1333500"/>
                </a:cubicBezTo>
                <a:cubicBezTo>
                  <a:pt x="632020" y="1320956"/>
                  <a:pt x="609600" y="1320800"/>
                  <a:pt x="590550" y="1314450"/>
                </a:cubicBezTo>
                <a:cubicBezTo>
                  <a:pt x="641350" y="1308100"/>
                  <a:pt x="723937" y="1342934"/>
                  <a:pt x="742950" y="1295400"/>
                </a:cubicBezTo>
                <a:cubicBezTo>
                  <a:pt x="756945" y="1260414"/>
                  <a:pt x="608503" y="1210722"/>
                  <a:pt x="571500" y="1200150"/>
                </a:cubicBezTo>
                <a:cubicBezTo>
                  <a:pt x="546326" y="1192957"/>
                  <a:pt x="519815" y="1190293"/>
                  <a:pt x="495300" y="1181100"/>
                </a:cubicBezTo>
                <a:cubicBezTo>
                  <a:pt x="468710" y="1171129"/>
                  <a:pt x="443756" y="1157089"/>
                  <a:pt x="419100" y="1143000"/>
                </a:cubicBezTo>
                <a:cubicBezTo>
                  <a:pt x="393861" y="1128578"/>
                  <a:pt x="299379" y="1061379"/>
                  <a:pt x="285750" y="1047750"/>
                </a:cubicBezTo>
                <a:cubicBezTo>
                  <a:pt x="256999" y="1018999"/>
                  <a:pt x="238301" y="981251"/>
                  <a:pt x="209550" y="952500"/>
                </a:cubicBezTo>
                <a:cubicBezTo>
                  <a:pt x="193361" y="936311"/>
                  <a:pt x="168589" y="930589"/>
                  <a:pt x="152400" y="914400"/>
                </a:cubicBezTo>
                <a:cubicBezTo>
                  <a:pt x="83771" y="845771"/>
                  <a:pt x="111234" y="845950"/>
                  <a:pt x="57150" y="781050"/>
                </a:cubicBezTo>
                <a:cubicBezTo>
                  <a:pt x="39903" y="760354"/>
                  <a:pt x="22416" y="738844"/>
                  <a:pt x="0" y="7239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1560871" y="2409745"/>
            <a:ext cx="3519107" cy="3519107"/>
          </a:xfrm>
          <a:custGeom>
            <a:avLst/>
            <a:gdLst>
              <a:gd name="connsiteX0" fmla="*/ 85444 w 3519107"/>
              <a:gd name="connsiteY0" fmla="*/ 0 h 3519107"/>
              <a:gd name="connsiteX1" fmla="*/ 3519107 w 3519107"/>
              <a:gd name="connsiteY1" fmla="*/ 0 h 3519107"/>
              <a:gd name="connsiteX2" fmla="*/ 3519107 w 3519107"/>
              <a:gd name="connsiteY2" fmla="*/ 3519107 h 3519107"/>
              <a:gd name="connsiteX3" fmla="*/ 85444 w 3519107"/>
              <a:gd name="connsiteY3" fmla="*/ 3519107 h 3519107"/>
              <a:gd name="connsiteX4" fmla="*/ 0 w 3519107"/>
              <a:gd name="connsiteY4" fmla="*/ 3433663 h 3519107"/>
              <a:gd name="connsiteX5" fmla="*/ 0 w 3519107"/>
              <a:gd name="connsiteY5" fmla="*/ 85444 h 3519107"/>
              <a:gd name="connsiteX6" fmla="*/ 85444 w 3519107"/>
              <a:gd name="connsiteY6" fmla="*/ 0 h 351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9107" h="3519107">
                <a:moveTo>
                  <a:pt x="85444" y="0"/>
                </a:moveTo>
                <a:lnTo>
                  <a:pt x="3519107" y="0"/>
                </a:lnTo>
                <a:lnTo>
                  <a:pt x="3519107" y="3519107"/>
                </a:lnTo>
                <a:lnTo>
                  <a:pt x="85444" y="3519107"/>
                </a:lnTo>
                <a:cubicBezTo>
                  <a:pt x="38255" y="3519107"/>
                  <a:pt x="0" y="3480852"/>
                  <a:pt x="0" y="3433663"/>
                </a:cubicBezTo>
                <a:lnTo>
                  <a:pt x="0" y="85444"/>
                </a:lnTo>
                <a:cubicBezTo>
                  <a:pt x="0" y="38255"/>
                  <a:pt x="38255" y="0"/>
                  <a:pt x="854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6" name="Oval 5"/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2" hasCustomPrompt="1"/>
          </p:nvPr>
        </p:nvSpPr>
        <p:spPr>
          <a:xfrm>
            <a:off x="1548581" y="1767446"/>
            <a:ext cx="4547419" cy="1699655"/>
          </a:xfrm>
          <a:custGeom>
            <a:avLst/>
            <a:gdLst>
              <a:gd name="connsiteX0" fmla="*/ 77449 w 4547419"/>
              <a:gd name="connsiteY0" fmla="*/ 0 h 1699655"/>
              <a:gd name="connsiteX1" fmla="*/ 4469970 w 4547419"/>
              <a:gd name="connsiteY1" fmla="*/ 0 h 1699655"/>
              <a:gd name="connsiteX2" fmla="*/ 4547419 w 4547419"/>
              <a:gd name="connsiteY2" fmla="*/ 77449 h 1699655"/>
              <a:gd name="connsiteX3" fmla="*/ 4547419 w 4547419"/>
              <a:gd name="connsiteY3" fmla="*/ 1699655 h 1699655"/>
              <a:gd name="connsiteX4" fmla="*/ 0 w 4547419"/>
              <a:gd name="connsiteY4" fmla="*/ 1699655 h 1699655"/>
              <a:gd name="connsiteX5" fmla="*/ 0 w 4547419"/>
              <a:gd name="connsiteY5" fmla="*/ 77449 h 1699655"/>
              <a:gd name="connsiteX6" fmla="*/ 77449 w 4547419"/>
              <a:gd name="connsiteY6" fmla="*/ 0 h 16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7419" h="1699655">
                <a:moveTo>
                  <a:pt x="77449" y="0"/>
                </a:moveTo>
                <a:lnTo>
                  <a:pt x="4469970" y="0"/>
                </a:lnTo>
                <a:cubicBezTo>
                  <a:pt x="4512744" y="0"/>
                  <a:pt x="4547419" y="34675"/>
                  <a:pt x="4547419" y="77449"/>
                </a:cubicBezTo>
                <a:lnTo>
                  <a:pt x="4547419" y="1699655"/>
                </a:lnTo>
                <a:lnTo>
                  <a:pt x="0" y="1699655"/>
                </a:lnTo>
                <a:lnTo>
                  <a:pt x="0" y="77449"/>
                </a:lnTo>
                <a:cubicBezTo>
                  <a:pt x="0" y="34675"/>
                  <a:pt x="34675" y="0"/>
                  <a:pt x="7744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3" hasCustomPrompt="1"/>
          </p:nvPr>
        </p:nvSpPr>
        <p:spPr>
          <a:xfrm>
            <a:off x="5810163" y="1556294"/>
            <a:ext cx="5119094" cy="1999803"/>
          </a:xfrm>
          <a:custGeom>
            <a:avLst/>
            <a:gdLst>
              <a:gd name="connsiteX0" fmla="*/ 87185 w 5119094"/>
              <a:gd name="connsiteY0" fmla="*/ 0 h 1999803"/>
              <a:gd name="connsiteX1" fmla="*/ 5031909 w 5119094"/>
              <a:gd name="connsiteY1" fmla="*/ 0 h 1999803"/>
              <a:gd name="connsiteX2" fmla="*/ 5119094 w 5119094"/>
              <a:gd name="connsiteY2" fmla="*/ 87185 h 1999803"/>
              <a:gd name="connsiteX3" fmla="*/ 5119094 w 5119094"/>
              <a:gd name="connsiteY3" fmla="*/ 1999803 h 1999803"/>
              <a:gd name="connsiteX4" fmla="*/ 0 w 5119094"/>
              <a:gd name="connsiteY4" fmla="*/ 1999803 h 1999803"/>
              <a:gd name="connsiteX5" fmla="*/ 0 w 5119094"/>
              <a:gd name="connsiteY5" fmla="*/ 87185 h 1999803"/>
              <a:gd name="connsiteX6" fmla="*/ 87185 w 5119094"/>
              <a:gd name="connsiteY6" fmla="*/ 0 h 199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9094" h="1999803">
                <a:moveTo>
                  <a:pt x="87185" y="0"/>
                </a:moveTo>
                <a:lnTo>
                  <a:pt x="5031909" y="0"/>
                </a:lnTo>
                <a:cubicBezTo>
                  <a:pt x="5080060" y="0"/>
                  <a:pt x="5119094" y="39034"/>
                  <a:pt x="5119094" y="87185"/>
                </a:cubicBezTo>
                <a:lnTo>
                  <a:pt x="5119094" y="1999803"/>
                </a:lnTo>
                <a:lnTo>
                  <a:pt x="0" y="1999803"/>
                </a:lnTo>
                <a:lnTo>
                  <a:pt x="0" y="87185"/>
                </a:lnTo>
                <a:cubicBezTo>
                  <a:pt x="0" y="39034"/>
                  <a:pt x="39034" y="0"/>
                  <a:pt x="8718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13" name="Oval 12"/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2" grpId="0"/>
      <p:bldP spid="10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1262744" y="1762695"/>
            <a:ext cx="2866804" cy="4262281"/>
          </a:xfrm>
          <a:custGeom>
            <a:avLst/>
            <a:gdLst>
              <a:gd name="connsiteX0" fmla="*/ 190872 w 2866804"/>
              <a:gd name="connsiteY0" fmla="*/ 0 h 4262281"/>
              <a:gd name="connsiteX1" fmla="*/ 2675932 w 2866804"/>
              <a:gd name="connsiteY1" fmla="*/ 0 h 4262281"/>
              <a:gd name="connsiteX2" fmla="*/ 2866804 w 2866804"/>
              <a:gd name="connsiteY2" fmla="*/ 190872 h 4262281"/>
              <a:gd name="connsiteX3" fmla="*/ 2866804 w 2866804"/>
              <a:gd name="connsiteY3" fmla="*/ 4071409 h 4262281"/>
              <a:gd name="connsiteX4" fmla="*/ 2675932 w 2866804"/>
              <a:gd name="connsiteY4" fmla="*/ 4262281 h 4262281"/>
              <a:gd name="connsiteX5" fmla="*/ 190872 w 2866804"/>
              <a:gd name="connsiteY5" fmla="*/ 4262281 h 4262281"/>
              <a:gd name="connsiteX6" fmla="*/ 0 w 2866804"/>
              <a:gd name="connsiteY6" fmla="*/ 4071409 h 4262281"/>
              <a:gd name="connsiteX7" fmla="*/ 0 w 2866804"/>
              <a:gd name="connsiteY7" fmla="*/ 190872 h 4262281"/>
              <a:gd name="connsiteX8" fmla="*/ 190872 w 2866804"/>
              <a:gd name="connsiteY8" fmla="*/ 0 h 426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6804" h="4262281">
                <a:moveTo>
                  <a:pt x="190872" y="0"/>
                </a:moveTo>
                <a:lnTo>
                  <a:pt x="2675932" y="0"/>
                </a:lnTo>
                <a:cubicBezTo>
                  <a:pt x="2781348" y="0"/>
                  <a:pt x="2866804" y="85456"/>
                  <a:pt x="2866804" y="190872"/>
                </a:cubicBezTo>
                <a:lnTo>
                  <a:pt x="2866804" y="4071409"/>
                </a:lnTo>
                <a:cubicBezTo>
                  <a:pt x="2866804" y="4176825"/>
                  <a:pt x="2781348" y="4262281"/>
                  <a:pt x="2675932" y="4262281"/>
                </a:cubicBezTo>
                <a:lnTo>
                  <a:pt x="190872" y="4262281"/>
                </a:lnTo>
                <a:cubicBezTo>
                  <a:pt x="85456" y="4262281"/>
                  <a:pt x="0" y="4176825"/>
                  <a:pt x="0" y="4071409"/>
                </a:cubicBezTo>
                <a:lnTo>
                  <a:pt x="0" y="190872"/>
                </a:lnTo>
                <a:cubicBezTo>
                  <a:pt x="0" y="85456"/>
                  <a:pt x="85456" y="0"/>
                  <a:pt x="190872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508000" dist="889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noAutofit/>
          </a:bodyPr>
          <a:lstStyle>
            <a:lvl1pPr marL="0" indent="0" algn="ctr">
              <a:buNone/>
              <a:defRPr lang="en-US" sz="120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dirty="0"/>
              <a:t>Image Placeholder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 hasCustomPrompt="1"/>
          </p:nvPr>
        </p:nvSpPr>
        <p:spPr>
          <a:xfrm>
            <a:off x="4662598" y="1762695"/>
            <a:ext cx="2866804" cy="4262281"/>
          </a:xfrm>
          <a:custGeom>
            <a:avLst/>
            <a:gdLst>
              <a:gd name="connsiteX0" fmla="*/ 190872 w 2866804"/>
              <a:gd name="connsiteY0" fmla="*/ 0 h 4262281"/>
              <a:gd name="connsiteX1" fmla="*/ 2675932 w 2866804"/>
              <a:gd name="connsiteY1" fmla="*/ 0 h 4262281"/>
              <a:gd name="connsiteX2" fmla="*/ 2866804 w 2866804"/>
              <a:gd name="connsiteY2" fmla="*/ 190872 h 4262281"/>
              <a:gd name="connsiteX3" fmla="*/ 2866804 w 2866804"/>
              <a:gd name="connsiteY3" fmla="*/ 4071409 h 4262281"/>
              <a:gd name="connsiteX4" fmla="*/ 2675932 w 2866804"/>
              <a:gd name="connsiteY4" fmla="*/ 4262281 h 4262281"/>
              <a:gd name="connsiteX5" fmla="*/ 190872 w 2866804"/>
              <a:gd name="connsiteY5" fmla="*/ 4262281 h 4262281"/>
              <a:gd name="connsiteX6" fmla="*/ 0 w 2866804"/>
              <a:gd name="connsiteY6" fmla="*/ 4071409 h 4262281"/>
              <a:gd name="connsiteX7" fmla="*/ 0 w 2866804"/>
              <a:gd name="connsiteY7" fmla="*/ 190872 h 4262281"/>
              <a:gd name="connsiteX8" fmla="*/ 190872 w 2866804"/>
              <a:gd name="connsiteY8" fmla="*/ 0 h 426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6804" h="4262281">
                <a:moveTo>
                  <a:pt x="190872" y="0"/>
                </a:moveTo>
                <a:lnTo>
                  <a:pt x="2675932" y="0"/>
                </a:lnTo>
                <a:cubicBezTo>
                  <a:pt x="2781348" y="0"/>
                  <a:pt x="2866804" y="85456"/>
                  <a:pt x="2866804" y="190872"/>
                </a:cubicBezTo>
                <a:lnTo>
                  <a:pt x="2866804" y="4071409"/>
                </a:lnTo>
                <a:cubicBezTo>
                  <a:pt x="2866804" y="4176825"/>
                  <a:pt x="2781348" y="4262281"/>
                  <a:pt x="2675932" y="4262281"/>
                </a:cubicBezTo>
                <a:lnTo>
                  <a:pt x="190872" y="4262281"/>
                </a:lnTo>
                <a:cubicBezTo>
                  <a:pt x="85456" y="4262281"/>
                  <a:pt x="0" y="4176825"/>
                  <a:pt x="0" y="4071409"/>
                </a:cubicBezTo>
                <a:lnTo>
                  <a:pt x="0" y="190872"/>
                </a:lnTo>
                <a:cubicBezTo>
                  <a:pt x="0" y="85456"/>
                  <a:pt x="85456" y="0"/>
                  <a:pt x="190872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508000" dist="889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noAutofit/>
          </a:bodyPr>
          <a:lstStyle>
            <a:lvl1pPr marL="0" indent="0" algn="ctr">
              <a:buNone/>
              <a:defRPr lang="en-US" sz="120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dirty="0"/>
              <a:t>Image Placeholder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 hasCustomPrompt="1"/>
          </p:nvPr>
        </p:nvSpPr>
        <p:spPr>
          <a:xfrm>
            <a:off x="8062452" y="1762695"/>
            <a:ext cx="2866804" cy="4262281"/>
          </a:xfrm>
          <a:custGeom>
            <a:avLst/>
            <a:gdLst>
              <a:gd name="connsiteX0" fmla="*/ 190872 w 2866804"/>
              <a:gd name="connsiteY0" fmla="*/ 0 h 4262281"/>
              <a:gd name="connsiteX1" fmla="*/ 2675932 w 2866804"/>
              <a:gd name="connsiteY1" fmla="*/ 0 h 4262281"/>
              <a:gd name="connsiteX2" fmla="*/ 2866804 w 2866804"/>
              <a:gd name="connsiteY2" fmla="*/ 190872 h 4262281"/>
              <a:gd name="connsiteX3" fmla="*/ 2866804 w 2866804"/>
              <a:gd name="connsiteY3" fmla="*/ 4071409 h 4262281"/>
              <a:gd name="connsiteX4" fmla="*/ 2675932 w 2866804"/>
              <a:gd name="connsiteY4" fmla="*/ 4262281 h 4262281"/>
              <a:gd name="connsiteX5" fmla="*/ 190872 w 2866804"/>
              <a:gd name="connsiteY5" fmla="*/ 4262281 h 4262281"/>
              <a:gd name="connsiteX6" fmla="*/ 0 w 2866804"/>
              <a:gd name="connsiteY6" fmla="*/ 4071409 h 4262281"/>
              <a:gd name="connsiteX7" fmla="*/ 0 w 2866804"/>
              <a:gd name="connsiteY7" fmla="*/ 190872 h 4262281"/>
              <a:gd name="connsiteX8" fmla="*/ 190872 w 2866804"/>
              <a:gd name="connsiteY8" fmla="*/ 0 h 426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6804" h="4262281">
                <a:moveTo>
                  <a:pt x="190872" y="0"/>
                </a:moveTo>
                <a:lnTo>
                  <a:pt x="2675932" y="0"/>
                </a:lnTo>
                <a:cubicBezTo>
                  <a:pt x="2781348" y="0"/>
                  <a:pt x="2866804" y="85456"/>
                  <a:pt x="2866804" y="190872"/>
                </a:cubicBezTo>
                <a:lnTo>
                  <a:pt x="2866804" y="4071409"/>
                </a:lnTo>
                <a:cubicBezTo>
                  <a:pt x="2866804" y="4176825"/>
                  <a:pt x="2781348" y="4262281"/>
                  <a:pt x="2675932" y="4262281"/>
                </a:cubicBezTo>
                <a:lnTo>
                  <a:pt x="190872" y="4262281"/>
                </a:lnTo>
                <a:cubicBezTo>
                  <a:pt x="85456" y="4262281"/>
                  <a:pt x="0" y="4176825"/>
                  <a:pt x="0" y="4071409"/>
                </a:cubicBezTo>
                <a:lnTo>
                  <a:pt x="0" y="190872"/>
                </a:lnTo>
                <a:cubicBezTo>
                  <a:pt x="0" y="85456"/>
                  <a:pt x="85456" y="0"/>
                  <a:pt x="190872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508000" dist="889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noAutofit/>
          </a:bodyPr>
          <a:lstStyle>
            <a:lvl1pPr marL="0" indent="0" algn="ctr">
              <a:buNone/>
              <a:defRPr lang="en-US" sz="120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dirty="0"/>
              <a:t>Image Placeholder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7" name="Oval 6"/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13" name="Oval 12"/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1" y="1582057"/>
            <a:ext cx="12192000" cy="4586514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2" hasCustomPrompt="1"/>
          </p:nvPr>
        </p:nvSpPr>
        <p:spPr>
          <a:xfrm>
            <a:off x="5219700" y="2324100"/>
            <a:ext cx="1752600" cy="1752600"/>
          </a:xfrm>
          <a:custGeom>
            <a:avLst/>
            <a:gdLst>
              <a:gd name="connsiteX0" fmla="*/ 876300 w 1752600"/>
              <a:gd name="connsiteY0" fmla="*/ 0 h 1752600"/>
              <a:gd name="connsiteX1" fmla="*/ 1752600 w 1752600"/>
              <a:gd name="connsiteY1" fmla="*/ 876300 h 1752600"/>
              <a:gd name="connsiteX2" fmla="*/ 876300 w 1752600"/>
              <a:gd name="connsiteY2" fmla="*/ 1752600 h 1752600"/>
              <a:gd name="connsiteX3" fmla="*/ 0 w 1752600"/>
              <a:gd name="connsiteY3" fmla="*/ 876300 h 1752600"/>
              <a:gd name="connsiteX4" fmla="*/ 876300 w 1752600"/>
              <a:gd name="connsiteY4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600" h="1752600">
                <a:moveTo>
                  <a:pt x="876300" y="0"/>
                </a:moveTo>
                <a:cubicBezTo>
                  <a:pt x="1360267" y="0"/>
                  <a:pt x="1752600" y="392333"/>
                  <a:pt x="1752600" y="876300"/>
                </a:cubicBezTo>
                <a:cubicBezTo>
                  <a:pt x="1752600" y="1360267"/>
                  <a:pt x="1360267" y="1752600"/>
                  <a:pt x="876300" y="1752600"/>
                </a:cubicBezTo>
                <a:cubicBezTo>
                  <a:pt x="392333" y="1752600"/>
                  <a:pt x="0" y="1360267"/>
                  <a:pt x="0" y="876300"/>
                </a:cubicBezTo>
                <a:cubicBezTo>
                  <a:pt x="0" y="392333"/>
                  <a:pt x="392333" y="0"/>
                  <a:pt x="876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9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/>
          <p:nvPr userDrawn="1"/>
        </p:nvSpPr>
        <p:spPr>
          <a:xfrm flipH="1">
            <a:off x="0" y="0"/>
            <a:ext cx="10248901" cy="6858000"/>
          </a:xfrm>
          <a:custGeom>
            <a:avLst/>
            <a:gdLst>
              <a:gd name="connsiteX0" fmla="*/ 10248901 w 10248901"/>
              <a:gd name="connsiteY0" fmla="*/ 0 h 6858000"/>
              <a:gd name="connsiteX1" fmla="*/ 2091896 w 10248901"/>
              <a:gd name="connsiteY1" fmla="*/ 0 h 6858000"/>
              <a:gd name="connsiteX2" fmla="*/ 0 w 10248901"/>
              <a:gd name="connsiteY2" fmla="*/ 6858000 h 6858000"/>
              <a:gd name="connsiteX3" fmla="*/ 10248901 w 102489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48901" h="6858000">
                <a:moveTo>
                  <a:pt x="10248901" y="0"/>
                </a:moveTo>
                <a:lnTo>
                  <a:pt x="2091896" y="0"/>
                </a:lnTo>
                <a:lnTo>
                  <a:pt x="0" y="6858000"/>
                </a:lnTo>
                <a:lnTo>
                  <a:pt x="10248901" y="6858000"/>
                </a:lnTo>
                <a:close/>
              </a:path>
            </a:pathLst>
          </a:custGeom>
          <a:gradFill flip="none" rotWithShape="1">
            <a:gsLst>
              <a:gs pos="0">
                <a:srgbClr val="623FE9"/>
              </a:gs>
              <a:gs pos="100000">
                <a:srgbClr val="A060E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c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5451028" y="623136"/>
            <a:ext cx="5352941" cy="5333261"/>
          </a:xfrm>
          <a:prstGeom prst="rect">
            <a:avLst/>
          </a:prstGeom>
          <a:effectLst/>
        </p:spPr>
      </p:pic>
      <p:sp>
        <p:nvSpPr>
          <p:cNvPr id="15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6604000" y="825500"/>
            <a:ext cx="3987800" cy="3352800"/>
          </a:xfrm>
          <a:custGeom>
            <a:avLst/>
            <a:gdLst>
              <a:gd name="connsiteX0" fmla="*/ 3987800 w 3987800"/>
              <a:gd name="connsiteY0" fmla="*/ 0 h 3352800"/>
              <a:gd name="connsiteX1" fmla="*/ 3746500 w 3987800"/>
              <a:gd name="connsiteY1" fmla="*/ 2997200 h 3352800"/>
              <a:gd name="connsiteX2" fmla="*/ 0 w 3987800"/>
              <a:gd name="connsiteY2" fmla="*/ 3352800 h 3352800"/>
              <a:gd name="connsiteX3" fmla="*/ 508000 w 3987800"/>
              <a:gd name="connsiteY3" fmla="*/ 12954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800" h="3352800">
                <a:moveTo>
                  <a:pt x="3987800" y="0"/>
                </a:moveTo>
                <a:lnTo>
                  <a:pt x="3746500" y="2997200"/>
                </a:lnTo>
                <a:lnTo>
                  <a:pt x="0" y="3352800"/>
                </a:lnTo>
                <a:lnTo>
                  <a:pt x="508000" y="1295400"/>
                </a:lnTo>
                <a:close/>
              </a:path>
            </a:pathLst>
          </a:custGeom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 userDrawn="1"/>
        </p:nvSpPr>
        <p:spPr>
          <a:xfrm>
            <a:off x="-1" y="2"/>
            <a:ext cx="6298701" cy="5318426"/>
          </a:xfrm>
          <a:custGeom>
            <a:avLst/>
            <a:gdLst>
              <a:gd name="connsiteX0" fmla="*/ 0 w 7629480"/>
              <a:gd name="connsiteY0" fmla="*/ 0 h 6442095"/>
              <a:gd name="connsiteX1" fmla="*/ 7629480 w 7629480"/>
              <a:gd name="connsiteY1" fmla="*/ 1 h 6442095"/>
              <a:gd name="connsiteX2" fmla="*/ 7629480 w 7629480"/>
              <a:gd name="connsiteY2" fmla="*/ 1401063 h 6442095"/>
              <a:gd name="connsiteX3" fmla="*/ 7624395 w 7629480"/>
              <a:gd name="connsiteY3" fmla="*/ 1501756 h 6442095"/>
              <a:gd name="connsiteX4" fmla="*/ 7622908 w 7629480"/>
              <a:gd name="connsiteY4" fmla="*/ 1511502 h 6442095"/>
              <a:gd name="connsiteX5" fmla="*/ 7622271 w 7629480"/>
              <a:gd name="connsiteY5" fmla="*/ 1539997 h 6442095"/>
              <a:gd name="connsiteX6" fmla="*/ 7132141 w 7629480"/>
              <a:gd name="connsiteY6" fmla="*/ 2324352 h 6442095"/>
              <a:gd name="connsiteX7" fmla="*/ 1 w 7629480"/>
              <a:gd name="connsiteY7" fmla="*/ 6442095 h 644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9480" h="6442095">
                <a:moveTo>
                  <a:pt x="0" y="0"/>
                </a:moveTo>
                <a:lnTo>
                  <a:pt x="7629480" y="1"/>
                </a:lnTo>
                <a:lnTo>
                  <a:pt x="7629480" y="1401063"/>
                </a:lnTo>
                <a:cubicBezTo>
                  <a:pt x="7629480" y="1435057"/>
                  <a:pt x="7627757" y="1468650"/>
                  <a:pt x="7624395" y="1501756"/>
                </a:cubicBezTo>
                <a:lnTo>
                  <a:pt x="7622908" y="1511502"/>
                </a:lnTo>
                <a:lnTo>
                  <a:pt x="7622271" y="1539997"/>
                </a:lnTo>
                <a:cubicBezTo>
                  <a:pt x="7599984" y="1855361"/>
                  <a:pt x="7426541" y="2154381"/>
                  <a:pt x="7132141" y="2324352"/>
                </a:cubicBezTo>
                <a:lnTo>
                  <a:pt x="1" y="6442095"/>
                </a:lnTo>
                <a:close/>
              </a:path>
            </a:pathLst>
          </a:custGeom>
          <a:gradFill>
            <a:gsLst>
              <a:gs pos="0">
                <a:srgbClr val="A060E2"/>
              </a:gs>
              <a:gs pos="100000">
                <a:srgbClr val="623FE9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7032" y="1356903"/>
            <a:ext cx="2125864" cy="4338271"/>
          </a:xfrm>
          <a:prstGeom prst="rect">
            <a:avLst/>
          </a:prstGeom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7" y="1356903"/>
            <a:ext cx="2125864" cy="4338271"/>
          </a:xfrm>
          <a:prstGeom prst="rect">
            <a:avLst/>
          </a:prstGeom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Freeform: Shape 10"/>
          <p:cNvSpPr/>
          <p:nvPr userDrawn="1"/>
        </p:nvSpPr>
        <p:spPr>
          <a:xfrm rot="19800000" flipH="1" flipV="1">
            <a:off x="9575813" y="5804650"/>
            <a:ext cx="3211123" cy="1519316"/>
          </a:xfrm>
          <a:custGeom>
            <a:avLst/>
            <a:gdLst>
              <a:gd name="connsiteX0" fmla="*/ 0 w 3211123"/>
              <a:gd name="connsiteY0" fmla="*/ 1519316 h 1519316"/>
              <a:gd name="connsiteX1" fmla="*/ 877177 w 3211123"/>
              <a:gd name="connsiteY1" fmla="*/ 0 h 1519316"/>
              <a:gd name="connsiteX2" fmla="*/ 3211123 w 3211123"/>
              <a:gd name="connsiteY2" fmla="*/ 1347504 h 1519316"/>
              <a:gd name="connsiteX3" fmla="*/ 3126284 w 3211123"/>
              <a:gd name="connsiteY3" fmla="*/ 1400451 h 1519316"/>
              <a:gd name="connsiteX4" fmla="*/ 2656853 w 3211123"/>
              <a:gd name="connsiteY4" fmla="*/ 1519316 h 151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1123" h="1519316">
                <a:moveTo>
                  <a:pt x="0" y="1519316"/>
                </a:moveTo>
                <a:lnTo>
                  <a:pt x="877177" y="0"/>
                </a:lnTo>
                <a:lnTo>
                  <a:pt x="3211123" y="1347504"/>
                </a:lnTo>
                <a:lnTo>
                  <a:pt x="3126284" y="1400451"/>
                </a:lnTo>
                <a:cubicBezTo>
                  <a:pt x="2986740" y="1476257"/>
                  <a:pt x="2826825" y="1519316"/>
                  <a:pt x="2656853" y="1519316"/>
                </a:cubicBez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768074" y="2025030"/>
            <a:ext cx="1762775" cy="3029569"/>
          </a:xfrm>
          <a:prstGeom prst="rect">
            <a:avLst/>
          </a:prstGeom>
          <a:noFill/>
        </p:spPr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288761" y="2025030"/>
            <a:ext cx="1760580" cy="3029123"/>
          </a:xfrm>
          <a:prstGeom prst="rect">
            <a:avLst/>
          </a:prstGeom>
          <a:noFill/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609108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 rot="549907">
            <a:off x="4623703" y="1858449"/>
            <a:ext cx="1367468" cy="2393272"/>
          </a:xfrm>
          <a:custGeom>
            <a:avLst/>
            <a:gdLst>
              <a:gd name="connsiteX0" fmla="*/ 0 w 1235810"/>
              <a:gd name="connsiteY0" fmla="*/ 0 h 2171712"/>
              <a:gd name="connsiteX1" fmla="*/ 1235810 w 1235810"/>
              <a:gd name="connsiteY1" fmla="*/ 0 h 2171712"/>
              <a:gd name="connsiteX2" fmla="*/ 1235810 w 1235810"/>
              <a:gd name="connsiteY2" fmla="*/ 2171712 h 2171712"/>
              <a:gd name="connsiteX3" fmla="*/ 0 w 1235810"/>
              <a:gd name="connsiteY3" fmla="*/ 2171712 h 2171712"/>
              <a:gd name="connsiteX4" fmla="*/ 0 w 1235810"/>
              <a:gd name="connsiteY4" fmla="*/ 0 h 2171712"/>
              <a:gd name="connsiteX0-1" fmla="*/ 0 w 1253859"/>
              <a:gd name="connsiteY0-2" fmla="*/ 7736 h 2179448"/>
              <a:gd name="connsiteX1-3" fmla="*/ 1253859 w 1253859"/>
              <a:gd name="connsiteY1-4" fmla="*/ 0 h 2179448"/>
              <a:gd name="connsiteX2-5" fmla="*/ 1235810 w 1253859"/>
              <a:gd name="connsiteY2-6" fmla="*/ 2179448 h 2179448"/>
              <a:gd name="connsiteX3-7" fmla="*/ 0 w 1253859"/>
              <a:gd name="connsiteY3-8" fmla="*/ 2179448 h 2179448"/>
              <a:gd name="connsiteX4-9" fmla="*/ 0 w 1253859"/>
              <a:gd name="connsiteY4-10" fmla="*/ 7736 h 2179448"/>
              <a:gd name="connsiteX0-11" fmla="*/ 0 w 1263262"/>
              <a:gd name="connsiteY0-12" fmla="*/ 9253 h 2180965"/>
              <a:gd name="connsiteX1-13" fmla="*/ 1263262 w 1263262"/>
              <a:gd name="connsiteY1-14" fmla="*/ 0 h 2180965"/>
              <a:gd name="connsiteX2-15" fmla="*/ 1235810 w 1263262"/>
              <a:gd name="connsiteY2-16" fmla="*/ 2180965 h 2180965"/>
              <a:gd name="connsiteX3-17" fmla="*/ 0 w 1263262"/>
              <a:gd name="connsiteY3-18" fmla="*/ 2180965 h 2180965"/>
              <a:gd name="connsiteX4-19" fmla="*/ 0 w 1263262"/>
              <a:gd name="connsiteY4-20" fmla="*/ 9253 h 2180965"/>
              <a:gd name="connsiteX0-21" fmla="*/ 0 w 1277368"/>
              <a:gd name="connsiteY0-22" fmla="*/ 11528 h 2183240"/>
              <a:gd name="connsiteX1-23" fmla="*/ 1277368 w 1277368"/>
              <a:gd name="connsiteY1-24" fmla="*/ 0 h 2183240"/>
              <a:gd name="connsiteX2-25" fmla="*/ 1235810 w 1277368"/>
              <a:gd name="connsiteY2-26" fmla="*/ 2183240 h 2183240"/>
              <a:gd name="connsiteX3-27" fmla="*/ 0 w 1277368"/>
              <a:gd name="connsiteY3-28" fmla="*/ 2183240 h 2183240"/>
              <a:gd name="connsiteX4-29" fmla="*/ 0 w 1277368"/>
              <a:gd name="connsiteY4-30" fmla="*/ 11528 h 2183240"/>
              <a:gd name="connsiteX0-31" fmla="*/ 0 w 1298150"/>
              <a:gd name="connsiteY0-32" fmla="*/ 11528 h 2240720"/>
              <a:gd name="connsiteX1-33" fmla="*/ 1277368 w 1298150"/>
              <a:gd name="connsiteY1-34" fmla="*/ 0 h 2240720"/>
              <a:gd name="connsiteX2-35" fmla="*/ 1298150 w 1298150"/>
              <a:gd name="connsiteY2-36" fmla="*/ 2240720 h 2240720"/>
              <a:gd name="connsiteX3-37" fmla="*/ 0 w 1298150"/>
              <a:gd name="connsiteY3-38" fmla="*/ 2183240 h 2240720"/>
              <a:gd name="connsiteX4-39" fmla="*/ 0 w 1298150"/>
              <a:gd name="connsiteY4-40" fmla="*/ 11528 h 2240720"/>
              <a:gd name="connsiteX0-41" fmla="*/ 0 w 1306495"/>
              <a:gd name="connsiteY0-42" fmla="*/ 11528 h 2292439"/>
              <a:gd name="connsiteX1-43" fmla="*/ 1277368 w 1306495"/>
              <a:gd name="connsiteY1-44" fmla="*/ 0 h 2292439"/>
              <a:gd name="connsiteX2-45" fmla="*/ 1306495 w 1306495"/>
              <a:gd name="connsiteY2-46" fmla="*/ 2292439 h 2292439"/>
              <a:gd name="connsiteX3-47" fmla="*/ 0 w 1306495"/>
              <a:gd name="connsiteY3-48" fmla="*/ 2183240 h 2292439"/>
              <a:gd name="connsiteX4-49" fmla="*/ 0 w 1306495"/>
              <a:gd name="connsiteY4-50" fmla="*/ 11528 h 2292439"/>
              <a:gd name="connsiteX0-51" fmla="*/ 12438 w 1318933"/>
              <a:gd name="connsiteY0-52" fmla="*/ 11528 h 2292439"/>
              <a:gd name="connsiteX1-53" fmla="*/ 1289806 w 1318933"/>
              <a:gd name="connsiteY1-54" fmla="*/ 0 h 2292439"/>
              <a:gd name="connsiteX2-55" fmla="*/ 1318933 w 1318933"/>
              <a:gd name="connsiteY2-56" fmla="*/ 2292439 h 2292439"/>
              <a:gd name="connsiteX3-57" fmla="*/ 0 w 1318933"/>
              <a:gd name="connsiteY3-58" fmla="*/ 2165951 h 2292439"/>
              <a:gd name="connsiteX4-59" fmla="*/ 12438 w 1318933"/>
              <a:gd name="connsiteY4-60" fmla="*/ 11528 h 2292439"/>
              <a:gd name="connsiteX0-61" fmla="*/ 24426 w 1318933"/>
              <a:gd name="connsiteY0-62" fmla="*/ 115724 h 2292439"/>
              <a:gd name="connsiteX1-63" fmla="*/ 1289806 w 1318933"/>
              <a:gd name="connsiteY1-64" fmla="*/ 0 h 2292439"/>
              <a:gd name="connsiteX2-65" fmla="*/ 1318933 w 1318933"/>
              <a:gd name="connsiteY2-66" fmla="*/ 2292439 h 2292439"/>
              <a:gd name="connsiteX3-67" fmla="*/ 0 w 1318933"/>
              <a:gd name="connsiteY3-68" fmla="*/ 2165951 h 2292439"/>
              <a:gd name="connsiteX4-69" fmla="*/ 24426 w 1318933"/>
              <a:gd name="connsiteY4-70" fmla="*/ 115724 h 2292439"/>
              <a:gd name="connsiteX0-71" fmla="*/ 27911 w 1318933"/>
              <a:gd name="connsiteY0-72" fmla="*/ 47624 h 2292439"/>
              <a:gd name="connsiteX1-73" fmla="*/ 1289806 w 1318933"/>
              <a:gd name="connsiteY1-74" fmla="*/ 0 h 2292439"/>
              <a:gd name="connsiteX2-75" fmla="*/ 1318933 w 1318933"/>
              <a:gd name="connsiteY2-76" fmla="*/ 2292439 h 2292439"/>
              <a:gd name="connsiteX3-77" fmla="*/ 0 w 1318933"/>
              <a:gd name="connsiteY3-78" fmla="*/ 2165951 h 2292439"/>
              <a:gd name="connsiteX4-79" fmla="*/ 27911 w 1318933"/>
              <a:gd name="connsiteY4-80" fmla="*/ 47624 h 2292439"/>
              <a:gd name="connsiteX0-81" fmla="*/ 24877 w 1318933"/>
              <a:gd name="connsiteY0-82" fmla="*/ 28817 h 2292439"/>
              <a:gd name="connsiteX1-83" fmla="*/ 1289806 w 1318933"/>
              <a:gd name="connsiteY1-84" fmla="*/ 0 h 2292439"/>
              <a:gd name="connsiteX2-85" fmla="*/ 1318933 w 1318933"/>
              <a:gd name="connsiteY2-86" fmla="*/ 2292439 h 2292439"/>
              <a:gd name="connsiteX3-87" fmla="*/ 0 w 1318933"/>
              <a:gd name="connsiteY3-88" fmla="*/ 2165951 h 2292439"/>
              <a:gd name="connsiteX4-89" fmla="*/ 24877 w 1318933"/>
              <a:gd name="connsiteY4-90" fmla="*/ 28817 h 2292439"/>
              <a:gd name="connsiteX0-91" fmla="*/ 0 w 1321208"/>
              <a:gd name="connsiteY0-92" fmla="*/ 0 h 2312307"/>
              <a:gd name="connsiteX1-93" fmla="*/ 1292081 w 1321208"/>
              <a:gd name="connsiteY1-94" fmla="*/ 19868 h 2312307"/>
              <a:gd name="connsiteX2-95" fmla="*/ 1321208 w 1321208"/>
              <a:gd name="connsiteY2-96" fmla="*/ 2312307 h 2312307"/>
              <a:gd name="connsiteX3-97" fmla="*/ 2275 w 1321208"/>
              <a:gd name="connsiteY3-98" fmla="*/ 2185819 h 2312307"/>
              <a:gd name="connsiteX4-99" fmla="*/ 0 w 1321208"/>
              <a:gd name="connsiteY4-100" fmla="*/ 0 h 23123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21208" h="2312307">
                <a:moveTo>
                  <a:pt x="0" y="0"/>
                </a:moveTo>
                <a:lnTo>
                  <a:pt x="1292081" y="19868"/>
                </a:lnTo>
                <a:lnTo>
                  <a:pt x="1321208" y="2312307"/>
                </a:lnTo>
                <a:lnTo>
                  <a:pt x="2275" y="2185819"/>
                </a:lnTo>
                <a:cubicBezTo>
                  <a:pt x="1517" y="1457213"/>
                  <a:pt x="758" y="728606"/>
                  <a:pt x="0" y="0"/>
                </a:cubicBezTo>
                <a:close/>
              </a:path>
            </a:pathLst>
          </a:custGeom>
          <a:noFill/>
          <a:scene3d>
            <a:camera prst="isometricOffAxis1Right"/>
            <a:lightRig rig="threePt" dir="t"/>
          </a:scene3d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134100" y="1854200"/>
            <a:ext cx="4425950" cy="279400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9" name="Oval 8"/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144086" y="877958"/>
            <a:ext cx="5955078" cy="5355086"/>
          </a:xfrm>
          <a:custGeom>
            <a:avLst/>
            <a:gdLst>
              <a:gd name="connsiteX0" fmla="*/ 3392238 w 5955078"/>
              <a:gd name="connsiteY0" fmla="*/ 4534948 h 5355086"/>
              <a:gd name="connsiteX1" fmla="*/ 3427419 w 5955078"/>
              <a:gd name="connsiteY1" fmla="*/ 4536240 h 5355086"/>
              <a:gd name="connsiteX2" fmla="*/ 3460769 w 5955078"/>
              <a:gd name="connsiteY2" fmla="*/ 4540701 h 5355086"/>
              <a:gd name="connsiteX3" fmla="*/ 3492959 w 5955078"/>
              <a:gd name="connsiteY3" fmla="*/ 4550833 h 5355086"/>
              <a:gd name="connsiteX4" fmla="*/ 3524570 w 5955078"/>
              <a:gd name="connsiteY4" fmla="*/ 4563800 h 5355086"/>
              <a:gd name="connsiteX5" fmla="*/ 3550600 w 5955078"/>
              <a:gd name="connsiteY5" fmla="*/ 4580942 h 5355086"/>
              <a:gd name="connsiteX6" fmla="*/ 3560780 w 5955078"/>
              <a:gd name="connsiteY6" fmla="*/ 4588932 h 5355086"/>
              <a:gd name="connsiteX7" fmla="*/ 3570044 w 5955078"/>
              <a:gd name="connsiteY7" fmla="*/ 4598508 h 5355086"/>
              <a:gd name="connsiteX8" fmla="*/ 3579644 w 5955078"/>
              <a:gd name="connsiteY8" fmla="*/ 4609333 h 5355086"/>
              <a:gd name="connsiteX9" fmla="*/ 3586408 w 5955078"/>
              <a:gd name="connsiteY9" fmla="*/ 4619579 h 5355086"/>
              <a:gd name="connsiteX10" fmla="*/ 3590427 w 5955078"/>
              <a:gd name="connsiteY10" fmla="*/ 4634580 h 5355086"/>
              <a:gd name="connsiteX11" fmla="*/ 3593442 w 5955078"/>
              <a:gd name="connsiteY11" fmla="*/ 4645830 h 5355086"/>
              <a:gd name="connsiteX12" fmla="*/ 3595877 w 5955078"/>
              <a:gd name="connsiteY12" fmla="*/ 4659916 h 5355086"/>
              <a:gd name="connsiteX13" fmla="*/ 3594896 w 5955078"/>
              <a:gd name="connsiteY13" fmla="*/ 4676256 h 5355086"/>
              <a:gd name="connsiteX14" fmla="*/ 3593915 w 5955078"/>
              <a:gd name="connsiteY14" fmla="*/ 4692596 h 5355086"/>
              <a:gd name="connsiteX15" fmla="*/ 3593939 w 5955078"/>
              <a:gd name="connsiteY15" fmla="*/ 4712686 h 5355086"/>
              <a:gd name="connsiteX16" fmla="*/ 3597378 w 5955078"/>
              <a:gd name="connsiteY16" fmla="*/ 4730522 h 5355086"/>
              <a:gd name="connsiteX17" fmla="*/ 3602983 w 5955078"/>
              <a:gd name="connsiteY17" fmla="*/ 4746438 h 5355086"/>
              <a:gd name="connsiteX18" fmla="*/ 3609837 w 5955078"/>
              <a:gd name="connsiteY18" fmla="*/ 4762018 h 5355086"/>
              <a:gd name="connsiteX19" fmla="*/ 3617027 w 5955078"/>
              <a:gd name="connsiteY19" fmla="*/ 4778849 h 5355086"/>
              <a:gd name="connsiteX20" fmla="*/ 3636405 w 5955078"/>
              <a:gd name="connsiteY20" fmla="*/ 4811170 h 5355086"/>
              <a:gd name="connsiteX21" fmla="*/ 3712312 w 5955078"/>
              <a:gd name="connsiteY21" fmla="*/ 4919451 h 5355086"/>
              <a:gd name="connsiteX22" fmla="*/ 3785719 w 5955078"/>
              <a:gd name="connsiteY22" fmla="*/ 5028403 h 5355086"/>
              <a:gd name="connsiteX23" fmla="*/ 3801837 w 5955078"/>
              <a:gd name="connsiteY23" fmla="*/ 5053559 h 5355086"/>
              <a:gd name="connsiteX24" fmla="*/ 3812622 w 5955078"/>
              <a:gd name="connsiteY24" fmla="*/ 5078806 h 5355086"/>
              <a:gd name="connsiteX25" fmla="*/ 3818651 w 5955078"/>
              <a:gd name="connsiteY25" fmla="*/ 5101306 h 5355086"/>
              <a:gd name="connsiteX26" fmla="*/ 3818831 w 5955078"/>
              <a:gd name="connsiteY26" fmla="*/ 5111976 h 5355086"/>
              <a:gd name="connsiteX27" fmla="*/ 3817760 w 5955078"/>
              <a:gd name="connsiteY27" fmla="*/ 5122982 h 5355086"/>
              <a:gd name="connsiteX28" fmla="*/ 3816020 w 5955078"/>
              <a:gd name="connsiteY28" fmla="*/ 5131487 h 5355086"/>
              <a:gd name="connsiteX29" fmla="*/ 3812448 w 5955078"/>
              <a:gd name="connsiteY29" fmla="*/ 5143162 h 5355086"/>
              <a:gd name="connsiteX30" fmla="*/ 3803053 w 5955078"/>
              <a:gd name="connsiteY30" fmla="*/ 5163096 h 5355086"/>
              <a:gd name="connsiteX31" fmla="*/ 3787406 w 5955078"/>
              <a:gd name="connsiteY31" fmla="*/ 5184706 h 5355086"/>
              <a:gd name="connsiteX32" fmla="*/ 3768344 w 5955078"/>
              <a:gd name="connsiteY32" fmla="*/ 5208571 h 5355086"/>
              <a:gd name="connsiteX33" fmla="*/ 3749193 w 5955078"/>
              <a:gd name="connsiteY33" fmla="*/ 5227101 h 5355086"/>
              <a:gd name="connsiteX34" fmla="*/ 3730622 w 5955078"/>
              <a:gd name="connsiteY34" fmla="*/ 5242795 h 5355086"/>
              <a:gd name="connsiteX35" fmla="*/ 3713301 w 5955078"/>
              <a:gd name="connsiteY35" fmla="*/ 5258155 h 5355086"/>
              <a:gd name="connsiteX36" fmla="*/ 3693725 w 5955078"/>
              <a:gd name="connsiteY36" fmla="*/ 5270099 h 5355086"/>
              <a:gd name="connsiteX37" fmla="*/ 3677564 w 5955078"/>
              <a:gd name="connsiteY37" fmla="*/ 5279788 h 5355086"/>
              <a:gd name="connsiteX38" fmla="*/ 3660733 w 5955078"/>
              <a:gd name="connsiteY38" fmla="*/ 5286978 h 5355086"/>
              <a:gd name="connsiteX39" fmla="*/ 3644483 w 5955078"/>
              <a:gd name="connsiteY39" fmla="*/ 5291332 h 5355086"/>
              <a:gd name="connsiteX40" fmla="*/ 3627562 w 5955078"/>
              <a:gd name="connsiteY40" fmla="*/ 5293186 h 5355086"/>
              <a:gd name="connsiteX41" fmla="*/ 3610307 w 5955078"/>
              <a:gd name="connsiteY41" fmla="*/ 5293790 h 5355086"/>
              <a:gd name="connsiteX42" fmla="*/ 3594881 w 5955078"/>
              <a:gd name="connsiteY42" fmla="*/ 5291224 h 5355086"/>
              <a:gd name="connsiteX43" fmla="*/ 3579121 w 5955078"/>
              <a:gd name="connsiteY43" fmla="*/ 5287409 h 5355086"/>
              <a:gd name="connsiteX44" fmla="*/ 3563941 w 5955078"/>
              <a:gd name="connsiteY44" fmla="*/ 5280758 h 5355086"/>
              <a:gd name="connsiteX45" fmla="*/ 3549341 w 5955078"/>
              <a:gd name="connsiteY45" fmla="*/ 5271272 h 5355086"/>
              <a:gd name="connsiteX46" fmla="*/ 3532821 w 5955078"/>
              <a:gd name="connsiteY46" fmla="*/ 5259621 h 5355086"/>
              <a:gd name="connsiteX47" fmla="*/ 3515297 w 5955078"/>
              <a:gd name="connsiteY47" fmla="*/ 5244220 h 5355086"/>
              <a:gd name="connsiteX48" fmla="*/ 3500607 w 5955078"/>
              <a:gd name="connsiteY48" fmla="*/ 5229399 h 5355086"/>
              <a:gd name="connsiteX49" fmla="*/ 3483327 w 5955078"/>
              <a:gd name="connsiteY49" fmla="*/ 5209913 h 5355086"/>
              <a:gd name="connsiteX50" fmla="*/ 3462788 w 5955078"/>
              <a:gd name="connsiteY50" fmla="*/ 5183261 h 5355086"/>
              <a:gd name="connsiteX51" fmla="*/ 3445419 w 5955078"/>
              <a:gd name="connsiteY51" fmla="*/ 5158440 h 5355086"/>
              <a:gd name="connsiteX52" fmla="*/ 3429880 w 5955078"/>
              <a:gd name="connsiteY52" fmla="*/ 5130449 h 5355086"/>
              <a:gd name="connsiteX53" fmla="*/ 3413091 w 5955078"/>
              <a:gd name="connsiteY53" fmla="*/ 5102792 h 5355086"/>
              <a:gd name="connsiteX54" fmla="*/ 3401302 w 5955078"/>
              <a:gd name="connsiteY54" fmla="*/ 5073796 h 5355086"/>
              <a:gd name="connsiteX55" fmla="*/ 3389513 w 5955078"/>
              <a:gd name="connsiteY55" fmla="*/ 5044799 h 5355086"/>
              <a:gd name="connsiteX56" fmla="*/ 3378975 w 5955078"/>
              <a:gd name="connsiteY56" fmla="*/ 5015469 h 5355086"/>
              <a:gd name="connsiteX57" fmla="*/ 3369016 w 5955078"/>
              <a:gd name="connsiteY57" fmla="*/ 4983302 h 5355086"/>
              <a:gd name="connsiteX58" fmla="*/ 3359972 w 5955078"/>
              <a:gd name="connsiteY58" fmla="*/ 4949551 h 5355086"/>
              <a:gd name="connsiteX59" fmla="*/ 3352448 w 5955078"/>
              <a:gd name="connsiteY59" fmla="*/ 4931471 h 5355086"/>
              <a:gd name="connsiteX60" fmla="*/ 3344009 w 5955078"/>
              <a:gd name="connsiteY60" fmla="*/ 4914975 h 5355086"/>
              <a:gd name="connsiteX61" fmla="*/ 3330903 w 5955078"/>
              <a:gd name="connsiteY61" fmla="*/ 4901068 h 5355086"/>
              <a:gd name="connsiteX62" fmla="*/ 3315299 w 5955078"/>
              <a:gd name="connsiteY62" fmla="*/ 4887832 h 5355086"/>
              <a:gd name="connsiteX63" fmla="*/ 3297864 w 5955078"/>
              <a:gd name="connsiteY63" fmla="*/ 4877766 h 5355086"/>
              <a:gd name="connsiteX64" fmla="*/ 3274514 w 5955078"/>
              <a:gd name="connsiteY64" fmla="*/ 4870625 h 5355086"/>
              <a:gd name="connsiteX65" fmla="*/ 3402799 w 5955078"/>
              <a:gd name="connsiteY65" fmla="*/ 5349392 h 5355086"/>
              <a:gd name="connsiteX66" fmla="*/ 3381549 w 5955078"/>
              <a:gd name="connsiteY66" fmla="*/ 5355086 h 5355086"/>
              <a:gd name="connsiteX67" fmla="*/ 3347856 w 5955078"/>
              <a:gd name="connsiteY67" fmla="*/ 5274348 h 5355086"/>
              <a:gd name="connsiteX68" fmla="*/ 3316665 w 5955078"/>
              <a:gd name="connsiteY68" fmla="*/ 5192940 h 5355086"/>
              <a:gd name="connsiteX69" fmla="*/ 3301526 w 5955078"/>
              <a:gd name="connsiteY69" fmla="*/ 5151443 h 5355086"/>
              <a:gd name="connsiteX70" fmla="*/ 3290138 w 5955078"/>
              <a:gd name="connsiteY70" fmla="*/ 5108941 h 5355086"/>
              <a:gd name="connsiteX71" fmla="*/ 3277835 w 5955078"/>
              <a:gd name="connsiteY71" fmla="*/ 5068024 h 5355086"/>
              <a:gd name="connsiteX72" fmla="*/ 3268366 w 5955078"/>
              <a:gd name="connsiteY72" fmla="*/ 5027688 h 5355086"/>
              <a:gd name="connsiteX73" fmla="*/ 3259478 w 5955078"/>
              <a:gd name="connsiteY73" fmla="*/ 4984517 h 5355086"/>
              <a:gd name="connsiteX74" fmla="*/ 3251840 w 5955078"/>
              <a:gd name="connsiteY74" fmla="*/ 4941010 h 5355086"/>
              <a:gd name="connsiteX75" fmla="*/ 3247037 w 5955078"/>
              <a:gd name="connsiteY75" fmla="*/ 4898085 h 5355086"/>
              <a:gd name="connsiteX76" fmla="*/ 3242569 w 5955078"/>
              <a:gd name="connsiteY76" fmla="*/ 4856409 h 5355086"/>
              <a:gd name="connsiteX77" fmla="*/ 3241181 w 5955078"/>
              <a:gd name="connsiteY77" fmla="*/ 4811227 h 5355086"/>
              <a:gd name="connsiteX78" fmla="*/ 3239793 w 5955078"/>
              <a:gd name="connsiteY78" fmla="*/ 4766046 h 5355086"/>
              <a:gd name="connsiteX79" fmla="*/ 3240325 w 5955078"/>
              <a:gd name="connsiteY79" fmla="*/ 4723030 h 5355086"/>
              <a:gd name="connsiteX80" fmla="*/ 3244607 w 5955078"/>
              <a:gd name="connsiteY80" fmla="*/ 4679009 h 5355086"/>
              <a:gd name="connsiteX81" fmla="*/ 3248489 w 5955078"/>
              <a:gd name="connsiteY81" fmla="*/ 4648494 h 5355086"/>
              <a:gd name="connsiteX82" fmla="*/ 3254960 w 5955078"/>
              <a:gd name="connsiteY82" fmla="*/ 4622644 h 5355086"/>
              <a:gd name="connsiteX83" fmla="*/ 3266521 w 5955078"/>
              <a:gd name="connsiteY83" fmla="*/ 4600789 h 5355086"/>
              <a:gd name="connsiteX84" fmla="*/ 3280338 w 5955078"/>
              <a:gd name="connsiteY84" fmla="*/ 4582349 h 5355086"/>
              <a:gd name="connsiteX85" fmla="*/ 3294489 w 5955078"/>
              <a:gd name="connsiteY85" fmla="*/ 4565159 h 5355086"/>
              <a:gd name="connsiteX86" fmla="*/ 3315315 w 5955078"/>
              <a:gd name="connsiteY86" fmla="*/ 4552880 h 5355086"/>
              <a:gd name="connsiteX87" fmla="*/ 3336811 w 5955078"/>
              <a:gd name="connsiteY87" fmla="*/ 4543100 h 5355086"/>
              <a:gd name="connsiteX88" fmla="*/ 3358062 w 5955078"/>
              <a:gd name="connsiteY88" fmla="*/ 4537406 h 5355086"/>
              <a:gd name="connsiteX89" fmla="*/ 3374982 w 5955078"/>
              <a:gd name="connsiteY89" fmla="*/ 4535552 h 5355086"/>
              <a:gd name="connsiteX90" fmla="*/ 2203886 w 5955078"/>
              <a:gd name="connsiteY90" fmla="*/ 4525116 h 5355086"/>
              <a:gd name="connsiteX91" fmla="*/ 2211901 w 5955078"/>
              <a:gd name="connsiteY91" fmla="*/ 4535027 h 5355086"/>
              <a:gd name="connsiteX92" fmla="*/ 2213241 w 5955078"/>
              <a:gd name="connsiteY92" fmla="*/ 4540027 h 5355086"/>
              <a:gd name="connsiteX93" fmla="*/ 2210802 w 5955078"/>
              <a:gd name="connsiteY93" fmla="*/ 4730932 h 5355086"/>
              <a:gd name="connsiteX94" fmla="*/ 2203697 w 5955078"/>
              <a:gd name="connsiteY94" fmla="*/ 4924426 h 5355086"/>
              <a:gd name="connsiteX95" fmla="*/ 2202561 w 5955078"/>
              <a:gd name="connsiteY95" fmla="*/ 4950187 h 5355086"/>
              <a:gd name="connsiteX96" fmla="*/ 2196424 w 5955078"/>
              <a:gd name="connsiteY96" fmla="*/ 4977287 h 5355086"/>
              <a:gd name="connsiteX97" fmla="*/ 2188703 w 5955078"/>
              <a:gd name="connsiteY97" fmla="*/ 5003472 h 5355086"/>
              <a:gd name="connsiteX98" fmla="*/ 2180646 w 5955078"/>
              <a:gd name="connsiteY98" fmla="*/ 5028407 h 5355086"/>
              <a:gd name="connsiteX99" fmla="*/ 2173326 w 5955078"/>
              <a:gd name="connsiteY99" fmla="*/ 5041087 h 5355086"/>
              <a:gd name="connsiteX100" fmla="*/ 2163170 w 5955078"/>
              <a:gd name="connsiteY100" fmla="*/ 5053187 h 5355086"/>
              <a:gd name="connsiteX101" fmla="*/ 2148594 w 5955078"/>
              <a:gd name="connsiteY101" fmla="*/ 5063791 h 5355086"/>
              <a:gd name="connsiteX102" fmla="*/ 2134933 w 5955078"/>
              <a:gd name="connsiteY102" fmla="*/ 5072811 h 5355086"/>
              <a:gd name="connsiteX103" fmla="*/ 2130890 w 5955078"/>
              <a:gd name="connsiteY103" fmla="*/ 5037720 h 5355086"/>
              <a:gd name="connsiteX104" fmla="*/ 2131266 w 5955078"/>
              <a:gd name="connsiteY104" fmla="*/ 5004124 h 5355086"/>
              <a:gd name="connsiteX105" fmla="*/ 2132558 w 5955078"/>
              <a:gd name="connsiteY105" fmla="*/ 4968944 h 5355086"/>
              <a:gd name="connsiteX106" fmla="*/ 2133850 w 5955078"/>
              <a:gd name="connsiteY106" fmla="*/ 4933763 h 5355086"/>
              <a:gd name="connsiteX107" fmla="*/ 2143689 w 5955078"/>
              <a:gd name="connsiteY107" fmla="*/ 4865477 h 5355086"/>
              <a:gd name="connsiteX108" fmla="*/ 2152612 w 5955078"/>
              <a:gd name="connsiteY108" fmla="*/ 4798775 h 5355086"/>
              <a:gd name="connsiteX109" fmla="*/ 2179209 w 5955078"/>
              <a:gd name="connsiteY109" fmla="*/ 4663028 h 5355086"/>
              <a:gd name="connsiteX110" fmla="*/ 2192798 w 5955078"/>
              <a:gd name="connsiteY110" fmla="*/ 4593738 h 5355086"/>
              <a:gd name="connsiteX111" fmla="*/ 932528 w 5955078"/>
              <a:gd name="connsiteY111" fmla="*/ 4395508 h 5355086"/>
              <a:gd name="connsiteX112" fmla="*/ 938198 w 5955078"/>
              <a:gd name="connsiteY112" fmla="*/ 4396669 h 5355086"/>
              <a:gd name="connsiteX113" fmla="*/ 939784 w 5955078"/>
              <a:gd name="connsiteY113" fmla="*/ 4397583 h 5355086"/>
              <a:gd name="connsiteX114" fmla="*/ 948714 w 5955078"/>
              <a:gd name="connsiteY114" fmla="*/ 4405909 h 5355086"/>
              <a:gd name="connsiteX115" fmla="*/ 971998 w 5955078"/>
              <a:gd name="connsiteY115" fmla="*/ 4427806 h 5355086"/>
              <a:gd name="connsiteX116" fmla="*/ 877533 w 5955078"/>
              <a:gd name="connsiteY116" fmla="*/ 4485273 h 5355086"/>
              <a:gd name="connsiteX117" fmla="*/ 903611 w 5955078"/>
              <a:gd name="connsiteY117" fmla="*/ 4542595 h 5355086"/>
              <a:gd name="connsiteX118" fmla="*/ 735154 w 5955078"/>
              <a:gd name="connsiteY118" fmla="*/ 4698937 h 5355086"/>
              <a:gd name="connsiteX119" fmla="*/ 659745 w 5955078"/>
              <a:gd name="connsiteY119" fmla="*/ 4657512 h 5355086"/>
              <a:gd name="connsiteX120" fmla="*/ 750526 w 5955078"/>
              <a:gd name="connsiteY120" fmla="*/ 4586294 h 5355086"/>
              <a:gd name="connsiteX121" fmla="*/ 839386 w 5955078"/>
              <a:gd name="connsiteY121" fmla="*/ 4512911 h 5355086"/>
              <a:gd name="connsiteX122" fmla="*/ 847711 w 5955078"/>
              <a:gd name="connsiteY122" fmla="*/ 4503982 h 5355086"/>
              <a:gd name="connsiteX123" fmla="*/ 854452 w 5955078"/>
              <a:gd name="connsiteY123" fmla="*/ 4494137 h 5355086"/>
              <a:gd name="connsiteX124" fmla="*/ 866929 w 5955078"/>
              <a:gd name="connsiteY124" fmla="*/ 4470697 h 5355086"/>
              <a:gd name="connsiteX125" fmla="*/ 842173 w 5955078"/>
              <a:gd name="connsiteY125" fmla="*/ 4473311 h 5355086"/>
              <a:gd name="connsiteX126" fmla="*/ 817752 w 5955078"/>
              <a:gd name="connsiteY126" fmla="*/ 4477175 h 5355086"/>
              <a:gd name="connsiteX127" fmla="*/ 804672 w 5955078"/>
              <a:gd name="connsiteY127" fmla="*/ 4483359 h 5355086"/>
              <a:gd name="connsiteX128" fmla="*/ 795921 w 5955078"/>
              <a:gd name="connsiteY128" fmla="*/ 4485704 h 5355086"/>
              <a:gd name="connsiteX129" fmla="*/ 788421 w 5955078"/>
              <a:gd name="connsiteY129" fmla="*/ 4487714 h 5355086"/>
              <a:gd name="connsiteX130" fmla="*/ 802572 w 5955078"/>
              <a:gd name="connsiteY130" fmla="*/ 4470524 h 5355086"/>
              <a:gd name="connsiteX131" fmla="*/ 818643 w 5955078"/>
              <a:gd name="connsiteY131" fmla="*/ 4455499 h 5355086"/>
              <a:gd name="connsiteX132" fmla="*/ 835964 w 5955078"/>
              <a:gd name="connsiteY132" fmla="*/ 4440140 h 5355086"/>
              <a:gd name="connsiteX133" fmla="*/ 852125 w 5955078"/>
              <a:gd name="connsiteY133" fmla="*/ 4430450 h 5355086"/>
              <a:gd name="connsiteX134" fmla="*/ 870451 w 5955078"/>
              <a:gd name="connsiteY134" fmla="*/ 4418840 h 5355086"/>
              <a:gd name="connsiteX135" fmla="*/ 891947 w 5955078"/>
              <a:gd name="connsiteY135" fmla="*/ 4409062 h 5355086"/>
              <a:gd name="connsiteX136" fmla="*/ 911278 w 5955078"/>
              <a:gd name="connsiteY136" fmla="*/ 4401202 h 5355086"/>
              <a:gd name="connsiteX137" fmla="*/ 3000171 w 5955078"/>
              <a:gd name="connsiteY137" fmla="*/ 4386781 h 5355086"/>
              <a:gd name="connsiteX138" fmla="*/ 3014346 w 5955078"/>
              <a:gd name="connsiteY138" fmla="*/ 4389682 h 5355086"/>
              <a:gd name="connsiteX139" fmla="*/ 3027271 w 5955078"/>
              <a:gd name="connsiteY139" fmla="*/ 4392917 h 5355086"/>
              <a:gd name="connsiteX140" fmla="*/ 3035531 w 5955078"/>
              <a:gd name="connsiteY140" fmla="*/ 4398743 h 5355086"/>
              <a:gd name="connsiteX141" fmla="*/ 3040041 w 5955078"/>
              <a:gd name="connsiteY141" fmla="*/ 4405573 h 5355086"/>
              <a:gd name="connsiteX142" fmla="*/ 3039886 w 5955078"/>
              <a:gd name="connsiteY142" fmla="*/ 4414994 h 5355086"/>
              <a:gd name="connsiteX143" fmla="*/ 3038324 w 5955078"/>
              <a:gd name="connsiteY143" fmla="*/ 4434169 h 5355086"/>
              <a:gd name="connsiteX144" fmla="*/ 3036919 w 5955078"/>
              <a:gd name="connsiteY144" fmla="*/ 4443924 h 5355086"/>
              <a:gd name="connsiteX145" fmla="*/ 3038348 w 5955078"/>
              <a:gd name="connsiteY145" fmla="*/ 4454259 h 5355086"/>
              <a:gd name="connsiteX146" fmla="*/ 3039042 w 5955078"/>
              <a:gd name="connsiteY146" fmla="*/ 4476850 h 5355086"/>
              <a:gd name="connsiteX147" fmla="*/ 3043152 w 5955078"/>
              <a:gd name="connsiteY147" fmla="*/ 4497186 h 5355086"/>
              <a:gd name="connsiteX148" fmla="*/ 3049181 w 5955078"/>
              <a:gd name="connsiteY148" fmla="*/ 4519687 h 5355086"/>
              <a:gd name="connsiteX149" fmla="*/ 3058290 w 5955078"/>
              <a:gd name="connsiteY149" fmla="*/ 4538682 h 5355086"/>
              <a:gd name="connsiteX150" fmla="*/ 3069230 w 5955078"/>
              <a:gd name="connsiteY150" fmla="*/ 4554508 h 5355086"/>
              <a:gd name="connsiteX151" fmla="*/ 3074834 w 5955078"/>
              <a:gd name="connsiteY151" fmla="*/ 4570424 h 5355086"/>
              <a:gd name="connsiteX152" fmla="*/ 3082693 w 5955078"/>
              <a:gd name="connsiteY152" fmla="*/ 4589754 h 5355086"/>
              <a:gd name="connsiteX153" fmla="*/ 3087717 w 5955078"/>
              <a:gd name="connsiteY153" fmla="*/ 4608506 h 5355086"/>
              <a:gd name="connsiteX154" fmla="*/ 3090576 w 5955078"/>
              <a:gd name="connsiteY154" fmla="*/ 4629176 h 5355086"/>
              <a:gd name="connsiteX155" fmla="*/ 3092521 w 5955078"/>
              <a:gd name="connsiteY155" fmla="*/ 4651431 h 5355086"/>
              <a:gd name="connsiteX156" fmla="*/ 3094129 w 5955078"/>
              <a:gd name="connsiteY156" fmla="*/ 4672437 h 5355086"/>
              <a:gd name="connsiteX157" fmla="*/ 3093239 w 5955078"/>
              <a:gd name="connsiteY157" fmla="*/ 4694112 h 5355086"/>
              <a:gd name="connsiteX158" fmla="*/ 3092012 w 5955078"/>
              <a:gd name="connsiteY158" fmla="*/ 4714538 h 5355086"/>
              <a:gd name="connsiteX159" fmla="*/ 3089871 w 5955078"/>
              <a:gd name="connsiteY159" fmla="*/ 4736549 h 5355086"/>
              <a:gd name="connsiteX160" fmla="*/ 3084560 w 5955078"/>
              <a:gd name="connsiteY160" fmla="*/ 4756729 h 5355086"/>
              <a:gd name="connsiteX161" fmla="*/ 3078914 w 5955078"/>
              <a:gd name="connsiteY161" fmla="*/ 4775658 h 5355086"/>
              <a:gd name="connsiteX162" fmla="*/ 3073268 w 5955078"/>
              <a:gd name="connsiteY162" fmla="*/ 4794589 h 5355086"/>
              <a:gd name="connsiteX163" fmla="*/ 3063202 w 5955078"/>
              <a:gd name="connsiteY163" fmla="*/ 4812023 h 5355086"/>
              <a:gd name="connsiteX164" fmla="*/ 3053382 w 5955078"/>
              <a:gd name="connsiteY164" fmla="*/ 4825373 h 5355086"/>
              <a:gd name="connsiteX165" fmla="*/ 3042310 w 5955078"/>
              <a:gd name="connsiteY165" fmla="*/ 4839058 h 5355086"/>
              <a:gd name="connsiteX166" fmla="*/ 3033315 w 5955078"/>
              <a:gd name="connsiteY166" fmla="*/ 4845488 h 5355086"/>
              <a:gd name="connsiteX167" fmla="*/ 3024319 w 5955078"/>
              <a:gd name="connsiteY167" fmla="*/ 4851917 h 5355086"/>
              <a:gd name="connsiteX168" fmla="*/ 3003158 w 5955078"/>
              <a:gd name="connsiteY168" fmla="*/ 4862947 h 5355086"/>
              <a:gd name="connsiteX169" fmla="*/ 2991907 w 5955078"/>
              <a:gd name="connsiteY169" fmla="*/ 4865962 h 5355086"/>
              <a:gd name="connsiteX170" fmla="*/ 2979407 w 5955078"/>
              <a:gd name="connsiteY170" fmla="*/ 4869311 h 5355086"/>
              <a:gd name="connsiteX171" fmla="*/ 2970567 w 5955078"/>
              <a:gd name="connsiteY171" fmla="*/ 4866320 h 5355086"/>
              <a:gd name="connsiteX172" fmla="*/ 2960812 w 5955078"/>
              <a:gd name="connsiteY172" fmla="*/ 4864915 h 5355086"/>
              <a:gd name="connsiteX173" fmla="*/ 2948802 w 5955078"/>
              <a:gd name="connsiteY173" fmla="*/ 4860095 h 5355086"/>
              <a:gd name="connsiteX174" fmla="*/ 2937953 w 5955078"/>
              <a:gd name="connsiteY174" fmla="*/ 4849604 h 5355086"/>
              <a:gd name="connsiteX175" fmla="*/ 2917838 w 5955078"/>
              <a:gd name="connsiteY175" fmla="*/ 4829537 h 5355086"/>
              <a:gd name="connsiteX176" fmla="*/ 2895803 w 5955078"/>
              <a:gd name="connsiteY176" fmla="*/ 4807306 h 5355086"/>
              <a:gd name="connsiteX177" fmla="*/ 2874684 w 5955078"/>
              <a:gd name="connsiteY177" fmla="*/ 4783489 h 5355086"/>
              <a:gd name="connsiteX178" fmla="*/ 2883248 w 5955078"/>
              <a:gd name="connsiteY178" fmla="*/ 4695448 h 5355086"/>
              <a:gd name="connsiteX179" fmla="*/ 2886615 w 5955078"/>
              <a:gd name="connsiteY179" fmla="*/ 4653012 h 5355086"/>
              <a:gd name="connsiteX180" fmla="*/ 2893153 w 5955078"/>
              <a:gd name="connsiteY180" fmla="*/ 4612406 h 5355086"/>
              <a:gd name="connsiteX181" fmla="*/ 2904935 w 5955078"/>
              <a:gd name="connsiteY181" fmla="*/ 4566376 h 5355086"/>
              <a:gd name="connsiteX182" fmla="*/ 2918637 w 5955078"/>
              <a:gd name="connsiteY182" fmla="*/ 4522511 h 5355086"/>
              <a:gd name="connsiteX183" fmla="*/ 2932005 w 5955078"/>
              <a:gd name="connsiteY183" fmla="*/ 4477394 h 5355086"/>
              <a:gd name="connsiteX184" fmla="*/ 2944457 w 5955078"/>
              <a:gd name="connsiteY184" fmla="*/ 4433864 h 5355086"/>
              <a:gd name="connsiteX185" fmla="*/ 2949278 w 5955078"/>
              <a:gd name="connsiteY185" fmla="*/ 4421854 h 5355086"/>
              <a:gd name="connsiteX186" fmla="*/ 2955349 w 5955078"/>
              <a:gd name="connsiteY186" fmla="*/ 4409509 h 5355086"/>
              <a:gd name="connsiteX187" fmla="*/ 2961175 w 5955078"/>
              <a:gd name="connsiteY187" fmla="*/ 4401250 h 5355086"/>
              <a:gd name="connsiteX188" fmla="*/ 2968920 w 5955078"/>
              <a:gd name="connsiteY188" fmla="*/ 4395154 h 5355086"/>
              <a:gd name="connsiteX189" fmla="*/ 2978250 w 5955078"/>
              <a:gd name="connsiteY189" fmla="*/ 4389975 h 5355086"/>
              <a:gd name="connsiteX190" fmla="*/ 2988250 w 5955078"/>
              <a:gd name="connsiteY190" fmla="*/ 4387295 h 5355086"/>
              <a:gd name="connsiteX191" fmla="*/ 1916344 w 5955078"/>
              <a:gd name="connsiteY191" fmla="*/ 4227021 h 5355086"/>
              <a:gd name="connsiteX192" fmla="*/ 1944030 w 5955078"/>
              <a:gd name="connsiteY192" fmla="*/ 4305349 h 5355086"/>
              <a:gd name="connsiteX193" fmla="*/ 1978068 w 5955078"/>
              <a:gd name="connsiteY193" fmla="*/ 4257374 h 5355086"/>
              <a:gd name="connsiteX194" fmla="*/ 1982823 w 5955078"/>
              <a:gd name="connsiteY194" fmla="*/ 4260120 h 5355086"/>
              <a:gd name="connsiteX195" fmla="*/ 1988583 w 5955078"/>
              <a:gd name="connsiteY195" fmla="*/ 4266615 h 5355086"/>
              <a:gd name="connsiteX196" fmla="*/ 1990928 w 5955078"/>
              <a:gd name="connsiteY196" fmla="*/ 4275365 h 5355086"/>
              <a:gd name="connsiteX197" fmla="*/ 1992937 w 5955078"/>
              <a:gd name="connsiteY197" fmla="*/ 4282865 h 5355086"/>
              <a:gd name="connsiteX198" fmla="*/ 1997716 w 5955078"/>
              <a:gd name="connsiteY198" fmla="*/ 4305701 h 5355086"/>
              <a:gd name="connsiteX199" fmla="*/ 1996000 w 5955078"/>
              <a:gd name="connsiteY199" fmla="*/ 4334297 h 5355086"/>
              <a:gd name="connsiteX200" fmla="*/ 1992118 w 5955078"/>
              <a:gd name="connsiteY200" fmla="*/ 4364813 h 5355086"/>
              <a:gd name="connsiteX201" fmla="*/ 1986407 w 5955078"/>
              <a:gd name="connsiteY201" fmla="*/ 4398498 h 5355086"/>
              <a:gd name="connsiteX202" fmla="*/ 1978865 w 5955078"/>
              <a:gd name="connsiteY202" fmla="*/ 4435354 h 5355086"/>
              <a:gd name="connsiteX203" fmla="*/ 1967238 w 5955078"/>
              <a:gd name="connsiteY203" fmla="*/ 4471965 h 5355086"/>
              <a:gd name="connsiteX204" fmla="*/ 1953446 w 5955078"/>
              <a:gd name="connsiteY204" fmla="*/ 4510495 h 5355086"/>
              <a:gd name="connsiteX205" fmla="*/ 1938984 w 5955078"/>
              <a:gd name="connsiteY205" fmla="*/ 4546525 h 5355086"/>
              <a:gd name="connsiteX206" fmla="*/ 1923272 w 5955078"/>
              <a:gd name="connsiteY206" fmla="*/ 4582889 h 5355086"/>
              <a:gd name="connsiteX207" fmla="*/ 1909390 w 5955078"/>
              <a:gd name="connsiteY207" fmla="*/ 4616085 h 5355086"/>
              <a:gd name="connsiteX208" fmla="*/ 1890418 w 5955078"/>
              <a:gd name="connsiteY208" fmla="*/ 4645285 h 5355086"/>
              <a:gd name="connsiteX209" fmla="*/ 1872026 w 5955078"/>
              <a:gd name="connsiteY209" fmla="*/ 4671649 h 5355086"/>
              <a:gd name="connsiteX210" fmla="*/ 1855710 w 5955078"/>
              <a:gd name="connsiteY210" fmla="*/ 4690759 h 5355086"/>
              <a:gd name="connsiteX211" fmla="*/ 1846134 w 5955078"/>
              <a:gd name="connsiteY211" fmla="*/ 4700024 h 5355086"/>
              <a:gd name="connsiteX212" fmla="*/ 1835889 w 5955078"/>
              <a:gd name="connsiteY212" fmla="*/ 4706788 h 5355086"/>
              <a:gd name="connsiteX213" fmla="*/ 1832515 w 5955078"/>
              <a:gd name="connsiteY213" fmla="*/ 4674198 h 5355086"/>
              <a:gd name="connsiteX214" fmla="*/ 1831061 w 5955078"/>
              <a:gd name="connsiteY214" fmla="*/ 4643771 h 5355086"/>
              <a:gd name="connsiteX215" fmla="*/ 1828694 w 5955078"/>
              <a:gd name="connsiteY215" fmla="*/ 4614930 h 5355086"/>
              <a:gd name="connsiteX216" fmla="*/ 1829740 w 5955078"/>
              <a:gd name="connsiteY216" fmla="*/ 4583835 h 5355086"/>
              <a:gd name="connsiteX217" fmla="*/ 1832371 w 5955078"/>
              <a:gd name="connsiteY217" fmla="*/ 4553655 h 5355086"/>
              <a:gd name="connsiteX218" fmla="*/ 1835337 w 5955078"/>
              <a:gd name="connsiteY218" fmla="*/ 4524724 h 5355086"/>
              <a:gd name="connsiteX219" fmla="*/ 1845356 w 5955078"/>
              <a:gd name="connsiteY219" fmla="*/ 4467107 h 5355086"/>
              <a:gd name="connsiteX220" fmla="*/ 1861289 w 5955078"/>
              <a:gd name="connsiteY220" fmla="*/ 4406567 h 5355086"/>
              <a:gd name="connsiteX221" fmla="*/ 1877891 w 5955078"/>
              <a:gd name="connsiteY221" fmla="*/ 4348527 h 5355086"/>
              <a:gd name="connsiteX222" fmla="*/ 3667185 w 5955078"/>
              <a:gd name="connsiteY222" fmla="*/ 3991008 h 5355086"/>
              <a:gd name="connsiteX223" fmla="*/ 3705961 w 5955078"/>
              <a:gd name="connsiteY223" fmla="*/ 4000716 h 5355086"/>
              <a:gd name="connsiteX224" fmla="*/ 3740651 w 5955078"/>
              <a:gd name="connsiteY224" fmla="*/ 4010177 h 5355086"/>
              <a:gd name="connsiteX225" fmla="*/ 3776011 w 5955078"/>
              <a:gd name="connsiteY225" fmla="*/ 4022140 h 5355086"/>
              <a:gd name="connsiteX226" fmla="*/ 3808291 w 5955078"/>
              <a:gd name="connsiteY226" fmla="*/ 4037607 h 5355086"/>
              <a:gd name="connsiteX227" fmla="*/ 3837736 w 5955078"/>
              <a:gd name="connsiteY227" fmla="*/ 4052493 h 5355086"/>
              <a:gd name="connsiteX228" fmla="*/ 3868766 w 5955078"/>
              <a:gd name="connsiteY228" fmla="*/ 4068295 h 5355086"/>
              <a:gd name="connsiteX229" fmla="*/ 3895801 w 5955078"/>
              <a:gd name="connsiteY229" fmla="*/ 4089187 h 5355086"/>
              <a:gd name="connsiteX230" fmla="*/ 3919665 w 5955078"/>
              <a:gd name="connsiteY230" fmla="*/ 4108248 h 5355086"/>
              <a:gd name="connsiteX231" fmla="*/ 3945450 w 5955078"/>
              <a:gd name="connsiteY231" fmla="*/ 4129475 h 5355086"/>
              <a:gd name="connsiteX232" fmla="*/ 3967820 w 5955078"/>
              <a:gd name="connsiteY232" fmla="*/ 4152956 h 5355086"/>
              <a:gd name="connsiteX233" fmla="*/ 3989854 w 5955078"/>
              <a:gd name="connsiteY233" fmla="*/ 4175187 h 5355086"/>
              <a:gd name="connsiteX234" fmla="*/ 4010973 w 5955078"/>
              <a:gd name="connsiteY234" fmla="*/ 4199004 h 5355086"/>
              <a:gd name="connsiteX235" fmla="*/ 4050467 w 5955078"/>
              <a:gd name="connsiteY235" fmla="*/ 4251393 h 5355086"/>
              <a:gd name="connsiteX236" fmla="*/ 4089045 w 5955078"/>
              <a:gd name="connsiteY236" fmla="*/ 4305366 h 5355086"/>
              <a:gd name="connsiteX237" fmla="*/ 4091970 w 5955078"/>
              <a:gd name="connsiteY237" fmla="*/ 4311281 h 5355086"/>
              <a:gd name="connsiteX238" fmla="*/ 4093979 w 5955078"/>
              <a:gd name="connsiteY238" fmla="*/ 4318781 h 5355086"/>
              <a:gd name="connsiteX239" fmla="*/ 4094584 w 5955078"/>
              <a:gd name="connsiteY239" fmla="*/ 4336037 h 5355086"/>
              <a:gd name="connsiteX240" fmla="*/ 4090768 w 5955078"/>
              <a:gd name="connsiteY240" fmla="*/ 4351796 h 5355086"/>
              <a:gd name="connsiteX241" fmla="*/ 4087443 w 5955078"/>
              <a:gd name="connsiteY241" fmla="*/ 4359387 h 5355086"/>
              <a:gd name="connsiteX242" fmla="*/ 4084362 w 5955078"/>
              <a:gd name="connsiteY242" fmla="*/ 4362892 h 5355086"/>
              <a:gd name="connsiteX243" fmla="*/ 4069117 w 5955078"/>
              <a:gd name="connsiteY243" fmla="*/ 4370996 h 5355086"/>
              <a:gd name="connsiteX244" fmla="*/ 4051616 w 5955078"/>
              <a:gd name="connsiteY244" fmla="*/ 4375685 h 5355086"/>
              <a:gd name="connsiteX245" fmla="*/ 4033111 w 5955078"/>
              <a:gd name="connsiteY245" fmla="*/ 4376625 h 5355086"/>
              <a:gd name="connsiteX246" fmla="*/ 4023690 w 5955078"/>
              <a:gd name="connsiteY246" fmla="*/ 4376469 h 5355086"/>
              <a:gd name="connsiteX247" fmla="*/ 4018936 w 5955078"/>
              <a:gd name="connsiteY247" fmla="*/ 4373724 h 5355086"/>
              <a:gd name="connsiteX248" fmla="*/ 3989401 w 5955078"/>
              <a:gd name="connsiteY248" fmla="*/ 4353502 h 5355086"/>
              <a:gd name="connsiteX249" fmla="*/ 3964196 w 5955078"/>
              <a:gd name="connsiteY249" fmla="*/ 4329440 h 5355086"/>
              <a:gd name="connsiteX250" fmla="*/ 3938076 w 5955078"/>
              <a:gd name="connsiteY250" fmla="*/ 4306963 h 5355086"/>
              <a:gd name="connsiteX251" fmla="*/ 3915037 w 5955078"/>
              <a:gd name="connsiteY251" fmla="*/ 4280981 h 5355086"/>
              <a:gd name="connsiteX252" fmla="*/ 3796916 w 5955078"/>
              <a:gd name="connsiteY252" fmla="*/ 4145158 h 5355086"/>
              <a:gd name="connsiteX253" fmla="*/ 921590 w 5955078"/>
              <a:gd name="connsiteY253" fmla="*/ 3614660 h 5355086"/>
              <a:gd name="connsiteX254" fmla="*/ 937685 w 5955078"/>
              <a:gd name="connsiteY254" fmla="*/ 3619725 h 5355086"/>
              <a:gd name="connsiteX255" fmla="*/ 954451 w 5955078"/>
              <a:gd name="connsiteY255" fmla="*/ 3627291 h 5355086"/>
              <a:gd name="connsiteX256" fmla="*/ 968470 w 5955078"/>
              <a:gd name="connsiteY256" fmla="*/ 3639612 h 5355086"/>
              <a:gd name="connsiteX257" fmla="*/ 981910 w 5955078"/>
              <a:gd name="connsiteY257" fmla="*/ 3654768 h 5355086"/>
              <a:gd name="connsiteX258" fmla="*/ 990349 w 5955078"/>
              <a:gd name="connsiteY258" fmla="*/ 3671264 h 5355086"/>
              <a:gd name="connsiteX259" fmla="*/ 996958 w 5955078"/>
              <a:gd name="connsiteY259" fmla="*/ 3690930 h 5355086"/>
              <a:gd name="connsiteX260" fmla="*/ 1000733 w 5955078"/>
              <a:gd name="connsiteY260" fmla="*/ 3710015 h 5355086"/>
              <a:gd name="connsiteX261" fmla="*/ 998837 w 5955078"/>
              <a:gd name="connsiteY261" fmla="*/ 3727941 h 5355086"/>
              <a:gd name="connsiteX262" fmla="*/ 996941 w 5955078"/>
              <a:gd name="connsiteY262" fmla="*/ 3745866 h 5355086"/>
              <a:gd name="connsiteX263" fmla="*/ 989955 w 5955078"/>
              <a:gd name="connsiteY263" fmla="*/ 3759796 h 5355086"/>
              <a:gd name="connsiteX264" fmla="*/ 981384 w 5955078"/>
              <a:gd name="connsiteY264" fmla="*/ 3772811 h 5355086"/>
              <a:gd name="connsiteX265" fmla="*/ 966808 w 5955078"/>
              <a:gd name="connsiteY265" fmla="*/ 3783415 h 5355086"/>
              <a:gd name="connsiteX266" fmla="*/ 951563 w 5955078"/>
              <a:gd name="connsiteY266" fmla="*/ 3791520 h 5355086"/>
              <a:gd name="connsiteX267" fmla="*/ 934732 w 5955078"/>
              <a:gd name="connsiteY267" fmla="*/ 3798709 h 5355086"/>
              <a:gd name="connsiteX268" fmla="*/ 914976 w 5955078"/>
              <a:gd name="connsiteY268" fmla="*/ 3799983 h 5355086"/>
              <a:gd name="connsiteX269" fmla="*/ 897051 w 5955078"/>
              <a:gd name="connsiteY269" fmla="*/ 3798088 h 5355086"/>
              <a:gd name="connsiteX270" fmla="*/ 878120 w 5955078"/>
              <a:gd name="connsiteY270" fmla="*/ 3792442 h 5355086"/>
              <a:gd name="connsiteX271" fmla="*/ 861021 w 5955078"/>
              <a:gd name="connsiteY271" fmla="*/ 3783626 h 5355086"/>
              <a:gd name="connsiteX272" fmla="*/ 846666 w 5955078"/>
              <a:gd name="connsiteY272" fmla="*/ 3770054 h 5355086"/>
              <a:gd name="connsiteX273" fmla="*/ 835145 w 5955078"/>
              <a:gd name="connsiteY273" fmla="*/ 3757064 h 5355086"/>
              <a:gd name="connsiteX274" fmla="*/ 825702 w 5955078"/>
              <a:gd name="connsiteY274" fmla="*/ 3736818 h 5355086"/>
              <a:gd name="connsiteX275" fmla="*/ 817842 w 5955078"/>
              <a:gd name="connsiteY275" fmla="*/ 3717487 h 5355086"/>
              <a:gd name="connsiteX276" fmla="*/ 816323 w 5955078"/>
              <a:gd name="connsiteY276" fmla="*/ 3701817 h 5355086"/>
              <a:gd name="connsiteX277" fmla="*/ 816969 w 5955078"/>
              <a:gd name="connsiteY277" fmla="*/ 3684226 h 5355086"/>
              <a:gd name="connsiteX278" fmla="*/ 822035 w 5955078"/>
              <a:gd name="connsiteY278" fmla="*/ 3668131 h 5355086"/>
              <a:gd name="connsiteX279" fmla="*/ 829356 w 5955078"/>
              <a:gd name="connsiteY279" fmla="*/ 3655451 h 5355086"/>
              <a:gd name="connsiteX280" fmla="*/ 837927 w 5955078"/>
              <a:gd name="connsiteY280" fmla="*/ 3642436 h 5355086"/>
              <a:gd name="connsiteX281" fmla="*/ 851252 w 5955078"/>
              <a:gd name="connsiteY281" fmla="*/ 3632166 h 5355086"/>
              <a:gd name="connsiteX282" fmla="*/ 866498 w 5955078"/>
              <a:gd name="connsiteY282" fmla="*/ 3624062 h 5355086"/>
              <a:gd name="connsiteX283" fmla="*/ 883329 w 5955078"/>
              <a:gd name="connsiteY283" fmla="*/ 3616873 h 5355086"/>
              <a:gd name="connsiteX284" fmla="*/ 901500 w 5955078"/>
              <a:gd name="connsiteY284" fmla="*/ 3614684 h 5355086"/>
              <a:gd name="connsiteX285" fmla="*/ 478839 w 5955078"/>
              <a:gd name="connsiteY285" fmla="*/ 3607354 h 5355086"/>
              <a:gd name="connsiteX286" fmla="*/ 489845 w 5955078"/>
              <a:gd name="connsiteY286" fmla="*/ 3608424 h 5355086"/>
              <a:gd name="connsiteX287" fmla="*/ 503350 w 5955078"/>
              <a:gd name="connsiteY287" fmla="*/ 3608825 h 5355086"/>
              <a:gd name="connsiteX288" fmla="*/ 526700 w 5955078"/>
              <a:gd name="connsiteY288" fmla="*/ 3615966 h 5355086"/>
              <a:gd name="connsiteX289" fmla="*/ 548556 w 5955078"/>
              <a:gd name="connsiteY289" fmla="*/ 3627527 h 5355086"/>
              <a:gd name="connsiteX290" fmla="*/ 569495 w 5955078"/>
              <a:gd name="connsiteY290" fmla="*/ 3640673 h 5355086"/>
              <a:gd name="connsiteX291" fmla="*/ 585525 w 5955078"/>
              <a:gd name="connsiteY291" fmla="*/ 3660495 h 5355086"/>
              <a:gd name="connsiteX292" fmla="*/ 600639 w 5955078"/>
              <a:gd name="connsiteY292" fmla="*/ 3681901 h 5355086"/>
              <a:gd name="connsiteX293" fmla="*/ 605573 w 5955078"/>
              <a:gd name="connsiteY293" fmla="*/ 3695316 h 5355086"/>
              <a:gd name="connsiteX294" fmla="*/ 611423 w 5955078"/>
              <a:gd name="connsiteY294" fmla="*/ 3707147 h 5355086"/>
              <a:gd name="connsiteX295" fmla="*/ 615287 w 5955078"/>
              <a:gd name="connsiteY295" fmla="*/ 3731568 h 5355086"/>
              <a:gd name="connsiteX296" fmla="*/ 614396 w 5955078"/>
              <a:gd name="connsiteY296" fmla="*/ 3753244 h 5355086"/>
              <a:gd name="connsiteX297" fmla="*/ 612256 w 5955078"/>
              <a:gd name="connsiteY297" fmla="*/ 3775254 h 5355086"/>
              <a:gd name="connsiteX298" fmla="*/ 606609 w 5955078"/>
              <a:gd name="connsiteY298" fmla="*/ 3794184 h 5355086"/>
              <a:gd name="connsiteX299" fmla="*/ 596543 w 5955078"/>
              <a:gd name="connsiteY299" fmla="*/ 3811619 h 5355086"/>
              <a:gd name="connsiteX300" fmla="*/ 582972 w 5955078"/>
              <a:gd name="connsiteY300" fmla="*/ 3825974 h 5355086"/>
              <a:gd name="connsiteX301" fmla="*/ 564645 w 5955078"/>
              <a:gd name="connsiteY301" fmla="*/ 3837583 h 5355086"/>
              <a:gd name="connsiteX302" fmla="*/ 545650 w 5955078"/>
              <a:gd name="connsiteY302" fmla="*/ 3846692 h 5355086"/>
              <a:gd name="connsiteX303" fmla="*/ 533149 w 5955078"/>
              <a:gd name="connsiteY303" fmla="*/ 3850042 h 5355086"/>
              <a:gd name="connsiteX304" fmla="*/ 521564 w 5955078"/>
              <a:gd name="connsiteY304" fmla="*/ 3851806 h 5355086"/>
              <a:gd name="connsiteX305" fmla="*/ 507724 w 5955078"/>
              <a:gd name="connsiteY305" fmla="*/ 3850155 h 5355086"/>
              <a:gd name="connsiteX306" fmla="*/ 494219 w 5955078"/>
              <a:gd name="connsiteY306" fmla="*/ 3849755 h 5355086"/>
              <a:gd name="connsiteX307" fmla="*/ 469618 w 5955078"/>
              <a:gd name="connsiteY307" fmla="*/ 3842949 h 5355086"/>
              <a:gd name="connsiteX308" fmla="*/ 445598 w 5955078"/>
              <a:gd name="connsiteY308" fmla="*/ 3833307 h 5355086"/>
              <a:gd name="connsiteX309" fmla="*/ 423988 w 5955078"/>
              <a:gd name="connsiteY309" fmla="*/ 3817661 h 5355086"/>
              <a:gd name="connsiteX310" fmla="*/ 405459 w 5955078"/>
              <a:gd name="connsiteY310" fmla="*/ 3798509 h 5355086"/>
              <a:gd name="connsiteX311" fmla="*/ 397779 w 5955078"/>
              <a:gd name="connsiteY311" fmla="*/ 3789849 h 5355086"/>
              <a:gd name="connsiteX312" fmla="*/ 389430 w 5955078"/>
              <a:gd name="connsiteY312" fmla="*/ 3778688 h 5355086"/>
              <a:gd name="connsiteX313" fmla="*/ 385165 w 5955078"/>
              <a:gd name="connsiteY313" fmla="*/ 3767773 h 5355086"/>
              <a:gd name="connsiteX314" fmla="*/ 381480 w 5955078"/>
              <a:gd name="connsiteY314" fmla="*/ 3754022 h 5355086"/>
              <a:gd name="connsiteX315" fmla="*/ 377372 w 5955078"/>
              <a:gd name="connsiteY315" fmla="*/ 3733687 h 5355086"/>
              <a:gd name="connsiteX316" fmla="*/ 377592 w 5955078"/>
              <a:gd name="connsiteY316" fmla="*/ 3709511 h 5355086"/>
              <a:gd name="connsiteX317" fmla="*/ 382904 w 5955078"/>
              <a:gd name="connsiteY317" fmla="*/ 3689331 h 5355086"/>
              <a:gd name="connsiteX318" fmla="*/ 391630 w 5955078"/>
              <a:gd name="connsiteY318" fmla="*/ 3666896 h 5355086"/>
              <a:gd name="connsiteX319" fmla="*/ 404196 w 5955078"/>
              <a:gd name="connsiteY319" fmla="*/ 3648791 h 5355086"/>
              <a:gd name="connsiteX320" fmla="*/ 417097 w 5955078"/>
              <a:gd name="connsiteY320" fmla="*/ 3631936 h 5355086"/>
              <a:gd name="connsiteX321" fmla="*/ 435088 w 5955078"/>
              <a:gd name="connsiteY321" fmla="*/ 3619077 h 5355086"/>
              <a:gd name="connsiteX322" fmla="*/ 444419 w 5955078"/>
              <a:gd name="connsiteY322" fmla="*/ 3613897 h 5355086"/>
              <a:gd name="connsiteX323" fmla="*/ 454419 w 5955078"/>
              <a:gd name="connsiteY323" fmla="*/ 3611218 h 5355086"/>
              <a:gd name="connsiteX324" fmla="*/ 466920 w 5955078"/>
              <a:gd name="connsiteY324" fmla="*/ 3607868 h 5355086"/>
              <a:gd name="connsiteX325" fmla="*/ 4779108 w 5955078"/>
              <a:gd name="connsiteY325" fmla="*/ 3525595 h 5355086"/>
              <a:gd name="connsiteX326" fmla="*/ 4797703 w 5955078"/>
              <a:gd name="connsiteY326" fmla="*/ 3529991 h 5355086"/>
              <a:gd name="connsiteX327" fmla="*/ 4812883 w 5955078"/>
              <a:gd name="connsiteY327" fmla="*/ 3536642 h 5355086"/>
              <a:gd name="connsiteX328" fmla="*/ 4825563 w 5955078"/>
              <a:gd name="connsiteY328" fmla="*/ 3543963 h 5355086"/>
              <a:gd name="connsiteX329" fmla="*/ 4834582 w 5955078"/>
              <a:gd name="connsiteY329" fmla="*/ 3557624 h 5355086"/>
              <a:gd name="connsiteX330" fmla="*/ 4843936 w 5955078"/>
              <a:gd name="connsiteY330" fmla="*/ 3572534 h 5355086"/>
              <a:gd name="connsiteX331" fmla="*/ 4848961 w 5955078"/>
              <a:gd name="connsiteY331" fmla="*/ 3591285 h 5355086"/>
              <a:gd name="connsiteX332" fmla="*/ 4851150 w 5955078"/>
              <a:gd name="connsiteY332" fmla="*/ 3609456 h 5355086"/>
              <a:gd name="connsiteX333" fmla="*/ 4849590 w 5955078"/>
              <a:gd name="connsiteY333" fmla="*/ 3628631 h 5355086"/>
              <a:gd name="connsiteX334" fmla="*/ 4843609 w 5955078"/>
              <a:gd name="connsiteY334" fmla="*/ 3646311 h 5355086"/>
              <a:gd name="connsiteX335" fmla="*/ 4836623 w 5955078"/>
              <a:gd name="connsiteY335" fmla="*/ 3660242 h 5355086"/>
              <a:gd name="connsiteX336" fmla="*/ 4826221 w 5955078"/>
              <a:gd name="connsiteY336" fmla="*/ 3676426 h 5355086"/>
              <a:gd name="connsiteX337" fmla="*/ 4814146 w 5955078"/>
              <a:gd name="connsiteY337" fmla="*/ 3686362 h 5355086"/>
              <a:gd name="connsiteX338" fmla="*/ 4797070 w 5955078"/>
              <a:gd name="connsiteY338" fmla="*/ 3697636 h 5355086"/>
              <a:gd name="connsiteX339" fmla="*/ 4779569 w 5955078"/>
              <a:gd name="connsiteY339" fmla="*/ 3702325 h 5355086"/>
              <a:gd name="connsiteX340" fmla="*/ 4760148 w 5955078"/>
              <a:gd name="connsiteY340" fmla="*/ 3704849 h 5355086"/>
              <a:gd name="connsiteX341" fmla="*/ 4740973 w 5955078"/>
              <a:gd name="connsiteY341" fmla="*/ 3703289 h 5355086"/>
              <a:gd name="connsiteX342" fmla="*/ 4720792 w 5955078"/>
              <a:gd name="connsiteY342" fmla="*/ 3697977 h 5355086"/>
              <a:gd name="connsiteX343" fmla="*/ 4702777 w 5955078"/>
              <a:gd name="connsiteY343" fmla="*/ 3690746 h 5355086"/>
              <a:gd name="connsiteX344" fmla="*/ 4685008 w 5955078"/>
              <a:gd name="connsiteY344" fmla="*/ 3679430 h 5355086"/>
              <a:gd name="connsiteX345" fmla="*/ 4673153 w 5955078"/>
              <a:gd name="connsiteY345" fmla="*/ 3665189 h 5355086"/>
              <a:gd name="connsiteX346" fmla="*/ 4660383 w 5955078"/>
              <a:gd name="connsiteY346" fmla="*/ 3652533 h 5355086"/>
              <a:gd name="connsiteX347" fmla="*/ 4656029 w 5955078"/>
              <a:gd name="connsiteY347" fmla="*/ 3636282 h 5355086"/>
              <a:gd name="connsiteX348" fmla="*/ 4653505 w 5955078"/>
              <a:gd name="connsiteY348" fmla="*/ 3616862 h 5355086"/>
              <a:gd name="connsiteX349" fmla="*/ 4655736 w 5955078"/>
              <a:gd name="connsiteY349" fmla="*/ 3600186 h 5355086"/>
              <a:gd name="connsiteX350" fmla="*/ 4659887 w 5955078"/>
              <a:gd name="connsiteY350" fmla="*/ 3585676 h 5355086"/>
              <a:gd name="connsiteX351" fmla="*/ 4669038 w 5955078"/>
              <a:gd name="connsiteY351" fmla="*/ 3569826 h 5355086"/>
              <a:gd name="connsiteX352" fmla="*/ 4683278 w 5955078"/>
              <a:gd name="connsiteY352" fmla="*/ 3557972 h 5355086"/>
              <a:gd name="connsiteX353" fmla="*/ 4696269 w 5955078"/>
              <a:gd name="connsiteY353" fmla="*/ 3546452 h 5355086"/>
              <a:gd name="connsiteX354" fmla="*/ 4715600 w 5955078"/>
              <a:gd name="connsiteY354" fmla="*/ 3538593 h 5355086"/>
              <a:gd name="connsiteX355" fmla="*/ 4737432 w 5955078"/>
              <a:gd name="connsiteY355" fmla="*/ 3530063 h 5355086"/>
              <a:gd name="connsiteX356" fmla="*/ 4760602 w 5955078"/>
              <a:gd name="connsiteY356" fmla="*/ 3526534 h 5355086"/>
              <a:gd name="connsiteX357" fmla="*/ 757804 w 5955078"/>
              <a:gd name="connsiteY357" fmla="*/ 2798399 h 5355086"/>
              <a:gd name="connsiteX358" fmla="*/ 779815 w 5955078"/>
              <a:gd name="connsiteY358" fmla="*/ 2800540 h 5355086"/>
              <a:gd name="connsiteX359" fmla="*/ 802160 w 5955078"/>
              <a:gd name="connsiteY359" fmla="*/ 2803931 h 5355086"/>
              <a:gd name="connsiteX360" fmla="*/ 810020 w 5955078"/>
              <a:gd name="connsiteY360" fmla="*/ 2823263 h 5355086"/>
              <a:gd name="connsiteX361" fmla="*/ 762028 w 5955078"/>
              <a:gd name="connsiteY361" fmla="*/ 2844161 h 5355086"/>
              <a:gd name="connsiteX362" fmla="*/ 738947 w 5955078"/>
              <a:gd name="connsiteY362" fmla="*/ 2853024 h 5355086"/>
              <a:gd name="connsiteX363" fmla="*/ 714526 w 5955078"/>
              <a:gd name="connsiteY363" fmla="*/ 2856889 h 5355086"/>
              <a:gd name="connsiteX364" fmla="*/ 689190 w 5955078"/>
              <a:gd name="connsiteY364" fmla="*/ 2862337 h 5355086"/>
              <a:gd name="connsiteX365" fmla="*/ 667939 w 5955078"/>
              <a:gd name="connsiteY365" fmla="*/ 2868032 h 5355086"/>
              <a:gd name="connsiteX366" fmla="*/ 642939 w 5955078"/>
              <a:gd name="connsiteY366" fmla="*/ 2874730 h 5355086"/>
              <a:gd name="connsiteX367" fmla="*/ 622692 w 5955078"/>
              <a:gd name="connsiteY367" fmla="*/ 2884174 h 5355086"/>
              <a:gd name="connsiteX368" fmla="*/ 601196 w 5955078"/>
              <a:gd name="connsiteY368" fmla="*/ 2893953 h 5355086"/>
              <a:gd name="connsiteX369" fmla="*/ 581621 w 5955078"/>
              <a:gd name="connsiteY369" fmla="*/ 2905898 h 5355086"/>
              <a:gd name="connsiteX370" fmla="*/ 563630 w 5955078"/>
              <a:gd name="connsiteY370" fmla="*/ 2918757 h 5355086"/>
              <a:gd name="connsiteX371" fmla="*/ 543808 w 5955078"/>
              <a:gd name="connsiteY371" fmla="*/ 2934787 h 5355086"/>
              <a:gd name="connsiteX372" fmla="*/ 529232 w 5955078"/>
              <a:gd name="connsiteY372" fmla="*/ 2945392 h 5355086"/>
              <a:gd name="connsiteX373" fmla="*/ 513986 w 5955078"/>
              <a:gd name="connsiteY373" fmla="*/ 2953496 h 5355086"/>
              <a:gd name="connsiteX374" fmla="*/ 497826 w 5955078"/>
              <a:gd name="connsiteY374" fmla="*/ 2963186 h 5355086"/>
              <a:gd name="connsiteX375" fmla="*/ 481910 w 5955078"/>
              <a:gd name="connsiteY375" fmla="*/ 2968790 h 5355086"/>
              <a:gd name="connsiteX376" fmla="*/ 448159 w 5955078"/>
              <a:gd name="connsiteY376" fmla="*/ 2977834 h 5355086"/>
              <a:gd name="connsiteX377" fmla="*/ 413403 w 5955078"/>
              <a:gd name="connsiteY377" fmla="*/ 2983128 h 5355086"/>
              <a:gd name="connsiteX378" fmla="*/ 403982 w 5955078"/>
              <a:gd name="connsiteY378" fmla="*/ 2982971 h 5355086"/>
              <a:gd name="connsiteX379" fmla="*/ 392642 w 5955078"/>
              <a:gd name="connsiteY379" fmla="*/ 2980651 h 5355086"/>
              <a:gd name="connsiteX380" fmla="*/ 382797 w 5955078"/>
              <a:gd name="connsiteY380" fmla="*/ 2973911 h 5355086"/>
              <a:gd name="connsiteX381" fmla="*/ 371368 w 5955078"/>
              <a:gd name="connsiteY381" fmla="*/ 2966255 h 5355086"/>
              <a:gd name="connsiteX382" fmla="*/ 360853 w 5955078"/>
              <a:gd name="connsiteY382" fmla="*/ 2957013 h 5355086"/>
              <a:gd name="connsiteX383" fmla="*/ 351253 w 5955078"/>
              <a:gd name="connsiteY383" fmla="*/ 2946189 h 5355086"/>
              <a:gd name="connsiteX384" fmla="*/ 344824 w 5955078"/>
              <a:gd name="connsiteY384" fmla="*/ 2937193 h 5355086"/>
              <a:gd name="connsiteX385" fmla="*/ 342144 w 5955078"/>
              <a:gd name="connsiteY385" fmla="*/ 2927192 h 5355086"/>
              <a:gd name="connsiteX386" fmla="*/ 339799 w 5955078"/>
              <a:gd name="connsiteY386" fmla="*/ 2918442 h 5355086"/>
              <a:gd name="connsiteX387" fmla="*/ 340870 w 5955078"/>
              <a:gd name="connsiteY387" fmla="*/ 2907437 h 5355086"/>
              <a:gd name="connsiteX388" fmla="*/ 346940 w 5955078"/>
              <a:gd name="connsiteY388" fmla="*/ 2895092 h 5355086"/>
              <a:gd name="connsiteX389" fmla="*/ 352431 w 5955078"/>
              <a:gd name="connsiteY389" fmla="*/ 2885582 h 5355086"/>
              <a:gd name="connsiteX390" fmla="*/ 360422 w 5955078"/>
              <a:gd name="connsiteY390" fmla="*/ 2875402 h 5355086"/>
              <a:gd name="connsiteX391" fmla="*/ 368078 w 5955078"/>
              <a:gd name="connsiteY391" fmla="*/ 2863973 h 5355086"/>
              <a:gd name="connsiteX392" fmla="*/ 376403 w 5955078"/>
              <a:gd name="connsiteY392" fmla="*/ 2855042 h 5355086"/>
              <a:gd name="connsiteX393" fmla="*/ 386069 w 5955078"/>
              <a:gd name="connsiteY393" fmla="*/ 2851112 h 5355086"/>
              <a:gd name="connsiteX394" fmla="*/ 428816 w 5955078"/>
              <a:gd name="connsiteY394" fmla="*/ 2835639 h 5355086"/>
              <a:gd name="connsiteX395" fmla="*/ 474397 w 5955078"/>
              <a:gd name="connsiteY395" fmla="*/ 2820746 h 5355086"/>
              <a:gd name="connsiteX396" fmla="*/ 518818 w 5955078"/>
              <a:gd name="connsiteY396" fmla="*/ 2811523 h 5355086"/>
              <a:gd name="connsiteX397" fmla="*/ 566410 w 5955078"/>
              <a:gd name="connsiteY397" fmla="*/ 2804130 h 5355086"/>
              <a:gd name="connsiteX398" fmla="*/ 615006 w 5955078"/>
              <a:gd name="connsiteY398" fmla="*/ 2800488 h 5355086"/>
              <a:gd name="connsiteX399" fmla="*/ 661437 w 5955078"/>
              <a:gd name="connsiteY399" fmla="*/ 2798765 h 5355086"/>
              <a:gd name="connsiteX400" fmla="*/ 5825664 w 5955078"/>
              <a:gd name="connsiteY400" fmla="*/ 2496227 h 5355086"/>
              <a:gd name="connsiteX401" fmla="*/ 5847340 w 5955078"/>
              <a:gd name="connsiteY401" fmla="*/ 2497118 h 5355086"/>
              <a:gd name="connsiteX402" fmla="*/ 5868770 w 5955078"/>
              <a:gd name="connsiteY402" fmla="*/ 2502094 h 5355086"/>
              <a:gd name="connsiteX403" fmla="*/ 5887120 w 5955078"/>
              <a:gd name="connsiteY403" fmla="*/ 2510575 h 5355086"/>
              <a:gd name="connsiteX404" fmla="*/ 5903640 w 5955078"/>
              <a:gd name="connsiteY404" fmla="*/ 2522227 h 5355086"/>
              <a:gd name="connsiteX405" fmla="*/ 5920495 w 5955078"/>
              <a:gd name="connsiteY405" fmla="*/ 2535127 h 5355086"/>
              <a:gd name="connsiteX406" fmla="*/ 5933354 w 5955078"/>
              <a:gd name="connsiteY406" fmla="*/ 2553118 h 5355086"/>
              <a:gd name="connsiteX407" fmla="*/ 5945634 w 5955078"/>
              <a:gd name="connsiteY407" fmla="*/ 2573944 h 5355086"/>
              <a:gd name="connsiteX408" fmla="*/ 5955078 w 5955078"/>
              <a:gd name="connsiteY408" fmla="*/ 2594191 h 5355086"/>
              <a:gd name="connsiteX409" fmla="*/ 5923672 w 5955078"/>
              <a:gd name="connsiteY409" fmla="*/ 2611984 h 5355086"/>
              <a:gd name="connsiteX410" fmla="*/ 5892175 w 5955078"/>
              <a:gd name="connsiteY410" fmla="*/ 2624443 h 5355086"/>
              <a:gd name="connsiteX411" fmla="*/ 5861594 w 5955078"/>
              <a:gd name="connsiteY411" fmla="*/ 2635317 h 5355086"/>
              <a:gd name="connsiteX412" fmla="*/ 5828423 w 5955078"/>
              <a:gd name="connsiteY412" fmla="*/ 2641526 h 5355086"/>
              <a:gd name="connsiteX413" fmla="*/ 5794917 w 5955078"/>
              <a:gd name="connsiteY413" fmla="*/ 2646483 h 5355086"/>
              <a:gd name="connsiteX414" fmla="*/ 5761321 w 5955078"/>
              <a:gd name="connsiteY414" fmla="*/ 2646107 h 5355086"/>
              <a:gd name="connsiteX415" fmla="*/ 5726810 w 5955078"/>
              <a:gd name="connsiteY415" fmla="*/ 2647316 h 5355086"/>
              <a:gd name="connsiteX416" fmla="*/ 5690960 w 5955078"/>
              <a:gd name="connsiteY416" fmla="*/ 2643524 h 5355086"/>
              <a:gd name="connsiteX417" fmla="*/ 5624259 w 5955078"/>
              <a:gd name="connsiteY417" fmla="*/ 2634600 h 5355086"/>
              <a:gd name="connsiteX418" fmla="*/ 5592738 w 5955078"/>
              <a:gd name="connsiteY418" fmla="*/ 2626969 h 5355086"/>
              <a:gd name="connsiteX419" fmla="*/ 5559968 w 5955078"/>
              <a:gd name="connsiteY419" fmla="*/ 2619672 h 5355086"/>
              <a:gd name="connsiteX420" fmla="*/ 5543538 w 5955078"/>
              <a:gd name="connsiteY420" fmla="*/ 2613356 h 5355086"/>
              <a:gd name="connsiteX421" fmla="*/ 5525768 w 5955078"/>
              <a:gd name="connsiteY421" fmla="*/ 2602040 h 5355086"/>
              <a:gd name="connsiteX422" fmla="*/ 5495228 w 5955078"/>
              <a:gd name="connsiteY422" fmla="*/ 2578068 h 5355086"/>
              <a:gd name="connsiteX423" fmla="*/ 5508464 w 5955078"/>
              <a:gd name="connsiteY423" fmla="*/ 2562463 h 5355086"/>
              <a:gd name="connsiteX424" fmla="*/ 5521365 w 5955078"/>
              <a:gd name="connsiteY424" fmla="*/ 2545609 h 5355086"/>
              <a:gd name="connsiteX425" fmla="*/ 5532436 w 5955078"/>
              <a:gd name="connsiteY425" fmla="*/ 2531924 h 5355086"/>
              <a:gd name="connsiteX426" fmla="*/ 5540851 w 5955078"/>
              <a:gd name="connsiteY426" fmla="*/ 2528329 h 5355086"/>
              <a:gd name="connsiteX427" fmla="*/ 5548352 w 5955078"/>
              <a:gd name="connsiteY427" fmla="*/ 2526320 h 5355086"/>
              <a:gd name="connsiteX428" fmla="*/ 5615943 w 5955078"/>
              <a:gd name="connsiteY428" fmla="*/ 2513568 h 5355086"/>
              <a:gd name="connsiteX429" fmla="*/ 5686126 w 5955078"/>
              <a:gd name="connsiteY429" fmla="*/ 2505481 h 5355086"/>
              <a:gd name="connsiteX430" fmla="*/ 5755728 w 5955078"/>
              <a:gd name="connsiteY430" fmla="*/ 2500229 h 5355086"/>
              <a:gd name="connsiteX431" fmla="*/ 5444434 w 5955078"/>
              <a:gd name="connsiteY431" fmla="*/ 2208497 h 5355086"/>
              <a:gd name="connsiteX432" fmla="*/ 5432203 w 5955078"/>
              <a:gd name="connsiteY432" fmla="*/ 2227853 h 5355086"/>
              <a:gd name="connsiteX433" fmla="*/ 5429793 w 5955078"/>
              <a:gd name="connsiteY433" fmla="*/ 2233857 h 5355086"/>
              <a:gd name="connsiteX434" fmla="*/ 5425128 w 5955078"/>
              <a:gd name="connsiteY434" fmla="*/ 2236448 h 5355086"/>
              <a:gd name="connsiteX435" fmla="*/ 5391801 w 5955078"/>
              <a:gd name="connsiteY435" fmla="*/ 2252076 h 5355086"/>
              <a:gd name="connsiteX436" fmla="*/ 5356555 w 5955078"/>
              <a:gd name="connsiteY436" fmla="*/ 2265540 h 5355086"/>
              <a:gd name="connsiteX437" fmla="*/ 5320304 w 5955078"/>
              <a:gd name="connsiteY437" fmla="*/ 2275253 h 5355086"/>
              <a:gd name="connsiteX438" fmla="*/ 5283048 w 5955078"/>
              <a:gd name="connsiteY438" fmla="*/ 2281216 h 5355086"/>
              <a:gd name="connsiteX439" fmla="*/ 5248292 w 5955078"/>
              <a:gd name="connsiteY439" fmla="*/ 2286510 h 5355086"/>
              <a:gd name="connsiteX440" fmla="*/ 5209361 w 5955078"/>
              <a:gd name="connsiteY440" fmla="*/ 2286223 h 5355086"/>
              <a:gd name="connsiteX441" fmla="*/ 5172930 w 5955078"/>
              <a:gd name="connsiteY441" fmla="*/ 2285267 h 5355086"/>
              <a:gd name="connsiteX442" fmla="*/ 5134580 w 5955078"/>
              <a:gd name="connsiteY442" fmla="*/ 2282145 h 5355086"/>
              <a:gd name="connsiteX443" fmla="*/ 5129824 w 5955078"/>
              <a:gd name="connsiteY443" fmla="*/ 2279399 h 5355086"/>
              <a:gd name="connsiteX444" fmla="*/ 5125069 w 5955078"/>
              <a:gd name="connsiteY444" fmla="*/ 2276654 h 5355086"/>
              <a:gd name="connsiteX445" fmla="*/ 5116139 w 5955078"/>
              <a:gd name="connsiteY445" fmla="*/ 2268329 h 5355086"/>
              <a:gd name="connsiteX446" fmla="*/ 5106540 w 5955078"/>
              <a:gd name="connsiteY446" fmla="*/ 2257503 h 5355086"/>
              <a:gd name="connsiteX447" fmla="*/ 5103525 w 5955078"/>
              <a:gd name="connsiteY447" fmla="*/ 2246252 h 5355086"/>
              <a:gd name="connsiteX448" fmla="*/ 5102855 w 5955078"/>
              <a:gd name="connsiteY448" fmla="*/ 2243752 h 5355086"/>
              <a:gd name="connsiteX449" fmla="*/ 5106850 w 5955078"/>
              <a:gd name="connsiteY449" fmla="*/ 2238662 h 5355086"/>
              <a:gd name="connsiteX450" fmla="*/ 5112006 w 5955078"/>
              <a:gd name="connsiteY450" fmla="*/ 2227902 h 5355086"/>
              <a:gd name="connsiteX451" fmla="*/ 5123502 w 5955078"/>
              <a:gd name="connsiteY451" fmla="*/ 2220802 h 5355086"/>
              <a:gd name="connsiteX452" fmla="*/ 5126917 w 5955078"/>
              <a:gd name="connsiteY452" fmla="*/ 2218547 h 5355086"/>
              <a:gd name="connsiteX453" fmla="*/ 5130667 w 5955078"/>
              <a:gd name="connsiteY453" fmla="*/ 2217543 h 5355086"/>
              <a:gd name="connsiteX454" fmla="*/ 5283466 w 5955078"/>
              <a:gd name="connsiteY454" fmla="*/ 2212776 h 5355086"/>
              <a:gd name="connsiteX455" fmla="*/ 3813936 w 5955078"/>
              <a:gd name="connsiteY455" fmla="*/ 883559 h 5355086"/>
              <a:gd name="connsiteX456" fmla="*/ 3824451 w 5955078"/>
              <a:gd name="connsiteY456" fmla="*/ 892801 h 5355086"/>
              <a:gd name="connsiteX457" fmla="*/ 3503394 w 5955078"/>
              <a:gd name="connsiteY457" fmla="*/ 1289659 h 5355086"/>
              <a:gd name="connsiteX458" fmla="*/ 3547582 w 5955078"/>
              <a:gd name="connsiteY458" fmla="*/ 1154558 h 5355086"/>
              <a:gd name="connsiteX459" fmla="*/ 3516600 w 5955078"/>
              <a:gd name="connsiteY459" fmla="*/ 1178938 h 5355086"/>
              <a:gd name="connsiteX460" fmla="*/ 3506420 w 5955078"/>
              <a:gd name="connsiteY460" fmla="*/ 1170947 h 5355086"/>
              <a:gd name="connsiteX461" fmla="*/ 3531552 w 5955078"/>
              <a:gd name="connsiteY461" fmla="*/ 1134737 h 5355086"/>
              <a:gd name="connsiteX462" fmla="*/ 3554185 w 5955078"/>
              <a:gd name="connsiteY462" fmla="*/ 1099197 h 5355086"/>
              <a:gd name="connsiteX463" fmla="*/ 3563916 w 5955078"/>
              <a:gd name="connsiteY463" fmla="*/ 1080512 h 5355086"/>
              <a:gd name="connsiteX464" fmla="*/ 3577487 w 5955078"/>
              <a:gd name="connsiteY464" fmla="*/ 1066158 h 5355086"/>
              <a:gd name="connsiteX465" fmla="*/ 3589808 w 5955078"/>
              <a:gd name="connsiteY465" fmla="*/ 1052138 h 5355086"/>
              <a:gd name="connsiteX466" fmla="*/ 3605054 w 5955078"/>
              <a:gd name="connsiteY466" fmla="*/ 1044033 h 5355086"/>
              <a:gd name="connsiteX467" fmla="*/ 3626550 w 5955078"/>
              <a:gd name="connsiteY467" fmla="*/ 1034254 h 5355086"/>
              <a:gd name="connsiteX468" fmla="*/ 3644206 w 5955078"/>
              <a:gd name="connsiteY468" fmla="*/ 1020144 h 5355086"/>
              <a:gd name="connsiteX469" fmla="*/ 3677687 w 5955078"/>
              <a:gd name="connsiteY469" fmla="*/ 995095 h 5355086"/>
              <a:gd name="connsiteX470" fmla="*/ 3709585 w 5955078"/>
              <a:gd name="connsiteY470" fmla="*/ 969132 h 5355086"/>
              <a:gd name="connsiteX471" fmla="*/ 3727241 w 5955078"/>
              <a:gd name="connsiteY471" fmla="*/ 955022 h 5355086"/>
              <a:gd name="connsiteX472" fmla="*/ 3743982 w 5955078"/>
              <a:gd name="connsiteY472" fmla="*/ 942497 h 5355086"/>
              <a:gd name="connsiteX473" fmla="*/ 3761973 w 5955078"/>
              <a:gd name="connsiteY473" fmla="*/ 929638 h 5355086"/>
              <a:gd name="connsiteX474" fmla="*/ 3779294 w 5955078"/>
              <a:gd name="connsiteY474" fmla="*/ 914278 h 5355086"/>
              <a:gd name="connsiteX475" fmla="*/ 4961538 w 5955078"/>
              <a:gd name="connsiteY475" fmla="*/ 766312 h 5355086"/>
              <a:gd name="connsiteX476" fmla="*/ 4984463 w 5955078"/>
              <a:gd name="connsiteY476" fmla="*/ 766869 h 5355086"/>
              <a:gd name="connsiteX477" fmla="*/ 5010224 w 5955078"/>
              <a:gd name="connsiteY477" fmla="*/ 768005 h 5355086"/>
              <a:gd name="connsiteX478" fmla="*/ 5007748 w 5955078"/>
              <a:gd name="connsiteY478" fmla="*/ 788765 h 5355086"/>
              <a:gd name="connsiteX479" fmla="*/ 5002437 w 5955078"/>
              <a:gd name="connsiteY479" fmla="*/ 808946 h 5355086"/>
              <a:gd name="connsiteX480" fmla="*/ 4994291 w 5955078"/>
              <a:gd name="connsiteY480" fmla="*/ 828545 h 5355086"/>
              <a:gd name="connsiteX481" fmla="*/ 4984895 w 5955078"/>
              <a:gd name="connsiteY481" fmla="*/ 848481 h 5355086"/>
              <a:gd name="connsiteX482" fmla="*/ 4972999 w 5955078"/>
              <a:gd name="connsiteY482" fmla="*/ 869085 h 5355086"/>
              <a:gd name="connsiteX483" fmla="*/ 4961683 w 5955078"/>
              <a:gd name="connsiteY483" fmla="*/ 886855 h 5355086"/>
              <a:gd name="connsiteX484" fmla="*/ 4945946 w 5955078"/>
              <a:gd name="connsiteY484" fmla="*/ 903130 h 5355086"/>
              <a:gd name="connsiteX485" fmla="*/ 4929295 w 5955078"/>
              <a:gd name="connsiteY485" fmla="*/ 920989 h 5355086"/>
              <a:gd name="connsiteX486" fmla="*/ 4911973 w 5955078"/>
              <a:gd name="connsiteY486" fmla="*/ 936349 h 5355086"/>
              <a:gd name="connsiteX487" fmla="*/ 4894652 w 5955078"/>
              <a:gd name="connsiteY487" fmla="*/ 951708 h 5355086"/>
              <a:gd name="connsiteX488" fmla="*/ 4876326 w 5955078"/>
              <a:gd name="connsiteY488" fmla="*/ 963318 h 5355086"/>
              <a:gd name="connsiteX489" fmla="*/ 4858001 w 5955078"/>
              <a:gd name="connsiteY489" fmla="*/ 974927 h 5355086"/>
              <a:gd name="connsiteX490" fmla="*/ 4839005 w 5955078"/>
              <a:gd name="connsiteY490" fmla="*/ 984037 h 5355086"/>
              <a:gd name="connsiteX491" fmla="*/ 4819004 w 5955078"/>
              <a:gd name="connsiteY491" fmla="*/ 989396 h 5355086"/>
              <a:gd name="connsiteX492" fmla="*/ 4799003 w 5955078"/>
              <a:gd name="connsiteY492" fmla="*/ 994755 h 5355086"/>
              <a:gd name="connsiteX493" fmla="*/ 4778333 w 5955078"/>
              <a:gd name="connsiteY493" fmla="*/ 997614 h 5355086"/>
              <a:gd name="connsiteX494" fmla="*/ 4763577 w 5955078"/>
              <a:gd name="connsiteY494" fmla="*/ 997548 h 5355086"/>
              <a:gd name="connsiteX495" fmla="*/ 4749403 w 5955078"/>
              <a:gd name="connsiteY495" fmla="*/ 994648 h 5355086"/>
              <a:gd name="connsiteX496" fmla="*/ 4739893 w 5955078"/>
              <a:gd name="connsiteY496" fmla="*/ 989157 h 5355086"/>
              <a:gd name="connsiteX497" fmla="*/ 4731297 w 5955078"/>
              <a:gd name="connsiteY497" fmla="*/ 982081 h 5355086"/>
              <a:gd name="connsiteX498" fmla="*/ 4726787 w 5955078"/>
              <a:gd name="connsiteY498" fmla="*/ 975251 h 5355086"/>
              <a:gd name="connsiteX499" fmla="*/ 4725938 w 5955078"/>
              <a:gd name="connsiteY499" fmla="*/ 962081 h 5355086"/>
              <a:gd name="connsiteX500" fmla="*/ 4727009 w 5955078"/>
              <a:gd name="connsiteY500" fmla="*/ 951075 h 5355086"/>
              <a:gd name="connsiteX501" fmla="*/ 4731495 w 5955078"/>
              <a:gd name="connsiteY501" fmla="*/ 937816 h 5355086"/>
              <a:gd name="connsiteX502" fmla="*/ 4750041 w 5955078"/>
              <a:gd name="connsiteY502" fmla="*/ 902030 h 5355086"/>
              <a:gd name="connsiteX503" fmla="*/ 4760778 w 5955078"/>
              <a:gd name="connsiteY503" fmla="*/ 887096 h 5355086"/>
              <a:gd name="connsiteX504" fmla="*/ 4772429 w 5955078"/>
              <a:gd name="connsiteY504" fmla="*/ 870576 h 5355086"/>
              <a:gd name="connsiteX505" fmla="*/ 4786915 w 5955078"/>
              <a:gd name="connsiteY505" fmla="*/ 854636 h 5355086"/>
              <a:gd name="connsiteX506" fmla="*/ 4800485 w 5955078"/>
              <a:gd name="connsiteY506" fmla="*/ 840281 h 5355086"/>
              <a:gd name="connsiteX507" fmla="*/ 4817807 w 5955078"/>
              <a:gd name="connsiteY507" fmla="*/ 824922 h 5355086"/>
              <a:gd name="connsiteX508" fmla="*/ 4832963 w 5955078"/>
              <a:gd name="connsiteY508" fmla="*/ 811483 h 5355086"/>
              <a:gd name="connsiteX509" fmla="*/ 4851288 w 5955078"/>
              <a:gd name="connsiteY509" fmla="*/ 799873 h 5355086"/>
              <a:gd name="connsiteX510" fmla="*/ 4872784 w 5955078"/>
              <a:gd name="connsiteY510" fmla="*/ 790093 h 5355086"/>
              <a:gd name="connsiteX511" fmla="*/ 4891780 w 5955078"/>
              <a:gd name="connsiteY511" fmla="*/ 780984 h 5355086"/>
              <a:gd name="connsiteX512" fmla="*/ 4914281 w 5955078"/>
              <a:gd name="connsiteY512" fmla="*/ 774955 h 5355086"/>
              <a:gd name="connsiteX513" fmla="*/ 4935533 w 5955078"/>
              <a:gd name="connsiteY513" fmla="*/ 769261 h 5355086"/>
              <a:gd name="connsiteX514" fmla="*/ 3448751 w 5955078"/>
              <a:gd name="connsiteY514" fmla="*/ 280700 h 5355086"/>
              <a:gd name="connsiteX515" fmla="*/ 3471611 w 5955078"/>
              <a:gd name="connsiteY515" fmla="*/ 296011 h 5355086"/>
              <a:gd name="connsiteX516" fmla="*/ 3032712 w 5955078"/>
              <a:gd name="connsiteY516" fmla="*/ 1208112 h 5355086"/>
              <a:gd name="connsiteX517" fmla="*/ 3021707 w 5955078"/>
              <a:gd name="connsiteY517" fmla="*/ 1207041 h 5355086"/>
              <a:gd name="connsiteX518" fmla="*/ 3026504 w 5955078"/>
              <a:gd name="connsiteY518" fmla="*/ 1174941 h 5355086"/>
              <a:gd name="connsiteX519" fmla="*/ 3029740 w 5955078"/>
              <a:gd name="connsiteY519" fmla="*/ 1162015 h 5355086"/>
              <a:gd name="connsiteX520" fmla="*/ 3033891 w 5955078"/>
              <a:gd name="connsiteY520" fmla="*/ 1147505 h 5355086"/>
              <a:gd name="connsiteX521" fmla="*/ 3179181 w 5955078"/>
              <a:gd name="connsiteY521" fmla="*/ 789704 h 5355086"/>
              <a:gd name="connsiteX522" fmla="*/ 3250575 w 5955078"/>
              <a:gd name="connsiteY522" fmla="*/ 611138 h 5355086"/>
              <a:gd name="connsiteX523" fmla="*/ 3325721 w 5955078"/>
              <a:gd name="connsiteY523" fmla="*/ 431567 h 5355086"/>
              <a:gd name="connsiteX524" fmla="*/ 3345673 w 5955078"/>
              <a:gd name="connsiteY524" fmla="*/ 386027 h 5355086"/>
              <a:gd name="connsiteX525" fmla="*/ 3357570 w 5955078"/>
              <a:gd name="connsiteY525" fmla="*/ 365422 h 5355086"/>
              <a:gd name="connsiteX526" fmla="*/ 3370716 w 5955078"/>
              <a:gd name="connsiteY526" fmla="*/ 344482 h 5355086"/>
              <a:gd name="connsiteX527" fmla="*/ 3387033 w 5955078"/>
              <a:gd name="connsiteY527" fmla="*/ 325372 h 5355086"/>
              <a:gd name="connsiteX528" fmla="*/ 3404354 w 5955078"/>
              <a:gd name="connsiteY528" fmla="*/ 310013 h 5355086"/>
              <a:gd name="connsiteX529" fmla="*/ 3425425 w 5955078"/>
              <a:gd name="connsiteY529" fmla="*/ 293649 h 5355086"/>
              <a:gd name="connsiteX530" fmla="*/ 1791241 w 5955078"/>
              <a:gd name="connsiteY530" fmla="*/ 0 h 5355086"/>
              <a:gd name="connsiteX531" fmla="*/ 1799746 w 5955078"/>
              <a:gd name="connsiteY531" fmla="*/ 1740 h 5355086"/>
              <a:gd name="connsiteX532" fmla="*/ 1807671 w 5955078"/>
              <a:gd name="connsiteY532" fmla="*/ 6316 h 5355086"/>
              <a:gd name="connsiteX533" fmla="*/ 1813431 w 5955078"/>
              <a:gd name="connsiteY533" fmla="*/ 12811 h 5355086"/>
              <a:gd name="connsiteX534" fmla="*/ 1819861 w 5955078"/>
              <a:gd name="connsiteY534" fmla="*/ 21807 h 5355086"/>
              <a:gd name="connsiteX535" fmla="*/ 1824705 w 5955078"/>
              <a:gd name="connsiteY535" fmla="*/ 29887 h 5355086"/>
              <a:gd name="connsiteX536" fmla="*/ 1867997 w 5955078"/>
              <a:gd name="connsiteY536" fmla="*/ 121451 h 5355086"/>
              <a:gd name="connsiteX537" fmla="*/ 1906624 w 5955078"/>
              <a:gd name="connsiteY537" fmla="*/ 215606 h 5355086"/>
              <a:gd name="connsiteX538" fmla="*/ 1960634 w 5955078"/>
              <a:gd name="connsiteY538" fmla="*/ 347171 h 5355086"/>
              <a:gd name="connsiteX539" fmla="*/ 1989056 w 5955078"/>
              <a:gd name="connsiteY539" fmla="*/ 413243 h 5355086"/>
              <a:gd name="connsiteX540" fmla="*/ 2021563 w 5955078"/>
              <a:gd name="connsiteY540" fmla="*/ 479561 h 5355086"/>
              <a:gd name="connsiteX541" fmla="*/ 2000168 w 5955078"/>
              <a:gd name="connsiteY541" fmla="*/ 364713 h 5355086"/>
              <a:gd name="connsiteX542" fmla="*/ 2016419 w 5955078"/>
              <a:gd name="connsiteY542" fmla="*/ 360358 h 5355086"/>
              <a:gd name="connsiteX543" fmla="*/ 2056140 w 5955078"/>
              <a:gd name="connsiteY543" fmla="*/ 463598 h 5355086"/>
              <a:gd name="connsiteX544" fmla="*/ 2074293 w 5955078"/>
              <a:gd name="connsiteY544" fmla="*/ 516345 h 5355086"/>
              <a:gd name="connsiteX545" fmla="*/ 2083827 w 5955078"/>
              <a:gd name="connsiteY545" fmla="*/ 541926 h 5355086"/>
              <a:gd name="connsiteX546" fmla="*/ 2088360 w 5955078"/>
              <a:gd name="connsiteY546" fmla="*/ 568847 h 5355086"/>
              <a:gd name="connsiteX547" fmla="*/ 2095150 w 5955078"/>
              <a:gd name="connsiteY547" fmla="*/ 599183 h 5355086"/>
              <a:gd name="connsiteX548" fmla="*/ 2100018 w 5955078"/>
              <a:gd name="connsiteY548" fmla="*/ 627353 h 5355086"/>
              <a:gd name="connsiteX549" fmla="*/ 2106095 w 5955078"/>
              <a:gd name="connsiteY549" fmla="*/ 690035 h 5355086"/>
              <a:gd name="connsiteX550" fmla="*/ 2111838 w 5955078"/>
              <a:gd name="connsiteY550" fmla="*/ 751467 h 5355086"/>
              <a:gd name="connsiteX551" fmla="*/ 2117956 w 5955078"/>
              <a:gd name="connsiteY551" fmla="*/ 779303 h 5355086"/>
              <a:gd name="connsiteX552" fmla="*/ 2123495 w 5955078"/>
              <a:gd name="connsiteY552" fmla="*/ 809974 h 5355086"/>
              <a:gd name="connsiteX553" fmla="*/ 2137898 w 5955078"/>
              <a:gd name="connsiteY553" fmla="*/ 863726 h 5355086"/>
              <a:gd name="connsiteX554" fmla="*/ 2158886 w 5955078"/>
              <a:gd name="connsiteY554" fmla="*/ 917053 h 5355086"/>
              <a:gd name="connsiteX555" fmla="*/ 2179539 w 5955078"/>
              <a:gd name="connsiteY555" fmla="*/ 969130 h 5355086"/>
              <a:gd name="connsiteX556" fmla="*/ 2202112 w 5955078"/>
              <a:gd name="connsiteY556" fmla="*/ 1023373 h 5355086"/>
              <a:gd name="connsiteX557" fmla="*/ 2216401 w 5955078"/>
              <a:gd name="connsiteY557" fmla="*/ 1051699 h 5355086"/>
              <a:gd name="connsiteX558" fmla="*/ 2234775 w 5955078"/>
              <a:gd name="connsiteY558" fmla="*/ 1080270 h 5355086"/>
              <a:gd name="connsiteX559" fmla="*/ 2271523 w 5955078"/>
              <a:gd name="connsiteY559" fmla="*/ 1137414 h 5355086"/>
              <a:gd name="connsiteX560" fmla="*/ 2285273 w 5955078"/>
              <a:gd name="connsiteY560" fmla="*/ 1133729 h 5355086"/>
              <a:gd name="connsiteX561" fmla="*/ 2297522 w 5955078"/>
              <a:gd name="connsiteY561" fmla="*/ 1059438 h 5355086"/>
              <a:gd name="connsiteX562" fmla="*/ 2312278 w 5955078"/>
              <a:gd name="connsiteY562" fmla="*/ 1059504 h 5355086"/>
              <a:gd name="connsiteX563" fmla="*/ 2316662 w 5955078"/>
              <a:gd name="connsiteY563" fmla="*/ 1170872 h 5355086"/>
              <a:gd name="connsiteX564" fmla="*/ 2318810 w 5955078"/>
              <a:gd name="connsiteY564" fmla="*/ 1223888 h 5355086"/>
              <a:gd name="connsiteX565" fmla="*/ 2313792 w 5955078"/>
              <a:gd name="connsiteY565" fmla="*/ 1280164 h 5355086"/>
              <a:gd name="connsiteX566" fmla="*/ 2311830 w 5955078"/>
              <a:gd name="connsiteY566" fmla="*/ 1312845 h 5355086"/>
              <a:gd name="connsiteX567" fmla="*/ 2311364 w 5955078"/>
              <a:gd name="connsiteY567" fmla="*/ 1341105 h 5355086"/>
              <a:gd name="connsiteX568" fmla="*/ 2312393 w 5955078"/>
              <a:gd name="connsiteY568" fmla="*/ 1364946 h 5355086"/>
              <a:gd name="connsiteX569" fmla="*/ 2315832 w 5955078"/>
              <a:gd name="connsiteY569" fmla="*/ 1382781 h 5355086"/>
              <a:gd name="connsiteX570" fmla="*/ 2324607 w 5955078"/>
              <a:gd name="connsiteY570" fmla="*/ 1400528 h 5355086"/>
              <a:gd name="connsiteX571" fmla="*/ 2335546 w 5955078"/>
              <a:gd name="connsiteY571" fmla="*/ 1416353 h 5355086"/>
              <a:gd name="connsiteX572" fmla="*/ 2352401 w 5955078"/>
              <a:gd name="connsiteY572" fmla="*/ 1429254 h 5355086"/>
              <a:gd name="connsiteX573" fmla="*/ 2371756 w 5955078"/>
              <a:gd name="connsiteY573" fmla="*/ 1441486 h 5355086"/>
              <a:gd name="connsiteX574" fmla="*/ 2480317 w 5955078"/>
              <a:gd name="connsiteY574" fmla="*/ 1251621 h 5355086"/>
              <a:gd name="connsiteX575" fmla="*/ 2510905 w 5955078"/>
              <a:gd name="connsiteY575" fmla="*/ 1315774 h 5355086"/>
              <a:gd name="connsiteX576" fmla="*/ 2555679 w 5955078"/>
              <a:gd name="connsiteY576" fmla="*/ 1252865 h 5355086"/>
              <a:gd name="connsiteX577" fmla="*/ 2606626 w 5955078"/>
              <a:gd name="connsiteY577" fmla="*/ 1333000 h 5355086"/>
              <a:gd name="connsiteX578" fmla="*/ 2620263 w 5955078"/>
              <a:gd name="connsiteY578" fmla="*/ 1303889 h 5355086"/>
              <a:gd name="connsiteX579" fmla="*/ 2626669 w 5955078"/>
              <a:gd name="connsiteY579" fmla="*/ 1292794 h 5355086"/>
              <a:gd name="connsiteX580" fmla="*/ 2628409 w 5955078"/>
              <a:gd name="connsiteY580" fmla="*/ 1284289 h 5355086"/>
              <a:gd name="connsiteX581" fmla="*/ 2627470 w 5955078"/>
              <a:gd name="connsiteY581" fmla="*/ 1265784 h 5355086"/>
              <a:gd name="connsiteX582" fmla="*/ 2628696 w 5955078"/>
              <a:gd name="connsiteY582" fmla="*/ 1245358 h 5355086"/>
              <a:gd name="connsiteX583" fmla="*/ 2632757 w 5955078"/>
              <a:gd name="connsiteY583" fmla="*/ 1225513 h 5355086"/>
              <a:gd name="connsiteX584" fmla="*/ 2635903 w 5955078"/>
              <a:gd name="connsiteY584" fmla="*/ 1207253 h 5355086"/>
              <a:gd name="connsiteX585" fmla="*/ 2647865 w 5955078"/>
              <a:gd name="connsiteY585" fmla="*/ 1171893 h 5355086"/>
              <a:gd name="connsiteX586" fmla="*/ 2662997 w 5955078"/>
              <a:gd name="connsiteY586" fmla="*/ 1138362 h 5355086"/>
              <a:gd name="connsiteX587" fmla="*/ 2698261 w 5955078"/>
              <a:gd name="connsiteY587" fmla="*/ 1069962 h 5355086"/>
              <a:gd name="connsiteX588" fmla="*/ 2714643 w 5955078"/>
              <a:gd name="connsiteY588" fmla="*/ 1036098 h 5355086"/>
              <a:gd name="connsiteX589" fmla="*/ 2726939 w 5955078"/>
              <a:gd name="connsiteY589" fmla="*/ 1001987 h 5355086"/>
              <a:gd name="connsiteX590" fmla="*/ 2734171 w 5955078"/>
              <a:gd name="connsiteY590" fmla="*/ 983972 h 5355086"/>
              <a:gd name="connsiteX591" fmla="*/ 2742652 w 5955078"/>
              <a:gd name="connsiteY591" fmla="*/ 965622 h 5355086"/>
              <a:gd name="connsiteX592" fmla="*/ 2761534 w 5955078"/>
              <a:gd name="connsiteY592" fmla="*/ 931087 h 5355086"/>
              <a:gd name="connsiteX593" fmla="*/ 2782001 w 5955078"/>
              <a:gd name="connsiteY593" fmla="*/ 897468 h 5355086"/>
              <a:gd name="connsiteX594" fmla="*/ 2807468 w 5955078"/>
              <a:gd name="connsiteY594" fmla="*/ 862508 h 5355086"/>
              <a:gd name="connsiteX595" fmla="*/ 2804705 w 5955078"/>
              <a:gd name="connsiteY595" fmla="*/ 922199 h 5355086"/>
              <a:gd name="connsiteX596" fmla="*/ 2800693 w 5955078"/>
              <a:gd name="connsiteY596" fmla="*/ 982225 h 5355086"/>
              <a:gd name="connsiteX597" fmla="*/ 2795430 w 5955078"/>
              <a:gd name="connsiteY597" fmla="*/ 1042586 h 5355086"/>
              <a:gd name="connsiteX598" fmla="*/ 2791213 w 5955078"/>
              <a:gd name="connsiteY598" fmla="*/ 1071851 h 5355086"/>
              <a:gd name="connsiteX599" fmla="*/ 2785076 w 5955078"/>
              <a:gd name="connsiteY599" fmla="*/ 1098952 h 5355086"/>
              <a:gd name="connsiteX600" fmla="*/ 2776040 w 5955078"/>
              <a:gd name="connsiteY600" fmla="*/ 1140228 h 5355086"/>
              <a:gd name="connsiteX601" fmla="*/ 2770083 w 5955078"/>
              <a:gd name="connsiteY601" fmla="*/ 1177998 h 5355086"/>
              <a:gd name="connsiteX602" fmla="*/ 2764796 w 5955078"/>
              <a:gd name="connsiteY602" fmla="*/ 1218269 h 5355086"/>
              <a:gd name="connsiteX603" fmla="*/ 2762923 w 5955078"/>
              <a:gd name="connsiteY603" fmla="*/ 1256285 h 5355086"/>
              <a:gd name="connsiteX604" fmla="*/ 2762636 w 5955078"/>
              <a:gd name="connsiteY604" fmla="*/ 1295216 h 5355086"/>
              <a:gd name="connsiteX605" fmla="*/ 2763020 w 5955078"/>
              <a:gd name="connsiteY605" fmla="*/ 1336647 h 5355086"/>
              <a:gd name="connsiteX606" fmla="*/ 2766818 w 5955078"/>
              <a:gd name="connsiteY606" fmla="*/ 1375823 h 5355086"/>
              <a:gd name="connsiteX607" fmla="*/ 2775036 w 5955078"/>
              <a:gd name="connsiteY607" fmla="*/ 1416494 h 5355086"/>
              <a:gd name="connsiteX608" fmla="*/ 2789702 w 5955078"/>
              <a:gd name="connsiteY608" fmla="*/ 1411224 h 5355086"/>
              <a:gd name="connsiteX609" fmla="*/ 2802112 w 5955078"/>
              <a:gd name="connsiteY609" fmla="*/ 1402540 h 5355086"/>
              <a:gd name="connsiteX610" fmla="*/ 2810773 w 5955078"/>
              <a:gd name="connsiteY610" fmla="*/ 1394860 h 5355086"/>
              <a:gd name="connsiteX611" fmla="*/ 2818429 w 5955078"/>
              <a:gd name="connsiteY611" fmla="*/ 1383430 h 5355086"/>
              <a:gd name="connsiteX612" fmla="*/ 2823249 w 5955078"/>
              <a:gd name="connsiteY612" fmla="*/ 1371420 h 5355086"/>
              <a:gd name="connsiteX613" fmla="*/ 2829321 w 5955078"/>
              <a:gd name="connsiteY613" fmla="*/ 1359076 h 5355086"/>
              <a:gd name="connsiteX614" fmla="*/ 2839877 w 5955078"/>
              <a:gd name="connsiteY614" fmla="*/ 1333470 h 5355086"/>
              <a:gd name="connsiteX615" fmla="*/ 2859740 w 5955078"/>
              <a:gd name="connsiteY615" fmla="*/ 1282595 h 5355086"/>
              <a:gd name="connsiteX616" fmla="*/ 2873131 w 5955078"/>
              <a:gd name="connsiteY616" fmla="*/ 1257570 h 5355086"/>
              <a:gd name="connsiteX617" fmla="*/ 2889358 w 5955078"/>
              <a:gd name="connsiteY617" fmla="*/ 1233125 h 5355086"/>
              <a:gd name="connsiteX618" fmla="*/ 2867599 w 5955078"/>
              <a:gd name="connsiteY618" fmla="*/ 1301926 h 5355086"/>
              <a:gd name="connsiteX619" fmla="*/ 2856217 w 5955078"/>
              <a:gd name="connsiteY619" fmla="*/ 1334451 h 5355086"/>
              <a:gd name="connsiteX620" fmla="*/ 2846755 w 5955078"/>
              <a:gd name="connsiteY620" fmla="*/ 1369141 h 5355086"/>
              <a:gd name="connsiteX621" fmla="*/ 2846934 w 5955078"/>
              <a:gd name="connsiteY621" fmla="*/ 1379811 h 5355086"/>
              <a:gd name="connsiteX622" fmla="*/ 2850284 w 5955078"/>
              <a:gd name="connsiteY622" fmla="*/ 1392312 h 5355086"/>
              <a:gd name="connsiteX623" fmla="*/ 2859148 w 5955078"/>
              <a:gd name="connsiteY623" fmla="*/ 1415393 h 5355086"/>
              <a:gd name="connsiteX624" fmla="*/ 2885399 w 5955078"/>
              <a:gd name="connsiteY624" fmla="*/ 1408359 h 5355086"/>
              <a:gd name="connsiteX625" fmla="*/ 2896314 w 5955078"/>
              <a:gd name="connsiteY625" fmla="*/ 1404094 h 5355086"/>
              <a:gd name="connsiteX626" fmla="*/ 2907475 w 5955078"/>
              <a:gd name="connsiteY626" fmla="*/ 1395745 h 5355086"/>
              <a:gd name="connsiteX627" fmla="*/ 2916961 w 5955078"/>
              <a:gd name="connsiteY627" fmla="*/ 1381145 h 5355086"/>
              <a:gd name="connsiteX628" fmla="*/ 2927362 w 5955078"/>
              <a:gd name="connsiteY628" fmla="*/ 1364960 h 5355086"/>
              <a:gd name="connsiteX629" fmla="*/ 2938098 w 5955078"/>
              <a:gd name="connsiteY629" fmla="*/ 1350025 h 5355086"/>
              <a:gd name="connsiteX630" fmla="*/ 2951669 w 5955078"/>
              <a:gd name="connsiteY630" fmla="*/ 1335670 h 5355086"/>
              <a:gd name="connsiteX631" fmla="*/ 2939707 w 5955078"/>
              <a:gd name="connsiteY631" fmla="*/ 1371030 h 5355086"/>
              <a:gd name="connsiteX632" fmla="*/ 2934976 w 5955078"/>
              <a:gd name="connsiteY632" fmla="*/ 1388376 h 5355086"/>
              <a:gd name="connsiteX633" fmla="*/ 2931830 w 5955078"/>
              <a:gd name="connsiteY633" fmla="*/ 1406636 h 5355086"/>
              <a:gd name="connsiteX634" fmla="*/ 2925359 w 5955078"/>
              <a:gd name="connsiteY634" fmla="*/ 1432487 h 5355086"/>
              <a:gd name="connsiteX635" fmla="*/ 2923038 w 5955078"/>
              <a:gd name="connsiteY635" fmla="*/ 1443827 h 5355086"/>
              <a:gd name="connsiteX636" fmla="*/ 2921052 w 5955078"/>
              <a:gd name="connsiteY636" fmla="*/ 1456417 h 5355086"/>
              <a:gd name="connsiteX637" fmla="*/ 2924402 w 5955078"/>
              <a:gd name="connsiteY637" fmla="*/ 1468917 h 5355086"/>
              <a:gd name="connsiteX638" fmla="*/ 2930252 w 5955078"/>
              <a:gd name="connsiteY638" fmla="*/ 1480748 h 5355086"/>
              <a:gd name="connsiteX639" fmla="*/ 2939181 w 5955078"/>
              <a:gd name="connsiteY639" fmla="*/ 1489073 h 5355086"/>
              <a:gd name="connsiteX640" fmla="*/ 2955946 w 5955078"/>
              <a:gd name="connsiteY640" fmla="*/ 1496640 h 5355086"/>
              <a:gd name="connsiteX641" fmla="*/ 2959116 w 5955078"/>
              <a:gd name="connsiteY641" fmla="*/ 1498470 h 5355086"/>
              <a:gd name="connsiteX642" fmla="*/ 2960121 w 5955078"/>
              <a:gd name="connsiteY642" fmla="*/ 1502220 h 5355086"/>
              <a:gd name="connsiteX643" fmla="*/ 2964051 w 5955078"/>
              <a:gd name="connsiteY643" fmla="*/ 1511885 h 5355086"/>
              <a:gd name="connsiteX644" fmla="*/ 2966330 w 5955078"/>
              <a:gd name="connsiteY644" fmla="*/ 1535391 h 5355086"/>
              <a:gd name="connsiteX645" fmla="*/ 2970619 w 5955078"/>
              <a:gd name="connsiteY645" fmla="*/ 1566396 h 5355086"/>
              <a:gd name="connsiteX646" fmla="*/ 2976313 w 5955078"/>
              <a:gd name="connsiteY646" fmla="*/ 1587647 h 5355086"/>
              <a:gd name="connsiteX647" fmla="*/ 2981917 w 5955078"/>
              <a:gd name="connsiteY647" fmla="*/ 1603562 h 5355086"/>
              <a:gd name="connsiteX648" fmla="*/ 2986091 w 5955078"/>
              <a:gd name="connsiteY648" fmla="*/ 1609142 h 5355086"/>
              <a:gd name="connsiteX649" fmla="*/ 2990847 w 5955078"/>
              <a:gd name="connsiteY649" fmla="*/ 1611888 h 5355086"/>
              <a:gd name="connsiteX650" fmla="*/ 2995601 w 5955078"/>
              <a:gd name="connsiteY650" fmla="*/ 1614633 h 5355086"/>
              <a:gd name="connsiteX651" fmla="*/ 3002522 w 5955078"/>
              <a:gd name="connsiteY651" fmla="*/ 1615459 h 5355086"/>
              <a:gd name="connsiteX652" fmla="*/ 3019442 w 5955078"/>
              <a:gd name="connsiteY652" fmla="*/ 1613604 h 5355086"/>
              <a:gd name="connsiteX653" fmla="*/ 3038774 w 5955078"/>
              <a:gd name="connsiteY653" fmla="*/ 1605745 h 5355086"/>
              <a:gd name="connsiteX654" fmla="*/ 3064020 w 5955078"/>
              <a:gd name="connsiteY654" fmla="*/ 1594961 h 5355086"/>
              <a:gd name="connsiteX655" fmla="*/ 3076520 w 5955078"/>
              <a:gd name="connsiteY655" fmla="*/ 1591612 h 5355086"/>
              <a:gd name="connsiteX656" fmla="*/ 3094021 w 5955078"/>
              <a:gd name="connsiteY656" fmla="*/ 1586923 h 5355086"/>
              <a:gd name="connsiteX657" fmla="*/ 3074248 w 5955078"/>
              <a:gd name="connsiteY657" fmla="*/ 1643133 h 5355086"/>
              <a:gd name="connsiteX658" fmla="*/ 3100882 w 5955078"/>
              <a:gd name="connsiteY658" fmla="*/ 1677530 h 5355086"/>
              <a:gd name="connsiteX659" fmla="*/ 3110816 w 5955078"/>
              <a:gd name="connsiteY659" fmla="*/ 1689606 h 5355086"/>
              <a:gd name="connsiteX660" fmla="*/ 3112491 w 5955078"/>
              <a:gd name="connsiteY660" fmla="*/ 1695856 h 5355086"/>
              <a:gd name="connsiteX661" fmla="*/ 3112826 w 5955078"/>
              <a:gd name="connsiteY661" fmla="*/ 1697106 h 5355086"/>
              <a:gd name="connsiteX662" fmla="*/ 3096844 w 5955078"/>
              <a:gd name="connsiteY662" fmla="*/ 1717466 h 5355086"/>
              <a:gd name="connsiteX663" fmla="*/ 3077358 w 5955078"/>
              <a:gd name="connsiteY663" fmla="*/ 1734746 h 5355086"/>
              <a:gd name="connsiteX664" fmla="*/ 3056287 w 5955078"/>
              <a:gd name="connsiteY664" fmla="*/ 1751110 h 5355086"/>
              <a:gd name="connsiteX665" fmla="*/ 3047291 w 5955078"/>
              <a:gd name="connsiteY665" fmla="*/ 1757540 h 5355086"/>
              <a:gd name="connsiteX666" fmla="*/ 3035460 w 5955078"/>
              <a:gd name="connsiteY666" fmla="*/ 1763389 h 5355086"/>
              <a:gd name="connsiteX667" fmla="*/ 3027960 w 5955078"/>
              <a:gd name="connsiteY667" fmla="*/ 1765399 h 5355086"/>
              <a:gd name="connsiteX668" fmla="*/ 3019790 w 5955078"/>
              <a:gd name="connsiteY668" fmla="*/ 1764908 h 5355086"/>
              <a:gd name="connsiteX669" fmla="*/ 2999030 w 5955078"/>
              <a:gd name="connsiteY669" fmla="*/ 1762432 h 5355086"/>
              <a:gd name="connsiteX670" fmla="*/ 2978850 w 5955078"/>
              <a:gd name="connsiteY670" fmla="*/ 1757121 h 5355086"/>
              <a:gd name="connsiteX671" fmla="*/ 2969429 w 5955078"/>
              <a:gd name="connsiteY671" fmla="*/ 1756966 h 5355086"/>
              <a:gd name="connsiteX672" fmla="*/ 2959094 w 5955078"/>
              <a:gd name="connsiteY672" fmla="*/ 1758396 h 5355086"/>
              <a:gd name="connsiteX673" fmla="*/ 2938423 w 5955078"/>
              <a:gd name="connsiteY673" fmla="*/ 1761254 h 5355086"/>
              <a:gd name="connsiteX674" fmla="*/ 2918423 w 5955078"/>
              <a:gd name="connsiteY674" fmla="*/ 1766613 h 5355086"/>
              <a:gd name="connsiteX675" fmla="*/ 2899427 w 5955078"/>
              <a:gd name="connsiteY675" fmla="*/ 1775723 h 5355086"/>
              <a:gd name="connsiteX676" fmla="*/ 2893266 w 5955078"/>
              <a:gd name="connsiteY676" fmla="*/ 1782733 h 5355086"/>
              <a:gd name="connsiteX677" fmla="*/ 2885521 w 5955078"/>
              <a:gd name="connsiteY677" fmla="*/ 1788828 h 5355086"/>
              <a:gd name="connsiteX678" fmla="*/ 2876950 w 5955078"/>
              <a:gd name="connsiteY678" fmla="*/ 1801843 h 5355086"/>
              <a:gd name="connsiteX679" fmla="*/ 2870880 w 5955078"/>
              <a:gd name="connsiteY679" fmla="*/ 1814188 h 5355086"/>
              <a:gd name="connsiteX680" fmla="*/ 2870814 w 5955078"/>
              <a:gd name="connsiteY680" fmla="*/ 1828943 h 5355086"/>
              <a:gd name="connsiteX681" fmla="*/ 2870748 w 5955078"/>
              <a:gd name="connsiteY681" fmla="*/ 1843698 h 5355086"/>
              <a:gd name="connsiteX682" fmla="*/ 2871933 w 5955078"/>
              <a:gd name="connsiteY682" fmla="*/ 1858119 h 5355086"/>
              <a:gd name="connsiteX683" fmla="*/ 2877782 w 5955078"/>
              <a:gd name="connsiteY683" fmla="*/ 1869950 h 5355086"/>
              <a:gd name="connsiteX684" fmla="*/ 2887382 w 5955078"/>
              <a:gd name="connsiteY684" fmla="*/ 1880775 h 5355086"/>
              <a:gd name="connsiteX685" fmla="*/ 2895642 w 5955078"/>
              <a:gd name="connsiteY685" fmla="*/ 1886600 h 5355086"/>
              <a:gd name="connsiteX686" fmla="*/ 2908902 w 5955078"/>
              <a:gd name="connsiteY686" fmla="*/ 1891086 h 5355086"/>
              <a:gd name="connsiteX687" fmla="*/ 2922742 w 5955078"/>
              <a:gd name="connsiteY687" fmla="*/ 1892736 h 5355086"/>
              <a:gd name="connsiteX688" fmla="*/ 2934327 w 5955078"/>
              <a:gd name="connsiteY688" fmla="*/ 1890972 h 5355086"/>
              <a:gd name="connsiteX689" fmla="*/ 2946828 w 5955078"/>
              <a:gd name="connsiteY689" fmla="*/ 1887622 h 5355086"/>
              <a:gd name="connsiteX690" fmla="*/ 2958323 w 5955078"/>
              <a:gd name="connsiteY690" fmla="*/ 1880523 h 5355086"/>
              <a:gd name="connsiteX691" fmla="*/ 2966649 w 5955078"/>
              <a:gd name="connsiteY691" fmla="*/ 1871593 h 5355086"/>
              <a:gd name="connsiteX692" fmla="*/ 2974640 w 5955078"/>
              <a:gd name="connsiteY692" fmla="*/ 1861414 h 5355086"/>
              <a:gd name="connsiteX693" fmla="*/ 2982296 w 5955078"/>
              <a:gd name="connsiteY693" fmla="*/ 1849984 h 5355086"/>
              <a:gd name="connsiteX694" fmla="*/ 2989281 w 5955078"/>
              <a:gd name="connsiteY694" fmla="*/ 1836054 h 5355086"/>
              <a:gd name="connsiteX695" fmla="*/ 2996937 w 5955078"/>
              <a:gd name="connsiteY695" fmla="*/ 1824624 h 5355086"/>
              <a:gd name="connsiteX696" fmla="*/ 3006177 w 5955078"/>
              <a:gd name="connsiteY696" fmla="*/ 1814109 h 5355086"/>
              <a:gd name="connsiteX697" fmla="*/ 3014503 w 5955078"/>
              <a:gd name="connsiteY697" fmla="*/ 1805179 h 5355086"/>
              <a:gd name="connsiteX698" fmla="*/ 3026669 w 5955078"/>
              <a:gd name="connsiteY698" fmla="*/ 1800580 h 5355086"/>
              <a:gd name="connsiteX699" fmla="*/ 3039504 w 5955078"/>
              <a:gd name="connsiteY699" fmla="*/ 1798480 h 5355086"/>
              <a:gd name="connsiteX700" fmla="*/ 3054930 w 5955078"/>
              <a:gd name="connsiteY700" fmla="*/ 1801046 h 5355086"/>
              <a:gd name="connsiteX701" fmla="*/ 3073190 w 5955078"/>
              <a:gd name="connsiteY701" fmla="*/ 1804192 h 5355086"/>
              <a:gd name="connsiteX702" fmla="*/ 2998103 w 5955078"/>
              <a:gd name="connsiteY702" fmla="*/ 1893980 h 5355086"/>
              <a:gd name="connsiteX703" fmla="*/ 3015694 w 5955078"/>
              <a:gd name="connsiteY703" fmla="*/ 1894626 h 5355086"/>
              <a:gd name="connsiteX704" fmla="*/ 3030784 w 5955078"/>
              <a:gd name="connsiteY704" fmla="*/ 1895942 h 5355086"/>
              <a:gd name="connsiteX705" fmla="*/ 3043285 w 5955078"/>
              <a:gd name="connsiteY705" fmla="*/ 1892592 h 5355086"/>
              <a:gd name="connsiteX706" fmla="*/ 3053865 w 5955078"/>
              <a:gd name="connsiteY706" fmla="*/ 1887077 h 5355086"/>
              <a:gd name="connsiteX707" fmla="*/ 3065361 w 5955078"/>
              <a:gd name="connsiteY707" fmla="*/ 1879978 h 5355086"/>
              <a:gd name="connsiteX708" fmla="*/ 3073687 w 5955078"/>
              <a:gd name="connsiteY708" fmla="*/ 1871048 h 5355086"/>
              <a:gd name="connsiteX709" fmla="*/ 3082012 w 5955078"/>
              <a:gd name="connsiteY709" fmla="*/ 1862118 h 5355086"/>
              <a:gd name="connsiteX710" fmla="*/ 3090003 w 5955078"/>
              <a:gd name="connsiteY710" fmla="*/ 1851938 h 5355086"/>
              <a:gd name="connsiteX711" fmla="*/ 3104645 w 5955078"/>
              <a:gd name="connsiteY711" fmla="*/ 1826579 h 5355086"/>
              <a:gd name="connsiteX712" fmla="*/ 3115536 w 5955078"/>
              <a:gd name="connsiteY712" fmla="*/ 1802224 h 5355086"/>
              <a:gd name="connsiteX713" fmla="*/ 3123927 w 5955078"/>
              <a:gd name="connsiteY713" fmla="*/ 1778539 h 5355086"/>
              <a:gd name="connsiteX714" fmla="*/ 3130399 w 5955078"/>
              <a:gd name="connsiteY714" fmla="*/ 1752689 h 5355086"/>
              <a:gd name="connsiteX715" fmla="*/ 3131535 w 5955078"/>
              <a:gd name="connsiteY715" fmla="*/ 1726928 h 5355086"/>
              <a:gd name="connsiteX716" fmla="*/ 3132671 w 5955078"/>
              <a:gd name="connsiteY716" fmla="*/ 1701167 h 5355086"/>
              <a:gd name="connsiteX717" fmla="*/ 3131888 w 5955078"/>
              <a:gd name="connsiteY717" fmla="*/ 1673241 h 5355086"/>
              <a:gd name="connsiteX718" fmla="*/ 3131104 w 5955078"/>
              <a:gd name="connsiteY718" fmla="*/ 1645316 h 5355086"/>
              <a:gd name="connsiteX719" fmla="*/ 3127820 w 5955078"/>
              <a:gd name="connsiteY719" fmla="*/ 1618060 h 5355086"/>
              <a:gd name="connsiteX720" fmla="*/ 3129536 w 5955078"/>
              <a:gd name="connsiteY720" fmla="*/ 1589464 h 5355086"/>
              <a:gd name="connsiteX721" fmla="*/ 3130134 w 5955078"/>
              <a:gd name="connsiteY721" fmla="*/ 1531693 h 5355086"/>
              <a:gd name="connsiteX722" fmla="*/ 3150560 w 5955078"/>
              <a:gd name="connsiteY722" fmla="*/ 1532919 h 5355086"/>
              <a:gd name="connsiteX723" fmla="*/ 3147934 w 5955078"/>
              <a:gd name="connsiteY723" fmla="*/ 1638126 h 5355086"/>
              <a:gd name="connsiteX724" fmla="*/ 3165525 w 5955078"/>
              <a:gd name="connsiteY724" fmla="*/ 1638772 h 5355086"/>
              <a:gd name="connsiteX725" fmla="*/ 3181105 w 5955078"/>
              <a:gd name="connsiteY725" fmla="*/ 1631918 h 5355086"/>
              <a:gd name="connsiteX726" fmla="*/ 3194186 w 5955078"/>
              <a:gd name="connsiteY726" fmla="*/ 1625733 h 5355086"/>
              <a:gd name="connsiteX727" fmla="*/ 3202847 w 5955078"/>
              <a:gd name="connsiteY727" fmla="*/ 1618053 h 5355086"/>
              <a:gd name="connsiteX728" fmla="*/ 3209252 w 5955078"/>
              <a:gd name="connsiteY728" fmla="*/ 1606959 h 5355086"/>
              <a:gd name="connsiteX729" fmla="*/ 3214073 w 5955078"/>
              <a:gd name="connsiteY729" fmla="*/ 1594949 h 5355086"/>
              <a:gd name="connsiteX730" fmla="*/ 3214809 w 5955078"/>
              <a:gd name="connsiteY730" fmla="*/ 1582694 h 5355086"/>
              <a:gd name="connsiteX731" fmla="*/ 3213959 w 5955078"/>
              <a:gd name="connsiteY731" fmla="*/ 1569522 h 5355086"/>
              <a:gd name="connsiteX732" fmla="*/ 3204981 w 5955078"/>
              <a:gd name="connsiteY732" fmla="*/ 1521017 h 5355086"/>
              <a:gd name="connsiteX733" fmla="*/ 3199174 w 5955078"/>
              <a:gd name="connsiteY733" fmla="*/ 1474340 h 5355086"/>
              <a:gd name="connsiteX734" fmla="*/ 3194951 w 5955078"/>
              <a:gd name="connsiteY734" fmla="*/ 1428579 h 5355086"/>
              <a:gd name="connsiteX735" fmla="*/ 3198228 w 5955078"/>
              <a:gd name="connsiteY735" fmla="*/ 1380807 h 5355086"/>
              <a:gd name="connsiteX736" fmla="*/ 3202510 w 5955078"/>
              <a:gd name="connsiteY736" fmla="*/ 1336788 h 5355086"/>
              <a:gd name="connsiteX737" fmla="*/ 3211793 w 5955078"/>
              <a:gd name="connsiteY737" fmla="*/ 1291427 h 5355086"/>
              <a:gd name="connsiteX738" fmla="*/ 3226075 w 5955078"/>
              <a:gd name="connsiteY738" fmla="*/ 1244727 h 5355086"/>
              <a:gd name="connsiteX739" fmla="*/ 3234801 w 5955078"/>
              <a:gd name="connsiteY739" fmla="*/ 1222291 h 5355086"/>
              <a:gd name="connsiteX740" fmla="*/ 3246363 w 5955078"/>
              <a:gd name="connsiteY740" fmla="*/ 1200436 h 5355086"/>
              <a:gd name="connsiteX741" fmla="*/ 3245938 w 5955078"/>
              <a:gd name="connsiteY741" fmla="*/ 1193851 h 5355086"/>
              <a:gd name="connsiteX742" fmla="*/ 3248014 w 5955078"/>
              <a:gd name="connsiteY742" fmla="*/ 1186596 h 5355086"/>
              <a:gd name="connsiteX743" fmla="*/ 3248660 w 5955078"/>
              <a:gd name="connsiteY743" fmla="*/ 1169006 h 5355086"/>
              <a:gd name="connsiteX744" fmla="*/ 3245890 w 5955078"/>
              <a:gd name="connsiteY744" fmla="*/ 1153670 h 5355086"/>
              <a:gd name="connsiteX745" fmla="*/ 3243366 w 5955078"/>
              <a:gd name="connsiteY745" fmla="*/ 1134249 h 5355086"/>
              <a:gd name="connsiteX746" fmla="*/ 3312142 w 5955078"/>
              <a:gd name="connsiteY746" fmla="*/ 1135918 h 5355086"/>
              <a:gd name="connsiteX747" fmla="*/ 3316784 w 5955078"/>
              <a:gd name="connsiteY747" fmla="*/ 1113238 h 5355086"/>
              <a:gd name="connsiteX748" fmla="*/ 3321425 w 5955078"/>
              <a:gd name="connsiteY748" fmla="*/ 1090557 h 5355086"/>
              <a:gd name="connsiteX749" fmla="*/ 3330151 w 5955078"/>
              <a:gd name="connsiteY749" fmla="*/ 1068122 h 5355086"/>
              <a:gd name="connsiteX750" fmla="*/ 3341467 w 5955078"/>
              <a:gd name="connsiteY750" fmla="*/ 1050353 h 5355086"/>
              <a:gd name="connsiteX751" fmla="*/ 3352113 w 5955078"/>
              <a:gd name="connsiteY751" fmla="*/ 1030082 h 5355086"/>
              <a:gd name="connsiteX752" fmla="*/ 3367180 w 5955078"/>
              <a:gd name="connsiteY752" fmla="*/ 1011308 h 5355086"/>
              <a:gd name="connsiteX753" fmla="*/ 3393896 w 5955078"/>
              <a:gd name="connsiteY753" fmla="*/ 976013 h 5355086"/>
              <a:gd name="connsiteX754" fmla="*/ 3423114 w 5955078"/>
              <a:gd name="connsiteY754" fmla="*/ 940049 h 5355086"/>
              <a:gd name="connsiteX755" fmla="*/ 3450166 w 5955078"/>
              <a:gd name="connsiteY755" fmla="*/ 906004 h 5355086"/>
              <a:gd name="connsiteX756" fmla="*/ 3462063 w 5955078"/>
              <a:gd name="connsiteY756" fmla="*/ 885399 h 5355086"/>
              <a:gd name="connsiteX757" fmla="*/ 3471459 w 5955078"/>
              <a:gd name="connsiteY757" fmla="*/ 865464 h 5355086"/>
              <a:gd name="connsiteX758" fmla="*/ 3480855 w 5955078"/>
              <a:gd name="connsiteY758" fmla="*/ 845529 h 5355086"/>
              <a:gd name="connsiteX759" fmla="*/ 3487996 w 5955078"/>
              <a:gd name="connsiteY759" fmla="*/ 822179 h 5355086"/>
              <a:gd name="connsiteX760" fmla="*/ 3503176 w 5955078"/>
              <a:gd name="connsiteY760" fmla="*/ 828830 h 5355086"/>
              <a:gd name="connsiteX761" fmla="*/ 3476351 w 5955078"/>
              <a:gd name="connsiteY761" fmla="*/ 913725 h 5355086"/>
              <a:gd name="connsiteX762" fmla="*/ 3462314 w 5955078"/>
              <a:gd name="connsiteY762" fmla="*/ 956341 h 5355086"/>
              <a:gd name="connsiteX763" fmla="*/ 3449862 w 5955078"/>
              <a:gd name="connsiteY763" fmla="*/ 999871 h 5355086"/>
              <a:gd name="connsiteX764" fmla="*/ 3443145 w 5955078"/>
              <a:gd name="connsiteY764" fmla="*/ 1029807 h 5355086"/>
              <a:gd name="connsiteX765" fmla="*/ 3440513 w 5955078"/>
              <a:gd name="connsiteY765" fmla="*/ 1059987 h 5355086"/>
              <a:gd name="connsiteX766" fmla="*/ 3435047 w 5955078"/>
              <a:gd name="connsiteY766" fmla="*/ 1089588 h 5355086"/>
              <a:gd name="connsiteX767" fmla="*/ 3429916 w 5955078"/>
              <a:gd name="connsiteY767" fmla="*/ 1120438 h 5355086"/>
              <a:gd name="connsiteX768" fmla="*/ 3420298 w 5955078"/>
              <a:gd name="connsiteY768" fmla="*/ 1164549 h 5355086"/>
              <a:gd name="connsiteX769" fmla="*/ 3414987 w 5955078"/>
              <a:gd name="connsiteY769" fmla="*/ 1184729 h 5355086"/>
              <a:gd name="connsiteX770" fmla="*/ 3408761 w 5955078"/>
              <a:gd name="connsiteY770" fmla="*/ 1206494 h 5355086"/>
              <a:gd name="connsiteX771" fmla="*/ 3397870 w 5955078"/>
              <a:gd name="connsiteY771" fmla="*/ 1230850 h 5355086"/>
              <a:gd name="connsiteX772" fmla="*/ 3386309 w 5955078"/>
              <a:gd name="connsiteY772" fmla="*/ 1252704 h 5355086"/>
              <a:gd name="connsiteX773" fmla="*/ 3359770 w 5955078"/>
              <a:gd name="connsiteY773" fmla="*/ 1298669 h 5355086"/>
              <a:gd name="connsiteX774" fmla="*/ 3279177 w 5955078"/>
              <a:gd name="connsiteY774" fmla="*/ 1452904 h 5355086"/>
              <a:gd name="connsiteX775" fmla="*/ 3271521 w 5955078"/>
              <a:gd name="connsiteY775" fmla="*/ 1464333 h 5355086"/>
              <a:gd name="connsiteX776" fmla="*/ 3263530 w 5955078"/>
              <a:gd name="connsiteY776" fmla="*/ 1474512 h 5355086"/>
              <a:gd name="connsiteX777" fmla="*/ 3247884 w 5955078"/>
              <a:gd name="connsiteY777" fmla="*/ 1496123 h 5355086"/>
              <a:gd name="connsiteX778" fmla="*/ 3243063 w 5955078"/>
              <a:gd name="connsiteY778" fmla="*/ 1508133 h 5355086"/>
              <a:gd name="connsiteX779" fmla="*/ 3240743 w 5955078"/>
              <a:gd name="connsiteY779" fmla="*/ 1519473 h 5355086"/>
              <a:gd name="connsiteX780" fmla="*/ 3240676 w 5955078"/>
              <a:gd name="connsiteY780" fmla="*/ 1534228 h 5355086"/>
              <a:gd name="connsiteX781" fmla="*/ 3247531 w 5955078"/>
              <a:gd name="connsiteY781" fmla="*/ 1549809 h 5355086"/>
              <a:gd name="connsiteX782" fmla="*/ 3265433 w 5955078"/>
              <a:gd name="connsiteY782" fmla="*/ 1531615 h 5355086"/>
              <a:gd name="connsiteX783" fmla="*/ 3288424 w 5955078"/>
              <a:gd name="connsiteY783" fmla="*/ 1517416 h 5355086"/>
              <a:gd name="connsiteX784" fmla="*/ 3305075 w 5955078"/>
              <a:gd name="connsiteY784" fmla="*/ 1499555 h 5355086"/>
              <a:gd name="connsiteX785" fmla="*/ 3313736 w 5955078"/>
              <a:gd name="connsiteY785" fmla="*/ 1491876 h 5355086"/>
              <a:gd name="connsiteX786" fmla="*/ 3321391 w 5955078"/>
              <a:gd name="connsiteY786" fmla="*/ 1480446 h 5355086"/>
              <a:gd name="connsiteX787" fmla="*/ 3350674 w 5955078"/>
              <a:gd name="connsiteY787" fmla="*/ 1429726 h 5355086"/>
              <a:gd name="connsiteX788" fmla="*/ 3379287 w 5955078"/>
              <a:gd name="connsiteY788" fmla="*/ 1376506 h 5355086"/>
              <a:gd name="connsiteX789" fmla="*/ 3408236 w 5955078"/>
              <a:gd name="connsiteY789" fmla="*/ 1324536 h 5355086"/>
              <a:gd name="connsiteX790" fmla="*/ 3436849 w 5955078"/>
              <a:gd name="connsiteY790" fmla="*/ 1271317 h 5355086"/>
              <a:gd name="connsiteX791" fmla="*/ 3366758 w 5955078"/>
              <a:gd name="connsiteY791" fmla="*/ 1564755 h 5355086"/>
              <a:gd name="connsiteX792" fmla="*/ 3440325 w 5955078"/>
              <a:gd name="connsiteY792" fmla="*/ 1459296 h 5355086"/>
              <a:gd name="connsiteX793" fmla="*/ 3456420 w 5955078"/>
              <a:gd name="connsiteY793" fmla="*/ 1464362 h 5355086"/>
              <a:gd name="connsiteX794" fmla="*/ 3478305 w 5955078"/>
              <a:gd name="connsiteY794" fmla="*/ 1571040 h 5355086"/>
              <a:gd name="connsiteX795" fmla="*/ 3527237 w 5955078"/>
              <a:gd name="connsiteY795" fmla="*/ 1568647 h 5355086"/>
              <a:gd name="connsiteX796" fmla="*/ 3573667 w 5955078"/>
              <a:gd name="connsiteY796" fmla="*/ 1566925 h 5355086"/>
              <a:gd name="connsiteX797" fmla="*/ 3620769 w 5955078"/>
              <a:gd name="connsiteY797" fmla="*/ 1567702 h 5355086"/>
              <a:gd name="connsiteX798" fmla="*/ 3642444 w 5955078"/>
              <a:gd name="connsiteY798" fmla="*/ 1568592 h 5355086"/>
              <a:gd name="connsiteX799" fmla="*/ 3665125 w 5955078"/>
              <a:gd name="connsiteY799" fmla="*/ 1573234 h 5355086"/>
              <a:gd name="connsiteX800" fmla="*/ 3686555 w 5955078"/>
              <a:gd name="connsiteY800" fmla="*/ 1578211 h 5355086"/>
              <a:gd name="connsiteX801" fmla="*/ 3707740 w 5955078"/>
              <a:gd name="connsiteY801" fmla="*/ 1587272 h 5355086"/>
              <a:gd name="connsiteX802" fmla="*/ 3749195 w 5955078"/>
              <a:gd name="connsiteY802" fmla="*/ 1606979 h 5355086"/>
              <a:gd name="connsiteX803" fmla="*/ 3792570 w 5955078"/>
              <a:gd name="connsiteY803" fmla="*/ 1628851 h 5355086"/>
              <a:gd name="connsiteX804" fmla="*/ 3837529 w 5955078"/>
              <a:gd name="connsiteY804" fmla="*/ 1651639 h 5355086"/>
              <a:gd name="connsiteX805" fmla="*/ 3831500 w 5955078"/>
              <a:gd name="connsiteY805" fmla="*/ 1629138 h 5355086"/>
              <a:gd name="connsiteX806" fmla="*/ 3826141 w 5955078"/>
              <a:gd name="connsiteY806" fmla="*/ 1609137 h 5355086"/>
              <a:gd name="connsiteX807" fmla="*/ 3822703 w 5955078"/>
              <a:gd name="connsiteY807" fmla="*/ 1591303 h 5355086"/>
              <a:gd name="connsiteX808" fmla="*/ 3822858 w 5955078"/>
              <a:gd name="connsiteY808" fmla="*/ 1581883 h 5355086"/>
              <a:gd name="connsiteX809" fmla="*/ 3824598 w 5955078"/>
              <a:gd name="connsiteY809" fmla="*/ 1573377 h 5355086"/>
              <a:gd name="connsiteX810" fmla="*/ 3826674 w 5955078"/>
              <a:gd name="connsiteY810" fmla="*/ 1566122 h 5355086"/>
              <a:gd name="connsiteX811" fmla="*/ 3831249 w 5955078"/>
              <a:gd name="connsiteY811" fmla="*/ 1558197 h 5355086"/>
              <a:gd name="connsiteX812" fmla="*/ 3846070 w 5955078"/>
              <a:gd name="connsiteY812" fmla="*/ 1543507 h 5355086"/>
              <a:gd name="connsiteX813" fmla="*/ 3862811 w 5955078"/>
              <a:gd name="connsiteY813" fmla="*/ 1530983 h 5355086"/>
              <a:gd name="connsiteX814" fmla="*/ 3880712 w 5955078"/>
              <a:gd name="connsiteY814" fmla="*/ 1512788 h 5355086"/>
              <a:gd name="connsiteX815" fmla="*/ 3882746 w 5955078"/>
              <a:gd name="connsiteY815" fmla="*/ 1540379 h 5355086"/>
              <a:gd name="connsiteX816" fmla="*/ 3884780 w 5955078"/>
              <a:gd name="connsiteY816" fmla="*/ 1567970 h 5355086"/>
              <a:gd name="connsiteX817" fmla="*/ 3887394 w 5955078"/>
              <a:gd name="connsiteY817" fmla="*/ 1592725 h 5355086"/>
              <a:gd name="connsiteX818" fmla="*/ 3887507 w 5955078"/>
              <a:gd name="connsiteY818" fmla="*/ 1618151 h 5355086"/>
              <a:gd name="connsiteX819" fmla="*/ 3886437 w 5955078"/>
              <a:gd name="connsiteY819" fmla="*/ 1629156 h 5355086"/>
              <a:gd name="connsiteX820" fmla="*/ 3882866 w 5955078"/>
              <a:gd name="connsiteY820" fmla="*/ 1640831 h 5355086"/>
              <a:gd name="connsiteX821" fmla="*/ 3880210 w 5955078"/>
              <a:gd name="connsiteY821" fmla="*/ 1650921 h 5355086"/>
              <a:gd name="connsiteX822" fmla="*/ 3872890 w 5955078"/>
              <a:gd name="connsiteY822" fmla="*/ 1663601 h 5355086"/>
              <a:gd name="connsiteX823" fmla="*/ 3864564 w 5955078"/>
              <a:gd name="connsiteY823" fmla="*/ 1672531 h 5355086"/>
              <a:gd name="connsiteX824" fmla="*/ 3850903 w 5955078"/>
              <a:gd name="connsiteY824" fmla="*/ 1681551 h 5355086"/>
              <a:gd name="connsiteX825" fmla="*/ 3837243 w 5955078"/>
              <a:gd name="connsiteY825" fmla="*/ 1690571 h 5355086"/>
              <a:gd name="connsiteX826" fmla="*/ 3819497 w 5955078"/>
              <a:gd name="connsiteY826" fmla="*/ 1699344 h 5355086"/>
              <a:gd name="connsiteX827" fmla="*/ 3851508 w 5955078"/>
              <a:gd name="connsiteY827" fmla="*/ 1698806 h 5355086"/>
              <a:gd name="connsiteX828" fmla="*/ 3881933 w 5955078"/>
              <a:gd name="connsiteY828" fmla="*/ 1697352 h 5355086"/>
              <a:gd name="connsiteX829" fmla="*/ 3907939 w 5955078"/>
              <a:gd name="connsiteY829" fmla="*/ 1694404 h 5355086"/>
              <a:gd name="connsiteX830" fmla="*/ 3933855 w 5955078"/>
              <a:gd name="connsiteY830" fmla="*/ 1686119 h 5355086"/>
              <a:gd name="connsiteX831" fmla="*/ 3958186 w 5955078"/>
              <a:gd name="connsiteY831" fmla="*/ 1676920 h 5355086"/>
              <a:gd name="connsiteX832" fmla="*/ 3979927 w 5955078"/>
              <a:gd name="connsiteY832" fmla="*/ 1663056 h 5355086"/>
              <a:gd name="connsiteX833" fmla="*/ 3998499 w 5955078"/>
              <a:gd name="connsiteY833" fmla="*/ 1647362 h 5355086"/>
              <a:gd name="connsiteX834" fmla="*/ 4016645 w 5955078"/>
              <a:gd name="connsiteY834" fmla="*/ 1625082 h 5355086"/>
              <a:gd name="connsiteX835" fmla="*/ 4024971 w 5955078"/>
              <a:gd name="connsiteY835" fmla="*/ 1616152 h 5355086"/>
              <a:gd name="connsiteX836" fmla="*/ 4033296 w 5955078"/>
              <a:gd name="connsiteY836" fmla="*/ 1607222 h 5355086"/>
              <a:gd name="connsiteX837" fmla="*/ 4055037 w 5955078"/>
              <a:gd name="connsiteY837" fmla="*/ 1593358 h 5355086"/>
              <a:gd name="connsiteX838" fmla="*/ 4078119 w 5955078"/>
              <a:gd name="connsiteY838" fmla="*/ 1584494 h 5355086"/>
              <a:gd name="connsiteX839" fmla="*/ 4103120 w 5955078"/>
              <a:gd name="connsiteY839" fmla="*/ 1577795 h 5355086"/>
              <a:gd name="connsiteX840" fmla="*/ 4113790 w 5955078"/>
              <a:gd name="connsiteY840" fmla="*/ 1577616 h 5355086"/>
              <a:gd name="connsiteX841" fmla="*/ 4121625 w 5955078"/>
              <a:gd name="connsiteY841" fmla="*/ 1576856 h 5355086"/>
              <a:gd name="connsiteX842" fmla="*/ 4132050 w 5955078"/>
              <a:gd name="connsiteY842" fmla="*/ 1580761 h 5355086"/>
              <a:gd name="connsiteX843" fmla="*/ 4137475 w 5955078"/>
              <a:gd name="connsiteY843" fmla="*/ 1586007 h 5355086"/>
              <a:gd name="connsiteX844" fmla="*/ 4141404 w 5955078"/>
              <a:gd name="connsiteY844" fmla="*/ 1595672 h 5355086"/>
              <a:gd name="connsiteX845" fmla="*/ 4142164 w 5955078"/>
              <a:gd name="connsiteY845" fmla="*/ 1603508 h 5355086"/>
              <a:gd name="connsiteX846" fmla="*/ 4141763 w 5955078"/>
              <a:gd name="connsiteY846" fmla="*/ 1617012 h 5355086"/>
              <a:gd name="connsiteX847" fmla="*/ 4135112 w 5955078"/>
              <a:gd name="connsiteY847" fmla="*/ 1632192 h 5355086"/>
              <a:gd name="connsiteX848" fmla="*/ 4125471 w 5955078"/>
              <a:gd name="connsiteY848" fmla="*/ 1656213 h 5355086"/>
              <a:gd name="connsiteX849" fmla="*/ 4121255 w 5955078"/>
              <a:gd name="connsiteY849" fmla="*/ 1685478 h 5355086"/>
              <a:gd name="connsiteX850" fmla="*/ 4109407 w 5955078"/>
              <a:gd name="connsiteY850" fmla="*/ 1746264 h 5355086"/>
              <a:gd name="connsiteX851" fmla="*/ 4166909 w 5955078"/>
              <a:gd name="connsiteY851" fmla="*/ 1730857 h 5355086"/>
              <a:gd name="connsiteX852" fmla="*/ 4194990 w 5955078"/>
              <a:gd name="connsiteY852" fmla="*/ 1720652 h 5355086"/>
              <a:gd name="connsiteX853" fmla="*/ 4215235 w 5955078"/>
              <a:gd name="connsiteY853" fmla="*/ 1711208 h 5355086"/>
              <a:gd name="connsiteX854" fmla="*/ 4229476 w 5955078"/>
              <a:gd name="connsiteY854" fmla="*/ 1699354 h 5355086"/>
              <a:gd name="connsiteX855" fmla="*/ 4236552 w 5955078"/>
              <a:gd name="connsiteY855" fmla="*/ 1690760 h 5355086"/>
              <a:gd name="connsiteX856" fmla="*/ 4239877 w 5955078"/>
              <a:gd name="connsiteY856" fmla="*/ 1683169 h 5355086"/>
              <a:gd name="connsiteX857" fmla="*/ 4243203 w 5955078"/>
              <a:gd name="connsiteY857" fmla="*/ 1675578 h 5355086"/>
              <a:gd name="connsiteX858" fmla="*/ 4244944 w 5955078"/>
              <a:gd name="connsiteY858" fmla="*/ 1667075 h 5355086"/>
              <a:gd name="connsiteX859" fmla="*/ 4243849 w 5955078"/>
              <a:gd name="connsiteY859" fmla="*/ 1657989 h 5355086"/>
              <a:gd name="connsiteX860" fmla="*/ 4243669 w 5955078"/>
              <a:gd name="connsiteY860" fmla="*/ 1647318 h 5355086"/>
              <a:gd name="connsiteX861" fmla="*/ 4237975 w 5955078"/>
              <a:gd name="connsiteY861" fmla="*/ 1626068 h 5355086"/>
              <a:gd name="connsiteX862" fmla="*/ 4226521 w 5955078"/>
              <a:gd name="connsiteY862" fmla="*/ 1598321 h 5355086"/>
              <a:gd name="connsiteX863" fmla="*/ 4218417 w 5955078"/>
              <a:gd name="connsiteY863" fmla="*/ 1583076 h 5355086"/>
              <a:gd name="connsiteX864" fmla="*/ 4214397 w 5955078"/>
              <a:gd name="connsiteY864" fmla="*/ 1568075 h 5355086"/>
              <a:gd name="connsiteX865" fmla="*/ 4210043 w 5955078"/>
              <a:gd name="connsiteY865" fmla="*/ 1551825 h 5355086"/>
              <a:gd name="connsiteX866" fmla="*/ 4206359 w 5955078"/>
              <a:gd name="connsiteY866" fmla="*/ 1538074 h 5355086"/>
              <a:gd name="connsiteX867" fmla="*/ 4203254 w 5955078"/>
              <a:gd name="connsiteY867" fmla="*/ 1521488 h 5355086"/>
              <a:gd name="connsiteX868" fmla="*/ 4203320 w 5955078"/>
              <a:gd name="connsiteY868" fmla="*/ 1506734 h 5355086"/>
              <a:gd name="connsiteX869" fmla="*/ 4206221 w 5955078"/>
              <a:gd name="connsiteY869" fmla="*/ 1492558 h 5355086"/>
              <a:gd name="connsiteX870" fmla="*/ 4208787 w 5955078"/>
              <a:gd name="connsiteY870" fmla="*/ 1477133 h 5355086"/>
              <a:gd name="connsiteX871" fmla="*/ 4211688 w 5955078"/>
              <a:gd name="connsiteY871" fmla="*/ 1462958 h 5355086"/>
              <a:gd name="connsiteX872" fmla="*/ 4218673 w 5955078"/>
              <a:gd name="connsiteY872" fmla="*/ 1449028 h 5355086"/>
              <a:gd name="connsiteX873" fmla="*/ 4223494 w 5955078"/>
              <a:gd name="connsiteY873" fmla="*/ 1437018 h 5355086"/>
              <a:gd name="connsiteX874" fmla="*/ 4233315 w 5955078"/>
              <a:gd name="connsiteY874" fmla="*/ 1423668 h 5355086"/>
              <a:gd name="connsiteX875" fmla="*/ 4243136 w 5955078"/>
              <a:gd name="connsiteY875" fmla="*/ 1410318 h 5355086"/>
              <a:gd name="connsiteX876" fmla="*/ 4254541 w 5955078"/>
              <a:gd name="connsiteY876" fmla="*/ 1397884 h 5355086"/>
              <a:gd name="connsiteX877" fmla="*/ 4266282 w 5955078"/>
              <a:gd name="connsiteY877" fmla="*/ 1386698 h 5355086"/>
              <a:gd name="connsiteX878" fmla="*/ 4280858 w 5955078"/>
              <a:gd name="connsiteY878" fmla="*/ 1376094 h 5355086"/>
              <a:gd name="connsiteX879" fmla="*/ 4304429 w 5955078"/>
              <a:gd name="connsiteY879" fmla="*/ 1359060 h 5355086"/>
              <a:gd name="connsiteX880" fmla="*/ 4327086 w 5955078"/>
              <a:gd name="connsiteY880" fmla="*/ 1343610 h 5355086"/>
              <a:gd name="connsiteX881" fmla="*/ 4352331 w 5955078"/>
              <a:gd name="connsiteY881" fmla="*/ 1332826 h 5355086"/>
              <a:gd name="connsiteX882" fmla="*/ 4378248 w 5955078"/>
              <a:gd name="connsiteY882" fmla="*/ 1324542 h 5355086"/>
              <a:gd name="connsiteX883" fmla="*/ 4404498 w 5955078"/>
              <a:gd name="connsiteY883" fmla="*/ 1317508 h 5355086"/>
              <a:gd name="connsiteX884" fmla="*/ 4431085 w 5955078"/>
              <a:gd name="connsiteY884" fmla="*/ 1311724 h 5355086"/>
              <a:gd name="connsiteX885" fmla="*/ 4458340 w 5955078"/>
              <a:gd name="connsiteY885" fmla="*/ 1308441 h 5355086"/>
              <a:gd name="connsiteX886" fmla="*/ 4485016 w 5955078"/>
              <a:gd name="connsiteY886" fmla="*/ 1307992 h 5355086"/>
              <a:gd name="connsiteX887" fmla="*/ 4512696 w 5955078"/>
              <a:gd name="connsiteY887" fmla="*/ 1311294 h 5355086"/>
              <a:gd name="connsiteX888" fmla="*/ 4539127 w 5955078"/>
              <a:gd name="connsiteY888" fmla="*/ 1314930 h 5355086"/>
              <a:gd name="connsiteX889" fmla="*/ 4565647 w 5955078"/>
              <a:gd name="connsiteY889" fmla="*/ 1323902 h 5355086"/>
              <a:gd name="connsiteX890" fmla="*/ 4590582 w 5955078"/>
              <a:gd name="connsiteY890" fmla="*/ 1331958 h 5355086"/>
              <a:gd name="connsiteX891" fmla="*/ 4615272 w 5955078"/>
              <a:gd name="connsiteY891" fmla="*/ 1344100 h 5355086"/>
              <a:gd name="connsiteX892" fmla="*/ 4639047 w 5955078"/>
              <a:gd name="connsiteY892" fmla="*/ 1357827 h 5355086"/>
              <a:gd name="connsiteX893" fmla="*/ 4662242 w 5955078"/>
              <a:gd name="connsiteY893" fmla="*/ 1374387 h 5355086"/>
              <a:gd name="connsiteX894" fmla="*/ 4684521 w 5955078"/>
              <a:gd name="connsiteY894" fmla="*/ 1392533 h 5355086"/>
              <a:gd name="connsiteX895" fmla="*/ 4707806 w 5955078"/>
              <a:gd name="connsiteY895" fmla="*/ 1414429 h 5355086"/>
              <a:gd name="connsiteX896" fmla="*/ 4730175 w 5955078"/>
              <a:gd name="connsiteY896" fmla="*/ 1437911 h 5355086"/>
              <a:gd name="connsiteX897" fmla="*/ 4750044 w 5955078"/>
              <a:gd name="connsiteY897" fmla="*/ 1462063 h 5355086"/>
              <a:gd name="connsiteX898" fmla="*/ 4767748 w 5955078"/>
              <a:gd name="connsiteY898" fmla="*/ 1488134 h 5355086"/>
              <a:gd name="connsiteX899" fmla="*/ 4785117 w 5955078"/>
              <a:gd name="connsiteY899" fmla="*/ 1512956 h 5355086"/>
              <a:gd name="connsiteX900" fmla="*/ 4799407 w 5955078"/>
              <a:gd name="connsiteY900" fmla="*/ 1541282 h 5355086"/>
              <a:gd name="connsiteX901" fmla="*/ 4811865 w 5955078"/>
              <a:gd name="connsiteY901" fmla="*/ 1572778 h 5355086"/>
              <a:gd name="connsiteX902" fmla="*/ 4819904 w 5955078"/>
              <a:gd name="connsiteY902" fmla="*/ 1602780 h 5355086"/>
              <a:gd name="connsiteX903" fmla="*/ 4827363 w 5955078"/>
              <a:gd name="connsiteY903" fmla="*/ 1635616 h 5355086"/>
              <a:gd name="connsiteX904" fmla="*/ 4829062 w 5955078"/>
              <a:gd name="connsiteY904" fmla="*/ 1661956 h 5355086"/>
              <a:gd name="connsiteX905" fmla="*/ 4828660 w 5955078"/>
              <a:gd name="connsiteY905" fmla="*/ 1675462 h 5355086"/>
              <a:gd name="connsiteX906" fmla="*/ 4825090 w 5955078"/>
              <a:gd name="connsiteY906" fmla="*/ 1687137 h 5355086"/>
              <a:gd name="connsiteX907" fmla="*/ 4821520 w 5955078"/>
              <a:gd name="connsiteY907" fmla="*/ 1698812 h 5355086"/>
              <a:gd name="connsiteX908" fmla="*/ 4816699 w 5955078"/>
              <a:gd name="connsiteY908" fmla="*/ 1710822 h 5355086"/>
              <a:gd name="connsiteX909" fmla="*/ 4811209 w 5955078"/>
              <a:gd name="connsiteY909" fmla="*/ 1720331 h 5355086"/>
              <a:gd name="connsiteX910" fmla="*/ 4804803 w 5955078"/>
              <a:gd name="connsiteY910" fmla="*/ 1731427 h 5355086"/>
              <a:gd name="connsiteX911" fmla="*/ 4786902 w 5955078"/>
              <a:gd name="connsiteY911" fmla="*/ 1749622 h 5355086"/>
              <a:gd name="connsiteX912" fmla="*/ 4763330 w 5955078"/>
              <a:gd name="connsiteY912" fmla="*/ 1766656 h 5355086"/>
              <a:gd name="connsiteX913" fmla="*/ 4734669 w 5955078"/>
              <a:gd name="connsiteY913" fmla="*/ 1779695 h 5355086"/>
              <a:gd name="connsiteX914" fmla="*/ 4722258 w 5955078"/>
              <a:gd name="connsiteY914" fmla="*/ 1788379 h 5355086"/>
              <a:gd name="connsiteX915" fmla="*/ 4708598 w 5955078"/>
              <a:gd name="connsiteY915" fmla="*/ 1797399 h 5355086"/>
              <a:gd name="connsiteX916" fmla="*/ 4699022 w 5955078"/>
              <a:gd name="connsiteY916" fmla="*/ 1806663 h 5355086"/>
              <a:gd name="connsiteX917" fmla="*/ 4688866 w 5955078"/>
              <a:gd name="connsiteY917" fmla="*/ 1818763 h 5355086"/>
              <a:gd name="connsiteX918" fmla="*/ 4678375 w 5955078"/>
              <a:gd name="connsiteY918" fmla="*/ 1829613 h 5355086"/>
              <a:gd name="connsiteX919" fmla="*/ 4668800 w 5955078"/>
              <a:gd name="connsiteY919" fmla="*/ 1838877 h 5355086"/>
              <a:gd name="connsiteX920" fmla="*/ 4643063 w 5955078"/>
              <a:gd name="connsiteY920" fmla="*/ 1857832 h 5355086"/>
              <a:gd name="connsiteX921" fmla="*/ 4614157 w 5955078"/>
              <a:gd name="connsiteY921" fmla="*/ 1874956 h 5355086"/>
              <a:gd name="connsiteX922" fmla="*/ 4581410 w 5955078"/>
              <a:gd name="connsiteY922" fmla="*/ 1887750 h 5355086"/>
              <a:gd name="connsiteX923" fmla="*/ 4547079 w 5955078"/>
              <a:gd name="connsiteY923" fmla="*/ 1899629 h 5355086"/>
              <a:gd name="connsiteX924" fmla="*/ 4515158 w 5955078"/>
              <a:gd name="connsiteY924" fmla="*/ 1905502 h 5355086"/>
              <a:gd name="connsiteX925" fmla="*/ 4499153 w 5955078"/>
              <a:gd name="connsiteY925" fmla="*/ 1905771 h 5355086"/>
              <a:gd name="connsiteX926" fmla="*/ 4486897 w 5955078"/>
              <a:gd name="connsiteY926" fmla="*/ 1905035 h 5355086"/>
              <a:gd name="connsiteX927" fmla="*/ 4472722 w 5955078"/>
              <a:gd name="connsiteY927" fmla="*/ 1902135 h 5355086"/>
              <a:gd name="connsiteX928" fmla="*/ 4461047 w 5955078"/>
              <a:gd name="connsiteY928" fmla="*/ 1898565 h 5355086"/>
              <a:gd name="connsiteX929" fmla="*/ 4428432 w 5955078"/>
              <a:gd name="connsiteY929" fmla="*/ 1881847 h 5355086"/>
              <a:gd name="connsiteX930" fmla="*/ 4399322 w 5955078"/>
              <a:gd name="connsiteY930" fmla="*/ 1868211 h 5355086"/>
              <a:gd name="connsiteX931" fmla="*/ 4383227 w 5955078"/>
              <a:gd name="connsiteY931" fmla="*/ 1863144 h 5355086"/>
              <a:gd name="connsiteX932" fmla="*/ 4367467 w 5955078"/>
              <a:gd name="connsiteY932" fmla="*/ 1859329 h 5355086"/>
              <a:gd name="connsiteX933" fmla="*/ 4350212 w 5955078"/>
              <a:gd name="connsiteY933" fmla="*/ 1859933 h 5355086"/>
              <a:gd name="connsiteX934" fmla="*/ 4330456 w 5955078"/>
              <a:gd name="connsiteY934" fmla="*/ 1861207 h 5355086"/>
              <a:gd name="connsiteX935" fmla="*/ 4305455 w 5955078"/>
              <a:gd name="connsiteY935" fmla="*/ 1867907 h 5355086"/>
              <a:gd name="connsiteX936" fmla="*/ 4272954 w 5955078"/>
              <a:gd name="connsiteY936" fmla="*/ 1876615 h 5355086"/>
              <a:gd name="connsiteX937" fmla="*/ 4287644 w 5955078"/>
              <a:gd name="connsiteY937" fmla="*/ 1891436 h 5355086"/>
              <a:gd name="connsiteX938" fmla="*/ 4301998 w 5955078"/>
              <a:gd name="connsiteY938" fmla="*/ 1905008 h 5355086"/>
              <a:gd name="connsiteX939" fmla="*/ 4318183 w 5955078"/>
              <a:gd name="connsiteY939" fmla="*/ 1915407 h 5355086"/>
              <a:gd name="connsiteX940" fmla="*/ 4332113 w 5955078"/>
              <a:gd name="connsiteY940" fmla="*/ 1922394 h 5355086"/>
              <a:gd name="connsiteX941" fmla="*/ 4350373 w 5955078"/>
              <a:gd name="connsiteY941" fmla="*/ 1925539 h 5355086"/>
              <a:gd name="connsiteX942" fmla="*/ 4366469 w 5955078"/>
              <a:gd name="connsiteY942" fmla="*/ 1930605 h 5355086"/>
              <a:gd name="connsiteX943" fmla="*/ 4383724 w 5955078"/>
              <a:gd name="connsiteY943" fmla="*/ 1930001 h 5355086"/>
              <a:gd name="connsiteX944" fmla="*/ 4403480 w 5955078"/>
              <a:gd name="connsiteY944" fmla="*/ 1928727 h 5355086"/>
              <a:gd name="connsiteX945" fmla="*/ 4429575 w 5955078"/>
              <a:gd name="connsiteY945" fmla="*/ 1931114 h 5355086"/>
              <a:gd name="connsiteX946" fmla="*/ 4455336 w 5955078"/>
              <a:gd name="connsiteY946" fmla="*/ 1932249 h 5355086"/>
              <a:gd name="connsiteX947" fmla="*/ 4481766 w 5955078"/>
              <a:gd name="connsiteY947" fmla="*/ 1935887 h 5355086"/>
              <a:gd name="connsiteX948" fmla="*/ 4507527 w 5955078"/>
              <a:gd name="connsiteY948" fmla="*/ 1937022 h 5355086"/>
              <a:gd name="connsiteX949" fmla="*/ 4557127 w 5955078"/>
              <a:gd name="connsiteY949" fmla="*/ 1937129 h 5355086"/>
              <a:gd name="connsiteX950" fmla="*/ 4603804 w 5955078"/>
              <a:gd name="connsiteY950" fmla="*/ 1931323 h 5355086"/>
              <a:gd name="connsiteX951" fmla="*/ 4624140 w 5955078"/>
              <a:gd name="connsiteY951" fmla="*/ 1927213 h 5355086"/>
              <a:gd name="connsiteX952" fmla="*/ 4641640 w 5955078"/>
              <a:gd name="connsiteY952" fmla="*/ 1922524 h 5355086"/>
              <a:gd name="connsiteX953" fmla="*/ 4679141 w 5955078"/>
              <a:gd name="connsiteY953" fmla="*/ 1912475 h 5355086"/>
              <a:gd name="connsiteX954" fmla="*/ 4688161 w 5955078"/>
              <a:gd name="connsiteY954" fmla="*/ 1926136 h 5355086"/>
              <a:gd name="connsiteX955" fmla="*/ 4591286 w 5955078"/>
              <a:gd name="connsiteY955" fmla="*/ 1989608 h 5355086"/>
              <a:gd name="connsiteX956" fmla="*/ 4610216 w 5955078"/>
              <a:gd name="connsiteY956" fmla="*/ 1995253 h 5355086"/>
              <a:gd name="connsiteX957" fmla="*/ 4625641 w 5955078"/>
              <a:gd name="connsiteY957" fmla="*/ 1997819 h 5355086"/>
              <a:gd name="connsiteX958" fmla="*/ 4642562 w 5955078"/>
              <a:gd name="connsiteY958" fmla="*/ 1995965 h 5355086"/>
              <a:gd name="connsiteX959" fmla="*/ 4656892 w 5955078"/>
              <a:gd name="connsiteY959" fmla="*/ 1989445 h 5355086"/>
              <a:gd name="connsiteX960" fmla="*/ 4673968 w 5955078"/>
              <a:gd name="connsiteY960" fmla="*/ 1978171 h 5355086"/>
              <a:gd name="connsiteX961" fmla="*/ 4693209 w 5955078"/>
              <a:gd name="connsiteY961" fmla="*/ 1964977 h 5355086"/>
              <a:gd name="connsiteX962" fmla="*/ 4749168 w 5955078"/>
              <a:gd name="connsiteY962" fmla="*/ 1913808 h 5355086"/>
              <a:gd name="connsiteX963" fmla="*/ 4750574 w 5955078"/>
              <a:gd name="connsiteY963" fmla="*/ 1904052 h 5355086"/>
              <a:gd name="connsiteX964" fmla="*/ 4748785 w 5955078"/>
              <a:gd name="connsiteY964" fmla="*/ 1872377 h 5355086"/>
              <a:gd name="connsiteX965" fmla="*/ 4748851 w 5955078"/>
              <a:gd name="connsiteY965" fmla="*/ 1857622 h 5355086"/>
              <a:gd name="connsiteX966" fmla="*/ 4752087 w 5955078"/>
              <a:gd name="connsiteY966" fmla="*/ 1844697 h 5355086"/>
              <a:gd name="connsiteX967" fmla="*/ 4752667 w 5955078"/>
              <a:gd name="connsiteY967" fmla="*/ 1841862 h 5355086"/>
              <a:gd name="connsiteX968" fmla="*/ 4757667 w 5955078"/>
              <a:gd name="connsiteY968" fmla="*/ 1840522 h 5355086"/>
              <a:gd name="connsiteX969" fmla="*/ 4769587 w 5955078"/>
              <a:gd name="connsiteY969" fmla="*/ 1840008 h 5355086"/>
              <a:gd name="connsiteX970" fmla="*/ 4783673 w 5955078"/>
              <a:gd name="connsiteY970" fmla="*/ 1837573 h 5355086"/>
              <a:gd name="connsiteX971" fmla="*/ 4789343 w 5955078"/>
              <a:gd name="connsiteY971" fmla="*/ 1838733 h 5355086"/>
              <a:gd name="connsiteX972" fmla="*/ 4789678 w 5955078"/>
              <a:gd name="connsiteY972" fmla="*/ 1839983 h 5355086"/>
              <a:gd name="connsiteX973" fmla="*/ 4798452 w 5955078"/>
              <a:gd name="connsiteY973" fmla="*/ 1857729 h 5355086"/>
              <a:gd name="connsiteX974" fmla="*/ 4802806 w 5955078"/>
              <a:gd name="connsiteY974" fmla="*/ 1873979 h 5355086"/>
              <a:gd name="connsiteX975" fmla="*/ 4804325 w 5955078"/>
              <a:gd name="connsiteY975" fmla="*/ 1889650 h 5355086"/>
              <a:gd name="connsiteX976" fmla="*/ 4805421 w 5955078"/>
              <a:gd name="connsiteY976" fmla="*/ 1898735 h 5355086"/>
              <a:gd name="connsiteX977" fmla="*/ 4804595 w 5955078"/>
              <a:gd name="connsiteY977" fmla="*/ 1905655 h 5355086"/>
              <a:gd name="connsiteX978" fmla="*/ 4800354 w 5955078"/>
              <a:gd name="connsiteY978" fmla="*/ 1914831 h 5355086"/>
              <a:gd name="connsiteX979" fmla="*/ 4795779 w 5955078"/>
              <a:gd name="connsiteY979" fmla="*/ 1922755 h 5355086"/>
              <a:gd name="connsiteX980" fmla="*/ 4785043 w 5955078"/>
              <a:gd name="connsiteY980" fmla="*/ 1937691 h 5355086"/>
              <a:gd name="connsiteX981" fmla="*/ 4761070 w 5955078"/>
              <a:gd name="connsiteY981" fmla="*/ 1968230 h 5355086"/>
              <a:gd name="connsiteX982" fmla="*/ 4705471 w 5955078"/>
              <a:gd name="connsiteY982" fmla="*/ 2040739 h 5355086"/>
              <a:gd name="connsiteX983" fmla="*/ 4733576 w 5955078"/>
              <a:gd name="connsiteY983" fmla="*/ 2050625 h 5355086"/>
              <a:gd name="connsiteX984" fmla="*/ 4761927 w 5955078"/>
              <a:gd name="connsiteY984" fmla="*/ 2056428 h 5355086"/>
              <a:gd name="connsiteX985" fmla="*/ 4787687 w 5955078"/>
              <a:gd name="connsiteY985" fmla="*/ 2057563 h 5355086"/>
              <a:gd name="connsiteX986" fmla="*/ 4813113 w 5955078"/>
              <a:gd name="connsiteY986" fmla="*/ 2057449 h 5355086"/>
              <a:gd name="connsiteX987" fmla="*/ 4837533 w 5955078"/>
              <a:gd name="connsiteY987" fmla="*/ 2053585 h 5355086"/>
              <a:gd name="connsiteX988" fmla="*/ 4863785 w 5955078"/>
              <a:gd name="connsiteY988" fmla="*/ 2046551 h 5355086"/>
              <a:gd name="connsiteX989" fmla="*/ 4886865 w 5955078"/>
              <a:gd name="connsiteY989" fmla="*/ 2037688 h 5355086"/>
              <a:gd name="connsiteX990" fmla="*/ 4909611 w 5955078"/>
              <a:gd name="connsiteY990" fmla="*/ 2027572 h 5355086"/>
              <a:gd name="connsiteX991" fmla="*/ 5332945 w 5955078"/>
              <a:gd name="connsiteY991" fmla="*/ 1832414 h 5355086"/>
              <a:gd name="connsiteX992" fmla="*/ 5755029 w 5955078"/>
              <a:gd name="connsiteY992" fmla="*/ 1637589 h 5355086"/>
              <a:gd name="connsiteX993" fmla="*/ 5771860 w 5955078"/>
              <a:gd name="connsiteY993" fmla="*/ 1630400 h 5355086"/>
              <a:gd name="connsiteX994" fmla="*/ 5791525 w 5955078"/>
              <a:gd name="connsiteY994" fmla="*/ 1623791 h 5355086"/>
              <a:gd name="connsiteX995" fmla="*/ 5831527 w 5955078"/>
              <a:gd name="connsiteY995" fmla="*/ 1613072 h 5355086"/>
              <a:gd name="connsiteX996" fmla="*/ 5870612 w 5955078"/>
              <a:gd name="connsiteY996" fmla="*/ 1603939 h 5355086"/>
              <a:gd name="connsiteX997" fmla="*/ 5910614 w 5955078"/>
              <a:gd name="connsiteY997" fmla="*/ 1593221 h 5355086"/>
              <a:gd name="connsiteX998" fmla="*/ 5918384 w 5955078"/>
              <a:gd name="connsiteY998" fmla="*/ 1607216 h 5355086"/>
              <a:gd name="connsiteX999" fmla="*/ 5892402 w 5955078"/>
              <a:gd name="connsiteY999" fmla="*/ 1630256 h 5355086"/>
              <a:gd name="connsiteX1000" fmla="*/ 5878497 w 5955078"/>
              <a:gd name="connsiteY1000" fmla="*/ 1643361 h 5355086"/>
              <a:gd name="connsiteX1001" fmla="*/ 5863920 w 5955078"/>
              <a:gd name="connsiteY1001" fmla="*/ 1653965 h 5355086"/>
              <a:gd name="connsiteX1002" fmla="*/ 5385280 w 5955078"/>
              <a:gd name="connsiteY1002" fmla="*/ 1957728 h 5355086"/>
              <a:gd name="connsiteX1003" fmla="*/ 5361039 w 5955078"/>
              <a:gd name="connsiteY1003" fmla="*/ 1972263 h 5355086"/>
              <a:gd name="connsiteX1004" fmla="*/ 5351463 w 5955078"/>
              <a:gd name="connsiteY1004" fmla="*/ 1981527 h 5355086"/>
              <a:gd name="connsiteX1005" fmla="*/ 5341307 w 5955078"/>
              <a:gd name="connsiteY1005" fmla="*/ 1993627 h 5355086"/>
              <a:gd name="connsiteX1006" fmla="*/ 5319500 w 5955078"/>
              <a:gd name="connsiteY1006" fmla="*/ 2022246 h 5355086"/>
              <a:gd name="connsiteX1007" fmla="*/ 5296779 w 5955078"/>
              <a:gd name="connsiteY1007" fmla="*/ 2052451 h 5355086"/>
              <a:gd name="connsiteX1008" fmla="*/ 5270217 w 5955078"/>
              <a:gd name="connsiteY1008" fmla="*/ 2078325 h 5355086"/>
              <a:gd name="connsiteX1009" fmla="*/ 5242070 w 5955078"/>
              <a:gd name="connsiteY1009" fmla="*/ 2103285 h 5355086"/>
              <a:gd name="connsiteX1010" fmla="*/ 5212918 w 5955078"/>
              <a:gd name="connsiteY1010" fmla="*/ 2124494 h 5355086"/>
              <a:gd name="connsiteX1011" fmla="*/ 5185351 w 5955078"/>
              <a:gd name="connsiteY1011" fmla="*/ 2146618 h 5355086"/>
              <a:gd name="connsiteX1012" fmla="*/ 5153029 w 5955078"/>
              <a:gd name="connsiteY1012" fmla="*/ 2165997 h 5355086"/>
              <a:gd name="connsiteX1013" fmla="*/ 5119458 w 5955078"/>
              <a:gd name="connsiteY1013" fmla="*/ 2185711 h 5355086"/>
              <a:gd name="connsiteX1014" fmla="*/ 5105462 w 5955078"/>
              <a:gd name="connsiteY1014" fmla="*/ 2193481 h 5355086"/>
              <a:gd name="connsiteX1015" fmla="*/ 5090887 w 5955078"/>
              <a:gd name="connsiteY1015" fmla="*/ 2204085 h 5355086"/>
              <a:gd name="connsiteX1016" fmla="*/ 5076646 w 5955078"/>
              <a:gd name="connsiteY1016" fmla="*/ 2215939 h 5355086"/>
              <a:gd name="connsiteX1017" fmla="*/ 5065241 w 5955078"/>
              <a:gd name="connsiteY1017" fmla="*/ 2228374 h 5355086"/>
              <a:gd name="connsiteX1018" fmla="*/ 5054169 w 5955078"/>
              <a:gd name="connsiteY1018" fmla="*/ 2242059 h 5355086"/>
              <a:gd name="connsiteX1019" fmla="*/ 5044683 w 5955078"/>
              <a:gd name="connsiteY1019" fmla="*/ 2256659 h 5355086"/>
              <a:gd name="connsiteX1020" fmla="*/ 5036202 w 5955078"/>
              <a:gd name="connsiteY1020" fmla="*/ 2275009 h 5355086"/>
              <a:gd name="connsiteX1021" fmla="*/ 5033391 w 5955078"/>
              <a:gd name="connsiteY1021" fmla="*/ 2294519 h 5355086"/>
              <a:gd name="connsiteX1022" fmla="*/ 5028815 w 5955078"/>
              <a:gd name="connsiteY1022" fmla="*/ 2302445 h 5355086"/>
              <a:gd name="connsiteX1023" fmla="*/ 5024575 w 5955078"/>
              <a:gd name="connsiteY1023" fmla="*/ 2311619 h 5355086"/>
              <a:gd name="connsiteX1024" fmla="*/ 5012924 w 5955078"/>
              <a:gd name="connsiteY1024" fmla="*/ 2328139 h 5355086"/>
              <a:gd name="connsiteX1025" fmla="*/ 4994688 w 5955078"/>
              <a:gd name="connsiteY1025" fmla="*/ 2345083 h 5355086"/>
              <a:gd name="connsiteX1026" fmla="*/ 4977792 w 5955078"/>
              <a:gd name="connsiteY1026" fmla="*/ 2367029 h 5355086"/>
              <a:gd name="connsiteX1027" fmla="*/ 5090295 w 5955078"/>
              <a:gd name="connsiteY1027" fmla="*/ 2336883 h 5355086"/>
              <a:gd name="connsiteX1028" fmla="*/ 5092975 w 5955078"/>
              <a:gd name="connsiteY1028" fmla="*/ 2346883 h 5355086"/>
              <a:gd name="connsiteX1029" fmla="*/ 4811715 w 5955078"/>
              <a:gd name="connsiteY1029" fmla="*/ 2422247 h 5355086"/>
              <a:gd name="connsiteX1030" fmla="*/ 4807565 w 5955078"/>
              <a:gd name="connsiteY1030" fmla="*/ 2436757 h 5355086"/>
              <a:gd name="connsiteX1031" fmla="*/ 4834599 w 5955078"/>
              <a:gd name="connsiteY1031" fmla="*/ 2457648 h 5355086"/>
              <a:gd name="connsiteX1032" fmla="*/ 4849534 w 5955078"/>
              <a:gd name="connsiteY1032" fmla="*/ 2468385 h 5355086"/>
              <a:gd name="connsiteX1033" fmla="*/ 4856789 w 5955078"/>
              <a:gd name="connsiteY1033" fmla="*/ 2470460 h 5355086"/>
              <a:gd name="connsiteX1034" fmla="*/ 4864044 w 5955078"/>
              <a:gd name="connsiteY1034" fmla="*/ 2472535 h 5355086"/>
              <a:gd name="connsiteX1035" fmla="*/ 4910899 w 5955078"/>
              <a:gd name="connsiteY1035" fmla="*/ 2477398 h 5355086"/>
              <a:gd name="connsiteX1036" fmla="*/ 4955255 w 5955078"/>
              <a:gd name="connsiteY1036" fmla="*/ 2482930 h 5355086"/>
              <a:gd name="connsiteX1037" fmla="*/ 5000191 w 5955078"/>
              <a:gd name="connsiteY1037" fmla="*/ 2485627 h 5355086"/>
              <a:gd name="connsiteX1038" fmla="*/ 5046377 w 5955078"/>
              <a:gd name="connsiteY1038" fmla="*/ 2487990 h 5355086"/>
              <a:gd name="connsiteX1039" fmla="*/ 5094148 w 5955078"/>
              <a:gd name="connsiteY1039" fmla="*/ 2491267 h 5355086"/>
              <a:gd name="connsiteX1040" fmla="*/ 5114909 w 5955078"/>
              <a:gd name="connsiteY1040" fmla="*/ 2493743 h 5355086"/>
              <a:gd name="connsiteX1041" fmla="*/ 5134419 w 5955078"/>
              <a:gd name="connsiteY1041" fmla="*/ 2496554 h 5355086"/>
              <a:gd name="connsiteX1042" fmla="*/ 5155849 w 5955078"/>
              <a:gd name="connsiteY1042" fmla="*/ 2501530 h 5355086"/>
              <a:gd name="connsiteX1043" fmla="*/ 5172280 w 5955078"/>
              <a:gd name="connsiteY1043" fmla="*/ 2507846 h 5355086"/>
              <a:gd name="connsiteX1044" fmla="*/ 5188709 w 5955078"/>
              <a:gd name="connsiteY1044" fmla="*/ 2514162 h 5355086"/>
              <a:gd name="connsiteX1045" fmla="*/ 5202059 w 5955078"/>
              <a:gd name="connsiteY1045" fmla="*/ 2523983 h 5355086"/>
              <a:gd name="connsiteX1046" fmla="*/ 5215744 w 5955078"/>
              <a:gd name="connsiteY1046" fmla="*/ 2535053 h 5355086"/>
              <a:gd name="connsiteX1047" fmla="*/ 5229429 w 5955078"/>
              <a:gd name="connsiteY1047" fmla="*/ 2546124 h 5355086"/>
              <a:gd name="connsiteX1048" fmla="*/ 5240034 w 5955078"/>
              <a:gd name="connsiteY1048" fmla="*/ 2560700 h 5355086"/>
              <a:gd name="connsiteX1049" fmla="*/ 5251307 w 5955078"/>
              <a:gd name="connsiteY1049" fmla="*/ 2577776 h 5355086"/>
              <a:gd name="connsiteX1050" fmla="*/ 5259747 w 5955078"/>
              <a:gd name="connsiteY1050" fmla="*/ 2594272 h 5355086"/>
              <a:gd name="connsiteX1051" fmla="*/ 5267606 w 5955078"/>
              <a:gd name="connsiteY1051" fmla="*/ 2613603 h 5355086"/>
              <a:gd name="connsiteX1052" fmla="*/ 5274885 w 5955078"/>
              <a:gd name="connsiteY1052" fmla="*/ 2635769 h 5355086"/>
              <a:gd name="connsiteX1053" fmla="*/ 5281249 w 5955078"/>
              <a:gd name="connsiteY1053" fmla="*/ 2659519 h 5355086"/>
              <a:gd name="connsiteX1054" fmla="*/ 5288104 w 5955078"/>
              <a:gd name="connsiteY1054" fmla="*/ 2675100 h 5355086"/>
              <a:gd name="connsiteX1055" fmla="*/ 5293708 w 5955078"/>
              <a:gd name="connsiteY1055" fmla="*/ 2691016 h 5355086"/>
              <a:gd name="connsiteX1056" fmla="*/ 5301723 w 5955078"/>
              <a:gd name="connsiteY1056" fmla="*/ 2700927 h 5355086"/>
              <a:gd name="connsiteX1057" fmla="*/ 5309402 w 5955078"/>
              <a:gd name="connsiteY1057" fmla="*/ 2709587 h 5355086"/>
              <a:gd name="connsiteX1058" fmla="*/ 5318333 w 5955078"/>
              <a:gd name="connsiteY1058" fmla="*/ 2717913 h 5355086"/>
              <a:gd name="connsiteX1059" fmla="*/ 5331013 w 5955078"/>
              <a:gd name="connsiteY1059" fmla="*/ 2725233 h 5355086"/>
              <a:gd name="connsiteX1060" fmla="*/ 5354787 w 5955078"/>
              <a:gd name="connsiteY1060" fmla="*/ 2738960 h 5355086"/>
              <a:gd name="connsiteX1061" fmla="*/ 5419437 w 5955078"/>
              <a:gd name="connsiteY1061" fmla="*/ 2775228 h 5355086"/>
              <a:gd name="connsiteX1062" fmla="*/ 5452722 w 5955078"/>
              <a:gd name="connsiteY1062" fmla="*/ 2794446 h 5355086"/>
              <a:gd name="connsiteX1063" fmla="*/ 5483842 w 5955078"/>
              <a:gd name="connsiteY1063" fmla="*/ 2815583 h 5355086"/>
              <a:gd name="connsiteX1064" fmla="*/ 5352736 w 5955078"/>
              <a:gd name="connsiteY1064" fmla="*/ 2766305 h 5355086"/>
              <a:gd name="connsiteX1065" fmla="*/ 5350326 w 5955078"/>
              <a:gd name="connsiteY1065" fmla="*/ 2772310 h 5355086"/>
              <a:gd name="connsiteX1066" fmla="*/ 5430268 w 5955078"/>
              <a:gd name="connsiteY1066" fmla="*/ 2840656 h 5355086"/>
              <a:gd name="connsiteX1067" fmla="*/ 5470408 w 5955078"/>
              <a:gd name="connsiteY1067" fmla="*/ 2875453 h 5355086"/>
              <a:gd name="connsiteX1068" fmla="*/ 5511128 w 5955078"/>
              <a:gd name="connsiteY1068" fmla="*/ 2907416 h 5355086"/>
              <a:gd name="connsiteX1069" fmla="*/ 5530573 w 5955078"/>
              <a:gd name="connsiteY1069" fmla="*/ 2924982 h 5355086"/>
              <a:gd name="connsiteX1070" fmla="*/ 5537002 w 5955078"/>
              <a:gd name="connsiteY1070" fmla="*/ 2933977 h 5355086"/>
              <a:gd name="connsiteX1071" fmla="*/ 5541847 w 5955078"/>
              <a:gd name="connsiteY1071" fmla="*/ 2942058 h 5355086"/>
              <a:gd name="connsiteX1072" fmla="*/ 5544526 w 5955078"/>
              <a:gd name="connsiteY1072" fmla="*/ 2952059 h 5355086"/>
              <a:gd name="connsiteX1073" fmla="*/ 5542785 w 5955078"/>
              <a:gd name="connsiteY1073" fmla="*/ 2960564 h 5355086"/>
              <a:gd name="connsiteX1074" fmla="*/ 5535465 w 5955078"/>
              <a:gd name="connsiteY1074" fmla="*/ 2973244 h 5355086"/>
              <a:gd name="connsiteX1075" fmla="*/ 5525645 w 5955078"/>
              <a:gd name="connsiteY1075" fmla="*/ 2986593 h 5355086"/>
              <a:gd name="connsiteX1076" fmla="*/ 5516739 w 5955078"/>
              <a:gd name="connsiteY1076" fmla="*/ 2998358 h 5355086"/>
              <a:gd name="connsiteX1077" fmla="*/ 5513167 w 5955078"/>
              <a:gd name="connsiteY1077" fmla="*/ 3010033 h 5355086"/>
              <a:gd name="connsiteX1078" fmla="*/ 5510847 w 5955078"/>
              <a:gd name="connsiteY1078" fmla="*/ 3021373 h 5355086"/>
              <a:gd name="connsiteX1079" fmla="*/ 5512612 w 5955078"/>
              <a:gd name="connsiteY1079" fmla="*/ 3032959 h 5355086"/>
              <a:gd name="connsiteX1080" fmla="*/ 5515961 w 5955078"/>
              <a:gd name="connsiteY1080" fmla="*/ 3045459 h 5355086"/>
              <a:gd name="connsiteX1081" fmla="*/ 5522391 w 5955078"/>
              <a:gd name="connsiteY1081" fmla="*/ 3054455 h 5355086"/>
              <a:gd name="connsiteX1082" fmla="*/ 5529156 w 5955078"/>
              <a:gd name="connsiteY1082" fmla="*/ 3064700 h 5355086"/>
              <a:gd name="connsiteX1083" fmla="*/ 5538086 w 5955078"/>
              <a:gd name="connsiteY1083" fmla="*/ 3073026 h 5355086"/>
              <a:gd name="connsiteX1084" fmla="*/ 5578471 w 5955078"/>
              <a:gd name="connsiteY1084" fmla="*/ 3103739 h 5355086"/>
              <a:gd name="connsiteX1085" fmla="*/ 5618185 w 5955078"/>
              <a:gd name="connsiteY1085" fmla="*/ 3131951 h 5355086"/>
              <a:gd name="connsiteX1086" fmla="*/ 5699443 w 5955078"/>
              <a:gd name="connsiteY1086" fmla="*/ 3185206 h 5355086"/>
              <a:gd name="connsiteX1087" fmla="*/ 5720384 w 5955078"/>
              <a:gd name="connsiteY1087" fmla="*/ 3198352 h 5355086"/>
              <a:gd name="connsiteX1088" fmla="*/ 5730229 w 5955078"/>
              <a:gd name="connsiteY1088" fmla="*/ 3205093 h 5355086"/>
              <a:gd name="connsiteX1089" fmla="*/ 5736659 w 5955078"/>
              <a:gd name="connsiteY1089" fmla="*/ 3214089 h 5355086"/>
              <a:gd name="connsiteX1090" fmla="*/ 5743088 w 5955078"/>
              <a:gd name="connsiteY1090" fmla="*/ 3223084 h 5355086"/>
              <a:gd name="connsiteX1091" fmla="*/ 5745768 w 5955078"/>
              <a:gd name="connsiteY1091" fmla="*/ 3233085 h 5355086"/>
              <a:gd name="connsiteX1092" fmla="*/ 5745033 w 5955078"/>
              <a:gd name="connsiteY1092" fmla="*/ 3245339 h 5355086"/>
              <a:gd name="connsiteX1093" fmla="*/ 5740881 w 5955078"/>
              <a:gd name="connsiteY1093" fmla="*/ 3259850 h 5355086"/>
              <a:gd name="connsiteX1094" fmla="*/ 5731820 w 5955078"/>
              <a:gd name="connsiteY1094" fmla="*/ 3281035 h 5355086"/>
              <a:gd name="connsiteX1095" fmla="*/ 5727244 w 5955078"/>
              <a:gd name="connsiteY1095" fmla="*/ 3288960 h 5355086"/>
              <a:gd name="connsiteX1096" fmla="*/ 5719499 w 5955078"/>
              <a:gd name="connsiteY1096" fmla="*/ 3295054 h 5355086"/>
              <a:gd name="connsiteX1097" fmla="*/ 5712669 w 5955078"/>
              <a:gd name="connsiteY1097" fmla="*/ 3299564 h 5355086"/>
              <a:gd name="connsiteX1098" fmla="*/ 5701999 w 5955078"/>
              <a:gd name="connsiteY1098" fmla="*/ 3299744 h 5355086"/>
              <a:gd name="connsiteX1099" fmla="*/ 5691663 w 5955078"/>
              <a:gd name="connsiteY1099" fmla="*/ 3301173 h 5355086"/>
              <a:gd name="connsiteX1100" fmla="*/ 5677488 w 5955078"/>
              <a:gd name="connsiteY1100" fmla="*/ 3298272 h 5355086"/>
              <a:gd name="connsiteX1101" fmla="*/ 5652552 w 5955078"/>
              <a:gd name="connsiteY1101" fmla="*/ 3290217 h 5355086"/>
              <a:gd name="connsiteX1102" fmla="*/ 5638713 w 5955078"/>
              <a:gd name="connsiteY1102" fmla="*/ 3288566 h 5355086"/>
              <a:gd name="connsiteX1103" fmla="*/ 5627708 w 5955078"/>
              <a:gd name="connsiteY1103" fmla="*/ 3287495 h 5355086"/>
              <a:gd name="connsiteX1104" fmla="*/ 5616122 w 5955078"/>
              <a:gd name="connsiteY1104" fmla="*/ 3289260 h 5355086"/>
              <a:gd name="connsiteX1105" fmla="*/ 5603621 w 5955078"/>
              <a:gd name="connsiteY1105" fmla="*/ 3292609 h 5355086"/>
              <a:gd name="connsiteX1106" fmla="*/ 5591210 w 5955078"/>
              <a:gd name="connsiteY1106" fmla="*/ 3301294 h 5355086"/>
              <a:gd name="connsiteX1107" fmla="*/ 5581055 w 5955078"/>
              <a:gd name="connsiteY1107" fmla="*/ 3313393 h 5355086"/>
              <a:gd name="connsiteX1108" fmla="*/ 5575140 w 5955078"/>
              <a:gd name="connsiteY1108" fmla="*/ 3316318 h 5355086"/>
              <a:gd name="connsiteX1109" fmla="*/ 5568554 w 5955078"/>
              <a:gd name="connsiteY1109" fmla="*/ 3316743 h 5355086"/>
              <a:gd name="connsiteX1110" fmla="*/ 5550049 w 5955078"/>
              <a:gd name="connsiteY1110" fmla="*/ 3317682 h 5355086"/>
              <a:gd name="connsiteX1111" fmla="*/ 5499867 w 5955078"/>
              <a:gd name="connsiteY1111" fmla="*/ 3320410 h 5355086"/>
              <a:gd name="connsiteX1112" fmla="*/ 5473527 w 5955078"/>
              <a:gd name="connsiteY1112" fmla="*/ 3322109 h 5355086"/>
              <a:gd name="connsiteX1113" fmla="*/ 5447521 w 5955078"/>
              <a:gd name="connsiteY1113" fmla="*/ 3325057 h 5355086"/>
              <a:gd name="connsiteX1114" fmla="*/ 5415936 w 5955078"/>
              <a:gd name="connsiteY1114" fmla="*/ 3332181 h 5355086"/>
              <a:gd name="connsiteX1115" fmla="*/ 5392184 w 5955078"/>
              <a:gd name="connsiteY1115" fmla="*/ 3338546 h 5355086"/>
              <a:gd name="connsiteX1116" fmla="*/ 5373188 w 5955078"/>
              <a:gd name="connsiteY1116" fmla="*/ 3347654 h 5355086"/>
              <a:gd name="connsiteX1117" fmla="*/ 5357698 w 5955078"/>
              <a:gd name="connsiteY1117" fmla="*/ 3359844 h 5355086"/>
              <a:gd name="connsiteX1118" fmla="*/ 5347297 w 5955078"/>
              <a:gd name="connsiteY1118" fmla="*/ 3376029 h 5355086"/>
              <a:gd name="connsiteX1119" fmla="*/ 5339151 w 5955078"/>
              <a:gd name="connsiteY1119" fmla="*/ 3395629 h 5355086"/>
              <a:gd name="connsiteX1120" fmla="*/ 5332344 w 5955078"/>
              <a:gd name="connsiteY1120" fmla="*/ 3420229 h 5355086"/>
              <a:gd name="connsiteX1121" fmla="*/ 5328128 w 5955078"/>
              <a:gd name="connsiteY1121" fmla="*/ 3449495 h 5355086"/>
              <a:gd name="connsiteX1122" fmla="*/ 5325742 w 5955078"/>
              <a:gd name="connsiteY1122" fmla="*/ 3475590 h 5355086"/>
              <a:gd name="connsiteX1123" fmla="*/ 5324271 w 5955078"/>
              <a:gd name="connsiteY1123" fmla="*/ 3500101 h 5355086"/>
              <a:gd name="connsiteX1124" fmla="*/ 5324049 w 5955078"/>
              <a:gd name="connsiteY1124" fmla="*/ 3524276 h 5355086"/>
              <a:gd name="connsiteX1125" fmla="*/ 5329163 w 5955078"/>
              <a:gd name="connsiteY1125" fmla="*/ 3548362 h 5355086"/>
              <a:gd name="connsiteX1126" fmla="*/ 5334858 w 5955078"/>
              <a:gd name="connsiteY1126" fmla="*/ 3569613 h 5355086"/>
              <a:gd name="connsiteX1127" fmla="*/ 5346557 w 5955078"/>
              <a:gd name="connsiteY1127" fmla="*/ 3593274 h 5355086"/>
              <a:gd name="connsiteX1128" fmla="*/ 5362921 w 5955078"/>
              <a:gd name="connsiteY1128" fmla="*/ 3614345 h 5355086"/>
              <a:gd name="connsiteX1129" fmla="*/ 5384286 w 5955078"/>
              <a:gd name="connsiteY1129" fmla="*/ 3634077 h 5355086"/>
              <a:gd name="connsiteX1130" fmla="*/ 5395135 w 5955078"/>
              <a:gd name="connsiteY1130" fmla="*/ 3644568 h 5355086"/>
              <a:gd name="connsiteX1131" fmla="*/ 5405070 w 5955078"/>
              <a:gd name="connsiteY1131" fmla="*/ 3656643 h 5355086"/>
              <a:gd name="connsiteX1132" fmla="*/ 5415004 w 5955078"/>
              <a:gd name="connsiteY1132" fmla="*/ 3668719 h 5355086"/>
              <a:gd name="connsiteX1133" fmla="*/ 5419939 w 5955078"/>
              <a:gd name="connsiteY1133" fmla="*/ 3682134 h 5355086"/>
              <a:gd name="connsiteX1134" fmla="*/ 5424293 w 5955078"/>
              <a:gd name="connsiteY1134" fmla="*/ 3698386 h 5355086"/>
              <a:gd name="connsiteX1135" fmla="*/ 5427977 w 5955078"/>
              <a:gd name="connsiteY1135" fmla="*/ 3712136 h 5355086"/>
              <a:gd name="connsiteX1136" fmla="*/ 5431082 w 5955078"/>
              <a:gd name="connsiteY1136" fmla="*/ 3728721 h 5355086"/>
              <a:gd name="connsiteX1137" fmla="*/ 5429766 w 5955078"/>
              <a:gd name="connsiteY1137" fmla="*/ 3743811 h 5355086"/>
              <a:gd name="connsiteX1138" fmla="*/ 5430035 w 5955078"/>
              <a:gd name="connsiteY1138" fmla="*/ 3759817 h 5355086"/>
              <a:gd name="connsiteX1139" fmla="*/ 5427470 w 5955078"/>
              <a:gd name="connsiteY1139" fmla="*/ 3775242 h 5355086"/>
              <a:gd name="connsiteX1140" fmla="*/ 5423654 w 5955078"/>
              <a:gd name="connsiteY1140" fmla="*/ 3791002 h 5355086"/>
              <a:gd name="connsiteX1141" fmla="*/ 5419503 w 5955078"/>
              <a:gd name="connsiteY1141" fmla="*/ 3805512 h 5355086"/>
              <a:gd name="connsiteX1142" fmla="*/ 5412182 w 5955078"/>
              <a:gd name="connsiteY1142" fmla="*/ 3818192 h 5355086"/>
              <a:gd name="connsiteX1143" fmla="*/ 5404862 w 5955078"/>
              <a:gd name="connsiteY1143" fmla="*/ 3830872 h 5355086"/>
              <a:gd name="connsiteX1144" fmla="*/ 5395041 w 5955078"/>
              <a:gd name="connsiteY1144" fmla="*/ 3844222 h 5355086"/>
              <a:gd name="connsiteX1145" fmla="*/ 5383880 w 5955078"/>
              <a:gd name="connsiteY1145" fmla="*/ 3852572 h 5355086"/>
              <a:gd name="connsiteX1146" fmla="*/ 5374305 w 5955078"/>
              <a:gd name="connsiteY1146" fmla="*/ 3861836 h 5355086"/>
              <a:gd name="connsiteX1147" fmla="*/ 5360979 w 5955078"/>
              <a:gd name="connsiteY1147" fmla="*/ 3872106 h 5355086"/>
              <a:gd name="connsiteX1148" fmla="*/ 5346649 w 5955078"/>
              <a:gd name="connsiteY1148" fmla="*/ 3878625 h 5355086"/>
              <a:gd name="connsiteX1149" fmla="*/ 5331648 w 5955078"/>
              <a:gd name="connsiteY1149" fmla="*/ 3882645 h 5355086"/>
              <a:gd name="connsiteX1150" fmla="*/ 5316647 w 5955078"/>
              <a:gd name="connsiteY1150" fmla="*/ 3886664 h 5355086"/>
              <a:gd name="connsiteX1151" fmla="*/ 5300977 w 5955078"/>
              <a:gd name="connsiteY1151" fmla="*/ 3888183 h 5355086"/>
              <a:gd name="connsiteX1152" fmla="*/ 5284972 w 5955078"/>
              <a:gd name="connsiteY1152" fmla="*/ 3888453 h 5355086"/>
              <a:gd name="connsiteX1153" fmla="*/ 5268966 w 5955078"/>
              <a:gd name="connsiteY1153" fmla="*/ 3888722 h 5355086"/>
              <a:gd name="connsiteX1154" fmla="*/ 5252291 w 5955078"/>
              <a:gd name="connsiteY1154" fmla="*/ 3886492 h 5355086"/>
              <a:gd name="connsiteX1155" fmla="*/ 5234946 w 5955078"/>
              <a:gd name="connsiteY1155" fmla="*/ 3881760 h 5355086"/>
              <a:gd name="connsiteX1156" fmla="*/ 5219185 w 5955078"/>
              <a:gd name="connsiteY1156" fmla="*/ 3877944 h 5355086"/>
              <a:gd name="connsiteX1157" fmla="*/ 5204005 w 5955078"/>
              <a:gd name="connsiteY1157" fmla="*/ 3871294 h 5355086"/>
              <a:gd name="connsiteX1158" fmla="*/ 5189406 w 5955078"/>
              <a:gd name="connsiteY1158" fmla="*/ 3861807 h 5355086"/>
              <a:gd name="connsiteX1159" fmla="*/ 5176391 w 5955078"/>
              <a:gd name="connsiteY1159" fmla="*/ 3853237 h 5355086"/>
              <a:gd name="connsiteX1160" fmla="*/ 5163041 w 5955078"/>
              <a:gd name="connsiteY1160" fmla="*/ 3843417 h 5355086"/>
              <a:gd name="connsiteX1161" fmla="*/ 5150606 w 5955078"/>
              <a:gd name="connsiteY1161" fmla="*/ 3832010 h 5355086"/>
              <a:gd name="connsiteX1162" fmla="*/ 5131652 w 5955078"/>
              <a:gd name="connsiteY1162" fmla="*/ 3806274 h 5355086"/>
              <a:gd name="connsiteX1163" fmla="*/ 5116537 w 5955078"/>
              <a:gd name="connsiteY1163" fmla="*/ 3784868 h 5355086"/>
              <a:gd name="connsiteX1164" fmla="*/ 5112273 w 5955078"/>
              <a:gd name="connsiteY1164" fmla="*/ 3773952 h 5355086"/>
              <a:gd name="connsiteX1165" fmla="*/ 5109594 w 5955078"/>
              <a:gd name="connsiteY1165" fmla="*/ 3763952 h 5355086"/>
              <a:gd name="connsiteX1166" fmla="*/ 5107494 w 5955078"/>
              <a:gd name="connsiteY1166" fmla="*/ 3751117 h 5355086"/>
              <a:gd name="connsiteX1167" fmla="*/ 5106644 w 5955078"/>
              <a:gd name="connsiteY1167" fmla="*/ 3737946 h 5355086"/>
              <a:gd name="connsiteX1168" fmla="*/ 5107715 w 5955078"/>
              <a:gd name="connsiteY1168" fmla="*/ 3726941 h 5355086"/>
              <a:gd name="connsiteX1169" fmla="*/ 5110951 w 5955078"/>
              <a:gd name="connsiteY1169" fmla="*/ 3714016 h 5355086"/>
              <a:gd name="connsiteX1170" fmla="*/ 5120838 w 5955078"/>
              <a:gd name="connsiteY1170" fmla="*/ 3685911 h 5355086"/>
              <a:gd name="connsiteX1171" fmla="*/ 5134140 w 5955078"/>
              <a:gd name="connsiteY1171" fmla="*/ 3655550 h 5355086"/>
              <a:gd name="connsiteX1172" fmla="*/ 5154272 w 5955078"/>
              <a:gd name="connsiteY1172" fmla="*/ 3620681 h 5355086"/>
              <a:gd name="connsiteX1173" fmla="*/ 5068975 w 5955078"/>
              <a:gd name="connsiteY1173" fmla="*/ 3607361 h 5355086"/>
              <a:gd name="connsiteX1174" fmla="*/ 5098013 w 5955078"/>
              <a:gd name="connsiteY1174" fmla="*/ 3560726 h 5355086"/>
              <a:gd name="connsiteX1175" fmla="*/ 5072988 w 5955078"/>
              <a:gd name="connsiteY1175" fmla="*/ 3547335 h 5355086"/>
              <a:gd name="connsiteX1176" fmla="*/ 5057808 w 5955078"/>
              <a:gd name="connsiteY1176" fmla="*/ 3540684 h 5355086"/>
              <a:gd name="connsiteX1177" fmla="*/ 5046468 w 5955078"/>
              <a:gd name="connsiteY1177" fmla="*/ 3538363 h 5355086"/>
              <a:gd name="connsiteX1178" fmla="*/ 5026288 w 5955078"/>
              <a:gd name="connsiteY1178" fmla="*/ 3533052 h 5355086"/>
              <a:gd name="connsiteX1179" fmla="*/ 5004187 w 5955078"/>
              <a:gd name="connsiteY1179" fmla="*/ 3525576 h 5355086"/>
              <a:gd name="connsiteX1180" fmla="*/ 4987087 w 5955078"/>
              <a:gd name="connsiteY1180" fmla="*/ 3516760 h 5355086"/>
              <a:gd name="connsiteX1181" fmla="*/ 4969652 w 5955078"/>
              <a:gd name="connsiteY1181" fmla="*/ 3506694 h 5355086"/>
              <a:gd name="connsiteX1182" fmla="*/ 4953467 w 5955078"/>
              <a:gd name="connsiteY1182" fmla="*/ 3496293 h 5355086"/>
              <a:gd name="connsiteX1183" fmla="*/ 4939782 w 5955078"/>
              <a:gd name="connsiteY1183" fmla="*/ 3485222 h 5355086"/>
              <a:gd name="connsiteX1184" fmla="*/ 4926098 w 5955078"/>
              <a:gd name="connsiteY1184" fmla="*/ 3474151 h 5355086"/>
              <a:gd name="connsiteX1185" fmla="*/ 4914243 w 5955078"/>
              <a:gd name="connsiteY1185" fmla="*/ 3459910 h 5355086"/>
              <a:gd name="connsiteX1186" fmla="*/ 4891449 w 5955078"/>
              <a:gd name="connsiteY1186" fmla="*/ 3429844 h 5355086"/>
              <a:gd name="connsiteX1187" fmla="*/ 4869235 w 5955078"/>
              <a:gd name="connsiteY1187" fmla="*/ 3396942 h 5355086"/>
              <a:gd name="connsiteX1188" fmla="*/ 4852022 w 5955078"/>
              <a:gd name="connsiteY1188" fmla="*/ 3362700 h 5355086"/>
              <a:gd name="connsiteX1189" fmla="*/ 4835387 w 5955078"/>
              <a:gd name="connsiteY1189" fmla="*/ 3325623 h 5355086"/>
              <a:gd name="connsiteX1190" fmla="*/ 4824449 w 5955078"/>
              <a:gd name="connsiteY1190" fmla="*/ 3309797 h 5355086"/>
              <a:gd name="connsiteX1191" fmla="*/ 4813264 w 5955078"/>
              <a:gd name="connsiteY1191" fmla="*/ 3298057 h 5355086"/>
              <a:gd name="connsiteX1192" fmla="*/ 4799579 w 5955078"/>
              <a:gd name="connsiteY1192" fmla="*/ 3286985 h 5355086"/>
              <a:gd name="connsiteX1193" fmla="*/ 4783729 w 5955078"/>
              <a:gd name="connsiteY1193" fmla="*/ 3277835 h 5355086"/>
              <a:gd name="connsiteX1194" fmla="*/ 4767968 w 5955078"/>
              <a:gd name="connsiteY1194" fmla="*/ 3274019 h 5355086"/>
              <a:gd name="connsiteX1195" fmla="*/ 4750378 w 5955078"/>
              <a:gd name="connsiteY1195" fmla="*/ 3273373 h 5355086"/>
              <a:gd name="connsiteX1196" fmla="*/ 4732543 w 5955078"/>
              <a:gd name="connsiteY1196" fmla="*/ 3276812 h 5355086"/>
              <a:gd name="connsiteX1197" fmla="*/ 4714797 w 5955078"/>
              <a:gd name="connsiteY1197" fmla="*/ 3285587 h 5355086"/>
              <a:gd name="connsiteX1198" fmla="*/ 4679975 w 5955078"/>
              <a:gd name="connsiteY1198" fmla="*/ 3305635 h 5355086"/>
              <a:gd name="connsiteX1199" fmla="*/ 4663234 w 5955078"/>
              <a:gd name="connsiteY1199" fmla="*/ 3318160 h 5355086"/>
              <a:gd name="connsiteX1200" fmla="*/ 4648078 w 5955078"/>
              <a:gd name="connsiteY1200" fmla="*/ 3331600 h 5355086"/>
              <a:gd name="connsiteX1201" fmla="*/ 4634507 w 5955078"/>
              <a:gd name="connsiteY1201" fmla="*/ 3345955 h 5355086"/>
              <a:gd name="connsiteX1202" fmla="*/ 4621941 w 5955078"/>
              <a:gd name="connsiteY1202" fmla="*/ 3364059 h 5355086"/>
              <a:gd name="connsiteX1203" fmla="*/ 4615045 w 5955078"/>
              <a:gd name="connsiteY1203" fmla="*/ 3383325 h 5355086"/>
              <a:gd name="connsiteX1204" fmla="*/ 4607904 w 5955078"/>
              <a:gd name="connsiteY1204" fmla="*/ 3406675 h 5355086"/>
              <a:gd name="connsiteX1205" fmla="*/ 4603418 w 5955078"/>
              <a:gd name="connsiteY1205" fmla="*/ 3419934 h 5355086"/>
              <a:gd name="connsiteX1206" fmla="*/ 4595517 w 5955078"/>
              <a:gd name="connsiteY1206" fmla="*/ 3435449 h 5355086"/>
              <a:gd name="connsiteX1207" fmla="*/ 4586276 w 5955078"/>
              <a:gd name="connsiteY1207" fmla="*/ 3445964 h 5355086"/>
              <a:gd name="connsiteX1208" fmla="*/ 4576120 w 5955078"/>
              <a:gd name="connsiteY1208" fmla="*/ 3458064 h 5355086"/>
              <a:gd name="connsiteX1209" fmla="*/ 4564045 w 5955078"/>
              <a:gd name="connsiteY1209" fmla="*/ 3467999 h 5355086"/>
              <a:gd name="connsiteX1210" fmla="*/ 4548799 w 5955078"/>
              <a:gd name="connsiteY1210" fmla="*/ 3476103 h 5355086"/>
              <a:gd name="connsiteX1211" fmla="*/ 4533553 w 5955078"/>
              <a:gd name="connsiteY1211" fmla="*/ 3484207 h 5355086"/>
              <a:gd name="connsiteX1212" fmla="*/ 4519223 w 5955078"/>
              <a:gd name="connsiteY1212" fmla="*/ 3490727 h 5355086"/>
              <a:gd name="connsiteX1213" fmla="*/ 4502972 w 5955078"/>
              <a:gd name="connsiteY1213" fmla="*/ 3495082 h 5355086"/>
              <a:gd name="connsiteX1214" fmla="*/ 4483552 w 5955078"/>
              <a:gd name="connsiteY1214" fmla="*/ 3497605 h 5355086"/>
              <a:gd name="connsiteX1215" fmla="*/ 4467881 w 5955078"/>
              <a:gd name="connsiteY1215" fmla="*/ 3499125 h 5355086"/>
              <a:gd name="connsiteX1216" fmla="*/ 4450291 w 5955078"/>
              <a:gd name="connsiteY1216" fmla="*/ 3498479 h 5355086"/>
              <a:gd name="connsiteX1217" fmla="*/ 4433950 w 5955078"/>
              <a:gd name="connsiteY1217" fmla="*/ 3497498 h 5355086"/>
              <a:gd name="connsiteX1218" fmla="*/ 4418190 w 5955078"/>
              <a:gd name="connsiteY1218" fmla="*/ 3493682 h 5355086"/>
              <a:gd name="connsiteX1219" fmla="*/ 4402430 w 5955078"/>
              <a:gd name="connsiteY1219" fmla="*/ 3489866 h 5355086"/>
              <a:gd name="connsiteX1220" fmla="*/ 4389750 w 5955078"/>
              <a:gd name="connsiteY1220" fmla="*/ 3482546 h 5355086"/>
              <a:gd name="connsiteX1221" fmla="*/ 4368230 w 5955078"/>
              <a:gd name="connsiteY1221" fmla="*/ 3472235 h 5355086"/>
              <a:gd name="connsiteX1222" fmla="*/ 4346465 w 5955078"/>
              <a:gd name="connsiteY1222" fmla="*/ 3466009 h 5355086"/>
              <a:gd name="connsiteX1223" fmla="*/ 4325615 w 5955078"/>
              <a:gd name="connsiteY1223" fmla="*/ 3458198 h 5355086"/>
              <a:gd name="connsiteX1224" fmla="*/ 4303179 w 5955078"/>
              <a:gd name="connsiteY1224" fmla="*/ 3449471 h 5355086"/>
              <a:gd name="connsiteX1225" fmla="*/ 4281994 w 5955078"/>
              <a:gd name="connsiteY1225" fmla="*/ 3440410 h 5355086"/>
              <a:gd name="connsiteX1226" fmla="*/ 4263890 w 5955078"/>
              <a:gd name="connsiteY1226" fmla="*/ 3427843 h 5355086"/>
              <a:gd name="connsiteX1227" fmla="*/ 4254960 w 5955078"/>
              <a:gd name="connsiteY1227" fmla="*/ 3419518 h 5355086"/>
              <a:gd name="connsiteX1228" fmla="*/ 4247861 w 5955078"/>
              <a:gd name="connsiteY1228" fmla="*/ 3408022 h 5355086"/>
              <a:gd name="connsiteX1229" fmla="*/ 4242346 w 5955078"/>
              <a:gd name="connsiteY1229" fmla="*/ 3397442 h 5355086"/>
              <a:gd name="connsiteX1230" fmla="*/ 4236497 w 5955078"/>
              <a:gd name="connsiteY1230" fmla="*/ 3385612 h 5355086"/>
              <a:gd name="connsiteX1231" fmla="*/ 4072848 w 5955078"/>
              <a:gd name="connsiteY1231" fmla="*/ 3379888 h 5355086"/>
              <a:gd name="connsiteX1232" fmla="*/ 4104195 w 5955078"/>
              <a:gd name="connsiteY1232" fmla="*/ 3451876 h 5355086"/>
              <a:gd name="connsiteX1233" fmla="*/ 4112880 w 5955078"/>
              <a:gd name="connsiteY1233" fmla="*/ 3464287 h 5355086"/>
              <a:gd name="connsiteX1234" fmla="*/ 4115804 w 5955078"/>
              <a:gd name="connsiteY1234" fmla="*/ 3470202 h 5355086"/>
              <a:gd name="connsiteX1235" fmla="*/ 4119890 w 5955078"/>
              <a:gd name="connsiteY1235" fmla="*/ 3470448 h 5355086"/>
              <a:gd name="connsiteX1236" fmla="*/ 4130560 w 5955078"/>
              <a:gd name="connsiteY1236" fmla="*/ 3470269 h 5355086"/>
              <a:gd name="connsiteX1237" fmla="*/ 4139310 w 5955078"/>
              <a:gd name="connsiteY1237" fmla="*/ 3467924 h 5355086"/>
              <a:gd name="connsiteX1238" fmla="*/ 4147815 w 5955078"/>
              <a:gd name="connsiteY1238" fmla="*/ 3469664 h 5355086"/>
              <a:gd name="connsiteX1239" fmla="*/ 4155071 w 5955078"/>
              <a:gd name="connsiteY1239" fmla="*/ 3471740 h 5355086"/>
              <a:gd name="connsiteX1240" fmla="*/ 4159825 w 5955078"/>
              <a:gd name="connsiteY1240" fmla="*/ 3474485 h 5355086"/>
              <a:gd name="connsiteX1241" fmla="*/ 4164915 w 5955078"/>
              <a:gd name="connsiteY1241" fmla="*/ 3478480 h 5355086"/>
              <a:gd name="connsiteX1242" fmla="*/ 4172930 w 5955078"/>
              <a:gd name="connsiteY1242" fmla="*/ 3488391 h 5355086"/>
              <a:gd name="connsiteX1243" fmla="*/ 4177864 w 5955078"/>
              <a:gd name="connsiteY1243" fmla="*/ 3501806 h 5355086"/>
              <a:gd name="connsiteX1244" fmla="*/ 4181884 w 5955078"/>
              <a:gd name="connsiteY1244" fmla="*/ 3516807 h 5355086"/>
              <a:gd name="connsiteX1245" fmla="*/ 4187398 w 5955078"/>
              <a:gd name="connsiteY1245" fmla="*/ 3527388 h 5355086"/>
              <a:gd name="connsiteX1246" fmla="*/ 4194498 w 5955078"/>
              <a:gd name="connsiteY1246" fmla="*/ 3538883 h 5355086"/>
              <a:gd name="connsiteX1247" fmla="*/ 4205437 w 5955078"/>
              <a:gd name="connsiteY1247" fmla="*/ 3554709 h 5355086"/>
              <a:gd name="connsiteX1248" fmla="*/ 4219792 w 5955078"/>
              <a:gd name="connsiteY1248" fmla="*/ 3568280 h 5355086"/>
              <a:gd name="connsiteX1249" fmla="*/ 4234147 w 5955078"/>
              <a:gd name="connsiteY1249" fmla="*/ 3581851 h 5355086"/>
              <a:gd name="connsiteX1250" fmla="*/ 4245087 w 5955078"/>
              <a:gd name="connsiteY1250" fmla="*/ 3597677 h 5355086"/>
              <a:gd name="connsiteX1251" fmla="*/ 4249016 w 5955078"/>
              <a:gd name="connsiteY1251" fmla="*/ 3607342 h 5355086"/>
              <a:gd name="connsiteX1252" fmla="*/ 4252365 w 5955078"/>
              <a:gd name="connsiteY1252" fmla="*/ 3619843 h 5355086"/>
              <a:gd name="connsiteX1253" fmla="*/ 4258729 w 5955078"/>
              <a:gd name="connsiteY1253" fmla="*/ 3643593 h 5355086"/>
              <a:gd name="connsiteX1254" fmla="*/ 4237144 w 5955078"/>
              <a:gd name="connsiteY1254" fmla="*/ 3648038 h 5355086"/>
              <a:gd name="connsiteX1255" fmla="*/ 4223974 w 5955078"/>
              <a:gd name="connsiteY1255" fmla="*/ 3648887 h 5355086"/>
              <a:gd name="connsiteX1256" fmla="*/ 4215469 w 5955078"/>
              <a:gd name="connsiteY1256" fmla="*/ 3647146 h 5355086"/>
              <a:gd name="connsiteX1257" fmla="*/ 4186604 w 5955078"/>
              <a:gd name="connsiteY1257" fmla="*/ 3629425 h 5355086"/>
              <a:gd name="connsiteX1258" fmla="*/ 4155819 w 5955078"/>
              <a:gd name="connsiteY1258" fmla="*/ 3609538 h 5355086"/>
              <a:gd name="connsiteX1259" fmla="*/ 4097419 w 5955078"/>
              <a:gd name="connsiteY1259" fmla="*/ 3571594 h 5355086"/>
              <a:gd name="connsiteX1260" fmla="*/ 4070140 w 5955078"/>
              <a:gd name="connsiteY1260" fmla="*/ 3554787 h 5355086"/>
              <a:gd name="connsiteX1261" fmla="*/ 4056790 w 5955078"/>
              <a:gd name="connsiteY1261" fmla="*/ 3544966 h 5355086"/>
              <a:gd name="connsiteX1262" fmla="*/ 4042280 w 5955078"/>
              <a:gd name="connsiteY1262" fmla="*/ 3540816 h 5355086"/>
              <a:gd name="connsiteX1263" fmla="*/ 4026519 w 5955078"/>
              <a:gd name="connsiteY1263" fmla="*/ 3537000 h 5355086"/>
              <a:gd name="connsiteX1264" fmla="*/ 4008929 w 5955078"/>
              <a:gd name="connsiteY1264" fmla="*/ 3536354 h 5355086"/>
              <a:gd name="connsiteX1265" fmla="*/ 3988594 w 5955078"/>
              <a:gd name="connsiteY1265" fmla="*/ 3540463 h 5355086"/>
              <a:gd name="connsiteX1266" fmla="*/ 3968347 w 5955078"/>
              <a:gd name="connsiteY1266" fmla="*/ 3549907 h 5355086"/>
              <a:gd name="connsiteX1267" fmla="*/ 4134336 w 5955078"/>
              <a:gd name="connsiteY1267" fmla="*/ 3769371 h 5355086"/>
              <a:gd name="connsiteX1268" fmla="*/ 3819485 w 5955078"/>
              <a:gd name="connsiteY1268" fmla="*/ 3639368 h 5355086"/>
              <a:gd name="connsiteX1269" fmla="*/ 3889369 w 5955078"/>
              <a:gd name="connsiteY1269" fmla="*/ 3800175 h 5355086"/>
              <a:gd name="connsiteX1270" fmla="*/ 3875038 w 5955078"/>
              <a:gd name="connsiteY1270" fmla="*/ 3806694 h 5355086"/>
              <a:gd name="connsiteX1271" fmla="*/ 3864009 w 5955078"/>
              <a:gd name="connsiteY1271" fmla="*/ 3785533 h 5355086"/>
              <a:gd name="connsiteX1272" fmla="*/ 3853315 w 5955078"/>
              <a:gd name="connsiteY1272" fmla="*/ 3765622 h 5355086"/>
              <a:gd name="connsiteX1273" fmla="*/ 3836591 w 5955078"/>
              <a:gd name="connsiteY1273" fmla="*/ 3723210 h 5355086"/>
              <a:gd name="connsiteX1274" fmla="*/ 3823642 w 5955078"/>
              <a:gd name="connsiteY1274" fmla="*/ 3699884 h 5355086"/>
              <a:gd name="connsiteX1275" fmla="*/ 3808282 w 5955078"/>
              <a:gd name="connsiteY1275" fmla="*/ 3682563 h 5355086"/>
              <a:gd name="connsiteX1276" fmla="*/ 3796853 w 5955078"/>
              <a:gd name="connsiteY1276" fmla="*/ 3674907 h 5355086"/>
              <a:gd name="connsiteX1277" fmla="*/ 3786673 w 5955078"/>
              <a:gd name="connsiteY1277" fmla="*/ 3666917 h 5355086"/>
              <a:gd name="connsiteX1278" fmla="*/ 3773993 w 5955078"/>
              <a:gd name="connsiteY1278" fmla="*/ 3659596 h 5355086"/>
              <a:gd name="connsiteX1279" fmla="*/ 3758813 w 5955078"/>
              <a:gd name="connsiteY1279" fmla="*/ 3652945 h 5355086"/>
              <a:gd name="connsiteX1280" fmla="*/ 3792356 w 5955078"/>
              <a:gd name="connsiteY1280" fmla="*/ 3818130 h 5355086"/>
              <a:gd name="connsiteX1281" fmla="*/ 3778557 w 5955078"/>
              <a:gd name="connsiteY1281" fmla="*/ 3781634 h 5355086"/>
              <a:gd name="connsiteX1282" fmla="*/ 3765673 w 5955078"/>
              <a:gd name="connsiteY1282" fmla="*/ 3743552 h 5355086"/>
              <a:gd name="connsiteX1283" fmla="*/ 3754375 w 5955078"/>
              <a:gd name="connsiteY1283" fmla="*/ 3706386 h 5355086"/>
              <a:gd name="connsiteX1284" fmla="*/ 3741492 w 5955078"/>
              <a:gd name="connsiteY1284" fmla="*/ 3668305 h 5355086"/>
              <a:gd name="connsiteX1285" fmla="*/ 3725528 w 5955078"/>
              <a:gd name="connsiteY1285" fmla="*/ 3633728 h 5355086"/>
              <a:gd name="connsiteX1286" fmla="*/ 3707979 w 5955078"/>
              <a:gd name="connsiteY1286" fmla="*/ 3598236 h 5355086"/>
              <a:gd name="connsiteX1287" fmla="*/ 3697040 w 5955078"/>
              <a:gd name="connsiteY1287" fmla="*/ 3582410 h 5355086"/>
              <a:gd name="connsiteX1288" fmla="*/ 3685185 w 5955078"/>
              <a:gd name="connsiteY1288" fmla="*/ 3568170 h 5355086"/>
              <a:gd name="connsiteX1289" fmla="*/ 3670161 w 5955078"/>
              <a:gd name="connsiteY1289" fmla="*/ 3552098 h 5355086"/>
              <a:gd name="connsiteX1290" fmla="*/ 3655471 w 5955078"/>
              <a:gd name="connsiteY1290" fmla="*/ 3537277 h 5355086"/>
              <a:gd name="connsiteX1291" fmla="*/ 3647480 w 5955078"/>
              <a:gd name="connsiteY1291" fmla="*/ 3547457 h 5355086"/>
              <a:gd name="connsiteX1292" fmla="*/ 3640404 w 5955078"/>
              <a:gd name="connsiteY1292" fmla="*/ 3556052 h 5355086"/>
              <a:gd name="connsiteX1293" fmla="*/ 3632013 w 5955078"/>
              <a:gd name="connsiteY1293" fmla="*/ 3579737 h 5355086"/>
              <a:gd name="connsiteX1294" fmla="*/ 3626792 w 5955078"/>
              <a:gd name="connsiteY1294" fmla="*/ 3605253 h 5355086"/>
              <a:gd name="connsiteX1295" fmla="*/ 3623155 w 5955078"/>
              <a:gd name="connsiteY1295" fmla="*/ 3631683 h 5355086"/>
              <a:gd name="connsiteX1296" fmla="*/ 3625189 w 5955078"/>
              <a:gd name="connsiteY1296" fmla="*/ 3659274 h 5355086"/>
              <a:gd name="connsiteX1297" fmla="*/ 3631308 w 5955078"/>
              <a:gd name="connsiteY1297" fmla="*/ 3687110 h 5355086"/>
              <a:gd name="connsiteX1298" fmla="*/ 3640262 w 5955078"/>
              <a:gd name="connsiteY1298" fmla="*/ 3715526 h 5355086"/>
              <a:gd name="connsiteX1299" fmla="*/ 3656381 w 5955078"/>
              <a:gd name="connsiteY1299" fmla="*/ 3740682 h 5355086"/>
              <a:gd name="connsiteX1300" fmla="*/ 3664485 w 5955078"/>
              <a:gd name="connsiteY1300" fmla="*/ 3755928 h 5355086"/>
              <a:gd name="connsiteX1301" fmla="*/ 3666495 w 5955078"/>
              <a:gd name="connsiteY1301" fmla="*/ 3763428 h 5355086"/>
              <a:gd name="connsiteX1302" fmla="*/ 3668170 w 5955078"/>
              <a:gd name="connsiteY1302" fmla="*/ 3769678 h 5355086"/>
              <a:gd name="connsiteX1303" fmla="*/ 3667345 w 5955078"/>
              <a:gd name="connsiteY1303" fmla="*/ 3776599 h 5355086"/>
              <a:gd name="connsiteX1304" fmla="*/ 3665605 w 5955078"/>
              <a:gd name="connsiteY1304" fmla="*/ 3785104 h 5355086"/>
              <a:gd name="connsiteX1305" fmla="*/ 3663529 w 5955078"/>
              <a:gd name="connsiteY1305" fmla="*/ 3792358 h 5355086"/>
              <a:gd name="connsiteX1306" fmla="*/ 3658953 w 5955078"/>
              <a:gd name="connsiteY1306" fmla="*/ 3800284 h 5355086"/>
              <a:gd name="connsiteX1307" fmla="*/ 3641812 w 5955078"/>
              <a:gd name="connsiteY1307" fmla="*/ 3826313 h 5355086"/>
              <a:gd name="connsiteX1308" fmla="*/ 3625920 w 5955078"/>
              <a:gd name="connsiteY1308" fmla="*/ 3852008 h 5355086"/>
              <a:gd name="connsiteX1309" fmla="*/ 3608778 w 5955078"/>
              <a:gd name="connsiteY1309" fmla="*/ 3878038 h 5355086"/>
              <a:gd name="connsiteX1310" fmla="*/ 3589381 w 5955078"/>
              <a:gd name="connsiteY1310" fmla="*/ 3900652 h 5355086"/>
              <a:gd name="connsiteX1311" fmla="*/ 3571325 w 5955078"/>
              <a:gd name="connsiteY1311" fmla="*/ 3928268 h 5355086"/>
              <a:gd name="connsiteX1312" fmla="*/ 3557933 w 5955078"/>
              <a:gd name="connsiteY1312" fmla="*/ 3953292 h 5355086"/>
              <a:gd name="connsiteX1313" fmla="*/ 3549542 w 5955078"/>
              <a:gd name="connsiteY1313" fmla="*/ 3976978 h 5355086"/>
              <a:gd name="connsiteX1314" fmla="*/ 3545236 w 5955078"/>
              <a:gd name="connsiteY1314" fmla="*/ 4000908 h 5355086"/>
              <a:gd name="connsiteX1315" fmla="*/ 3546845 w 5955078"/>
              <a:gd name="connsiteY1315" fmla="*/ 4021913 h 5355086"/>
              <a:gd name="connsiteX1316" fmla="*/ 3549034 w 5955078"/>
              <a:gd name="connsiteY1316" fmla="*/ 4040085 h 5355086"/>
              <a:gd name="connsiteX1317" fmla="*/ 3553723 w 5955078"/>
              <a:gd name="connsiteY1317" fmla="*/ 4057585 h 5355086"/>
              <a:gd name="connsiteX1318" fmla="*/ 3561248 w 5955078"/>
              <a:gd name="connsiteY1318" fmla="*/ 4075665 h 5355086"/>
              <a:gd name="connsiteX1319" fmla="*/ 3577792 w 5955078"/>
              <a:gd name="connsiteY1319" fmla="*/ 4107408 h 5355086"/>
              <a:gd name="connsiteX1320" fmla="*/ 3596501 w 5955078"/>
              <a:gd name="connsiteY1320" fmla="*/ 4137229 h 5355086"/>
              <a:gd name="connsiteX1321" fmla="*/ 3605520 w 5955078"/>
              <a:gd name="connsiteY1321" fmla="*/ 4150890 h 5355086"/>
              <a:gd name="connsiteX1322" fmla="*/ 3610790 w 5955078"/>
              <a:gd name="connsiteY1322" fmla="*/ 4165555 h 5355086"/>
              <a:gd name="connsiteX1323" fmla="*/ 3614474 w 5955078"/>
              <a:gd name="connsiteY1323" fmla="*/ 4179305 h 5355086"/>
              <a:gd name="connsiteX1324" fmla="*/ 3616238 w 5955078"/>
              <a:gd name="connsiteY1324" fmla="*/ 4190891 h 5355086"/>
              <a:gd name="connsiteX1325" fmla="*/ 3602578 w 5955078"/>
              <a:gd name="connsiteY1325" fmla="*/ 4199911 h 5355086"/>
              <a:gd name="connsiteX1326" fmla="*/ 3591663 w 5955078"/>
              <a:gd name="connsiteY1326" fmla="*/ 4204175 h 5355086"/>
              <a:gd name="connsiteX1327" fmla="*/ 3562911 w 5955078"/>
              <a:gd name="connsiteY1327" fmla="*/ 4211879 h 5355086"/>
              <a:gd name="connsiteX1328" fmla="*/ 3532575 w 5955078"/>
              <a:gd name="connsiteY1328" fmla="*/ 4218668 h 5355086"/>
              <a:gd name="connsiteX1329" fmla="*/ 3500899 w 5955078"/>
              <a:gd name="connsiteY1329" fmla="*/ 4220456 h 5355086"/>
              <a:gd name="connsiteX1330" fmla="*/ 3466969 w 5955078"/>
              <a:gd name="connsiteY1330" fmla="*/ 4218829 h 5355086"/>
              <a:gd name="connsiteX1331" fmla="*/ 3431788 w 5955078"/>
              <a:gd name="connsiteY1331" fmla="*/ 4217538 h 5355086"/>
              <a:gd name="connsiteX1332" fmla="*/ 3359506 w 5955078"/>
              <a:gd name="connsiteY1332" fmla="*/ 4212789 h 5355086"/>
              <a:gd name="connsiteX1333" fmla="*/ 3324326 w 5955078"/>
              <a:gd name="connsiteY1333" fmla="*/ 4211497 h 5355086"/>
              <a:gd name="connsiteX1334" fmla="*/ 3290395 w 5955078"/>
              <a:gd name="connsiteY1334" fmla="*/ 4209871 h 5355086"/>
              <a:gd name="connsiteX1335" fmla="*/ 3255885 w 5955078"/>
              <a:gd name="connsiteY1335" fmla="*/ 4211079 h 5355086"/>
              <a:gd name="connsiteX1336" fmla="*/ 3224879 w 5955078"/>
              <a:gd name="connsiteY1336" fmla="*/ 4215368 h 5355086"/>
              <a:gd name="connsiteX1337" fmla="*/ 3196708 w 5955078"/>
              <a:gd name="connsiteY1337" fmla="*/ 4220237 h 5355086"/>
              <a:gd name="connsiteX1338" fmla="*/ 3182377 w 5955078"/>
              <a:gd name="connsiteY1338" fmla="*/ 4226756 h 5355086"/>
              <a:gd name="connsiteX1339" fmla="*/ 3171461 w 5955078"/>
              <a:gd name="connsiteY1339" fmla="*/ 4231021 h 5355086"/>
              <a:gd name="connsiteX1340" fmla="*/ 3159966 w 5955078"/>
              <a:gd name="connsiteY1340" fmla="*/ 4238121 h 5355086"/>
              <a:gd name="connsiteX1341" fmla="*/ 3150056 w 5955078"/>
              <a:gd name="connsiteY1341" fmla="*/ 4246135 h 5355086"/>
              <a:gd name="connsiteX1342" fmla="*/ 3138895 w 5955078"/>
              <a:gd name="connsiteY1342" fmla="*/ 4254485 h 5355086"/>
              <a:gd name="connsiteX1343" fmla="*/ 3131239 w 5955078"/>
              <a:gd name="connsiteY1343" fmla="*/ 4265914 h 5355086"/>
              <a:gd name="connsiteX1344" fmla="*/ 3121418 w 5955078"/>
              <a:gd name="connsiteY1344" fmla="*/ 4279264 h 5355086"/>
              <a:gd name="connsiteX1345" fmla="*/ 3111842 w 5955078"/>
              <a:gd name="connsiteY1345" fmla="*/ 4288530 h 5355086"/>
              <a:gd name="connsiteX1346" fmla="*/ 3100347 w 5955078"/>
              <a:gd name="connsiteY1346" fmla="*/ 4295629 h 5355086"/>
              <a:gd name="connsiteX1347" fmla="*/ 3088181 w 5955078"/>
              <a:gd name="connsiteY1347" fmla="*/ 4300229 h 5355086"/>
              <a:gd name="connsiteX1348" fmla="*/ 3075101 w 5955078"/>
              <a:gd name="connsiteY1348" fmla="*/ 4306413 h 5355086"/>
              <a:gd name="connsiteX1349" fmla="*/ 3063180 w 5955078"/>
              <a:gd name="connsiteY1349" fmla="*/ 4306928 h 5355086"/>
              <a:gd name="connsiteX1350" fmla="*/ 3047175 w 5955078"/>
              <a:gd name="connsiteY1350" fmla="*/ 4307196 h 5355086"/>
              <a:gd name="connsiteX1351" fmla="*/ 3032420 w 5955078"/>
              <a:gd name="connsiteY1351" fmla="*/ 4307131 h 5355086"/>
              <a:gd name="connsiteX1352" fmla="*/ 2995989 w 5955078"/>
              <a:gd name="connsiteY1352" fmla="*/ 4306175 h 5355086"/>
              <a:gd name="connsiteX1353" fmla="*/ 2978734 w 5955078"/>
              <a:gd name="connsiteY1353" fmla="*/ 4306778 h 5355086"/>
              <a:gd name="connsiteX1354" fmla="*/ 2960563 w 5955078"/>
              <a:gd name="connsiteY1354" fmla="*/ 4308967 h 5355086"/>
              <a:gd name="connsiteX1355" fmla="*/ 2944982 w 5955078"/>
              <a:gd name="connsiteY1355" fmla="*/ 4315822 h 5355086"/>
              <a:gd name="connsiteX1356" fmla="*/ 2930407 w 5955078"/>
              <a:gd name="connsiteY1356" fmla="*/ 4326427 h 5355086"/>
              <a:gd name="connsiteX1357" fmla="*/ 2925161 w 5955078"/>
              <a:gd name="connsiteY1357" fmla="*/ 4331851 h 5355086"/>
              <a:gd name="connsiteX1358" fmla="*/ 2919335 w 5955078"/>
              <a:gd name="connsiteY1358" fmla="*/ 4340112 h 5355086"/>
              <a:gd name="connsiteX1359" fmla="*/ 2911925 w 5955078"/>
              <a:gd name="connsiteY1359" fmla="*/ 4347456 h 5355086"/>
              <a:gd name="connsiteX1360" fmla="*/ 2909605 w 5955078"/>
              <a:gd name="connsiteY1360" fmla="*/ 4358796 h 5355086"/>
              <a:gd name="connsiteX1361" fmla="*/ 2906704 w 5955078"/>
              <a:gd name="connsiteY1361" fmla="*/ 4372972 h 5355086"/>
              <a:gd name="connsiteX1362" fmla="*/ 2903803 w 5955078"/>
              <a:gd name="connsiteY1362" fmla="*/ 4387147 h 5355086"/>
              <a:gd name="connsiteX1363" fmla="*/ 2903337 w 5955078"/>
              <a:gd name="connsiteY1363" fmla="*/ 4415407 h 5355086"/>
              <a:gd name="connsiteX1364" fmla="*/ 2899275 w 5955078"/>
              <a:gd name="connsiteY1364" fmla="*/ 4435253 h 5355086"/>
              <a:gd name="connsiteX1365" fmla="*/ 2893629 w 5955078"/>
              <a:gd name="connsiteY1365" fmla="*/ 4454183 h 5355086"/>
              <a:gd name="connsiteX1366" fmla="*/ 2885394 w 5955078"/>
              <a:gd name="connsiteY1366" fmla="*/ 4468447 h 5355086"/>
              <a:gd name="connsiteX1367" fmla="*/ 2872068 w 5955078"/>
              <a:gd name="connsiteY1367" fmla="*/ 4478717 h 5355086"/>
              <a:gd name="connsiteX1368" fmla="*/ 2857737 w 5955078"/>
              <a:gd name="connsiteY1368" fmla="*/ 4485237 h 5355086"/>
              <a:gd name="connsiteX1369" fmla="*/ 2838316 w 5955078"/>
              <a:gd name="connsiteY1369" fmla="*/ 4487761 h 5355086"/>
              <a:gd name="connsiteX1370" fmla="*/ 2819141 w 5955078"/>
              <a:gd name="connsiteY1370" fmla="*/ 4486200 h 5355086"/>
              <a:gd name="connsiteX1371" fmla="*/ 2797376 w 5955078"/>
              <a:gd name="connsiteY1371" fmla="*/ 4479974 h 5355086"/>
              <a:gd name="connsiteX1372" fmla="*/ 2784451 w 5955078"/>
              <a:gd name="connsiteY1372" fmla="*/ 4476738 h 5355086"/>
              <a:gd name="connsiteX1373" fmla="*/ 2768445 w 5955078"/>
              <a:gd name="connsiteY1373" fmla="*/ 4477008 h 5355086"/>
              <a:gd name="connsiteX1374" fmla="*/ 2737439 w 5955078"/>
              <a:gd name="connsiteY1374" fmla="*/ 4481296 h 5355086"/>
              <a:gd name="connsiteX1375" fmla="*/ 2733690 w 5955078"/>
              <a:gd name="connsiteY1375" fmla="*/ 4482300 h 5355086"/>
              <a:gd name="connsiteX1376" fmla="*/ 2727439 w 5955078"/>
              <a:gd name="connsiteY1376" fmla="*/ 4483975 h 5355086"/>
              <a:gd name="connsiteX1377" fmla="*/ 2724024 w 5955078"/>
              <a:gd name="connsiteY1377" fmla="*/ 4486230 h 5355086"/>
              <a:gd name="connsiteX1378" fmla="*/ 2720274 w 5955078"/>
              <a:gd name="connsiteY1378" fmla="*/ 4487235 h 5355086"/>
              <a:gd name="connsiteX1379" fmla="*/ 2700094 w 5955078"/>
              <a:gd name="connsiteY1379" fmla="*/ 4481924 h 5355086"/>
              <a:gd name="connsiteX1380" fmla="*/ 2680338 w 5955078"/>
              <a:gd name="connsiteY1380" fmla="*/ 4483198 h 5355086"/>
              <a:gd name="connsiteX1381" fmla="*/ 2664087 w 5955078"/>
              <a:gd name="connsiteY1381" fmla="*/ 4487552 h 5355086"/>
              <a:gd name="connsiteX1382" fmla="*/ 2649757 w 5955078"/>
              <a:gd name="connsiteY1382" fmla="*/ 4494072 h 5355086"/>
              <a:gd name="connsiteX1383" fmla="*/ 2634846 w 5955078"/>
              <a:gd name="connsiteY1383" fmla="*/ 4503426 h 5355086"/>
              <a:gd name="connsiteX1384" fmla="*/ 2620270 w 5955078"/>
              <a:gd name="connsiteY1384" fmla="*/ 4514031 h 5355086"/>
              <a:gd name="connsiteX1385" fmla="*/ 2591454 w 5955078"/>
              <a:gd name="connsiteY1385" fmla="*/ 4536490 h 5355086"/>
              <a:gd name="connsiteX1386" fmla="*/ 2570383 w 5955078"/>
              <a:gd name="connsiteY1386" fmla="*/ 4552854 h 5355086"/>
              <a:gd name="connsiteX1387" fmla="*/ 2559222 w 5955078"/>
              <a:gd name="connsiteY1387" fmla="*/ 4561204 h 5355086"/>
              <a:gd name="connsiteX1388" fmla="*/ 2548306 w 5955078"/>
              <a:gd name="connsiteY1388" fmla="*/ 4565469 h 5355086"/>
              <a:gd name="connsiteX1389" fmla="*/ 2538306 w 5955078"/>
              <a:gd name="connsiteY1389" fmla="*/ 4568149 h 5355086"/>
              <a:gd name="connsiteX1390" fmla="*/ 2525470 w 5955078"/>
              <a:gd name="connsiteY1390" fmla="*/ 4570248 h 5355086"/>
              <a:gd name="connsiteX1391" fmla="*/ 2513795 w 5955078"/>
              <a:gd name="connsiteY1391" fmla="*/ 4566677 h 5355086"/>
              <a:gd name="connsiteX1392" fmla="*/ 2500446 w 5955078"/>
              <a:gd name="connsiteY1392" fmla="*/ 4556857 h 5355086"/>
              <a:gd name="connsiteX1393" fmla="*/ 2486761 w 5955078"/>
              <a:gd name="connsiteY1393" fmla="*/ 4545786 h 5355086"/>
              <a:gd name="connsiteX1394" fmla="*/ 2479661 w 5955078"/>
              <a:gd name="connsiteY1394" fmla="*/ 4534290 h 5355086"/>
              <a:gd name="connsiteX1395" fmla="*/ 2472226 w 5955078"/>
              <a:gd name="connsiteY1395" fmla="*/ 4521544 h 5355086"/>
              <a:gd name="connsiteX1396" fmla="*/ 2468542 w 5955078"/>
              <a:gd name="connsiteY1396" fmla="*/ 4507794 h 5355086"/>
              <a:gd name="connsiteX1397" fmla="*/ 2466108 w 5955078"/>
              <a:gd name="connsiteY1397" fmla="*/ 4493708 h 5355086"/>
              <a:gd name="connsiteX1398" fmla="*/ 2466508 w 5955078"/>
              <a:gd name="connsiteY1398" fmla="*/ 4480203 h 5355086"/>
              <a:gd name="connsiteX1399" fmla="*/ 2471575 w 5955078"/>
              <a:gd name="connsiteY1399" fmla="*/ 4464108 h 5355086"/>
              <a:gd name="connsiteX1400" fmla="*/ 2475725 w 5955078"/>
              <a:gd name="connsiteY1400" fmla="*/ 4449598 h 5355086"/>
              <a:gd name="connsiteX1401" fmla="*/ 2495678 w 5955078"/>
              <a:gd name="connsiteY1401" fmla="*/ 4404057 h 5355086"/>
              <a:gd name="connsiteX1402" fmla="*/ 2518466 w 5955078"/>
              <a:gd name="connsiteY1402" fmla="*/ 4359098 h 5355086"/>
              <a:gd name="connsiteX1403" fmla="*/ 2526612 w 5955078"/>
              <a:gd name="connsiteY1403" fmla="*/ 4339497 h 5355086"/>
              <a:gd name="connsiteX1404" fmla="*/ 2525182 w 5955078"/>
              <a:gd name="connsiteY1404" fmla="*/ 4329162 h 5355086"/>
              <a:gd name="connsiteX1405" fmla="*/ 2525672 w 5955078"/>
              <a:gd name="connsiteY1405" fmla="*/ 4320992 h 5355086"/>
              <a:gd name="connsiteX1406" fmla="*/ 2524243 w 5955078"/>
              <a:gd name="connsiteY1406" fmla="*/ 4310657 h 5355086"/>
              <a:gd name="connsiteX1407" fmla="*/ 2518148 w 5955078"/>
              <a:gd name="connsiteY1407" fmla="*/ 4302912 h 5355086"/>
              <a:gd name="connsiteX1408" fmla="*/ 2511718 w 5955078"/>
              <a:gd name="connsiteY1408" fmla="*/ 4293915 h 5355086"/>
              <a:gd name="connsiteX1409" fmla="*/ 2502208 w 5955078"/>
              <a:gd name="connsiteY1409" fmla="*/ 4288424 h 5355086"/>
              <a:gd name="connsiteX1410" fmla="*/ 2488524 w 5955078"/>
              <a:gd name="connsiteY1410" fmla="*/ 4277354 h 5355086"/>
              <a:gd name="connsiteX1411" fmla="*/ 2475754 w 5955078"/>
              <a:gd name="connsiteY1411" fmla="*/ 4264699 h 5355086"/>
              <a:gd name="connsiteX1412" fmla="*/ 2465485 w 5955078"/>
              <a:gd name="connsiteY1412" fmla="*/ 4251372 h 5355086"/>
              <a:gd name="connsiteX1413" fmla="*/ 2457380 w 5955078"/>
              <a:gd name="connsiteY1413" fmla="*/ 4236127 h 5355086"/>
              <a:gd name="connsiteX1414" fmla="*/ 2444921 w 5955078"/>
              <a:gd name="connsiteY1414" fmla="*/ 4204630 h 5355086"/>
              <a:gd name="connsiteX1415" fmla="*/ 2434047 w 5955078"/>
              <a:gd name="connsiteY1415" fmla="*/ 4174049 h 5355086"/>
              <a:gd name="connsiteX1416" fmla="*/ 2423418 w 5955078"/>
              <a:gd name="connsiteY1416" fmla="*/ 4139383 h 5355086"/>
              <a:gd name="connsiteX1417" fmla="*/ 2416229 w 5955078"/>
              <a:gd name="connsiteY1417" fmla="*/ 4122552 h 5355086"/>
              <a:gd name="connsiteX1418" fmla="*/ 2410290 w 5955078"/>
              <a:gd name="connsiteY1418" fmla="*/ 4105387 h 5355086"/>
              <a:gd name="connsiteX1419" fmla="*/ 2400020 w 5955078"/>
              <a:gd name="connsiteY1419" fmla="*/ 4092061 h 5355086"/>
              <a:gd name="connsiteX1420" fmla="*/ 2387586 w 5955078"/>
              <a:gd name="connsiteY1420" fmla="*/ 4080654 h 5355086"/>
              <a:gd name="connsiteX1421" fmla="*/ 2380911 w 5955078"/>
              <a:gd name="connsiteY1421" fmla="*/ 4075744 h 5355086"/>
              <a:gd name="connsiteX1422" fmla="*/ 2373320 w 5955078"/>
              <a:gd name="connsiteY1422" fmla="*/ 4072419 h 5355086"/>
              <a:gd name="connsiteX1423" fmla="*/ 2361980 w 5955078"/>
              <a:gd name="connsiteY1423" fmla="*/ 4070099 h 5355086"/>
              <a:gd name="connsiteX1424" fmla="*/ 2350975 w 5955078"/>
              <a:gd name="connsiteY1424" fmla="*/ 4069028 h 5355086"/>
              <a:gd name="connsiteX1425" fmla="*/ 2340305 w 5955078"/>
              <a:gd name="connsiteY1425" fmla="*/ 4069207 h 5355086"/>
              <a:gd name="connsiteX1426" fmla="*/ 2329970 w 5955078"/>
              <a:gd name="connsiteY1426" fmla="*/ 4070637 h 5355086"/>
              <a:gd name="connsiteX1427" fmla="*/ 2321220 w 5955078"/>
              <a:gd name="connsiteY1427" fmla="*/ 4072982 h 5355086"/>
              <a:gd name="connsiteX1428" fmla="*/ 2313719 w 5955078"/>
              <a:gd name="connsiteY1428" fmla="*/ 4074991 h 5355086"/>
              <a:gd name="connsiteX1429" fmla="*/ 2299143 w 5955078"/>
              <a:gd name="connsiteY1429" fmla="*/ 4085596 h 5355086"/>
              <a:gd name="connsiteX1430" fmla="*/ 2287403 w 5955078"/>
              <a:gd name="connsiteY1430" fmla="*/ 4096780 h 5355086"/>
              <a:gd name="connsiteX1431" fmla="*/ 2278252 w 5955078"/>
              <a:gd name="connsiteY1431" fmla="*/ 4112630 h 5355086"/>
              <a:gd name="connsiteX1432" fmla="*/ 2270685 w 5955078"/>
              <a:gd name="connsiteY1432" fmla="*/ 4129395 h 5355086"/>
              <a:gd name="connsiteX1433" fmla="*/ 2258723 w 5955078"/>
              <a:gd name="connsiteY1433" fmla="*/ 4164756 h 5355086"/>
              <a:gd name="connsiteX1434" fmla="*/ 2249752 w 5955078"/>
              <a:gd name="connsiteY1434" fmla="*/ 4191276 h 5355086"/>
              <a:gd name="connsiteX1435" fmla="*/ 2239441 w 5955078"/>
              <a:gd name="connsiteY1435" fmla="*/ 4212796 h 5355086"/>
              <a:gd name="connsiteX1436" fmla="*/ 2228125 w 5955078"/>
              <a:gd name="connsiteY1436" fmla="*/ 4230566 h 5355086"/>
              <a:gd name="connsiteX1437" fmla="*/ 2219129 w 5955078"/>
              <a:gd name="connsiteY1437" fmla="*/ 4236995 h 5355086"/>
              <a:gd name="connsiteX1438" fmla="*/ 2212969 w 5955078"/>
              <a:gd name="connsiteY1438" fmla="*/ 4244006 h 5355086"/>
              <a:gd name="connsiteX1439" fmla="*/ 2191473 w 5955078"/>
              <a:gd name="connsiteY1439" fmla="*/ 4253784 h 5355086"/>
              <a:gd name="connsiteX1440" fmla="*/ 2167722 w 5955078"/>
              <a:gd name="connsiteY1440" fmla="*/ 4260148 h 5355086"/>
              <a:gd name="connsiteX1441" fmla="*/ 2137051 w 5955078"/>
              <a:gd name="connsiteY1441" fmla="*/ 4265687 h 5355086"/>
              <a:gd name="connsiteX1442" fmla="*/ 2099125 w 5955078"/>
              <a:gd name="connsiteY1442" fmla="*/ 4269150 h 5355086"/>
              <a:gd name="connsiteX1443" fmla="*/ 2093425 w 5955078"/>
              <a:gd name="connsiteY1443" fmla="*/ 4172873 h 5355086"/>
              <a:gd name="connsiteX1444" fmla="*/ 2088532 w 5955078"/>
              <a:gd name="connsiteY1444" fmla="*/ 4124612 h 5355086"/>
              <a:gd name="connsiteX1445" fmla="*/ 2086809 w 5955078"/>
              <a:gd name="connsiteY1445" fmla="*/ 4078180 h 5355086"/>
              <a:gd name="connsiteX1446" fmla="*/ 2087275 w 5955078"/>
              <a:gd name="connsiteY1446" fmla="*/ 4049920 h 5355086"/>
              <a:gd name="connsiteX1447" fmla="*/ 2083926 w 5955078"/>
              <a:gd name="connsiteY1447" fmla="*/ 4037420 h 5355086"/>
              <a:gd name="connsiteX1448" fmla="*/ 2081246 w 5955078"/>
              <a:gd name="connsiteY1448" fmla="*/ 4027419 h 5355086"/>
              <a:gd name="connsiteX1449" fmla="*/ 2077316 w 5955078"/>
              <a:gd name="connsiteY1449" fmla="*/ 4017754 h 5355086"/>
              <a:gd name="connsiteX1450" fmla="*/ 2069057 w 5955078"/>
              <a:gd name="connsiteY1450" fmla="*/ 4011928 h 5355086"/>
              <a:gd name="connsiteX1451" fmla="*/ 2056712 w 5955078"/>
              <a:gd name="connsiteY1451" fmla="*/ 4005857 h 5355086"/>
              <a:gd name="connsiteX1452" fmla="*/ 2040951 w 5955078"/>
              <a:gd name="connsiteY1452" fmla="*/ 4002041 h 5355086"/>
              <a:gd name="connsiteX1453" fmla="*/ 2036531 w 5955078"/>
              <a:gd name="connsiteY1453" fmla="*/ 4000546 h 5355086"/>
              <a:gd name="connsiteX1454" fmla="*/ 2030527 w 5955078"/>
              <a:gd name="connsiteY1454" fmla="*/ 3998136 h 5355086"/>
              <a:gd name="connsiteX1455" fmla="*/ 2022847 w 5955078"/>
              <a:gd name="connsiteY1455" fmla="*/ 3989475 h 5355086"/>
              <a:gd name="connsiteX1456" fmla="*/ 2014832 w 5955078"/>
              <a:gd name="connsiteY1456" fmla="*/ 3979565 h 5355086"/>
              <a:gd name="connsiteX1457" fmla="*/ 2012152 w 5955078"/>
              <a:gd name="connsiteY1457" fmla="*/ 3969564 h 5355086"/>
              <a:gd name="connsiteX1458" fmla="*/ 2009293 w 5955078"/>
              <a:gd name="connsiteY1458" fmla="*/ 3948894 h 5355086"/>
              <a:gd name="connsiteX1459" fmla="*/ 2007684 w 5955078"/>
              <a:gd name="connsiteY1459" fmla="*/ 3927888 h 5355086"/>
              <a:gd name="connsiteX1460" fmla="*/ 2005291 w 5955078"/>
              <a:gd name="connsiteY1460" fmla="*/ 3878957 h 5355086"/>
              <a:gd name="connsiteX1461" fmla="*/ 1982881 w 5955078"/>
              <a:gd name="connsiteY1461" fmla="*/ 3890321 h 5355086"/>
              <a:gd name="connsiteX1462" fmla="*/ 1965224 w 5955078"/>
              <a:gd name="connsiteY1462" fmla="*/ 3904430 h 5355086"/>
              <a:gd name="connsiteX1463" fmla="*/ 1947903 w 5955078"/>
              <a:gd name="connsiteY1463" fmla="*/ 3919790 h 5355086"/>
              <a:gd name="connsiteX1464" fmla="*/ 1934332 w 5955078"/>
              <a:gd name="connsiteY1464" fmla="*/ 3934145 h 5355086"/>
              <a:gd name="connsiteX1465" fmla="*/ 1921431 w 5955078"/>
              <a:gd name="connsiteY1465" fmla="*/ 3950999 h 5355086"/>
              <a:gd name="connsiteX1466" fmla="*/ 1911365 w 5955078"/>
              <a:gd name="connsiteY1466" fmla="*/ 3968435 h 5355086"/>
              <a:gd name="connsiteX1467" fmla="*/ 1901299 w 5955078"/>
              <a:gd name="connsiteY1467" fmla="*/ 3985869 h 5355086"/>
              <a:gd name="connsiteX1468" fmla="*/ 1893153 w 5955078"/>
              <a:gd name="connsiteY1468" fmla="*/ 4005470 h 5355086"/>
              <a:gd name="connsiteX1469" fmla="*/ 1882686 w 5955078"/>
              <a:gd name="connsiteY1469" fmla="*/ 4036410 h 5355086"/>
              <a:gd name="connsiteX1470" fmla="*/ 1876304 w 5955078"/>
              <a:gd name="connsiteY1470" fmla="*/ 4067595 h 5355086"/>
              <a:gd name="connsiteX1471" fmla="*/ 1868673 w 5955078"/>
              <a:gd name="connsiteY1471" fmla="*/ 4099116 h 5355086"/>
              <a:gd name="connsiteX1472" fmla="*/ 1861376 w 5955078"/>
              <a:gd name="connsiteY1472" fmla="*/ 4131886 h 5355086"/>
              <a:gd name="connsiteX1473" fmla="*/ 1855306 w 5955078"/>
              <a:gd name="connsiteY1473" fmla="*/ 4144231 h 5355086"/>
              <a:gd name="connsiteX1474" fmla="*/ 1845485 w 5955078"/>
              <a:gd name="connsiteY1474" fmla="*/ 4157581 h 5355086"/>
              <a:gd name="connsiteX1475" fmla="*/ 1825173 w 5955078"/>
              <a:gd name="connsiteY1475" fmla="*/ 4181781 h 5355086"/>
              <a:gd name="connsiteX1476" fmla="*/ 1805304 w 5955078"/>
              <a:gd name="connsiteY1476" fmla="*/ 4157629 h 5355086"/>
              <a:gd name="connsiteX1477" fmla="*/ 1798204 w 5955078"/>
              <a:gd name="connsiteY1477" fmla="*/ 4146134 h 5355086"/>
              <a:gd name="connsiteX1478" fmla="*/ 1796529 w 5955078"/>
              <a:gd name="connsiteY1478" fmla="*/ 4139883 h 5355086"/>
              <a:gd name="connsiteX1479" fmla="*/ 1794519 w 5955078"/>
              <a:gd name="connsiteY1479" fmla="*/ 4132383 h 5355086"/>
              <a:gd name="connsiteX1480" fmla="*/ 1789382 w 5955078"/>
              <a:gd name="connsiteY1480" fmla="*/ 4088206 h 5355086"/>
              <a:gd name="connsiteX1481" fmla="*/ 1785829 w 5955078"/>
              <a:gd name="connsiteY1481" fmla="*/ 4044946 h 5355086"/>
              <a:gd name="connsiteX1482" fmla="*/ 1780218 w 5955078"/>
              <a:gd name="connsiteY1482" fmla="*/ 3954003 h 5355086"/>
              <a:gd name="connsiteX1483" fmla="*/ 1779255 w 5955078"/>
              <a:gd name="connsiteY1483" fmla="*/ 3915407 h 5355086"/>
              <a:gd name="connsiteX1484" fmla="*/ 1780277 w 5955078"/>
              <a:gd name="connsiteY1484" fmla="*/ 3864221 h 5355086"/>
              <a:gd name="connsiteX1485" fmla="*/ 1743470 w 5955078"/>
              <a:gd name="connsiteY1485" fmla="*/ 3896860 h 5355086"/>
              <a:gd name="connsiteX1486" fmla="*/ 1717823 w 5955078"/>
              <a:gd name="connsiteY1486" fmla="*/ 3921150 h 5355086"/>
              <a:gd name="connsiteX1487" fmla="*/ 1692601 w 5955078"/>
              <a:gd name="connsiteY1487" fmla="*/ 3952024 h 5355086"/>
              <a:gd name="connsiteX1488" fmla="*/ 1679030 w 5955078"/>
              <a:gd name="connsiteY1488" fmla="*/ 3966379 h 5355086"/>
              <a:gd name="connsiteX1489" fmla="*/ 1665459 w 5955078"/>
              <a:gd name="connsiteY1489" fmla="*/ 3980733 h 5355086"/>
              <a:gd name="connsiteX1490" fmla="*/ 1653048 w 5955078"/>
              <a:gd name="connsiteY1490" fmla="*/ 3989418 h 5355086"/>
              <a:gd name="connsiteX1491" fmla="*/ 1641888 w 5955078"/>
              <a:gd name="connsiteY1491" fmla="*/ 3997768 h 5355086"/>
              <a:gd name="connsiteX1492" fmla="*/ 1628472 w 5955078"/>
              <a:gd name="connsiteY1492" fmla="*/ 4002702 h 5355086"/>
              <a:gd name="connsiteX1493" fmla="*/ 1616641 w 5955078"/>
              <a:gd name="connsiteY1493" fmla="*/ 4008551 h 5355086"/>
              <a:gd name="connsiteX1494" fmla="*/ 1606641 w 5955078"/>
              <a:gd name="connsiteY1494" fmla="*/ 4011231 h 5355086"/>
              <a:gd name="connsiteX1495" fmla="*/ 1594721 w 5955078"/>
              <a:gd name="connsiteY1495" fmla="*/ 4011745 h 5355086"/>
              <a:gd name="connsiteX1496" fmla="*/ 1583716 w 5955078"/>
              <a:gd name="connsiteY1496" fmla="*/ 4010675 h 5355086"/>
              <a:gd name="connsiteX1497" fmla="*/ 1573960 w 5955078"/>
              <a:gd name="connsiteY1497" fmla="*/ 4009269 h 5355086"/>
              <a:gd name="connsiteX1498" fmla="*/ 1564786 w 5955078"/>
              <a:gd name="connsiteY1498" fmla="*/ 4005029 h 5355086"/>
              <a:gd name="connsiteX1499" fmla="*/ 1555275 w 5955078"/>
              <a:gd name="connsiteY1499" fmla="*/ 3999539 h 5355086"/>
              <a:gd name="connsiteX1500" fmla="*/ 1546681 w 5955078"/>
              <a:gd name="connsiteY1500" fmla="*/ 3992463 h 5355086"/>
              <a:gd name="connsiteX1501" fmla="*/ 1537751 w 5955078"/>
              <a:gd name="connsiteY1501" fmla="*/ 3984137 h 5355086"/>
              <a:gd name="connsiteX1502" fmla="*/ 1531321 w 5955078"/>
              <a:gd name="connsiteY1502" fmla="*/ 3975141 h 5355086"/>
              <a:gd name="connsiteX1503" fmla="*/ 1525137 w 5955078"/>
              <a:gd name="connsiteY1503" fmla="*/ 3962061 h 5355086"/>
              <a:gd name="connsiteX1504" fmla="*/ 1518037 w 5955078"/>
              <a:gd name="connsiteY1504" fmla="*/ 3950566 h 5355086"/>
              <a:gd name="connsiteX1505" fmla="*/ 1514018 w 5955078"/>
              <a:gd name="connsiteY1505" fmla="*/ 3935565 h 5355086"/>
              <a:gd name="connsiteX1506" fmla="*/ 1499460 w 5955078"/>
              <a:gd name="connsiteY1506" fmla="*/ 3891233 h 5355086"/>
              <a:gd name="connsiteX1507" fmla="*/ 1482563 w 5955078"/>
              <a:gd name="connsiteY1507" fmla="*/ 3913178 h 5355086"/>
              <a:gd name="connsiteX1508" fmla="*/ 1475488 w 5955078"/>
              <a:gd name="connsiteY1508" fmla="*/ 3921773 h 5355086"/>
              <a:gd name="connsiteX1509" fmla="*/ 1469997 w 5955078"/>
              <a:gd name="connsiteY1509" fmla="*/ 3931283 h 5355086"/>
              <a:gd name="connsiteX1510" fmla="*/ 1445738 w 5955078"/>
              <a:gd name="connsiteY1510" fmla="*/ 4000753 h 5355086"/>
              <a:gd name="connsiteX1511" fmla="*/ 1433776 w 5955078"/>
              <a:gd name="connsiteY1511" fmla="*/ 4036113 h 5355086"/>
              <a:gd name="connsiteX1512" fmla="*/ 1423399 w 5955078"/>
              <a:gd name="connsiteY1512" fmla="*/ 4072389 h 5355086"/>
              <a:gd name="connsiteX1513" fmla="*/ 1419428 w 5955078"/>
              <a:gd name="connsiteY1513" fmla="*/ 4097569 h 5355086"/>
              <a:gd name="connsiteX1514" fmla="*/ 1420792 w 5955078"/>
              <a:gd name="connsiteY1514" fmla="*/ 4122660 h 5355086"/>
              <a:gd name="connsiteX1515" fmla="*/ 1421241 w 5955078"/>
              <a:gd name="connsiteY1515" fmla="*/ 4149335 h 5355086"/>
              <a:gd name="connsiteX1516" fmla="*/ 1425439 w 5955078"/>
              <a:gd name="connsiteY1516" fmla="*/ 4175006 h 5355086"/>
              <a:gd name="connsiteX1517" fmla="*/ 1444645 w 5955078"/>
              <a:gd name="connsiteY1517" fmla="*/ 4271684 h 5355086"/>
              <a:gd name="connsiteX1518" fmla="*/ 1456123 w 5955078"/>
              <a:gd name="connsiteY1518" fmla="*/ 4319521 h 5355086"/>
              <a:gd name="connsiteX1519" fmla="*/ 1468517 w 5955078"/>
              <a:gd name="connsiteY1519" fmla="*/ 4365773 h 5355086"/>
              <a:gd name="connsiteX1520" fmla="*/ 1478475 w 5955078"/>
              <a:gd name="connsiteY1520" fmla="*/ 4397939 h 5355086"/>
              <a:gd name="connsiteX1521" fmla="*/ 1492763 w 5955078"/>
              <a:gd name="connsiteY1521" fmla="*/ 4426265 h 5355086"/>
              <a:gd name="connsiteX1522" fmla="*/ 1525092 w 5955078"/>
              <a:gd name="connsiteY1522" fmla="*/ 4481913 h 5355086"/>
              <a:gd name="connsiteX1523" fmla="*/ 1552575 w 5955078"/>
              <a:gd name="connsiteY1523" fmla="*/ 4529480 h 5355086"/>
              <a:gd name="connsiteX1524" fmla="*/ 1587069 w 5955078"/>
              <a:gd name="connsiteY1524" fmla="*/ 4583209 h 5355086"/>
              <a:gd name="connsiteX1525" fmla="*/ 1563293 w 5955078"/>
              <a:gd name="connsiteY1525" fmla="*/ 4569482 h 5355086"/>
              <a:gd name="connsiteX1526" fmla="*/ 1540433 w 5955078"/>
              <a:gd name="connsiteY1526" fmla="*/ 4554170 h 5355086"/>
              <a:gd name="connsiteX1527" fmla="*/ 1518824 w 5955078"/>
              <a:gd name="connsiteY1527" fmla="*/ 4538524 h 5355086"/>
              <a:gd name="connsiteX1528" fmla="*/ 1500964 w 5955078"/>
              <a:gd name="connsiteY1528" fmla="*/ 4521873 h 5355086"/>
              <a:gd name="connsiteX1529" fmla="*/ 1484020 w 5955078"/>
              <a:gd name="connsiteY1529" fmla="*/ 4503637 h 5355086"/>
              <a:gd name="connsiteX1530" fmla="*/ 1468661 w 5955078"/>
              <a:gd name="connsiteY1530" fmla="*/ 4486316 h 5355086"/>
              <a:gd name="connsiteX1531" fmla="*/ 1454551 w 5955078"/>
              <a:gd name="connsiteY1531" fmla="*/ 4468660 h 5355086"/>
              <a:gd name="connsiteX1532" fmla="*/ 1443522 w 5955078"/>
              <a:gd name="connsiteY1532" fmla="*/ 4447499 h 5355086"/>
              <a:gd name="connsiteX1533" fmla="*/ 1432493 w 5955078"/>
              <a:gd name="connsiteY1533" fmla="*/ 4426338 h 5355086"/>
              <a:gd name="connsiteX1534" fmla="*/ 1425549 w 5955078"/>
              <a:gd name="connsiteY1534" fmla="*/ 4405421 h 5355086"/>
              <a:gd name="connsiteX1535" fmla="*/ 1417020 w 5955078"/>
              <a:gd name="connsiteY1535" fmla="*/ 4383590 h 5355086"/>
              <a:gd name="connsiteX1536" fmla="*/ 1413156 w 5955078"/>
              <a:gd name="connsiteY1536" fmla="*/ 4359170 h 5355086"/>
              <a:gd name="connsiteX1537" fmla="*/ 1408376 w 5955078"/>
              <a:gd name="connsiteY1537" fmla="*/ 4336334 h 5355086"/>
              <a:gd name="connsiteX1538" fmla="*/ 1407012 w 5955078"/>
              <a:gd name="connsiteY1538" fmla="*/ 4311243 h 5355086"/>
              <a:gd name="connsiteX1539" fmla="*/ 1405649 w 5955078"/>
              <a:gd name="connsiteY1539" fmla="*/ 4286153 h 5355086"/>
              <a:gd name="connsiteX1540" fmla="*/ 1408035 w 5955078"/>
              <a:gd name="connsiteY1540" fmla="*/ 4260057 h 5355086"/>
              <a:gd name="connsiteX1541" fmla="*/ 1393794 w 5955078"/>
              <a:gd name="connsiteY1541" fmla="*/ 4271912 h 5355086"/>
              <a:gd name="connsiteX1542" fmla="*/ 1383973 w 5955078"/>
              <a:gd name="connsiteY1542" fmla="*/ 4285262 h 5355086"/>
              <a:gd name="connsiteX1543" fmla="*/ 1365582 w 5955078"/>
              <a:gd name="connsiteY1543" fmla="*/ 4311626 h 5355086"/>
              <a:gd name="connsiteX1544" fmla="*/ 1351610 w 5955078"/>
              <a:gd name="connsiteY1544" fmla="*/ 4339486 h 5355086"/>
              <a:gd name="connsiteX1545" fmla="*/ 1340473 w 5955078"/>
              <a:gd name="connsiteY1545" fmla="*/ 4367927 h 5355086"/>
              <a:gd name="connsiteX1546" fmla="*/ 1331256 w 5955078"/>
              <a:gd name="connsiteY1546" fmla="*/ 4398532 h 5355086"/>
              <a:gd name="connsiteX1547" fmla="*/ 1324874 w 5955078"/>
              <a:gd name="connsiteY1547" fmla="*/ 4429717 h 5355086"/>
              <a:gd name="connsiteX1548" fmla="*/ 1316328 w 5955078"/>
              <a:gd name="connsiteY1548" fmla="*/ 4462823 h 5355086"/>
              <a:gd name="connsiteX1549" fmla="*/ 1306776 w 5955078"/>
              <a:gd name="connsiteY1549" fmla="*/ 4492178 h 5355086"/>
              <a:gd name="connsiteX1550" fmla="*/ 1295167 w 5955078"/>
              <a:gd name="connsiteY1550" fmla="*/ 4473852 h 5355086"/>
              <a:gd name="connsiteX1551" fmla="*/ 1289407 w 5955078"/>
              <a:gd name="connsiteY1551" fmla="*/ 4467357 h 5355086"/>
              <a:gd name="connsiteX1552" fmla="*/ 1290233 w 5955078"/>
              <a:gd name="connsiteY1552" fmla="*/ 4460436 h 5355086"/>
              <a:gd name="connsiteX1553" fmla="*/ 1289293 w 5955078"/>
              <a:gd name="connsiteY1553" fmla="*/ 4441931 h 5355086"/>
              <a:gd name="connsiteX1554" fmla="*/ 1285609 w 5955078"/>
              <a:gd name="connsiteY1554" fmla="*/ 4428181 h 5355086"/>
              <a:gd name="connsiteX1555" fmla="*/ 1278510 w 5955078"/>
              <a:gd name="connsiteY1555" fmla="*/ 4416685 h 5355086"/>
              <a:gd name="connsiteX1556" fmla="*/ 1270250 w 5955078"/>
              <a:gd name="connsiteY1556" fmla="*/ 4410860 h 5355086"/>
              <a:gd name="connsiteX1557" fmla="*/ 1257904 w 5955078"/>
              <a:gd name="connsiteY1557" fmla="*/ 4404788 h 5355086"/>
              <a:gd name="connsiteX1558" fmla="*/ 1244399 w 5955078"/>
              <a:gd name="connsiteY1558" fmla="*/ 4404388 h 5355086"/>
              <a:gd name="connsiteX1559" fmla="*/ 1229978 w 5955078"/>
              <a:gd name="connsiteY1559" fmla="*/ 4405573 h 5355086"/>
              <a:gd name="connsiteX1560" fmla="*/ 1213393 w 5955078"/>
              <a:gd name="connsiteY1560" fmla="*/ 4408676 h 5355086"/>
              <a:gd name="connsiteX1561" fmla="*/ 1164798 w 5955078"/>
              <a:gd name="connsiteY1561" fmla="*/ 4412320 h 5355086"/>
              <a:gd name="connsiteX1562" fmla="*/ 1139706 w 5955078"/>
              <a:gd name="connsiteY1562" fmla="*/ 4413683 h 5355086"/>
              <a:gd name="connsiteX1563" fmla="*/ 1114861 w 5955078"/>
              <a:gd name="connsiteY1563" fmla="*/ 4410962 h 5355086"/>
              <a:gd name="connsiteX1564" fmla="*/ 1101936 w 5955078"/>
              <a:gd name="connsiteY1564" fmla="*/ 4407727 h 5355086"/>
              <a:gd name="connsiteX1565" fmla="*/ 1091176 w 5955078"/>
              <a:gd name="connsiteY1565" fmla="*/ 4402571 h 5355086"/>
              <a:gd name="connsiteX1566" fmla="*/ 1081331 w 5955078"/>
              <a:gd name="connsiteY1566" fmla="*/ 4395830 h 5355086"/>
              <a:gd name="connsiteX1567" fmla="*/ 1076821 w 5955078"/>
              <a:gd name="connsiteY1567" fmla="*/ 4388999 h 5355086"/>
              <a:gd name="connsiteX1568" fmla="*/ 1072891 w 5955078"/>
              <a:gd name="connsiteY1568" fmla="*/ 4379334 h 5355086"/>
              <a:gd name="connsiteX1569" fmla="*/ 1071462 w 5955078"/>
              <a:gd name="connsiteY1569" fmla="*/ 4368999 h 5355086"/>
              <a:gd name="connsiteX1570" fmla="*/ 1077532 w 5955078"/>
              <a:gd name="connsiteY1570" fmla="*/ 4356654 h 5355086"/>
              <a:gd name="connsiteX1571" fmla="*/ 1084853 w 5955078"/>
              <a:gd name="connsiteY1571" fmla="*/ 4343974 h 5355086"/>
              <a:gd name="connsiteX1572" fmla="*/ 1122307 w 5955078"/>
              <a:gd name="connsiteY1572" fmla="*/ 4293744 h 5355086"/>
              <a:gd name="connsiteX1573" fmla="*/ 1161925 w 5955078"/>
              <a:gd name="connsiteY1573" fmla="*/ 4241596 h 5355086"/>
              <a:gd name="connsiteX1574" fmla="*/ 1204713 w 5955078"/>
              <a:gd name="connsiteY1574" fmla="*/ 4191276 h 5355086"/>
              <a:gd name="connsiteX1575" fmla="*/ 1226945 w 5955078"/>
              <a:gd name="connsiteY1575" fmla="*/ 4169242 h 5355086"/>
              <a:gd name="connsiteX1576" fmla="*/ 1250427 w 5955078"/>
              <a:gd name="connsiteY1576" fmla="*/ 4146872 h 5355086"/>
              <a:gd name="connsiteX1577" fmla="*/ 1278238 w 5955078"/>
              <a:gd name="connsiteY1577" fmla="*/ 4120663 h 5355086"/>
              <a:gd name="connsiteX1578" fmla="*/ 1289310 w 5955078"/>
              <a:gd name="connsiteY1578" fmla="*/ 4106978 h 5355086"/>
              <a:gd name="connsiteX1579" fmla="*/ 1300380 w 5955078"/>
              <a:gd name="connsiteY1579" fmla="*/ 4093293 h 5355086"/>
              <a:gd name="connsiteX1580" fmla="*/ 1310201 w 5955078"/>
              <a:gd name="connsiteY1580" fmla="*/ 4079943 h 5355086"/>
              <a:gd name="connsiteX1581" fmla="*/ 1316517 w 5955078"/>
              <a:gd name="connsiteY1581" fmla="*/ 4063514 h 5355086"/>
              <a:gd name="connsiteX1582" fmla="*/ 1322498 w 5955078"/>
              <a:gd name="connsiteY1582" fmla="*/ 4045834 h 5355086"/>
              <a:gd name="connsiteX1583" fmla="*/ 1326314 w 5955078"/>
              <a:gd name="connsiteY1583" fmla="*/ 4030073 h 5355086"/>
              <a:gd name="connsiteX1584" fmla="*/ 1347151 w 5955078"/>
              <a:gd name="connsiteY1584" fmla="*/ 3887831 h 5355086"/>
              <a:gd name="connsiteX1585" fmla="*/ 1364573 w 5955078"/>
              <a:gd name="connsiteY1585" fmla="*/ 3747844 h 5355086"/>
              <a:gd name="connsiteX1586" fmla="*/ 1372605 w 5955078"/>
              <a:gd name="connsiteY1586" fmla="*/ 3702818 h 5355086"/>
              <a:gd name="connsiteX1587" fmla="*/ 1381888 w 5955078"/>
              <a:gd name="connsiteY1587" fmla="*/ 3657458 h 5355086"/>
              <a:gd name="connsiteX1588" fmla="*/ 1393473 w 5955078"/>
              <a:gd name="connsiteY1588" fmla="*/ 3655693 h 5355086"/>
              <a:gd name="connsiteX1589" fmla="*/ 1461611 w 5955078"/>
              <a:gd name="connsiteY1589" fmla="*/ 3749978 h 5355086"/>
              <a:gd name="connsiteX1590" fmla="*/ 1480092 w 5955078"/>
              <a:gd name="connsiteY1590" fmla="*/ 3728948 h 5355086"/>
              <a:gd name="connsiteX1591" fmla="*/ 1492323 w 5955078"/>
              <a:gd name="connsiteY1591" fmla="*/ 3709594 h 5355086"/>
              <a:gd name="connsiteX1592" fmla="*/ 1499219 w 5955078"/>
              <a:gd name="connsiteY1592" fmla="*/ 3690329 h 5355086"/>
              <a:gd name="connsiteX1593" fmla="*/ 1501115 w 5955078"/>
              <a:gd name="connsiteY1593" fmla="*/ 3672403 h 5355086"/>
              <a:gd name="connsiteX1594" fmla="*/ 1498926 w 5955078"/>
              <a:gd name="connsiteY1594" fmla="*/ 3654233 h 5355086"/>
              <a:gd name="connsiteX1595" fmla="*/ 1491401 w 5955078"/>
              <a:gd name="connsiteY1595" fmla="*/ 3636152 h 5355086"/>
              <a:gd name="connsiteX1596" fmla="*/ 1479792 w 5955078"/>
              <a:gd name="connsiteY1596" fmla="*/ 3617827 h 5355086"/>
              <a:gd name="connsiteX1597" fmla="*/ 1462847 w 5955078"/>
              <a:gd name="connsiteY1597" fmla="*/ 3599590 h 5355086"/>
              <a:gd name="connsiteX1598" fmla="*/ 1448403 w 5955078"/>
              <a:gd name="connsiteY1598" fmla="*/ 3580684 h 5355086"/>
              <a:gd name="connsiteX1599" fmla="*/ 1434539 w 5955078"/>
              <a:gd name="connsiteY1599" fmla="*/ 3558942 h 5355086"/>
              <a:gd name="connsiteX1600" fmla="*/ 1414645 w 5955078"/>
              <a:gd name="connsiteY1600" fmla="*/ 3514701 h 5355086"/>
              <a:gd name="connsiteX1601" fmla="*/ 1397856 w 5955078"/>
              <a:gd name="connsiteY1601" fmla="*/ 3487044 h 5355086"/>
              <a:gd name="connsiteX1602" fmla="*/ 1384662 w 5955078"/>
              <a:gd name="connsiteY1602" fmla="*/ 3467803 h 5355086"/>
              <a:gd name="connsiteX1603" fmla="*/ 1376067 w 5955078"/>
              <a:gd name="connsiteY1603" fmla="*/ 3460728 h 5355086"/>
              <a:gd name="connsiteX1604" fmla="*/ 1370307 w 5955078"/>
              <a:gd name="connsiteY1604" fmla="*/ 3454232 h 5355086"/>
              <a:gd name="connsiteX1605" fmla="*/ 1360552 w 5955078"/>
              <a:gd name="connsiteY1605" fmla="*/ 3452826 h 5355086"/>
              <a:gd name="connsiteX1606" fmla="*/ 1354547 w 5955078"/>
              <a:gd name="connsiteY1606" fmla="*/ 3450417 h 5355086"/>
              <a:gd name="connsiteX1607" fmla="*/ 1344457 w 5955078"/>
              <a:gd name="connsiteY1607" fmla="*/ 3447761 h 5355086"/>
              <a:gd name="connsiteX1608" fmla="*/ 1336957 w 5955078"/>
              <a:gd name="connsiteY1608" fmla="*/ 3449771 h 5355086"/>
              <a:gd name="connsiteX1609" fmla="*/ 1326956 w 5955078"/>
              <a:gd name="connsiteY1609" fmla="*/ 3452450 h 5355086"/>
              <a:gd name="connsiteX1610" fmla="*/ 1317626 w 5955078"/>
              <a:gd name="connsiteY1610" fmla="*/ 3457630 h 5355086"/>
              <a:gd name="connsiteX1611" fmla="*/ 1297805 w 5955078"/>
              <a:gd name="connsiteY1611" fmla="*/ 3473659 h 5355086"/>
              <a:gd name="connsiteX1612" fmla="*/ 1275238 w 5955078"/>
              <a:gd name="connsiteY1612" fmla="*/ 3494444 h 5355086"/>
              <a:gd name="connsiteX1613" fmla="*/ 1265663 w 5955078"/>
              <a:gd name="connsiteY1613" fmla="*/ 3503709 h 5355086"/>
              <a:gd name="connsiteX1614" fmla="*/ 1234723 w 5955078"/>
              <a:gd name="connsiteY1614" fmla="*/ 3493242 h 5355086"/>
              <a:gd name="connsiteX1615" fmla="*/ 1222378 w 5955078"/>
              <a:gd name="connsiteY1615" fmla="*/ 3487171 h 5355086"/>
              <a:gd name="connsiteX1616" fmla="*/ 1209698 w 5955078"/>
              <a:gd name="connsiteY1616" fmla="*/ 3479850 h 5355086"/>
              <a:gd name="connsiteX1617" fmla="*/ 1188757 w 5955078"/>
              <a:gd name="connsiteY1617" fmla="*/ 3466704 h 5355086"/>
              <a:gd name="connsiteX1618" fmla="*/ 1177908 w 5955078"/>
              <a:gd name="connsiteY1618" fmla="*/ 3456213 h 5355086"/>
              <a:gd name="connsiteX1619" fmla="*/ 1172728 w 5955078"/>
              <a:gd name="connsiteY1619" fmla="*/ 3446883 h 5355086"/>
              <a:gd name="connsiteX1620" fmla="*/ 1169044 w 5955078"/>
              <a:gd name="connsiteY1620" fmla="*/ 3433133 h 5355086"/>
              <a:gd name="connsiteX1621" fmla="*/ 1167859 w 5955078"/>
              <a:gd name="connsiteY1621" fmla="*/ 3418712 h 5355086"/>
              <a:gd name="connsiteX1622" fmla="*/ 1165825 w 5955078"/>
              <a:gd name="connsiteY1622" fmla="*/ 3391121 h 5355086"/>
              <a:gd name="connsiteX1623" fmla="*/ 1163301 w 5955078"/>
              <a:gd name="connsiteY1623" fmla="*/ 3371701 h 5355086"/>
              <a:gd name="connsiteX1624" fmla="*/ 1160287 w 5955078"/>
              <a:gd name="connsiteY1624" fmla="*/ 3360450 h 5355086"/>
              <a:gd name="connsiteX1625" fmla="*/ 1153187 w 5955078"/>
              <a:gd name="connsiteY1625" fmla="*/ 3348955 h 5355086"/>
              <a:gd name="connsiteX1626" fmla="*/ 1144927 w 5955078"/>
              <a:gd name="connsiteY1626" fmla="*/ 3343129 h 5355086"/>
              <a:gd name="connsiteX1627" fmla="*/ 1135752 w 5955078"/>
              <a:gd name="connsiteY1627" fmla="*/ 3338888 h 5355086"/>
              <a:gd name="connsiteX1628" fmla="*/ 1122582 w 5955078"/>
              <a:gd name="connsiteY1628" fmla="*/ 3339738 h 5355086"/>
              <a:gd name="connsiteX1629" fmla="*/ 1108831 w 5955078"/>
              <a:gd name="connsiteY1629" fmla="*/ 3343422 h 5355086"/>
              <a:gd name="connsiteX1630" fmla="*/ 1093251 w 5955078"/>
              <a:gd name="connsiteY1630" fmla="*/ 3350277 h 5355086"/>
              <a:gd name="connsiteX1631" fmla="*/ 1071174 w 5955078"/>
              <a:gd name="connsiteY1631" fmla="*/ 3362891 h 5355086"/>
              <a:gd name="connsiteX1632" fmla="*/ 1046509 w 5955078"/>
              <a:gd name="connsiteY1632" fmla="*/ 3370840 h 5355086"/>
              <a:gd name="connsiteX1633" fmla="*/ 1022758 w 5955078"/>
              <a:gd name="connsiteY1633" fmla="*/ 3377204 h 5355086"/>
              <a:gd name="connsiteX1634" fmla="*/ 1002422 w 5955078"/>
              <a:gd name="connsiteY1634" fmla="*/ 3381313 h 5355086"/>
              <a:gd name="connsiteX1635" fmla="*/ 981417 w 5955078"/>
              <a:gd name="connsiteY1635" fmla="*/ 3382922 h 5355086"/>
              <a:gd name="connsiteX1636" fmla="*/ 961571 w 5955078"/>
              <a:gd name="connsiteY1636" fmla="*/ 3378861 h 5355086"/>
              <a:gd name="connsiteX1637" fmla="*/ 940811 w 5955078"/>
              <a:gd name="connsiteY1637" fmla="*/ 3376385 h 5355086"/>
              <a:gd name="connsiteX1638" fmla="*/ 924381 w 5955078"/>
              <a:gd name="connsiteY1638" fmla="*/ 3370069 h 5355086"/>
              <a:gd name="connsiteX1639" fmla="*/ 906946 w 5955078"/>
              <a:gd name="connsiteY1639" fmla="*/ 3360003 h 5355086"/>
              <a:gd name="connsiteX1640" fmla="*/ 890426 w 5955078"/>
              <a:gd name="connsiteY1640" fmla="*/ 3348352 h 5355086"/>
              <a:gd name="connsiteX1641" fmla="*/ 875737 w 5955078"/>
              <a:gd name="connsiteY1641" fmla="*/ 3333531 h 5355086"/>
              <a:gd name="connsiteX1642" fmla="*/ 863547 w 5955078"/>
              <a:gd name="connsiteY1642" fmla="*/ 3318040 h 5355086"/>
              <a:gd name="connsiteX1643" fmla="*/ 851938 w 5955078"/>
              <a:gd name="connsiteY1643" fmla="*/ 3299714 h 5355086"/>
              <a:gd name="connsiteX1644" fmla="*/ 841488 w 5955078"/>
              <a:gd name="connsiteY1644" fmla="*/ 3275718 h 5355086"/>
              <a:gd name="connsiteX1645" fmla="*/ 832625 w 5955078"/>
              <a:gd name="connsiteY1645" fmla="*/ 3252637 h 5355086"/>
              <a:gd name="connsiteX1646" fmla="*/ 826261 w 5955078"/>
              <a:gd name="connsiteY1646" fmla="*/ 3228886 h 5355086"/>
              <a:gd name="connsiteX1647" fmla="*/ 820051 w 5955078"/>
              <a:gd name="connsiteY1647" fmla="*/ 3195715 h 5355086"/>
              <a:gd name="connsiteX1648" fmla="*/ 820118 w 5955078"/>
              <a:gd name="connsiteY1648" fmla="*/ 3180960 h 5355086"/>
              <a:gd name="connsiteX1649" fmla="*/ 820183 w 5955078"/>
              <a:gd name="connsiteY1649" fmla="*/ 3166204 h 5355086"/>
              <a:gd name="connsiteX1650" fmla="*/ 820584 w 5955078"/>
              <a:gd name="connsiteY1650" fmla="*/ 3152700 h 5355086"/>
              <a:gd name="connsiteX1651" fmla="*/ 824155 w 5955078"/>
              <a:gd name="connsiteY1651" fmla="*/ 3141024 h 5355086"/>
              <a:gd name="connsiteX1652" fmla="*/ 829890 w 5955078"/>
              <a:gd name="connsiteY1652" fmla="*/ 3127430 h 5355086"/>
              <a:gd name="connsiteX1653" fmla="*/ 835046 w 5955078"/>
              <a:gd name="connsiteY1653" fmla="*/ 3116670 h 5355086"/>
              <a:gd name="connsiteX1654" fmla="*/ 842367 w 5955078"/>
              <a:gd name="connsiteY1654" fmla="*/ 3103991 h 5355086"/>
              <a:gd name="connsiteX1655" fmla="*/ 850358 w 5955078"/>
              <a:gd name="connsiteY1655" fmla="*/ 3093810 h 5355086"/>
              <a:gd name="connsiteX1656" fmla="*/ 858683 w 5955078"/>
              <a:gd name="connsiteY1656" fmla="*/ 3084880 h 5355086"/>
              <a:gd name="connsiteX1657" fmla="*/ 870758 w 5955078"/>
              <a:gd name="connsiteY1657" fmla="*/ 3074945 h 5355086"/>
              <a:gd name="connsiteX1658" fmla="*/ 884755 w 5955078"/>
              <a:gd name="connsiteY1658" fmla="*/ 3067175 h 5355086"/>
              <a:gd name="connsiteX1659" fmla="*/ 897500 w 5955078"/>
              <a:gd name="connsiteY1659" fmla="*/ 3059741 h 5355086"/>
              <a:gd name="connsiteX1660" fmla="*/ 927746 w 5955078"/>
              <a:gd name="connsiteY1660" fmla="*/ 3047618 h 5355086"/>
              <a:gd name="connsiteX1661" fmla="*/ 958908 w 5955078"/>
              <a:gd name="connsiteY1661" fmla="*/ 3033908 h 5355086"/>
              <a:gd name="connsiteX1662" fmla="*/ 985405 w 5955078"/>
              <a:gd name="connsiteY1662" fmla="*/ 3022790 h 5355086"/>
              <a:gd name="connsiteX1663" fmla="*/ 1013730 w 5955078"/>
              <a:gd name="connsiteY1663" fmla="*/ 3008501 h 5355086"/>
              <a:gd name="connsiteX1664" fmla="*/ 1040472 w 5955078"/>
              <a:gd name="connsiteY1664" fmla="*/ 2993297 h 5355086"/>
              <a:gd name="connsiteX1665" fmla="*/ 1064043 w 5955078"/>
              <a:gd name="connsiteY1665" fmla="*/ 2976263 h 5355086"/>
              <a:gd name="connsiteX1666" fmla="*/ 1084110 w 5955078"/>
              <a:gd name="connsiteY1666" fmla="*/ 2956148 h 5355086"/>
              <a:gd name="connsiteX1667" fmla="*/ 1102501 w 5955078"/>
              <a:gd name="connsiteY1667" fmla="*/ 2929783 h 5355086"/>
              <a:gd name="connsiteX1668" fmla="*/ 1120223 w 5955078"/>
              <a:gd name="connsiteY1668" fmla="*/ 2900919 h 5355086"/>
              <a:gd name="connsiteX1669" fmla="*/ 1124463 w 5955078"/>
              <a:gd name="connsiteY1669" fmla="*/ 2891743 h 5355086"/>
              <a:gd name="connsiteX1670" fmla="*/ 1131539 w 5955078"/>
              <a:gd name="connsiteY1670" fmla="*/ 2883149 h 5355086"/>
              <a:gd name="connsiteX1671" fmla="*/ 1138034 w 5955078"/>
              <a:gd name="connsiteY1671" fmla="*/ 2877389 h 5355086"/>
              <a:gd name="connsiteX1672" fmla="*/ 1144195 w 5955078"/>
              <a:gd name="connsiteY1672" fmla="*/ 2870379 h 5355086"/>
              <a:gd name="connsiteX1673" fmla="*/ 1159440 w 5955078"/>
              <a:gd name="connsiteY1673" fmla="*/ 2862275 h 5355086"/>
              <a:gd name="connsiteX1674" fmla="*/ 1175691 w 5955078"/>
              <a:gd name="connsiteY1674" fmla="*/ 2857920 h 5355086"/>
              <a:gd name="connsiteX1675" fmla="*/ 1193616 w 5955078"/>
              <a:gd name="connsiteY1675" fmla="*/ 2859816 h 5355086"/>
              <a:gd name="connsiteX1676" fmla="*/ 1211877 w 5955078"/>
              <a:gd name="connsiteY1676" fmla="*/ 2862963 h 5355086"/>
              <a:gd name="connsiteX1677" fmla="*/ 1232147 w 5955078"/>
              <a:gd name="connsiteY1677" fmla="*/ 2873609 h 5355086"/>
              <a:gd name="connsiteX1678" fmla="*/ 1247417 w 5955078"/>
              <a:gd name="connsiteY1678" fmla="*/ 2885595 h 5355086"/>
              <a:gd name="connsiteX1679" fmla="*/ 1285056 w 5955078"/>
              <a:gd name="connsiteY1679" fmla="*/ 2921062 h 5355086"/>
              <a:gd name="connsiteX1680" fmla="*/ 1304835 w 5955078"/>
              <a:gd name="connsiteY1680" fmla="*/ 2939878 h 5355086"/>
              <a:gd name="connsiteX1681" fmla="*/ 1325774 w 5955078"/>
              <a:gd name="connsiteY1681" fmla="*/ 2953023 h 5355086"/>
              <a:gd name="connsiteX1682" fmla="*/ 1333030 w 5955078"/>
              <a:gd name="connsiteY1682" fmla="*/ 2955100 h 5355086"/>
              <a:gd name="connsiteX1683" fmla="*/ 1340621 w 5955078"/>
              <a:gd name="connsiteY1683" fmla="*/ 2958425 h 5355086"/>
              <a:gd name="connsiteX1684" fmla="*/ 1355375 w 5955078"/>
              <a:gd name="connsiteY1684" fmla="*/ 2958491 h 5355086"/>
              <a:gd name="connsiteX1685" fmla="*/ 1373211 w 5955078"/>
              <a:gd name="connsiteY1685" fmla="*/ 2955051 h 5355086"/>
              <a:gd name="connsiteX1686" fmla="*/ 1390131 w 5955078"/>
              <a:gd name="connsiteY1686" fmla="*/ 2953197 h 5355086"/>
              <a:gd name="connsiteX1687" fmla="*/ 1389192 w 5955078"/>
              <a:gd name="connsiteY1687" fmla="*/ 2934692 h 5355086"/>
              <a:gd name="connsiteX1688" fmla="*/ 1388834 w 5955078"/>
              <a:gd name="connsiteY1688" fmla="*/ 2913352 h 5355086"/>
              <a:gd name="connsiteX1689" fmla="*/ 1387559 w 5955078"/>
              <a:gd name="connsiteY1689" fmla="*/ 2893596 h 5355086"/>
              <a:gd name="connsiteX1690" fmla="*/ 1383049 w 5955078"/>
              <a:gd name="connsiteY1690" fmla="*/ 2886765 h 5355086"/>
              <a:gd name="connsiteX1691" fmla="*/ 1380125 w 5955078"/>
              <a:gd name="connsiteY1691" fmla="*/ 2880851 h 5355086"/>
              <a:gd name="connsiteX1692" fmla="*/ 1350590 w 5955078"/>
              <a:gd name="connsiteY1692" fmla="*/ 2860629 h 5355086"/>
              <a:gd name="connsiteX1693" fmla="*/ 1320476 w 5955078"/>
              <a:gd name="connsiteY1693" fmla="*/ 2843242 h 5355086"/>
              <a:gd name="connsiteX1694" fmla="*/ 1285695 w 5955078"/>
              <a:gd name="connsiteY1694" fmla="*/ 2828445 h 5355086"/>
              <a:gd name="connsiteX1695" fmla="*/ 1252835 w 5955078"/>
              <a:gd name="connsiteY1695" fmla="*/ 2815813 h 5355086"/>
              <a:gd name="connsiteX1696" fmla="*/ 1207720 w 5955078"/>
              <a:gd name="connsiteY1696" fmla="*/ 2802445 h 5355086"/>
              <a:gd name="connsiteX1697" fmla="*/ 1164189 w 5955078"/>
              <a:gd name="connsiteY1697" fmla="*/ 2789994 h 5355086"/>
              <a:gd name="connsiteX1698" fmla="*/ 1119074 w 5955078"/>
              <a:gd name="connsiteY1698" fmla="*/ 2776626 h 5355086"/>
              <a:gd name="connsiteX1699" fmla="*/ 1074539 w 5955078"/>
              <a:gd name="connsiteY1699" fmla="*/ 2760424 h 5355086"/>
              <a:gd name="connsiteX1700" fmla="*/ 1162532 w 5955078"/>
              <a:gd name="connsiteY1700" fmla="*/ 2728807 h 5355086"/>
              <a:gd name="connsiteX1701" fmla="*/ 1162933 w 5955078"/>
              <a:gd name="connsiteY1701" fmla="*/ 2715301 h 5355086"/>
              <a:gd name="connsiteX1702" fmla="*/ 1099312 w 5955078"/>
              <a:gd name="connsiteY1702" fmla="*/ 2702874 h 5355086"/>
              <a:gd name="connsiteX1703" fmla="*/ 1068127 w 5955078"/>
              <a:gd name="connsiteY1703" fmla="*/ 2696492 h 5355086"/>
              <a:gd name="connsiteX1704" fmla="*/ 1037946 w 5955078"/>
              <a:gd name="connsiteY1704" fmla="*/ 2693860 h 5355086"/>
              <a:gd name="connsiteX1705" fmla="*/ 762905 w 5955078"/>
              <a:gd name="connsiteY1705" fmla="*/ 2672432 h 5355086"/>
              <a:gd name="connsiteX1706" fmla="*/ 492956 w 5955078"/>
              <a:gd name="connsiteY1706" fmla="*/ 2654999 h 5355086"/>
              <a:gd name="connsiteX1707" fmla="*/ 451524 w 5955078"/>
              <a:gd name="connsiteY1707" fmla="*/ 2655382 h 5355086"/>
              <a:gd name="connsiteX1708" fmla="*/ 412929 w 5955078"/>
              <a:gd name="connsiteY1708" fmla="*/ 2656344 h 5355086"/>
              <a:gd name="connsiteX1709" fmla="*/ 374422 w 5955078"/>
              <a:gd name="connsiteY1709" fmla="*/ 2662643 h 5355086"/>
              <a:gd name="connsiteX1710" fmla="*/ 337836 w 5955078"/>
              <a:gd name="connsiteY1710" fmla="*/ 2671107 h 5355086"/>
              <a:gd name="connsiteX1711" fmla="*/ 301919 w 5955078"/>
              <a:gd name="connsiteY1711" fmla="*/ 2682070 h 5355086"/>
              <a:gd name="connsiteX1712" fmla="*/ 266094 w 5955078"/>
              <a:gd name="connsiteY1712" fmla="*/ 2698369 h 5355086"/>
              <a:gd name="connsiteX1713" fmla="*/ 232186 w 5955078"/>
              <a:gd name="connsiteY1713" fmla="*/ 2716832 h 5355086"/>
              <a:gd name="connsiteX1714" fmla="*/ 196114 w 5955078"/>
              <a:gd name="connsiteY1714" fmla="*/ 2737216 h 5355086"/>
              <a:gd name="connsiteX1715" fmla="*/ 179954 w 5955078"/>
              <a:gd name="connsiteY1715" fmla="*/ 2746906 h 5355086"/>
              <a:gd name="connsiteX1716" fmla="*/ 163122 w 5955078"/>
              <a:gd name="connsiteY1716" fmla="*/ 2754095 h 5355086"/>
              <a:gd name="connsiteX1717" fmla="*/ 145042 w 5955078"/>
              <a:gd name="connsiteY1717" fmla="*/ 2761619 h 5355086"/>
              <a:gd name="connsiteX1718" fmla="*/ 126872 w 5955078"/>
              <a:gd name="connsiteY1718" fmla="*/ 2763808 h 5355086"/>
              <a:gd name="connsiteX1719" fmla="*/ 109951 w 5955078"/>
              <a:gd name="connsiteY1719" fmla="*/ 2765663 h 5355086"/>
              <a:gd name="connsiteX1720" fmla="*/ 91691 w 5955078"/>
              <a:gd name="connsiteY1720" fmla="*/ 2762517 h 5355086"/>
              <a:gd name="connsiteX1721" fmla="*/ 72761 w 5955078"/>
              <a:gd name="connsiteY1721" fmla="*/ 2756871 h 5355086"/>
              <a:gd name="connsiteX1722" fmla="*/ 55661 w 5955078"/>
              <a:gd name="connsiteY1722" fmla="*/ 2748055 h 5355086"/>
              <a:gd name="connsiteX1723" fmla="*/ 37556 w 5955078"/>
              <a:gd name="connsiteY1723" fmla="*/ 2735488 h 5355086"/>
              <a:gd name="connsiteX1724" fmla="*/ 24116 w 5955078"/>
              <a:gd name="connsiteY1724" fmla="*/ 2720332 h 5355086"/>
              <a:gd name="connsiteX1725" fmla="*/ 14762 w 5955078"/>
              <a:gd name="connsiteY1725" fmla="*/ 2705422 h 5355086"/>
              <a:gd name="connsiteX1726" fmla="*/ 7573 w 5955078"/>
              <a:gd name="connsiteY1726" fmla="*/ 2688591 h 5355086"/>
              <a:gd name="connsiteX1727" fmla="*/ 2549 w 5955078"/>
              <a:gd name="connsiteY1727" fmla="*/ 2669841 h 5355086"/>
              <a:gd name="connsiteX1728" fmla="*/ 1609 w 5955078"/>
              <a:gd name="connsiteY1728" fmla="*/ 2651336 h 5355086"/>
              <a:gd name="connsiteX1729" fmla="*/ 0 w 5955078"/>
              <a:gd name="connsiteY1729" fmla="*/ 2630330 h 5355086"/>
              <a:gd name="connsiteX1730" fmla="*/ 1561 w 5955078"/>
              <a:gd name="connsiteY1730" fmla="*/ 2611155 h 5355086"/>
              <a:gd name="connsiteX1731" fmla="*/ 2852 w 5955078"/>
              <a:gd name="connsiteY1731" fmla="*/ 2575974 h 5355086"/>
              <a:gd name="connsiteX1732" fmla="*/ 9570 w 5955078"/>
              <a:gd name="connsiteY1732" fmla="*/ 2546038 h 5355086"/>
              <a:gd name="connsiteX1733" fmla="*/ 19456 w 5955078"/>
              <a:gd name="connsiteY1733" fmla="*/ 2517933 h 5355086"/>
              <a:gd name="connsiteX1734" fmla="*/ 32178 w 5955078"/>
              <a:gd name="connsiteY1734" fmla="*/ 2490407 h 5355086"/>
              <a:gd name="connsiteX1735" fmla="*/ 47489 w 5955078"/>
              <a:gd name="connsiteY1735" fmla="*/ 2467548 h 5355086"/>
              <a:gd name="connsiteX1736" fmla="*/ 65056 w 5955078"/>
              <a:gd name="connsiteY1736" fmla="*/ 2448103 h 5355086"/>
              <a:gd name="connsiteX1737" fmla="*/ 84877 w 5955078"/>
              <a:gd name="connsiteY1737" fmla="*/ 2432074 h 5355086"/>
              <a:gd name="connsiteX1738" fmla="*/ 105702 w 5955078"/>
              <a:gd name="connsiteY1738" fmla="*/ 2419795 h 5355086"/>
              <a:gd name="connsiteX1739" fmla="*/ 128449 w 5955078"/>
              <a:gd name="connsiteY1739" fmla="*/ 2409681 h 5355086"/>
              <a:gd name="connsiteX1740" fmla="*/ 152199 w 5955078"/>
              <a:gd name="connsiteY1740" fmla="*/ 2403317 h 5355086"/>
              <a:gd name="connsiteX1741" fmla="*/ 179455 w 5955078"/>
              <a:gd name="connsiteY1741" fmla="*/ 2400032 h 5355086"/>
              <a:gd name="connsiteX1742" fmla="*/ 205216 w 5955078"/>
              <a:gd name="connsiteY1742" fmla="*/ 2401170 h 5355086"/>
              <a:gd name="connsiteX1743" fmla="*/ 232316 w 5955078"/>
              <a:gd name="connsiteY1743" fmla="*/ 2407306 h 5355086"/>
              <a:gd name="connsiteX1744" fmla="*/ 262921 w 5955078"/>
              <a:gd name="connsiteY1744" fmla="*/ 2416522 h 5355086"/>
              <a:gd name="connsiteX1745" fmla="*/ 291362 w 5955078"/>
              <a:gd name="connsiteY1745" fmla="*/ 2427659 h 5355086"/>
              <a:gd name="connsiteX1746" fmla="*/ 320226 w 5955078"/>
              <a:gd name="connsiteY1746" fmla="*/ 2445381 h 5355086"/>
              <a:gd name="connsiteX1747" fmla="*/ 356436 w 5955078"/>
              <a:gd name="connsiteY1747" fmla="*/ 2470513 h 5355086"/>
              <a:gd name="connsiteX1748" fmla="*/ 391730 w 5955078"/>
              <a:gd name="connsiteY1748" fmla="*/ 2497231 h 5355086"/>
              <a:gd name="connsiteX1749" fmla="*/ 460489 w 5955078"/>
              <a:gd name="connsiteY1749" fmla="*/ 2553835 h 5355086"/>
              <a:gd name="connsiteX1750" fmla="*/ 494779 w 5955078"/>
              <a:gd name="connsiteY1750" fmla="*/ 2576802 h 5355086"/>
              <a:gd name="connsiteX1751" fmla="*/ 530563 w 5955078"/>
              <a:gd name="connsiteY1751" fmla="*/ 2595349 h 5355086"/>
              <a:gd name="connsiteX1752" fmla="*/ 564428 w 5955078"/>
              <a:gd name="connsiteY1752" fmla="*/ 2611731 h 5355086"/>
              <a:gd name="connsiteX1753" fmla="*/ 599789 w 5955078"/>
              <a:gd name="connsiteY1753" fmla="*/ 2623693 h 5355086"/>
              <a:gd name="connsiteX1754" fmla="*/ 637895 w 5955078"/>
              <a:gd name="connsiteY1754" fmla="*/ 2630899 h 5355086"/>
              <a:gd name="connsiteX1755" fmla="*/ 676581 w 5955078"/>
              <a:gd name="connsiteY1755" fmla="*/ 2635272 h 5355086"/>
              <a:gd name="connsiteX1756" fmla="*/ 716761 w 5955078"/>
              <a:gd name="connsiteY1756" fmla="*/ 2635224 h 5355086"/>
              <a:gd name="connsiteX1757" fmla="*/ 758438 w 5955078"/>
              <a:gd name="connsiteY1757" fmla="*/ 2630756 h 5355086"/>
              <a:gd name="connsiteX1758" fmla="*/ 791944 w 5955078"/>
              <a:gd name="connsiteY1758" fmla="*/ 2625797 h 5355086"/>
              <a:gd name="connsiteX1759" fmla="*/ 823284 w 5955078"/>
              <a:gd name="connsiteY1759" fmla="*/ 2622758 h 5355086"/>
              <a:gd name="connsiteX1760" fmla="*/ 886971 w 5955078"/>
              <a:gd name="connsiteY1760" fmla="*/ 2620432 h 5355086"/>
              <a:gd name="connsiteX1761" fmla="*/ 953827 w 5955078"/>
              <a:gd name="connsiteY1761" fmla="*/ 2619935 h 5355086"/>
              <a:gd name="connsiteX1762" fmla="*/ 1019099 w 5955078"/>
              <a:gd name="connsiteY1762" fmla="*/ 2618523 h 5355086"/>
              <a:gd name="connsiteX1763" fmla="*/ 1007375 w 5955078"/>
              <a:gd name="connsiteY1763" fmla="*/ 2574771 h 5355086"/>
              <a:gd name="connsiteX1764" fmla="*/ 1045482 w 5955078"/>
              <a:gd name="connsiteY1764" fmla="*/ 2581978 h 5355086"/>
              <a:gd name="connsiteX1765" fmla="*/ 1063741 w 5955078"/>
              <a:gd name="connsiteY1765" fmla="*/ 2585124 h 5355086"/>
              <a:gd name="connsiteX1766" fmla="*/ 1079837 w 5955078"/>
              <a:gd name="connsiteY1766" fmla="*/ 2590189 h 5355086"/>
              <a:gd name="connsiteX1767" fmla="*/ 1108522 w 5955078"/>
              <a:gd name="connsiteY1767" fmla="*/ 2597241 h 5355086"/>
              <a:gd name="connsiteX1768" fmla="*/ 1131203 w 5955078"/>
              <a:gd name="connsiteY1768" fmla="*/ 2601883 h 5355086"/>
              <a:gd name="connsiteX1769" fmla="*/ 1149708 w 5955078"/>
              <a:gd name="connsiteY1769" fmla="*/ 2600943 h 5355086"/>
              <a:gd name="connsiteX1770" fmla="*/ 1158458 w 5955078"/>
              <a:gd name="connsiteY1770" fmla="*/ 2598598 h 5355086"/>
              <a:gd name="connsiteX1771" fmla="*/ 1163124 w 5955078"/>
              <a:gd name="connsiteY1771" fmla="*/ 2596009 h 5355086"/>
              <a:gd name="connsiteX1772" fmla="*/ 1168704 w 5955078"/>
              <a:gd name="connsiteY1772" fmla="*/ 2591834 h 5355086"/>
              <a:gd name="connsiteX1773" fmla="*/ 1173950 w 5955078"/>
              <a:gd name="connsiteY1773" fmla="*/ 2586409 h 5355086"/>
              <a:gd name="connsiteX1774" fmla="*/ 1176025 w 5955078"/>
              <a:gd name="connsiteY1774" fmla="*/ 2579154 h 5355086"/>
              <a:gd name="connsiteX1775" fmla="*/ 1180266 w 5955078"/>
              <a:gd name="connsiteY1775" fmla="*/ 2569979 h 5355086"/>
              <a:gd name="connsiteX1776" fmla="*/ 1181491 w 5955078"/>
              <a:gd name="connsiteY1776" fmla="*/ 2549554 h 5355086"/>
              <a:gd name="connsiteX1777" fmla="*/ 1181957 w 5955078"/>
              <a:gd name="connsiteY1777" fmla="*/ 2521293 h 5355086"/>
              <a:gd name="connsiteX1778" fmla="*/ 1181688 w 5955078"/>
              <a:gd name="connsiteY1778" fmla="*/ 2505288 h 5355086"/>
              <a:gd name="connsiteX1779" fmla="*/ 1183339 w 5955078"/>
              <a:gd name="connsiteY1779" fmla="*/ 2491447 h 5355086"/>
              <a:gd name="connsiteX1780" fmla="*/ 1186329 w 5955078"/>
              <a:gd name="connsiteY1780" fmla="*/ 2482607 h 5355086"/>
              <a:gd name="connsiteX1781" fmla="*/ 1193405 w 5955078"/>
              <a:gd name="connsiteY1781" fmla="*/ 2474013 h 5355086"/>
              <a:gd name="connsiteX1782" fmla="*/ 1199230 w 5955078"/>
              <a:gd name="connsiteY1782" fmla="*/ 2465753 h 5355086"/>
              <a:gd name="connsiteX1783" fmla="*/ 1210726 w 5955078"/>
              <a:gd name="connsiteY1783" fmla="*/ 2458653 h 5355086"/>
              <a:gd name="connsiteX1784" fmla="*/ 1230302 w 5955078"/>
              <a:gd name="connsiteY1784" fmla="*/ 2446709 h 5355086"/>
              <a:gd name="connsiteX1785" fmla="*/ 1030934 w 5955078"/>
              <a:gd name="connsiteY1785" fmla="*/ 2407684 h 5355086"/>
              <a:gd name="connsiteX1786" fmla="*/ 1033835 w 5955078"/>
              <a:gd name="connsiteY1786" fmla="*/ 2393508 h 5355086"/>
              <a:gd name="connsiteX1787" fmla="*/ 1270279 w 5955078"/>
              <a:gd name="connsiteY1787" fmla="*/ 2415900 h 5355086"/>
              <a:gd name="connsiteX1788" fmla="*/ 1263443 w 5955078"/>
              <a:gd name="connsiteY1788" fmla="*/ 2345383 h 5355086"/>
              <a:gd name="connsiteX1789" fmla="*/ 1213261 w 5955078"/>
              <a:gd name="connsiteY1789" fmla="*/ 2348111 h 5355086"/>
              <a:gd name="connsiteX1790" fmla="*/ 1189086 w 5955078"/>
              <a:gd name="connsiteY1790" fmla="*/ 2347889 h 5355086"/>
              <a:gd name="connsiteX1791" fmla="*/ 1166161 w 5955078"/>
              <a:gd name="connsiteY1791" fmla="*/ 2347334 h 5355086"/>
              <a:gd name="connsiteX1792" fmla="*/ 1133144 w 5955078"/>
              <a:gd name="connsiteY1792" fmla="*/ 2344122 h 5355086"/>
              <a:gd name="connsiteX1793" fmla="*/ 1104795 w 5955078"/>
              <a:gd name="connsiteY1793" fmla="*/ 2338320 h 5355086"/>
              <a:gd name="connsiteX1794" fmla="*/ 1081110 w 5955078"/>
              <a:gd name="connsiteY1794" fmla="*/ 2329929 h 5355086"/>
              <a:gd name="connsiteX1795" fmla="*/ 1062670 w 5955078"/>
              <a:gd name="connsiteY1795" fmla="*/ 2316114 h 5355086"/>
              <a:gd name="connsiteX1796" fmla="*/ 1054075 w 5955078"/>
              <a:gd name="connsiteY1796" fmla="*/ 2309038 h 5355086"/>
              <a:gd name="connsiteX1797" fmla="*/ 1046394 w 5955078"/>
              <a:gd name="connsiteY1797" fmla="*/ 2300377 h 5355086"/>
              <a:gd name="connsiteX1798" fmla="*/ 1034451 w 5955078"/>
              <a:gd name="connsiteY1798" fmla="*/ 2280801 h 5355086"/>
              <a:gd name="connsiteX1799" fmla="*/ 1025921 w 5955078"/>
              <a:gd name="connsiteY1799" fmla="*/ 2258970 h 5355086"/>
              <a:gd name="connsiteX1800" fmla="*/ 1020718 w 5955078"/>
              <a:gd name="connsiteY1800" fmla="*/ 2229549 h 5355086"/>
              <a:gd name="connsiteX1801" fmla="*/ 1018594 w 5955078"/>
              <a:gd name="connsiteY1801" fmla="*/ 2196623 h 5355086"/>
              <a:gd name="connsiteX1802" fmla="*/ 1019240 w 5955078"/>
              <a:gd name="connsiteY1802" fmla="*/ 2179033 h 5355086"/>
              <a:gd name="connsiteX1803" fmla="*/ 1021806 w 5955078"/>
              <a:gd name="connsiteY1803" fmla="*/ 2163607 h 5355086"/>
              <a:gd name="connsiteX1804" fmla="*/ 1024371 w 5955078"/>
              <a:gd name="connsiteY1804" fmla="*/ 2148182 h 5355086"/>
              <a:gd name="connsiteX1805" fmla="*/ 1027853 w 5955078"/>
              <a:gd name="connsiteY1805" fmla="*/ 2131172 h 5355086"/>
              <a:gd name="connsiteX1806" fmla="*/ 1034838 w 5955078"/>
              <a:gd name="connsiteY1806" fmla="*/ 2117241 h 5355086"/>
              <a:gd name="connsiteX1807" fmla="*/ 1040909 w 5955078"/>
              <a:gd name="connsiteY1807" fmla="*/ 2104897 h 5355086"/>
              <a:gd name="connsiteX1808" fmla="*/ 1049479 w 5955078"/>
              <a:gd name="connsiteY1808" fmla="*/ 2091882 h 5355086"/>
              <a:gd name="connsiteX1809" fmla="*/ 1056800 w 5955078"/>
              <a:gd name="connsiteY1809" fmla="*/ 2079202 h 5355086"/>
              <a:gd name="connsiteX1810" fmla="*/ 1066957 w 5955078"/>
              <a:gd name="connsiteY1810" fmla="*/ 2067102 h 5355086"/>
              <a:gd name="connsiteX1811" fmla="*/ 1078117 w 5955078"/>
              <a:gd name="connsiteY1811" fmla="*/ 2058752 h 5355086"/>
              <a:gd name="connsiteX1812" fmla="*/ 1090193 w 5955078"/>
              <a:gd name="connsiteY1812" fmla="*/ 2048818 h 5355086"/>
              <a:gd name="connsiteX1813" fmla="*/ 1102938 w 5955078"/>
              <a:gd name="connsiteY1813" fmla="*/ 2041383 h 5355086"/>
              <a:gd name="connsiteX1814" fmla="*/ 1116019 w 5955078"/>
              <a:gd name="connsiteY1814" fmla="*/ 2035199 h 5355086"/>
              <a:gd name="connsiteX1815" fmla="*/ 1131020 w 5955078"/>
              <a:gd name="connsiteY1815" fmla="*/ 2031179 h 5355086"/>
              <a:gd name="connsiteX1816" fmla="*/ 1164770 w 5955078"/>
              <a:gd name="connsiteY1816" fmla="*/ 2022136 h 5355086"/>
              <a:gd name="connsiteX1817" fmla="*/ 1199192 w 5955078"/>
              <a:gd name="connsiteY1817" fmla="*/ 2015592 h 5355086"/>
              <a:gd name="connsiteX1818" fmla="*/ 1270534 w 5955078"/>
              <a:gd name="connsiteY1818" fmla="*/ 2001835 h 5355086"/>
              <a:gd name="connsiteX1819" fmla="*/ 1241310 w 5955078"/>
              <a:gd name="connsiteY1819" fmla="*/ 1962773 h 5355086"/>
              <a:gd name="connsiteX1820" fmla="*/ 1323281 w 5955078"/>
              <a:gd name="connsiteY1820" fmla="*/ 1983683 h 5355086"/>
              <a:gd name="connsiteX1821" fmla="*/ 1403667 w 5955078"/>
              <a:gd name="connsiteY1821" fmla="*/ 2003678 h 5355086"/>
              <a:gd name="connsiteX1822" fmla="*/ 1370358 w 5955078"/>
              <a:gd name="connsiteY1822" fmla="*/ 1964370 h 5355086"/>
              <a:gd name="connsiteX1823" fmla="*/ 1408463 w 5955078"/>
              <a:gd name="connsiteY1823" fmla="*/ 1971576 h 5355086"/>
              <a:gd name="connsiteX1824" fmla="*/ 1130324 w 5955078"/>
              <a:gd name="connsiteY1824" fmla="*/ 1728573 h 5355086"/>
              <a:gd name="connsiteX1825" fmla="*/ 1138069 w 5955078"/>
              <a:gd name="connsiteY1825" fmla="*/ 1722478 h 5355086"/>
              <a:gd name="connsiteX1826" fmla="*/ 1519855 w 5955078"/>
              <a:gd name="connsiteY1826" fmla="*/ 1987281 h 5355086"/>
              <a:gd name="connsiteX1827" fmla="*/ 1526261 w 5955078"/>
              <a:gd name="connsiteY1827" fmla="*/ 1976187 h 5355086"/>
              <a:gd name="connsiteX1828" fmla="*/ 1529252 w 5955078"/>
              <a:gd name="connsiteY1828" fmla="*/ 1967347 h 5355086"/>
              <a:gd name="connsiteX1829" fmla="*/ 1532242 w 5955078"/>
              <a:gd name="connsiteY1829" fmla="*/ 1958507 h 5355086"/>
              <a:gd name="connsiteX1830" fmla="*/ 1534317 w 5955078"/>
              <a:gd name="connsiteY1830" fmla="*/ 1951252 h 5355086"/>
              <a:gd name="connsiteX1831" fmla="*/ 1532642 w 5955078"/>
              <a:gd name="connsiteY1831" fmla="*/ 1945002 h 5355086"/>
              <a:gd name="connsiteX1832" fmla="*/ 1530968 w 5955078"/>
              <a:gd name="connsiteY1832" fmla="*/ 1938751 h 5355086"/>
              <a:gd name="connsiteX1833" fmla="*/ 1524203 w 5955078"/>
              <a:gd name="connsiteY1833" fmla="*/ 1928506 h 5355086"/>
              <a:gd name="connsiteX1834" fmla="*/ 1512103 w 5955078"/>
              <a:gd name="connsiteY1834" fmla="*/ 1918351 h 5355086"/>
              <a:gd name="connsiteX1835" fmla="*/ 1498753 w 5955078"/>
              <a:gd name="connsiteY1835" fmla="*/ 1908530 h 5355086"/>
              <a:gd name="connsiteX1836" fmla="*/ 1484489 w 5955078"/>
              <a:gd name="connsiteY1836" fmla="*/ 1900293 h 5355086"/>
              <a:gd name="connsiteX1837" fmla="*/ 1467969 w 5955078"/>
              <a:gd name="connsiteY1837" fmla="*/ 1888642 h 5355086"/>
              <a:gd name="connsiteX1838" fmla="*/ 1543109 w 5955078"/>
              <a:gd name="connsiteY1838" fmla="*/ 1914062 h 5355086"/>
              <a:gd name="connsiteX1839" fmla="*/ 1553887 w 5955078"/>
              <a:gd name="connsiteY1839" fmla="*/ 1864281 h 5355086"/>
              <a:gd name="connsiteX1840" fmla="*/ 1538706 w 5955078"/>
              <a:gd name="connsiteY1840" fmla="*/ 1857629 h 5355086"/>
              <a:gd name="connsiteX1841" fmla="*/ 1526027 w 5955078"/>
              <a:gd name="connsiteY1841" fmla="*/ 1850310 h 5355086"/>
              <a:gd name="connsiteX1842" fmla="*/ 1513347 w 5955078"/>
              <a:gd name="connsiteY1842" fmla="*/ 1842989 h 5355086"/>
              <a:gd name="connsiteX1843" fmla="*/ 1502497 w 5955078"/>
              <a:gd name="connsiteY1843" fmla="*/ 1832498 h 5355086"/>
              <a:gd name="connsiteX1844" fmla="*/ 1493568 w 5955078"/>
              <a:gd name="connsiteY1844" fmla="*/ 1824173 h 5355086"/>
              <a:gd name="connsiteX1845" fmla="*/ 1484638 w 5955078"/>
              <a:gd name="connsiteY1845" fmla="*/ 1815847 h 5355086"/>
              <a:gd name="connsiteX1846" fmla="*/ 1480373 w 5955078"/>
              <a:gd name="connsiteY1846" fmla="*/ 1804931 h 5355086"/>
              <a:gd name="connsiteX1847" fmla="*/ 1475194 w 5955078"/>
              <a:gd name="connsiteY1847" fmla="*/ 1795601 h 5355086"/>
              <a:gd name="connsiteX1848" fmla="*/ 1472514 w 5955078"/>
              <a:gd name="connsiteY1848" fmla="*/ 1785601 h 5355086"/>
              <a:gd name="connsiteX1849" fmla="*/ 1472335 w 5955078"/>
              <a:gd name="connsiteY1849" fmla="*/ 1774930 h 5355086"/>
              <a:gd name="connsiteX1850" fmla="*/ 1473405 w 5955078"/>
              <a:gd name="connsiteY1850" fmla="*/ 1763925 h 5355086"/>
              <a:gd name="connsiteX1851" fmla="*/ 1474476 w 5955078"/>
              <a:gd name="connsiteY1851" fmla="*/ 1752920 h 5355086"/>
              <a:gd name="connsiteX1852" fmla="*/ 1478046 w 5955078"/>
              <a:gd name="connsiteY1852" fmla="*/ 1741245 h 5355086"/>
              <a:gd name="connsiteX1853" fmla="*/ 1483202 w 5955078"/>
              <a:gd name="connsiteY1853" fmla="*/ 1730485 h 5355086"/>
              <a:gd name="connsiteX1854" fmla="*/ 1491192 w 5955078"/>
              <a:gd name="connsiteY1854" fmla="*/ 1720306 h 5355086"/>
              <a:gd name="connsiteX1855" fmla="*/ 1501348 w 5955078"/>
              <a:gd name="connsiteY1855" fmla="*/ 1708205 h 5355086"/>
              <a:gd name="connsiteX1856" fmla="*/ 1500661 w 5955078"/>
              <a:gd name="connsiteY1856" fmla="*/ 1760642 h 5355086"/>
              <a:gd name="connsiteX1857" fmla="*/ 1543342 w 5955078"/>
              <a:gd name="connsiteY1857" fmla="*/ 1759924 h 5355086"/>
              <a:gd name="connsiteX1858" fmla="*/ 1565017 w 5955078"/>
              <a:gd name="connsiteY1858" fmla="*/ 1760814 h 5355086"/>
              <a:gd name="connsiteX1859" fmla="*/ 1587028 w 5955078"/>
              <a:gd name="connsiteY1859" fmla="*/ 1762955 h 5355086"/>
              <a:gd name="connsiteX1860" fmla="*/ 1609038 w 5955078"/>
              <a:gd name="connsiteY1860" fmla="*/ 1765097 h 5355086"/>
              <a:gd name="connsiteX1861" fmla="*/ 1628214 w 5955078"/>
              <a:gd name="connsiteY1861" fmla="*/ 1766658 h 5355086"/>
              <a:gd name="connsiteX1862" fmla="*/ 1641384 w 5955078"/>
              <a:gd name="connsiteY1862" fmla="*/ 1765809 h 5355086"/>
              <a:gd name="connsiteX1863" fmla="*/ 1646964 w 5955078"/>
              <a:gd name="connsiteY1863" fmla="*/ 1761634 h 5355086"/>
              <a:gd name="connsiteX1864" fmla="*/ 1650379 w 5955078"/>
              <a:gd name="connsiteY1864" fmla="*/ 1759378 h 5355086"/>
              <a:gd name="connsiteX1865" fmla="*/ 1653459 w 5955078"/>
              <a:gd name="connsiteY1865" fmla="*/ 1755874 h 5355086"/>
              <a:gd name="connsiteX1866" fmla="*/ 1656205 w 5955078"/>
              <a:gd name="connsiteY1866" fmla="*/ 1751119 h 5355086"/>
              <a:gd name="connsiteX1867" fmla="*/ 1658770 w 5955078"/>
              <a:gd name="connsiteY1867" fmla="*/ 1735693 h 5355086"/>
              <a:gd name="connsiteX1868" fmla="*/ 1657497 w 5955078"/>
              <a:gd name="connsiteY1868" fmla="*/ 1715938 h 5355086"/>
              <a:gd name="connsiteX1869" fmla="*/ 1654882 w 5955078"/>
              <a:gd name="connsiteY1869" fmla="*/ 1691182 h 5355086"/>
              <a:gd name="connsiteX1870" fmla="*/ 1520631 w 5955078"/>
              <a:gd name="connsiteY1870" fmla="*/ 1660165 h 5355086"/>
              <a:gd name="connsiteX1871" fmla="*/ 1676006 w 5955078"/>
              <a:gd name="connsiteY1871" fmla="*/ 1510009 h 5355086"/>
              <a:gd name="connsiteX1872" fmla="*/ 1657608 w 5955078"/>
              <a:gd name="connsiteY1872" fmla="*/ 1461347 h 5355086"/>
              <a:gd name="connsiteX1873" fmla="*/ 1669439 w 5955078"/>
              <a:gd name="connsiteY1873" fmla="*/ 1455498 h 5355086"/>
              <a:gd name="connsiteX1874" fmla="*/ 1679439 w 5955078"/>
              <a:gd name="connsiteY1874" fmla="*/ 1452818 h 5355086"/>
              <a:gd name="connsiteX1875" fmla="*/ 1688860 w 5955078"/>
              <a:gd name="connsiteY1875" fmla="*/ 1452973 h 5355086"/>
              <a:gd name="connsiteX1876" fmla="*/ 1696695 w 5955078"/>
              <a:gd name="connsiteY1876" fmla="*/ 1452214 h 5355086"/>
              <a:gd name="connsiteX1877" fmla="*/ 1703950 w 5955078"/>
              <a:gd name="connsiteY1877" fmla="*/ 1454290 h 5355086"/>
              <a:gd name="connsiteX1878" fmla="*/ 1711875 w 5955078"/>
              <a:gd name="connsiteY1878" fmla="*/ 1458864 h 5355086"/>
              <a:gd name="connsiteX1879" fmla="*/ 1726475 w 5955078"/>
              <a:gd name="connsiteY1879" fmla="*/ 1468350 h 5355086"/>
              <a:gd name="connsiteX1880" fmla="*/ 1752594 w 5955078"/>
              <a:gd name="connsiteY1880" fmla="*/ 1490827 h 5355086"/>
              <a:gd name="connsiteX1881" fmla="*/ 1767194 w 5955078"/>
              <a:gd name="connsiteY1881" fmla="*/ 1500313 h 5355086"/>
              <a:gd name="connsiteX1882" fmla="*/ 1774450 w 5955078"/>
              <a:gd name="connsiteY1882" fmla="*/ 1502389 h 5355086"/>
              <a:gd name="connsiteX1883" fmla="*/ 1782620 w 5955078"/>
              <a:gd name="connsiteY1883" fmla="*/ 1502879 h 5355086"/>
              <a:gd name="connsiteX1884" fmla="*/ 1785341 w 5955078"/>
              <a:gd name="connsiteY1884" fmla="*/ 1478034 h 5355086"/>
              <a:gd name="connsiteX1885" fmla="*/ 1786812 w 5955078"/>
              <a:gd name="connsiteY1885" fmla="*/ 1453523 h 5355086"/>
              <a:gd name="connsiteX1886" fmla="*/ 1789868 w 5955078"/>
              <a:gd name="connsiteY1886" fmla="*/ 1429927 h 5355086"/>
              <a:gd name="connsiteX1887" fmla="*/ 1788438 w 5955078"/>
              <a:gd name="connsiteY1887" fmla="*/ 1419592 h 5355086"/>
              <a:gd name="connsiteX1888" fmla="*/ 1785089 w 5955078"/>
              <a:gd name="connsiteY1888" fmla="*/ 1407092 h 5355086"/>
              <a:gd name="connsiteX1889" fmla="*/ 1779485 w 5955078"/>
              <a:gd name="connsiteY1889" fmla="*/ 1391176 h 5355086"/>
              <a:gd name="connsiteX1890" fmla="*/ 1770465 w 5955078"/>
              <a:gd name="connsiteY1890" fmla="*/ 1377516 h 5355086"/>
              <a:gd name="connsiteX1891" fmla="*/ 1761111 w 5955078"/>
              <a:gd name="connsiteY1891" fmla="*/ 1362604 h 5355086"/>
              <a:gd name="connsiteX1892" fmla="*/ 1748675 w 5955078"/>
              <a:gd name="connsiteY1892" fmla="*/ 1351198 h 5355086"/>
              <a:gd name="connsiteX1893" fmla="*/ 1735326 w 5955078"/>
              <a:gd name="connsiteY1893" fmla="*/ 1341379 h 5355086"/>
              <a:gd name="connsiteX1894" fmla="*/ 1721396 w 5955078"/>
              <a:gd name="connsiteY1894" fmla="*/ 1334391 h 5355086"/>
              <a:gd name="connsiteX1895" fmla="*/ 1702466 w 5955078"/>
              <a:gd name="connsiteY1895" fmla="*/ 1328746 h 5355086"/>
              <a:gd name="connsiteX1896" fmla="*/ 1684541 w 5955078"/>
              <a:gd name="connsiteY1896" fmla="*/ 1326850 h 5355086"/>
              <a:gd name="connsiteX1897" fmla="*/ 1669115 w 5955078"/>
              <a:gd name="connsiteY1897" fmla="*/ 1324284 h 5355086"/>
              <a:gd name="connsiteX1898" fmla="*/ 1658690 w 5955078"/>
              <a:gd name="connsiteY1898" fmla="*/ 1320379 h 5355086"/>
              <a:gd name="connsiteX1899" fmla="*/ 1653935 w 5955078"/>
              <a:gd name="connsiteY1899" fmla="*/ 1317633 h 5355086"/>
              <a:gd name="connsiteX1900" fmla="*/ 1645006 w 5955078"/>
              <a:gd name="connsiteY1900" fmla="*/ 1309308 h 5355086"/>
              <a:gd name="connsiteX1901" fmla="*/ 1638575 w 5955078"/>
              <a:gd name="connsiteY1901" fmla="*/ 1300312 h 5355086"/>
              <a:gd name="connsiteX1902" fmla="*/ 1622881 w 5955078"/>
              <a:gd name="connsiteY1902" fmla="*/ 1281741 h 5355086"/>
              <a:gd name="connsiteX1903" fmla="*/ 1646632 w 5955078"/>
              <a:gd name="connsiteY1903" fmla="*/ 1275377 h 5355086"/>
              <a:gd name="connsiteX1904" fmla="*/ 1659468 w 5955078"/>
              <a:gd name="connsiteY1904" fmla="*/ 1273278 h 5355086"/>
              <a:gd name="connsiteX1905" fmla="*/ 1663217 w 5955078"/>
              <a:gd name="connsiteY1905" fmla="*/ 1272273 h 5355086"/>
              <a:gd name="connsiteX1906" fmla="*/ 1667973 w 5955078"/>
              <a:gd name="connsiteY1906" fmla="*/ 1275018 h 5355086"/>
              <a:gd name="connsiteX1907" fmla="*/ 1700922 w 5955078"/>
              <a:gd name="connsiteY1907" fmla="*/ 1292985 h 5355086"/>
              <a:gd name="connsiteX1908" fmla="*/ 1736038 w 5955078"/>
              <a:gd name="connsiteY1908" fmla="*/ 1309032 h 5355086"/>
              <a:gd name="connsiteX1909" fmla="*/ 1800107 w 5955078"/>
              <a:gd name="connsiteY1909" fmla="*/ 1348136 h 5355086"/>
              <a:gd name="connsiteX1910" fmla="*/ 1817542 w 5955078"/>
              <a:gd name="connsiteY1910" fmla="*/ 1358202 h 5355086"/>
              <a:gd name="connsiteX1911" fmla="*/ 1833727 w 5955078"/>
              <a:gd name="connsiteY1911" fmla="*/ 1368604 h 5355086"/>
              <a:gd name="connsiteX1912" fmla="*/ 1842232 w 5955078"/>
              <a:gd name="connsiteY1912" fmla="*/ 1370344 h 5355086"/>
              <a:gd name="connsiteX1913" fmla="*/ 1850737 w 5955078"/>
              <a:gd name="connsiteY1913" fmla="*/ 1372084 h 5355086"/>
              <a:gd name="connsiteX1914" fmla="*/ 1860737 w 5955078"/>
              <a:gd name="connsiteY1914" fmla="*/ 1369404 h 5355086"/>
              <a:gd name="connsiteX1915" fmla="*/ 1875403 w 5955078"/>
              <a:gd name="connsiteY1915" fmla="*/ 1364135 h 5355086"/>
              <a:gd name="connsiteX1916" fmla="*/ 1879153 w 5955078"/>
              <a:gd name="connsiteY1916" fmla="*/ 1363130 h 5355086"/>
              <a:gd name="connsiteX1917" fmla="*/ 1883908 w 5955078"/>
              <a:gd name="connsiteY1917" fmla="*/ 1365876 h 5355086"/>
              <a:gd name="connsiteX1918" fmla="*/ 1898418 w 5955078"/>
              <a:gd name="connsiteY1918" fmla="*/ 1370027 h 5355086"/>
              <a:gd name="connsiteX1919" fmla="*/ 1916768 w 5955078"/>
              <a:gd name="connsiteY1919" fmla="*/ 1378508 h 5355086"/>
              <a:gd name="connsiteX1920" fmla="*/ 1936704 w 5955078"/>
              <a:gd name="connsiteY1920" fmla="*/ 1387903 h 5355086"/>
              <a:gd name="connsiteX1921" fmla="*/ 1936410 w 5955078"/>
              <a:gd name="connsiteY1921" fmla="*/ 1351808 h 5355086"/>
              <a:gd name="connsiteX1922" fmla="*/ 1935806 w 5955078"/>
              <a:gd name="connsiteY1922" fmla="*/ 1334552 h 5355086"/>
              <a:gd name="connsiteX1923" fmla="*/ 1932122 w 5955078"/>
              <a:gd name="connsiteY1923" fmla="*/ 1320802 h 5355086"/>
              <a:gd name="connsiteX1924" fmla="*/ 1879427 w 5955078"/>
              <a:gd name="connsiteY1924" fmla="*/ 1174146 h 5355086"/>
              <a:gd name="connsiteX1925" fmla="*/ 1851495 w 5955078"/>
              <a:gd name="connsiteY1925" fmla="*/ 1099903 h 5355086"/>
              <a:gd name="connsiteX1926" fmla="*/ 1827983 w 5955078"/>
              <a:gd name="connsiteY1926" fmla="*/ 1027155 h 5355086"/>
              <a:gd name="connsiteX1927" fmla="*/ 1814095 w 5955078"/>
              <a:gd name="connsiteY1927" fmla="*/ 985324 h 5355086"/>
              <a:gd name="connsiteX1928" fmla="*/ 1805876 w 5955078"/>
              <a:gd name="connsiteY1928" fmla="*/ 944653 h 5355086"/>
              <a:gd name="connsiteX1929" fmla="*/ 1795738 w 5955078"/>
              <a:gd name="connsiteY1929" fmla="*/ 901815 h 5355086"/>
              <a:gd name="connsiteX1930" fmla="*/ 1788770 w 5955078"/>
              <a:gd name="connsiteY1930" fmla="*/ 860809 h 5355086"/>
              <a:gd name="connsiteX1931" fmla="*/ 1789260 w 5955078"/>
              <a:gd name="connsiteY1931" fmla="*/ 852639 h 5355086"/>
              <a:gd name="connsiteX1932" fmla="*/ 1790666 w 5955078"/>
              <a:gd name="connsiteY1932" fmla="*/ 842884 h 5355086"/>
              <a:gd name="connsiteX1933" fmla="*/ 1796647 w 5955078"/>
              <a:gd name="connsiteY1933" fmla="*/ 825204 h 5355086"/>
              <a:gd name="connsiteX1934" fmla="*/ 1806043 w 5955078"/>
              <a:gd name="connsiteY1934" fmla="*/ 805269 h 5355086"/>
              <a:gd name="connsiteX1935" fmla="*/ 1811689 w 5955078"/>
              <a:gd name="connsiteY1935" fmla="*/ 786339 h 5355086"/>
              <a:gd name="connsiteX1936" fmla="*/ 1840620 w 5955078"/>
              <a:gd name="connsiteY1936" fmla="*/ 789305 h 5355086"/>
              <a:gd name="connsiteX1937" fmla="*/ 1850806 w 5955078"/>
              <a:gd name="connsiteY1937" fmla="*/ 872323 h 5355086"/>
              <a:gd name="connsiteX1938" fmla="*/ 1855274 w 5955078"/>
              <a:gd name="connsiteY1938" fmla="*/ 913999 h 5355086"/>
              <a:gd name="connsiteX1939" fmla="*/ 1856907 w 5955078"/>
              <a:gd name="connsiteY1939" fmla="*/ 955095 h 5355086"/>
              <a:gd name="connsiteX1940" fmla="*/ 1860526 w 5955078"/>
              <a:gd name="connsiteY1940" fmla="*/ 983601 h 5355086"/>
              <a:gd name="connsiteX1941" fmla="*/ 1864144 w 5955078"/>
              <a:gd name="connsiteY1941" fmla="*/ 1012106 h 5355086"/>
              <a:gd name="connsiteX1942" fmla="*/ 1867428 w 5955078"/>
              <a:gd name="connsiteY1942" fmla="*/ 1039362 h 5355086"/>
              <a:gd name="connsiteX1943" fmla="*/ 1874463 w 5955078"/>
              <a:gd name="connsiteY1943" fmla="*/ 1065614 h 5355086"/>
              <a:gd name="connsiteX1944" fmla="*/ 1881496 w 5955078"/>
              <a:gd name="connsiteY1944" fmla="*/ 1091864 h 5355086"/>
              <a:gd name="connsiteX1945" fmla="*/ 1890115 w 5955078"/>
              <a:gd name="connsiteY1945" fmla="*/ 1119030 h 5355086"/>
              <a:gd name="connsiteX1946" fmla="*/ 1910433 w 5955078"/>
              <a:gd name="connsiteY1946" fmla="*/ 1169857 h 5355086"/>
              <a:gd name="connsiteX1947" fmla="*/ 1934501 w 5955078"/>
              <a:gd name="connsiteY1947" fmla="*/ 1219679 h 5355086"/>
              <a:gd name="connsiteX1948" fmla="*/ 1960735 w 5955078"/>
              <a:gd name="connsiteY1948" fmla="*/ 1267582 h 5355086"/>
              <a:gd name="connsiteX1949" fmla="*/ 1987883 w 5955078"/>
              <a:gd name="connsiteY1949" fmla="*/ 1313900 h 5355086"/>
              <a:gd name="connsiteX1950" fmla="*/ 2018202 w 5955078"/>
              <a:gd name="connsiteY1950" fmla="*/ 1362047 h 5355086"/>
              <a:gd name="connsiteX1951" fmla="*/ 1997590 w 5955078"/>
              <a:gd name="connsiteY1951" fmla="*/ 1275124 h 5355086"/>
              <a:gd name="connsiteX1952" fmla="*/ 1975729 w 5955078"/>
              <a:gd name="connsiteY1952" fmla="*/ 1188536 h 5355086"/>
              <a:gd name="connsiteX1953" fmla="*/ 1952617 w 5955078"/>
              <a:gd name="connsiteY1953" fmla="*/ 1102283 h 5355086"/>
              <a:gd name="connsiteX1954" fmla="*/ 1939644 w 5955078"/>
              <a:gd name="connsiteY1954" fmla="*/ 1058866 h 5355086"/>
              <a:gd name="connsiteX1955" fmla="*/ 1923256 w 5955078"/>
              <a:gd name="connsiteY1955" fmla="*/ 1017704 h 5355086"/>
              <a:gd name="connsiteX1956" fmla="*/ 1906108 w 5955078"/>
              <a:gd name="connsiteY1956" fmla="*/ 968708 h 5355086"/>
              <a:gd name="connsiteX1957" fmla="*/ 1892709 w 5955078"/>
              <a:gd name="connsiteY1957" fmla="*/ 918705 h 5355086"/>
              <a:gd name="connsiteX1958" fmla="*/ 1881811 w 5955078"/>
              <a:gd name="connsiteY1958" fmla="*/ 868034 h 5355086"/>
              <a:gd name="connsiteX1959" fmla="*/ 1872834 w 5955078"/>
              <a:gd name="connsiteY1959" fmla="*/ 819527 h 5355086"/>
              <a:gd name="connsiteX1960" fmla="*/ 1866936 w 5955078"/>
              <a:gd name="connsiteY1960" fmla="*/ 767516 h 5355086"/>
              <a:gd name="connsiteX1961" fmla="*/ 1860123 w 5955078"/>
              <a:gd name="connsiteY1961" fmla="*/ 717090 h 5355086"/>
              <a:gd name="connsiteX1962" fmla="*/ 1854668 w 5955078"/>
              <a:gd name="connsiteY1962" fmla="*/ 616727 h 5355086"/>
              <a:gd name="connsiteX1963" fmla="*/ 1850600 w 5955078"/>
              <a:gd name="connsiteY1963" fmla="*/ 561546 h 5355086"/>
              <a:gd name="connsiteX1964" fmla="*/ 1845953 w 5955078"/>
              <a:gd name="connsiteY1964" fmla="*/ 509199 h 5355086"/>
              <a:gd name="connsiteX1965" fmla="*/ 1837555 w 5955078"/>
              <a:gd name="connsiteY1965" fmla="*/ 457858 h 5355086"/>
              <a:gd name="connsiteX1966" fmla="*/ 1828488 w 5955078"/>
              <a:gd name="connsiteY1966" fmla="*/ 404016 h 5355086"/>
              <a:gd name="connsiteX1967" fmla="*/ 1815090 w 5955078"/>
              <a:gd name="connsiteY1967" fmla="*/ 354014 h 5355086"/>
              <a:gd name="connsiteX1968" fmla="*/ 1796692 w 5955078"/>
              <a:gd name="connsiteY1968" fmla="*/ 305352 h 5355086"/>
              <a:gd name="connsiteX1969" fmla="*/ 1775124 w 5955078"/>
              <a:gd name="connsiteY1969" fmla="*/ 254860 h 5355086"/>
              <a:gd name="connsiteX1970" fmla="*/ 1762174 w 5955078"/>
              <a:gd name="connsiteY1970" fmla="*/ 231534 h 5355086"/>
              <a:gd name="connsiteX1971" fmla="*/ 1747975 w 5955078"/>
              <a:gd name="connsiteY1971" fmla="*/ 208543 h 5355086"/>
              <a:gd name="connsiteX1972" fmla="*/ 1737526 w 5955078"/>
              <a:gd name="connsiteY1972" fmla="*/ 184547 h 5355086"/>
              <a:gd name="connsiteX1973" fmla="*/ 1727992 w 5955078"/>
              <a:gd name="connsiteY1973" fmla="*/ 158965 h 5355086"/>
              <a:gd name="connsiteX1974" fmla="*/ 1725713 w 5955078"/>
              <a:gd name="connsiteY1974" fmla="*/ 135459 h 5355086"/>
              <a:gd name="connsiteX1975" fmla="*/ 1728434 w 5955078"/>
              <a:gd name="connsiteY1975" fmla="*/ 110614 h 5355086"/>
              <a:gd name="connsiteX1976" fmla="*/ 1732741 w 5955078"/>
              <a:gd name="connsiteY1976" fmla="*/ 86684 h 5355086"/>
              <a:gd name="connsiteX1977" fmla="*/ 1741132 w 5955078"/>
              <a:gd name="connsiteY1977" fmla="*/ 62999 h 5355086"/>
              <a:gd name="connsiteX1978" fmla="*/ 1752359 w 5955078"/>
              <a:gd name="connsiteY1978" fmla="*/ 39894 h 5355086"/>
              <a:gd name="connsiteX1979" fmla="*/ 1765170 w 5955078"/>
              <a:gd name="connsiteY1979" fmla="*/ 17704 h 5355086"/>
              <a:gd name="connsiteX1980" fmla="*/ 1775660 w 5955078"/>
              <a:gd name="connsiteY1980" fmla="*/ 6854 h 5355086"/>
              <a:gd name="connsiteX1981" fmla="*/ 1782491 w 5955078"/>
              <a:gd name="connsiteY1981" fmla="*/ 2345 h 535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</a:cxnLst>
            <a:rect l="l" t="t" r="r" b="b"/>
            <a:pathLst>
              <a:path w="5955078" h="5355086">
                <a:moveTo>
                  <a:pt x="3392238" y="4534948"/>
                </a:moveTo>
                <a:lnTo>
                  <a:pt x="3427419" y="4536240"/>
                </a:lnTo>
                <a:lnTo>
                  <a:pt x="3460769" y="4540701"/>
                </a:lnTo>
                <a:lnTo>
                  <a:pt x="3492959" y="4550833"/>
                </a:lnTo>
                <a:lnTo>
                  <a:pt x="3524570" y="4563800"/>
                </a:lnTo>
                <a:lnTo>
                  <a:pt x="3550600" y="4580942"/>
                </a:lnTo>
                <a:lnTo>
                  <a:pt x="3560780" y="4588932"/>
                </a:lnTo>
                <a:lnTo>
                  <a:pt x="3570044" y="4598508"/>
                </a:lnTo>
                <a:lnTo>
                  <a:pt x="3579644" y="4609333"/>
                </a:lnTo>
                <a:lnTo>
                  <a:pt x="3586408" y="4619579"/>
                </a:lnTo>
                <a:lnTo>
                  <a:pt x="3590427" y="4634580"/>
                </a:lnTo>
                <a:lnTo>
                  <a:pt x="3593442" y="4645830"/>
                </a:lnTo>
                <a:lnTo>
                  <a:pt x="3595877" y="4659916"/>
                </a:lnTo>
                <a:lnTo>
                  <a:pt x="3594896" y="4676256"/>
                </a:lnTo>
                <a:lnTo>
                  <a:pt x="3593915" y="4692596"/>
                </a:lnTo>
                <a:lnTo>
                  <a:pt x="3593939" y="4712686"/>
                </a:lnTo>
                <a:lnTo>
                  <a:pt x="3597378" y="4730522"/>
                </a:lnTo>
                <a:lnTo>
                  <a:pt x="3602983" y="4746438"/>
                </a:lnTo>
                <a:lnTo>
                  <a:pt x="3609837" y="4762018"/>
                </a:lnTo>
                <a:lnTo>
                  <a:pt x="3617027" y="4778849"/>
                </a:lnTo>
                <a:lnTo>
                  <a:pt x="3636405" y="4811170"/>
                </a:lnTo>
                <a:lnTo>
                  <a:pt x="3712312" y="4919451"/>
                </a:lnTo>
                <a:lnTo>
                  <a:pt x="3785719" y="5028403"/>
                </a:lnTo>
                <a:lnTo>
                  <a:pt x="3801837" y="5053559"/>
                </a:lnTo>
                <a:lnTo>
                  <a:pt x="3812622" y="5078806"/>
                </a:lnTo>
                <a:lnTo>
                  <a:pt x="3818651" y="5101306"/>
                </a:lnTo>
                <a:lnTo>
                  <a:pt x="3818831" y="5111976"/>
                </a:lnTo>
                <a:lnTo>
                  <a:pt x="3817760" y="5122982"/>
                </a:lnTo>
                <a:lnTo>
                  <a:pt x="3816020" y="5131487"/>
                </a:lnTo>
                <a:lnTo>
                  <a:pt x="3812448" y="5143162"/>
                </a:lnTo>
                <a:lnTo>
                  <a:pt x="3803053" y="5163096"/>
                </a:lnTo>
                <a:lnTo>
                  <a:pt x="3787406" y="5184706"/>
                </a:lnTo>
                <a:lnTo>
                  <a:pt x="3768344" y="5208571"/>
                </a:lnTo>
                <a:lnTo>
                  <a:pt x="3749193" y="5227101"/>
                </a:lnTo>
                <a:lnTo>
                  <a:pt x="3730622" y="5242795"/>
                </a:lnTo>
                <a:lnTo>
                  <a:pt x="3713301" y="5258155"/>
                </a:lnTo>
                <a:lnTo>
                  <a:pt x="3693725" y="5270099"/>
                </a:lnTo>
                <a:lnTo>
                  <a:pt x="3677564" y="5279788"/>
                </a:lnTo>
                <a:lnTo>
                  <a:pt x="3660733" y="5286978"/>
                </a:lnTo>
                <a:lnTo>
                  <a:pt x="3644483" y="5291332"/>
                </a:lnTo>
                <a:lnTo>
                  <a:pt x="3627562" y="5293186"/>
                </a:lnTo>
                <a:lnTo>
                  <a:pt x="3610307" y="5293790"/>
                </a:lnTo>
                <a:lnTo>
                  <a:pt x="3594881" y="5291224"/>
                </a:lnTo>
                <a:lnTo>
                  <a:pt x="3579121" y="5287409"/>
                </a:lnTo>
                <a:lnTo>
                  <a:pt x="3563941" y="5280758"/>
                </a:lnTo>
                <a:lnTo>
                  <a:pt x="3549341" y="5271272"/>
                </a:lnTo>
                <a:lnTo>
                  <a:pt x="3532821" y="5259621"/>
                </a:lnTo>
                <a:lnTo>
                  <a:pt x="3515297" y="5244220"/>
                </a:lnTo>
                <a:lnTo>
                  <a:pt x="3500607" y="5229399"/>
                </a:lnTo>
                <a:lnTo>
                  <a:pt x="3483327" y="5209913"/>
                </a:lnTo>
                <a:lnTo>
                  <a:pt x="3462788" y="5183261"/>
                </a:lnTo>
                <a:lnTo>
                  <a:pt x="3445419" y="5158440"/>
                </a:lnTo>
                <a:lnTo>
                  <a:pt x="3429880" y="5130449"/>
                </a:lnTo>
                <a:lnTo>
                  <a:pt x="3413091" y="5102792"/>
                </a:lnTo>
                <a:lnTo>
                  <a:pt x="3401302" y="5073796"/>
                </a:lnTo>
                <a:lnTo>
                  <a:pt x="3389513" y="5044799"/>
                </a:lnTo>
                <a:lnTo>
                  <a:pt x="3378975" y="5015469"/>
                </a:lnTo>
                <a:lnTo>
                  <a:pt x="3369016" y="4983302"/>
                </a:lnTo>
                <a:lnTo>
                  <a:pt x="3359972" y="4949551"/>
                </a:lnTo>
                <a:lnTo>
                  <a:pt x="3352448" y="4931471"/>
                </a:lnTo>
                <a:lnTo>
                  <a:pt x="3344009" y="4914975"/>
                </a:lnTo>
                <a:lnTo>
                  <a:pt x="3330903" y="4901068"/>
                </a:lnTo>
                <a:lnTo>
                  <a:pt x="3315299" y="4887832"/>
                </a:lnTo>
                <a:lnTo>
                  <a:pt x="3297864" y="4877766"/>
                </a:lnTo>
                <a:lnTo>
                  <a:pt x="3274514" y="4870625"/>
                </a:lnTo>
                <a:lnTo>
                  <a:pt x="3402799" y="5349392"/>
                </a:lnTo>
                <a:lnTo>
                  <a:pt x="3381549" y="5355086"/>
                </a:lnTo>
                <a:lnTo>
                  <a:pt x="3347856" y="5274348"/>
                </a:lnTo>
                <a:lnTo>
                  <a:pt x="3316665" y="5192940"/>
                </a:lnTo>
                <a:lnTo>
                  <a:pt x="3301526" y="5151443"/>
                </a:lnTo>
                <a:lnTo>
                  <a:pt x="3290138" y="5108941"/>
                </a:lnTo>
                <a:lnTo>
                  <a:pt x="3277835" y="5068024"/>
                </a:lnTo>
                <a:lnTo>
                  <a:pt x="3268366" y="5027688"/>
                </a:lnTo>
                <a:lnTo>
                  <a:pt x="3259478" y="4984517"/>
                </a:lnTo>
                <a:lnTo>
                  <a:pt x="3251840" y="4941010"/>
                </a:lnTo>
                <a:lnTo>
                  <a:pt x="3247037" y="4898085"/>
                </a:lnTo>
                <a:lnTo>
                  <a:pt x="3242569" y="4856409"/>
                </a:lnTo>
                <a:lnTo>
                  <a:pt x="3241181" y="4811227"/>
                </a:lnTo>
                <a:lnTo>
                  <a:pt x="3239793" y="4766046"/>
                </a:lnTo>
                <a:lnTo>
                  <a:pt x="3240325" y="4723030"/>
                </a:lnTo>
                <a:lnTo>
                  <a:pt x="3244607" y="4679009"/>
                </a:lnTo>
                <a:lnTo>
                  <a:pt x="3248489" y="4648494"/>
                </a:lnTo>
                <a:lnTo>
                  <a:pt x="3254960" y="4622644"/>
                </a:lnTo>
                <a:lnTo>
                  <a:pt x="3266521" y="4600789"/>
                </a:lnTo>
                <a:lnTo>
                  <a:pt x="3280338" y="4582349"/>
                </a:lnTo>
                <a:lnTo>
                  <a:pt x="3294489" y="4565159"/>
                </a:lnTo>
                <a:lnTo>
                  <a:pt x="3315315" y="4552880"/>
                </a:lnTo>
                <a:lnTo>
                  <a:pt x="3336811" y="4543100"/>
                </a:lnTo>
                <a:lnTo>
                  <a:pt x="3358062" y="4537406"/>
                </a:lnTo>
                <a:lnTo>
                  <a:pt x="3374982" y="4535552"/>
                </a:lnTo>
                <a:close/>
                <a:moveTo>
                  <a:pt x="2203886" y="4525116"/>
                </a:moveTo>
                <a:lnTo>
                  <a:pt x="2211901" y="4535027"/>
                </a:lnTo>
                <a:lnTo>
                  <a:pt x="2213241" y="4540027"/>
                </a:lnTo>
                <a:lnTo>
                  <a:pt x="2210802" y="4730932"/>
                </a:lnTo>
                <a:lnTo>
                  <a:pt x="2203697" y="4924426"/>
                </a:lnTo>
                <a:lnTo>
                  <a:pt x="2202561" y="4950187"/>
                </a:lnTo>
                <a:lnTo>
                  <a:pt x="2196424" y="4977287"/>
                </a:lnTo>
                <a:lnTo>
                  <a:pt x="2188703" y="5003472"/>
                </a:lnTo>
                <a:lnTo>
                  <a:pt x="2180646" y="5028407"/>
                </a:lnTo>
                <a:lnTo>
                  <a:pt x="2173326" y="5041087"/>
                </a:lnTo>
                <a:lnTo>
                  <a:pt x="2163170" y="5053187"/>
                </a:lnTo>
                <a:lnTo>
                  <a:pt x="2148594" y="5063791"/>
                </a:lnTo>
                <a:lnTo>
                  <a:pt x="2134933" y="5072811"/>
                </a:lnTo>
                <a:lnTo>
                  <a:pt x="2130890" y="5037720"/>
                </a:lnTo>
                <a:lnTo>
                  <a:pt x="2131266" y="5004124"/>
                </a:lnTo>
                <a:lnTo>
                  <a:pt x="2132558" y="4968944"/>
                </a:lnTo>
                <a:lnTo>
                  <a:pt x="2133850" y="4933763"/>
                </a:lnTo>
                <a:lnTo>
                  <a:pt x="2143689" y="4865477"/>
                </a:lnTo>
                <a:lnTo>
                  <a:pt x="2152612" y="4798775"/>
                </a:lnTo>
                <a:lnTo>
                  <a:pt x="2179209" y="4663028"/>
                </a:lnTo>
                <a:lnTo>
                  <a:pt x="2192798" y="4593738"/>
                </a:lnTo>
                <a:close/>
                <a:moveTo>
                  <a:pt x="932528" y="4395508"/>
                </a:moveTo>
                <a:lnTo>
                  <a:pt x="938198" y="4396669"/>
                </a:lnTo>
                <a:lnTo>
                  <a:pt x="939784" y="4397583"/>
                </a:lnTo>
                <a:lnTo>
                  <a:pt x="948714" y="4405909"/>
                </a:lnTo>
                <a:lnTo>
                  <a:pt x="971998" y="4427806"/>
                </a:lnTo>
                <a:lnTo>
                  <a:pt x="877533" y="4485273"/>
                </a:lnTo>
                <a:lnTo>
                  <a:pt x="903611" y="4542595"/>
                </a:lnTo>
                <a:lnTo>
                  <a:pt x="735154" y="4698937"/>
                </a:lnTo>
                <a:lnTo>
                  <a:pt x="659745" y="4657512"/>
                </a:lnTo>
                <a:lnTo>
                  <a:pt x="750526" y="4586294"/>
                </a:lnTo>
                <a:lnTo>
                  <a:pt x="839386" y="4512911"/>
                </a:lnTo>
                <a:lnTo>
                  <a:pt x="847711" y="4503982"/>
                </a:lnTo>
                <a:lnTo>
                  <a:pt x="854452" y="4494137"/>
                </a:lnTo>
                <a:lnTo>
                  <a:pt x="866929" y="4470697"/>
                </a:lnTo>
                <a:lnTo>
                  <a:pt x="842173" y="4473311"/>
                </a:lnTo>
                <a:lnTo>
                  <a:pt x="817752" y="4477175"/>
                </a:lnTo>
                <a:lnTo>
                  <a:pt x="804672" y="4483359"/>
                </a:lnTo>
                <a:lnTo>
                  <a:pt x="795921" y="4485704"/>
                </a:lnTo>
                <a:lnTo>
                  <a:pt x="788421" y="4487714"/>
                </a:lnTo>
                <a:lnTo>
                  <a:pt x="802572" y="4470524"/>
                </a:lnTo>
                <a:lnTo>
                  <a:pt x="818643" y="4455499"/>
                </a:lnTo>
                <a:lnTo>
                  <a:pt x="835964" y="4440140"/>
                </a:lnTo>
                <a:lnTo>
                  <a:pt x="852125" y="4430450"/>
                </a:lnTo>
                <a:lnTo>
                  <a:pt x="870451" y="4418840"/>
                </a:lnTo>
                <a:lnTo>
                  <a:pt x="891947" y="4409062"/>
                </a:lnTo>
                <a:lnTo>
                  <a:pt x="911278" y="4401202"/>
                </a:lnTo>
                <a:close/>
                <a:moveTo>
                  <a:pt x="3000171" y="4386781"/>
                </a:moveTo>
                <a:lnTo>
                  <a:pt x="3014346" y="4389682"/>
                </a:lnTo>
                <a:lnTo>
                  <a:pt x="3027271" y="4392917"/>
                </a:lnTo>
                <a:lnTo>
                  <a:pt x="3035531" y="4398743"/>
                </a:lnTo>
                <a:lnTo>
                  <a:pt x="3040041" y="4405573"/>
                </a:lnTo>
                <a:lnTo>
                  <a:pt x="3039886" y="4414994"/>
                </a:lnTo>
                <a:lnTo>
                  <a:pt x="3038324" y="4434169"/>
                </a:lnTo>
                <a:lnTo>
                  <a:pt x="3036919" y="4443924"/>
                </a:lnTo>
                <a:lnTo>
                  <a:pt x="3038348" y="4454259"/>
                </a:lnTo>
                <a:lnTo>
                  <a:pt x="3039042" y="4476850"/>
                </a:lnTo>
                <a:lnTo>
                  <a:pt x="3043152" y="4497186"/>
                </a:lnTo>
                <a:lnTo>
                  <a:pt x="3049181" y="4519687"/>
                </a:lnTo>
                <a:lnTo>
                  <a:pt x="3058290" y="4538682"/>
                </a:lnTo>
                <a:lnTo>
                  <a:pt x="3069230" y="4554508"/>
                </a:lnTo>
                <a:lnTo>
                  <a:pt x="3074834" y="4570424"/>
                </a:lnTo>
                <a:lnTo>
                  <a:pt x="3082693" y="4589754"/>
                </a:lnTo>
                <a:lnTo>
                  <a:pt x="3087717" y="4608506"/>
                </a:lnTo>
                <a:lnTo>
                  <a:pt x="3090576" y="4629176"/>
                </a:lnTo>
                <a:lnTo>
                  <a:pt x="3092521" y="4651431"/>
                </a:lnTo>
                <a:lnTo>
                  <a:pt x="3094129" y="4672437"/>
                </a:lnTo>
                <a:lnTo>
                  <a:pt x="3093239" y="4694112"/>
                </a:lnTo>
                <a:lnTo>
                  <a:pt x="3092012" y="4714538"/>
                </a:lnTo>
                <a:lnTo>
                  <a:pt x="3089871" y="4736549"/>
                </a:lnTo>
                <a:lnTo>
                  <a:pt x="3084560" y="4756729"/>
                </a:lnTo>
                <a:lnTo>
                  <a:pt x="3078914" y="4775658"/>
                </a:lnTo>
                <a:lnTo>
                  <a:pt x="3073268" y="4794589"/>
                </a:lnTo>
                <a:lnTo>
                  <a:pt x="3063202" y="4812023"/>
                </a:lnTo>
                <a:lnTo>
                  <a:pt x="3053382" y="4825373"/>
                </a:lnTo>
                <a:lnTo>
                  <a:pt x="3042310" y="4839058"/>
                </a:lnTo>
                <a:lnTo>
                  <a:pt x="3033315" y="4845488"/>
                </a:lnTo>
                <a:lnTo>
                  <a:pt x="3024319" y="4851917"/>
                </a:lnTo>
                <a:lnTo>
                  <a:pt x="3003158" y="4862947"/>
                </a:lnTo>
                <a:lnTo>
                  <a:pt x="2991907" y="4865962"/>
                </a:lnTo>
                <a:lnTo>
                  <a:pt x="2979407" y="4869311"/>
                </a:lnTo>
                <a:lnTo>
                  <a:pt x="2970567" y="4866320"/>
                </a:lnTo>
                <a:lnTo>
                  <a:pt x="2960812" y="4864915"/>
                </a:lnTo>
                <a:lnTo>
                  <a:pt x="2948802" y="4860095"/>
                </a:lnTo>
                <a:lnTo>
                  <a:pt x="2937953" y="4849604"/>
                </a:lnTo>
                <a:lnTo>
                  <a:pt x="2917838" y="4829537"/>
                </a:lnTo>
                <a:lnTo>
                  <a:pt x="2895803" y="4807306"/>
                </a:lnTo>
                <a:lnTo>
                  <a:pt x="2874684" y="4783489"/>
                </a:lnTo>
                <a:lnTo>
                  <a:pt x="2883248" y="4695448"/>
                </a:lnTo>
                <a:lnTo>
                  <a:pt x="2886615" y="4653012"/>
                </a:lnTo>
                <a:lnTo>
                  <a:pt x="2893153" y="4612406"/>
                </a:lnTo>
                <a:lnTo>
                  <a:pt x="2904935" y="4566376"/>
                </a:lnTo>
                <a:lnTo>
                  <a:pt x="2918637" y="4522511"/>
                </a:lnTo>
                <a:lnTo>
                  <a:pt x="2932005" y="4477394"/>
                </a:lnTo>
                <a:lnTo>
                  <a:pt x="2944457" y="4433864"/>
                </a:lnTo>
                <a:lnTo>
                  <a:pt x="2949278" y="4421854"/>
                </a:lnTo>
                <a:lnTo>
                  <a:pt x="2955349" y="4409509"/>
                </a:lnTo>
                <a:lnTo>
                  <a:pt x="2961175" y="4401250"/>
                </a:lnTo>
                <a:lnTo>
                  <a:pt x="2968920" y="4395154"/>
                </a:lnTo>
                <a:lnTo>
                  <a:pt x="2978250" y="4389975"/>
                </a:lnTo>
                <a:lnTo>
                  <a:pt x="2988250" y="4387295"/>
                </a:lnTo>
                <a:close/>
                <a:moveTo>
                  <a:pt x="1916344" y="4227021"/>
                </a:moveTo>
                <a:lnTo>
                  <a:pt x="1944030" y="4305349"/>
                </a:lnTo>
                <a:lnTo>
                  <a:pt x="1978068" y="4257374"/>
                </a:lnTo>
                <a:lnTo>
                  <a:pt x="1982823" y="4260120"/>
                </a:lnTo>
                <a:lnTo>
                  <a:pt x="1988583" y="4266615"/>
                </a:lnTo>
                <a:lnTo>
                  <a:pt x="1990928" y="4275365"/>
                </a:lnTo>
                <a:lnTo>
                  <a:pt x="1992937" y="4282865"/>
                </a:lnTo>
                <a:lnTo>
                  <a:pt x="1997716" y="4305701"/>
                </a:lnTo>
                <a:lnTo>
                  <a:pt x="1996000" y="4334297"/>
                </a:lnTo>
                <a:lnTo>
                  <a:pt x="1992118" y="4364813"/>
                </a:lnTo>
                <a:lnTo>
                  <a:pt x="1986407" y="4398498"/>
                </a:lnTo>
                <a:lnTo>
                  <a:pt x="1978865" y="4435354"/>
                </a:lnTo>
                <a:lnTo>
                  <a:pt x="1967238" y="4471965"/>
                </a:lnTo>
                <a:lnTo>
                  <a:pt x="1953446" y="4510495"/>
                </a:lnTo>
                <a:lnTo>
                  <a:pt x="1938984" y="4546525"/>
                </a:lnTo>
                <a:lnTo>
                  <a:pt x="1923272" y="4582889"/>
                </a:lnTo>
                <a:lnTo>
                  <a:pt x="1909390" y="4616085"/>
                </a:lnTo>
                <a:lnTo>
                  <a:pt x="1890418" y="4645285"/>
                </a:lnTo>
                <a:lnTo>
                  <a:pt x="1872026" y="4671649"/>
                </a:lnTo>
                <a:lnTo>
                  <a:pt x="1855710" y="4690759"/>
                </a:lnTo>
                <a:lnTo>
                  <a:pt x="1846134" y="4700024"/>
                </a:lnTo>
                <a:lnTo>
                  <a:pt x="1835889" y="4706788"/>
                </a:lnTo>
                <a:lnTo>
                  <a:pt x="1832515" y="4674198"/>
                </a:lnTo>
                <a:lnTo>
                  <a:pt x="1831061" y="4643771"/>
                </a:lnTo>
                <a:lnTo>
                  <a:pt x="1828694" y="4614930"/>
                </a:lnTo>
                <a:lnTo>
                  <a:pt x="1829740" y="4583835"/>
                </a:lnTo>
                <a:lnTo>
                  <a:pt x="1832371" y="4553655"/>
                </a:lnTo>
                <a:lnTo>
                  <a:pt x="1835337" y="4524724"/>
                </a:lnTo>
                <a:lnTo>
                  <a:pt x="1845356" y="4467107"/>
                </a:lnTo>
                <a:lnTo>
                  <a:pt x="1861289" y="4406567"/>
                </a:lnTo>
                <a:lnTo>
                  <a:pt x="1877891" y="4348527"/>
                </a:lnTo>
                <a:close/>
                <a:moveTo>
                  <a:pt x="3667185" y="3991008"/>
                </a:moveTo>
                <a:lnTo>
                  <a:pt x="3705961" y="4000716"/>
                </a:lnTo>
                <a:lnTo>
                  <a:pt x="3740651" y="4010177"/>
                </a:lnTo>
                <a:lnTo>
                  <a:pt x="3776011" y="4022140"/>
                </a:lnTo>
                <a:lnTo>
                  <a:pt x="3808291" y="4037607"/>
                </a:lnTo>
                <a:lnTo>
                  <a:pt x="3837736" y="4052493"/>
                </a:lnTo>
                <a:lnTo>
                  <a:pt x="3868766" y="4068295"/>
                </a:lnTo>
                <a:lnTo>
                  <a:pt x="3895801" y="4089187"/>
                </a:lnTo>
                <a:lnTo>
                  <a:pt x="3919665" y="4108248"/>
                </a:lnTo>
                <a:lnTo>
                  <a:pt x="3945450" y="4129475"/>
                </a:lnTo>
                <a:lnTo>
                  <a:pt x="3967820" y="4152956"/>
                </a:lnTo>
                <a:lnTo>
                  <a:pt x="3989854" y="4175187"/>
                </a:lnTo>
                <a:lnTo>
                  <a:pt x="4010973" y="4199004"/>
                </a:lnTo>
                <a:lnTo>
                  <a:pt x="4050467" y="4251393"/>
                </a:lnTo>
                <a:lnTo>
                  <a:pt x="4089045" y="4305366"/>
                </a:lnTo>
                <a:lnTo>
                  <a:pt x="4091970" y="4311281"/>
                </a:lnTo>
                <a:lnTo>
                  <a:pt x="4093979" y="4318781"/>
                </a:lnTo>
                <a:lnTo>
                  <a:pt x="4094584" y="4336037"/>
                </a:lnTo>
                <a:lnTo>
                  <a:pt x="4090768" y="4351796"/>
                </a:lnTo>
                <a:lnTo>
                  <a:pt x="4087443" y="4359387"/>
                </a:lnTo>
                <a:lnTo>
                  <a:pt x="4084362" y="4362892"/>
                </a:lnTo>
                <a:lnTo>
                  <a:pt x="4069117" y="4370996"/>
                </a:lnTo>
                <a:lnTo>
                  <a:pt x="4051616" y="4375685"/>
                </a:lnTo>
                <a:lnTo>
                  <a:pt x="4033111" y="4376625"/>
                </a:lnTo>
                <a:lnTo>
                  <a:pt x="4023690" y="4376469"/>
                </a:lnTo>
                <a:lnTo>
                  <a:pt x="4018936" y="4373724"/>
                </a:lnTo>
                <a:lnTo>
                  <a:pt x="3989401" y="4353502"/>
                </a:lnTo>
                <a:lnTo>
                  <a:pt x="3964196" y="4329440"/>
                </a:lnTo>
                <a:lnTo>
                  <a:pt x="3938076" y="4306963"/>
                </a:lnTo>
                <a:lnTo>
                  <a:pt x="3915037" y="4280981"/>
                </a:lnTo>
                <a:lnTo>
                  <a:pt x="3796916" y="4145158"/>
                </a:lnTo>
                <a:close/>
                <a:moveTo>
                  <a:pt x="921590" y="3614660"/>
                </a:moveTo>
                <a:lnTo>
                  <a:pt x="937685" y="3619725"/>
                </a:lnTo>
                <a:lnTo>
                  <a:pt x="954451" y="3627291"/>
                </a:lnTo>
                <a:lnTo>
                  <a:pt x="968470" y="3639612"/>
                </a:lnTo>
                <a:lnTo>
                  <a:pt x="981910" y="3654768"/>
                </a:lnTo>
                <a:lnTo>
                  <a:pt x="990349" y="3671264"/>
                </a:lnTo>
                <a:lnTo>
                  <a:pt x="996958" y="3690930"/>
                </a:lnTo>
                <a:lnTo>
                  <a:pt x="1000733" y="3710015"/>
                </a:lnTo>
                <a:lnTo>
                  <a:pt x="998837" y="3727941"/>
                </a:lnTo>
                <a:lnTo>
                  <a:pt x="996941" y="3745866"/>
                </a:lnTo>
                <a:lnTo>
                  <a:pt x="989955" y="3759796"/>
                </a:lnTo>
                <a:lnTo>
                  <a:pt x="981384" y="3772811"/>
                </a:lnTo>
                <a:lnTo>
                  <a:pt x="966808" y="3783415"/>
                </a:lnTo>
                <a:lnTo>
                  <a:pt x="951563" y="3791520"/>
                </a:lnTo>
                <a:lnTo>
                  <a:pt x="934732" y="3798709"/>
                </a:lnTo>
                <a:lnTo>
                  <a:pt x="914976" y="3799983"/>
                </a:lnTo>
                <a:lnTo>
                  <a:pt x="897051" y="3798088"/>
                </a:lnTo>
                <a:lnTo>
                  <a:pt x="878120" y="3792442"/>
                </a:lnTo>
                <a:lnTo>
                  <a:pt x="861021" y="3783626"/>
                </a:lnTo>
                <a:lnTo>
                  <a:pt x="846666" y="3770054"/>
                </a:lnTo>
                <a:lnTo>
                  <a:pt x="835145" y="3757064"/>
                </a:lnTo>
                <a:lnTo>
                  <a:pt x="825702" y="3736818"/>
                </a:lnTo>
                <a:lnTo>
                  <a:pt x="817842" y="3717487"/>
                </a:lnTo>
                <a:lnTo>
                  <a:pt x="816323" y="3701817"/>
                </a:lnTo>
                <a:lnTo>
                  <a:pt x="816969" y="3684226"/>
                </a:lnTo>
                <a:lnTo>
                  <a:pt x="822035" y="3668131"/>
                </a:lnTo>
                <a:lnTo>
                  <a:pt x="829356" y="3655451"/>
                </a:lnTo>
                <a:lnTo>
                  <a:pt x="837927" y="3642436"/>
                </a:lnTo>
                <a:lnTo>
                  <a:pt x="851252" y="3632166"/>
                </a:lnTo>
                <a:lnTo>
                  <a:pt x="866498" y="3624062"/>
                </a:lnTo>
                <a:lnTo>
                  <a:pt x="883329" y="3616873"/>
                </a:lnTo>
                <a:lnTo>
                  <a:pt x="901500" y="3614684"/>
                </a:lnTo>
                <a:close/>
                <a:moveTo>
                  <a:pt x="478839" y="3607354"/>
                </a:moveTo>
                <a:lnTo>
                  <a:pt x="489845" y="3608424"/>
                </a:lnTo>
                <a:lnTo>
                  <a:pt x="503350" y="3608825"/>
                </a:lnTo>
                <a:lnTo>
                  <a:pt x="526700" y="3615966"/>
                </a:lnTo>
                <a:lnTo>
                  <a:pt x="548556" y="3627527"/>
                </a:lnTo>
                <a:lnTo>
                  <a:pt x="569495" y="3640673"/>
                </a:lnTo>
                <a:lnTo>
                  <a:pt x="585525" y="3660495"/>
                </a:lnTo>
                <a:lnTo>
                  <a:pt x="600639" y="3681901"/>
                </a:lnTo>
                <a:lnTo>
                  <a:pt x="605573" y="3695316"/>
                </a:lnTo>
                <a:lnTo>
                  <a:pt x="611423" y="3707147"/>
                </a:lnTo>
                <a:lnTo>
                  <a:pt x="615287" y="3731568"/>
                </a:lnTo>
                <a:lnTo>
                  <a:pt x="614396" y="3753244"/>
                </a:lnTo>
                <a:lnTo>
                  <a:pt x="612256" y="3775254"/>
                </a:lnTo>
                <a:lnTo>
                  <a:pt x="606609" y="3794184"/>
                </a:lnTo>
                <a:lnTo>
                  <a:pt x="596543" y="3811619"/>
                </a:lnTo>
                <a:lnTo>
                  <a:pt x="582972" y="3825974"/>
                </a:lnTo>
                <a:lnTo>
                  <a:pt x="564645" y="3837583"/>
                </a:lnTo>
                <a:lnTo>
                  <a:pt x="545650" y="3846692"/>
                </a:lnTo>
                <a:lnTo>
                  <a:pt x="533149" y="3850042"/>
                </a:lnTo>
                <a:lnTo>
                  <a:pt x="521564" y="3851806"/>
                </a:lnTo>
                <a:lnTo>
                  <a:pt x="507724" y="3850155"/>
                </a:lnTo>
                <a:lnTo>
                  <a:pt x="494219" y="3849755"/>
                </a:lnTo>
                <a:lnTo>
                  <a:pt x="469618" y="3842949"/>
                </a:lnTo>
                <a:lnTo>
                  <a:pt x="445598" y="3833307"/>
                </a:lnTo>
                <a:lnTo>
                  <a:pt x="423988" y="3817661"/>
                </a:lnTo>
                <a:lnTo>
                  <a:pt x="405459" y="3798509"/>
                </a:lnTo>
                <a:lnTo>
                  <a:pt x="397779" y="3789849"/>
                </a:lnTo>
                <a:lnTo>
                  <a:pt x="389430" y="3778688"/>
                </a:lnTo>
                <a:lnTo>
                  <a:pt x="385165" y="3767773"/>
                </a:lnTo>
                <a:lnTo>
                  <a:pt x="381480" y="3754022"/>
                </a:lnTo>
                <a:lnTo>
                  <a:pt x="377372" y="3733687"/>
                </a:lnTo>
                <a:lnTo>
                  <a:pt x="377592" y="3709511"/>
                </a:lnTo>
                <a:lnTo>
                  <a:pt x="382904" y="3689331"/>
                </a:lnTo>
                <a:lnTo>
                  <a:pt x="391630" y="3666896"/>
                </a:lnTo>
                <a:lnTo>
                  <a:pt x="404196" y="3648791"/>
                </a:lnTo>
                <a:lnTo>
                  <a:pt x="417097" y="3631936"/>
                </a:lnTo>
                <a:lnTo>
                  <a:pt x="435088" y="3619077"/>
                </a:lnTo>
                <a:lnTo>
                  <a:pt x="444419" y="3613897"/>
                </a:lnTo>
                <a:lnTo>
                  <a:pt x="454419" y="3611218"/>
                </a:lnTo>
                <a:lnTo>
                  <a:pt x="466920" y="3607868"/>
                </a:lnTo>
                <a:close/>
                <a:moveTo>
                  <a:pt x="4779108" y="3525595"/>
                </a:moveTo>
                <a:lnTo>
                  <a:pt x="4797703" y="3529991"/>
                </a:lnTo>
                <a:lnTo>
                  <a:pt x="4812883" y="3536642"/>
                </a:lnTo>
                <a:lnTo>
                  <a:pt x="4825563" y="3543963"/>
                </a:lnTo>
                <a:lnTo>
                  <a:pt x="4834582" y="3557624"/>
                </a:lnTo>
                <a:lnTo>
                  <a:pt x="4843936" y="3572534"/>
                </a:lnTo>
                <a:lnTo>
                  <a:pt x="4848961" y="3591285"/>
                </a:lnTo>
                <a:lnTo>
                  <a:pt x="4851150" y="3609456"/>
                </a:lnTo>
                <a:lnTo>
                  <a:pt x="4849590" y="3628631"/>
                </a:lnTo>
                <a:lnTo>
                  <a:pt x="4843609" y="3646311"/>
                </a:lnTo>
                <a:lnTo>
                  <a:pt x="4836623" y="3660242"/>
                </a:lnTo>
                <a:lnTo>
                  <a:pt x="4826221" y="3676426"/>
                </a:lnTo>
                <a:lnTo>
                  <a:pt x="4814146" y="3686362"/>
                </a:lnTo>
                <a:lnTo>
                  <a:pt x="4797070" y="3697636"/>
                </a:lnTo>
                <a:lnTo>
                  <a:pt x="4779569" y="3702325"/>
                </a:lnTo>
                <a:lnTo>
                  <a:pt x="4760148" y="3704849"/>
                </a:lnTo>
                <a:lnTo>
                  <a:pt x="4740973" y="3703289"/>
                </a:lnTo>
                <a:lnTo>
                  <a:pt x="4720792" y="3697977"/>
                </a:lnTo>
                <a:lnTo>
                  <a:pt x="4702777" y="3690746"/>
                </a:lnTo>
                <a:lnTo>
                  <a:pt x="4685008" y="3679430"/>
                </a:lnTo>
                <a:lnTo>
                  <a:pt x="4673153" y="3665189"/>
                </a:lnTo>
                <a:lnTo>
                  <a:pt x="4660383" y="3652533"/>
                </a:lnTo>
                <a:lnTo>
                  <a:pt x="4656029" y="3636282"/>
                </a:lnTo>
                <a:lnTo>
                  <a:pt x="4653505" y="3616862"/>
                </a:lnTo>
                <a:lnTo>
                  <a:pt x="4655736" y="3600186"/>
                </a:lnTo>
                <a:lnTo>
                  <a:pt x="4659887" y="3585676"/>
                </a:lnTo>
                <a:lnTo>
                  <a:pt x="4669038" y="3569826"/>
                </a:lnTo>
                <a:lnTo>
                  <a:pt x="4683278" y="3557972"/>
                </a:lnTo>
                <a:lnTo>
                  <a:pt x="4696269" y="3546452"/>
                </a:lnTo>
                <a:lnTo>
                  <a:pt x="4715600" y="3538593"/>
                </a:lnTo>
                <a:lnTo>
                  <a:pt x="4737432" y="3530063"/>
                </a:lnTo>
                <a:lnTo>
                  <a:pt x="4760602" y="3526534"/>
                </a:lnTo>
                <a:close/>
                <a:moveTo>
                  <a:pt x="757804" y="2798399"/>
                </a:moveTo>
                <a:lnTo>
                  <a:pt x="779815" y="2800540"/>
                </a:lnTo>
                <a:lnTo>
                  <a:pt x="802160" y="2803931"/>
                </a:lnTo>
                <a:lnTo>
                  <a:pt x="810020" y="2823263"/>
                </a:lnTo>
                <a:lnTo>
                  <a:pt x="762028" y="2844161"/>
                </a:lnTo>
                <a:lnTo>
                  <a:pt x="738947" y="2853024"/>
                </a:lnTo>
                <a:lnTo>
                  <a:pt x="714526" y="2856889"/>
                </a:lnTo>
                <a:lnTo>
                  <a:pt x="689190" y="2862337"/>
                </a:lnTo>
                <a:lnTo>
                  <a:pt x="667939" y="2868032"/>
                </a:lnTo>
                <a:lnTo>
                  <a:pt x="642939" y="2874730"/>
                </a:lnTo>
                <a:lnTo>
                  <a:pt x="622692" y="2884174"/>
                </a:lnTo>
                <a:lnTo>
                  <a:pt x="601196" y="2893953"/>
                </a:lnTo>
                <a:lnTo>
                  <a:pt x="581621" y="2905898"/>
                </a:lnTo>
                <a:lnTo>
                  <a:pt x="563630" y="2918757"/>
                </a:lnTo>
                <a:lnTo>
                  <a:pt x="543808" y="2934787"/>
                </a:lnTo>
                <a:lnTo>
                  <a:pt x="529232" y="2945392"/>
                </a:lnTo>
                <a:lnTo>
                  <a:pt x="513986" y="2953496"/>
                </a:lnTo>
                <a:lnTo>
                  <a:pt x="497826" y="2963186"/>
                </a:lnTo>
                <a:lnTo>
                  <a:pt x="481910" y="2968790"/>
                </a:lnTo>
                <a:lnTo>
                  <a:pt x="448159" y="2977834"/>
                </a:lnTo>
                <a:lnTo>
                  <a:pt x="413403" y="2983128"/>
                </a:lnTo>
                <a:lnTo>
                  <a:pt x="403982" y="2982971"/>
                </a:lnTo>
                <a:lnTo>
                  <a:pt x="392642" y="2980651"/>
                </a:lnTo>
                <a:lnTo>
                  <a:pt x="382797" y="2973911"/>
                </a:lnTo>
                <a:lnTo>
                  <a:pt x="371368" y="2966255"/>
                </a:lnTo>
                <a:lnTo>
                  <a:pt x="360853" y="2957013"/>
                </a:lnTo>
                <a:lnTo>
                  <a:pt x="351253" y="2946189"/>
                </a:lnTo>
                <a:lnTo>
                  <a:pt x="344824" y="2937193"/>
                </a:lnTo>
                <a:lnTo>
                  <a:pt x="342144" y="2927192"/>
                </a:lnTo>
                <a:lnTo>
                  <a:pt x="339799" y="2918442"/>
                </a:lnTo>
                <a:lnTo>
                  <a:pt x="340870" y="2907437"/>
                </a:lnTo>
                <a:lnTo>
                  <a:pt x="346940" y="2895092"/>
                </a:lnTo>
                <a:lnTo>
                  <a:pt x="352431" y="2885582"/>
                </a:lnTo>
                <a:lnTo>
                  <a:pt x="360422" y="2875402"/>
                </a:lnTo>
                <a:lnTo>
                  <a:pt x="368078" y="2863973"/>
                </a:lnTo>
                <a:lnTo>
                  <a:pt x="376403" y="2855042"/>
                </a:lnTo>
                <a:lnTo>
                  <a:pt x="386069" y="2851112"/>
                </a:lnTo>
                <a:lnTo>
                  <a:pt x="428816" y="2835639"/>
                </a:lnTo>
                <a:lnTo>
                  <a:pt x="474397" y="2820746"/>
                </a:lnTo>
                <a:lnTo>
                  <a:pt x="518818" y="2811523"/>
                </a:lnTo>
                <a:lnTo>
                  <a:pt x="566410" y="2804130"/>
                </a:lnTo>
                <a:lnTo>
                  <a:pt x="615006" y="2800488"/>
                </a:lnTo>
                <a:lnTo>
                  <a:pt x="661437" y="2798765"/>
                </a:lnTo>
                <a:close/>
                <a:moveTo>
                  <a:pt x="5825664" y="2496227"/>
                </a:moveTo>
                <a:lnTo>
                  <a:pt x="5847340" y="2497118"/>
                </a:lnTo>
                <a:lnTo>
                  <a:pt x="5868770" y="2502094"/>
                </a:lnTo>
                <a:lnTo>
                  <a:pt x="5887120" y="2510575"/>
                </a:lnTo>
                <a:lnTo>
                  <a:pt x="5903640" y="2522227"/>
                </a:lnTo>
                <a:lnTo>
                  <a:pt x="5920495" y="2535127"/>
                </a:lnTo>
                <a:lnTo>
                  <a:pt x="5933354" y="2553118"/>
                </a:lnTo>
                <a:lnTo>
                  <a:pt x="5945634" y="2573944"/>
                </a:lnTo>
                <a:lnTo>
                  <a:pt x="5955078" y="2594191"/>
                </a:lnTo>
                <a:lnTo>
                  <a:pt x="5923672" y="2611984"/>
                </a:lnTo>
                <a:lnTo>
                  <a:pt x="5892175" y="2624443"/>
                </a:lnTo>
                <a:lnTo>
                  <a:pt x="5861594" y="2635317"/>
                </a:lnTo>
                <a:lnTo>
                  <a:pt x="5828423" y="2641526"/>
                </a:lnTo>
                <a:lnTo>
                  <a:pt x="5794917" y="2646483"/>
                </a:lnTo>
                <a:lnTo>
                  <a:pt x="5761321" y="2646107"/>
                </a:lnTo>
                <a:lnTo>
                  <a:pt x="5726810" y="2647316"/>
                </a:lnTo>
                <a:lnTo>
                  <a:pt x="5690960" y="2643524"/>
                </a:lnTo>
                <a:lnTo>
                  <a:pt x="5624259" y="2634600"/>
                </a:lnTo>
                <a:lnTo>
                  <a:pt x="5592738" y="2626969"/>
                </a:lnTo>
                <a:lnTo>
                  <a:pt x="5559968" y="2619672"/>
                </a:lnTo>
                <a:lnTo>
                  <a:pt x="5543538" y="2613356"/>
                </a:lnTo>
                <a:lnTo>
                  <a:pt x="5525768" y="2602040"/>
                </a:lnTo>
                <a:lnTo>
                  <a:pt x="5495228" y="2578068"/>
                </a:lnTo>
                <a:lnTo>
                  <a:pt x="5508464" y="2562463"/>
                </a:lnTo>
                <a:lnTo>
                  <a:pt x="5521365" y="2545609"/>
                </a:lnTo>
                <a:lnTo>
                  <a:pt x="5532436" y="2531924"/>
                </a:lnTo>
                <a:lnTo>
                  <a:pt x="5540851" y="2528329"/>
                </a:lnTo>
                <a:lnTo>
                  <a:pt x="5548352" y="2526320"/>
                </a:lnTo>
                <a:lnTo>
                  <a:pt x="5615943" y="2513568"/>
                </a:lnTo>
                <a:lnTo>
                  <a:pt x="5686126" y="2505481"/>
                </a:lnTo>
                <a:lnTo>
                  <a:pt x="5755728" y="2500229"/>
                </a:lnTo>
                <a:close/>
                <a:moveTo>
                  <a:pt x="5444434" y="2208497"/>
                </a:moveTo>
                <a:lnTo>
                  <a:pt x="5432203" y="2227853"/>
                </a:lnTo>
                <a:lnTo>
                  <a:pt x="5429793" y="2233857"/>
                </a:lnTo>
                <a:lnTo>
                  <a:pt x="5425128" y="2236448"/>
                </a:lnTo>
                <a:lnTo>
                  <a:pt x="5391801" y="2252076"/>
                </a:lnTo>
                <a:lnTo>
                  <a:pt x="5356555" y="2265540"/>
                </a:lnTo>
                <a:lnTo>
                  <a:pt x="5320304" y="2275253"/>
                </a:lnTo>
                <a:lnTo>
                  <a:pt x="5283048" y="2281216"/>
                </a:lnTo>
                <a:lnTo>
                  <a:pt x="5248292" y="2286510"/>
                </a:lnTo>
                <a:lnTo>
                  <a:pt x="5209361" y="2286223"/>
                </a:lnTo>
                <a:lnTo>
                  <a:pt x="5172930" y="2285267"/>
                </a:lnTo>
                <a:lnTo>
                  <a:pt x="5134580" y="2282145"/>
                </a:lnTo>
                <a:lnTo>
                  <a:pt x="5129824" y="2279399"/>
                </a:lnTo>
                <a:lnTo>
                  <a:pt x="5125069" y="2276654"/>
                </a:lnTo>
                <a:lnTo>
                  <a:pt x="5116139" y="2268329"/>
                </a:lnTo>
                <a:lnTo>
                  <a:pt x="5106540" y="2257503"/>
                </a:lnTo>
                <a:lnTo>
                  <a:pt x="5103525" y="2246252"/>
                </a:lnTo>
                <a:lnTo>
                  <a:pt x="5102855" y="2243752"/>
                </a:lnTo>
                <a:lnTo>
                  <a:pt x="5106850" y="2238662"/>
                </a:lnTo>
                <a:lnTo>
                  <a:pt x="5112006" y="2227902"/>
                </a:lnTo>
                <a:lnTo>
                  <a:pt x="5123502" y="2220802"/>
                </a:lnTo>
                <a:lnTo>
                  <a:pt x="5126917" y="2218547"/>
                </a:lnTo>
                <a:lnTo>
                  <a:pt x="5130667" y="2217543"/>
                </a:lnTo>
                <a:lnTo>
                  <a:pt x="5283466" y="2212776"/>
                </a:lnTo>
                <a:close/>
                <a:moveTo>
                  <a:pt x="3813936" y="883559"/>
                </a:moveTo>
                <a:lnTo>
                  <a:pt x="3824451" y="892801"/>
                </a:lnTo>
                <a:lnTo>
                  <a:pt x="3503394" y="1289659"/>
                </a:lnTo>
                <a:lnTo>
                  <a:pt x="3547582" y="1154558"/>
                </a:lnTo>
                <a:lnTo>
                  <a:pt x="3516600" y="1178938"/>
                </a:lnTo>
                <a:lnTo>
                  <a:pt x="3506420" y="1170947"/>
                </a:lnTo>
                <a:lnTo>
                  <a:pt x="3531552" y="1134737"/>
                </a:lnTo>
                <a:lnTo>
                  <a:pt x="3554185" y="1099197"/>
                </a:lnTo>
                <a:lnTo>
                  <a:pt x="3563916" y="1080512"/>
                </a:lnTo>
                <a:lnTo>
                  <a:pt x="3577487" y="1066158"/>
                </a:lnTo>
                <a:lnTo>
                  <a:pt x="3589808" y="1052138"/>
                </a:lnTo>
                <a:lnTo>
                  <a:pt x="3605054" y="1044033"/>
                </a:lnTo>
                <a:lnTo>
                  <a:pt x="3626550" y="1034254"/>
                </a:lnTo>
                <a:lnTo>
                  <a:pt x="3644206" y="1020144"/>
                </a:lnTo>
                <a:lnTo>
                  <a:pt x="3677687" y="995095"/>
                </a:lnTo>
                <a:lnTo>
                  <a:pt x="3709585" y="969132"/>
                </a:lnTo>
                <a:lnTo>
                  <a:pt x="3727241" y="955022"/>
                </a:lnTo>
                <a:lnTo>
                  <a:pt x="3743982" y="942497"/>
                </a:lnTo>
                <a:lnTo>
                  <a:pt x="3761973" y="929638"/>
                </a:lnTo>
                <a:lnTo>
                  <a:pt x="3779294" y="914278"/>
                </a:lnTo>
                <a:close/>
                <a:moveTo>
                  <a:pt x="4961538" y="766312"/>
                </a:moveTo>
                <a:lnTo>
                  <a:pt x="4984463" y="766869"/>
                </a:lnTo>
                <a:lnTo>
                  <a:pt x="5010224" y="768005"/>
                </a:lnTo>
                <a:lnTo>
                  <a:pt x="5007748" y="788765"/>
                </a:lnTo>
                <a:lnTo>
                  <a:pt x="5002437" y="808946"/>
                </a:lnTo>
                <a:lnTo>
                  <a:pt x="4994291" y="828545"/>
                </a:lnTo>
                <a:lnTo>
                  <a:pt x="4984895" y="848481"/>
                </a:lnTo>
                <a:lnTo>
                  <a:pt x="4972999" y="869085"/>
                </a:lnTo>
                <a:lnTo>
                  <a:pt x="4961683" y="886855"/>
                </a:lnTo>
                <a:lnTo>
                  <a:pt x="4945946" y="903130"/>
                </a:lnTo>
                <a:lnTo>
                  <a:pt x="4929295" y="920989"/>
                </a:lnTo>
                <a:lnTo>
                  <a:pt x="4911973" y="936349"/>
                </a:lnTo>
                <a:lnTo>
                  <a:pt x="4894652" y="951708"/>
                </a:lnTo>
                <a:lnTo>
                  <a:pt x="4876326" y="963318"/>
                </a:lnTo>
                <a:lnTo>
                  <a:pt x="4858001" y="974927"/>
                </a:lnTo>
                <a:lnTo>
                  <a:pt x="4839005" y="984037"/>
                </a:lnTo>
                <a:lnTo>
                  <a:pt x="4819004" y="989396"/>
                </a:lnTo>
                <a:lnTo>
                  <a:pt x="4799003" y="994755"/>
                </a:lnTo>
                <a:lnTo>
                  <a:pt x="4778333" y="997614"/>
                </a:lnTo>
                <a:lnTo>
                  <a:pt x="4763577" y="997548"/>
                </a:lnTo>
                <a:lnTo>
                  <a:pt x="4749403" y="994648"/>
                </a:lnTo>
                <a:lnTo>
                  <a:pt x="4739893" y="989157"/>
                </a:lnTo>
                <a:lnTo>
                  <a:pt x="4731297" y="982081"/>
                </a:lnTo>
                <a:lnTo>
                  <a:pt x="4726787" y="975251"/>
                </a:lnTo>
                <a:lnTo>
                  <a:pt x="4725938" y="962081"/>
                </a:lnTo>
                <a:lnTo>
                  <a:pt x="4727009" y="951075"/>
                </a:lnTo>
                <a:lnTo>
                  <a:pt x="4731495" y="937816"/>
                </a:lnTo>
                <a:lnTo>
                  <a:pt x="4750041" y="902030"/>
                </a:lnTo>
                <a:lnTo>
                  <a:pt x="4760778" y="887096"/>
                </a:lnTo>
                <a:lnTo>
                  <a:pt x="4772429" y="870576"/>
                </a:lnTo>
                <a:lnTo>
                  <a:pt x="4786915" y="854636"/>
                </a:lnTo>
                <a:lnTo>
                  <a:pt x="4800485" y="840281"/>
                </a:lnTo>
                <a:lnTo>
                  <a:pt x="4817807" y="824922"/>
                </a:lnTo>
                <a:lnTo>
                  <a:pt x="4832963" y="811483"/>
                </a:lnTo>
                <a:lnTo>
                  <a:pt x="4851288" y="799873"/>
                </a:lnTo>
                <a:lnTo>
                  <a:pt x="4872784" y="790093"/>
                </a:lnTo>
                <a:lnTo>
                  <a:pt x="4891780" y="780984"/>
                </a:lnTo>
                <a:lnTo>
                  <a:pt x="4914281" y="774955"/>
                </a:lnTo>
                <a:lnTo>
                  <a:pt x="4935533" y="769261"/>
                </a:lnTo>
                <a:close/>
                <a:moveTo>
                  <a:pt x="3448751" y="280700"/>
                </a:moveTo>
                <a:lnTo>
                  <a:pt x="3471611" y="296011"/>
                </a:lnTo>
                <a:lnTo>
                  <a:pt x="3032712" y="1208112"/>
                </a:lnTo>
                <a:lnTo>
                  <a:pt x="3021707" y="1207041"/>
                </a:lnTo>
                <a:lnTo>
                  <a:pt x="3026504" y="1174941"/>
                </a:lnTo>
                <a:lnTo>
                  <a:pt x="3029740" y="1162015"/>
                </a:lnTo>
                <a:lnTo>
                  <a:pt x="3033891" y="1147505"/>
                </a:lnTo>
                <a:lnTo>
                  <a:pt x="3179181" y="789704"/>
                </a:lnTo>
                <a:lnTo>
                  <a:pt x="3250575" y="611138"/>
                </a:lnTo>
                <a:lnTo>
                  <a:pt x="3325721" y="431567"/>
                </a:lnTo>
                <a:lnTo>
                  <a:pt x="3345673" y="386027"/>
                </a:lnTo>
                <a:lnTo>
                  <a:pt x="3357570" y="365422"/>
                </a:lnTo>
                <a:lnTo>
                  <a:pt x="3370716" y="344482"/>
                </a:lnTo>
                <a:lnTo>
                  <a:pt x="3387033" y="325372"/>
                </a:lnTo>
                <a:lnTo>
                  <a:pt x="3404354" y="310013"/>
                </a:lnTo>
                <a:lnTo>
                  <a:pt x="3425425" y="293649"/>
                </a:lnTo>
                <a:close/>
                <a:moveTo>
                  <a:pt x="1791241" y="0"/>
                </a:moveTo>
                <a:lnTo>
                  <a:pt x="1799746" y="1740"/>
                </a:lnTo>
                <a:lnTo>
                  <a:pt x="1807671" y="6316"/>
                </a:lnTo>
                <a:lnTo>
                  <a:pt x="1813431" y="12811"/>
                </a:lnTo>
                <a:lnTo>
                  <a:pt x="1819861" y="21807"/>
                </a:lnTo>
                <a:lnTo>
                  <a:pt x="1824705" y="29887"/>
                </a:lnTo>
                <a:lnTo>
                  <a:pt x="1867997" y="121451"/>
                </a:lnTo>
                <a:lnTo>
                  <a:pt x="1906624" y="215606"/>
                </a:lnTo>
                <a:lnTo>
                  <a:pt x="1960634" y="347171"/>
                </a:lnTo>
                <a:lnTo>
                  <a:pt x="1989056" y="413243"/>
                </a:lnTo>
                <a:lnTo>
                  <a:pt x="2021563" y="479561"/>
                </a:lnTo>
                <a:lnTo>
                  <a:pt x="2000168" y="364713"/>
                </a:lnTo>
                <a:lnTo>
                  <a:pt x="2016419" y="360358"/>
                </a:lnTo>
                <a:lnTo>
                  <a:pt x="2056140" y="463598"/>
                </a:lnTo>
                <a:lnTo>
                  <a:pt x="2074293" y="516345"/>
                </a:lnTo>
                <a:lnTo>
                  <a:pt x="2083827" y="541926"/>
                </a:lnTo>
                <a:lnTo>
                  <a:pt x="2088360" y="568847"/>
                </a:lnTo>
                <a:lnTo>
                  <a:pt x="2095150" y="599183"/>
                </a:lnTo>
                <a:lnTo>
                  <a:pt x="2100018" y="627353"/>
                </a:lnTo>
                <a:lnTo>
                  <a:pt x="2106095" y="690035"/>
                </a:lnTo>
                <a:lnTo>
                  <a:pt x="2111838" y="751467"/>
                </a:lnTo>
                <a:lnTo>
                  <a:pt x="2117956" y="779303"/>
                </a:lnTo>
                <a:lnTo>
                  <a:pt x="2123495" y="809974"/>
                </a:lnTo>
                <a:lnTo>
                  <a:pt x="2137898" y="863726"/>
                </a:lnTo>
                <a:lnTo>
                  <a:pt x="2158886" y="917053"/>
                </a:lnTo>
                <a:lnTo>
                  <a:pt x="2179539" y="969130"/>
                </a:lnTo>
                <a:lnTo>
                  <a:pt x="2202112" y="1023373"/>
                </a:lnTo>
                <a:lnTo>
                  <a:pt x="2216401" y="1051699"/>
                </a:lnTo>
                <a:lnTo>
                  <a:pt x="2234775" y="1080270"/>
                </a:lnTo>
                <a:lnTo>
                  <a:pt x="2271523" y="1137414"/>
                </a:lnTo>
                <a:lnTo>
                  <a:pt x="2285273" y="1133729"/>
                </a:lnTo>
                <a:lnTo>
                  <a:pt x="2297522" y="1059438"/>
                </a:lnTo>
                <a:lnTo>
                  <a:pt x="2312278" y="1059504"/>
                </a:lnTo>
                <a:lnTo>
                  <a:pt x="2316662" y="1170872"/>
                </a:lnTo>
                <a:lnTo>
                  <a:pt x="2318810" y="1223888"/>
                </a:lnTo>
                <a:lnTo>
                  <a:pt x="2313792" y="1280164"/>
                </a:lnTo>
                <a:lnTo>
                  <a:pt x="2311830" y="1312845"/>
                </a:lnTo>
                <a:lnTo>
                  <a:pt x="2311364" y="1341105"/>
                </a:lnTo>
                <a:lnTo>
                  <a:pt x="2312393" y="1364946"/>
                </a:lnTo>
                <a:lnTo>
                  <a:pt x="2315832" y="1382781"/>
                </a:lnTo>
                <a:lnTo>
                  <a:pt x="2324607" y="1400528"/>
                </a:lnTo>
                <a:lnTo>
                  <a:pt x="2335546" y="1416353"/>
                </a:lnTo>
                <a:lnTo>
                  <a:pt x="2352401" y="1429254"/>
                </a:lnTo>
                <a:lnTo>
                  <a:pt x="2371756" y="1441486"/>
                </a:lnTo>
                <a:lnTo>
                  <a:pt x="2480317" y="1251621"/>
                </a:lnTo>
                <a:lnTo>
                  <a:pt x="2510905" y="1315774"/>
                </a:lnTo>
                <a:lnTo>
                  <a:pt x="2555679" y="1252865"/>
                </a:lnTo>
                <a:lnTo>
                  <a:pt x="2606626" y="1333000"/>
                </a:lnTo>
                <a:lnTo>
                  <a:pt x="2620263" y="1303889"/>
                </a:lnTo>
                <a:lnTo>
                  <a:pt x="2626669" y="1292794"/>
                </a:lnTo>
                <a:lnTo>
                  <a:pt x="2628409" y="1284289"/>
                </a:lnTo>
                <a:lnTo>
                  <a:pt x="2627470" y="1265784"/>
                </a:lnTo>
                <a:lnTo>
                  <a:pt x="2628696" y="1245358"/>
                </a:lnTo>
                <a:lnTo>
                  <a:pt x="2632757" y="1225513"/>
                </a:lnTo>
                <a:lnTo>
                  <a:pt x="2635903" y="1207253"/>
                </a:lnTo>
                <a:lnTo>
                  <a:pt x="2647865" y="1171893"/>
                </a:lnTo>
                <a:lnTo>
                  <a:pt x="2662997" y="1138362"/>
                </a:lnTo>
                <a:lnTo>
                  <a:pt x="2698261" y="1069962"/>
                </a:lnTo>
                <a:lnTo>
                  <a:pt x="2714643" y="1036098"/>
                </a:lnTo>
                <a:lnTo>
                  <a:pt x="2726939" y="1001987"/>
                </a:lnTo>
                <a:lnTo>
                  <a:pt x="2734171" y="983972"/>
                </a:lnTo>
                <a:lnTo>
                  <a:pt x="2742652" y="965622"/>
                </a:lnTo>
                <a:lnTo>
                  <a:pt x="2761534" y="931087"/>
                </a:lnTo>
                <a:lnTo>
                  <a:pt x="2782001" y="897468"/>
                </a:lnTo>
                <a:lnTo>
                  <a:pt x="2807468" y="862508"/>
                </a:lnTo>
                <a:lnTo>
                  <a:pt x="2804705" y="922199"/>
                </a:lnTo>
                <a:lnTo>
                  <a:pt x="2800693" y="982225"/>
                </a:lnTo>
                <a:lnTo>
                  <a:pt x="2795430" y="1042586"/>
                </a:lnTo>
                <a:lnTo>
                  <a:pt x="2791213" y="1071851"/>
                </a:lnTo>
                <a:lnTo>
                  <a:pt x="2785076" y="1098952"/>
                </a:lnTo>
                <a:lnTo>
                  <a:pt x="2776040" y="1140228"/>
                </a:lnTo>
                <a:lnTo>
                  <a:pt x="2770083" y="1177998"/>
                </a:lnTo>
                <a:lnTo>
                  <a:pt x="2764796" y="1218269"/>
                </a:lnTo>
                <a:lnTo>
                  <a:pt x="2762923" y="1256285"/>
                </a:lnTo>
                <a:lnTo>
                  <a:pt x="2762636" y="1295216"/>
                </a:lnTo>
                <a:lnTo>
                  <a:pt x="2763020" y="1336647"/>
                </a:lnTo>
                <a:lnTo>
                  <a:pt x="2766818" y="1375823"/>
                </a:lnTo>
                <a:lnTo>
                  <a:pt x="2775036" y="1416494"/>
                </a:lnTo>
                <a:lnTo>
                  <a:pt x="2789702" y="1411224"/>
                </a:lnTo>
                <a:lnTo>
                  <a:pt x="2802112" y="1402540"/>
                </a:lnTo>
                <a:lnTo>
                  <a:pt x="2810773" y="1394860"/>
                </a:lnTo>
                <a:lnTo>
                  <a:pt x="2818429" y="1383430"/>
                </a:lnTo>
                <a:lnTo>
                  <a:pt x="2823249" y="1371420"/>
                </a:lnTo>
                <a:lnTo>
                  <a:pt x="2829321" y="1359076"/>
                </a:lnTo>
                <a:lnTo>
                  <a:pt x="2839877" y="1333470"/>
                </a:lnTo>
                <a:lnTo>
                  <a:pt x="2859740" y="1282595"/>
                </a:lnTo>
                <a:lnTo>
                  <a:pt x="2873131" y="1257570"/>
                </a:lnTo>
                <a:lnTo>
                  <a:pt x="2889358" y="1233125"/>
                </a:lnTo>
                <a:lnTo>
                  <a:pt x="2867599" y="1301926"/>
                </a:lnTo>
                <a:lnTo>
                  <a:pt x="2856217" y="1334451"/>
                </a:lnTo>
                <a:lnTo>
                  <a:pt x="2846755" y="1369141"/>
                </a:lnTo>
                <a:lnTo>
                  <a:pt x="2846934" y="1379811"/>
                </a:lnTo>
                <a:lnTo>
                  <a:pt x="2850284" y="1392312"/>
                </a:lnTo>
                <a:lnTo>
                  <a:pt x="2859148" y="1415393"/>
                </a:lnTo>
                <a:lnTo>
                  <a:pt x="2885399" y="1408359"/>
                </a:lnTo>
                <a:lnTo>
                  <a:pt x="2896314" y="1404094"/>
                </a:lnTo>
                <a:lnTo>
                  <a:pt x="2907475" y="1395745"/>
                </a:lnTo>
                <a:lnTo>
                  <a:pt x="2916961" y="1381145"/>
                </a:lnTo>
                <a:lnTo>
                  <a:pt x="2927362" y="1364960"/>
                </a:lnTo>
                <a:lnTo>
                  <a:pt x="2938098" y="1350025"/>
                </a:lnTo>
                <a:lnTo>
                  <a:pt x="2951669" y="1335670"/>
                </a:lnTo>
                <a:lnTo>
                  <a:pt x="2939707" y="1371030"/>
                </a:lnTo>
                <a:lnTo>
                  <a:pt x="2934976" y="1388376"/>
                </a:lnTo>
                <a:lnTo>
                  <a:pt x="2931830" y="1406636"/>
                </a:lnTo>
                <a:lnTo>
                  <a:pt x="2925359" y="1432487"/>
                </a:lnTo>
                <a:lnTo>
                  <a:pt x="2923038" y="1443827"/>
                </a:lnTo>
                <a:lnTo>
                  <a:pt x="2921052" y="1456417"/>
                </a:lnTo>
                <a:lnTo>
                  <a:pt x="2924402" y="1468917"/>
                </a:lnTo>
                <a:lnTo>
                  <a:pt x="2930252" y="1480748"/>
                </a:lnTo>
                <a:lnTo>
                  <a:pt x="2939181" y="1489073"/>
                </a:lnTo>
                <a:lnTo>
                  <a:pt x="2955946" y="1496640"/>
                </a:lnTo>
                <a:lnTo>
                  <a:pt x="2959116" y="1498470"/>
                </a:lnTo>
                <a:lnTo>
                  <a:pt x="2960121" y="1502220"/>
                </a:lnTo>
                <a:lnTo>
                  <a:pt x="2964051" y="1511885"/>
                </a:lnTo>
                <a:lnTo>
                  <a:pt x="2966330" y="1535391"/>
                </a:lnTo>
                <a:lnTo>
                  <a:pt x="2970619" y="1566396"/>
                </a:lnTo>
                <a:lnTo>
                  <a:pt x="2976313" y="1587647"/>
                </a:lnTo>
                <a:lnTo>
                  <a:pt x="2981917" y="1603562"/>
                </a:lnTo>
                <a:lnTo>
                  <a:pt x="2986091" y="1609142"/>
                </a:lnTo>
                <a:lnTo>
                  <a:pt x="2990847" y="1611888"/>
                </a:lnTo>
                <a:lnTo>
                  <a:pt x="2995601" y="1614633"/>
                </a:lnTo>
                <a:lnTo>
                  <a:pt x="3002522" y="1615459"/>
                </a:lnTo>
                <a:lnTo>
                  <a:pt x="3019442" y="1613604"/>
                </a:lnTo>
                <a:lnTo>
                  <a:pt x="3038774" y="1605745"/>
                </a:lnTo>
                <a:lnTo>
                  <a:pt x="3064020" y="1594961"/>
                </a:lnTo>
                <a:lnTo>
                  <a:pt x="3076520" y="1591612"/>
                </a:lnTo>
                <a:lnTo>
                  <a:pt x="3094021" y="1586923"/>
                </a:lnTo>
                <a:lnTo>
                  <a:pt x="3074248" y="1643133"/>
                </a:lnTo>
                <a:lnTo>
                  <a:pt x="3100882" y="1677530"/>
                </a:lnTo>
                <a:lnTo>
                  <a:pt x="3110816" y="1689606"/>
                </a:lnTo>
                <a:lnTo>
                  <a:pt x="3112491" y="1695856"/>
                </a:lnTo>
                <a:lnTo>
                  <a:pt x="3112826" y="1697106"/>
                </a:lnTo>
                <a:lnTo>
                  <a:pt x="3096844" y="1717466"/>
                </a:lnTo>
                <a:lnTo>
                  <a:pt x="3077358" y="1734746"/>
                </a:lnTo>
                <a:lnTo>
                  <a:pt x="3056287" y="1751110"/>
                </a:lnTo>
                <a:lnTo>
                  <a:pt x="3047291" y="1757540"/>
                </a:lnTo>
                <a:lnTo>
                  <a:pt x="3035460" y="1763389"/>
                </a:lnTo>
                <a:lnTo>
                  <a:pt x="3027960" y="1765399"/>
                </a:lnTo>
                <a:lnTo>
                  <a:pt x="3019790" y="1764908"/>
                </a:lnTo>
                <a:lnTo>
                  <a:pt x="2999030" y="1762432"/>
                </a:lnTo>
                <a:lnTo>
                  <a:pt x="2978850" y="1757121"/>
                </a:lnTo>
                <a:lnTo>
                  <a:pt x="2969429" y="1756966"/>
                </a:lnTo>
                <a:lnTo>
                  <a:pt x="2959094" y="1758396"/>
                </a:lnTo>
                <a:lnTo>
                  <a:pt x="2938423" y="1761254"/>
                </a:lnTo>
                <a:lnTo>
                  <a:pt x="2918423" y="1766613"/>
                </a:lnTo>
                <a:lnTo>
                  <a:pt x="2899427" y="1775723"/>
                </a:lnTo>
                <a:lnTo>
                  <a:pt x="2893266" y="1782733"/>
                </a:lnTo>
                <a:lnTo>
                  <a:pt x="2885521" y="1788828"/>
                </a:lnTo>
                <a:lnTo>
                  <a:pt x="2876950" y="1801843"/>
                </a:lnTo>
                <a:lnTo>
                  <a:pt x="2870880" y="1814188"/>
                </a:lnTo>
                <a:lnTo>
                  <a:pt x="2870814" y="1828943"/>
                </a:lnTo>
                <a:lnTo>
                  <a:pt x="2870748" y="1843698"/>
                </a:lnTo>
                <a:lnTo>
                  <a:pt x="2871933" y="1858119"/>
                </a:lnTo>
                <a:lnTo>
                  <a:pt x="2877782" y="1869950"/>
                </a:lnTo>
                <a:lnTo>
                  <a:pt x="2887382" y="1880775"/>
                </a:lnTo>
                <a:lnTo>
                  <a:pt x="2895642" y="1886600"/>
                </a:lnTo>
                <a:lnTo>
                  <a:pt x="2908902" y="1891086"/>
                </a:lnTo>
                <a:lnTo>
                  <a:pt x="2922742" y="1892736"/>
                </a:lnTo>
                <a:lnTo>
                  <a:pt x="2934327" y="1890972"/>
                </a:lnTo>
                <a:lnTo>
                  <a:pt x="2946828" y="1887622"/>
                </a:lnTo>
                <a:lnTo>
                  <a:pt x="2958323" y="1880523"/>
                </a:lnTo>
                <a:lnTo>
                  <a:pt x="2966649" y="1871593"/>
                </a:lnTo>
                <a:lnTo>
                  <a:pt x="2974640" y="1861414"/>
                </a:lnTo>
                <a:lnTo>
                  <a:pt x="2982296" y="1849984"/>
                </a:lnTo>
                <a:lnTo>
                  <a:pt x="2989281" y="1836054"/>
                </a:lnTo>
                <a:lnTo>
                  <a:pt x="2996937" y="1824624"/>
                </a:lnTo>
                <a:lnTo>
                  <a:pt x="3006177" y="1814109"/>
                </a:lnTo>
                <a:lnTo>
                  <a:pt x="3014503" y="1805179"/>
                </a:lnTo>
                <a:lnTo>
                  <a:pt x="3026669" y="1800580"/>
                </a:lnTo>
                <a:lnTo>
                  <a:pt x="3039504" y="1798480"/>
                </a:lnTo>
                <a:lnTo>
                  <a:pt x="3054930" y="1801046"/>
                </a:lnTo>
                <a:lnTo>
                  <a:pt x="3073190" y="1804192"/>
                </a:lnTo>
                <a:lnTo>
                  <a:pt x="2998103" y="1893980"/>
                </a:lnTo>
                <a:lnTo>
                  <a:pt x="3015694" y="1894626"/>
                </a:lnTo>
                <a:lnTo>
                  <a:pt x="3030784" y="1895942"/>
                </a:lnTo>
                <a:lnTo>
                  <a:pt x="3043285" y="1892592"/>
                </a:lnTo>
                <a:lnTo>
                  <a:pt x="3053865" y="1887077"/>
                </a:lnTo>
                <a:lnTo>
                  <a:pt x="3065361" y="1879978"/>
                </a:lnTo>
                <a:lnTo>
                  <a:pt x="3073687" y="1871048"/>
                </a:lnTo>
                <a:lnTo>
                  <a:pt x="3082012" y="1862118"/>
                </a:lnTo>
                <a:lnTo>
                  <a:pt x="3090003" y="1851938"/>
                </a:lnTo>
                <a:lnTo>
                  <a:pt x="3104645" y="1826579"/>
                </a:lnTo>
                <a:lnTo>
                  <a:pt x="3115536" y="1802224"/>
                </a:lnTo>
                <a:lnTo>
                  <a:pt x="3123927" y="1778539"/>
                </a:lnTo>
                <a:lnTo>
                  <a:pt x="3130399" y="1752689"/>
                </a:lnTo>
                <a:lnTo>
                  <a:pt x="3131535" y="1726928"/>
                </a:lnTo>
                <a:lnTo>
                  <a:pt x="3132671" y="1701167"/>
                </a:lnTo>
                <a:lnTo>
                  <a:pt x="3131888" y="1673241"/>
                </a:lnTo>
                <a:lnTo>
                  <a:pt x="3131104" y="1645316"/>
                </a:lnTo>
                <a:lnTo>
                  <a:pt x="3127820" y="1618060"/>
                </a:lnTo>
                <a:lnTo>
                  <a:pt x="3129536" y="1589464"/>
                </a:lnTo>
                <a:lnTo>
                  <a:pt x="3130134" y="1531693"/>
                </a:lnTo>
                <a:lnTo>
                  <a:pt x="3150560" y="1532919"/>
                </a:lnTo>
                <a:lnTo>
                  <a:pt x="3147934" y="1638126"/>
                </a:lnTo>
                <a:lnTo>
                  <a:pt x="3165525" y="1638772"/>
                </a:lnTo>
                <a:lnTo>
                  <a:pt x="3181105" y="1631918"/>
                </a:lnTo>
                <a:lnTo>
                  <a:pt x="3194186" y="1625733"/>
                </a:lnTo>
                <a:lnTo>
                  <a:pt x="3202847" y="1618053"/>
                </a:lnTo>
                <a:lnTo>
                  <a:pt x="3209252" y="1606959"/>
                </a:lnTo>
                <a:lnTo>
                  <a:pt x="3214073" y="1594949"/>
                </a:lnTo>
                <a:lnTo>
                  <a:pt x="3214809" y="1582694"/>
                </a:lnTo>
                <a:lnTo>
                  <a:pt x="3213959" y="1569522"/>
                </a:lnTo>
                <a:lnTo>
                  <a:pt x="3204981" y="1521017"/>
                </a:lnTo>
                <a:lnTo>
                  <a:pt x="3199174" y="1474340"/>
                </a:lnTo>
                <a:lnTo>
                  <a:pt x="3194951" y="1428579"/>
                </a:lnTo>
                <a:lnTo>
                  <a:pt x="3198228" y="1380807"/>
                </a:lnTo>
                <a:lnTo>
                  <a:pt x="3202510" y="1336788"/>
                </a:lnTo>
                <a:lnTo>
                  <a:pt x="3211793" y="1291427"/>
                </a:lnTo>
                <a:lnTo>
                  <a:pt x="3226075" y="1244727"/>
                </a:lnTo>
                <a:lnTo>
                  <a:pt x="3234801" y="1222291"/>
                </a:lnTo>
                <a:lnTo>
                  <a:pt x="3246363" y="1200436"/>
                </a:lnTo>
                <a:lnTo>
                  <a:pt x="3245938" y="1193851"/>
                </a:lnTo>
                <a:lnTo>
                  <a:pt x="3248014" y="1186596"/>
                </a:lnTo>
                <a:lnTo>
                  <a:pt x="3248660" y="1169006"/>
                </a:lnTo>
                <a:lnTo>
                  <a:pt x="3245890" y="1153670"/>
                </a:lnTo>
                <a:lnTo>
                  <a:pt x="3243366" y="1134249"/>
                </a:lnTo>
                <a:lnTo>
                  <a:pt x="3312142" y="1135918"/>
                </a:lnTo>
                <a:lnTo>
                  <a:pt x="3316784" y="1113238"/>
                </a:lnTo>
                <a:lnTo>
                  <a:pt x="3321425" y="1090557"/>
                </a:lnTo>
                <a:lnTo>
                  <a:pt x="3330151" y="1068122"/>
                </a:lnTo>
                <a:lnTo>
                  <a:pt x="3341467" y="1050353"/>
                </a:lnTo>
                <a:lnTo>
                  <a:pt x="3352113" y="1030082"/>
                </a:lnTo>
                <a:lnTo>
                  <a:pt x="3367180" y="1011308"/>
                </a:lnTo>
                <a:lnTo>
                  <a:pt x="3393896" y="976013"/>
                </a:lnTo>
                <a:lnTo>
                  <a:pt x="3423114" y="940049"/>
                </a:lnTo>
                <a:lnTo>
                  <a:pt x="3450166" y="906004"/>
                </a:lnTo>
                <a:lnTo>
                  <a:pt x="3462063" y="885399"/>
                </a:lnTo>
                <a:lnTo>
                  <a:pt x="3471459" y="865464"/>
                </a:lnTo>
                <a:lnTo>
                  <a:pt x="3480855" y="845529"/>
                </a:lnTo>
                <a:lnTo>
                  <a:pt x="3487996" y="822179"/>
                </a:lnTo>
                <a:lnTo>
                  <a:pt x="3503176" y="828830"/>
                </a:lnTo>
                <a:lnTo>
                  <a:pt x="3476351" y="913725"/>
                </a:lnTo>
                <a:lnTo>
                  <a:pt x="3462314" y="956341"/>
                </a:lnTo>
                <a:lnTo>
                  <a:pt x="3449862" y="999871"/>
                </a:lnTo>
                <a:lnTo>
                  <a:pt x="3443145" y="1029807"/>
                </a:lnTo>
                <a:lnTo>
                  <a:pt x="3440513" y="1059987"/>
                </a:lnTo>
                <a:lnTo>
                  <a:pt x="3435047" y="1089588"/>
                </a:lnTo>
                <a:lnTo>
                  <a:pt x="3429916" y="1120438"/>
                </a:lnTo>
                <a:lnTo>
                  <a:pt x="3420298" y="1164549"/>
                </a:lnTo>
                <a:lnTo>
                  <a:pt x="3414987" y="1184729"/>
                </a:lnTo>
                <a:lnTo>
                  <a:pt x="3408761" y="1206494"/>
                </a:lnTo>
                <a:lnTo>
                  <a:pt x="3397870" y="1230850"/>
                </a:lnTo>
                <a:lnTo>
                  <a:pt x="3386309" y="1252704"/>
                </a:lnTo>
                <a:lnTo>
                  <a:pt x="3359770" y="1298669"/>
                </a:lnTo>
                <a:lnTo>
                  <a:pt x="3279177" y="1452904"/>
                </a:lnTo>
                <a:lnTo>
                  <a:pt x="3271521" y="1464333"/>
                </a:lnTo>
                <a:lnTo>
                  <a:pt x="3263530" y="1474512"/>
                </a:lnTo>
                <a:lnTo>
                  <a:pt x="3247884" y="1496123"/>
                </a:lnTo>
                <a:lnTo>
                  <a:pt x="3243063" y="1508133"/>
                </a:lnTo>
                <a:lnTo>
                  <a:pt x="3240743" y="1519473"/>
                </a:lnTo>
                <a:lnTo>
                  <a:pt x="3240676" y="1534228"/>
                </a:lnTo>
                <a:lnTo>
                  <a:pt x="3247531" y="1549809"/>
                </a:lnTo>
                <a:lnTo>
                  <a:pt x="3265433" y="1531615"/>
                </a:lnTo>
                <a:lnTo>
                  <a:pt x="3288424" y="1517416"/>
                </a:lnTo>
                <a:lnTo>
                  <a:pt x="3305075" y="1499555"/>
                </a:lnTo>
                <a:lnTo>
                  <a:pt x="3313736" y="1491876"/>
                </a:lnTo>
                <a:lnTo>
                  <a:pt x="3321391" y="1480446"/>
                </a:lnTo>
                <a:lnTo>
                  <a:pt x="3350674" y="1429726"/>
                </a:lnTo>
                <a:lnTo>
                  <a:pt x="3379287" y="1376506"/>
                </a:lnTo>
                <a:lnTo>
                  <a:pt x="3408236" y="1324536"/>
                </a:lnTo>
                <a:lnTo>
                  <a:pt x="3436849" y="1271317"/>
                </a:lnTo>
                <a:lnTo>
                  <a:pt x="3366758" y="1564755"/>
                </a:lnTo>
                <a:lnTo>
                  <a:pt x="3440325" y="1459296"/>
                </a:lnTo>
                <a:lnTo>
                  <a:pt x="3456420" y="1464362"/>
                </a:lnTo>
                <a:lnTo>
                  <a:pt x="3478305" y="1571040"/>
                </a:lnTo>
                <a:lnTo>
                  <a:pt x="3527237" y="1568647"/>
                </a:lnTo>
                <a:lnTo>
                  <a:pt x="3573667" y="1566925"/>
                </a:lnTo>
                <a:lnTo>
                  <a:pt x="3620769" y="1567702"/>
                </a:lnTo>
                <a:lnTo>
                  <a:pt x="3642444" y="1568592"/>
                </a:lnTo>
                <a:lnTo>
                  <a:pt x="3665125" y="1573234"/>
                </a:lnTo>
                <a:lnTo>
                  <a:pt x="3686555" y="1578211"/>
                </a:lnTo>
                <a:lnTo>
                  <a:pt x="3707740" y="1587272"/>
                </a:lnTo>
                <a:lnTo>
                  <a:pt x="3749195" y="1606979"/>
                </a:lnTo>
                <a:lnTo>
                  <a:pt x="3792570" y="1628851"/>
                </a:lnTo>
                <a:lnTo>
                  <a:pt x="3837529" y="1651639"/>
                </a:lnTo>
                <a:lnTo>
                  <a:pt x="3831500" y="1629138"/>
                </a:lnTo>
                <a:lnTo>
                  <a:pt x="3826141" y="1609137"/>
                </a:lnTo>
                <a:lnTo>
                  <a:pt x="3822703" y="1591303"/>
                </a:lnTo>
                <a:lnTo>
                  <a:pt x="3822858" y="1581883"/>
                </a:lnTo>
                <a:lnTo>
                  <a:pt x="3824598" y="1573377"/>
                </a:lnTo>
                <a:lnTo>
                  <a:pt x="3826674" y="1566122"/>
                </a:lnTo>
                <a:lnTo>
                  <a:pt x="3831249" y="1558197"/>
                </a:lnTo>
                <a:lnTo>
                  <a:pt x="3846070" y="1543507"/>
                </a:lnTo>
                <a:lnTo>
                  <a:pt x="3862811" y="1530983"/>
                </a:lnTo>
                <a:lnTo>
                  <a:pt x="3880712" y="1512788"/>
                </a:lnTo>
                <a:lnTo>
                  <a:pt x="3882746" y="1540379"/>
                </a:lnTo>
                <a:lnTo>
                  <a:pt x="3884780" y="1567970"/>
                </a:lnTo>
                <a:lnTo>
                  <a:pt x="3887394" y="1592725"/>
                </a:lnTo>
                <a:lnTo>
                  <a:pt x="3887507" y="1618151"/>
                </a:lnTo>
                <a:lnTo>
                  <a:pt x="3886437" y="1629156"/>
                </a:lnTo>
                <a:lnTo>
                  <a:pt x="3882866" y="1640831"/>
                </a:lnTo>
                <a:lnTo>
                  <a:pt x="3880210" y="1650921"/>
                </a:lnTo>
                <a:lnTo>
                  <a:pt x="3872890" y="1663601"/>
                </a:lnTo>
                <a:lnTo>
                  <a:pt x="3864564" y="1672531"/>
                </a:lnTo>
                <a:lnTo>
                  <a:pt x="3850903" y="1681551"/>
                </a:lnTo>
                <a:lnTo>
                  <a:pt x="3837243" y="1690571"/>
                </a:lnTo>
                <a:lnTo>
                  <a:pt x="3819497" y="1699344"/>
                </a:lnTo>
                <a:lnTo>
                  <a:pt x="3851508" y="1698806"/>
                </a:lnTo>
                <a:lnTo>
                  <a:pt x="3881933" y="1697352"/>
                </a:lnTo>
                <a:lnTo>
                  <a:pt x="3907939" y="1694404"/>
                </a:lnTo>
                <a:lnTo>
                  <a:pt x="3933855" y="1686119"/>
                </a:lnTo>
                <a:lnTo>
                  <a:pt x="3958186" y="1676920"/>
                </a:lnTo>
                <a:lnTo>
                  <a:pt x="3979927" y="1663056"/>
                </a:lnTo>
                <a:lnTo>
                  <a:pt x="3998499" y="1647362"/>
                </a:lnTo>
                <a:lnTo>
                  <a:pt x="4016645" y="1625082"/>
                </a:lnTo>
                <a:lnTo>
                  <a:pt x="4024971" y="1616152"/>
                </a:lnTo>
                <a:lnTo>
                  <a:pt x="4033296" y="1607222"/>
                </a:lnTo>
                <a:lnTo>
                  <a:pt x="4055037" y="1593358"/>
                </a:lnTo>
                <a:lnTo>
                  <a:pt x="4078119" y="1584494"/>
                </a:lnTo>
                <a:lnTo>
                  <a:pt x="4103120" y="1577795"/>
                </a:lnTo>
                <a:lnTo>
                  <a:pt x="4113790" y="1577616"/>
                </a:lnTo>
                <a:lnTo>
                  <a:pt x="4121625" y="1576856"/>
                </a:lnTo>
                <a:lnTo>
                  <a:pt x="4132050" y="1580761"/>
                </a:lnTo>
                <a:lnTo>
                  <a:pt x="4137475" y="1586007"/>
                </a:lnTo>
                <a:lnTo>
                  <a:pt x="4141404" y="1595672"/>
                </a:lnTo>
                <a:lnTo>
                  <a:pt x="4142164" y="1603508"/>
                </a:lnTo>
                <a:lnTo>
                  <a:pt x="4141763" y="1617012"/>
                </a:lnTo>
                <a:lnTo>
                  <a:pt x="4135112" y="1632192"/>
                </a:lnTo>
                <a:lnTo>
                  <a:pt x="4125471" y="1656213"/>
                </a:lnTo>
                <a:lnTo>
                  <a:pt x="4121255" y="1685478"/>
                </a:lnTo>
                <a:lnTo>
                  <a:pt x="4109407" y="1746264"/>
                </a:lnTo>
                <a:lnTo>
                  <a:pt x="4166909" y="1730857"/>
                </a:lnTo>
                <a:lnTo>
                  <a:pt x="4194990" y="1720652"/>
                </a:lnTo>
                <a:lnTo>
                  <a:pt x="4215235" y="1711208"/>
                </a:lnTo>
                <a:lnTo>
                  <a:pt x="4229476" y="1699354"/>
                </a:lnTo>
                <a:lnTo>
                  <a:pt x="4236552" y="1690760"/>
                </a:lnTo>
                <a:lnTo>
                  <a:pt x="4239877" y="1683169"/>
                </a:lnTo>
                <a:lnTo>
                  <a:pt x="4243203" y="1675578"/>
                </a:lnTo>
                <a:lnTo>
                  <a:pt x="4244944" y="1667075"/>
                </a:lnTo>
                <a:lnTo>
                  <a:pt x="4243849" y="1657989"/>
                </a:lnTo>
                <a:lnTo>
                  <a:pt x="4243669" y="1647318"/>
                </a:lnTo>
                <a:lnTo>
                  <a:pt x="4237975" y="1626068"/>
                </a:lnTo>
                <a:lnTo>
                  <a:pt x="4226521" y="1598321"/>
                </a:lnTo>
                <a:lnTo>
                  <a:pt x="4218417" y="1583076"/>
                </a:lnTo>
                <a:lnTo>
                  <a:pt x="4214397" y="1568075"/>
                </a:lnTo>
                <a:lnTo>
                  <a:pt x="4210043" y="1551825"/>
                </a:lnTo>
                <a:lnTo>
                  <a:pt x="4206359" y="1538074"/>
                </a:lnTo>
                <a:lnTo>
                  <a:pt x="4203254" y="1521488"/>
                </a:lnTo>
                <a:lnTo>
                  <a:pt x="4203320" y="1506734"/>
                </a:lnTo>
                <a:lnTo>
                  <a:pt x="4206221" y="1492558"/>
                </a:lnTo>
                <a:lnTo>
                  <a:pt x="4208787" y="1477133"/>
                </a:lnTo>
                <a:lnTo>
                  <a:pt x="4211688" y="1462958"/>
                </a:lnTo>
                <a:lnTo>
                  <a:pt x="4218673" y="1449028"/>
                </a:lnTo>
                <a:lnTo>
                  <a:pt x="4223494" y="1437018"/>
                </a:lnTo>
                <a:lnTo>
                  <a:pt x="4233315" y="1423668"/>
                </a:lnTo>
                <a:lnTo>
                  <a:pt x="4243136" y="1410318"/>
                </a:lnTo>
                <a:lnTo>
                  <a:pt x="4254541" y="1397884"/>
                </a:lnTo>
                <a:lnTo>
                  <a:pt x="4266282" y="1386698"/>
                </a:lnTo>
                <a:lnTo>
                  <a:pt x="4280858" y="1376094"/>
                </a:lnTo>
                <a:lnTo>
                  <a:pt x="4304429" y="1359060"/>
                </a:lnTo>
                <a:lnTo>
                  <a:pt x="4327086" y="1343610"/>
                </a:lnTo>
                <a:lnTo>
                  <a:pt x="4352331" y="1332826"/>
                </a:lnTo>
                <a:lnTo>
                  <a:pt x="4378248" y="1324542"/>
                </a:lnTo>
                <a:lnTo>
                  <a:pt x="4404498" y="1317508"/>
                </a:lnTo>
                <a:lnTo>
                  <a:pt x="4431085" y="1311724"/>
                </a:lnTo>
                <a:lnTo>
                  <a:pt x="4458340" y="1308441"/>
                </a:lnTo>
                <a:lnTo>
                  <a:pt x="4485016" y="1307992"/>
                </a:lnTo>
                <a:lnTo>
                  <a:pt x="4512696" y="1311294"/>
                </a:lnTo>
                <a:lnTo>
                  <a:pt x="4539127" y="1314930"/>
                </a:lnTo>
                <a:lnTo>
                  <a:pt x="4565647" y="1323902"/>
                </a:lnTo>
                <a:lnTo>
                  <a:pt x="4590582" y="1331958"/>
                </a:lnTo>
                <a:lnTo>
                  <a:pt x="4615272" y="1344100"/>
                </a:lnTo>
                <a:lnTo>
                  <a:pt x="4639047" y="1357827"/>
                </a:lnTo>
                <a:lnTo>
                  <a:pt x="4662242" y="1374387"/>
                </a:lnTo>
                <a:lnTo>
                  <a:pt x="4684521" y="1392533"/>
                </a:lnTo>
                <a:lnTo>
                  <a:pt x="4707806" y="1414429"/>
                </a:lnTo>
                <a:lnTo>
                  <a:pt x="4730175" y="1437911"/>
                </a:lnTo>
                <a:lnTo>
                  <a:pt x="4750044" y="1462063"/>
                </a:lnTo>
                <a:lnTo>
                  <a:pt x="4767748" y="1488134"/>
                </a:lnTo>
                <a:lnTo>
                  <a:pt x="4785117" y="1512956"/>
                </a:lnTo>
                <a:lnTo>
                  <a:pt x="4799407" y="1541282"/>
                </a:lnTo>
                <a:lnTo>
                  <a:pt x="4811865" y="1572778"/>
                </a:lnTo>
                <a:lnTo>
                  <a:pt x="4819904" y="1602780"/>
                </a:lnTo>
                <a:lnTo>
                  <a:pt x="4827363" y="1635616"/>
                </a:lnTo>
                <a:lnTo>
                  <a:pt x="4829062" y="1661956"/>
                </a:lnTo>
                <a:lnTo>
                  <a:pt x="4828660" y="1675462"/>
                </a:lnTo>
                <a:lnTo>
                  <a:pt x="4825090" y="1687137"/>
                </a:lnTo>
                <a:lnTo>
                  <a:pt x="4821520" y="1698812"/>
                </a:lnTo>
                <a:lnTo>
                  <a:pt x="4816699" y="1710822"/>
                </a:lnTo>
                <a:lnTo>
                  <a:pt x="4811209" y="1720331"/>
                </a:lnTo>
                <a:lnTo>
                  <a:pt x="4804803" y="1731427"/>
                </a:lnTo>
                <a:lnTo>
                  <a:pt x="4786902" y="1749622"/>
                </a:lnTo>
                <a:lnTo>
                  <a:pt x="4763330" y="1766656"/>
                </a:lnTo>
                <a:lnTo>
                  <a:pt x="4734669" y="1779695"/>
                </a:lnTo>
                <a:lnTo>
                  <a:pt x="4722258" y="1788379"/>
                </a:lnTo>
                <a:lnTo>
                  <a:pt x="4708598" y="1797399"/>
                </a:lnTo>
                <a:lnTo>
                  <a:pt x="4699022" y="1806663"/>
                </a:lnTo>
                <a:lnTo>
                  <a:pt x="4688866" y="1818763"/>
                </a:lnTo>
                <a:lnTo>
                  <a:pt x="4678375" y="1829613"/>
                </a:lnTo>
                <a:lnTo>
                  <a:pt x="4668800" y="1838877"/>
                </a:lnTo>
                <a:lnTo>
                  <a:pt x="4643063" y="1857832"/>
                </a:lnTo>
                <a:lnTo>
                  <a:pt x="4614157" y="1874956"/>
                </a:lnTo>
                <a:lnTo>
                  <a:pt x="4581410" y="1887750"/>
                </a:lnTo>
                <a:lnTo>
                  <a:pt x="4547079" y="1899629"/>
                </a:lnTo>
                <a:lnTo>
                  <a:pt x="4515158" y="1905502"/>
                </a:lnTo>
                <a:lnTo>
                  <a:pt x="4499153" y="1905771"/>
                </a:lnTo>
                <a:lnTo>
                  <a:pt x="4486897" y="1905035"/>
                </a:lnTo>
                <a:lnTo>
                  <a:pt x="4472722" y="1902135"/>
                </a:lnTo>
                <a:lnTo>
                  <a:pt x="4461047" y="1898565"/>
                </a:lnTo>
                <a:lnTo>
                  <a:pt x="4428432" y="1881847"/>
                </a:lnTo>
                <a:lnTo>
                  <a:pt x="4399322" y="1868211"/>
                </a:lnTo>
                <a:lnTo>
                  <a:pt x="4383227" y="1863144"/>
                </a:lnTo>
                <a:lnTo>
                  <a:pt x="4367467" y="1859329"/>
                </a:lnTo>
                <a:lnTo>
                  <a:pt x="4350212" y="1859933"/>
                </a:lnTo>
                <a:lnTo>
                  <a:pt x="4330456" y="1861207"/>
                </a:lnTo>
                <a:lnTo>
                  <a:pt x="4305455" y="1867907"/>
                </a:lnTo>
                <a:lnTo>
                  <a:pt x="4272954" y="1876615"/>
                </a:lnTo>
                <a:lnTo>
                  <a:pt x="4287644" y="1891436"/>
                </a:lnTo>
                <a:lnTo>
                  <a:pt x="4301998" y="1905008"/>
                </a:lnTo>
                <a:lnTo>
                  <a:pt x="4318183" y="1915407"/>
                </a:lnTo>
                <a:lnTo>
                  <a:pt x="4332113" y="1922394"/>
                </a:lnTo>
                <a:lnTo>
                  <a:pt x="4350373" y="1925539"/>
                </a:lnTo>
                <a:lnTo>
                  <a:pt x="4366469" y="1930605"/>
                </a:lnTo>
                <a:lnTo>
                  <a:pt x="4383724" y="1930001"/>
                </a:lnTo>
                <a:lnTo>
                  <a:pt x="4403480" y="1928727"/>
                </a:lnTo>
                <a:lnTo>
                  <a:pt x="4429575" y="1931114"/>
                </a:lnTo>
                <a:lnTo>
                  <a:pt x="4455336" y="1932249"/>
                </a:lnTo>
                <a:lnTo>
                  <a:pt x="4481766" y="1935887"/>
                </a:lnTo>
                <a:lnTo>
                  <a:pt x="4507527" y="1937022"/>
                </a:lnTo>
                <a:lnTo>
                  <a:pt x="4557127" y="1937129"/>
                </a:lnTo>
                <a:lnTo>
                  <a:pt x="4603804" y="1931323"/>
                </a:lnTo>
                <a:lnTo>
                  <a:pt x="4624140" y="1927213"/>
                </a:lnTo>
                <a:lnTo>
                  <a:pt x="4641640" y="1922524"/>
                </a:lnTo>
                <a:lnTo>
                  <a:pt x="4679141" y="1912475"/>
                </a:lnTo>
                <a:lnTo>
                  <a:pt x="4688161" y="1926136"/>
                </a:lnTo>
                <a:lnTo>
                  <a:pt x="4591286" y="1989608"/>
                </a:lnTo>
                <a:lnTo>
                  <a:pt x="4610216" y="1995253"/>
                </a:lnTo>
                <a:lnTo>
                  <a:pt x="4625641" y="1997819"/>
                </a:lnTo>
                <a:lnTo>
                  <a:pt x="4642562" y="1995965"/>
                </a:lnTo>
                <a:lnTo>
                  <a:pt x="4656892" y="1989445"/>
                </a:lnTo>
                <a:lnTo>
                  <a:pt x="4673968" y="1978171"/>
                </a:lnTo>
                <a:lnTo>
                  <a:pt x="4693209" y="1964977"/>
                </a:lnTo>
                <a:lnTo>
                  <a:pt x="4749168" y="1913808"/>
                </a:lnTo>
                <a:lnTo>
                  <a:pt x="4750574" y="1904052"/>
                </a:lnTo>
                <a:lnTo>
                  <a:pt x="4748785" y="1872377"/>
                </a:lnTo>
                <a:lnTo>
                  <a:pt x="4748851" y="1857622"/>
                </a:lnTo>
                <a:lnTo>
                  <a:pt x="4752087" y="1844697"/>
                </a:lnTo>
                <a:lnTo>
                  <a:pt x="4752667" y="1841862"/>
                </a:lnTo>
                <a:lnTo>
                  <a:pt x="4757667" y="1840522"/>
                </a:lnTo>
                <a:lnTo>
                  <a:pt x="4769587" y="1840008"/>
                </a:lnTo>
                <a:lnTo>
                  <a:pt x="4783673" y="1837573"/>
                </a:lnTo>
                <a:lnTo>
                  <a:pt x="4789343" y="1838733"/>
                </a:lnTo>
                <a:lnTo>
                  <a:pt x="4789678" y="1839983"/>
                </a:lnTo>
                <a:lnTo>
                  <a:pt x="4798452" y="1857729"/>
                </a:lnTo>
                <a:lnTo>
                  <a:pt x="4802806" y="1873979"/>
                </a:lnTo>
                <a:lnTo>
                  <a:pt x="4804325" y="1889650"/>
                </a:lnTo>
                <a:lnTo>
                  <a:pt x="4805421" y="1898735"/>
                </a:lnTo>
                <a:lnTo>
                  <a:pt x="4804595" y="1905655"/>
                </a:lnTo>
                <a:lnTo>
                  <a:pt x="4800354" y="1914831"/>
                </a:lnTo>
                <a:lnTo>
                  <a:pt x="4795779" y="1922755"/>
                </a:lnTo>
                <a:lnTo>
                  <a:pt x="4785043" y="1937691"/>
                </a:lnTo>
                <a:lnTo>
                  <a:pt x="4761070" y="1968230"/>
                </a:lnTo>
                <a:lnTo>
                  <a:pt x="4705471" y="2040739"/>
                </a:lnTo>
                <a:lnTo>
                  <a:pt x="4733576" y="2050625"/>
                </a:lnTo>
                <a:lnTo>
                  <a:pt x="4761927" y="2056428"/>
                </a:lnTo>
                <a:lnTo>
                  <a:pt x="4787687" y="2057563"/>
                </a:lnTo>
                <a:lnTo>
                  <a:pt x="4813113" y="2057449"/>
                </a:lnTo>
                <a:lnTo>
                  <a:pt x="4837533" y="2053585"/>
                </a:lnTo>
                <a:lnTo>
                  <a:pt x="4863785" y="2046551"/>
                </a:lnTo>
                <a:lnTo>
                  <a:pt x="4886865" y="2037688"/>
                </a:lnTo>
                <a:lnTo>
                  <a:pt x="4909611" y="2027572"/>
                </a:lnTo>
                <a:lnTo>
                  <a:pt x="5332945" y="1832414"/>
                </a:lnTo>
                <a:lnTo>
                  <a:pt x="5755029" y="1637589"/>
                </a:lnTo>
                <a:lnTo>
                  <a:pt x="5771860" y="1630400"/>
                </a:lnTo>
                <a:lnTo>
                  <a:pt x="5791525" y="1623791"/>
                </a:lnTo>
                <a:lnTo>
                  <a:pt x="5831527" y="1613072"/>
                </a:lnTo>
                <a:lnTo>
                  <a:pt x="5870612" y="1603939"/>
                </a:lnTo>
                <a:lnTo>
                  <a:pt x="5910614" y="1593221"/>
                </a:lnTo>
                <a:lnTo>
                  <a:pt x="5918384" y="1607216"/>
                </a:lnTo>
                <a:lnTo>
                  <a:pt x="5892402" y="1630256"/>
                </a:lnTo>
                <a:lnTo>
                  <a:pt x="5878497" y="1643361"/>
                </a:lnTo>
                <a:lnTo>
                  <a:pt x="5863920" y="1653965"/>
                </a:lnTo>
                <a:lnTo>
                  <a:pt x="5385280" y="1957728"/>
                </a:lnTo>
                <a:lnTo>
                  <a:pt x="5361039" y="1972263"/>
                </a:lnTo>
                <a:lnTo>
                  <a:pt x="5351463" y="1981527"/>
                </a:lnTo>
                <a:lnTo>
                  <a:pt x="5341307" y="1993627"/>
                </a:lnTo>
                <a:lnTo>
                  <a:pt x="5319500" y="2022246"/>
                </a:lnTo>
                <a:lnTo>
                  <a:pt x="5296779" y="2052451"/>
                </a:lnTo>
                <a:lnTo>
                  <a:pt x="5270217" y="2078325"/>
                </a:lnTo>
                <a:lnTo>
                  <a:pt x="5242070" y="2103285"/>
                </a:lnTo>
                <a:lnTo>
                  <a:pt x="5212918" y="2124494"/>
                </a:lnTo>
                <a:lnTo>
                  <a:pt x="5185351" y="2146618"/>
                </a:lnTo>
                <a:lnTo>
                  <a:pt x="5153029" y="2165997"/>
                </a:lnTo>
                <a:lnTo>
                  <a:pt x="5119458" y="2185711"/>
                </a:lnTo>
                <a:lnTo>
                  <a:pt x="5105462" y="2193481"/>
                </a:lnTo>
                <a:lnTo>
                  <a:pt x="5090887" y="2204085"/>
                </a:lnTo>
                <a:lnTo>
                  <a:pt x="5076646" y="2215939"/>
                </a:lnTo>
                <a:lnTo>
                  <a:pt x="5065241" y="2228374"/>
                </a:lnTo>
                <a:lnTo>
                  <a:pt x="5054169" y="2242059"/>
                </a:lnTo>
                <a:lnTo>
                  <a:pt x="5044683" y="2256659"/>
                </a:lnTo>
                <a:lnTo>
                  <a:pt x="5036202" y="2275009"/>
                </a:lnTo>
                <a:lnTo>
                  <a:pt x="5033391" y="2294519"/>
                </a:lnTo>
                <a:lnTo>
                  <a:pt x="5028815" y="2302445"/>
                </a:lnTo>
                <a:lnTo>
                  <a:pt x="5024575" y="2311619"/>
                </a:lnTo>
                <a:lnTo>
                  <a:pt x="5012924" y="2328139"/>
                </a:lnTo>
                <a:lnTo>
                  <a:pt x="4994688" y="2345083"/>
                </a:lnTo>
                <a:lnTo>
                  <a:pt x="4977792" y="2367029"/>
                </a:lnTo>
                <a:lnTo>
                  <a:pt x="5090295" y="2336883"/>
                </a:lnTo>
                <a:lnTo>
                  <a:pt x="5092975" y="2346883"/>
                </a:lnTo>
                <a:lnTo>
                  <a:pt x="4811715" y="2422247"/>
                </a:lnTo>
                <a:lnTo>
                  <a:pt x="4807565" y="2436757"/>
                </a:lnTo>
                <a:lnTo>
                  <a:pt x="4834599" y="2457648"/>
                </a:lnTo>
                <a:lnTo>
                  <a:pt x="4849534" y="2468385"/>
                </a:lnTo>
                <a:lnTo>
                  <a:pt x="4856789" y="2470460"/>
                </a:lnTo>
                <a:lnTo>
                  <a:pt x="4864044" y="2472535"/>
                </a:lnTo>
                <a:lnTo>
                  <a:pt x="4910899" y="2477398"/>
                </a:lnTo>
                <a:lnTo>
                  <a:pt x="4955255" y="2482930"/>
                </a:lnTo>
                <a:lnTo>
                  <a:pt x="5000191" y="2485627"/>
                </a:lnTo>
                <a:lnTo>
                  <a:pt x="5046377" y="2487990"/>
                </a:lnTo>
                <a:lnTo>
                  <a:pt x="5094148" y="2491267"/>
                </a:lnTo>
                <a:lnTo>
                  <a:pt x="5114909" y="2493743"/>
                </a:lnTo>
                <a:lnTo>
                  <a:pt x="5134419" y="2496554"/>
                </a:lnTo>
                <a:lnTo>
                  <a:pt x="5155849" y="2501530"/>
                </a:lnTo>
                <a:lnTo>
                  <a:pt x="5172280" y="2507846"/>
                </a:lnTo>
                <a:lnTo>
                  <a:pt x="5188709" y="2514162"/>
                </a:lnTo>
                <a:lnTo>
                  <a:pt x="5202059" y="2523983"/>
                </a:lnTo>
                <a:lnTo>
                  <a:pt x="5215744" y="2535053"/>
                </a:lnTo>
                <a:lnTo>
                  <a:pt x="5229429" y="2546124"/>
                </a:lnTo>
                <a:lnTo>
                  <a:pt x="5240034" y="2560700"/>
                </a:lnTo>
                <a:lnTo>
                  <a:pt x="5251307" y="2577776"/>
                </a:lnTo>
                <a:lnTo>
                  <a:pt x="5259747" y="2594272"/>
                </a:lnTo>
                <a:lnTo>
                  <a:pt x="5267606" y="2613603"/>
                </a:lnTo>
                <a:lnTo>
                  <a:pt x="5274885" y="2635769"/>
                </a:lnTo>
                <a:lnTo>
                  <a:pt x="5281249" y="2659519"/>
                </a:lnTo>
                <a:lnTo>
                  <a:pt x="5288104" y="2675100"/>
                </a:lnTo>
                <a:lnTo>
                  <a:pt x="5293708" y="2691016"/>
                </a:lnTo>
                <a:lnTo>
                  <a:pt x="5301723" y="2700927"/>
                </a:lnTo>
                <a:lnTo>
                  <a:pt x="5309402" y="2709587"/>
                </a:lnTo>
                <a:lnTo>
                  <a:pt x="5318333" y="2717913"/>
                </a:lnTo>
                <a:lnTo>
                  <a:pt x="5331013" y="2725233"/>
                </a:lnTo>
                <a:lnTo>
                  <a:pt x="5354787" y="2738960"/>
                </a:lnTo>
                <a:lnTo>
                  <a:pt x="5419437" y="2775228"/>
                </a:lnTo>
                <a:lnTo>
                  <a:pt x="5452722" y="2794446"/>
                </a:lnTo>
                <a:lnTo>
                  <a:pt x="5483842" y="2815583"/>
                </a:lnTo>
                <a:lnTo>
                  <a:pt x="5352736" y="2766305"/>
                </a:lnTo>
                <a:lnTo>
                  <a:pt x="5350326" y="2772310"/>
                </a:lnTo>
                <a:lnTo>
                  <a:pt x="5430268" y="2840656"/>
                </a:lnTo>
                <a:lnTo>
                  <a:pt x="5470408" y="2875453"/>
                </a:lnTo>
                <a:lnTo>
                  <a:pt x="5511128" y="2907416"/>
                </a:lnTo>
                <a:lnTo>
                  <a:pt x="5530573" y="2924982"/>
                </a:lnTo>
                <a:lnTo>
                  <a:pt x="5537002" y="2933977"/>
                </a:lnTo>
                <a:lnTo>
                  <a:pt x="5541847" y="2942058"/>
                </a:lnTo>
                <a:lnTo>
                  <a:pt x="5544526" y="2952059"/>
                </a:lnTo>
                <a:lnTo>
                  <a:pt x="5542785" y="2960564"/>
                </a:lnTo>
                <a:lnTo>
                  <a:pt x="5535465" y="2973244"/>
                </a:lnTo>
                <a:lnTo>
                  <a:pt x="5525645" y="2986593"/>
                </a:lnTo>
                <a:lnTo>
                  <a:pt x="5516739" y="2998358"/>
                </a:lnTo>
                <a:lnTo>
                  <a:pt x="5513167" y="3010033"/>
                </a:lnTo>
                <a:lnTo>
                  <a:pt x="5510847" y="3021373"/>
                </a:lnTo>
                <a:lnTo>
                  <a:pt x="5512612" y="3032959"/>
                </a:lnTo>
                <a:lnTo>
                  <a:pt x="5515961" y="3045459"/>
                </a:lnTo>
                <a:lnTo>
                  <a:pt x="5522391" y="3054455"/>
                </a:lnTo>
                <a:lnTo>
                  <a:pt x="5529156" y="3064700"/>
                </a:lnTo>
                <a:lnTo>
                  <a:pt x="5538086" y="3073026"/>
                </a:lnTo>
                <a:lnTo>
                  <a:pt x="5578471" y="3103739"/>
                </a:lnTo>
                <a:lnTo>
                  <a:pt x="5618185" y="3131951"/>
                </a:lnTo>
                <a:lnTo>
                  <a:pt x="5699443" y="3185206"/>
                </a:lnTo>
                <a:lnTo>
                  <a:pt x="5720384" y="3198352"/>
                </a:lnTo>
                <a:lnTo>
                  <a:pt x="5730229" y="3205093"/>
                </a:lnTo>
                <a:lnTo>
                  <a:pt x="5736659" y="3214089"/>
                </a:lnTo>
                <a:lnTo>
                  <a:pt x="5743088" y="3223084"/>
                </a:lnTo>
                <a:lnTo>
                  <a:pt x="5745768" y="3233085"/>
                </a:lnTo>
                <a:lnTo>
                  <a:pt x="5745033" y="3245339"/>
                </a:lnTo>
                <a:lnTo>
                  <a:pt x="5740881" y="3259850"/>
                </a:lnTo>
                <a:lnTo>
                  <a:pt x="5731820" y="3281035"/>
                </a:lnTo>
                <a:lnTo>
                  <a:pt x="5727244" y="3288960"/>
                </a:lnTo>
                <a:lnTo>
                  <a:pt x="5719499" y="3295054"/>
                </a:lnTo>
                <a:lnTo>
                  <a:pt x="5712669" y="3299564"/>
                </a:lnTo>
                <a:lnTo>
                  <a:pt x="5701999" y="3299744"/>
                </a:lnTo>
                <a:lnTo>
                  <a:pt x="5691663" y="3301173"/>
                </a:lnTo>
                <a:lnTo>
                  <a:pt x="5677488" y="3298272"/>
                </a:lnTo>
                <a:lnTo>
                  <a:pt x="5652552" y="3290217"/>
                </a:lnTo>
                <a:lnTo>
                  <a:pt x="5638713" y="3288566"/>
                </a:lnTo>
                <a:lnTo>
                  <a:pt x="5627708" y="3287495"/>
                </a:lnTo>
                <a:lnTo>
                  <a:pt x="5616122" y="3289260"/>
                </a:lnTo>
                <a:lnTo>
                  <a:pt x="5603621" y="3292609"/>
                </a:lnTo>
                <a:lnTo>
                  <a:pt x="5591210" y="3301294"/>
                </a:lnTo>
                <a:lnTo>
                  <a:pt x="5581055" y="3313393"/>
                </a:lnTo>
                <a:lnTo>
                  <a:pt x="5575140" y="3316318"/>
                </a:lnTo>
                <a:lnTo>
                  <a:pt x="5568554" y="3316743"/>
                </a:lnTo>
                <a:lnTo>
                  <a:pt x="5550049" y="3317682"/>
                </a:lnTo>
                <a:lnTo>
                  <a:pt x="5499867" y="3320410"/>
                </a:lnTo>
                <a:lnTo>
                  <a:pt x="5473527" y="3322109"/>
                </a:lnTo>
                <a:lnTo>
                  <a:pt x="5447521" y="3325057"/>
                </a:lnTo>
                <a:lnTo>
                  <a:pt x="5415936" y="3332181"/>
                </a:lnTo>
                <a:lnTo>
                  <a:pt x="5392184" y="3338546"/>
                </a:lnTo>
                <a:lnTo>
                  <a:pt x="5373188" y="3347654"/>
                </a:lnTo>
                <a:lnTo>
                  <a:pt x="5357698" y="3359844"/>
                </a:lnTo>
                <a:lnTo>
                  <a:pt x="5347297" y="3376029"/>
                </a:lnTo>
                <a:lnTo>
                  <a:pt x="5339151" y="3395629"/>
                </a:lnTo>
                <a:lnTo>
                  <a:pt x="5332344" y="3420229"/>
                </a:lnTo>
                <a:lnTo>
                  <a:pt x="5328128" y="3449495"/>
                </a:lnTo>
                <a:lnTo>
                  <a:pt x="5325742" y="3475590"/>
                </a:lnTo>
                <a:lnTo>
                  <a:pt x="5324271" y="3500101"/>
                </a:lnTo>
                <a:lnTo>
                  <a:pt x="5324049" y="3524276"/>
                </a:lnTo>
                <a:lnTo>
                  <a:pt x="5329163" y="3548362"/>
                </a:lnTo>
                <a:lnTo>
                  <a:pt x="5334858" y="3569613"/>
                </a:lnTo>
                <a:lnTo>
                  <a:pt x="5346557" y="3593274"/>
                </a:lnTo>
                <a:lnTo>
                  <a:pt x="5362921" y="3614345"/>
                </a:lnTo>
                <a:lnTo>
                  <a:pt x="5384286" y="3634077"/>
                </a:lnTo>
                <a:lnTo>
                  <a:pt x="5395135" y="3644568"/>
                </a:lnTo>
                <a:lnTo>
                  <a:pt x="5405070" y="3656643"/>
                </a:lnTo>
                <a:lnTo>
                  <a:pt x="5415004" y="3668719"/>
                </a:lnTo>
                <a:lnTo>
                  <a:pt x="5419939" y="3682134"/>
                </a:lnTo>
                <a:lnTo>
                  <a:pt x="5424293" y="3698386"/>
                </a:lnTo>
                <a:lnTo>
                  <a:pt x="5427977" y="3712136"/>
                </a:lnTo>
                <a:lnTo>
                  <a:pt x="5431082" y="3728721"/>
                </a:lnTo>
                <a:lnTo>
                  <a:pt x="5429766" y="3743811"/>
                </a:lnTo>
                <a:lnTo>
                  <a:pt x="5430035" y="3759817"/>
                </a:lnTo>
                <a:lnTo>
                  <a:pt x="5427470" y="3775242"/>
                </a:lnTo>
                <a:lnTo>
                  <a:pt x="5423654" y="3791002"/>
                </a:lnTo>
                <a:lnTo>
                  <a:pt x="5419503" y="3805512"/>
                </a:lnTo>
                <a:lnTo>
                  <a:pt x="5412182" y="3818192"/>
                </a:lnTo>
                <a:lnTo>
                  <a:pt x="5404862" y="3830872"/>
                </a:lnTo>
                <a:lnTo>
                  <a:pt x="5395041" y="3844222"/>
                </a:lnTo>
                <a:lnTo>
                  <a:pt x="5383880" y="3852572"/>
                </a:lnTo>
                <a:lnTo>
                  <a:pt x="5374305" y="3861836"/>
                </a:lnTo>
                <a:lnTo>
                  <a:pt x="5360979" y="3872106"/>
                </a:lnTo>
                <a:lnTo>
                  <a:pt x="5346649" y="3878625"/>
                </a:lnTo>
                <a:lnTo>
                  <a:pt x="5331648" y="3882645"/>
                </a:lnTo>
                <a:lnTo>
                  <a:pt x="5316647" y="3886664"/>
                </a:lnTo>
                <a:lnTo>
                  <a:pt x="5300977" y="3888183"/>
                </a:lnTo>
                <a:lnTo>
                  <a:pt x="5284972" y="3888453"/>
                </a:lnTo>
                <a:lnTo>
                  <a:pt x="5268966" y="3888722"/>
                </a:lnTo>
                <a:lnTo>
                  <a:pt x="5252291" y="3886492"/>
                </a:lnTo>
                <a:lnTo>
                  <a:pt x="5234946" y="3881760"/>
                </a:lnTo>
                <a:lnTo>
                  <a:pt x="5219185" y="3877944"/>
                </a:lnTo>
                <a:lnTo>
                  <a:pt x="5204005" y="3871294"/>
                </a:lnTo>
                <a:lnTo>
                  <a:pt x="5189406" y="3861807"/>
                </a:lnTo>
                <a:lnTo>
                  <a:pt x="5176391" y="3853237"/>
                </a:lnTo>
                <a:lnTo>
                  <a:pt x="5163041" y="3843417"/>
                </a:lnTo>
                <a:lnTo>
                  <a:pt x="5150606" y="3832010"/>
                </a:lnTo>
                <a:lnTo>
                  <a:pt x="5131652" y="3806274"/>
                </a:lnTo>
                <a:lnTo>
                  <a:pt x="5116537" y="3784868"/>
                </a:lnTo>
                <a:lnTo>
                  <a:pt x="5112273" y="3773952"/>
                </a:lnTo>
                <a:lnTo>
                  <a:pt x="5109594" y="3763952"/>
                </a:lnTo>
                <a:lnTo>
                  <a:pt x="5107494" y="3751117"/>
                </a:lnTo>
                <a:lnTo>
                  <a:pt x="5106644" y="3737946"/>
                </a:lnTo>
                <a:lnTo>
                  <a:pt x="5107715" y="3726941"/>
                </a:lnTo>
                <a:lnTo>
                  <a:pt x="5110951" y="3714016"/>
                </a:lnTo>
                <a:lnTo>
                  <a:pt x="5120838" y="3685911"/>
                </a:lnTo>
                <a:lnTo>
                  <a:pt x="5134140" y="3655550"/>
                </a:lnTo>
                <a:lnTo>
                  <a:pt x="5154272" y="3620681"/>
                </a:lnTo>
                <a:lnTo>
                  <a:pt x="5068975" y="3607361"/>
                </a:lnTo>
                <a:lnTo>
                  <a:pt x="5098013" y="3560726"/>
                </a:lnTo>
                <a:lnTo>
                  <a:pt x="5072988" y="3547335"/>
                </a:lnTo>
                <a:lnTo>
                  <a:pt x="5057808" y="3540684"/>
                </a:lnTo>
                <a:lnTo>
                  <a:pt x="5046468" y="3538363"/>
                </a:lnTo>
                <a:lnTo>
                  <a:pt x="5026288" y="3533052"/>
                </a:lnTo>
                <a:lnTo>
                  <a:pt x="5004187" y="3525576"/>
                </a:lnTo>
                <a:lnTo>
                  <a:pt x="4987087" y="3516760"/>
                </a:lnTo>
                <a:lnTo>
                  <a:pt x="4969652" y="3506694"/>
                </a:lnTo>
                <a:lnTo>
                  <a:pt x="4953467" y="3496293"/>
                </a:lnTo>
                <a:lnTo>
                  <a:pt x="4939782" y="3485222"/>
                </a:lnTo>
                <a:lnTo>
                  <a:pt x="4926098" y="3474151"/>
                </a:lnTo>
                <a:lnTo>
                  <a:pt x="4914243" y="3459910"/>
                </a:lnTo>
                <a:lnTo>
                  <a:pt x="4891449" y="3429844"/>
                </a:lnTo>
                <a:lnTo>
                  <a:pt x="4869235" y="3396942"/>
                </a:lnTo>
                <a:lnTo>
                  <a:pt x="4852022" y="3362700"/>
                </a:lnTo>
                <a:lnTo>
                  <a:pt x="4835387" y="3325623"/>
                </a:lnTo>
                <a:lnTo>
                  <a:pt x="4824449" y="3309797"/>
                </a:lnTo>
                <a:lnTo>
                  <a:pt x="4813264" y="3298057"/>
                </a:lnTo>
                <a:lnTo>
                  <a:pt x="4799579" y="3286985"/>
                </a:lnTo>
                <a:lnTo>
                  <a:pt x="4783729" y="3277835"/>
                </a:lnTo>
                <a:lnTo>
                  <a:pt x="4767968" y="3274019"/>
                </a:lnTo>
                <a:lnTo>
                  <a:pt x="4750378" y="3273373"/>
                </a:lnTo>
                <a:lnTo>
                  <a:pt x="4732543" y="3276812"/>
                </a:lnTo>
                <a:lnTo>
                  <a:pt x="4714797" y="3285587"/>
                </a:lnTo>
                <a:lnTo>
                  <a:pt x="4679975" y="3305635"/>
                </a:lnTo>
                <a:lnTo>
                  <a:pt x="4663234" y="3318160"/>
                </a:lnTo>
                <a:lnTo>
                  <a:pt x="4648078" y="3331600"/>
                </a:lnTo>
                <a:lnTo>
                  <a:pt x="4634507" y="3345955"/>
                </a:lnTo>
                <a:lnTo>
                  <a:pt x="4621941" y="3364059"/>
                </a:lnTo>
                <a:lnTo>
                  <a:pt x="4615045" y="3383325"/>
                </a:lnTo>
                <a:lnTo>
                  <a:pt x="4607904" y="3406675"/>
                </a:lnTo>
                <a:lnTo>
                  <a:pt x="4603418" y="3419934"/>
                </a:lnTo>
                <a:lnTo>
                  <a:pt x="4595517" y="3435449"/>
                </a:lnTo>
                <a:lnTo>
                  <a:pt x="4586276" y="3445964"/>
                </a:lnTo>
                <a:lnTo>
                  <a:pt x="4576120" y="3458064"/>
                </a:lnTo>
                <a:lnTo>
                  <a:pt x="4564045" y="3467999"/>
                </a:lnTo>
                <a:lnTo>
                  <a:pt x="4548799" y="3476103"/>
                </a:lnTo>
                <a:lnTo>
                  <a:pt x="4533553" y="3484207"/>
                </a:lnTo>
                <a:lnTo>
                  <a:pt x="4519223" y="3490727"/>
                </a:lnTo>
                <a:lnTo>
                  <a:pt x="4502972" y="3495082"/>
                </a:lnTo>
                <a:lnTo>
                  <a:pt x="4483552" y="3497605"/>
                </a:lnTo>
                <a:lnTo>
                  <a:pt x="4467881" y="3499125"/>
                </a:lnTo>
                <a:lnTo>
                  <a:pt x="4450291" y="3498479"/>
                </a:lnTo>
                <a:lnTo>
                  <a:pt x="4433950" y="3497498"/>
                </a:lnTo>
                <a:lnTo>
                  <a:pt x="4418190" y="3493682"/>
                </a:lnTo>
                <a:lnTo>
                  <a:pt x="4402430" y="3489866"/>
                </a:lnTo>
                <a:lnTo>
                  <a:pt x="4389750" y="3482546"/>
                </a:lnTo>
                <a:lnTo>
                  <a:pt x="4368230" y="3472235"/>
                </a:lnTo>
                <a:lnTo>
                  <a:pt x="4346465" y="3466009"/>
                </a:lnTo>
                <a:lnTo>
                  <a:pt x="4325615" y="3458198"/>
                </a:lnTo>
                <a:lnTo>
                  <a:pt x="4303179" y="3449471"/>
                </a:lnTo>
                <a:lnTo>
                  <a:pt x="4281994" y="3440410"/>
                </a:lnTo>
                <a:lnTo>
                  <a:pt x="4263890" y="3427843"/>
                </a:lnTo>
                <a:lnTo>
                  <a:pt x="4254960" y="3419518"/>
                </a:lnTo>
                <a:lnTo>
                  <a:pt x="4247861" y="3408022"/>
                </a:lnTo>
                <a:lnTo>
                  <a:pt x="4242346" y="3397442"/>
                </a:lnTo>
                <a:lnTo>
                  <a:pt x="4236497" y="3385612"/>
                </a:lnTo>
                <a:lnTo>
                  <a:pt x="4072848" y="3379888"/>
                </a:lnTo>
                <a:lnTo>
                  <a:pt x="4104195" y="3451876"/>
                </a:lnTo>
                <a:lnTo>
                  <a:pt x="4112880" y="3464287"/>
                </a:lnTo>
                <a:lnTo>
                  <a:pt x="4115804" y="3470202"/>
                </a:lnTo>
                <a:lnTo>
                  <a:pt x="4119890" y="3470448"/>
                </a:lnTo>
                <a:lnTo>
                  <a:pt x="4130560" y="3470269"/>
                </a:lnTo>
                <a:lnTo>
                  <a:pt x="4139310" y="3467924"/>
                </a:lnTo>
                <a:lnTo>
                  <a:pt x="4147815" y="3469664"/>
                </a:lnTo>
                <a:lnTo>
                  <a:pt x="4155071" y="3471740"/>
                </a:lnTo>
                <a:lnTo>
                  <a:pt x="4159825" y="3474485"/>
                </a:lnTo>
                <a:lnTo>
                  <a:pt x="4164915" y="3478480"/>
                </a:lnTo>
                <a:lnTo>
                  <a:pt x="4172930" y="3488391"/>
                </a:lnTo>
                <a:lnTo>
                  <a:pt x="4177864" y="3501806"/>
                </a:lnTo>
                <a:lnTo>
                  <a:pt x="4181884" y="3516807"/>
                </a:lnTo>
                <a:lnTo>
                  <a:pt x="4187398" y="3527388"/>
                </a:lnTo>
                <a:lnTo>
                  <a:pt x="4194498" y="3538883"/>
                </a:lnTo>
                <a:lnTo>
                  <a:pt x="4205437" y="3554709"/>
                </a:lnTo>
                <a:lnTo>
                  <a:pt x="4219792" y="3568280"/>
                </a:lnTo>
                <a:lnTo>
                  <a:pt x="4234147" y="3581851"/>
                </a:lnTo>
                <a:lnTo>
                  <a:pt x="4245087" y="3597677"/>
                </a:lnTo>
                <a:lnTo>
                  <a:pt x="4249016" y="3607342"/>
                </a:lnTo>
                <a:lnTo>
                  <a:pt x="4252365" y="3619843"/>
                </a:lnTo>
                <a:lnTo>
                  <a:pt x="4258729" y="3643593"/>
                </a:lnTo>
                <a:lnTo>
                  <a:pt x="4237144" y="3648038"/>
                </a:lnTo>
                <a:lnTo>
                  <a:pt x="4223974" y="3648887"/>
                </a:lnTo>
                <a:lnTo>
                  <a:pt x="4215469" y="3647146"/>
                </a:lnTo>
                <a:lnTo>
                  <a:pt x="4186604" y="3629425"/>
                </a:lnTo>
                <a:lnTo>
                  <a:pt x="4155819" y="3609538"/>
                </a:lnTo>
                <a:lnTo>
                  <a:pt x="4097419" y="3571594"/>
                </a:lnTo>
                <a:lnTo>
                  <a:pt x="4070140" y="3554787"/>
                </a:lnTo>
                <a:lnTo>
                  <a:pt x="4056790" y="3544966"/>
                </a:lnTo>
                <a:lnTo>
                  <a:pt x="4042280" y="3540816"/>
                </a:lnTo>
                <a:lnTo>
                  <a:pt x="4026519" y="3537000"/>
                </a:lnTo>
                <a:lnTo>
                  <a:pt x="4008929" y="3536354"/>
                </a:lnTo>
                <a:lnTo>
                  <a:pt x="3988594" y="3540463"/>
                </a:lnTo>
                <a:lnTo>
                  <a:pt x="3968347" y="3549907"/>
                </a:lnTo>
                <a:lnTo>
                  <a:pt x="4134336" y="3769371"/>
                </a:lnTo>
                <a:lnTo>
                  <a:pt x="3819485" y="3639368"/>
                </a:lnTo>
                <a:lnTo>
                  <a:pt x="3889369" y="3800175"/>
                </a:lnTo>
                <a:lnTo>
                  <a:pt x="3875038" y="3806694"/>
                </a:lnTo>
                <a:lnTo>
                  <a:pt x="3864009" y="3785533"/>
                </a:lnTo>
                <a:lnTo>
                  <a:pt x="3853315" y="3765622"/>
                </a:lnTo>
                <a:lnTo>
                  <a:pt x="3836591" y="3723210"/>
                </a:lnTo>
                <a:lnTo>
                  <a:pt x="3823642" y="3699884"/>
                </a:lnTo>
                <a:lnTo>
                  <a:pt x="3808282" y="3682563"/>
                </a:lnTo>
                <a:lnTo>
                  <a:pt x="3796853" y="3674907"/>
                </a:lnTo>
                <a:lnTo>
                  <a:pt x="3786673" y="3666917"/>
                </a:lnTo>
                <a:lnTo>
                  <a:pt x="3773993" y="3659596"/>
                </a:lnTo>
                <a:lnTo>
                  <a:pt x="3758813" y="3652945"/>
                </a:lnTo>
                <a:lnTo>
                  <a:pt x="3792356" y="3818130"/>
                </a:lnTo>
                <a:lnTo>
                  <a:pt x="3778557" y="3781634"/>
                </a:lnTo>
                <a:lnTo>
                  <a:pt x="3765673" y="3743552"/>
                </a:lnTo>
                <a:lnTo>
                  <a:pt x="3754375" y="3706386"/>
                </a:lnTo>
                <a:lnTo>
                  <a:pt x="3741492" y="3668305"/>
                </a:lnTo>
                <a:lnTo>
                  <a:pt x="3725528" y="3633728"/>
                </a:lnTo>
                <a:lnTo>
                  <a:pt x="3707979" y="3598236"/>
                </a:lnTo>
                <a:lnTo>
                  <a:pt x="3697040" y="3582410"/>
                </a:lnTo>
                <a:lnTo>
                  <a:pt x="3685185" y="3568170"/>
                </a:lnTo>
                <a:lnTo>
                  <a:pt x="3670161" y="3552098"/>
                </a:lnTo>
                <a:lnTo>
                  <a:pt x="3655471" y="3537277"/>
                </a:lnTo>
                <a:lnTo>
                  <a:pt x="3647480" y="3547457"/>
                </a:lnTo>
                <a:lnTo>
                  <a:pt x="3640404" y="3556052"/>
                </a:lnTo>
                <a:lnTo>
                  <a:pt x="3632013" y="3579737"/>
                </a:lnTo>
                <a:lnTo>
                  <a:pt x="3626792" y="3605253"/>
                </a:lnTo>
                <a:lnTo>
                  <a:pt x="3623155" y="3631683"/>
                </a:lnTo>
                <a:lnTo>
                  <a:pt x="3625189" y="3659274"/>
                </a:lnTo>
                <a:lnTo>
                  <a:pt x="3631308" y="3687110"/>
                </a:lnTo>
                <a:lnTo>
                  <a:pt x="3640262" y="3715526"/>
                </a:lnTo>
                <a:lnTo>
                  <a:pt x="3656381" y="3740682"/>
                </a:lnTo>
                <a:lnTo>
                  <a:pt x="3664485" y="3755928"/>
                </a:lnTo>
                <a:lnTo>
                  <a:pt x="3666495" y="3763428"/>
                </a:lnTo>
                <a:lnTo>
                  <a:pt x="3668170" y="3769678"/>
                </a:lnTo>
                <a:lnTo>
                  <a:pt x="3667345" y="3776599"/>
                </a:lnTo>
                <a:lnTo>
                  <a:pt x="3665605" y="3785104"/>
                </a:lnTo>
                <a:lnTo>
                  <a:pt x="3663529" y="3792358"/>
                </a:lnTo>
                <a:lnTo>
                  <a:pt x="3658953" y="3800284"/>
                </a:lnTo>
                <a:lnTo>
                  <a:pt x="3641812" y="3826313"/>
                </a:lnTo>
                <a:lnTo>
                  <a:pt x="3625920" y="3852008"/>
                </a:lnTo>
                <a:lnTo>
                  <a:pt x="3608778" y="3878038"/>
                </a:lnTo>
                <a:lnTo>
                  <a:pt x="3589381" y="3900652"/>
                </a:lnTo>
                <a:lnTo>
                  <a:pt x="3571325" y="3928268"/>
                </a:lnTo>
                <a:lnTo>
                  <a:pt x="3557933" y="3953292"/>
                </a:lnTo>
                <a:lnTo>
                  <a:pt x="3549542" y="3976978"/>
                </a:lnTo>
                <a:lnTo>
                  <a:pt x="3545236" y="4000908"/>
                </a:lnTo>
                <a:lnTo>
                  <a:pt x="3546845" y="4021913"/>
                </a:lnTo>
                <a:lnTo>
                  <a:pt x="3549034" y="4040085"/>
                </a:lnTo>
                <a:lnTo>
                  <a:pt x="3553723" y="4057585"/>
                </a:lnTo>
                <a:lnTo>
                  <a:pt x="3561248" y="4075665"/>
                </a:lnTo>
                <a:lnTo>
                  <a:pt x="3577792" y="4107408"/>
                </a:lnTo>
                <a:lnTo>
                  <a:pt x="3596501" y="4137229"/>
                </a:lnTo>
                <a:lnTo>
                  <a:pt x="3605520" y="4150890"/>
                </a:lnTo>
                <a:lnTo>
                  <a:pt x="3610790" y="4165555"/>
                </a:lnTo>
                <a:lnTo>
                  <a:pt x="3614474" y="4179305"/>
                </a:lnTo>
                <a:lnTo>
                  <a:pt x="3616238" y="4190891"/>
                </a:lnTo>
                <a:lnTo>
                  <a:pt x="3602578" y="4199911"/>
                </a:lnTo>
                <a:lnTo>
                  <a:pt x="3591663" y="4204175"/>
                </a:lnTo>
                <a:lnTo>
                  <a:pt x="3562911" y="4211879"/>
                </a:lnTo>
                <a:lnTo>
                  <a:pt x="3532575" y="4218668"/>
                </a:lnTo>
                <a:lnTo>
                  <a:pt x="3500899" y="4220456"/>
                </a:lnTo>
                <a:lnTo>
                  <a:pt x="3466969" y="4218829"/>
                </a:lnTo>
                <a:lnTo>
                  <a:pt x="3431788" y="4217538"/>
                </a:lnTo>
                <a:lnTo>
                  <a:pt x="3359506" y="4212789"/>
                </a:lnTo>
                <a:lnTo>
                  <a:pt x="3324326" y="4211497"/>
                </a:lnTo>
                <a:lnTo>
                  <a:pt x="3290395" y="4209871"/>
                </a:lnTo>
                <a:lnTo>
                  <a:pt x="3255885" y="4211079"/>
                </a:lnTo>
                <a:lnTo>
                  <a:pt x="3224879" y="4215368"/>
                </a:lnTo>
                <a:lnTo>
                  <a:pt x="3196708" y="4220237"/>
                </a:lnTo>
                <a:lnTo>
                  <a:pt x="3182377" y="4226756"/>
                </a:lnTo>
                <a:lnTo>
                  <a:pt x="3171461" y="4231021"/>
                </a:lnTo>
                <a:lnTo>
                  <a:pt x="3159966" y="4238121"/>
                </a:lnTo>
                <a:lnTo>
                  <a:pt x="3150056" y="4246135"/>
                </a:lnTo>
                <a:lnTo>
                  <a:pt x="3138895" y="4254485"/>
                </a:lnTo>
                <a:lnTo>
                  <a:pt x="3131239" y="4265914"/>
                </a:lnTo>
                <a:lnTo>
                  <a:pt x="3121418" y="4279264"/>
                </a:lnTo>
                <a:lnTo>
                  <a:pt x="3111842" y="4288530"/>
                </a:lnTo>
                <a:lnTo>
                  <a:pt x="3100347" y="4295629"/>
                </a:lnTo>
                <a:lnTo>
                  <a:pt x="3088181" y="4300229"/>
                </a:lnTo>
                <a:lnTo>
                  <a:pt x="3075101" y="4306413"/>
                </a:lnTo>
                <a:lnTo>
                  <a:pt x="3063180" y="4306928"/>
                </a:lnTo>
                <a:lnTo>
                  <a:pt x="3047175" y="4307196"/>
                </a:lnTo>
                <a:lnTo>
                  <a:pt x="3032420" y="4307131"/>
                </a:lnTo>
                <a:lnTo>
                  <a:pt x="2995989" y="4306175"/>
                </a:lnTo>
                <a:lnTo>
                  <a:pt x="2978734" y="4306778"/>
                </a:lnTo>
                <a:lnTo>
                  <a:pt x="2960563" y="4308967"/>
                </a:lnTo>
                <a:lnTo>
                  <a:pt x="2944982" y="4315822"/>
                </a:lnTo>
                <a:lnTo>
                  <a:pt x="2930407" y="4326427"/>
                </a:lnTo>
                <a:lnTo>
                  <a:pt x="2925161" y="4331851"/>
                </a:lnTo>
                <a:lnTo>
                  <a:pt x="2919335" y="4340112"/>
                </a:lnTo>
                <a:lnTo>
                  <a:pt x="2911925" y="4347456"/>
                </a:lnTo>
                <a:lnTo>
                  <a:pt x="2909605" y="4358796"/>
                </a:lnTo>
                <a:lnTo>
                  <a:pt x="2906704" y="4372972"/>
                </a:lnTo>
                <a:lnTo>
                  <a:pt x="2903803" y="4387147"/>
                </a:lnTo>
                <a:lnTo>
                  <a:pt x="2903337" y="4415407"/>
                </a:lnTo>
                <a:lnTo>
                  <a:pt x="2899275" y="4435253"/>
                </a:lnTo>
                <a:lnTo>
                  <a:pt x="2893629" y="4454183"/>
                </a:lnTo>
                <a:lnTo>
                  <a:pt x="2885394" y="4468447"/>
                </a:lnTo>
                <a:lnTo>
                  <a:pt x="2872068" y="4478717"/>
                </a:lnTo>
                <a:lnTo>
                  <a:pt x="2857737" y="4485237"/>
                </a:lnTo>
                <a:lnTo>
                  <a:pt x="2838316" y="4487761"/>
                </a:lnTo>
                <a:lnTo>
                  <a:pt x="2819141" y="4486200"/>
                </a:lnTo>
                <a:lnTo>
                  <a:pt x="2797376" y="4479974"/>
                </a:lnTo>
                <a:lnTo>
                  <a:pt x="2784451" y="4476738"/>
                </a:lnTo>
                <a:lnTo>
                  <a:pt x="2768445" y="4477008"/>
                </a:lnTo>
                <a:lnTo>
                  <a:pt x="2737439" y="4481296"/>
                </a:lnTo>
                <a:lnTo>
                  <a:pt x="2733690" y="4482300"/>
                </a:lnTo>
                <a:lnTo>
                  <a:pt x="2727439" y="4483975"/>
                </a:lnTo>
                <a:lnTo>
                  <a:pt x="2724024" y="4486230"/>
                </a:lnTo>
                <a:lnTo>
                  <a:pt x="2720274" y="4487235"/>
                </a:lnTo>
                <a:lnTo>
                  <a:pt x="2700094" y="4481924"/>
                </a:lnTo>
                <a:lnTo>
                  <a:pt x="2680338" y="4483198"/>
                </a:lnTo>
                <a:lnTo>
                  <a:pt x="2664087" y="4487552"/>
                </a:lnTo>
                <a:lnTo>
                  <a:pt x="2649757" y="4494072"/>
                </a:lnTo>
                <a:lnTo>
                  <a:pt x="2634846" y="4503426"/>
                </a:lnTo>
                <a:lnTo>
                  <a:pt x="2620270" y="4514031"/>
                </a:lnTo>
                <a:lnTo>
                  <a:pt x="2591454" y="4536490"/>
                </a:lnTo>
                <a:lnTo>
                  <a:pt x="2570383" y="4552854"/>
                </a:lnTo>
                <a:lnTo>
                  <a:pt x="2559222" y="4561204"/>
                </a:lnTo>
                <a:lnTo>
                  <a:pt x="2548306" y="4565469"/>
                </a:lnTo>
                <a:lnTo>
                  <a:pt x="2538306" y="4568149"/>
                </a:lnTo>
                <a:lnTo>
                  <a:pt x="2525470" y="4570248"/>
                </a:lnTo>
                <a:lnTo>
                  <a:pt x="2513795" y="4566677"/>
                </a:lnTo>
                <a:lnTo>
                  <a:pt x="2500446" y="4556857"/>
                </a:lnTo>
                <a:lnTo>
                  <a:pt x="2486761" y="4545786"/>
                </a:lnTo>
                <a:lnTo>
                  <a:pt x="2479661" y="4534290"/>
                </a:lnTo>
                <a:lnTo>
                  <a:pt x="2472226" y="4521544"/>
                </a:lnTo>
                <a:lnTo>
                  <a:pt x="2468542" y="4507794"/>
                </a:lnTo>
                <a:lnTo>
                  <a:pt x="2466108" y="4493708"/>
                </a:lnTo>
                <a:lnTo>
                  <a:pt x="2466508" y="4480203"/>
                </a:lnTo>
                <a:lnTo>
                  <a:pt x="2471575" y="4464108"/>
                </a:lnTo>
                <a:lnTo>
                  <a:pt x="2475725" y="4449598"/>
                </a:lnTo>
                <a:lnTo>
                  <a:pt x="2495678" y="4404057"/>
                </a:lnTo>
                <a:lnTo>
                  <a:pt x="2518466" y="4359098"/>
                </a:lnTo>
                <a:lnTo>
                  <a:pt x="2526612" y="4339497"/>
                </a:lnTo>
                <a:lnTo>
                  <a:pt x="2525182" y="4329162"/>
                </a:lnTo>
                <a:lnTo>
                  <a:pt x="2525672" y="4320992"/>
                </a:lnTo>
                <a:lnTo>
                  <a:pt x="2524243" y="4310657"/>
                </a:lnTo>
                <a:lnTo>
                  <a:pt x="2518148" y="4302912"/>
                </a:lnTo>
                <a:lnTo>
                  <a:pt x="2511718" y="4293915"/>
                </a:lnTo>
                <a:lnTo>
                  <a:pt x="2502208" y="4288424"/>
                </a:lnTo>
                <a:lnTo>
                  <a:pt x="2488524" y="4277354"/>
                </a:lnTo>
                <a:lnTo>
                  <a:pt x="2475754" y="4264699"/>
                </a:lnTo>
                <a:lnTo>
                  <a:pt x="2465485" y="4251372"/>
                </a:lnTo>
                <a:lnTo>
                  <a:pt x="2457380" y="4236127"/>
                </a:lnTo>
                <a:lnTo>
                  <a:pt x="2444921" y="4204630"/>
                </a:lnTo>
                <a:lnTo>
                  <a:pt x="2434047" y="4174049"/>
                </a:lnTo>
                <a:lnTo>
                  <a:pt x="2423418" y="4139383"/>
                </a:lnTo>
                <a:lnTo>
                  <a:pt x="2416229" y="4122552"/>
                </a:lnTo>
                <a:lnTo>
                  <a:pt x="2410290" y="4105387"/>
                </a:lnTo>
                <a:lnTo>
                  <a:pt x="2400020" y="4092061"/>
                </a:lnTo>
                <a:lnTo>
                  <a:pt x="2387586" y="4080654"/>
                </a:lnTo>
                <a:lnTo>
                  <a:pt x="2380911" y="4075744"/>
                </a:lnTo>
                <a:lnTo>
                  <a:pt x="2373320" y="4072419"/>
                </a:lnTo>
                <a:lnTo>
                  <a:pt x="2361980" y="4070099"/>
                </a:lnTo>
                <a:lnTo>
                  <a:pt x="2350975" y="4069028"/>
                </a:lnTo>
                <a:lnTo>
                  <a:pt x="2340305" y="4069207"/>
                </a:lnTo>
                <a:lnTo>
                  <a:pt x="2329970" y="4070637"/>
                </a:lnTo>
                <a:lnTo>
                  <a:pt x="2321220" y="4072982"/>
                </a:lnTo>
                <a:lnTo>
                  <a:pt x="2313719" y="4074991"/>
                </a:lnTo>
                <a:lnTo>
                  <a:pt x="2299143" y="4085596"/>
                </a:lnTo>
                <a:lnTo>
                  <a:pt x="2287403" y="4096780"/>
                </a:lnTo>
                <a:lnTo>
                  <a:pt x="2278252" y="4112630"/>
                </a:lnTo>
                <a:lnTo>
                  <a:pt x="2270685" y="4129395"/>
                </a:lnTo>
                <a:lnTo>
                  <a:pt x="2258723" y="4164756"/>
                </a:lnTo>
                <a:lnTo>
                  <a:pt x="2249752" y="4191276"/>
                </a:lnTo>
                <a:lnTo>
                  <a:pt x="2239441" y="4212796"/>
                </a:lnTo>
                <a:lnTo>
                  <a:pt x="2228125" y="4230566"/>
                </a:lnTo>
                <a:lnTo>
                  <a:pt x="2219129" y="4236995"/>
                </a:lnTo>
                <a:lnTo>
                  <a:pt x="2212969" y="4244006"/>
                </a:lnTo>
                <a:lnTo>
                  <a:pt x="2191473" y="4253784"/>
                </a:lnTo>
                <a:lnTo>
                  <a:pt x="2167722" y="4260148"/>
                </a:lnTo>
                <a:lnTo>
                  <a:pt x="2137051" y="4265687"/>
                </a:lnTo>
                <a:lnTo>
                  <a:pt x="2099125" y="4269150"/>
                </a:lnTo>
                <a:lnTo>
                  <a:pt x="2093425" y="4172873"/>
                </a:lnTo>
                <a:lnTo>
                  <a:pt x="2088532" y="4124612"/>
                </a:lnTo>
                <a:lnTo>
                  <a:pt x="2086809" y="4078180"/>
                </a:lnTo>
                <a:lnTo>
                  <a:pt x="2087275" y="4049920"/>
                </a:lnTo>
                <a:lnTo>
                  <a:pt x="2083926" y="4037420"/>
                </a:lnTo>
                <a:lnTo>
                  <a:pt x="2081246" y="4027419"/>
                </a:lnTo>
                <a:lnTo>
                  <a:pt x="2077316" y="4017754"/>
                </a:lnTo>
                <a:lnTo>
                  <a:pt x="2069057" y="4011928"/>
                </a:lnTo>
                <a:lnTo>
                  <a:pt x="2056712" y="4005857"/>
                </a:lnTo>
                <a:lnTo>
                  <a:pt x="2040951" y="4002041"/>
                </a:lnTo>
                <a:lnTo>
                  <a:pt x="2036531" y="4000546"/>
                </a:lnTo>
                <a:lnTo>
                  <a:pt x="2030527" y="3998136"/>
                </a:lnTo>
                <a:lnTo>
                  <a:pt x="2022847" y="3989475"/>
                </a:lnTo>
                <a:lnTo>
                  <a:pt x="2014832" y="3979565"/>
                </a:lnTo>
                <a:lnTo>
                  <a:pt x="2012152" y="3969564"/>
                </a:lnTo>
                <a:lnTo>
                  <a:pt x="2009293" y="3948894"/>
                </a:lnTo>
                <a:lnTo>
                  <a:pt x="2007684" y="3927888"/>
                </a:lnTo>
                <a:lnTo>
                  <a:pt x="2005291" y="3878957"/>
                </a:lnTo>
                <a:lnTo>
                  <a:pt x="1982881" y="3890321"/>
                </a:lnTo>
                <a:lnTo>
                  <a:pt x="1965224" y="3904430"/>
                </a:lnTo>
                <a:lnTo>
                  <a:pt x="1947903" y="3919790"/>
                </a:lnTo>
                <a:lnTo>
                  <a:pt x="1934332" y="3934145"/>
                </a:lnTo>
                <a:lnTo>
                  <a:pt x="1921431" y="3950999"/>
                </a:lnTo>
                <a:lnTo>
                  <a:pt x="1911365" y="3968435"/>
                </a:lnTo>
                <a:lnTo>
                  <a:pt x="1901299" y="3985869"/>
                </a:lnTo>
                <a:lnTo>
                  <a:pt x="1893153" y="4005470"/>
                </a:lnTo>
                <a:lnTo>
                  <a:pt x="1882686" y="4036410"/>
                </a:lnTo>
                <a:lnTo>
                  <a:pt x="1876304" y="4067595"/>
                </a:lnTo>
                <a:lnTo>
                  <a:pt x="1868673" y="4099116"/>
                </a:lnTo>
                <a:lnTo>
                  <a:pt x="1861376" y="4131886"/>
                </a:lnTo>
                <a:lnTo>
                  <a:pt x="1855306" y="4144231"/>
                </a:lnTo>
                <a:lnTo>
                  <a:pt x="1845485" y="4157581"/>
                </a:lnTo>
                <a:lnTo>
                  <a:pt x="1825173" y="4181781"/>
                </a:lnTo>
                <a:lnTo>
                  <a:pt x="1805304" y="4157629"/>
                </a:lnTo>
                <a:lnTo>
                  <a:pt x="1798204" y="4146134"/>
                </a:lnTo>
                <a:lnTo>
                  <a:pt x="1796529" y="4139883"/>
                </a:lnTo>
                <a:lnTo>
                  <a:pt x="1794519" y="4132383"/>
                </a:lnTo>
                <a:lnTo>
                  <a:pt x="1789382" y="4088206"/>
                </a:lnTo>
                <a:lnTo>
                  <a:pt x="1785829" y="4044946"/>
                </a:lnTo>
                <a:lnTo>
                  <a:pt x="1780218" y="3954003"/>
                </a:lnTo>
                <a:lnTo>
                  <a:pt x="1779255" y="3915407"/>
                </a:lnTo>
                <a:lnTo>
                  <a:pt x="1780277" y="3864221"/>
                </a:lnTo>
                <a:lnTo>
                  <a:pt x="1743470" y="3896860"/>
                </a:lnTo>
                <a:lnTo>
                  <a:pt x="1717823" y="3921150"/>
                </a:lnTo>
                <a:lnTo>
                  <a:pt x="1692601" y="3952024"/>
                </a:lnTo>
                <a:lnTo>
                  <a:pt x="1679030" y="3966379"/>
                </a:lnTo>
                <a:lnTo>
                  <a:pt x="1665459" y="3980733"/>
                </a:lnTo>
                <a:lnTo>
                  <a:pt x="1653048" y="3989418"/>
                </a:lnTo>
                <a:lnTo>
                  <a:pt x="1641888" y="3997768"/>
                </a:lnTo>
                <a:lnTo>
                  <a:pt x="1628472" y="4002702"/>
                </a:lnTo>
                <a:lnTo>
                  <a:pt x="1616641" y="4008551"/>
                </a:lnTo>
                <a:lnTo>
                  <a:pt x="1606641" y="4011231"/>
                </a:lnTo>
                <a:lnTo>
                  <a:pt x="1594721" y="4011745"/>
                </a:lnTo>
                <a:lnTo>
                  <a:pt x="1583716" y="4010675"/>
                </a:lnTo>
                <a:lnTo>
                  <a:pt x="1573960" y="4009269"/>
                </a:lnTo>
                <a:lnTo>
                  <a:pt x="1564786" y="4005029"/>
                </a:lnTo>
                <a:lnTo>
                  <a:pt x="1555275" y="3999539"/>
                </a:lnTo>
                <a:lnTo>
                  <a:pt x="1546681" y="3992463"/>
                </a:lnTo>
                <a:lnTo>
                  <a:pt x="1537751" y="3984137"/>
                </a:lnTo>
                <a:lnTo>
                  <a:pt x="1531321" y="3975141"/>
                </a:lnTo>
                <a:lnTo>
                  <a:pt x="1525137" y="3962061"/>
                </a:lnTo>
                <a:lnTo>
                  <a:pt x="1518037" y="3950566"/>
                </a:lnTo>
                <a:lnTo>
                  <a:pt x="1514018" y="3935565"/>
                </a:lnTo>
                <a:lnTo>
                  <a:pt x="1499460" y="3891233"/>
                </a:lnTo>
                <a:lnTo>
                  <a:pt x="1482563" y="3913178"/>
                </a:lnTo>
                <a:lnTo>
                  <a:pt x="1475488" y="3921773"/>
                </a:lnTo>
                <a:lnTo>
                  <a:pt x="1469997" y="3931283"/>
                </a:lnTo>
                <a:lnTo>
                  <a:pt x="1445738" y="4000753"/>
                </a:lnTo>
                <a:lnTo>
                  <a:pt x="1433776" y="4036113"/>
                </a:lnTo>
                <a:lnTo>
                  <a:pt x="1423399" y="4072389"/>
                </a:lnTo>
                <a:lnTo>
                  <a:pt x="1419428" y="4097569"/>
                </a:lnTo>
                <a:lnTo>
                  <a:pt x="1420792" y="4122660"/>
                </a:lnTo>
                <a:lnTo>
                  <a:pt x="1421241" y="4149335"/>
                </a:lnTo>
                <a:lnTo>
                  <a:pt x="1425439" y="4175006"/>
                </a:lnTo>
                <a:lnTo>
                  <a:pt x="1444645" y="4271684"/>
                </a:lnTo>
                <a:lnTo>
                  <a:pt x="1456123" y="4319521"/>
                </a:lnTo>
                <a:lnTo>
                  <a:pt x="1468517" y="4365773"/>
                </a:lnTo>
                <a:lnTo>
                  <a:pt x="1478475" y="4397939"/>
                </a:lnTo>
                <a:lnTo>
                  <a:pt x="1492763" y="4426265"/>
                </a:lnTo>
                <a:lnTo>
                  <a:pt x="1525092" y="4481913"/>
                </a:lnTo>
                <a:lnTo>
                  <a:pt x="1552575" y="4529480"/>
                </a:lnTo>
                <a:lnTo>
                  <a:pt x="1587069" y="4583209"/>
                </a:lnTo>
                <a:lnTo>
                  <a:pt x="1563293" y="4569482"/>
                </a:lnTo>
                <a:lnTo>
                  <a:pt x="1540433" y="4554170"/>
                </a:lnTo>
                <a:lnTo>
                  <a:pt x="1518824" y="4538524"/>
                </a:lnTo>
                <a:lnTo>
                  <a:pt x="1500964" y="4521873"/>
                </a:lnTo>
                <a:lnTo>
                  <a:pt x="1484020" y="4503637"/>
                </a:lnTo>
                <a:lnTo>
                  <a:pt x="1468661" y="4486316"/>
                </a:lnTo>
                <a:lnTo>
                  <a:pt x="1454551" y="4468660"/>
                </a:lnTo>
                <a:lnTo>
                  <a:pt x="1443522" y="4447499"/>
                </a:lnTo>
                <a:lnTo>
                  <a:pt x="1432493" y="4426338"/>
                </a:lnTo>
                <a:lnTo>
                  <a:pt x="1425549" y="4405421"/>
                </a:lnTo>
                <a:lnTo>
                  <a:pt x="1417020" y="4383590"/>
                </a:lnTo>
                <a:lnTo>
                  <a:pt x="1413156" y="4359170"/>
                </a:lnTo>
                <a:lnTo>
                  <a:pt x="1408376" y="4336334"/>
                </a:lnTo>
                <a:lnTo>
                  <a:pt x="1407012" y="4311243"/>
                </a:lnTo>
                <a:lnTo>
                  <a:pt x="1405649" y="4286153"/>
                </a:lnTo>
                <a:lnTo>
                  <a:pt x="1408035" y="4260057"/>
                </a:lnTo>
                <a:lnTo>
                  <a:pt x="1393794" y="4271912"/>
                </a:lnTo>
                <a:lnTo>
                  <a:pt x="1383973" y="4285262"/>
                </a:lnTo>
                <a:lnTo>
                  <a:pt x="1365582" y="4311626"/>
                </a:lnTo>
                <a:lnTo>
                  <a:pt x="1351610" y="4339486"/>
                </a:lnTo>
                <a:lnTo>
                  <a:pt x="1340473" y="4367927"/>
                </a:lnTo>
                <a:lnTo>
                  <a:pt x="1331256" y="4398532"/>
                </a:lnTo>
                <a:lnTo>
                  <a:pt x="1324874" y="4429717"/>
                </a:lnTo>
                <a:lnTo>
                  <a:pt x="1316328" y="4462823"/>
                </a:lnTo>
                <a:lnTo>
                  <a:pt x="1306776" y="4492178"/>
                </a:lnTo>
                <a:lnTo>
                  <a:pt x="1295167" y="4473852"/>
                </a:lnTo>
                <a:lnTo>
                  <a:pt x="1289407" y="4467357"/>
                </a:lnTo>
                <a:lnTo>
                  <a:pt x="1290233" y="4460436"/>
                </a:lnTo>
                <a:lnTo>
                  <a:pt x="1289293" y="4441931"/>
                </a:lnTo>
                <a:lnTo>
                  <a:pt x="1285609" y="4428181"/>
                </a:lnTo>
                <a:lnTo>
                  <a:pt x="1278510" y="4416685"/>
                </a:lnTo>
                <a:lnTo>
                  <a:pt x="1270250" y="4410860"/>
                </a:lnTo>
                <a:lnTo>
                  <a:pt x="1257904" y="4404788"/>
                </a:lnTo>
                <a:lnTo>
                  <a:pt x="1244399" y="4404388"/>
                </a:lnTo>
                <a:lnTo>
                  <a:pt x="1229978" y="4405573"/>
                </a:lnTo>
                <a:lnTo>
                  <a:pt x="1213393" y="4408676"/>
                </a:lnTo>
                <a:lnTo>
                  <a:pt x="1164798" y="4412320"/>
                </a:lnTo>
                <a:lnTo>
                  <a:pt x="1139706" y="4413683"/>
                </a:lnTo>
                <a:lnTo>
                  <a:pt x="1114861" y="4410962"/>
                </a:lnTo>
                <a:lnTo>
                  <a:pt x="1101936" y="4407727"/>
                </a:lnTo>
                <a:lnTo>
                  <a:pt x="1091176" y="4402571"/>
                </a:lnTo>
                <a:lnTo>
                  <a:pt x="1081331" y="4395830"/>
                </a:lnTo>
                <a:lnTo>
                  <a:pt x="1076821" y="4388999"/>
                </a:lnTo>
                <a:lnTo>
                  <a:pt x="1072891" y="4379334"/>
                </a:lnTo>
                <a:lnTo>
                  <a:pt x="1071462" y="4368999"/>
                </a:lnTo>
                <a:lnTo>
                  <a:pt x="1077532" y="4356654"/>
                </a:lnTo>
                <a:lnTo>
                  <a:pt x="1084853" y="4343974"/>
                </a:lnTo>
                <a:lnTo>
                  <a:pt x="1122307" y="4293744"/>
                </a:lnTo>
                <a:lnTo>
                  <a:pt x="1161925" y="4241596"/>
                </a:lnTo>
                <a:lnTo>
                  <a:pt x="1204713" y="4191276"/>
                </a:lnTo>
                <a:lnTo>
                  <a:pt x="1226945" y="4169242"/>
                </a:lnTo>
                <a:lnTo>
                  <a:pt x="1250427" y="4146872"/>
                </a:lnTo>
                <a:lnTo>
                  <a:pt x="1278238" y="4120663"/>
                </a:lnTo>
                <a:lnTo>
                  <a:pt x="1289310" y="4106978"/>
                </a:lnTo>
                <a:lnTo>
                  <a:pt x="1300380" y="4093293"/>
                </a:lnTo>
                <a:lnTo>
                  <a:pt x="1310201" y="4079943"/>
                </a:lnTo>
                <a:lnTo>
                  <a:pt x="1316517" y="4063514"/>
                </a:lnTo>
                <a:lnTo>
                  <a:pt x="1322498" y="4045834"/>
                </a:lnTo>
                <a:lnTo>
                  <a:pt x="1326314" y="4030073"/>
                </a:lnTo>
                <a:lnTo>
                  <a:pt x="1347151" y="3887831"/>
                </a:lnTo>
                <a:lnTo>
                  <a:pt x="1364573" y="3747844"/>
                </a:lnTo>
                <a:lnTo>
                  <a:pt x="1372605" y="3702818"/>
                </a:lnTo>
                <a:lnTo>
                  <a:pt x="1381888" y="3657458"/>
                </a:lnTo>
                <a:lnTo>
                  <a:pt x="1393473" y="3655693"/>
                </a:lnTo>
                <a:lnTo>
                  <a:pt x="1461611" y="3749978"/>
                </a:lnTo>
                <a:lnTo>
                  <a:pt x="1480092" y="3728948"/>
                </a:lnTo>
                <a:lnTo>
                  <a:pt x="1492323" y="3709594"/>
                </a:lnTo>
                <a:lnTo>
                  <a:pt x="1499219" y="3690329"/>
                </a:lnTo>
                <a:lnTo>
                  <a:pt x="1501115" y="3672403"/>
                </a:lnTo>
                <a:lnTo>
                  <a:pt x="1498926" y="3654233"/>
                </a:lnTo>
                <a:lnTo>
                  <a:pt x="1491401" y="3636152"/>
                </a:lnTo>
                <a:lnTo>
                  <a:pt x="1479792" y="3617827"/>
                </a:lnTo>
                <a:lnTo>
                  <a:pt x="1462847" y="3599590"/>
                </a:lnTo>
                <a:lnTo>
                  <a:pt x="1448403" y="3580684"/>
                </a:lnTo>
                <a:lnTo>
                  <a:pt x="1434539" y="3558942"/>
                </a:lnTo>
                <a:lnTo>
                  <a:pt x="1414645" y="3514701"/>
                </a:lnTo>
                <a:lnTo>
                  <a:pt x="1397856" y="3487044"/>
                </a:lnTo>
                <a:lnTo>
                  <a:pt x="1384662" y="3467803"/>
                </a:lnTo>
                <a:lnTo>
                  <a:pt x="1376067" y="3460728"/>
                </a:lnTo>
                <a:lnTo>
                  <a:pt x="1370307" y="3454232"/>
                </a:lnTo>
                <a:lnTo>
                  <a:pt x="1360552" y="3452826"/>
                </a:lnTo>
                <a:lnTo>
                  <a:pt x="1354547" y="3450417"/>
                </a:lnTo>
                <a:lnTo>
                  <a:pt x="1344457" y="3447761"/>
                </a:lnTo>
                <a:lnTo>
                  <a:pt x="1336957" y="3449771"/>
                </a:lnTo>
                <a:lnTo>
                  <a:pt x="1326956" y="3452450"/>
                </a:lnTo>
                <a:lnTo>
                  <a:pt x="1317626" y="3457630"/>
                </a:lnTo>
                <a:lnTo>
                  <a:pt x="1297805" y="3473659"/>
                </a:lnTo>
                <a:lnTo>
                  <a:pt x="1275238" y="3494444"/>
                </a:lnTo>
                <a:lnTo>
                  <a:pt x="1265663" y="3503709"/>
                </a:lnTo>
                <a:lnTo>
                  <a:pt x="1234723" y="3493242"/>
                </a:lnTo>
                <a:lnTo>
                  <a:pt x="1222378" y="3487171"/>
                </a:lnTo>
                <a:lnTo>
                  <a:pt x="1209698" y="3479850"/>
                </a:lnTo>
                <a:lnTo>
                  <a:pt x="1188757" y="3466704"/>
                </a:lnTo>
                <a:lnTo>
                  <a:pt x="1177908" y="3456213"/>
                </a:lnTo>
                <a:lnTo>
                  <a:pt x="1172728" y="3446883"/>
                </a:lnTo>
                <a:lnTo>
                  <a:pt x="1169044" y="3433133"/>
                </a:lnTo>
                <a:lnTo>
                  <a:pt x="1167859" y="3418712"/>
                </a:lnTo>
                <a:lnTo>
                  <a:pt x="1165825" y="3391121"/>
                </a:lnTo>
                <a:lnTo>
                  <a:pt x="1163301" y="3371701"/>
                </a:lnTo>
                <a:lnTo>
                  <a:pt x="1160287" y="3360450"/>
                </a:lnTo>
                <a:lnTo>
                  <a:pt x="1153187" y="3348955"/>
                </a:lnTo>
                <a:lnTo>
                  <a:pt x="1144927" y="3343129"/>
                </a:lnTo>
                <a:lnTo>
                  <a:pt x="1135752" y="3338888"/>
                </a:lnTo>
                <a:lnTo>
                  <a:pt x="1122582" y="3339738"/>
                </a:lnTo>
                <a:lnTo>
                  <a:pt x="1108831" y="3343422"/>
                </a:lnTo>
                <a:lnTo>
                  <a:pt x="1093251" y="3350277"/>
                </a:lnTo>
                <a:lnTo>
                  <a:pt x="1071174" y="3362891"/>
                </a:lnTo>
                <a:lnTo>
                  <a:pt x="1046509" y="3370840"/>
                </a:lnTo>
                <a:lnTo>
                  <a:pt x="1022758" y="3377204"/>
                </a:lnTo>
                <a:lnTo>
                  <a:pt x="1002422" y="3381313"/>
                </a:lnTo>
                <a:lnTo>
                  <a:pt x="981417" y="3382922"/>
                </a:lnTo>
                <a:lnTo>
                  <a:pt x="961571" y="3378861"/>
                </a:lnTo>
                <a:lnTo>
                  <a:pt x="940811" y="3376385"/>
                </a:lnTo>
                <a:lnTo>
                  <a:pt x="924381" y="3370069"/>
                </a:lnTo>
                <a:lnTo>
                  <a:pt x="906946" y="3360003"/>
                </a:lnTo>
                <a:lnTo>
                  <a:pt x="890426" y="3348352"/>
                </a:lnTo>
                <a:lnTo>
                  <a:pt x="875737" y="3333531"/>
                </a:lnTo>
                <a:lnTo>
                  <a:pt x="863547" y="3318040"/>
                </a:lnTo>
                <a:lnTo>
                  <a:pt x="851938" y="3299714"/>
                </a:lnTo>
                <a:lnTo>
                  <a:pt x="841488" y="3275718"/>
                </a:lnTo>
                <a:lnTo>
                  <a:pt x="832625" y="3252637"/>
                </a:lnTo>
                <a:lnTo>
                  <a:pt x="826261" y="3228886"/>
                </a:lnTo>
                <a:lnTo>
                  <a:pt x="820051" y="3195715"/>
                </a:lnTo>
                <a:lnTo>
                  <a:pt x="820118" y="3180960"/>
                </a:lnTo>
                <a:lnTo>
                  <a:pt x="820183" y="3166204"/>
                </a:lnTo>
                <a:lnTo>
                  <a:pt x="820584" y="3152700"/>
                </a:lnTo>
                <a:lnTo>
                  <a:pt x="824155" y="3141024"/>
                </a:lnTo>
                <a:lnTo>
                  <a:pt x="829890" y="3127430"/>
                </a:lnTo>
                <a:lnTo>
                  <a:pt x="835046" y="3116670"/>
                </a:lnTo>
                <a:lnTo>
                  <a:pt x="842367" y="3103991"/>
                </a:lnTo>
                <a:lnTo>
                  <a:pt x="850358" y="3093810"/>
                </a:lnTo>
                <a:lnTo>
                  <a:pt x="858683" y="3084880"/>
                </a:lnTo>
                <a:lnTo>
                  <a:pt x="870758" y="3074945"/>
                </a:lnTo>
                <a:lnTo>
                  <a:pt x="884755" y="3067175"/>
                </a:lnTo>
                <a:lnTo>
                  <a:pt x="897500" y="3059741"/>
                </a:lnTo>
                <a:lnTo>
                  <a:pt x="927746" y="3047618"/>
                </a:lnTo>
                <a:lnTo>
                  <a:pt x="958908" y="3033908"/>
                </a:lnTo>
                <a:lnTo>
                  <a:pt x="985405" y="3022790"/>
                </a:lnTo>
                <a:lnTo>
                  <a:pt x="1013730" y="3008501"/>
                </a:lnTo>
                <a:lnTo>
                  <a:pt x="1040472" y="2993297"/>
                </a:lnTo>
                <a:lnTo>
                  <a:pt x="1064043" y="2976263"/>
                </a:lnTo>
                <a:lnTo>
                  <a:pt x="1084110" y="2956148"/>
                </a:lnTo>
                <a:lnTo>
                  <a:pt x="1102501" y="2929783"/>
                </a:lnTo>
                <a:lnTo>
                  <a:pt x="1120223" y="2900919"/>
                </a:lnTo>
                <a:lnTo>
                  <a:pt x="1124463" y="2891743"/>
                </a:lnTo>
                <a:lnTo>
                  <a:pt x="1131539" y="2883149"/>
                </a:lnTo>
                <a:lnTo>
                  <a:pt x="1138034" y="2877389"/>
                </a:lnTo>
                <a:lnTo>
                  <a:pt x="1144195" y="2870379"/>
                </a:lnTo>
                <a:lnTo>
                  <a:pt x="1159440" y="2862275"/>
                </a:lnTo>
                <a:lnTo>
                  <a:pt x="1175691" y="2857920"/>
                </a:lnTo>
                <a:lnTo>
                  <a:pt x="1193616" y="2859816"/>
                </a:lnTo>
                <a:lnTo>
                  <a:pt x="1211877" y="2862963"/>
                </a:lnTo>
                <a:lnTo>
                  <a:pt x="1232147" y="2873609"/>
                </a:lnTo>
                <a:lnTo>
                  <a:pt x="1247417" y="2885595"/>
                </a:lnTo>
                <a:lnTo>
                  <a:pt x="1285056" y="2921062"/>
                </a:lnTo>
                <a:lnTo>
                  <a:pt x="1304835" y="2939878"/>
                </a:lnTo>
                <a:lnTo>
                  <a:pt x="1325774" y="2953023"/>
                </a:lnTo>
                <a:lnTo>
                  <a:pt x="1333030" y="2955100"/>
                </a:lnTo>
                <a:lnTo>
                  <a:pt x="1340621" y="2958425"/>
                </a:lnTo>
                <a:lnTo>
                  <a:pt x="1355375" y="2958491"/>
                </a:lnTo>
                <a:lnTo>
                  <a:pt x="1373211" y="2955051"/>
                </a:lnTo>
                <a:lnTo>
                  <a:pt x="1390131" y="2953197"/>
                </a:lnTo>
                <a:lnTo>
                  <a:pt x="1389192" y="2934692"/>
                </a:lnTo>
                <a:lnTo>
                  <a:pt x="1388834" y="2913352"/>
                </a:lnTo>
                <a:lnTo>
                  <a:pt x="1387559" y="2893596"/>
                </a:lnTo>
                <a:lnTo>
                  <a:pt x="1383049" y="2886765"/>
                </a:lnTo>
                <a:lnTo>
                  <a:pt x="1380125" y="2880851"/>
                </a:lnTo>
                <a:lnTo>
                  <a:pt x="1350590" y="2860629"/>
                </a:lnTo>
                <a:lnTo>
                  <a:pt x="1320476" y="2843242"/>
                </a:lnTo>
                <a:lnTo>
                  <a:pt x="1285695" y="2828445"/>
                </a:lnTo>
                <a:lnTo>
                  <a:pt x="1252835" y="2815813"/>
                </a:lnTo>
                <a:lnTo>
                  <a:pt x="1207720" y="2802445"/>
                </a:lnTo>
                <a:lnTo>
                  <a:pt x="1164189" y="2789994"/>
                </a:lnTo>
                <a:lnTo>
                  <a:pt x="1119074" y="2776626"/>
                </a:lnTo>
                <a:lnTo>
                  <a:pt x="1074539" y="2760424"/>
                </a:lnTo>
                <a:lnTo>
                  <a:pt x="1162532" y="2728807"/>
                </a:lnTo>
                <a:lnTo>
                  <a:pt x="1162933" y="2715301"/>
                </a:lnTo>
                <a:lnTo>
                  <a:pt x="1099312" y="2702874"/>
                </a:lnTo>
                <a:lnTo>
                  <a:pt x="1068127" y="2696492"/>
                </a:lnTo>
                <a:lnTo>
                  <a:pt x="1037946" y="2693860"/>
                </a:lnTo>
                <a:lnTo>
                  <a:pt x="762905" y="2672432"/>
                </a:lnTo>
                <a:lnTo>
                  <a:pt x="492956" y="2654999"/>
                </a:lnTo>
                <a:lnTo>
                  <a:pt x="451524" y="2655382"/>
                </a:lnTo>
                <a:lnTo>
                  <a:pt x="412929" y="2656344"/>
                </a:lnTo>
                <a:lnTo>
                  <a:pt x="374422" y="2662643"/>
                </a:lnTo>
                <a:lnTo>
                  <a:pt x="337836" y="2671107"/>
                </a:lnTo>
                <a:lnTo>
                  <a:pt x="301919" y="2682070"/>
                </a:lnTo>
                <a:lnTo>
                  <a:pt x="266094" y="2698369"/>
                </a:lnTo>
                <a:lnTo>
                  <a:pt x="232186" y="2716832"/>
                </a:lnTo>
                <a:lnTo>
                  <a:pt x="196114" y="2737216"/>
                </a:lnTo>
                <a:lnTo>
                  <a:pt x="179954" y="2746906"/>
                </a:lnTo>
                <a:lnTo>
                  <a:pt x="163122" y="2754095"/>
                </a:lnTo>
                <a:lnTo>
                  <a:pt x="145042" y="2761619"/>
                </a:lnTo>
                <a:lnTo>
                  <a:pt x="126872" y="2763808"/>
                </a:lnTo>
                <a:lnTo>
                  <a:pt x="109951" y="2765663"/>
                </a:lnTo>
                <a:lnTo>
                  <a:pt x="91691" y="2762517"/>
                </a:lnTo>
                <a:lnTo>
                  <a:pt x="72761" y="2756871"/>
                </a:lnTo>
                <a:lnTo>
                  <a:pt x="55661" y="2748055"/>
                </a:lnTo>
                <a:lnTo>
                  <a:pt x="37556" y="2735488"/>
                </a:lnTo>
                <a:lnTo>
                  <a:pt x="24116" y="2720332"/>
                </a:lnTo>
                <a:lnTo>
                  <a:pt x="14762" y="2705422"/>
                </a:lnTo>
                <a:lnTo>
                  <a:pt x="7573" y="2688591"/>
                </a:lnTo>
                <a:lnTo>
                  <a:pt x="2549" y="2669841"/>
                </a:lnTo>
                <a:lnTo>
                  <a:pt x="1609" y="2651336"/>
                </a:lnTo>
                <a:lnTo>
                  <a:pt x="0" y="2630330"/>
                </a:lnTo>
                <a:lnTo>
                  <a:pt x="1561" y="2611155"/>
                </a:lnTo>
                <a:lnTo>
                  <a:pt x="2852" y="2575974"/>
                </a:lnTo>
                <a:lnTo>
                  <a:pt x="9570" y="2546038"/>
                </a:lnTo>
                <a:lnTo>
                  <a:pt x="19456" y="2517933"/>
                </a:lnTo>
                <a:lnTo>
                  <a:pt x="32178" y="2490407"/>
                </a:lnTo>
                <a:lnTo>
                  <a:pt x="47489" y="2467548"/>
                </a:lnTo>
                <a:lnTo>
                  <a:pt x="65056" y="2448103"/>
                </a:lnTo>
                <a:lnTo>
                  <a:pt x="84877" y="2432074"/>
                </a:lnTo>
                <a:lnTo>
                  <a:pt x="105702" y="2419795"/>
                </a:lnTo>
                <a:lnTo>
                  <a:pt x="128449" y="2409681"/>
                </a:lnTo>
                <a:lnTo>
                  <a:pt x="152199" y="2403317"/>
                </a:lnTo>
                <a:lnTo>
                  <a:pt x="179455" y="2400032"/>
                </a:lnTo>
                <a:lnTo>
                  <a:pt x="205216" y="2401170"/>
                </a:lnTo>
                <a:lnTo>
                  <a:pt x="232316" y="2407306"/>
                </a:lnTo>
                <a:lnTo>
                  <a:pt x="262921" y="2416522"/>
                </a:lnTo>
                <a:lnTo>
                  <a:pt x="291362" y="2427659"/>
                </a:lnTo>
                <a:lnTo>
                  <a:pt x="320226" y="2445381"/>
                </a:lnTo>
                <a:lnTo>
                  <a:pt x="356436" y="2470513"/>
                </a:lnTo>
                <a:lnTo>
                  <a:pt x="391730" y="2497231"/>
                </a:lnTo>
                <a:lnTo>
                  <a:pt x="460489" y="2553835"/>
                </a:lnTo>
                <a:lnTo>
                  <a:pt x="494779" y="2576802"/>
                </a:lnTo>
                <a:lnTo>
                  <a:pt x="530563" y="2595349"/>
                </a:lnTo>
                <a:lnTo>
                  <a:pt x="564428" y="2611731"/>
                </a:lnTo>
                <a:lnTo>
                  <a:pt x="599789" y="2623693"/>
                </a:lnTo>
                <a:lnTo>
                  <a:pt x="637895" y="2630899"/>
                </a:lnTo>
                <a:lnTo>
                  <a:pt x="676581" y="2635272"/>
                </a:lnTo>
                <a:lnTo>
                  <a:pt x="716761" y="2635224"/>
                </a:lnTo>
                <a:lnTo>
                  <a:pt x="758438" y="2630756"/>
                </a:lnTo>
                <a:lnTo>
                  <a:pt x="791944" y="2625797"/>
                </a:lnTo>
                <a:lnTo>
                  <a:pt x="823284" y="2622758"/>
                </a:lnTo>
                <a:lnTo>
                  <a:pt x="886971" y="2620432"/>
                </a:lnTo>
                <a:lnTo>
                  <a:pt x="953827" y="2619935"/>
                </a:lnTo>
                <a:lnTo>
                  <a:pt x="1019099" y="2618523"/>
                </a:lnTo>
                <a:lnTo>
                  <a:pt x="1007375" y="2574771"/>
                </a:lnTo>
                <a:lnTo>
                  <a:pt x="1045482" y="2581978"/>
                </a:lnTo>
                <a:lnTo>
                  <a:pt x="1063741" y="2585124"/>
                </a:lnTo>
                <a:lnTo>
                  <a:pt x="1079837" y="2590189"/>
                </a:lnTo>
                <a:lnTo>
                  <a:pt x="1108522" y="2597241"/>
                </a:lnTo>
                <a:lnTo>
                  <a:pt x="1131203" y="2601883"/>
                </a:lnTo>
                <a:lnTo>
                  <a:pt x="1149708" y="2600943"/>
                </a:lnTo>
                <a:lnTo>
                  <a:pt x="1158458" y="2598598"/>
                </a:lnTo>
                <a:lnTo>
                  <a:pt x="1163124" y="2596009"/>
                </a:lnTo>
                <a:lnTo>
                  <a:pt x="1168704" y="2591834"/>
                </a:lnTo>
                <a:lnTo>
                  <a:pt x="1173950" y="2586409"/>
                </a:lnTo>
                <a:lnTo>
                  <a:pt x="1176025" y="2579154"/>
                </a:lnTo>
                <a:lnTo>
                  <a:pt x="1180266" y="2569979"/>
                </a:lnTo>
                <a:lnTo>
                  <a:pt x="1181491" y="2549554"/>
                </a:lnTo>
                <a:lnTo>
                  <a:pt x="1181957" y="2521293"/>
                </a:lnTo>
                <a:lnTo>
                  <a:pt x="1181688" y="2505288"/>
                </a:lnTo>
                <a:lnTo>
                  <a:pt x="1183339" y="2491447"/>
                </a:lnTo>
                <a:lnTo>
                  <a:pt x="1186329" y="2482607"/>
                </a:lnTo>
                <a:lnTo>
                  <a:pt x="1193405" y="2474013"/>
                </a:lnTo>
                <a:lnTo>
                  <a:pt x="1199230" y="2465753"/>
                </a:lnTo>
                <a:lnTo>
                  <a:pt x="1210726" y="2458653"/>
                </a:lnTo>
                <a:lnTo>
                  <a:pt x="1230302" y="2446709"/>
                </a:lnTo>
                <a:lnTo>
                  <a:pt x="1030934" y="2407684"/>
                </a:lnTo>
                <a:lnTo>
                  <a:pt x="1033835" y="2393508"/>
                </a:lnTo>
                <a:lnTo>
                  <a:pt x="1270279" y="2415900"/>
                </a:lnTo>
                <a:lnTo>
                  <a:pt x="1263443" y="2345383"/>
                </a:lnTo>
                <a:lnTo>
                  <a:pt x="1213261" y="2348111"/>
                </a:lnTo>
                <a:lnTo>
                  <a:pt x="1189086" y="2347889"/>
                </a:lnTo>
                <a:lnTo>
                  <a:pt x="1166161" y="2347334"/>
                </a:lnTo>
                <a:lnTo>
                  <a:pt x="1133144" y="2344122"/>
                </a:lnTo>
                <a:lnTo>
                  <a:pt x="1104795" y="2338320"/>
                </a:lnTo>
                <a:lnTo>
                  <a:pt x="1081110" y="2329929"/>
                </a:lnTo>
                <a:lnTo>
                  <a:pt x="1062670" y="2316114"/>
                </a:lnTo>
                <a:lnTo>
                  <a:pt x="1054075" y="2309038"/>
                </a:lnTo>
                <a:lnTo>
                  <a:pt x="1046394" y="2300377"/>
                </a:lnTo>
                <a:lnTo>
                  <a:pt x="1034451" y="2280801"/>
                </a:lnTo>
                <a:lnTo>
                  <a:pt x="1025921" y="2258970"/>
                </a:lnTo>
                <a:lnTo>
                  <a:pt x="1020718" y="2229549"/>
                </a:lnTo>
                <a:lnTo>
                  <a:pt x="1018594" y="2196623"/>
                </a:lnTo>
                <a:lnTo>
                  <a:pt x="1019240" y="2179033"/>
                </a:lnTo>
                <a:lnTo>
                  <a:pt x="1021806" y="2163607"/>
                </a:lnTo>
                <a:lnTo>
                  <a:pt x="1024371" y="2148182"/>
                </a:lnTo>
                <a:lnTo>
                  <a:pt x="1027853" y="2131172"/>
                </a:lnTo>
                <a:lnTo>
                  <a:pt x="1034838" y="2117241"/>
                </a:lnTo>
                <a:lnTo>
                  <a:pt x="1040909" y="2104897"/>
                </a:lnTo>
                <a:lnTo>
                  <a:pt x="1049479" y="2091882"/>
                </a:lnTo>
                <a:lnTo>
                  <a:pt x="1056800" y="2079202"/>
                </a:lnTo>
                <a:lnTo>
                  <a:pt x="1066957" y="2067102"/>
                </a:lnTo>
                <a:lnTo>
                  <a:pt x="1078117" y="2058752"/>
                </a:lnTo>
                <a:lnTo>
                  <a:pt x="1090193" y="2048818"/>
                </a:lnTo>
                <a:lnTo>
                  <a:pt x="1102938" y="2041383"/>
                </a:lnTo>
                <a:lnTo>
                  <a:pt x="1116019" y="2035199"/>
                </a:lnTo>
                <a:lnTo>
                  <a:pt x="1131020" y="2031179"/>
                </a:lnTo>
                <a:lnTo>
                  <a:pt x="1164770" y="2022136"/>
                </a:lnTo>
                <a:lnTo>
                  <a:pt x="1199192" y="2015592"/>
                </a:lnTo>
                <a:lnTo>
                  <a:pt x="1270534" y="2001835"/>
                </a:lnTo>
                <a:lnTo>
                  <a:pt x="1241310" y="1962773"/>
                </a:lnTo>
                <a:lnTo>
                  <a:pt x="1323281" y="1983683"/>
                </a:lnTo>
                <a:lnTo>
                  <a:pt x="1403667" y="2003678"/>
                </a:lnTo>
                <a:lnTo>
                  <a:pt x="1370358" y="1964370"/>
                </a:lnTo>
                <a:lnTo>
                  <a:pt x="1408463" y="1971576"/>
                </a:lnTo>
                <a:lnTo>
                  <a:pt x="1130324" y="1728573"/>
                </a:lnTo>
                <a:lnTo>
                  <a:pt x="1138069" y="1722478"/>
                </a:lnTo>
                <a:lnTo>
                  <a:pt x="1519855" y="1987281"/>
                </a:lnTo>
                <a:lnTo>
                  <a:pt x="1526261" y="1976187"/>
                </a:lnTo>
                <a:lnTo>
                  <a:pt x="1529252" y="1967347"/>
                </a:lnTo>
                <a:lnTo>
                  <a:pt x="1532242" y="1958507"/>
                </a:lnTo>
                <a:lnTo>
                  <a:pt x="1534317" y="1951252"/>
                </a:lnTo>
                <a:lnTo>
                  <a:pt x="1532642" y="1945002"/>
                </a:lnTo>
                <a:lnTo>
                  <a:pt x="1530968" y="1938751"/>
                </a:lnTo>
                <a:lnTo>
                  <a:pt x="1524203" y="1928506"/>
                </a:lnTo>
                <a:lnTo>
                  <a:pt x="1512103" y="1918351"/>
                </a:lnTo>
                <a:lnTo>
                  <a:pt x="1498753" y="1908530"/>
                </a:lnTo>
                <a:lnTo>
                  <a:pt x="1484489" y="1900293"/>
                </a:lnTo>
                <a:lnTo>
                  <a:pt x="1467969" y="1888642"/>
                </a:lnTo>
                <a:lnTo>
                  <a:pt x="1543109" y="1914062"/>
                </a:lnTo>
                <a:lnTo>
                  <a:pt x="1553887" y="1864281"/>
                </a:lnTo>
                <a:lnTo>
                  <a:pt x="1538706" y="1857629"/>
                </a:lnTo>
                <a:lnTo>
                  <a:pt x="1526027" y="1850310"/>
                </a:lnTo>
                <a:lnTo>
                  <a:pt x="1513347" y="1842989"/>
                </a:lnTo>
                <a:lnTo>
                  <a:pt x="1502497" y="1832498"/>
                </a:lnTo>
                <a:lnTo>
                  <a:pt x="1493568" y="1824173"/>
                </a:lnTo>
                <a:lnTo>
                  <a:pt x="1484638" y="1815847"/>
                </a:lnTo>
                <a:lnTo>
                  <a:pt x="1480373" y="1804931"/>
                </a:lnTo>
                <a:lnTo>
                  <a:pt x="1475194" y="1795601"/>
                </a:lnTo>
                <a:lnTo>
                  <a:pt x="1472514" y="1785601"/>
                </a:lnTo>
                <a:lnTo>
                  <a:pt x="1472335" y="1774930"/>
                </a:lnTo>
                <a:lnTo>
                  <a:pt x="1473405" y="1763925"/>
                </a:lnTo>
                <a:lnTo>
                  <a:pt x="1474476" y="1752920"/>
                </a:lnTo>
                <a:lnTo>
                  <a:pt x="1478046" y="1741245"/>
                </a:lnTo>
                <a:lnTo>
                  <a:pt x="1483202" y="1730485"/>
                </a:lnTo>
                <a:lnTo>
                  <a:pt x="1491192" y="1720306"/>
                </a:lnTo>
                <a:lnTo>
                  <a:pt x="1501348" y="1708205"/>
                </a:lnTo>
                <a:lnTo>
                  <a:pt x="1500661" y="1760642"/>
                </a:lnTo>
                <a:lnTo>
                  <a:pt x="1543342" y="1759924"/>
                </a:lnTo>
                <a:lnTo>
                  <a:pt x="1565017" y="1760814"/>
                </a:lnTo>
                <a:lnTo>
                  <a:pt x="1587028" y="1762955"/>
                </a:lnTo>
                <a:lnTo>
                  <a:pt x="1609038" y="1765097"/>
                </a:lnTo>
                <a:lnTo>
                  <a:pt x="1628214" y="1766658"/>
                </a:lnTo>
                <a:lnTo>
                  <a:pt x="1641384" y="1765809"/>
                </a:lnTo>
                <a:lnTo>
                  <a:pt x="1646964" y="1761634"/>
                </a:lnTo>
                <a:lnTo>
                  <a:pt x="1650379" y="1759378"/>
                </a:lnTo>
                <a:lnTo>
                  <a:pt x="1653459" y="1755874"/>
                </a:lnTo>
                <a:lnTo>
                  <a:pt x="1656205" y="1751119"/>
                </a:lnTo>
                <a:lnTo>
                  <a:pt x="1658770" y="1735693"/>
                </a:lnTo>
                <a:lnTo>
                  <a:pt x="1657497" y="1715938"/>
                </a:lnTo>
                <a:lnTo>
                  <a:pt x="1654882" y="1691182"/>
                </a:lnTo>
                <a:lnTo>
                  <a:pt x="1520631" y="1660165"/>
                </a:lnTo>
                <a:lnTo>
                  <a:pt x="1676006" y="1510009"/>
                </a:lnTo>
                <a:lnTo>
                  <a:pt x="1657608" y="1461347"/>
                </a:lnTo>
                <a:lnTo>
                  <a:pt x="1669439" y="1455498"/>
                </a:lnTo>
                <a:lnTo>
                  <a:pt x="1679439" y="1452818"/>
                </a:lnTo>
                <a:lnTo>
                  <a:pt x="1688860" y="1452973"/>
                </a:lnTo>
                <a:lnTo>
                  <a:pt x="1696695" y="1452214"/>
                </a:lnTo>
                <a:lnTo>
                  <a:pt x="1703950" y="1454290"/>
                </a:lnTo>
                <a:lnTo>
                  <a:pt x="1711875" y="1458864"/>
                </a:lnTo>
                <a:lnTo>
                  <a:pt x="1726475" y="1468350"/>
                </a:lnTo>
                <a:lnTo>
                  <a:pt x="1752594" y="1490827"/>
                </a:lnTo>
                <a:lnTo>
                  <a:pt x="1767194" y="1500313"/>
                </a:lnTo>
                <a:lnTo>
                  <a:pt x="1774450" y="1502389"/>
                </a:lnTo>
                <a:lnTo>
                  <a:pt x="1782620" y="1502879"/>
                </a:lnTo>
                <a:lnTo>
                  <a:pt x="1785341" y="1478034"/>
                </a:lnTo>
                <a:lnTo>
                  <a:pt x="1786812" y="1453523"/>
                </a:lnTo>
                <a:lnTo>
                  <a:pt x="1789868" y="1429927"/>
                </a:lnTo>
                <a:lnTo>
                  <a:pt x="1788438" y="1419592"/>
                </a:lnTo>
                <a:lnTo>
                  <a:pt x="1785089" y="1407092"/>
                </a:lnTo>
                <a:lnTo>
                  <a:pt x="1779485" y="1391176"/>
                </a:lnTo>
                <a:lnTo>
                  <a:pt x="1770465" y="1377516"/>
                </a:lnTo>
                <a:lnTo>
                  <a:pt x="1761111" y="1362604"/>
                </a:lnTo>
                <a:lnTo>
                  <a:pt x="1748675" y="1351198"/>
                </a:lnTo>
                <a:lnTo>
                  <a:pt x="1735326" y="1341379"/>
                </a:lnTo>
                <a:lnTo>
                  <a:pt x="1721396" y="1334391"/>
                </a:lnTo>
                <a:lnTo>
                  <a:pt x="1702466" y="1328746"/>
                </a:lnTo>
                <a:lnTo>
                  <a:pt x="1684541" y="1326850"/>
                </a:lnTo>
                <a:lnTo>
                  <a:pt x="1669115" y="1324284"/>
                </a:lnTo>
                <a:lnTo>
                  <a:pt x="1658690" y="1320379"/>
                </a:lnTo>
                <a:lnTo>
                  <a:pt x="1653935" y="1317633"/>
                </a:lnTo>
                <a:lnTo>
                  <a:pt x="1645006" y="1309308"/>
                </a:lnTo>
                <a:lnTo>
                  <a:pt x="1638575" y="1300312"/>
                </a:lnTo>
                <a:lnTo>
                  <a:pt x="1622881" y="1281741"/>
                </a:lnTo>
                <a:lnTo>
                  <a:pt x="1646632" y="1275377"/>
                </a:lnTo>
                <a:lnTo>
                  <a:pt x="1659468" y="1273278"/>
                </a:lnTo>
                <a:lnTo>
                  <a:pt x="1663217" y="1272273"/>
                </a:lnTo>
                <a:lnTo>
                  <a:pt x="1667973" y="1275018"/>
                </a:lnTo>
                <a:lnTo>
                  <a:pt x="1700922" y="1292985"/>
                </a:lnTo>
                <a:lnTo>
                  <a:pt x="1736038" y="1309032"/>
                </a:lnTo>
                <a:lnTo>
                  <a:pt x="1800107" y="1348136"/>
                </a:lnTo>
                <a:lnTo>
                  <a:pt x="1817542" y="1358202"/>
                </a:lnTo>
                <a:lnTo>
                  <a:pt x="1833727" y="1368604"/>
                </a:lnTo>
                <a:lnTo>
                  <a:pt x="1842232" y="1370344"/>
                </a:lnTo>
                <a:lnTo>
                  <a:pt x="1850737" y="1372084"/>
                </a:lnTo>
                <a:lnTo>
                  <a:pt x="1860737" y="1369404"/>
                </a:lnTo>
                <a:lnTo>
                  <a:pt x="1875403" y="1364135"/>
                </a:lnTo>
                <a:lnTo>
                  <a:pt x="1879153" y="1363130"/>
                </a:lnTo>
                <a:lnTo>
                  <a:pt x="1883908" y="1365876"/>
                </a:lnTo>
                <a:lnTo>
                  <a:pt x="1898418" y="1370027"/>
                </a:lnTo>
                <a:lnTo>
                  <a:pt x="1916768" y="1378508"/>
                </a:lnTo>
                <a:lnTo>
                  <a:pt x="1936704" y="1387903"/>
                </a:lnTo>
                <a:lnTo>
                  <a:pt x="1936410" y="1351808"/>
                </a:lnTo>
                <a:lnTo>
                  <a:pt x="1935806" y="1334552"/>
                </a:lnTo>
                <a:lnTo>
                  <a:pt x="1932122" y="1320802"/>
                </a:lnTo>
                <a:lnTo>
                  <a:pt x="1879427" y="1174146"/>
                </a:lnTo>
                <a:lnTo>
                  <a:pt x="1851495" y="1099903"/>
                </a:lnTo>
                <a:lnTo>
                  <a:pt x="1827983" y="1027155"/>
                </a:lnTo>
                <a:lnTo>
                  <a:pt x="1814095" y="985324"/>
                </a:lnTo>
                <a:lnTo>
                  <a:pt x="1805876" y="944653"/>
                </a:lnTo>
                <a:lnTo>
                  <a:pt x="1795738" y="901815"/>
                </a:lnTo>
                <a:lnTo>
                  <a:pt x="1788770" y="860809"/>
                </a:lnTo>
                <a:lnTo>
                  <a:pt x="1789260" y="852639"/>
                </a:lnTo>
                <a:lnTo>
                  <a:pt x="1790666" y="842884"/>
                </a:lnTo>
                <a:lnTo>
                  <a:pt x="1796647" y="825204"/>
                </a:lnTo>
                <a:lnTo>
                  <a:pt x="1806043" y="805269"/>
                </a:lnTo>
                <a:lnTo>
                  <a:pt x="1811689" y="786339"/>
                </a:lnTo>
                <a:lnTo>
                  <a:pt x="1840620" y="789305"/>
                </a:lnTo>
                <a:lnTo>
                  <a:pt x="1850806" y="872323"/>
                </a:lnTo>
                <a:lnTo>
                  <a:pt x="1855274" y="913999"/>
                </a:lnTo>
                <a:lnTo>
                  <a:pt x="1856907" y="955095"/>
                </a:lnTo>
                <a:lnTo>
                  <a:pt x="1860526" y="983601"/>
                </a:lnTo>
                <a:lnTo>
                  <a:pt x="1864144" y="1012106"/>
                </a:lnTo>
                <a:lnTo>
                  <a:pt x="1867428" y="1039362"/>
                </a:lnTo>
                <a:lnTo>
                  <a:pt x="1874463" y="1065614"/>
                </a:lnTo>
                <a:lnTo>
                  <a:pt x="1881496" y="1091864"/>
                </a:lnTo>
                <a:lnTo>
                  <a:pt x="1890115" y="1119030"/>
                </a:lnTo>
                <a:lnTo>
                  <a:pt x="1910433" y="1169857"/>
                </a:lnTo>
                <a:lnTo>
                  <a:pt x="1934501" y="1219679"/>
                </a:lnTo>
                <a:lnTo>
                  <a:pt x="1960735" y="1267582"/>
                </a:lnTo>
                <a:lnTo>
                  <a:pt x="1987883" y="1313900"/>
                </a:lnTo>
                <a:lnTo>
                  <a:pt x="2018202" y="1362047"/>
                </a:lnTo>
                <a:lnTo>
                  <a:pt x="1997590" y="1275124"/>
                </a:lnTo>
                <a:lnTo>
                  <a:pt x="1975729" y="1188536"/>
                </a:lnTo>
                <a:lnTo>
                  <a:pt x="1952617" y="1102283"/>
                </a:lnTo>
                <a:lnTo>
                  <a:pt x="1939644" y="1058866"/>
                </a:lnTo>
                <a:lnTo>
                  <a:pt x="1923256" y="1017704"/>
                </a:lnTo>
                <a:lnTo>
                  <a:pt x="1906108" y="968708"/>
                </a:lnTo>
                <a:lnTo>
                  <a:pt x="1892709" y="918705"/>
                </a:lnTo>
                <a:lnTo>
                  <a:pt x="1881811" y="868034"/>
                </a:lnTo>
                <a:lnTo>
                  <a:pt x="1872834" y="819527"/>
                </a:lnTo>
                <a:lnTo>
                  <a:pt x="1866936" y="767516"/>
                </a:lnTo>
                <a:lnTo>
                  <a:pt x="1860123" y="717090"/>
                </a:lnTo>
                <a:lnTo>
                  <a:pt x="1854668" y="616727"/>
                </a:lnTo>
                <a:lnTo>
                  <a:pt x="1850600" y="561546"/>
                </a:lnTo>
                <a:lnTo>
                  <a:pt x="1845953" y="509199"/>
                </a:lnTo>
                <a:lnTo>
                  <a:pt x="1837555" y="457858"/>
                </a:lnTo>
                <a:lnTo>
                  <a:pt x="1828488" y="404016"/>
                </a:lnTo>
                <a:lnTo>
                  <a:pt x="1815090" y="354014"/>
                </a:lnTo>
                <a:lnTo>
                  <a:pt x="1796692" y="305352"/>
                </a:lnTo>
                <a:lnTo>
                  <a:pt x="1775124" y="254860"/>
                </a:lnTo>
                <a:lnTo>
                  <a:pt x="1762174" y="231534"/>
                </a:lnTo>
                <a:lnTo>
                  <a:pt x="1747975" y="208543"/>
                </a:lnTo>
                <a:lnTo>
                  <a:pt x="1737526" y="184547"/>
                </a:lnTo>
                <a:lnTo>
                  <a:pt x="1727992" y="158965"/>
                </a:lnTo>
                <a:lnTo>
                  <a:pt x="1725713" y="135459"/>
                </a:lnTo>
                <a:lnTo>
                  <a:pt x="1728434" y="110614"/>
                </a:lnTo>
                <a:lnTo>
                  <a:pt x="1732741" y="86684"/>
                </a:lnTo>
                <a:lnTo>
                  <a:pt x="1741132" y="62999"/>
                </a:lnTo>
                <a:lnTo>
                  <a:pt x="1752359" y="39894"/>
                </a:lnTo>
                <a:lnTo>
                  <a:pt x="1765170" y="17704"/>
                </a:lnTo>
                <a:lnTo>
                  <a:pt x="1775660" y="6854"/>
                </a:lnTo>
                <a:lnTo>
                  <a:pt x="1782491" y="2345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574971" y="1"/>
            <a:ext cx="561703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1099799" y="1735936"/>
            <a:ext cx="3810679" cy="951930"/>
          </a:xfrm>
          <a:custGeom>
            <a:avLst/>
            <a:gdLst>
              <a:gd name="connsiteX0" fmla="*/ 28510 w 3810679"/>
              <a:gd name="connsiteY0" fmla="*/ 0 h 951930"/>
              <a:gd name="connsiteX1" fmla="*/ 3782169 w 3810679"/>
              <a:gd name="connsiteY1" fmla="*/ 0 h 951930"/>
              <a:gd name="connsiteX2" fmla="*/ 3810679 w 3810679"/>
              <a:gd name="connsiteY2" fmla="*/ 28510 h 951930"/>
              <a:gd name="connsiteX3" fmla="*/ 3810679 w 3810679"/>
              <a:gd name="connsiteY3" fmla="*/ 951930 h 951930"/>
              <a:gd name="connsiteX4" fmla="*/ 0 w 3810679"/>
              <a:gd name="connsiteY4" fmla="*/ 951930 h 951930"/>
              <a:gd name="connsiteX5" fmla="*/ 0 w 3810679"/>
              <a:gd name="connsiteY5" fmla="*/ 28510 h 951930"/>
              <a:gd name="connsiteX6" fmla="*/ 28510 w 3810679"/>
              <a:gd name="connsiteY6" fmla="*/ 0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679" h="951930">
                <a:moveTo>
                  <a:pt x="28510" y="0"/>
                </a:moveTo>
                <a:lnTo>
                  <a:pt x="3782169" y="0"/>
                </a:lnTo>
                <a:cubicBezTo>
                  <a:pt x="3797915" y="0"/>
                  <a:pt x="3810679" y="12764"/>
                  <a:pt x="3810679" y="28510"/>
                </a:cubicBezTo>
                <a:lnTo>
                  <a:pt x="3810679" y="951930"/>
                </a:lnTo>
                <a:lnTo>
                  <a:pt x="0" y="951930"/>
                </a:lnTo>
                <a:lnTo>
                  <a:pt x="0" y="28510"/>
                </a:lnTo>
                <a:cubicBezTo>
                  <a:pt x="0" y="12764"/>
                  <a:pt x="12764" y="0"/>
                  <a:pt x="28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1099799" y="3217497"/>
            <a:ext cx="3810679" cy="951930"/>
          </a:xfrm>
          <a:custGeom>
            <a:avLst/>
            <a:gdLst>
              <a:gd name="connsiteX0" fmla="*/ 28510 w 3810679"/>
              <a:gd name="connsiteY0" fmla="*/ 0 h 951930"/>
              <a:gd name="connsiteX1" fmla="*/ 3782169 w 3810679"/>
              <a:gd name="connsiteY1" fmla="*/ 0 h 951930"/>
              <a:gd name="connsiteX2" fmla="*/ 3810679 w 3810679"/>
              <a:gd name="connsiteY2" fmla="*/ 28510 h 951930"/>
              <a:gd name="connsiteX3" fmla="*/ 3810679 w 3810679"/>
              <a:gd name="connsiteY3" fmla="*/ 951930 h 951930"/>
              <a:gd name="connsiteX4" fmla="*/ 0 w 3810679"/>
              <a:gd name="connsiteY4" fmla="*/ 951930 h 951930"/>
              <a:gd name="connsiteX5" fmla="*/ 0 w 3810679"/>
              <a:gd name="connsiteY5" fmla="*/ 28510 h 951930"/>
              <a:gd name="connsiteX6" fmla="*/ 28510 w 3810679"/>
              <a:gd name="connsiteY6" fmla="*/ 0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679" h="951930">
                <a:moveTo>
                  <a:pt x="28510" y="0"/>
                </a:moveTo>
                <a:lnTo>
                  <a:pt x="3782169" y="0"/>
                </a:lnTo>
                <a:cubicBezTo>
                  <a:pt x="3797915" y="0"/>
                  <a:pt x="3810679" y="12764"/>
                  <a:pt x="3810679" y="28510"/>
                </a:cubicBezTo>
                <a:lnTo>
                  <a:pt x="3810679" y="951930"/>
                </a:lnTo>
                <a:lnTo>
                  <a:pt x="0" y="951930"/>
                </a:lnTo>
                <a:lnTo>
                  <a:pt x="0" y="28510"/>
                </a:lnTo>
                <a:cubicBezTo>
                  <a:pt x="0" y="12764"/>
                  <a:pt x="12764" y="0"/>
                  <a:pt x="28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 hasCustomPrompt="1"/>
          </p:nvPr>
        </p:nvSpPr>
        <p:spPr>
          <a:xfrm>
            <a:off x="1099799" y="4699058"/>
            <a:ext cx="3810679" cy="951930"/>
          </a:xfrm>
          <a:custGeom>
            <a:avLst/>
            <a:gdLst>
              <a:gd name="connsiteX0" fmla="*/ 28510 w 3810679"/>
              <a:gd name="connsiteY0" fmla="*/ 0 h 951930"/>
              <a:gd name="connsiteX1" fmla="*/ 3782169 w 3810679"/>
              <a:gd name="connsiteY1" fmla="*/ 0 h 951930"/>
              <a:gd name="connsiteX2" fmla="*/ 3810679 w 3810679"/>
              <a:gd name="connsiteY2" fmla="*/ 28510 h 951930"/>
              <a:gd name="connsiteX3" fmla="*/ 3810679 w 3810679"/>
              <a:gd name="connsiteY3" fmla="*/ 951930 h 951930"/>
              <a:gd name="connsiteX4" fmla="*/ 0 w 3810679"/>
              <a:gd name="connsiteY4" fmla="*/ 951930 h 951930"/>
              <a:gd name="connsiteX5" fmla="*/ 0 w 3810679"/>
              <a:gd name="connsiteY5" fmla="*/ 28510 h 951930"/>
              <a:gd name="connsiteX6" fmla="*/ 28510 w 3810679"/>
              <a:gd name="connsiteY6" fmla="*/ 0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679" h="951930">
                <a:moveTo>
                  <a:pt x="28510" y="0"/>
                </a:moveTo>
                <a:lnTo>
                  <a:pt x="3782169" y="0"/>
                </a:lnTo>
                <a:cubicBezTo>
                  <a:pt x="3797915" y="0"/>
                  <a:pt x="3810679" y="12764"/>
                  <a:pt x="3810679" y="28510"/>
                </a:cubicBezTo>
                <a:lnTo>
                  <a:pt x="3810679" y="951930"/>
                </a:lnTo>
                <a:lnTo>
                  <a:pt x="0" y="951930"/>
                </a:lnTo>
                <a:lnTo>
                  <a:pt x="0" y="28510"/>
                </a:lnTo>
                <a:cubicBezTo>
                  <a:pt x="0" y="12764"/>
                  <a:pt x="12764" y="0"/>
                  <a:pt x="28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9" name="Oval 8"/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9" name="Oval 8"/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297781" y="3526971"/>
            <a:ext cx="3667846" cy="15216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4162541"/>
          </a:xfrm>
          <a:custGeom>
            <a:avLst/>
            <a:gdLst>
              <a:gd name="connsiteX0" fmla="*/ 0 w 12192000"/>
              <a:gd name="connsiteY0" fmla="*/ 0 h 4162541"/>
              <a:gd name="connsiteX1" fmla="*/ 12192000 w 12192000"/>
              <a:gd name="connsiteY1" fmla="*/ 0 h 4162541"/>
              <a:gd name="connsiteX2" fmla="*/ 12192000 w 12192000"/>
              <a:gd name="connsiteY2" fmla="*/ 1876645 h 4162541"/>
              <a:gd name="connsiteX3" fmla="*/ 11907479 w 12192000"/>
              <a:gd name="connsiteY3" fmla="*/ 1828800 h 4162541"/>
              <a:gd name="connsiteX4" fmla="*/ 10264877 w 12192000"/>
              <a:gd name="connsiteY4" fmla="*/ 1887794 h 4162541"/>
              <a:gd name="connsiteX5" fmla="*/ 5899356 w 12192000"/>
              <a:gd name="connsiteY5" fmla="*/ 3864077 h 4162541"/>
              <a:gd name="connsiteX6" fmla="*/ 1327355 w 12192000"/>
              <a:gd name="connsiteY6" fmla="*/ 4159045 h 4162541"/>
              <a:gd name="connsiteX7" fmla="*/ 38023 w 12192000"/>
              <a:gd name="connsiteY7" fmla="*/ 3988287 h 4162541"/>
              <a:gd name="connsiteX8" fmla="*/ 0 w 12192000"/>
              <a:gd name="connsiteY8" fmla="*/ 3975572 h 41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4162541">
                <a:moveTo>
                  <a:pt x="0" y="0"/>
                </a:moveTo>
                <a:lnTo>
                  <a:pt x="12192000" y="0"/>
                </a:lnTo>
                <a:lnTo>
                  <a:pt x="12192000" y="1876645"/>
                </a:lnTo>
                <a:lnTo>
                  <a:pt x="11907479" y="1828800"/>
                </a:lnTo>
                <a:cubicBezTo>
                  <a:pt x="11426312" y="1759975"/>
                  <a:pt x="10859728" y="1735394"/>
                  <a:pt x="10264877" y="1887794"/>
                </a:cubicBezTo>
                <a:cubicBezTo>
                  <a:pt x="9075174" y="2192594"/>
                  <a:pt x="7388942" y="3485535"/>
                  <a:pt x="5899356" y="3864077"/>
                </a:cubicBezTo>
                <a:cubicBezTo>
                  <a:pt x="4409769" y="4242619"/>
                  <a:pt x="2340078" y="4149213"/>
                  <a:pt x="1327355" y="4159045"/>
                </a:cubicBezTo>
                <a:cubicBezTo>
                  <a:pt x="567813" y="4166419"/>
                  <a:pt x="264549" y="4065946"/>
                  <a:pt x="38023" y="3988287"/>
                </a:cubicBezTo>
                <a:lnTo>
                  <a:pt x="0" y="39755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577984"/>
            <a:ext cx="12192000" cy="2801702"/>
          </a:xfrm>
          <a:custGeom>
            <a:avLst/>
            <a:gdLst>
              <a:gd name="connsiteX0" fmla="*/ 6463249 w 12192000"/>
              <a:gd name="connsiteY0" fmla="*/ 1247537 h 2801702"/>
              <a:gd name="connsiteX1" fmla="*/ 6459341 w 12192000"/>
              <a:gd name="connsiteY1" fmla="*/ 1257907 h 2801702"/>
              <a:gd name="connsiteX2" fmla="*/ 6445772 w 12192000"/>
              <a:gd name="connsiteY2" fmla="*/ 1305258 h 2801702"/>
              <a:gd name="connsiteX3" fmla="*/ 6432516 w 12192000"/>
              <a:gd name="connsiteY3" fmla="*/ 1447749 h 2801702"/>
              <a:gd name="connsiteX4" fmla="*/ 6437041 w 12192000"/>
              <a:gd name="connsiteY4" fmla="*/ 1505585 h 2801702"/>
              <a:gd name="connsiteX5" fmla="*/ 6442463 w 12192000"/>
              <a:gd name="connsiteY5" fmla="*/ 1476926 h 2801702"/>
              <a:gd name="connsiteX6" fmla="*/ 6464186 w 12192000"/>
              <a:gd name="connsiteY6" fmla="*/ 1284745 h 2801702"/>
              <a:gd name="connsiteX7" fmla="*/ 6463715 w 12192000"/>
              <a:gd name="connsiteY7" fmla="*/ 1255422 h 2801702"/>
              <a:gd name="connsiteX8" fmla="*/ 3681216 w 12192000"/>
              <a:gd name="connsiteY8" fmla="*/ 1242331 h 2801702"/>
              <a:gd name="connsiteX9" fmla="*/ 3681216 w 12192000"/>
              <a:gd name="connsiteY9" fmla="*/ 1283392 h 2801702"/>
              <a:gd name="connsiteX10" fmla="*/ 3683411 w 12192000"/>
              <a:gd name="connsiteY10" fmla="*/ 1284346 h 2801702"/>
              <a:gd name="connsiteX11" fmla="*/ 3682696 w 12192000"/>
              <a:gd name="connsiteY11" fmla="*/ 1275129 h 2801702"/>
              <a:gd name="connsiteX12" fmla="*/ 3681216 w 12192000"/>
              <a:gd name="connsiteY12" fmla="*/ 1242331 h 2801702"/>
              <a:gd name="connsiteX13" fmla="*/ 7691011 w 12192000"/>
              <a:gd name="connsiteY13" fmla="*/ 1207490 h 2801702"/>
              <a:gd name="connsiteX14" fmla="*/ 7576831 w 12192000"/>
              <a:gd name="connsiteY14" fmla="*/ 1306642 h 2801702"/>
              <a:gd name="connsiteX15" fmla="*/ 7454508 w 12192000"/>
              <a:gd name="connsiteY15" fmla="*/ 1428232 h 2801702"/>
              <a:gd name="connsiteX16" fmla="*/ 7239820 w 12192000"/>
              <a:gd name="connsiteY16" fmla="*/ 1703873 h 2801702"/>
              <a:gd name="connsiteX17" fmla="*/ 7081781 w 12192000"/>
              <a:gd name="connsiteY17" fmla="*/ 2013797 h 2801702"/>
              <a:gd name="connsiteX18" fmla="*/ 7020757 w 12192000"/>
              <a:gd name="connsiteY18" fmla="*/ 2323009 h 2801702"/>
              <a:gd name="connsiteX19" fmla="*/ 7070731 w 12192000"/>
              <a:gd name="connsiteY19" fmla="*/ 2510601 h 2801702"/>
              <a:gd name="connsiteX20" fmla="*/ 7225249 w 12192000"/>
              <a:gd name="connsiteY20" fmla="*/ 2572193 h 2801702"/>
              <a:gd name="connsiteX21" fmla="*/ 7403251 w 12192000"/>
              <a:gd name="connsiteY21" fmla="*/ 2534921 h 2801702"/>
              <a:gd name="connsiteX22" fmla="*/ 7580541 w 12192000"/>
              <a:gd name="connsiteY22" fmla="*/ 2430912 h 2801702"/>
              <a:gd name="connsiteX23" fmla="*/ 7748937 w 12192000"/>
              <a:gd name="connsiteY23" fmla="*/ 2274529 h 2801702"/>
              <a:gd name="connsiteX24" fmla="*/ 7898686 w 12192000"/>
              <a:gd name="connsiteY24" fmla="*/ 2116488 h 2801702"/>
              <a:gd name="connsiteX25" fmla="*/ 7794642 w 12192000"/>
              <a:gd name="connsiteY25" fmla="*/ 2029595 h 2801702"/>
              <a:gd name="connsiteX26" fmla="*/ 7705028 w 12192000"/>
              <a:gd name="connsiteY26" fmla="*/ 1873013 h 2801702"/>
              <a:gd name="connsiteX27" fmla="*/ 7652311 w 12192000"/>
              <a:gd name="connsiteY27" fmla="*/ 1690564 h 2801702"/>
              <a:gd name="connsiteX28" fmla="*/ 7635197 w 12192000"/>
              <a:gd name="connsiteY28" fmla="*/ 1487920 h 2801702"/>
              <a:gd name="connsiteX29" fmla="*/ 7661527 w 12192000"/>
              <a:gd name="connsiteY29" fmla="*/ 1289353 h 2801702"/>
              <a:gd name="connsiteX30" fmla="*/ 8000026 w 12192000"/>
              <a:gd name="connsiteY30" fmla="*/ 1169528 h 2801702"/>
              <a:gd name="connsiteX31" fmla="*/ 7945193 w 12192000"/>
              <a:gd name="connsiteY31" fmla="*/ 1191502 h 2801702"/>
              <a:gd name="connsiteX32" fmla="*/ 7894166 w 12192000"/>
              <a:gd name="connsiteY32" fmla="*/ 1257221 h 2801702"/>
              <a:gd name="connsiteX33" fmla="*/ 7857747 w 12192000"/>
              <a:gd name="connsiteY33" fmla="*/ 1360341 h 2801702"/>
              <a:gd name="connsiteX34" fmla="*/ 7844671 w 12192000"/>
              <a:gd name="connsiteY34" fmla="*/ 1487920 h 2801702"/>
              <a:gd name="connsiteX35" fmla="*/ 7855310 w 12192000"/>
              <a:gd name="connsiteY35" fmla="*/ 1623634 h 2801702"/>
              <a:gd name="connsiteX36" fmla="*/ 7888776 w 12192000"/>
              <a:gd name="connsiteY36" fmla="*/ 1762316 h 2801702"/>
              <a:gd name="connsiteX37" fmla="*/ 7945708 w 12192000"/>
              <a:gd name="connsiteY37" fmla="*/ 1883867 h 2801702"/>
              <a:gd name="connsiteX38" fmla="*/ 7982411 w 12192000"/>
              <a:gd name="connsiteY38" fmla="*/ 1960387 h 2801702"/>
              <a:gd name="connsiteX39" fmla="*/ 8024203 w 12192000"/>
              <a:gd name="connsiteY39" fmla="*/ 1833642 h 2801702"/>
              <a:gd name="connsiteX40" fmla="*/ 8069873 w 12192000"/>
              <a:gd name="connsiteY40" fmla="*/ 1679479 h 2801702"/>
              <a:gd name="connsiteX41" fmla="*/ 8096597 w 12192000"/>
              <a:gd name="connsiteY41" fmla="*/ 1539339 h 2801702"/>
              <a:gd name="connsiteX42" fmla="*/ 8104104 w 12192000"/>
              <a:gd name="connsiteY42" fmla="*/ 1432092 h 2801702"/>
              <a:gd name="connsiteX43" fmla="*/ 8093962 w 12192000"/>
              <a:gd name="connsiteY43" fmla="*/ 1320114 h 2801702"/>
              <a:gd name="connsiteX44" fmla="*/ 8067632 w 12192000"/>
              <a:gd name="connsiteY44" fmla="*/ 1234217 h 2801702"/>
              <a:gd name="connsiteX45" fmla="*/ 8033900 w 12192000"/>
              <a:gd name="connsiteY45" fmla="*/ 1184277 h 2801702"/>
              <a:gd name="connsiteX46" fmla="*/ 8000026 w 12192000"/>
              <a:gd name="connsiteY46" fmla="*/ 1169528 h 2801702"/>
              <a:gd name="connsiteX47" fmla="*/ 9571135 w 12192000"/>
              <a:gd name="connsiteY47" fmla="*/ 0 h 2801702"/>
              <a:gd name="connsiteX48" fmla="*/ 9725741 w 12192000"/>
              <a:gd name="connsiteY48" fmla="*/ 91305 h 2801702"/>
              <a:gd name="connsiteX49" fmla="*/ 9521745 w 12192000"/>
              <a:gd name="connsiteY49" fmla="*/ 465971 h 2801702"/>
              <a:gd name="connsiteX50" fmla="*/ 9330524 w 12192000"/>
              <a:gd name="connsiteY50" fmla="*/ 763602 h 2801702"/>
              <a:gd name="connsiteX51" fmla="*/ 10058401 w 12192000"/>
              <a:gd name="connsiteY51" fmla="*/ 763602 h 2801702"/>
              <a:gd name="connsiteX52" fmla="*/ 9998800 w 12192000"/>
              <a:gd name="connsiteY52" fmla="*/ 970800 h 2801702"/>
              <a:gd name="connsiteX53" fmla="*/ 9252562 w 12192000"/>
              <a:gd name="connsiteY53" fmla="*/ 970800 h 2801702"/>
              <a:gd name="connsiteX54" fmla="*/ 9077924 w 12192000"/>
              <a:gd name="connsiteY54" fmla="*/ 1341588 h 2801702"/>
              <a:gd name="connsiteX55" fmla="*/ 8925168 w 12192000"/>
              <a:gd name="connsiteY55" fmla="*/ 1716131 h 2801702"/>
              <a:gd name="connsiteX56" fmla="*/ 8820360 w 12192000"/>
              <a:gd name="connsiteY56" fmla="*/ 2052422 h 2801702"/>
              <a:gd name="connsiteX57" fmla="*/ 8783479 w 12192000"/>
              <a:gd name="connsiteY57" fmla="*/ 2316284 h 2801702"/>
              <a:gd name="connsiteX58" fmla="*/ 8836246 w 12192000"/>
              <a:gd name="connsiteY58" fmla="*/ 2493024 h 2801702"/>
              <a:gd name="connsiteX59" fmla="*/ 8967867 w 12192000"/>
              <a:gd name="connsiteY59" fmla="*/ 2543158 h 2801702"/>
              <a:gd name="connsiteX60" fmla="*/ 9126191 w 12192000"/>
              <a:gd name="connsiteY60" fmla="*/ 2495692 h 2801702"/>
              <a:gd name="connsiteX61" fmla="*/ 9295778 w 12192000"/>
              <a:gd name="connsiteY61" fmla="*/ 2369160 h 2801702"/>
              <a:gd name="connsiteX62" fmla="*/ 9460489 w 12192000"/>
              <a:gd name="connsiteY62" fmla="*/ 2195624 h 2801702"/>
              <a:gd name="connsiteX63" fmla="*/ 9595489 w 12192000"/>
              <a:gd name="connsiteY63" fmla="*/ 2022391 h 2801702"/>
              <a:gd name="connsiteX64" fmla="*/ 9930867 w 12192000"/>
              <a:gd name="connsiteY64" fmla="*/ 1615199 h 2801702"/>
              <a:gd name="connsiteX65" fmla="*/ 11087100 w 12192000"/>
              <a:gd name="connsiteY65" fmla="*/ 593592 h 2801702"/>
              <a:gd name="connsiteX66" fmla="*/ 12145898 w 12192000"/>
              <a:gd name="connsiteY66" fmla="*/ 971417 h 2801702"/>
              <a:gd name="connsiteX67" fmla="*/ 12192000 w 12192000"/>
              <a:gd name="connsiteY67" fmla="*/ 1010623 h 2801702"/>
              <a:gd name="connsiteX68" fmla="*/ 12192000 w 12192000"/>
              <a:gd name="connsiteY68" fmla="*/ 1211102 h 2801702"/>
              <a:gd name="connsiteX69" fmla="*/ 12117536 w 12192000"/>
              <a:gd name="connsiteY69" fmla="*/ 1148261 h 2801702"/>
              <a:gd name="connsiteX70" fmla="*/ 11125200 w 12192000"/>
              <a:gd name="connsiteY70" fmla="*/ 793617 h 2801702"/>
              <a:gd name="connsiteX71" fmla="*/ 9835852 w 12192000"/>
              <a:gd name="connsiteY71" fmla="*/ 2051184 h 2801702"/>
              <a:gd name="connsiteX72" fmla="*/ 9506283 w 12192000"/>
              <a:gd name="connsiteY72" fmla="*/ 2458347 h 2801702"/>
              <a:gd name="connsiteX73" fmla="*/ 9235768 w 12192000"/>
              <a:gd name="connsiteY73" fmla="*/ 2670774 h 2801702"/>
              <a:gd name="connsiteX74" fmla="*/ 8909832 w 12192000"/>
              <a:gd name="connsiteY74" fmla="*/ 2757045 h 2801702"/>
              <a:gd name="connsiteX75" fmla="*/ 8714306 w 12192000"/>
              <a:gd name="connsiteY75" fmla="*/ 2716908 h 2801702"/>
              <a:gd name="connsiteX76" fmla="*/ 8572758 w 12192000"/>
              <a:gd name="connsiteY76" fmla="*/ 2605517 h 2801702"/>
              <a:gd name="connsiteX77" fmla="*/ 8487698 w 12192000"/>
              <a:gd name="connsiteY77" fmla="*/ 2440787 h 2801702"/>
              <a:gd name="connsiteX78" fmla="*/ 8460139 w 12192000"/>
              <a:gd name="connsiteY78" fmla="*/ 2235902 h 2801702"/>
              <a:gd name="connsiteX79" fmla="*/ 8472188 w 12192000"/>
              <a:gd name="connsiteY79" fmla="*/ 2096678 h 2801702"/>
              <a:gd name="connsiteX80" fmla="*/ 8476061 w 12192000"/>
              <a:gd name="connsiteY80" fmla="*/ 2072333 h 2801702"/>
              <a:gd name="connsiteX81" fmla="*/ 8453109 w 12192000"/>
              <a:gd name="connsiteY81" fmla="*/ 2092066 h 2801702"/>
              <a:gd name="connsiteX82" fmla="*/ 8391112 w 12192000"/>
              <a:gd name="connsiteY82" fmla="*/ 2133052 h 2801702"/>
              <a:gd name="connsiteX83" fmla="*/ 8127304 w 12192000"/>
              <a:gd name="connsiteY83" fmla="*/ 2198861 h 2801702"/>
              <a:gd name="connsiteX84" fmla="*/ 8067205 w 12192000"/>
              <a:gd name="connsiteY84" fmla="*/ 2189931 h 2801702"/>
              <a:gd name="connsiteX85" fmla="*/ 7872622 w 12192000"/>
              <a:gd name="connsiteY85" fmla="*/ 2450234 h 2801702"/>
              <a:gd name="connsiteX86" fmla="*/ 7641174 w 12192000"/>
              <a:gd name="connsiteY86" fmla="*/ 2641385 h 2801702"/>
              <a:gd name="connsiteX87" fmla="*/ 7405191 w 12192000"/>
              <a:gd name="connsiteY87" fmla="*/ 2749467 h 2801702"/>
              <a:gd name="connsiteX88" fmla="*/ 7182834 w 12192000"/>
              <a:gd name="connsiteY88" fmla="*/ 2783838 h 2801702"/>
              <a:gd name="connsiteX89" fmla="*/ 6982416 w 12192000"/>
              <a:gd name="connsiteY89" fmla="*/ 2746104 h 2801702"/>
              <a:gd name="connsiteX90" fmla="*/ 6824058 w 12192000"/>
              <a:gd name="connsiteY90" fmla="*/ 2636350 h 2801702"/>
              <a:gd name="connsiteX91" fmla="*/ 6720511 w 12192000"/>
              <a:gd name="connsiteY91" fmla="*/ 2466995 h 2801702"/>
              <a:gd name="connsiteX92" fmla="*/ 6684039 w 12192000"/>
              <a:gd name="connsiteY92" fmla="*/ 2249318 h 2801702"/>
              <a:gd name="connsiteX93" fmla="*/ 6693322 w 12192000"/>
              <a:gd name="connsiteY93" fmla="*/ 2129263 h 2801702"/>
              <a:gd name="connsiteX94" fmla="*/ 6698562 w 12192000"/>
              <a:gd name="connsiteY94" fmla="*/ 2106591 h 2801702"/>
              <a:gd name="connsiteX95" fmla="*/ 6676005 w 12192000"/>
              <a:gd name="connsiteY95" fmla="*/ 2104919 h 2801702"/>
              <a:gd name="connsiteX96" fmla="*/ 6531419 w 12192000"/>
              <a:gd name="connsiteY96" fmla="*/ 2065782 h 2801702"/>
              <a:gd name="connsiteX97" fmla="*/ 6444365 w 12192000"/>
              <a:gd name="connsiteY97" fmla="*/ 1977787 h 2801702"/>
              <a:gd name="connsiteX98" fmla="*/ 6301448 w 12192000"/>
              <a:gd name="connsiteY98" fmla="*/ 2232380 h 2801702"/>
              <a:gd name="connsiteX99" fmla="*/ 6087419 w 12192000"/>
              <a:gd name="connsiteY99" fmla="*/ 2474859 h 2801702"/>
              <a:gd name="connsiteX100" fmla="*/ 5844303 w 12192000"/>
              <a:gd name="connsiteY100" fmla="*/ 2647985 h 2801702"/>
              <a:gd name="connsiteX101" fmla="*/ 5580884 w 12192000"/>
              <a:gd name="connsiteY101" fmla="*/ 2714632 h 2801702"/>
              <a:gd name="connsiteX102" fmla="*/ 5464778 w 12192000"/>
              <a:gd name="connsiteY102" fmla="*/ 2690756 h 2801702"/>
              <a:gd name="connsiteX103" fmla="*/ 5368261 w 12192000"/>
              <a:gd name="connsiteY103" fmla="*/ 2619465 h 2801702"/>
              <a:gd name="connsiteX104" fmla="*/ 5303466 w 12192000"/>
              <a:gd name="connsiteY104" fmla="*/ 2501580 h 2801702"/>
              <a:gd name="connsiteX105" fmla="*/ 5286479 w 12192000"/>
              <a:gd name="connsiteY105" fmla="*/ 2425608 h 2801702"/>
              <a:gd name="connsiteX106" fmla="*/ 5281211 w 12192000"/>
              <a:gd name="connsiteY106" fmla="*/ 2344681 h 2801702"/>
              <a:gd name="connsiteX107" fmla="*/ 5269731 w 12192000"/>
              <a:gd name="connsiteY107" fmla="*/ 2371878 h 2801702"/>
              <a:gd name="connsiteX108" fmla="*/ 5240465 w 12192000"/>
              <a:gd name="connsiteY108" fmla="*/ 2415968 h 2801702"/>
              <a:gd name="connsiteX109" fmla="*/ 5096124 w 12192000"/>
              <a:gd name="connsiteY109" fmla="*/ 2570325 h 2801702"/>
              <a:gd name="connsiteX110" fmla="*/ 4936289 w 12192000"/>
              <a:gd name="connsiteY110" fmla="*/ 2675240 h 2801702"/>
              <a:gd name="connsiteX111" fmla="*/ 4759211 w 12192000"/>
              <a:gd name="connsiteY111" fmla="*/ 2714632 h 2801702"/>
              <a:gd name="connsiteX112" fmla="*/ 4589004 w 12192000"/>
              <a:gd name="connsiteY112" fmla="*/ 2679902 h 2801702"/>
              <a:gd name="connsiteX113" fmla="*/ 4470940 w 12192000"/>
              <a:gd name="connsiteY113" fmla="*/ 2582566 h 2801702"/>
              <a:gd name="connsiteX114" fmla="*/ 4404079 w 12192000"/>
              <a:gd name="connsiteY114" fmla="*/ 2438884 h 2801702"/>
              <a:gd name="connsiteX115" fmla="*/ 4383212 w 12192000"/>
              <a:gd name="connsiteY115" fmla="*/ 2264939 h 2801702"/>
              <a:gd name="connsiteX116" fmla="*/ 4386967 w 12192000"/>
              <a:gd name="connsiteY116" fmla="*/ 2217223 h 2801702"/>
              <a:gd name="connsiteX117" fmla="*/ 4379327 w 12192000"/>
              <a:gd name="connsiteY117" fmla="*/ 2227434 h 2801702"/>
              <a:gd name="connsiteX118" fmla="*/ 4105804 w 12192000"/>
              <a:gd name="connsiteY118" fmla="*/ 2512949 h 2801702"/>
              <a:gd name="connsiteX119" fmla="*/ 3781150 w 12192000"/>
              <a:gd name="connsiteY119" fmla="*/ 2721444 h 2801702"/>
              <a:gd name="connsiteX120" fmla="*/ 3407480 w 12192000"/>
              <a:gd name="connsiteY120" fmla="*/ 2801702 h 2801702"/>
              <a:gd name="connsiteX121" fmla="*/ 3096346 w 12192000"/>
              <a:gd name="connsiteY121" fmla="*/ 2713011 h 2801702"/>
              <a:gd name="connsiteX122" fmla="*/ 2937682 w 12192000"/>
              <a:gd name="connsiteY122" fmla="*/ 2403498 h 2801702"/>
              <a:gd name="connsiteX123" fmla="*/ 3111433 w 12192000"/>
              <a:gd name="connsiteY123" fmla="*/ 2377912 h 2801702"/>
              <a:gd name="connsiteX124" fmla="*/ 3120453 w 12192000"/>
              <a:gd name="connsiteY124" fmla="*/ 2451106 h 2801702"/>
              <a:gd name="connsiteX125" fmla="*/ 3150627 w 12192000"/>
              <a:gd name="connsiteY125" fmla="*/ 2496172 h 2801702"/>
              <a:gd name="connsiteX126" fmla="*/ 3207915 w 12192000"/>
              <a:gd name="connsiteY126" fmla="*/ 2536719 h 2801702"/>
              <a:gd name="connsiteX127" fmla="*/ 3300305 w 12192000"/>
              <a:gd name="connsiteY127" fmla="*/ 2554331 h 2801702"/>
              <a:gd name="connsiteX128" fmla="*/ 3437530 w 12192000"/>
              <a:gd name="connsiteY128" fmla="*/ 2518820 h 2801702"/>
              <a:gd name="connsiteX129" fmla="*/ 3543262 w 12192000"/>
              <a:gd name="connsiteY129" fmla="*/ 2422978 h 2801702"/>
              <a:gd name="connsiteX130" fmla="*/ 3623965 w 12192000"/>
              <a:gd name="connsiteY130" fmla="*/ 2279795 h 2801702"/>
              <a:gd name="connsiteX131" fmla="*/ 3678992 w 12192000"/>
              <a:gd name="connsiteY131" fmla="*/ 2108127 h 2801702"/>
              <a:gd name="connsiteX132" fmla="*/ 3708259 w 12192000"/>
              <a:gd name="connsiteY132" fmla="*/ 1934626 h 2801702"/>
              <a:gd name="connsiteX133" fmla="*/ 3716940 w 12192000"/>
              <a:gd name="connsiteY133" fmla="*/ 1782652 h 2801702"/>
              <a:gd name="connsiteX134" fmla="*/ 3711425 w 12192000"/>
              <a:gd name="connsiteY134" fmla="*/ 1628935 h 2801702"/>
              <a:gd name="connsiteX135" fmla="*/ 3699488 w 12192000"/>
              <a:gd name="connsiteY135" fmla="*/ 1466892 h 2801702"/>
              <a:gd name="connsiteX136" fmla="*/ 3693189 w 12192000"/>
              <a:gd name="connsiteY136" fmla="*/ 1394038 h 2801702"/>
              <a:gd name="connsiteX137" fmla="*/ 3690527 w 12192000"/>
              <a:gd name="connsiteY137" fmla="*/ 1364927 h 2801702"/>
              <a:gd name="connsiteX138" fmla="*/ 3544520 w 12192000"/>
              <a:gd name="connsiteY138" fmla="*/ 1511148 h 2801702"/>
              <a:gd name="connsiteX139" fmla="*/ 3146296 w 12192000"/>
              <a:gd name="connsiteY139" fmla="*/ 1864577 h 2801702"/>
              <a:gd name="connsiteX140" fmla="*/ 2086205 w 12192000"/>
              <a:gd name="connsiteY140" fmla="*/ 2232308 h 2801702"/>
              <a:gd name="connsiteX141" fmla="*/ 985841 w 12192000"/>
              <a:gd name="connsiteY141" fmla="*/ 1712779 h 2801702"/>
              <a:gd name="connsiteX142" fmla="*/ 179737 w 12192000"/>
              <a:gd name="connsiteY142" fmla="*/ 1698025 h 2801702"/>
              <a:gd name="connsiteX143" fmla="*/ 0 w 12192000"/>
              <a:gd name="connsiteY143" fmla="*/ 1728314 h 2801702"/>
              <a:gd name="connsiteX144" fmla="*/ 0 w 12192000"/>
              <a:gd name="connsiteY144" fmla="*/ 1575191 h 2801702"/>
              <a:gd name="connsiteX145" fmla="*/ 163146 w 12192000"/>
              <a:gd name="connsiteY145" fmla="*/ 1554491 h 2801702"/>
              <a:gd name="connsiteX146" fmla="*/ 1035052 w 12192000"/>
              <a:gd name="connsiteY146" fmla="*/ 1574667 h 2801702"/>
              <a:gd name="connsiteX147" fmla="*/ 2122040 w 12192000"/>
              <a:gd name="connsiteY147" fmla="*/ 2056910 h 2801702"/>
              <a:gd name="connsiteX148" fmla="*/ 3313169 w 12192000"/>
              <a:gd name="connsiteY148" fmla="*/ 1493829 h 2801702"/>
              <a:gd name="connsiteX149" fmla="*/ 3592010 w 12192000"/>
              <a:gd name="connsiteY149" fmla="*/ 1141809 h 2801702"/>
              <a:gd name="connsiteX150" fmla="*/ 3851977 w 12192000"/>
              <a:gd name="connsiteY150" fmla="*/ 779223 h 2801702"/>
              <a:gd name="connsiteX151" fmla="*/ 3988899 w 12192000"/>
              <a:gd name="connsiteY151" fmla="*/ 881025 h 2801702"/>
              <a:gd name="connsiteX152" fmla="*/ 3997866 w 12192000"/>
              <a:gd name="connsiteY152" fmla="*/ 898460 h 2801702"/>
              <a:gd name="connsiteX153" fmla="*/ 3961927 w 12192000"/>
              <a:gd name="connsiteY153" fmla="*/ 965124 h 2801702"/>
              <a:gd name="connsiteX154" fmla="*/ 3929262 w 12192000"/>
              <a:gd name="connsiteY154" fmla="*/ 1015207 h 2801702"/>
              <a:gd name="connsiteX155" fmla="*/ 3903696 w 12192000"/>
              <a:gd name="connsiteY155" fmla="*/ 1077067 h 2801702"/>
              <a:gd name="connsiteX156" fmla="*/ 3892931 w 12192000"/>
              <a:gd name="connsiteY156" fmla="*/ 1161949 h 2801702"/>
              <a:gd name="connsiteX157" fmla="*/ 3913587 w 12192000"/>
              <a:gd name="connsiteY157" fmla="*/ 1275262 h 2801702"/>
              <a:gd name="connsiteX158" fmla="*/ 3963385 w 12192000"/>
              <a:gd name="connsiteY158" fmla="*/ 1459046 h 2801702"/>
              <a:gd name="connsiteX159" fmla="*/ 4016404 w 12192000"/>
              <a:gd name="connsiteY159" fmla="*/ 1695918 h 2801702"/>
              <a:gd name="connsiteX160" fmla="*/ 4040280 w 12192000"/>
              <a:gd name="connsiteY160" fmla="*/ 1950104 h 2801702"/>
              <a:gd name="connsiteX161" fmla="*/ 3986354 w 12192000"/>
              <a:gd name="connsiteY161" fmla="*/ 2299595 h 2801702"/>
              <a:gd name="connsiteX162" fmla="*/ 3942284 w 12192000"/>
              <a:gd name="connsiteY162" fmla="*/ 2397467 h 2801702"/>
              <a:gd name="connsiteX163" fmla="*/ 3930219 w 12192000"/>
              <a:gd name="connsiteY163" fmla="*/ 2416194 h 2801702"/>
              <a:gd name="connsiteX164" fmla="*/ 3966796 w 12192000"/>
              <a:gd name="connsiteY164" fmla="*/ 2381218 h 2801702"/>
              <a:gd name="connsiteX165" fmla="*/ 4113668 w 12192000"/>
              <a:gd name="connsiteY165" fmla="*/ 2231900 h 2801702"/>
              <a:gd name="connsiteX166" fmla="*/ 4473427 w 12192000"/>
              <a:gd name="connsiteY166" fmla="*/ 1772832 h 2801702"/>
              <a:gd name="connsiteX167" fmla="*/ 4490591 w 12192000"/>
              <a:gd name="connsiteY167" fmla="*/ 1786196 h 2801702"/>
              <a:gd name="connsiteX168" fmla="*/ 4494994 w 12192000"/>
              <a:gd name="connsiteY168" fmla="*/ 1774308 h 2801702"/>
              <a:gd name="connsiteX169" fmla="*/ 4573079 w 12192000"/>
              <a:gd name="connsiteY169" fmla="*/ 1614737 h 2801702"/>
              <a:gd name="connsiteX170" fmla="*/ 4774103 w 12192000"/>
              <a:gd name="connsiteY170" fmla="*/ 1316289 h 2801702"/>
              <a:gd name="connsiteX171" fmla="*/ 5036260 w 12192000"/>
              <a:gd name="connsiteY171" fmla="*/ 1058333 h 2801702"/>
              <a:gd name="connsiteX172" fmla="*/ 5184389 w 12192000"/>
              <a:gd name="connsiteY172" fmla="*/ 1154120 h 2801702"/>
              <a:gd name="connsiteX173" fmla="*/ 4962531 w 12192000"/>
              <a:gd name="connsiteY173" fmla="*/ 1557308 h 2801702"/>
              <a:gd name="connsiteX174" fmla="*/ 4816394 w 12192000"/>
              <a:gd name="connsiteY174" fmla="*/ 1878671 h 2801702"/>
              <a:gd name="connsiteX175" fmla="*/ 4734500 w 12192000"/>
              <a:gd name="connsiteY175" fmla="*/ 2141306 h 2801702"/>
              <a:gd name="connsiteX176" fmla="*/ 4708791 w 12192000"/>
              <a:gd name="connsiteY176" fmla="*/ 2345319 h 2801702"/>
              <a:gd name="connsiteX177" fmla="*/ 4779317 w 12192000"/>
              <a:gd name="connsiteY177" fmla="*/ 2505193 h 2801702"/>
              <a:gd name="connsiteX178" fmla="*/ 4919636 w 12192000"/>
              <a:gd name="connsiteY178" fmla="*/ 2440094 h 2801702"/>
              <a:gd name="connsiteX179" fmla="*/ 5096642 w 12192000"/>
              <a:gd name="connsiteY179" fmla="*/ 2260881 h 2801702"/>
              <a:gd name="connsiteX180" fmla="*/ 5279501 w 12192000"/>
              <a:gd name="connsiteY180" fmla="*/ 1994832 h 2801702"/>
              <a:gd name="connsiteX181" fmla="*/ 5464209 w 12192000"/>
              <a:gd name="connsiteY181" fmla="*/ 1652277 h 2801702"/>
              <a:gd name="connsiteX182" fmla="*/ 5465917 w 12192000"/>
              <a:gd name="connsiteY182" fmla="*/ 1654483 h 2801702"/>
              <a:gd name="connsiteX183" fmla="*/ 5584230 w 12192000"/>
              <a:gd name="connsiteY183" fmla="*/ 1363151 h 2801702"/>
              <a:gd name="connsiteX184" fmla="*/ 5767195 w 12192000"/>
              <a:gd name="connsiteY184" fmla="*/ 1058333 h 2801702"/>
              <a:gd name="connsiteX185" fmla="*/ 5930127 w 12192000"/>
              <a:gd name="connsiteY185" fmla="*/ 1148143 h 2801702"/>
              <a:gd name="connsiteX186" fmla="*/ 5835353 w 12192000"/>
              <a:gd name="connsiteY186" fmla="*/ 1437341 h 2801702"/>
              <a:gd name="connsiteX187" fmla="*/ 5734405 w 12192000"/>
              <a:gd name="connsiteY187" fmla="*/ 1748652 h 2801702"/>
              <a:gd name="connsiteX188" fmla="*/ 5653544 w 12192000"/>
              <a:gd name="connsiteY188" fmla="*/ 2068611 h 2801702"/>
              <a:gd name="connsiteX189" fmla="*/ 5619776 w 12192000"/>
              <a:gd name="connsiteY189" fmla="*/ 2356492 h 2801702"/>
              <a:gd name="connsiteX190" fmla="*/ 5622533 w 12192000"/>
              <a:gd name="connsiteY190" fmla="*/ 2426376 h 2801702"/>
              <a:gd name="connsiteX191" fmla="*/ 5631395 w 12192000"/>
              <a:gd name="connsiteY191" fmla="*/ 2473168 h 2801702"/>
              <a:gd name="connsiteX192" fmla="*/ 5644026 w 12192000"/>
              <a:gd name="connsiteY192" fmla="*/ 2497222 h 2801702"/>
              <a:gd name="connsiteX193" fmla="*/ 5659024 w 12192000"/>
              <a:gd name="connsiteY193" fmla="*/ 2502950 h 2801702"/>
              <a:gd name="connsiteX194" fmla="*/ 5809271 w 12192000"/>
              <a:gd name="connsiteY194" fmla="*/ 2442086 h 2801702"/>
              <a:gd name="connsiteX195" fmla="*/ 5993126 w 12192000"/>
              <a:gd name="connsiteY195" fmla="*/ 2276840 h 2801702"/>
              <a:gd name="connsiteX196" fmla="*/ 6174134 w 12192000"/>
              <a:gd name="connsiteY196" fmla="*/ 2048151 h 2801702"/>
              <a:gd name="connsiteX197" fmla="*/ 6314596 w 12192000"/>
              <a:gd name="connsiteY197" fmla="*/ 1826277 h 2801702"/>
              <a:gd name="connsiteX198" fmla="*/ 6225283 w 12192000"/>
              <a:gd name="connsiteY198" fmla="*/ 1449955 h 2801702"/>
              <a:gd name="connsiteX199" fmla="*/ 6248145 w 12192000"/>
              <a:gd name="connsiteY199" fmla="*/ 1241209 h 2801702"/>
              <a:gd name="connsiteX200" fmla="*/ 6306928 w 12192000"/>
              <a:gd name="connsiteY200" fmla="*/ 1096869 h 2801702"/>
              <a:gd name="connsiteX201" fmla="*/ 6391615 w 12192000"/>
              <a:gd name="connsiteY201" fmla="*/ 1011916 h 2801702"/>
              <a:gd name="connsiteX202" fmla="*/ 6482938 w 12192000"/>
              <a:gd name="connsiteY202" fmla="*/ 984642 h 2801702"/>
              <a:gd name="connsiteX203" fmla="*/ 6620572 w 12192000"/>
              <a:gd name="connsiteY203" fmla="*/ 1058421 h 2801702"/>
              <a:gd name="connsiteX204" fmla="*/ 6675901 w 12192000"/>
              <a:gd name="connsiteY204" fmla="*/ 1295918 h 2801702"/>
              <a:gd name="connsiteX205" fmla="*/ 6636281 w 12192000"/>
              <a:gd name="connsiteY205" fmla="*/ 1551063 h 2801702"/>
              <a:gd name="connsiteX206" fmla="*/ 6533002 w 12192000"/>
              <a:gd name="connsiteY206" fmla="*/ 1821153 h 2801702"/>
              <a:gd name="connsiteX207" fmla="*/ 6607850 w 12192000"/>
              <a:gd name="connsiteY207" fmla="*/ 1880292 h 2801702"/>
              <a:gd name="connsiteX208" fmla="*/ 6715836 w 12192000"/>
              <a:gd name="connsiteY208" fmla="*/ 1910221 h 2801702"/>
              <a:gd name="connsiteX209" fmla="*/ 6756118 w 12192000"/>
              <a:gd name="connsiteY209" fmla="*/ 1912854 h 2801702"/>
              <a:gd name="connsiteX210" fmla="*/ 6764838 w 12192000"/>
              <a:gd name="connsiteY210" fmla="*/ 1888919 h 2801702"/>
              <a:gd name="connsiteX211" fmla="*/ 6821583 w 12192000"/>
              <a:gd name="connsiteY211" fmla="*/ 1770733 h 2801702"/>
              <a:gd name="connsiteX212" fmla="*/ 6970177 w 12192000"/>
              <a:gd name="connsiteY212" fmla="*/ 1543857 h 2801702"/>
              <a:gd name="connsiteX213" fmla="*/ 7153783 w 12192000"/>
              <a:gd name="connsiteY213" fmla="*/ 1340609 h 2801702"/>
              <a:gd name="connsiteX214" fmla="*/ 7357084 w 12192000"/>
              <a:gd name="connsiteY214" fmla="*/ 1171574 h 2801702"/>
              <a:gd name="connsiteX215" fmla="*/ 7603884 w 12192000"/>
              <a:gd name="connsiteY215" fmla="*/ 1042712 h 2801702"/>
              <a:gd name="connsiteX216" fmla="*/ 8002267 w 12192000"/>
              <a:gd name="connsiteY216" fmla="*/ 962330 h 2801702"/>
              <a:gd name="connsiteX217" fmla="*/ 8139153 w 12192000"/>
              <a:gd name="connsiteY217" fmla="*/ 1001935 h 2801702"/>
              <a:gd name="connsiteX218" fmla="*/ 8237075 w 12192000"/>
              <a:gd name="connsiteY218" fmla="*/ 1105817 h 2801702"/>
              <a:gd name="connsiteX219" fmla="*/ 8294240 w 12192000"/>
              <a:gd name="connsiteY219" fmla="*/ 1254730 h 2801702"/>
              <a:gd name="connsiteX220" fmla="*/ 8313578 w 12192000"/>
              <a:gd name="connsiteY220" fmla="*/ 1432092 h 2801702"/>
              <a:gd name="connsiteX221" fmla="*/ 8302050 w 12192000"/>
              <a:gd name="connsiteY221" fmla="*/ 1583104 h 2801702"/>
              <a:gd name="connsiteX222" fmla="*/ 8268424 w 12192000"/>
              <a:gd name="connsiteY222" fmla="*/ 1751019 h 2801702"/>
              <a:gd name="connsiteX223" fmla="*/ 8214855 w 12192000"/>
              <a:gd name="connsiteY223" fmla="*/ 1918756 h 2801702"/>
              <a:gd name="connsiteX224" fmla="*/ 8182488 w 12192000"/>
              <a:gd name="connsiteY224" fmla="*/ 1984335 h 2801702"/>
              <a:gd name="connsiteX225" fmla="*/ 8170014 w 12192000"/>
              <a:gd name="connsiteY225" fmla="*/ 1999043 h 2801702"/>
              <a:gd name="connsiteX226" fmla="*/ 8193038 w 12192000"/>
              <a:gd name="connsiteY226" fmla="*/ 1997908 h 2801702"/>
              <a:gd name="connsiteX227" fmla="*/ 8241149 w 12192000"/>
              <a:gd name="connsiteY227" fmla="*/ 1989848 h 2801702"/>
              <a:gd name="connsiteX228" fmla="*/ 8323168 w 12192000"/>
              <a:gd name="connsiteY228" fmla="*/ 1956259 h 2801702"/>
              <a:gd name="connsiteX229" fmla="*/ 8397695 w 12192000"/>
              <a:gd name="connsiteY229" fmla="*/ 1892887 h 2801702"/>
              <a:gd name="connsiteX230" fmla="*/ 8496829 w 12192000"/>
              <a:gd name="connsiteY230" fmla="*/ 1772832 h 2801702"/>
              <a:gd name="connsiteX231" fmla="*/ 8694147 w 12192000"/>
              <a:gd name="connsiteY231" fmla="*/ 1359005 h 2801702"/>
              <a:gd name="connsiteX232" fmla="*/ 8908943 w 12192000"/>
              <a:gd name="connsiteY232" fmla="*/ 970800 h 2801702"/>
              <a:gd name="connsiteX233" fmla="*/ 8538279 w 12192000"/>
              <a:gd name="connsiteY233" fmla="*/ 970800 h 2801702"/>
              <a:gd name="connsiteX234" fmla="*/ 8597275 w 12192000"/>
              <a:gd name="connsiteY234" fmla="*/ 763602 h 2801702"/>
              <a:gd name="connsiteX235" fmla="*/ 8992774 w 12192000"/>
              <a:gd name="connsiteY235" fmla="*/ 763602 h 2801702"/>
              <a:gd name="connsiteX236" fmla="*/ 9057197 w 12192000"/>
              <a:gd name="connsiteY236" fmla="*/ 659825 h 2801702"/>
              <a:gd name="connsiteX237" fmla="*/ 9195026 w 12192000"/>
              <a:gd name="connsiteY237" fmla="*/ 443377 h 2801702"/>
              <a:gd name="connsiteX238" fmla="*/ 9364452 w 12192000"/>
              <a:gd name="connsiteY238" fmla="*/ 212126 h 2801702"/>
              <a:gd name="connsiteX239" fmla="*/ 9571135 w 12192000"/>
              <a:gd name="connsiteY239" fmla="*/ 0 h 280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</a:cxnLst>
            <a:rect l="l" t="t" r="r" b="b"/>
            <a:pathLst>
              <a:path w="12192000" h="2801702">
                <a:moveTo>
                  <a:pt x="6463249" y="1247537"/>
                </a:moveTo>
                <a:lnTo>
                  <a:pt x="6459341" y="1257907"/>
                </a:lnTo>
                <a:cubicBezTo>
                  <a:pt x="6454713" y="1271452"/>
                  <a:pt x="6450189" y="1287236"/>
                  <a:pt x="6445772" y="1305258"/>
                </a:cubicBezTo>
                <a:cubicBezTo>
                  <a:pt x="6436936" y="1341304"/>
                  <a:pt x="6432516" y="1388799"/>
                  <a:pt x="6432516" y="1447749"/>
                </a:cubicBezTo>
                <a:lnTo>
                  <a:pt x="6437041" y="1505585"/>
                </a:lnTo>
                <a:lnTo>
                  <a:pt x="6442463" y="1476926"/>
                </a:lnTo>
                <a:cubicBezTo>
                  <a:pt x="6456945" y="1410268"/>
                  <a:pt x="6464186" y="1346208"/>
                  <a:pt x="6464186" y="1284745"/>
                </a:cubicBezTo>
                <a:cubicBezTo>
                  <a:pt x="6464186" y="1274076"/>
                  <a:pt x="6464029" y="1264302"/>
                  <a:pt x="6463715" y="1255422"/>
                </a:cubicBezTo>
                <a:close/>
                <a:moveTo>
                  <a:pt x="3681216" y="1242331"/>
                </a:moveTo>
                <a:lnTo>
                  <a:pt x="3681216" y="1283392"/>
                </a:lnTo>
                <a:lnTo>
                  <a:pt x="3683411" y="1284346"/>
                </a:lnTo>
                <a:lnTo>
                  <a:pt x="3682696" y="1275129"/>
                </a:lnTo>
                <a:cubicBezTo>
                  <a:pt x="3681710" y="1260867"/>
                  <a:pt x="3681216" y="1249934"/>
                  <a:pt x="3681216" y="1242331"/>
                </a:cubicBezTo>
                <a:close/>
                <a:moveTo>
                  <a:pt x="7691011" y="1207490"/>
                </a:moveTo>
                <a:lnTo>
                  <a:pt x="7576831" y="1306642"/>
                </a:lnTo>
                <a:cubicBezTo>
                  <a:pt x="7534507" y="1345956"/>
                  <a:pt x="7493732" y="1386488"/>
                  <a:pt x="7454508" y="1428232"/>
                </a:cubicBezTo>
                <a:cubicBezTo>
                  <a:pt x="7376060" y="1511719"/>
                  <a:pt x="7304498" y="1603601"/>
                  <a:pt x="7239820" y="1703873"/>
                </a:cubicBezTo>
                <a:cubicBezTo>
                  <a:pt x="7175145" y="1804143"/>
                  <a:pt x="7122464" y="1907453"/>
                  <a:pt x="7081781" y="2013797"/>
                </a:cubicBezTo>
                <a:cubicBezTo>
                  <a:pt x="7041098" y="2120140"/>
                  <a:pt x="7020757" y="2223212"/>
                  <a:pt x="7020757" y="2323009"/>
                </a:cubicBezTo>
                <a:cubicBezTo>
                  <a:pt x="7020757" y="2407008"/>
                  <a:pt x="7037415" y="2469539"/>
                  <a:pt x="7070731" y="2510601"/>
                </a:cubicBezTo>
                <a:cubicBezTo>
                  <a:pt x="7104050" y="2551663"/>
                  <a:pt x="7155555" y="2572193"/>
                  <a:pt x="7225249" y="2572193"/>
                </a:cubicBezTo>
                <a:cubicBezTo>
                  <a:pt x="7284553" y="2572193"/>
                  <a:pt x="7343888" y="2559769"/>
                  <a:pt x="7403251" y="2534921"/>
                </a:cubicBezTo>
                <a:cubicBezTo>
                  <a:pt x="7462614" y="2510073"/>
                  <a:pt x="7521712" y="2475404"/>
                  <a:pt x="7580541" y="2430912"/>
                </a:cubicBezTo>
                <a:cubicBezTo>
                  <a:pt x="7639371" y="2386423"/>
                  <a:pt x="7695503" y="2334295"/>
                  <a:pt x="7748937" y="2274529"/>
                </a:cubicBezTo>
                <a:cubicBezTo>
                  <a:pt x="7802369" y="2214760"/>
                  <a:pt x="7852286" y="2162080"/>
                  <a:pt x="7898686" y="2116488"/>
                </a:cubicBezTo>
                <a:cubicBezTo>
                  <a:pt x="7865332" y="2105196"/>
                  <a:pt x="7830653" y="2076231"/>
                  <a:pt x="7794642" y="2029595"/>
                </a:cubicBezTo>
                <a:cubicBezTo>
                  <a:pt x="7758632" y="1982958"/>
                  <a:pt x="7728760" y="1930764"/>
                  <a:pt x="7705028" y="1873013"/>
                </a:cubicBezTo>
                <a:cubicBezTo>
                  <a:pt x="7681294" y="1815263"/>
                  <a:pt x="7663722" y="1754447"/>
                  <a:pt x="7652311" y="1690564"/>
                </a:cubicBezTo>
                <a:cubicBezTo>
                  <a:pt x="7640901" y="1626682"/>
                  <a:pt x="7635197" y="1559133"/>
                  <a:pt x="7635197" y="1487920"/>
                </a:cubicBezTo>
                <a:cubicBezTo>
                  <a:pt x="7635197" y="1417729"/>
                  <a:pt x="7643974" y="1351540"/>
                  <a:pt x="7661527" y="1289353"/>
                </a:cubicBezTo>
                <a:close/>
                <a:moveTo>
                  <a:pt x="8000026" y="1169528"/>
                </a:moveTo>
                <a:cubicBezTo>
                  <a:pt x="7981925" y="1169528"/>
                  <a:pt x="7963648" y="1176853"/>
                  <a:pt x="7945193" y="1191502"/>
                </a:cubicBezTo>
                <a:cubicBezTo>
                  <a:pt x="7926736" y="1206148"/>
                  <a:pt x="7909728" y="1228055"/>
                  <a:pt x="7894166" y="1257221"/>
                </a:cubicBezTo>
                <a:cubicBezTo>
                  <a:pt x="7878605" y="1286387"/>
                  <a:pt x="7866465" y="1320761"/>
                  <a:pt x="7857747" y="1360341"/>
                </a:cubicBezTo>
                <a:cubicBezTo>
                  <a:pt x="7849030" y="1399919"/>
                  <a:pt x="7844671" y="1442446"/>
                  <a:pt x="7844671" y="1487920"/>
                </a:cubicBezTo>
                <a:cubicBezTo>
                  <a:pt x="7844671" y="1530217"/>
                  <a:pt x="7848217" y="1575454"/>
                  <a:pt x="7855310" y="1623634"/>
                </a:cubicBezTo>
                <a:cubicBezTo>
                  <a:pt x="7862404" y="1671811"/>
                  <a:pt x="7873558" y="1718039"/>
                  <a:pt x="7888776" y="1762316"/>
                </a:cubicBezTo>
                <a:cubicBezTo>
                  <a:pt x="7903994" y="1806593"/>
                  <a:pt x="7922970" y="1847110"/>
                  <a:pt x="7945708" y="1883867"/>
                </a:cubicBezTo>
                <a:cubicBezTo>
                  <a:pt x="7968444" y="1920624"/>
                  <a:pt x="7980680" y="1946130"/>
                  <a:pt x="7982411" y="1960387"/>
                </a:cubicBezTo>
                <a:cubicBezTo>
                  <a:pt x="7992635" y="1927366"/>
                  <a:pt x="8006567" y="1885118"/>
                  <a:pt x="8024203" y="1833642"/>
                </a:cubicBezTo>
                <a:cubicBezTo>
                  <a:pt x="8041840" y="1782166"/>
                  <a:pt x="8057063" y="1730779"/>
                  <a:pt x="8069873" y="1679479"/>
                </a:cubicBezTo>
                <a:cubicBezTo>
                  <a:pt x="8082683" y="1628181"/>
                  <a:pt x="8091591" y="1581469"/>
                  <a:pt x="8096597" y="1539339"/>
                </a:cubicBezTo>
                <a:cubicBezTo>
                  <a:pt x="8101600" y="1497209"/>
                  <a:pt x="8104104" y="1461459"/>
                  <a:pt x="8104104" y="1432092"/>
                </a:cubicBezTo>
                <a:cubicBezTo>
                  <a:pt x="8104104" y="1391244"/>
                  <a:pt x="8100725" y="1353918"/>
                  <a:pt x="8093962" y="1320114"/>
                </a:cubicBezTo>
                <a:cubicBezTo>
                  <a:pt x="8087203" y="1286310"/>
                  <a:pt x="8078424" y="1257678"/>
                  <a:pt x="8067632" y="1234217"/>
                </a:cubicBezTo>
                <a:cubicBezTo>
                  <a:pt x="8056837" y="1210757"/>
                  <a:pt x="8045594" y="1194111"/>
                  <a:pt x="8033900" y="1184277"/>
                </a:cubicBezTo>
                <a:cubicBezTo>
                  <a:pt x="8022204" y="1174445"/>
                  <a:pt x="8010912" y="1169528"/>
                  <a:pt x="8000026" y="1169528"/>
                </a:cubicBezTo>
                <a:close/>
                <a:moveTo>
                  <a:pt x="9571135" y="0"/>
                </a:moveTo>
                <a:lnTo>
                  <a:pt x="9725741" y="91305"/>
                </a:lnTo>
                <a:cubicBezTo>
                  <a:pt x="9656211" y="223624"/>
                  <a:pt x="9588213" y="348514"/>
                  <a:pt x="9521745" y="465971"/>
                </a:cubicBezTo>
                <a:cubicBezTo>
                  <a:pt x="9455277" y="583429"/>
                  <a:pt x="9391536" y="682641"/>
                  <a:pt x="9330524" y="763602"/>
                </a:cubicBezTo>
                <a:lnTo>
                  <a:pt x="10058401" y="763602"/>
                </a:lnTo>
                <a:lnTo>
                  <a:pt x="9998800" y="970800"/>
                </a:lnTo>
                <a:lnTo>
                  <a:pt x="9252562" y="970800"/>
                </a:lnTo>
                <a:cubicBezTo>
                  <a:pt x="9192688" y="1090548"/>
                  <a:pt x="9134476" y="1214144"/>
                  <a:pt x="9077924" y="1341588"/>
                </a:cubicBezTo>
                <a:cubicBezTo>
                  <a:pt x="9021371" y="1469033"/>
                  <a:pt x="8970452" y="1593880"/>
                  <a:pt x="8925168" y="1716131"/>
                </a:cubicBezTo>
                <a:cubicBezTo>
                  <a:pt x="8879884" y="1838380"/>
                  <a:pt x="8844947" y="1950477"/>
                  <a:pt x="8820360" y="2052422"/>
                </a:cubicBezTo>
                <a:cubicBezTo>
                  <a:pt x="8795772" y="2154366"/>
                  <a:pt x="8783479" y="2242319"/>
                  <a:pt x="8783479" y="2316284"/>
                </a:cubicBezTo>
                <a:cubicBezTo>
                  <a:pt x="8783479" y="2400686"/>
                  <a:pt x="8801068" y="2459598"/>
                  <a:pt x="8836246" y="2493024"/>
                </a:cubicBezTo>
                <a:cubicBezTo>
                  <a:pt x="8871427" y="2526447"/>
                  <a:pt x="8915299" y="2543158"/>
                  <a:pt x="8967867" y="2543158"/>
                </a:cubicBezTo>
                <a:cubicBezTo>
                  <a:pt x="9018180" y="2543158"/>
                  <a:pt x="9070955" y="2527336"/>
                  <a:pt x="9126191" y="2495692"/>
                </a:cubicBezTo>
                <a:cubicBezTo>
                  <a:pt x="9181426" y="2464046"/>
                  <a:pt x="9237957" y="2421870"/>
                  <a:pt x="9295778" y="2369160"/>
                </a:cubicBezTo>
                <a:cubicBezTo>
                  <a:pt x="9353599" y="2316450"/>
                  <a:pt x="9408504" y="2258605"/>
                  <a:pt x="9460489" y="2195624"/>
                </a:cubicBezTo>
                <a:cubicBezTo>
                  <a:pt x="9512475" y="2132642"/>
                  <a:pt x="9517092" y="2119128"/>
                  <a:pt x="9595489" y="2022391"/>
                </a:cubicBezTo>
                <a:cubicBezTo>
                  <a:pt x="9673886" y="1925653"/>
                  <a:pt x="9825141" y="1739031"/>
                  <a:pt x="9930867" y="1615199"/>
                </a:cubicBezTo>
                <a:cubicBezTo>
                  <a:pt x="10036594" y="1491366"/>
                  <a:pt x="10644549" y="711783"/>
                  <a:pt x="11087100" y="593592"/>
                </a:cubicBezTo>
                <a:cubicBezTo>
                  <a:pt x="11419013" y="504950"/>
                  <a:pt x="11869847" y="754776"/>
                  <a:pt x="12145898" y="971417"/>
                </a:cubicBezTo>
                <a:lnTo>
                  <a:pt x="12192000" y="1010623"/>
                </a:lnTo>
                <a:lnTo>
                  <a:pt x="12192000" y="1211102"/>
                </a:lnTo>
                <a:lnTo>
                  <a:pt x="12117536" y="1148261"/>
                </a:lnTo>
                <a:cubicBezTo>
                  <a:pt x="11866258" y="946713"/>
                  <a:pt x="11456126" y="686655"/>
                  <a:pt x="11125200" y="793617"/>
                </a:cubicBezTo>
                <a:cubicBezTo>
                  <a:pt x="10683967" y="936233"/>
                  <a:pt x="10067571" y="1773728"/>
                  <a:pt x="9835852" y="2051184"/>
                </a:cubicBezTo>
                <a:cubicBezTo>
                  <a:pt x="9604133" y="2328639"/>
                  <a:pt x="9606297" y="2355082"/>
                  <a:pt x="9506283" y="2458347"/>
                </a:cubicBezTo>
                <a:cubicBezTo>
                  <a:pt x="9406270" y="2561613"/>
                  <a:pt x="9335042" y="2613262"/>
                  <a:pt x="9235768" y="2670774"/>
                </a:cubicBezTo>
                <a:cubicBezTo>
                  <a:pt x="9136493" y="2728288"/>
                  <a:pt x="9027847" y="2757045"/>
                  <a:pt x="8909832" y="2757045"/>
                </a:cubicBezTo>
                <a:cubicBezTo>
                  <a:pt x="8835511" y="2757045"/>
                  <a:pt x="8770336" y="2743667"/>
                  <a:pt x="8714306" y="2716908"/>
                </a:cubicBezTo>
                <a:cubicBezTo>
                  <a:pt x="8658276" y="2690150"/>
                  <a:pt x="8611092" y="2653020"/>
                  <a:pt x="8572758" y="2605517"/>
                </a:cubicBezTo>
                <a:cubicBezTo>
                  <a:pt x="8534423" y="2558014"/>
                  <a:pt x="8506070" y="2503105"/>
                  <a:pt x="8487698" y="2440787"/>
                </a:cubicBezTo>
                <a:cubicBezTo>
                  <a:pt x="8469326" y="2378470"/>
                  <a:pt x="8460139" y="2310175"/>
                  <a:pt x="8460139" y="2235902"/>
                </a:cubicBezTo>
                <a:cubicBezTo>
                  <a:pt x="8460139" y="2198861"/>
                  <a:pt x="8464156" y="2152453"/>
                  <a:pt x="8472188" y="2096678"/>
                </a:cubicBezTo>
                <a:lnTo>
                  <a:pt x="8476061" y="2072333"/>
                </a:lnTo>
                <a:lnTo>
                  <a:pt x="8453109" y="2092066"/>
                </a:lnTo>
                <a:cubicBezTo>
                  <a:pt x="8432492" y="2108420"/>
                  <a:pt x="8411827" y="2122082"/>
                  <a:pt x="8391112" y="2133052"/>
                </a:cubicBezTo>
                <a:cubicBezTo>
                  <a:pt x="8308253" y="2176925"/>
                  <a:pt x="8220316" y="2198861"/>
                  <a:pt x="8127304" y="2198861"/>
                </a:cubicBezTo>
                <a:cubicBezTo>
                  <a:pt x="8090344" y="2198861"/>
                  <a:pt x="8070313" y="2195884"/>
                  <a:pt x="8067205" y="2189931"/>
                </a:cubicBezTo>
                <a:cubicBezTo>
                  <a:pt x="8013451" y="2285173"/>
                  <a:pt x="7948591" y="2371941"/>
                  <a:pt x="7872622" y="2450234"/>
                </a:cubicBezTo>
                <a:cubicBezTo>
                  <a:pt x="7796653" y="2528528"/>
                  <a:pt x="7719503" y="2592244"/>
                  <a:pt x="7641174" y="2641385"/>
                </a:cubicBezTo>
                <a:cubicBezTo>
                  <a:pt x="7562846" y="2690523"/>
                  <a:pt x="7484185" y="2726552"/>
                  <a:pt x="7405191" y="2749467"/>
                </a:cubicBezTo>
                <a:cubicBezTo>
                  <a:pt x="7326198" y="2772381"/>
                  <a:pt x="7252080" y="2783838"/>
                  <a:pt x="7182834" y="2783838"/>
                </a:cubicBezTo>
                <a:cubicBezTo>
                  <a:pt x="7110080" y="2783838"/>
                  <a:pt x="7043275" y="2771261"/>
                  <a:pt x="6982416" y="2746104"/>
                </a:cubicBezTo>
                <a:cubicBezTo>
                  <a:pt x="6921558" y="2720947"/>
                  <a:pt x="6868772" y="2684363"/>
                  <a:pt x="6824058" y="2636350"/>
                </a:cubicBezTo>
                <a:cubicBezTo>
                  <a:pt x="6779341" y="2588336"/>
                  <a:pt x="6744827" y="2531885"/>
                  <a:pt x="6720511" y="2466995"/>
                </a:cubicBezTo>
                <a:cubicBezTo>
                  <a:pt x="6696197" y="2402103"/>
                  <a:pt x="6684039" y="2329545"/>
                  <a:pt x="6684039" y="2249318"/>
                </a:cubicBezTo>
                <a:cubicBezTo>
                  <a:pt x="6684039" y="2209371"/>
                  <a:pt x="6687134" y="2169351"/>
                  <a:pt x="6693322" y="2129263"/>
                </a:cubicBezTo>
                <a:lnTo>
                  <a:pt x="6698562" y="2106591"/>
                </a:lnTo>
                <a:lnTo>
                  <a:pt x="6676005" y="2104919"/>
                </a:lnTo>
                <a:cubicBezTo>
                  <a:pt x="6617092" y="2098186"/>
                  <a:pt x="6568897" y="2085139"/>
                  <a:pt x="6531419" y="2065782"/>
                </a:cubicBezTo>
                <a:cubicBezTo>
                  <a:pt x="6481450" y="2039973"/>
                  <a:pt x="6452431" y="2010641"/>
                  <a:pt x="6444365" y="1977787"/>
                </a:cubicBezTo>
                <a:cubicBezTo>
                  <a:pt x="6415378" y="2056852"/>
                  <a:pt x="6367739" y="2141716"/>
                  <a:pt x="6301448" y="2232380"/>
                </a:cubicBezTo>
                <a:cubicBezTo>
                  <a:pt x="6235159" y="2323044"/>
                  <a:pt x="6163815" y="2403871"/>
                  <a:pt x="6087419" y="2474859"/>
                </a:cubicBezTo>
                <a:cubicBezTo>
                  <a:pt x="6011023" y="2545844"/>
                  <a:pt x="5929984" y="2603554"/>
                  <a:pt x="5844303" y="2647985"/>
                </a:cubicBezTo>
                <a:cubicBezTo>
                  <a:pt x="5758619" y="2692415"/>
                  <a:pt x="5670814" y="2714632"/>
                  <a:pt x="5580884" y="2714632"/>
                </a:cubicBezTo>
                <a:cubicBezTo>
                  <a:pt x="5539728" y="2714632"/>
                  <a:pt x="5501025" y="2706672"/>
                  <a:pt x="5464778" y="2690756"/>
                </a:cubicBezTo>
                <a:cubicBezTo>
                  <a:pt x="5428531" y="2674838"/>
                  <a:pt x="5396360" y="2651074"/>
                  <a:pt x="5368261" y="2619465"/>
                </a:cubicBezTo>
                <a:cubicBezTo>
                  <a:pt x="5340163" y="2587856"/>
                  <a:pt x="5318565" y="2548561"/>
                  <a:pt x="5303466" y="2501580"/>
                </a:cubicBezTo>
                <a:cubicBezTo>
                  <a:pt x="5295916" y="2478090"/>
                  <a:pt x="5290254" y="2452765"/>
                  <a:pt x="5286479" y="2425608"/>
                </a:cubicBezTo>
                <a:lnTo>
                  <a:pt x="5281211" y="2344681"/>
                </a:lnTo>
                <a:lnTo>
                  <a:pt x="5269731" y="2371878"/>
                </a:lnTo>
                <a:cubicBezTo>
                  <a:pt x="5261797" y="2386467"/>
                  <a:pt x="5252043" y="2401164"/>
                  <a:pt x="5240465" y="2415968"/>
                </a:cubicBezTo>
                <a:cubicBezTo>
                  <a:pt x="5194162" y="2475189"/>
                  <a:pt x="5146048" y="2526643"/>
                  <a:pt x="5096124" y="2570325"/>
                </a:cubicBezTo>
                <a:cubicBezTo>
                  <a:pt x="5046204" y="2614009"/>
                  <a:pt x="4992924" y="2648981"/>
                  <a:pt x="4936289" y="2675240"/>
                </a:cubicBezTo>
                <a:cubicBezTo>
                  <a:pt x="4879655" y="2701500"/>
                  <a:pt x="4820630" y="2714632"/>
                  <a:pt x="4759211" y="2714632"/>
                </a:cubicBezTo>
                <a:cubicBezTo>
                  <a:pt x="4693787" y="2714632"/>
                  <a:pt x="4637051" y="2703054"/>
                  <a:pt x="4589004" y="2679902"/>
                </a:cubicBezTo>
                <a:cubicBezTo>
                  <a:pt x="4540957" y="2656750"/>
                  <a:pt x="4501601" y="2624304"/>
                  <a:pt x="4470940" y="2582566"/>
                </a:cubicBezTo>
                <a:cubicBezTo>
                  <a:pt x="4440280" y="2540828"/>
                  <a:pt x="4417994" y="2492933"/>
                  <a:pt x="4404079" y="2438884"/>
                </a:cubicBezTo>
                <a:cubicBezTo>
                  <a:pt x="4390168" y="2384834"/>
                  <a:pt x="4383212" y="2326852"/>
                  <a:pt x="4383212" y="2264939"/>
                </a:cubicBezTo>
                <a:lnTo>
                  <a:pt x="4386967" y="2217223"/>
                </a:lnTo>
                <a:lnTo>
                  <a:pt x="4379327" y="2227434"/>
                </a:lnTo>
                <a:cubicBezTo>
                  <a:pt x="4297120" y="2332285"/>
                  <a:pt x="4205947" y="2427455"/>
                  <a:pt x="4105804" y="2512949"/>
                </a:cubicBezTo>
                <a:cubicBezTo>
                  <a:pt x="4005663" y="2598442"/>
                  <a:pt x="3897446" y="2667940"/>
                  <a:pt x="3781150" y="2721444"/>
                </a:cubicBezTo>
                <a:cubicBezTo>
                  <a:pt x="3664855" y="2774949"/>
                  <a:pt x="3540298" y="2801702"/>
                  <a:pt x="3407480" y="2801702"/>
                </a:cubicBezTo>
                <a:cubicBezTo>
                  <a:pt x="3285834" y="2801702"/>
                  <a:pt x="3182123" y="2772139"/>
                  <a:pt x="3096346" y="2713011"/>
                </a:cubicBezTo>
                <a:cubicBezTo>
                  <a:pt x="3010568" y="2653886"/>
                  <a:pt x="2957680" y="2550713"/>
                  <a:pt x="2937682" y="2403498"/>
                </a:cubicBezTo>
                <a:lnTo>
                  <a:pt x="3111433" y="2377912"/>
                </a:lnTo>
                <a:cubicBezTo>
                  <a:pt x="3111433" y="2411953"/>
                  <a:pt x="3114439" y="2436352"/>
                  <a:pt x="3120453" y="2451106"/>
                </a:cubicBezTo>
                <a:cubicBezTo>
                  <a:pt x="3126466" y="2465862"/>
                  <a:pt x="3136525" y="2480882"/>
                  <a:pt x="3150627" y="2496172"/>
                </a:cubicBezTo>
                <a:cubicBezTo>
                  <a:pt x="3164728" y="2511460"/>
                  <a:pt x="3183825" y="2524976"/>
                  <a:pt x="3207915" y="2536719"/>
                </a:cubicBezTo>
                <a:cubicBezTo>
                  <a:pt x="3232004" y="2548461"/>
                  <a:pt x="3262800" y="2554331"/>
                  <a:pt x="3300305" y="2554331"/>
                </a:cubicBezTo>
                <a:cubicBezTo>
                  <a:pt x="3352137" y="2554331"/>
                  <a:pt x="3397878" y="2542495"/>
                  <a:pt x="3437530" y="2518820"/>
                </a:cubicBezTo>
                <a:cubicBezTo>
                  <a:pt x="3477180" y="2495147"/>
                  <a:pt x="3512425" y="2463198"/>
                  <a:pt x="3543262" y="2422978"/>
                </a:cubicBezTo>
                <a:cubicBezTo>
                  <a:pt x="3574100" y="2382759"/>
                  <a:pt x="3601001" y="2335030"/>
                  <a:pt x="3623965" y="2279795"/>
                </a:cubicBezTo>
                <a:cubicBezTo>
                  <a:pt x="3646926" y="2224557"/>
                  <a:pt x="3665268" y="2167335"/>
                  <a:pt x="3678992" y="2108127"/>
                </a:cubicBezTo>
                <a:cubicBezTo>
                  <a:pt x="3692715" y="2048916"/>
                  <a:pt x="3702470" y="1991083"/>
                  <a:pt x="3708259" y="1934626"/>
                </a:cubicBezTo>
                <a:cubicBezTo>
                  <a:pt x="3714046" y="1878168"/>
                  <a:pt x="3716940" y="1827509"/>
                  <a:pt x="3716940" y="1782652"/>
                </a:cubicBezTo>
                <a:cubicBezTo>
                  <a:pt x="3716940" y="1737391"/>
                  <a:pt x="3715102" y="1686151"/>
                  <a:pt x="3711425" y="1628935"/>
                </a:cubicBezTo>
                <a:cubicBezTo>
                  <a:pt x="3707749" y="1571718"/>
                  <a:pt x="3703769" y="1517704"/>
                  <a:pt x="3699488" y="1466892"/>
                </a:cubicBezTo>
                <a:cubicBezTo>
                  <a:pt x="3697347" y="1441485"/>
                  <a:pt x="3695248" y="1417201"/>
                  <a:pt x="3693189" y="1394038"/>
                </a:cubicBezTo>
                <a:lnTo>
                  <a:pt x="3690527" y="1364927"/>
                </a:lnTo>
                <a:cubicBezTo>
                  <a:pt x="3646619" y="1418429"/>
                  <a:pt x="3635225" y="1427873"/>
                  <a:pt x="3544520" y="1511148"/>
                </a:cubicBezTo>
                <a:cubicBezTo>
                  <a:pt x="3453815" y="1594423"/>
                  <a:pt x="3384587" y="1706282"/>
                  <a:pt x="3146296" y="1864577"/>
                </a:cubicBezTo>
                <a:cubicBezTo>
                  <a:pt x="2908004" y="2022871"/>
                  <a:pt x="2532006" y="2243321"/>
                  <a:pt x="2086205" y="2232308"/>
                </a:cubicBezTo>
                <a:cubicBezTo>
                  <a:pt x="1640404" y="2221296"/>
                  <a:pt x="1356961" y="1757934"/>
                  <a:pt x="985841" y="1712779"/>
                </a:cubicBezTo>
                <a:cubicBezTo>
                  <a:pt x="695594" y="1661053"/>
                  <a:pt x="418472" y="1667146"/>
                  <a:pt x="179737" y="1698025"/>
                </a:cubicBezTo>
                <a:lnTo>
                  <a:pt x="0" y="1728314"/>
                </a:lnTo>
                <a:lnTo>
                  <a:pt x="0" y="1575191"/>
                </a:lnTo>
                <a:lnTo>
                  <a:pt x="163146" y="1554491"/>
                </a:lnTo>
                <a:cubicBezTo>
                  <a:pt x="415371" y="1528997"/>
                  <a:pt x="763454" y="1515257"/>
                  <a:pt x="1035052" y="1574667"/>
                </a:cubicBezTo>
                <a:cubicBezTo>
                  <a:pt x="1543232" y="1672931"/>
                  <a:pt x="1596304" y="2025933"/>
                  <a:pt x="2122040" y="2056910"/>
                </a:cubicBezTo>
                <a:cubicBezTo>
                  <a:pt x="2647775" y="2087887"/>
                  <a:pt x="3185647" y="1636819"/>
                  <a:pt x="3313169" y="1493829"/>
                </a:cubicBezTo>
                <a:cubicBezTo>
                  <a:pt x="3440691" y="1350840"/>
                  <a:pt x="3502209" y="1260909"/>
                  <a:pt x="3592010" y="1141809"/>
                </a:cubicBezTo>
                <a:cubicBezTo>
                  <a:pt x="3681811" y="1022708"/>
                  <a:pt x="3757636" y="896812"/>
                  <a:pt x="3851977" y="779223"/>
                </a:cubicBezTo>
                <a:lnTo>
                  <a:pt x="3988899" y="881025"/>
                </a:lnTo>
                <a:lnTo>
                  <a:pt x="3997866" y="898460"/>
                </a:lnTo>
                <a:cubicBezTo>
                  <a:pt x="3985815" y="927259"/>
                  <a:pt x="3973834" y="949480"/>
                  <a:pt x="3961927" y="965124"/>
                </a:cubicBezTo>
                <a:cubicBezTo>
                  <a:pt x="3950019" y="980769"/>
                  <a:pt x="3939130" y="997463"/>
                  <a:pt x="3929262" y="1015207"/>
                </a:cubicBezTo>
                <a:cubicBezTo>
                  <a:pt x="3919393" y="1032950"/>
                  <a:pt x="3910871" y="1053571"/>
                  <a:pt x="3903696" y="1077067"/>
                </a:cubicBezTo>
                <a:cubicBezTo>
                  <a:pt x="3896520" y="1100564"/>
                  <a:pt x="3892931" y="1128858"/>
                  <a:pt x="3892931" y="1161949"/>
                </a:cubicBezTo>
                <a:cubicBezTo>
                  <a:pt x="3892931" y="1190249"/>
                  <a:pt x="3899818" y="1228020"/>
                  <a:pt x="3913587" y="1275262"/>
                </a:cubicBezTo>
                <a:cubicBezTo>
                  <a:pt x="3927358" y="1322503"/>
                  <a:pt x="3943958" y="1383764"/>
                  <a:pt x="3963385" y="1459046"/>
                </a:cubicBezTo>
                <a:cubicBezTo>
                  <a:pt x="3982814" y="1534326"/>
                  <a:pt x="4000486" y="1613285"/>
                  <a:pt x="4016404" y="1695918"/>
                </a:cubicBezTo>
                <a:cubicBezTo>
                  <a:pt x="4032322" y="1778554"/>
                  <a:pt x="4040280" y="1863281"/>
                  <a:pt x="4040280" y="1950104"/>
                </a:cubicBezTo>
                <a:cubicBezTo>
                  <a:pt x="4040280" y="2081451"/>
                  <a:pt x="4022303" y="2197948"/>
                  <a:pt x="3986354" y="2299595"/>
                </a:cubicBezTo>
                <a:cubicBezTo>
                  <a:pt x="3972873" y="2337713"/>
                  <a:pt x="3958184" y="2370337"/>
                  <a:pt x="3942284" y="2397467"/>
                </a:cubicBezTo>
                <a:lnTo>
                  <a:pt x="3930219" y="2416194"/>
                </a:lnTo>
                <a:lnTo>
                  <a:pt x="3966796" y="2381218"/>
                </a:lnTo>
                <a:cubicBezTo>
                  <a:pt x="4010288" y="2338646"/>
                  <a:pt x="4059245" y="2288874"/>
                  <a:pt x="4113668" y="2231900"/>
                </a:cubicBezTo>
                <a:cubicBezTo>
                  <a:pt x="4222515" y="2117953"/>
                  <a:pt x="4342435" y="1964930"/>
                  <a:pt x="4473427" y="1772832"/>
                </a:cubicBezTo>
                <a:lnTo>
                  <a:pt x="4490591" y="1786196"/>
                </a:lnTo>
                <a:lnTo>
                  <a:pt x="4494994" y="1774308"/>
                </a:lnTo>
                <a:cubicBezTo>
                  <a:pt x="4518064" y="1720554"/>
                  <a:pt x="4544093" y="1667364"/>
                  <a:pt x="4573079" y="1614737"/>
                </a:cubicBezTo>
                <a:cubicBezTo>
                  <a:pt x="4631056" y="1509483"/>
                  <a:pt x="4698063" y="1410002"/>
                  <a:pt x="4774103" y="1316289"/>
                </a:cubicBezTo>
                <a:cubicBezTo>
                  <a:pt x="4850144" y="1222577"/>
                  <a:pt x="4937528" y="1136591"/>
                  <a:pt x="5036260" y="1058333"/>
                </a:cubicBezTo>
                <a:lnTo>
                  <a:pt x="5184389" y="1154120"/>
                </a:lnTo>
                <a:cubicBezTo>
                  <a:pt x="5096452" y="1305229"/>
                  <a:pt x="5022500" y="1439625"/>
                  <a:pt x="4962531" y="1557308"/>
                </a:cubicBezTo>
                <a:cubicBezTo>
                  <a:pt x="4902562" y="1674991"/>
                  <a:pt x="4853850" y="1782113"/>
                  <a:pt x="4816394" y="1878671"/>
                </a:cubicBezTo>
                <a:cubicBezTo>
                  <a:pt x="4778936" y="1975231"/>
                  <a:pt x="4751640" y="2062776"/>
                  <a:pt x="4734500" y="2141306"/>
                </a:cubicBezTo>
                <a:cubicBezTo>
                  <a:pt x="4717361" y="2219838"/>
                  <a:pt x="4708791" y="2287842"/>
                  <a:pt x="4708791" y="2345319"/>
                </a:cubicBezTo>
                <a:cubicBezTo>
                  <a:pt x="4708791" y="2451901"/>
                  <a:pt x="4732301" y="2505193"/>
                  <a:pt x="4779317" y="2505193"/>
                </a:cubicBezTo>
                <a:cubicBezTo>
                  <a:pt x="4816583" y="2505193"/>
                  <a:pt x="4863357" y="2483493"/>
                  <a:pt x="4919636" y="2440094"/>
                </a:cubicBezTo>
                <a:cubicBezTo>
                  <a:pt x="4975918" y="2396695"/>
                  <a:pt x="5034917" y="2336958"/>
                  <a:pt x="5096642" y="2260881"/>
                </a:cubicBezTo>
                <a:cubicBezTo>
                  <a:pt x="5158366" y="2184807"/>
                  <a:pt x="5219318" y="2096122"/>
                  <a:pt x="5279501" y="1994832"/>
                </a:cubicBezTo>
                <a:cubicBezTo>
                  <a:pt x="5339683" y="1893540"/>
                  <a:pt x="5401252" y="1779354"/>
                  <a:pt x="5464209" y="1652277"/>
                </a:cubicBezTo>
                <a:lnTo>
                  <a:pt x="5465917" y="1654483"/>
                </a:lnTo>
                <a:cubicBezTo>
                  <a:pt x="5492723" y="1564388"/>
                  <a:pt x="5532162" y="1467278"/>
                  <a:pt x="5584230" y="1363151"/>
                </a:cubicBezTo>
                <a:cubicBezTo>
                  <a:pt x="5636298" y="1259025"/>
                  <a:pt x="5697286" y="1157418"/>
                  <a:pt x="5767195" y="1058333"/>
                </a:cubicBezTo>
                <a:lnTo>
                  <a:pt x="5930127" y="1148143"/>
                </a:lnTo>
                <a:cubicBezTo>
                  <a:pt x="5902847" y="1240705"/>
                  <a:pt x="5871258" y="1337104"/>
                  <a:pt x="5835353" y="1437341"/>
                </a:cubicBezTo>
                <a:cubicBezTo>
                  <a:pt x="5799451" y="1537576"/>
                  <a:pt x="5765801" y="1641348"/>
                  <a:pt x="5734405" y="1748652"/>
                </a:cubicBezTo>
                <a:cubicBezTo>
                  <a:pt x="5703010" y="1855959"/>
                  <a:pt x="5676055" y="1962611"/>
                  <a:pt x="5653544" y="2068611"/>
                </a:cubicBezTo>
                <a:cubicBezTo>
                  <a:pt x="5631033" y="2174611"/>
                  <a:pt x="5619776" y="2270573"/>
                  <a:pt x="5619776" y="2356492"/>
                </a:cubicBezTo>
                <a:cubicBezTo>
                  <a:pt x="5619776" y="2384104"/>
                  <a:pt x="5620695" y="2407398"/>
                  <a:pt x="5622533" y="2426376"/>
                </a:cubicBezTo>
                <a:cubicBezTo>
                  <a:pt x="5624371" y="2445354"/>
                  <a:pt x="5627326" y="2460951"/>
                  <a:pt x="5631395" y="2473168"/>
                </a:cubicBezTo>
                <a:cubicBezTo>
                  <a:pt x="5635461" y="2485383"/>
                  <a:pt x="5639672" y="2493402"/>
                  <a:pt x="5644026" y="2497222"/>
                </a:cubicBezTo>
                <a:cubicBezTo>
                  <a:pt x="5648378" y="2501041"/>
                  <a:pt x="5653380" y="2502950"/>
                  <a:pt x="5659024" y="2502950"/>
                </a:cubicBezTo>
                <a:cubicBezTo>
                  <a:pt x="5700346" y="2502950"/>
                  <a:pt x="5750430" y="2482662"/>
                  <a:pt x="5809271" y="2442086"/>
                </a:cubicBezTo>
                <a:cubicBezTo>
                  <a:pt x="5868113" y="2401510"/>
                  <a:pt x="5929398" y="2346429"/>
                  <a:pt x="5993126" y="2276840"/>
                </a:cubicBezTo>
                <a:cubicBezTo>
                  <a:pt x="6056854" y="2207253"/>
                  <a:pt x="6117189" y="2131024"/>
                  <a:pt x="6174134" y="2048151"/>
                </a:cubicBezTo>
                <a:cubicBezTo>
                  <a:pt x="6231078" y="1965279"/>
                  <a:pt x="6277899" y="1891321"/>
                  <a:pt x="6314596" y="1826277"/>
                </a:cubicBezTo>
                <a:cubicBezTo>
                  <a:pt x="6255056" y="1723893"/>
                  <a:pt x="6225283" y="1598453"/>
                  <a:pt x="6225283" y="1449955"/>
                </a:cubicBezTo>
                <a:cubicBezTo>
                  <a:pt x="6225283" y="1368565"/>
                  <a:pt x="6232905" y="1298983"/>
                  <a:pt x="6248145" y="1241209"/>
                </a:cubicBezTo>
                <a:cubicBezTo>
                  <a:pt x="6263387" y="1183434"/>
                  <a:pt x="6282982" y="1135322"/>
                  <a:pt x="6306928" y="1096869"/>
                </a:cubicBezTo>
                <a:cubicBezTo>
                  <a:pt x="6330875" y="1058416"/>
                  <a:pt x="6359104" y="1030098"/>
                  <a:pt x="6391615" y="1011916"/>
                </a:cubicBezTo>
                <a:cubicBezTo>
                  <a:pt x="6424126" y="993733"/>
                  <a:pt x="6454567" y="984642"/>
                  <a:pt x="6482938" y="984642"/>
                </a:cubicBezTo>
                <a:cubicBezTo>
                  <a:pt x="6537806" y="984642"/>
                  <a:pt x="6583683" y="1009235"/>
                  <a:pt x="6620572" y="1058421"/>
                </a:cubicBezTo>
                <a:cubicBezTo>
                  <a:pt x="6657458" y="1107609"/>
                  <a:pt x="6675901" y="1186773"/>
                  <a:pt x="6675901" y="1295918"/>
                </a:cubicBezTo>
                <a:cubicBezTo>
                  <a:pt x="6675901" y="1370500"/>
                  <a:pt x="6662694" y="1455546"/>
                  <a:pt x="6636281" y="1551063"/>
                </a:cubicBezTo>
                <a:cubicBezTo>
                  <a:pt x="6609866" y="1646579"/>
                  <a:pt x="6575441" y="1736609"/>
                  <a:pt x="6533002" y="1821153"/>
                </a:cubicBezTo>
                <a:cubicBezTo>
                  <a:pt x="6550532" y="1840675"/>
                  <a:pt x="6575482" y="1860388"/>
                  <a:pt x="6607850" y="1880292"/>
                </a:cubicBezTo>
                <a:cubicBezTo>
                  <a:pt x="6632127" y="1895217"/>
                  <a:pt x="6668121" y="1905193"/>
                  <a:pt x="6715836" y="1910221"/>
                </a:cubicBezTo>
                <a:lnTo>
                  <a:pt x="6756118" y="1912854"/>
                </a:lnTo>
                <a:lnTo>
                  <a:pt x="6764838" y="1888919"/>
                </a:lnTo>
                <a:cubicBezTo>
                  <a:pt x="6781574" y="1849244"/>
                  <a:pt x="6800489" y="1809849"/>
                  <a:pt x="6821583" y="1770733"/>
                </a:cubicBezTo>
                <a:cubicBezTo>
                  <a:pt x="6863772" y="1692498"/>
                  <a:pt x="6913304" y="1616873"/>
                  <a:pt x="6970177" y="1543857"/>
                </a:cubicBezTo>
                <a:cubicBezTo>
                  <a:pt x="7027049" y="1470842"/>
                  <a:pt x="7088251" y="1403092"/>
                  <a:pt x="7153783" y="1340609"/>
                </a:cubicBezTo>
                <a:cubicBezTo>
                  <a:pt x="7219314" y="1278126"/>
                  <a:pt x="7287081" y="1221782"/>
                  <a:pt x="7357084" y="1171574"/>
                </a:cubicBezTo>
                <a:cubicBezTo>
                  <a:pt x="7427087" y="1121367"/>
                  <a:pt x="7509352" y="1078413"/>
                  <a:pt x="7603884" y="1042712"/>
                </a:cubicBezTo>
                <a:cubicBezTo>
                  <a:pt x="7780677" y="976320"/>
                  <a:pt x="7821076" y="971525"/>
                  <a:pt x="8002267" y="962330"/>
                </a:cubicBezTo>
                <a:cubicBezTo>
                  <a:pt x="8053393" y="959736"/>
                  <a:pt x="8099087" y="975532"/>
                  <a:pt x="8139153" y="1001935"/>
                </a:cubicBezTo>
                <a:cubicBezTo>
                  <a:pt x="8179219" y="1028337"/>
                  <a:pt x="8211859" y="1062965"/>
                  <a:pt x="8237075" y="1105817"/>
                </a:cubicBezTo>
                <a:cubicBezTo>
                  <a:pt x="8262291" y="1148671"/>
                  <a:pt x="8281347" y="1198309"/>
                  <a:pt x="8294240" y="1254730"/>
                </a:cubicBezTo>
                <a:cubicBezTo>
                  <a:pt x="8307132" y="1311153"/>
                  <a:pt x="8313578" y="1370274"/>
                  <a:pt x="8313578" y="1432092"/>
                </a:cubicBezTo>
                <a:cubicBezTo>
                  <a:pt x="8313578" y="1477447"/>
                  <a:pt x="8309735" y="1527785"/>
                  <a:pt x="8302050" y="1583104"/>
                </a:cubicBezTo>
                <a:cubicBezTo>
                  <a:pt x="8294364" y="1638423"/>
                  <a:pt x="8283155" y="1694396"/>
                  <a:pt x="8268424" y="1751019"/>
                </a:cubicBezTo>
                <a:cubicBezTo>
                  <a:pt x="8253694" y="1807643"/>
                  <a:pt x="8235835" y="1863555"/>
                  <a:pt x="8214855" y="1918756"/>
                </a:cubicBezTo>
                <a:cubicBezTo>
                  <a:pt x="8204363" y="1946355"/>
                  <a:pt x="8193574" y="1968215"/>
                  <a:pt x="8182488" y="1984335"/>
                </a:cubicBezTo>
                <a:lnTo>
                  <a:pt x="8170014" y="1999043"/>
                </a:lnTo>
                <a:lnTo>
                  <a:pt x="8193038" y="1997908"/>
                </a:lnTo>
                <a:cubicBezTo>
                  <a:pt x="8210150" y="1996118"/>
                  <a:pt x="8226187" y="1993431"/>
                  <a:pt x="8241149" y="1989848"/>
                </a:cubicBezTo>
                <a:cubicBezTo>
                  <a:pt x="8271075" y="1982685"/>
                  <a:pt x="8298414" y="1971489"/>
                  <a:pt x="8323168" y="1956259"/>
                </a:cubicBezTo>
                <a:cubicBezTo>
                  <a:pt x="8347922" y="1941030"/>
                  <a:pt x="8372764" y="1919907"/>
                  <a:pt x="8397695" y="1892887"/>
                </a:cubicBezTo>
                <a:cubicBezTo>
                  <a:pt x="8422627" y="1865868"/>
                  <a:pt x="8455671" y="1825850"/>
                  <a:pt x="8496829" y="1772832"/>
                </a:cubicBezTo>
                <a:cubicBezTo>
                  <a:pt x="8562603" y="1656891"/>
                  <a:pt x="8628374" y="1496946"/>
                  <a:pt x="8694147" y="1359005"/>
                </a:cubicBezTo>
                <a:cubicBezTo>
                  <a:pt x="8751780" y="1218264"/>
                  <a:pt x="8823379" y="1088862"/>
                  <a:pt x="8908943" y="970800"/>
                </a:cubicBezTo>
                <a:lnTo>
                  <a:pt x="8538279" y="970800"/>
                </a:lnTo>
                <a:lnTo>
                  <a:pt x="8597275" y="763602"/>
                </a:lnTo>
                <a:lnTo>
                  <a:pt x="8992774" y="763602"/>
                </a:lnTo>
                <a:cubicBezTo>
                  <a:pt x="8994934" y="763200"/>
                  <a:pt x="9016406" y="728607"/>
                  <a:pt x="9057197" y="659825"/>
                </a:cubicBezTo>
                <a:cubicBezTo>
                  <a:pt x="9097987" y="591046"/>
                  <a:pt x="9143929" y="518896"/>
                  <a:pt x="9195026" y="443377"/>
                </a:cubicBezTo>
                <a:cubicBezTo>
                  <a:pt x="9246122" y="367859"/>
                  <a:pt x="9302596" y="290776"/>
                  <a:pt x="9364452" y="212126"/>
                </a:cubicBezTo>
                <a:cubicBezTo>
                  <a:pt x="9426307" y="133476"/>
                  <a:pt x="9495201" y="62767"/>
                  <a:pt x="9571135" y="0"/>
                </a:cubicBezTo>
                <a:close/>
              </a:path>
            </a:pathLst>
          </a:custGeom>
          <a:effectLst>
            <a:outerShdw blurRad="330200" dir="18900000" sy="23000" kx="-1200000" algn="bl" rotWithShape="0">
              <a:prstClr val="black">
                <a:alpha val="1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4778477"/>
          </a:xfrm>
          <a:prstGeom prst="rect">
            <a:avLst/>
          </a:prstGeom>
          <a:gradFill flip="none" rotWithShape="1">
            <a:gsLst>
              <a:gs pos="6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091085" y="1"/>
            <a:ext cx="6100916" cy="47784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914425" y="856342"/>
            <a:ext cx="5960810" cy="5471886"/>
          </a:xfrm>
          <a:custGeom>
            <a:avLst/>
            <a:gdLst>
              <a:gd name="connsiteX0" fmla="*/ 4962174 w 5646031"/>
              <a:gd name="connsiteY0" fmla="*/ 3600454 h 5182926"/>
              <a:gd name="connsiteX1" fmla="*/ 5001765 w 5646031"/>
              <a:gd name="connsiteY1" fmla="*/ 3600454 h 5182926"/>
              <a:gd name="connsiteX2" fmla="*/ 5040157 w 5646031"/>
              <a:gd name="connsiteY2" fmla="*/ 3602854 h 5182926"/>
              <a:gd name="connsiteX3" fmla="*/ 5079748 w 5646031"/>
              <a:gd name="connsiteY3" fmla="*/ 3604054 h 5182926"/>
              <a:gd name="connsiteX4" fmla="*/ 5154134 w 5646031"/>
              <a:gd name="connsiteY4" fmla="*/ 3613652 h 5182926"/>
              <a:gd name="connsiteX5" fmla="*/ 5226119 w 5646031"/>
              <a:gd name="connsiteY5" fmla="*/ 3630449 h 5182926"/>
              <a:gd name="connsiteX6" fmla="*/ 5295704 w 5646031"/>
              <a:gd name="connsiteY6" fmla="*/ 3646045 h 5182926"/>
              <a:gd name="connsiteX7" fmla="*/ 5365290 w 5646031"/>
              <a:gd name="connsiteY7" fmla="*/ 3662841 h 5182926"/>
              <a:gd name="connsiteX8" fmla="*/ 5434875 w 5646031"/>
              <a:gd name="connsiteY8" fmla="*/ 3678439 h 5182926"/>
              <a:gd name="connsiteX9" fmla="*/ 5502061 w 5646031"/>
              <a:gd name="connsiteY9" fmla="*/ 3695235 h 5182926"/>
              <a:gd name="connsiteX10" fmla="*/ 5516458 w 5646031"/>
              <a:gd name="connsiteY10" fmla="*/ 3697635 h 5182926"/>
              <a:gd name="connsiteX11" fmla="*/ 5524857 w 5646031"/>
              <a:gd name="connsiteY11" fmla="*/ 3704833 h 5182926"/>
              <a:gd name="connsiteX12" fmla="*/ 5536854 w 5646031"/>
              <a:gd name="connsiteY12" fmla="*/ 3710832 h 5182926"/>
              <a:gd name="connsiteX13" fmla="*/ 5544053 w 5646031"/>
              <a:gd name="connsiteY13" fmla="*/ 3720430 h 5182926"/>
              <a:gd name="connsiteX14" fmla="*/ 5551251 w 5646031"/>
              <a:gd name="connsiteY14" fmla="*/ 3732428 h 5182926"/>
              <a:gd name="connsiteX15" fmla="*/ 5556050 w 5646031"/>
              <a:gd name="connsiteY15" fmla="*/ 3744425 h 5182926"/>
              <a:gd name="connsiteX16" fmla="*/ 5556050 w 5646031"/>
              <a:gd name="connsiteY16" fmla="*/ 3757622 h 5182926"/>
              <a:gd name="connsiteX17" fmla="*/ 5556050 w 5646031"/>
              <a:gd name="connsiteY17" fmla="*/ 3772019 h 5182926"/>
              <a:gd name="connsiteX18" fmla="*/ 5553651 w 5646031"/>
              <a:gd name="connsiteY18" fmla="*/ 3785217 h 5182926"/>
              <a:gd name="connsiteX19" fmla="*/ 5548852 w 5646031"/>
              <a:gd name="connsiteY19" fmla="*/ 3794815 h 5182926"/>
              <a:gd name="connsiteX20" fmla="*/ 5541653 w 5646031"/>
              <a:gd name="connsiteY20" fmla="*/ 3806812 h 5182926"/>
              <a:gd name="connsiteX21" fmla="*/ 5534455 w 5646031"/>
              <a:gd name="connsiteY21" fmla="*/ 3814011 h 5182926"/>
              <a:gd name="connsiteX22" fmla="*/ 5524857 w 5646031"/>
              <a:gd name="connsiteY22" fmla="*/ 3820009 h 5182926"/>
              <a:gd name="connsiteX23" fmla="*/ 5516458 w 5646031"/>
              <a:gd name="connsiteY23" fmla="*/ 3822409 h 5182926"/>
              <a:gd name="connsiteX24" fmla="*/ 5504461 w 5646031"/>
              <a:gd name="connsiteY24" fmla="*/ 3824808 h 5182926"/>
              <a:gd name="connsiteX25" fmla="*/ 5494863 w 5646031"/>
              <a:gd name="connsiteY25" fmla="*/ 3822409 h 5182926"/>
              <a:gd name="connsiteX26" fmla="*/ 5460070 w 5646031"/>
              <a:gd name="connsiteY26" fmla="*/ 3814011 h 5182926"/>
              <a:gd name="connsiteX27" fmla="*/ 5422878 w 5646031"/>
              <a:gd name="connsiteY27" fmla="*/ 3804413 h 5182926"/>
              <a:gd name="connsiteX28" fmla="*/ 5385686 w 5646031"/>
              <a:gd name="connsiteY28" fmla="*/ 3799614 h 5182926"/>
              <a:gd name="connsiteX29" fmla="*/ 5349693 w 5646031"/>
              <a:gd name="connsiteY29" fmla="*/ 3792415 h 5182926"/>
              <a:gd name="connsiteX30" fmla="*/ 5275308 w 5646031"/>
              <a:gd name="connsiteY30" fmla="*/ 3782817 h 5182926"/>
              <a:gd name="connsiteX31" fmla="*/ 5235717 w 5646031"/>
              <a:gd name="connsiteY31" fmla="*/ 3779218 h 5182926"/>
              <a:gd name="connsiteX32" fmla="*/ 5198524 w 5646031"/>
              <a:gd name="connsiteY32" fmla="*/ 3772019 h 5182926"/>
              <a:gd name="connsiteX33" fmla="*/ 5161332 w 5646031"/>
              <a:gd name="connsiteY33" fmla="*/ 3764821 h 5182926"/>
              <a:gd name="connsiteX34" fmla="*/ 5124140 w 5646031"/>
              <a:gd name="connsiteY34" fmla="*/ 3752823 h 5182926"/>
              <a:gd name="connsiteX35" fmla="*/ 5086948 w 5646031"/>
              <a:gd name="connsiteY35" fmla="*/ 3739626 h 5182926"/>
              <a:gd name="connsiteX36" fmla="*/ 5052155 w 5646031"/>
              <a:gd name="connsiteY36" fmla="*/ 3720430 h 5182926"/>
              <a:gd name="connsiteX37" fmla="*/ 5017361 w 5646031"/>
              <a:gd name="connsiteY37" fmla="*/ 3700034 h 5182926"/>
              <a:gd name="connsiteX38" fmla="*/ 4982569 w 5646031"/>
              <a:gd name="connsiteY38" fmla="*/ 3672440 h 5182926"/>
              <a:gd name="connsiteX39" fmla="*/ 4952576 w 5646031"/>
              <a:gd name="connsiteY39" fmla="*/ 3638846 h 5182926"/>
              <a:gd name="connsiteX40" fmla="*/ 4922581 w 5646031"/>
              <a:gd name="connsiteY40" fmla="*/ 3602854 h 5182926"/>
              <a:gd name="connsiteX41" fmla="*/ 1356919 w 5646031"/>
              <a:gd name="connsiteY41" fmla="*/ 0 h 5182926"/>
              <a:gd name="connsiteX42" fmla="*/ 1377315 w 5646031"/>
              <a:gd name="connsiteY42" fmla="*/ 0 h 5182926"/>
              <a:gd name="connsiteX43" fmla="*/ 1396511 w 5646031"/>
              <a:gd name="connsiteY43" fmla="*/ 2400 h 5182926"/>
              <a:gd name="connsiteX44" fmla="*/ 1416906 w 5646031"/>
              <a:gd name="connsiteY44" fmla="*/ 7199 h 5182926"/>
              <a:gd name="connsiteX45" fmla="*/ 1433703 w 5646031"/>
              <a:gd name="connsiteY45" fmla="*/ 16797 h 5182926"/>
              <a:gd name="connsiteX46" fmla="*/ 1449300 w 5646031"/>
              <a:gd name="connsiteY46" fmla="*/ 29994 h 5182926"/>
              <a:gd name="connsiteX47" fmla="*/ 1454099 w 5646031"/>
              <a:gd name="connsiteY47" fmla="*/ 37193 h 5182926"/>
              <a:gd name="connsiteX48" fmla="*/ 1458898 w 5646031"/>
              <a:gd name="connsiteY48" fmla="*/ 46791 h 5182926"/>
              <a:gd name="connsiteX49" fmla="*/ 1461298 w 5646031"/>
              <a:gd name="connsiteY49" fmla="*/ 52789 h 5182926"/>
              <a:gd name="connsiteX50" fmla="*/ 1458898 w 5646031"/>
              <a:gd name="connsiteY50" fmla="*/ 57588 h 5182926"/>
              <a:gd name="connsiteX51" fmla="*/ 1456499 w 5646031"/>
              <a:gd name="connsiteY51" fmla="*/ 64787 h 5182926"/>
              <a:gd name="connsiteX52" fmla="*/ 1454099 w 5646031"/>
              <a:gd name="connsiteY52" fmla="*/ 69586 h 5182926"/>
              <a:gd name="connsiteX53" fmla="*/ 1445700 w 5646031"/>
              <a:gd name="connsiteY53" fmla="*/ 79184 h 5182926"/>
              <a:gd name="connsiteX54" fmla="*/ 1419306 w 5646031"/>
              <a:gd name="connsiteY54" fmla="*/ 94781 h 5182926"/>
              <a:gd name="connsiteX55" fmla="*/ 1408509 w 5646031"/>
              <a:gd name="connsiteY55" fmla="*/ 101979 h 5182926"/>
              <a:gd name="connsiteX56" fmla="*/ 1403710 w 5646031"/>
              <a:gd name="connsiteY56" fmla="*/ 106778 h 5182926"/>
              <a:gd name="connsiteX57" fmla="*/ 1401310 w 5646031"/>
              <a:gd name="connsiteY57" fmla="*/ 113977 h 5182926"/>
              <a:gd name="connsiteX58" fmla="*/ 1394112 w 5646031"/>
              <a:gd name="connsiteY58" fmla="*/ 131973 h 5182926"/>
              <a:gd name="connsiteX59" fmla="*/ 1389313 w 5646031"/>
              <a:gd name="connsiteY59" fmla="*/ 151169 h 5182926"/>
              <a:gd name="connsiteX60" fmla="*/ 1386913 w 5646031"/>
              <a:gd name="connsiteY60" fmla="*/ 169166 h 5182926"/>
              <a:gd name="connsiteX61" fmla="*/ 1384514 w 5646031"/>
              <a:gd name="connsiteY61" fmla="*/ 188362 h 5182926"/>
              <a:gd name="connsiteX62" fmla="*/ 1384514 w 5646031"/>
              <a:gd name="connsiteY62" fmla="*/ 206357 h 5182926"/>
              <a:gd name="connsiteX63" fmla="*/ 1386913 w 5646031"/>
              <a:gd name="connsiteY63" fmla="*/ 225553 h 5182926"/>
              <a:gd name="connsiteX64" fmla="*/ 1389313 w 5646031"/>
              <a:gd name="connsiteY64" fmla="*/ 241150 h 5182926"/>
              <a:gd name="connsiteX65" fmla="*/ 1394112 w 5646031"/>
              <a:gd name="connsiteY65" fmla="*/ 260347 h 5182926"/>
              <a:gd name="connsiteX66" fmla="*/ 1406109 w 5646031"/>
              <a:gd name="connsiteY66" fmla="*/ 292740 h 5182926"/>
              <a:gd name="connsiteX67" fmla="*/ 1421705 w 5646031"/>
              <a:gd name="connsiteY67" fmla="*/ 322734 h 5182926"/>
              <a:gd name="connsiteX68" fmla="*/ 1443301 w 5646031"/>
              <a:gd name="connsiteY68" fmla="*/ 352727 h 5182926"/>
              <a:gd name="connsiteX69" fmla="*/ 1470896 w 5646031"/>
              <a:gd name="connsiteY69" fmla="*/ 377922 h 5182926"/>
              <a:gd name="connsiteX70" fmla="*/ 1488892 w 5646031"/>
              <a:gd name="connsiteY70" fmla="*/ 392319 h 5182926"/>
              <a:gd name="connsiteX71" fmla="*/ 1510487 w 5646031"/>
              <a:gd name="connsiteY71" fmla="*/ 406716 h 5182926"/>
              <a:gd name="connsiteX72" fmla="*/ 1533283 w 5646031"/>
              <a:gd name="connsiteY72" fmla="*/ 419913 h 5182926"/>
              <a:gd name="connsiteX73" fmla="*/ 1558477 w 5646031"/>
              <a:gd name="connsiteY73" fmla="*/ 431911 h 5182926"/>
              <a:gd name="connsiteX74" fmla="*/ 1586072 w 5646031"/>
              <a:gd name="connsiteY74" fmla="*/ 439109 h 5182926"/>
              <a:gd name="connsiteX75" fmla="*/ 1617265 w 5646031"/>
              <a:gd name="connsiteY75" fmla="*/ 441509 h 5182926"/>
              <a:gd name="connsiteX76" fmla="*/ 1632862 w 5646031"/>
              <a:gd name="connsiteY76" fmla="*/ 441509 h 5182926"/>
              <a:gd name="connsiteX77" fmla="*/ 1649658 w 5646031"/>
              <a:gd name="connsiteY77" fmla="*/ 439109 h 5182926"/>
              <a:gd name="connsiteX78" fmla="*/ 1665255 w 5646031"/>
              <a:gd name="connsiteY78" fmla="*/ 436710 h 5182926"/>
              <a:gd name="connsiteX79" fmla="*/ 1684451 w 5646031"/>
              <a:gd name="connsiteY79" fmla="*/ 431911 h 5182926"/>
              <a:gd name="connsiteX80" fmla="*/ 1677253 w 5646031"/>
              <a:gd name="connsiteY80" fmla="*/ 415114 h 5182926"/>
              <a:gd name="connsiteX81" fmla="*/ 1667655 w 5646031"/>
              <a:gd name="connsiteY81" fmla="*/ 401917 h 5182926"/>
              <a:gd name="connsiteX82" fmla="*/ 1660457 w 5646031"/>
              <a:gd name="connsiteY82" fmla="*/ 387520 h 5182926"/>
              <a:gd name="connsiteX83" fmla="*/ 1649658 w 5646031"/>
              <a:gd name="connsiteY83" fmla="*/ 375523 h 5182926"/>
              <a:gd name="connsiteX84" fmla="*/ 1628063 w 5646031"/>
              <a:gd name="connsiteY84" fmla="*/ 357526 h 5182926"/>
              <a:gd name="connsiteX85" fmla="*/ 1605268 w 5646031"/>
              <a:gd name="connsiteY85" fmla="*/ 340730 h 5182926"/>
              <a:gd name="connsiteX86" fmla="*/ 1580073 w 5646031"/>
              <a:gd name="connsiteY86" fmla="*/ 327533 h 5182926"/>
              <a:gd name="connsiteX87" fmla="*/ 1553678 w 5646031"/>
              <a:gd name="connsiteY87" fmla="*/ 313136 h 5182926"/>
              <a:gd name="connsiteX88" fmla="*/ 1530883 w 5646031"/>
              <a:gd name="connsiteY88" fmla="*/ 302338 h 5182926"/>
              <a:gd name="connsiteX89" fmla="*/ 1508088 w 5646031"/>
              <a:gd name="connsiteY89" fmla="*/ 285541 h 5182926"/>
              <a:gd name="connsiteX90" fmla="*/ 1488892 w 5646031"/>
              <a:gd name="connsiteY90" fmla="*/ 273543 h 5182926"/>
              <a:gd name="connsiteX91" fmla="*/ 1480494 w 5646031"/>
              <a:gd name="connsiteY91" fmla="*/ 265146 h 5182926"/>
              <a:gd name="connsiteX92" fmla="*/ 1473295 w 5646031"/>
              <a:gd name="connsiteY92" fmla="*/ 257947 h 5182926"/>
              <a:gd name="connsiteX93" fmla="*/ 1468496 w 5646031"/>
              <a:gd name="connsiteY93" fmla="*/ 248349 h 5182926"/>
              <a:gd name="connsiteX94" fmla="*/ 1466097 w 5646031"/>
              <a:gd name="connsiteY94" fmla="*/ 238751 h 5182926"/>
              <a:gd name="connsiteX95" fmla="*/ 1466097 w 5646031"/>
              <a:gd name="connsiteY95" fmla="*/ 227953 h 5182926"/>
              <a:gd name="connsiteX96" fmla="*/ 1470896 w 5646031"/>
              <a:gd name="connsiteY96" fmla="*/ 215955 h 5182926"/>
              <a:gd name="connsiteX97" fmla="*/ 1480494 w 5646031"/>
              <a:gd name="connsiteY97" fmla="*/ 206357 h 5182926"/>
              <a:gd name="connsiteX98" fmla="*/ 1488892 w 5646031"/>
              <a:gd name="connsiteY98" fmla="*/ 201558 h 5182926"/>
              <a:gd name="connsiteX99" fmla="*/ 1498490 w 5646031"/>
              <a:gd name="connsiteY99" fmla="*/ 196759 h 5182926"/>
              <a:gd name="connsiteX100" fmla="*/ 1508088 w 5646031"/>
              <a:gd name="connsiteY100" fmla="*/ 199159 h 5182926"/>
              <a:gd name="connsiteX101" fmla="*/ 1518886 w 5646031"/>
              <a:gd name="connsiteY101" fmla="*/ 201558 h 5182926"/>
              <a:gd name="connsiteX102" fmla="*/ 1530883 w 5646031"/>
              <a:gd name="connsiteY102" fmla="*/ 206357 h 5182926"/>
              <a:gd name="connsiteX103" fmla="*/ 1550079 w 5646031"/>
              <a:gd name="connsiteY103" fmla="*/ 218355 h 5182926"/>
              <a:gd name="connsiteX104" fmla="*/ 1577673 w 5646031"/>
              <a:gd name="connsiteY104" fmla="*/ 238751 h 5182926"/>
              <a:gd name="connsiteX105" fmla="*/ 1610067 w 5646031"/>
              <a:gd name="connsiteY105" fmla="*/ 255548 h 5182926"/>
              <a:gd name="connsiteX106" fmla="*/ 1640060 w 5646031"/>
              <a:gd name="connsiteY106" fmla="*/ 266345 h 5182926"/>
              <a:gd name="connsiteX107" fmla="*/ 1674854 w 5646031"/>
              <a:gd name="connsiteY107" fmla="*/ 275943 h 5182926"/>
              <a:gd name="connsiteX108" fmla="*/ 1739640 w 5646031"/>
              <a:gd name="connsiteY108" fmla="*/ 295139 h 5182926"/>
              <a:gd name="connsiteX109" fmla="*/ 1774432 w 5646031"/>
              <a:gd name="connsiteY109" fmla="*/ 303538 h 5182926"/>
              <a:gd name="connsiteX110" fmla="*/ 1806826 w 5646031"/>
              <a:gd name="connsiteY110" fmla="*/ 313136 h 5182926"/>
              <a:gd name="connsiteX111" fmla="*/ 1846418 w 5646031"/>
              <a:gd name="connsiteY111" fmla="*/ 325133 h 5182926"/>
              <a:gd name="connsiteX112" fmla="*/ 1883610 w 5646031"/>
              <a:gd name="connsiteY112" fmla="*/ 332332 h 5182926"/>
              <a:gd name="connsiteX113" fmla="*/ 1901606 w 5646031"/>
              <a:gd name="connsiteY113" fmla="*/ 334731 h 5182926"/>
              <a:gd name="connsiteX114" fmla="*/ 1918403 w 5646031"/>
              <a:gd name="connsiteY114" fmla="*/ 334731 h 5182926"/>
              <a:gd name="connsiteX115" fmla="*/ 1932800 w 5646031"/>
              <a:gd name="connsiteY115" fmla="*/ 332332 h 5182926"/>
              <a:gd name="connsiteX116" fmla="*/ 1945997 w 5646031"/>
              <a:gd name="connsiteY116" fmla="*/ 329932 h 5182926"/>
              <a:gd name="connsiteX117" fmla="*/ 1960394 w 5646031"/>
              <a:gd name="connsiteY117" fmla="*/ 322734 h 5182926"/>
              <a:gd name="connsiteX118" fmla="*/ 1973591 w 5646031"/>
              <a:gd name="connsiteY118" fmla="*/ 315535 h 5182926"/>
              <a:gd name="connsiteX119" fmla="*/ 1985589 w 5646031"/>
              <a:gd name="connsiteY119" fmla="*/ 305937 h 5182926"/>
              <a:gd name="connsiteX120" fmla="*/ 1995187 w 5646031"/>
              <a:gd name="connsiteY120" fmla="*/ 295139 h 5182926"/>
              <a:gd name="connsiteX121" fmla="*/ 2005985 w 5646031"/>
              <a:gd name="connsiteY121" fmla="*/ 280742 h 5182926"/>
              <a:gd name="connsiteX122" fmla="*/ 2015583 w 5646031"/>
              <a:gd name="connsiteY122" fmla="*/ 262746 h 5182926"/>
              <a:gd name="connsiteX123" fmla="*/ 2022781 w 5646031"/>
              <a:gd name="connsiteY123" fmla="*/ 243550 h 5182926"/>
              <a:gd name="connsiteX124" fmla="*/ 2029980 w 5646031"/>
              <a:gd name="connsiteY124" fmla="*/ 220754 h 5182926"/>
              <a:gd name="connsiteX125" fmla="*/ 2037178 w 5646031"/>
              <a:gd name="connsiteY125" fmla="*/ 201558 h 5182926"/>
              <a:gd name="connsiteX126" fmla="*/ 2045576 w 5646031"/>
              <a:gd name="connsiteY126" fmla="*/ 190761 h 5182926"/>
              <a:gd name="connsiteX127" fmla="*/ 2057574 w 5646031"/>
              <a:gd name="connsiteY127" fmla="*/ 183562 h 5182926"/>
              <a:gd name="connsiteX128" fmla="*/ 2067172 w 5646031"/>
              <a:gd name="connsiteY128" fmla="*/ 181163 h 5182926"/>
              <a:gd name="connsiteX129" fmla="*/ 2080369 w 5646031"/>
              <a:gd name="connsiteY129" fmla="*/ 183562 h 5182926"/>
              <a:gd name="connsiteX130" fmla="*/ 2092367 w 5646031"/>
              <a:gd name="connsiteY130" fmla="*/ 190761 h 5182926"/>
              <a:gd name="connsiteX131" fmla="*/ 2104364 w 5646031"/>
              <a:gd name="connsiteY131" fmla="*/ 199159 h 5182926"/>
              <a:gd name="connsiteX132" fmla="*/ 2117561 w 5646031"/>
              <a:gd name="connsiteY132" fmla="*/ 211156 h 5182926"/>
              <a:gd name="connsiteX133" fmla="*/ 2139157 w 5646031"/>
              <a:gd name="connsiteY133" fmla="*/ 230352 h 5182926"/>
              <a:gd name="connsiteX134" fmla="*/ 2159553 w 5646031"/>
              <a:gd name="connsiteY134" fmla="*/ 243550 h 5182926"/>
              <a:gd name="connsiteX135" fmla="*/ 2176350 w 5646031"/>
              <a:gd name="connsiteY135" fmla="*/ 250749 h 5182926"/>
              <a:gd name="connsiteX136" fmla="*/ 2184747 w 5646031"/>
              <a:gd name="connsiteY136" fmla="*/ 250749 h 5182926"/>
              <a:gd name="connsiteX137" fmla="*/ 2191946 w 5646031"/>
              <a:gd name="connsiteY137" fmla="*/ 250749 h 5182926"/>
              <a:gd name="connsiteX138" fmla="*/ 2201544 w 5646031"/>
              <a:gd name="connsiteY138" fmla="*/ 248349 h 5182926"/>
              <a:gd name="connsiteX139" fmla="*/ 2208743 w 5646031"/>
              <a:gd name="connsiteY139" fmla="*/ 243550 h 5182926"/>
              <a:gd name="connsiteX140" fmla="*/ 2214742 w 5646031"/>
              <a:gd name="connsiteY140" fmla="*/ 236352 h 5182926"/>
              <a:gd name="connsiteX141" fmla="*/ 2219541 w 5646031"/>
              <a:gd name="connsiteY141" fmla="*/ 230352 h 5182926"/>
              <a:gd name="connsiteX142" fmla="*/ 2231538 w 5646031"/>
              <a:gd name="connsiteY142" fmla="*/ 208757 h 5182926"/>
              <a:gd name="connsiteX143" fmla="*/ 2238737 w 5646031"/>
              <a:gd name="connsiteY143" fmla="*/ 178763 h 5182926"/>
              <a:gd name="connsiteX144" fmla="*/ 2248335 w 5646031"/>
              <a:gd name="connsiteY144" fmla="*/ 148769 h 5182926"/>
              <a:gd name="connsiteX145" fmla="*/ 2251933 w 5646031"/>
              <a:gd name="connsiteY145" fmla="*/ 136772 h 5182926"/>
              <a:gd name="connsiteX146" fmla="*/ 2259132 w 5646031"/>
              <a:gd name="connsiteY146" fmla="*/ 127174 h 5182926"/>
              <a:gd name="connsiteX147" fmla="*/ 2263931 w 5646031"/>
              <a:gd name="connsiteY147" fmla="*/ 118776 h 5182926"/>
              <a:gd name="connsiteX148" fmla="*/ 2271130 w 5646031"/>
              <a:gd name="connsiteY148" fmla="*/ 113977 h 5182926"/>
              <a:gd name="connsiteX149" fmla="*/ 2278328 w 5646031"/>
              <a:gd name="connsiteY149" fmla="*/ 109178 h 5182926"/>
              <a:gd name="connsiteX150" fmla="*/ 2286727 w 5646031"/>
              <a:gd name="connsiteY150" fmla="*/ 106778 h 5182926"/>
              <a:gd name="connsiteX151" fmla="*/ 2293925 w 5646031"/>
              <a:gd name="connsiteY151" fmla="*/ 106778 h 5182926"/>
              <a:gd name="connsiteX152" fmla="*/ 2301124 w 5646031"/>
              <a:gd name="connsiteY152" fmla="*/ 109178 h 5182926"/>
              <a:gd name="connsiteX153" fmla="*/ 2319120 w 5646031"/>
              <a:gd name="connsiteY153" fmla="*/ 116376 h 5182926"/>
              <a:gd name="connsiteX154" fmla="*/ 2338316 w 5646031"/>
              <a:gd name="connsiteY154" fmla="*/ 129573 h 5182926"/>
              <a:gd name="connsiteX155" fmla="*/ 2358712 w 5646031"/>
              <a:gd name="connsiteY155" fmla="*/ 151169 h 5182926"/>
              <a:gd name="connsiteX156" fmla="*/ 2373109 w 5646031"/>
              <a:gd name="connsiteY156" fmla="*/ 164366 h 5182926"/>
              <a:gd name="connsiteX157" fmla="*/ 2387506 w 5646031"/>
              <a:gd name="connsiteY157" fmla="*/ 176364 h 5182926"/>
              <a:gd name="connsiteX158" fmla="*/ 2400703 w 5646031"/>
              <a:gd name="connsiteY158" fmla="*/ 183562 h 5182926"/>
              <a:gd name="connsiteX159" fmla="*/ 2415100 w 5646031"/>
              <a:gd name="connsiteY159" fmla="*/ 188362 h 5182926"/>
              <a:gd name="connsiteX160" fmla="*/ 2430697 w 5646031"/>
              <a:gd name="connsiteY160" fmla="*/ 190761 h 5182926"/>
              <a:gd name="connsiteX161" fmla="*/ 2449893 w 5646031"/>
              <a:gd name="connsiteY161" fmla="*/ 190761 h 5182926"/>
              <a:gd name="connsiteX162" fmla="*/ 2493084 w 5646031"/>
              <a:gd name="connsiteY162" fmla="*/ 185962 h 5182926"/>
              <a:gd name="connsiteX163" fmla="*/ 2561469 w 5646031"/>
              <a:gd name="connsiteY163" fmla="*/ 176364 h 5182926"/>
              <a:gd name="connsiteX164" fmla="*/ 2632255 w 5646031"/>
              <a:gd name="connsiteY164" fmla="*/ 169166 h 5182926"/>
              <a:gd name="connsiteX165" fmla="*/ 2701841 w 5646031"/>
              <a:gd name="connsiteY165" fmla="*/ 161967 h 5182926"/>
              <a:gd name="connsiteX166" fmla="*/ 2736633 w 5646031"/>
              <a:gd name="connsiteY166" fmla="*/ 155968 h 5182926"/>
              <a:gd name="connsiteX167" fmla="*/ 2771426 w 5646031"/>
              <a:gd name="connsiteY167" fmla="*/ 148769 h 5182926"/>
              <a:gd name="connsiteX168" fmla="*/ 2783424 w 5646031"/>
              <a:gd name="connsiteY168" fmla="*/ 146370 h 5182926"/>
              <a:gd name="connsiteX169" fmla="*/ 2790622 w 5646031"/>
              <a:gd name="connsiteY169" fmla="*/ 151169 h 5182926"/>
              <a:gd name="connsiteX170" fmla="*/ 2795421 w 5646031"/>
              <a:gd name="connsiteY170" fmla="*/ 158367 h 5182926"/>
              <a:gd name="connsiteX171" fmla="*/ 2797821 w 5646031"/>
              <a:gd name="connsiteY171" fmla="*/ 166766 h 5182926"/>
              <a:gd name="connsiteX172" fmla="*/ 2800220 w 5646031"/>
              <a:gd name="connsiteY172" fmla="*/ 181163 h 5182926"/>
              <a:gd name="connsiteX173" fmla="*/ 2797821 w 5646031"/>
              <a:gd name="connsiteY173" fmla="*/ 193161 h 5182926"/>
              <a:gd name="connsiteX174" fmla="*/ 2795421 w 5646031"/>
              <a:gd name="connsiteY174" fmla="*/ 218355 h 5182926"/>
              <a:gd name="connsiteX175" fmla="*/ 2790622 w 5646031"/>
              <a:gd name="connsiteY175" fmla="*/ 230352 h 5182926"/>
              <a:gd name="connsiteX176" fmla="*/ 2783424 w 5646031"/>
              <a:gd name="connsiteY176" fmla="*/ 243550 h 5182926"/>
              <a:gd name="connsiteX177" fmla="*/ 2776225 w 5646031"/>
              <a:gd name="connsiteY177" fmla="*/ 257947 h 5182926"/>
              <a:gd name="connsiteX178" fmla="*/ 2771426 w 5646031"/>
              <a:gd name="connsiteY178" fmla="*/ 268744 h 5182926"/>
              <a:gd name="connsiteX179" fmla="*/ 2770226 w 5646031"/>
              <a:gd name="connsiteY179" fmla="*/ 283141 h 5182926"/>
              <a:gd name="connsiteX180" fmla="*/ 2770226 w 5646031"/>
              <a:gd name="connsiteY180" fmla="*/ 290340 h 5182926"/>
              <a:gd name="connsiteX181" fmla="*/ 2771426 w 5646031"/>
              <a:gd name="connsiteY181" fmla="*/ 295139 h 5182926"/>
              <a:gd name="connsiteX182" fmla="*/ 2773826 w 5646031"/>
              <a:gd name="connsiteY182" fmla="*/ 302338 h 5182926"/>
              <a:gd name="connsiteX183" fmla="*/ 2778625 w 5646031"/>
              <a:gd name="connsiteY183" fmla="*/ 305937 h 5182926"/>
              <a:gd name="connsiteX184" fmla="*/ 2785823 w 5646031"/>
              <a:gd name="connsiteY184" fmla="*/ 313136 h 5182926"/>
              <a:gd name="connsiteX185" fmla="*/ 2795421 w 5646031"/>
              <a:gd name="connsiteY185" fmla="*/ 317935 h 5182926"/>
              <a:gd name="connsiteX186" fmla="*/ 2808618 w 5646031"/>
              <a:gd name="connsiteY186" fmla="*/ 325133 h 5182926"/>
              <a:gd name="connsiteX187" fmla="*/ 2825415 w 5646031"/>
              <a:gd name="connsiteY187" fmla="*/ 327533 h 5182926"/>
              <a:gd name="connsiteX188" fmla="*/ 2839812 w 5646031"/>
              <a:gd name="connsiteY188" fmla="*/ 327533 h 5182926"/>
              <a:gd name="connsiteX189" fmla="*/ 2850610 w 5646031"/>
              <a:gd name="connsiteY189" fmla="*/ 325133 h 5182926"/>
              <a:gd name="connsiteX190" fmla="*/ 2865007 w 5646031"/>
              <a:gd name="connsiteY190" fmla="*/ 317935 h 5182926"/>
              <a:gd name="connsiteX191" fmla="*/ 2878204 w 5646031"/>
              <a:gd name="connsiteY191" fmla="*/ 310736 h 5182926"/>
              <a:gd name="connsiteX192" fmla="*/ 2890201 w 5646031"/>
              <a:gd name="connsiteY192" fmla="*/ 302338 h 5182926"/>
              <a:gd name="connsiteX193" fmla="*/ 2902199 w 5646031"/>
              <a:gd name="connsiteY193" fmla="*/ 292740 h 5182926"/>
              <a:gd name="connsiteX194" fmla="*/ 2912997 w 5646031"/>
              <a:gd name="connsiteY194" fmla="*/ 278342 h 5182926"/>
              <a:gd name="connsiteX195" fmla="*/ 2927394 w 5646031"/>
              <a:gd name="connsiteY195" fmla="*/ 265146 h 5182926"/>
              <a:gd name="connsiteX196" fmla="*/ 2939392 w 5646031"/>
              <a:gd name="connsiteY196" fmla="*/ 250749 h 5182926"/>
              <a:gd name="connsiteX197" fmla="*/ 2952588 w 5646031"/>
              <a:gd name="connsiteY197" fmla="*/ 236352 h 5182926"/>
              <a:gd name="connsiteX198" fmla="*/ 2966985 w 5646031"/>
              <a:gd name="connsiteY198" fmla="*/ 230352 h 5182926"/>
              <a:gd name="connsiteX199" fmla="*/ 2974184 w 5646031"/>
              <a:gd name="connsiteY199" fmla="*/ 225553 h 5182926"/>
              <a:gd name="connsiteX200" fmla="*/ 2982583 w 5646031"/>
              <a:gd name="connsiteY200" fmla="*/ 225553 h 5182926"/>
              <a:gd name="connsiteX201" fmla="*/ 2989781 w 5646031"/>
              <a:gd name="connsiteY201" fmla="*/ 225553 h 5182926"/>
              <a:gd name="connsiteX202" fmla="*/ 2999379 w 5646031"/>
              <a:gd name="connsiteY202" fmla="*/ 230352 h 5182926"/>
              <a:gd name="connsiteX203" fmla="*/ 3008977 w 5646031"/>
              <a:gd name="connsiteY203" fmla="*/ 233952 h 5182926"/>
              <a:gd name="connsiteX204" fmla="*/ 3017375 w 5646031"/>
              <a:gd name="connsiteY204" fmla="*/ 241150 h 5182926"/>
              <a:gd name="connsiteX205" fmla="*/ 3026973 w 5646031"/>
              <a:gd name="connsiteY205" fmla="*/ 250749 h 5182926"/>
              <a:gd name="connsiteX206" fmla="*/ 3034172 w 5646031"/>
              <a:gd name="connsiteY206" fmla="*/ 260347 h 5182926"/>
              <a:gd name="connsiteX207" fmla="*/ 3038971 w 5646031"/>
              <a:gd name="connsiteY207" fmla="*/ 268744 h 5182926"/>
              <a:gd name="connsiteX208" fmla="*/ 3043770 w 5646031"/>
              <a:gd name="connsiteY208" fmla="*/ 278342 h 5182926"/>
              <a:gd name="connsiteX209" fmla="*/ 3046169 w 5646031"/>
              <a:gd name="connsiteY209" fmla="*/ 297539 h 5182926"/>
              <a:gd name="connsiteX210" fmla="*/ 3043770 w 5646031"/>
              <a:gd name="connsiteY210" fmla="*/ 317935 h 5182926"/>
              <a:gd name="connsiteX211" fmla="*/ 3038971 w 5646031"/>
              <a:gd name="connsiteY211" fmla="*/ 338330 h 5182926"/>
              <a:gd name="connsiteX212" fmla="*/ 3029373 w 5646031"/>
              <a:gd name="connsiteY212" fmla="*/ 357526 h 5182926"/>
              <a:gd name="connsiteX213" fmla="*/ 3017375 w 5646031"/>
              <a:gd name="connsiteY213" fmla="*/ 373123 h 5182926"/>
              <a:gd name="connsiteX214" fmla="*/ 3006578 w 5646031"/>
              <a:gd name="connsiteY214" fmla="*/ 387520 h 5182926"/>
              <a:gd name="connsiteX215" fmla="*/ 2984982 w 5646031"/>
              <a:gd name="connsiteY215" fmla="*/ 410315 h 5182926"/>
              <a:gd name="connsiteX216" fmla="*/ 2971784 w 5646031"/>
              <a:gd name="connsiteY216" fmla="*/ 434310 h 5182926"/>
              <a:gd name="connsiteX217" fmla="*/ 2962186 w 5646031"/>
              <a:gd name="connsiteY217" fmla="*/ 454706 h 5182926"/>
              <a:gd name="connsiteX218" fmla="*/ 2957387 w 5646031"/>
              <a:gd name="connsiteY218" fmla="*/ 478701 h 5182926"/>
              <a:gd name="connsiteX219" fmla="*/ 2954988 w 5646031"/>
              <a:gd name="connsiteY219" fmla="*/ 501496 h 5182926"/>
              <a:gd name="connsiteX220" fmla="*/ 2957387 w 5646031"/>
              <a:gd name="connsiteY220" fmla="*/ 524292 h 5182926"/>
              <a:gd name="connsiteX221" fmla="*/ 2959787 w 5646031"/>
              <a:gd name="connsiteY221" fmla="*/ 545887 h 5182926"/>
              <a:gd name="connsiteX222" fmla="*/ 2966985 w 5646031"/>
              <a:gd name="connsiteY222" fmla="*/ 568682 h 5182926"/>
              <a:gd name="connsiteX223" fmla="*/ 2980183 w 5646031"/>
              <a:gd name="connsiteY223" fmla="*/ 613073 h 5182926"/>
              <a:gd name="connsiteX224" fmla="*/ 2994580 w 5646031"/>
              <a:gd name="connsiteY224" fmla="*/ 658664 h 5182926"/>
              <a:gd name="connsiteX225" fmla="*/ 2999379 w 5646031"/>
              <a:gd name="connsiteY225" fmla="*/ 680260 h 5182926"/>
              <a:gd name="connsiteX226" fmla="*/ 3001779 w 5646031"/>
              <a:gd name="connsiteY226" fmla="*/ 703054 h 5182926"/>
              <a:gd name="connsiteX227" fmla="*/ 3001779 w 5646031"/>
              <a:gd name="connsiteY227" fmla="*/ 724650 h 5182926"/>
              <a:gd name="connsiteX228" fmla="*/ 2999379 w 5646031"/>
              <a:gd name="connsiteY228" fmla="*/ 747446 h 5182926"/>
              <a:gd name="connsiteX229" fmla="*/ 2999379 w 5646031"/>
              <a:gd name="connsiteY229" fmla="*/ 757044 h 5182926"/>
              <a:gd name="connsiteX230" fmla="*/ 3004178 w 5646031"/>
              <a:gd name="connsiteY230" fmla="*/ 763042 h 5182926"/>
              <a:gd name="connsiteX231" fmla="*/ 3008977 w 5646031"/>
              <a:gd name="connsiteY231" fmla="*/ 772640 h 5182926"/>
              <a:gd name="connsiteX232" fmla="*/ 3017375 w 5646031"/>
              <a:gd name="connsiteY232" fmla="*/ 779839 h 5182926"/>
              <a:gd name="connsiteX233" fmla="*/ 3026973 w 5646031"/>
              <a:gd name="connsiteY233" fmla="*/ 784638 h 5182926"/>
              <a:gd name="connsiteX234" fmla="*/ 3036571 w 5646031"/>
              <a:gd name="connsiteY234" fmla="*/ 787037 h 5182926"/>
              <a:gd name="connsiteX235" fmla="*/ 3043770 w 5646031"/>
              <a:gd name="connsiteY235" fmla="*/ 789437 h 5182926"/>
              <a:gd name="connsiteX236" fmla="*/ 3052168 w 5646031"/>
              <a:gd name="connsiteY236" fmla="*/ 787037 h 5182926"/>
              <a:gd name="connsiteX237" fmla="*/ 3068965 w 5646031"/>
              <a:gd name="connsiteY237" fmla="*/ 777439 h 5182926"/>
              <a:gd name="connsiteX238" fmla="*/ 3084561 w 5646031"/>
              <a:gd name="connsiteY238" fmla="*/ 775040 h 5182926"/>
              <a:gd name="connsiteX239" fmla="*/ 3103757 w 5646031"/>
              <a:gd name="connsiteY239" fmla="*/ 777439 h 5182926"/>
              <a:gd name="connsiteX240" fmla="*/ 3119354 w 5646031"/>
              <a:gd name="connsiteY240" fmla="*/ 782238 h 5182926"/>
              <a:gd name="connsiteX241" fmla="*/ 3138550 w 5646031"/>
              <a:gd name="connsiteY241" fmla="*/ 789437 h 5182926"/>
              <a:gd name="connsiteX242" fmla="*/ 3156546 w 5646031"/>
              <a:gd name="connsiteY242" fmla="*/ 796635 h 5182926"/>
              <a:gd name="connsiteX243" fmla="*/ 3191339 w 5646031"/>
              <a:gd name="connsiteY243" fmla="*/ 814632 h 5182926"/>
              <a:gd name="connsiteX244" fmla="*/ 3210535 w 5646031"/>
              <a:gd name="connsiteY244" fmla="*/ 821830 h 5182926"/>
              <a:gd name="connsiteX245" fmla="*/ 3228531 w 5646031"/>
              <a:gd name="connsiteY245" fmla="*/ 826628 h 5182926"/>
              <a:gd name="connsiteX246" fmla="*/ 3245328 w 5646031"/>
              <a:gd name="connsiteY246" fmla="*/ 829029 h 5182926"/>
              <a:gd name="connsiteX247" fmla="*/ 3260925 w 5646031"/>
              <a:gd name="connsiteY247" fmla="*/ 826628 h 5182926"/>
              <a:gd name="connsiteX248" fmla="*/ 3280121 w 5646031"/>
              <a:gd name="connsiteY248" fmla="*/ 821830 h 5182926"/>
              <a:gd name="connsiteX249" fmla="*/ 3295717 w 5646031"/>
              <a:gd name="connsiteY249" fmla="*/ 809833 h 5182926"/>
              <a:gd name="connsiteX250" fmla="*/ 3312514 w 5646031"/>
              <a:gd name="connsiteY250" fmla="*/ 791836 h 5182926"/>
              <a:gd name="connsiteX251" fmla="*/ 3326911 w 5646031"/>
              <a:gd name="connsiteY251" fmla="*/ 765442 h 5182926"/>
              <a:gd name="connsiteX252" fmla="*/ 3335310 w 5646031"/>
              <a:gd name="connsiteY252" fmla="*/ 765442 h 5182926"/>
              <a:gd name="connsiteX253" fmla="*/ 3354506 w 5646031"/>
              <a:gd name="connsiteY253" fmla="*/ 775040 h 5182926"/>
              <a:gd name="connsiteX254" fmla="*/ 3402496 w 5646031"/>
              <a:gd name="connsiteY254" fmla="*/ 794236 h 5182926"/>
              <a:gd name="connsiteX255" fmla="*/ 3424091 w 5646031"/>
              <a:gd name="connsiteY255" fmla="*/ 802634 h 5182926"/>
              <a:gd name="connsiteX256" fmla="*/ 3444487 w 5646031"/>
              <a:gd name="connsiteY256" fmla="*/ 812232 h 5182926"/>
              <a:gd name="connsiteX257" fmla="*/ 3466082 w 5646031"/>
              <a:gd name="connsiteY257" fmla="*/ 819431 h 5182926"/>
              <a:gd name="connsiteX258" fmla="*/ 3474481 w 5646031"/>
              <a:gd name="connsiteY258" fmla="*/ 821830 h 5182926"/>
              <a:gd name="connsiteX259" fmla="*/ 3484079 w 5646031"/>
              <a:gd name="connsiteY259" fmla="*/ 819431 h 5182926"/>
              <a:gd name="connsiteX260" fmla="*/ 3530869 w 5646031"/>
              <a:gd name="connsiteY260" fmla="*/ 812232 h 5182926"/>
              <a:gd name="connsiteX261" fmla="*/ 3563262 w 5646031"/>
              <a:gd name="connsiteY261" fmla="*/ 807433 h 5182926"/>
              <a:gd name="connsiteX262" fmla="*/ 3590856 w 5646031"/>
              <a:gd name="connsiteY262" fmla="*/ 807433 h 5182926"/>
              <a:gd name="connsiteX263" fmla="*/ 3602854 w 5646031"/>
              <a:gd name="connsiteY263" fmla="*/ 809833 h 5182926"/>
              <a:gd name="connsiteX264" fmla="*/ 3613652 w 5646031"/>
              <a:gd name="connsiteY264" fmla="*/ 814632 h 5182926"/>
              <a:gd name="connsiteX265" fmla="*/ 3623250 w 5646031"/>
              <a:gd name="connsiteY265" fmla="*/ 819431 h 5182926"/>
              <a:gd name="connsiteX266" fmla="*/ 3635247 w 5646031"/>
              <a:gd name="connsiteY266" fmla="*/ 826628 h 5182926"/>
              <a:gd name="connsiteX267" fmla="*/ 3655643 w 5646031"/>
              <a:gd name="connsiteY267" fmla="*/ 849424 h 5182926"/>
              <a:gd name="connsiteX268" fmla="*/ 3678439 w 5646031"/>
              <a:gd name="connsiteY268" fmla="*/ 879418 h 5182926"/>
              <a:gd name="connsiteX269" fmla="*/ 3709632 w 5646031"/>
              <a:gd name="connsiteY269" fmla="*/ 923809 h 5182926"/>
              <a:gd name="connsiteX270" fmla="*/ 3704833 w 5646031"/>
              <a:gd name="connsiteY270" fmla="*/ 881818 h 5182926"/>
              <a:gd name="connsiteX271" fmla="*/ 3704833 w 5646031"/>
              <a:gd name="connsiteY271" fmla="*/ 844625 h 5182926"/>
              <a:gd name="connsiteX272" fmla="*/ 3712032 w 5646031"/>
              <a:gd name="connsiteY272" fmla="*/ 812232 h 5182926"/>
              <a:gd name="connsiteX273" fmla="*/ 3720429 w 5646031"/>
              <a:gd name="connsiteY273" fmla="*/ 782238 h 5182926"/>
              <a:gd name="connsiteX274" fmla="*/ 3732427 w 5646031"/>
              <a:gd name="connsiteY274" fmla="*/ 759443 h 5182926"/>
              <a:gd name="connsiteX275" fmla="*/ 3750424 w 5646031"/>
              <a:gd name="connsiteY275" fmla="*/ 735448 h 5182926"/>
              <a:gd name="connsiteX276" fmla="*/ 3769620 w 5646031"/>
              <a:gd name="connsiteY276" fmla="*/ 717451 h 5182926"/>
              <a:gd name="connsiteX277" fmla="*/ 3790015 w 5646031"/>
              <a:gd name="connsiteY277" fmla="*/ 698255 h 5182926"/>
              <a:gd name="connsiteX278" fmla="*/ 3814010 w 5646031"/>
              <a:gd name="connsiteY278" fmla="*/ 685059 h 5182926"/>
              <a:gd name="connsiteX279" fmla="*/ 3839205 w 5646031"/>
              <a:gd name="connsiteY279" fmla="*/ 668262 h 5182926"/>
              <a:gd name="connsiteX280" fmla="*/ 3889595 w 5646031"/>
              <a:gd name="connsiteY280" fmla="*/ 643067 h 5182926"/>
              <a:gd name="connsiteX281" fmla="*/ 3938784 w 5646031"/>
              <a:gd name="connsiteY281" fmla="*/ 615473 h 5182926"/>
              <a:gd name="connsiteX282" fmla="*/ 3963979 w 5646031"/>
              <a:gd name="connsiteY282" fmla="*/ 601076 h 5182926"/>
              <a:gd name="connsiteX283" fmla="*/ 3985575 w 5646031"/>
              <a:gd name="connsiteY283" fmla="*/ 585479 h 5182926"/>
              <a:gd name="connsiteX284" fmla="*/ 3996372 w 5646031"/>
              <a:gd name="connsiteY284" fmla="*/ 578280 h 5182926"/>
              <a:gd name="connsiteX285" fmla="*/ 4008370 w 5646031"/>
              <a:gd name="connsiteY285" fmla="*/ 573481 h 5182926"/>
              <a:gd name="connsiteX286" fmla="*/ 4020367 w 5646031"/>
              <a:gd name="connsiteY286" fmla="*/ 568682 h 5182926"/>
              <a:gd name="connsiteX287" fmla="*/ 4031165 w 5646031"/>
              <a:gd name="connsiteY287" fmla="*/ 568682 h 5182926"/>
              <a:gd name="connsiteX288" fmla="*/ 4045562 w 5646031"/>
              <a:gd name="connsiteY288" fmla="*/ 571082 h 5182926"/>
              <a:gd name="connsiteX289" fmla="*/ 4057560 w 5646031"/>
              <a:gd name="connsiteY289" fmla="*/ 575881 h 5182926"/>
              <a:gd name="connsiteX290" fmla="*/ 4065958 w 5646031"/>
              <a:gd name="connsiteY290" fmla="*/ 585479 h 5182926"/>
              <a:gd name="connsiteX291" fmla="*/ 4077955 w 5646031"/>
              <a:gd name="connsiteY291" fmla="*/ 593877 h 5182926"/>
              <a:gd name="connsiteX292" fmla="*/ 4082754 w 5646031"/>
              <a:gd name="connsiteY292" fmla="*/ 605875 h 5182926"/>
              <a:gd name="connsiteX293" fmla="*/ 4085154 w 5646031"/>
              <a:gd name="connsiteY293" fmla="*/ 617872 h 5182926"/>
              <a:gd name="connsiteX294" fmla="*/ 4082754 w 5646031"/>
              <a:gd name="connsiteY294" fmla="*/ 626270 h 5182926"/>
              <a:gd name="connsiteX295" fmla="*/ 4077955 w 5646031"/>
              <a:gd name="connsiteY295" fmla="*/ 635868 h 5182926"/>
              <a:gd name="connsiteX296" fmla="*/ 4070757 w 5646031"/>
              <a:gd name="connsiteY296" fmla="*/ 645466 h 5182926"/>
              <a:gd name="connsiteX297" fmla="*/ 4063558 w 5646031"/>
              <a:gd name="connsiteY297" fmla="*/ 652665 h 5182926"/>
              <a:gd name="connsiteX298" fmla="*/ 4045562 w 5646031"/>
              <a:gd name="connsiteY298" fmla="*/ 668262 h 5182926"/>
              <a:gd name="connsiteX299" fmla="*/ 3968778 w 5646031"/>
              <a:gd name="connsiteY299" fmla="*/ 735448 h 5182926"/>
              <a:gd name="connsiteX300" fmla="*/ 3929186 w 5646031"/>
              <a:gd name="connsiteY300" fmla="*/ 770241 h 5182926"/>
              <a:gd name="connsiteX301" fmla="*/ 3889595 w 5646031"/>
              <a:gd name="connsiteY301" fmla="*/ 800235 h 5182926"/>
              <a:gd name="connsiteX302" fmla="*/ 3869199 w 5646031"/>
              <a:gd name="connsiteY302" fmla="*/ 819431 h 5182926"/>
              <a:gd name="connsiteX303" fmla="*/ 3852402 w 5646031"/>
              <a:gd name="connsiteY303" fmla="*/ 837427 h 5182926"/>
              <a:gd name="connsiteX304" fmla="*/ 3839205 w 5646031"/>
              <a:gd name="connsiteY304" fmla="*/ 856623 h 5182926"/>
              <a:gd name="connsiteX305" fmla="*/ 3829607 w 5646031"/>
              <a:gd name="connsiteY305" fmla="*/ 877019 h 5182926"/>
              <a:gd name="connsiteX306" fmla="*/ 3827208 w 5646031"/>
              <a:gd name="connsiteY306" fmla="*/ 898614 h 5182926"/>
              <a:gd name="connsiteX307" fmla="*/ 3829607 w 5646031"/>
              <a:gd name="connsiteY307" fmla="*/ 921409 h 5182926"/>
              <a:gd name="connsiteX308" fmla="*/ 3836806 w 5646031"/>
              <a:gd name="connsiteY308" fmla="*/ 941805 h 5182926"/>
              <a:gd name="connsiteX309" fmla="*/ 3848803 w 5646031"/>
              <a:gd name="connsiteY309" fmla="*/ 965800 h 5182926"/>
              <a:gd name="connsiteX310" fmla="*/ 3857201 w 5646031"/>
              <a:gd name="connsiteY310" fmla="*/ 976598 h 5182926"/>
              <a:gd name="connsiteX311" fmla="*/ 3864400 w 5646031"/>
              <a:gd name="connsiteY311" fmla="*/ 983796 h 5182926"/>
              <a:gd name="connsiteX312" fmla="*/ 3873998 w 5646031"/>
              <a:gd name="connsiteY312" fmla="*/ 990995 h 5182926"/>
              <a:gd name="connsiteX313" fmla="*/ 3883596 w 5646031"/>
              <a:gd name="connsiteY313" fmla="*/ 995794 h 5182926"/>
              <a:gd name="connsiteX314" fmla="*/ 3891994 w 5646031"/>
              <a:gd name="connsiteY314" fmla="*/ 998193 h 5182926"/>
              <a:gd name="connsiteX315" fmla="*/ 3899193 w 5646031"/>
              <a:gd name="connsiteY315" fmla="*/ 1000593 h 5182926"/>
              <a:gd name="connsiteX316" fmla="*/ 3918389 w 5646031"/>
              <a:gd name="connsiteY316" fmla="*/ 998193 h 5182926"/>
              <a:gd name="connsiteX317" fmla="*/ 3936385 w 5646031"/>
              <a:gd name="connsiteY317" fmla="*/ 990995 h 5182926"/>
              <a:gd name="connsiteX318" fmla="*/ 3953181 w 5646031"/>
              <a:gd name="connsiteY318" fmla="*/ 981397 h 5182926"/>
              <a:gd name="connsiteX319" fmla="*/ 3987974 w 5646031"/>
              <a:gd name="connsiteY319" fmla="*/ 958602 h 5182926"/>
              <a:gd name="connsiteX320" fmla="*/ 4008370 w 5646031"/>
              <a:gd name="connsiteY320" fmla="*/ 941805 h 5182926"/>
              <a:gd name="connsiteX321" fmla="*/ 4020367 w 5646031"/>
              <a:gd name="connsiteY321" fmla="*/ 935806 h 5182926"/>
              <a:gd name="connsiteX322" fmla="*/ 4031165 w 5646031"/>
              <a:gd name="connsiteY322" fmla="*/ 928608 h 5182926"/>
              <a:gd name="connsiteX323" fmla="*/ 4043163 w 5646031"/>
              <a:gd name="connsiteY323" fmla="*/ 926208 h 5182926"/>
              <a:gd name="connsiteX324" fmla="*/ 4055161 w 5646031"/>
              <a:gd name="connsiteY324" fmla="*/ 926208 h 5182926"/>
              <a:gd name="connsiteX325" fmla="*/ 4065958 w 5646031"/>
              <a:gd name="connsiteY325" fmla="*/ 931007 h 5182926"/>
              <a:gd name="connsiteX326" fmla="*/ 4077955 w 5646031"/>
              <a:gd name="connsiteY326" fmla="*/ 941805 h 5182926"/>
              <a:gd name="connsiteX327" fmla="*/ 4085154 w 5646031"/>
              <a:gd name="connsiteY327" fmla="*/ 956202 h 5182926"/>
              <a:gd name="connsiteX328" fmla="*/ 4089953 w 5646031"/>
              <a:gd name="connsiteY328" fmla="*/ 968200 h 5182926"/>
              <a:gd name="connsiteX329" fmla="*/ 4087553 w 5646031"/>
              <a:gd name="connsiteY329" fmla="*/ 978997 h 5182926"/>
              <a:gd name="connsiteX330" fmla="*/ 4080355 w 5646031"/>
              <a:gd name="connsiteY330" fmla="*/ 988595 h 5182926"/>
              <a:gd name="connsiteX331" fmla="*/ 4070757 w 5646031"/>
              <a:gd name="connsiteY331" fmla="*/ 995794 h 5182926"/>
              <a:gd name="connsiteX332" fmla="*/ 4061159 w 5646031"/>
              <a:gd name="connsiteY332" fmla="*/ 1005392 h 5182926"/>
              <a:gd name="connsiteX333" fmla="*/ 4038364 w 5646031"/>
              <a:gd name="connsiteY333" fmla="*/ 1018589 h 5182926"/>
              <a:gd name="connsiteX334" fmla="*/ 4020367 w 5646031"/>
              <a:gd name="connsiteY334" fmla="*/ 1032986 h 5182926"/>
              <a:gd name="connsiteX335" fmla="*/ 4013169 w 5646031"/>
              <a:gd name="connsiteY335" fmla="*/ 1042584 h 5182926"/>
              <a:gd name="connsiteX336" fmla="*/ 4008370 w 5646031"/>
              <a:gd name="connsiteY336" fmla="*/ 1050982 h 5182926"/>
              <a:gd name="connsiteX337" fmla="*/ 4003571 w 5646031"/>
              <a:gd name="connsiteY337" fmla="*/ 1060580 h 5182926"/>
              <a:gd name="connsiteX338" fmla="*/ 4003571 w 5646031"/>
              <a:gd name="connsiteY338" fmla="*/ 1070178 h 5182926"/>
              <a:gd name="connsiteX339" fmla="*/ 4003571 w 5646031"/>
              <a:gd name="connsiteY339" fmla="*/ 1082176 h 5182926"/>
              <a:gd name="connsiteX340" fmla="*/ 4010769 w 5646031"/>
              <a:gd name="connsiteY340" fmla="*/ 1090574 h 5182926"/>
              <a:gd name="connsiteX341" fmla="*/ 4022767 w 5646031"/>
              <a:gd name="connsiteY341" fmla="*/ 1107371 h 5182926"/>
              <a:gd name="connsiteX342" fmla="*/ 4033565 w 5646031"/>
              <a:gd name="connsiteY342" fmla="*/ 1118168 h 5182926"/>
              <a:gd name="connsiteX343" fmla="*/ 4047962 w 5646031"/>
              <a:gd name="connsiteY343" fmla="*/ 1130166 h 5182926"/>
              <a:gd name="connsiteX344" fmla="*/ 4061159 w 5646031"/>
              <a:gd name="connsiteY344" fmla="*/ 1139764 h 5182926"/>
              <a:gd name="connsiteX345" fmla="*/ 4077955 w 5646031"/>
              <a:gd name="connsiteY345" fmla="*/ 1149362 h 5182926"/>
              <a:gd name="connsiteX346" fmla="*/ 4095952 w 5646031"/>
              <a:gd name="connsiteY346" fmla="*/ 1155361 h 5182926"/>
              <a:gd name="connsiteX347" fmla="*/ 4115148 w 5646031"/>
              <a:gd name="connsiteY347" fmla="*/ 1160160 h 5182926"/>
              <a:gd name="connsiteX348" fmla="*/ 4133144 w 5646031"/>
              <a:gd name="connsiteY348" fmla="*/ 1162560 h 5182926"/>
              <a:gd name="connsiteX349" fmla="*/ 4199131 w 5646031"/>
              <a:gd name="connsiteY349" fmla="*/ 1169758 h 5182926"/>
              <a:gd name="connsiteX350" fmla="*/ 4224325 w 5646031"/>
              <a:gd name="connsiteY350" fmla="*/ 1174557 h 5182926"/>
              <a:gd name="connsiteX351" fmla="*/ 4247121 w 5646031"/>
              <a:gd name="connsiteY351" fmla="*/ 1181756 h 5182926"/>
              <a:gd name="connsiteX352" fmla="*/ 4266317 w 5646031"/>
              <a:gd name="connsiteY352" fmla="*/ 1186555 h 5182926"/>
              <a:gd name="connsiteX353" fmla="*/ 4284313 w 5646031"/>
              <a:gd name="connsiteY353" fmla="*/ 1194953 h 5182926"/>
              <a:gd name="connsiteX354" fmla="*/ 4296310 w 5646031"/>
              <a:gd name="connsiteY354" fmla="*/ 1204551 h 5182926"/>
              <a:gd name="connsiteX355" fmla="*/ 4307108 w 5646031"/>
              <a:gd name="connsiteY355" fmla="*/ 1214149 h 5182926"/>
              <a:gd name="connsiteX356" fmla="*/ 4314307 w 5646031"/>
              <a:gd name="connsiteY356" fmla="*/ 1227346 h 5182926"/>
              <a:gd name="connsiteX357" fmla="*/ 4321505 w 5646031"/>
              <a:gd name="connsiteY357" fmla="*/ 1244143 h 5182926"/>
              <a:gd name="connsiteX358" fmla="*/ 4323905 w 5646031"/>
              <a:gd name="connsiteY358" fmla="*/ 1259739 h 5182926"/>
              <a:gd name="connsiteX359" fmla="*/ 4326304 w 5646031"/>
              <a:gd name="connsiteY359" fmla="*/ 1281335 h 5182926"/>
              <a:gd name="connsiteX360" fmla="*/ 4326304 w 5646031"/>
              <a:gd name="connsiteY360" fmla="*/ 1306530 h 5182926"/>
              <a:gd name="connsiteX361" fmla="*/ 4323905 w 5646031"/>
              <a:gd name="connsiteY361" fmla="*/ 1331724 h 5182926"/>
              <a:gd name="connsiteX362" fmla="*/ 4316706 w 5646031"/>
              <a:gd name="connsiteY362" fmla="*/ 1400110 h 5182926"/>
              <a:gd name="connsiteX363" fmla="*/ 4311907 w 5646031"/>
              <a:gd name="connsiteY363" fmla="*/ 1445700 h 5182926"/>
              <a:gd name="connsiteX364" fmla="*/ 4309508 w 5646031"/>
              <a:gd name="connsiteY364" fmla="*/ 1472096 h 5182926"/>
              <a:gd name="connsiteX365" fmla="*/ 4311907 w 5646031"/>
              <a:gd name="connsiteY365" fmla="*/ 1494890 h 5182926"/>
              <a:gd name="connsiteX366" fmla="*/ 4319106 w 5646031"/>
              <a:gd name="connsiteY366" fmla="*/ 1515287 h 5182926"/>
              <a:gd name="connsiteX367" fmla="*/ 4323905 w 5646031"/>
              <a:gd name="connsiteY367" fmla="*/ 1524885 h 5182926"/>
              <a:gd name="connsiteX368" fmla="*/ 4328704 w 5646031"/>
              <a:gd name="connsiteY368" fmla="*/ 1536882 h 5182926"/>
              <a:gd name="connsiteX369" fmla="*/ 4335903 w 5646031"/>
              <a:gd name="connsiteY369" fmla="*/ 1545280 h 5182926"/>
              <a:gd name="connsiteX370" fmla="*/ 4344300 w 5646031"/>
              <a:gd name="connsiteY370" fmla="*/ 1552478 h 5182926"/>
              <a:gd name="connsiteX371" fmla="*/ 4356298 w 5646031"/>
              <a:gd name="connsiteY371" fmla="*/ 1562077 h 5182926"/>
              <a:gd name="connsiteX372" fmla="*/ 4368295 w 5646031"/>
              <a:gd name="connsiteY372" fmla="*/ 1569275 h 5182926"/>
              <a:gd name="connsiteX373" fmla="*/ 4381493 w 5646031"/>
              <a:gd name="connsiteY373" fmla="*/ 1574074 h 5182926"/>
              <a:gd name="connsiteX374" fmla="*/ 4393491 w 5646031"/>
              <a:gd name="connsiteY374" fmla="*/ 1578873 h 5182926"/>
              <a:gd name="connsiteX375" fmla="*/ 4403089 w 5646031"/>
              <a:gd name="connsiteY375" fmla="*/ 1578873 h 5182926"/>
              <a:gd name="connsiteX376" fmla="*/ 4411486 w 5646031"/>
              <a:gd name="connsiteY376" fmla="*/ 1578873 h 5182926"/>
              <a:gd name="connsiteX377" fmla="*/ 4421084 w 5646031"/>
              <a:gd name="connsiteY377" fmla="*/ 1576474 h 5182926"/>
              <a:gd name="connsiteX378" fmla="*/ 4428283 w 5646031"/>
              <a:gd name="connsiteY378" fmla="*/ 1571675 h 5182926"/>
              <a:gd name="connsiteX379" fmla="*/ 4442680 w 5646031"/>
              <a:gd name="connsiteY379" fmla="*/ 1559677 h 5182926"/>
              <a:gd name="connsiteX380" fmla="*/ 4453478 w 5646031"/>
              <a:gd name="connsiteY380" fmla="*/ 1545280 h 5182926"/>
              <a:gd name="connsiteX381" fmla="*/ 4465476 w 5646031"/>
              <a:gd name="connsiteY381" fmla="*/ 1527284 h 5182926"/>
              <a:gd name="connsiteX382" fmla="*/ 4477473 w 5646031"/>
              <a:gd name="connsiteY382" fmla="*/ 1510488 h 5182926"/>
              <a:gd name="connsiteX383" fmla="*/ 4488271 w 5646031"/>
              <a:gd name="connsiteY383" fmla="*/ 1497290 h 5182926"/>
              <a:gd name="connsiteX384" fmla="*/ 4502668 w 5646031"/>
              <a:gd name="connsiteY384" fmla="*/ 1487692 h 5182926"/>
              <a:gd name="connsiteX385" fmla="*/ 4513466 w 5646031"/>
              <a:gd name="connsiteY385" fmla="*/ 1480493 h 5182926"/>
              <a:gd name="connsiteX386" fmla="*/ 4525463 w 5646031"/>
              <a:gd name="connsiteY386" fmla="*/ 1475694 h 5182926"/>
              <a:gd name="connsiteX387" fmla="*/ 4537461 w 5646031"/>
              <a:gd name="connsiteY387" fmla="*/ 1473295 h 5182926"/>
              <a:gd name="connsiteX388" fmla="*/ 4550658 w 5646031"/>
              <a:gd name="connsiteY388" fmla="*/ 1473295 h 5182926"/>
              <a:gd name="connsiteX389" fmla="*/ 4562656 w 5646031"/>
              <a:gd name="connsiteY389" fmla="*/ 1473295 h 5182926"/>
              <a:gd name="connsiteX390" fmla="*/ 4590250 w 5646031"/>
              <a:gd name="connsiteY390" fmla="*/ 1475694 h 5182926"/>
              <a:gd name="connsiteX391" fmla="*/ 4641839 w 5646031"/>
              <a:gd name="connsiteY391" fmla="*/ 1487692 h 5182926"/>
              <a:gd name="connsiteX392" fmla="*/ 4669433 w 5646031"/>
              <a:gd name="connsiteY392" fmla="*/ 1490091 h 5182926"/>
              <a:gd name="connsiteX393" fmla="*/ 4694628 w 5646031"/>
              <a:gd name="connsiteY393" fmla="*/ 1490091 h 5182926"/>
              <a:gd name="connsiteX394" fmla="*/ 4699427 w 5646031"/>
              <a:gd name="connsiteY394" fmla="*/ 1492491 h 5182926"/>
              <a:gd name="connsiteX395" fmla="*/ 4701827 w 5646031"/>
              <a:gd name="connsiteY395" fmla="*/ 1492491 h 5182926"/>
              <a:gd name="connsiteX396" fmla="*/ 4704226 w 5646031"/>
              <a:gd name="connsiteY396" fmla="*/ 1502089 h 5182926"/>
              <a:gd name="connsiteX397" fmla="*/ 4704226 w 5646031"/>
              <a:gd name="connsiteY397" fmla="*/ 1510488 h 5182926"/>
              <a:gd name="connsiteX398" fmla="*/ 4701827 w 5646031"/>
              <a:gd name="connsiteY398" fmla="*/ 1524885 h 5182926"/>
              <a:gd name="connsiteX399" fmla="*/ 4697028 w 5646031"/>
              <a:gd name="connsiteY399" fmla="*/ 1539282 h 5182926"/>
              <a:gd name="connsiteX400" fmla="*/ 4687430 w 5646031"/>
              <a:gd name="connsiteY400" fmla="*/ 1552478 h 5182926"/>
              <a:gd name="connsiteX401" fmla="*/ 4681431 w 5646031"/>
              <a:gd name="connsiteY401" fmla="*/ 1564476 h 5182926"/>
              <a:gd name="connsiteX402" fmla="*/ 4671833 w 5646031"/>
              <a:gd name="connsiteY402" fmla="*/ 1574074 h 5182926"/>
              <a:gd name="connsiteX403" fmla="*/ 4637040 w 5646031"/>
              <a:gd name="connsiteY403" fmla="*/ 1599268 h 5182926"/>
              <a:gd name="connsiteX404" fmla="*/ 4607046 w 5646031"/>
              <a:gd name="connsiteY404" fmla="*/ 1624464 h 5182926"/>
              <a:gd name="connsiteX405" fmla="*/ 4583051 w 5646031"/>
              <a:gd name="connsiteY405" fmla="*/ 1652058 h 5182926"/>
              <a:gd name="connsiteX406" fmla="*/ 4565055 w 5646031"/>
              <a:gd name="connsiteY406" fmla="*/ 1683251 h 5182926"/>
              <a:gd name="connsiteX407" fmla="*/ 4550658 w 5646031"/>
              <a:gd name="connsiteY407" fmla="*/ 1713245 h 5182926"/>
              <a:gd name="connsiteX408" fmla="*/ 4539860 w 5646031"/>
              <a:gd name="connsiteY408" fmla="*/ 1745638 h 5182926"/>
              <a:gd name="connsiteX409" fmla="*/ 4532662 w 5646031"/>
              <a:gd name="connsiteY409" fmla="*/ 1775632 h 5182926"/>
              <a:gd name="connsiteX410" fmla="*/ 4527863 w 5646031"/>
              <a:gd name="connsiteY410" fmla="*/ 1810425 h 5182926"/>
              <a:gd name="connsiteX411" fmla="*/ 4525463 w 5646031"/>
              <a:gd name="connsiteY411" fmla="*/ 1842818 h 5182926"/>
              <a:gd name="connsiteX412" fmla="*/ 4525463 w 5646031"/>
              <a:gd name="connsiteY412" fmla="*/ 1877611 h 5182926"/>
              <a:gd name="connsiteX413" fmla="*/ 4527863 w 5646031"/>
              <a:gd name="connsiteY413" fmla="*/ 1947196 h 5182926"/>
              <a:gd name="connsiteX414" fmla="*/ 4532662 w 5646031"/>
              <a:gd name="connsiteY414" fmla="*/ 2014383 h 5182926"/>
              <a:gd name="connsiteX415" fmla="*/ 4532662 w 5646031"/>
              <a:gd name="connsiteY415" fmla="*/ 2081568 h 5182926"/>
              <a:gd name="connsiteX416" fmla="*/ 4535061 w 5646031"/>
              <a:gd name="connsiteY416" fmla="*/ 2093566 h 5182926"/>
              <a:gd name="connsiteX417" fmla="*/ 4537461 w 5646031"/>
              <a:gd name="connsiteY417" fmla="*/ 2105563 h 5182926"/>
              <a:gd name="connsiteX418" fmla="*/ 4544659 w 5646031"/>
              <a:gd name="connsiteY418" fmla="*/ 2128359 h 5182926"/>
              <a:gd name="connsiteX419" fmla="*/ 4555457 w 5646031"/>
              <a:gd name="connsiteY419" fmla="*/ 2148755 h 5182926"/>
              <a:gd name="connsiteX420" fmla="*/ 4572254 w 5646031"/>
              <a:gd name="connsiteY420" fmla="*/ 2170350 h 5182926"/>
              <a:gd name="connsiteX421" fmla="*/ 4592649 w 5646031"/>
              <a:gd name="connsiteY421" fmla="*/ 2185947 h 5182926"/>
              <a:gd name="connsiteX422" fmla="*/ 4617844 w 5646031"/>
              <a:gd name="connsiteY422" fmla="*/ 2202744 h 5182926"/>
              <a:gd name="connsiteX423" fmla="*/ 4644239 w 5646031"/>
              <a:gd name="connsiteY423" fmla="*/ 2218340 h 5182926"/>
              <a:gd name="connsiteX424" fmla="*/ 4674232 w 5646031"/>
              <a:gd name="connsiteY424" fmla="*/ 2230338 h 5182926"/>
              <a:gd name="connsiteX425" fmla="*/ 4704226 w 5646031"/>
              <a:gd name="connsiteY425" fmla="*/ 2242335 h 5182926"/>
              <a:gd name="connsiteX426" fmla="*/ 4736620 w 5646031"/>
              <a:gd name="connsiteY426" fmla="*/ 2249534 h 5182926"/>
              <a:gd name="connsiteX427" fmla="*/ 4771412 w 5646031"/>
              <a:gd name="connsiteY427" fmla="*/ 2255533 h 5182926"/>
              <a:gd name="connsiteX428" fmla="*/ 4803806 w 5646031"/>
              <a:gd name="connsiteY428" fmla="*/ 2257932 h 5182926"/>
              <a:gd name="connsiteX429" fmla="*/ 4838598 w 5646031"/>
              <a:gd name="connsiteY429" fmla="*/ 2257932 h 5182926"/>
              <a:gd name="connsiteX430" fmla="*/ 4873391 w 5646031"/>
              <a:gd name="connsiteY430" fmla="*/ 2255533 h 5182926"/>
              <a:gd name="connsiteX431" fmla="*/ 4905784 w 5646031"/>
              <a:gd name="connsiteY431" fmla="*/ 2251933 h 5182926"/>
              <a:gd name="connsiteX432" fmla="*/ 4935778 w 5646031"/>
              <a:gd name="connsiteY432" fmla="*/ 2242335 h 5182926"/>
              <a:gd name="connsiteX433" fmla="*/ 4984968 w 5646031"/>
              <a:gd name="connsiteY433" fmla="*/ 2227938 h 5182926"/>
              <a:gd name="connsiteX434" fmla="*/ 5019761 w 5646031"/>
              <a:gd name="connsiteY434" fmla="*/ 2217141 h 5182926"/>
              <a:gd name="connsiteX435" fmla="*/ 5036557 w 5646031"/>
              <a:gd name="connsiteY435" fmla="*/ 2214741 h 5182926"/>
              <a:gd name="connsiteX436" fmla="*/ 5047356 w 5646031"/>
              <a:gd name="connsiteY436" fmla="*/ 2214741 h 5182926"/>
              <a:gd name="connsiteX437" fmla="*/ 5059352 w 5646031"/>
              <a:gd name="connsiteY437" fmla="*/ 2214741 h 5182926"/>
              <a:gd name="connsiteX438" fmla="*/ 5068950 w 5646031"/>
              <a:gd name="connsiteY438" fmla="*/ 2218340 h 5182926"/>
              <a:gd name="connsiteX439" fmla="*/ 5074949 w 5646031"/>
              <a:gd name="connsiteY439" fmla="*/ 2223139 h 5182926"/>
              <a:gd name="connsiteX440" fmla="*/ 5082148 w 5646031"/>
              <a:gd name="connsiteY440" fmla="*/ 2232738 h 5182926"/>
              <a:gd name="connsiteX441" fmla="*/ 5089347 w 5646031"/>
              <a:gd name="connsiteY441" fmla="*/ 2242335 h 5182926"/>
              <a:gd name="connsiteX442" fmla="*/ 5094146 w 5646031"/>
              <a:gd name="connsiteY442" fmla="*/ 2254333 h 5182926"/>
              <a:gd name="connsiteX443" fmla="*/ 5106143 w 5646031"/>
              <a:gd name="connsiteY443" fmla="*/ 2289126 h 5182926"/>
              <a:gd name="connsiteX444" fmla="*/ 5116940 w 5646031"/>
              <a:gd name="connsiteY444" fmla="*/ 2334716 h 5182926"/>
              <a:gd name="connsiteX445" fmla="*/ 5121739 w 5646031"/>
              <a:gd name="connsiteY445" fmla="*/ 2346714 h 5182926"/>
              <a:gd name="connsiteX446" fmla="*/ 5128939 w 5646031"/>
              <a:gd name="connsiteY446" fmla="*/ 2356312 h 5182926"/>
              <a:gd name="connsiteX447" fmla="*/ 5136136 w 5646031"/>
              <a:gd name="connsiteY447" fmla="*/ 2362310 h 5182926"/>
              <a:gd name="connsiteX448" fmla="*/ 5144535 w 5646031"/>
              <a:gd name="connsiteY448" fmla="*/ 2369509 h 5182926"/>
              <a:gd name="connsiteX449" fmla="*/ 5166131 w 5646031"/>
              <a:gd name="connsiteY449" fmla="*/ 2376707 h 5182926"/>
              <a:gd name="connsiteX450" fmla="*/ 5186527 w 5646031"/>
              <a:gd name="connsiteY450" fmla="*/ 2381507 h 5182926"/>
              <a:gd name="connsiteX451" fmla="*/ 5230917 w 5646031"/>
              <a:gd name="connsiteY451" fmla="*/ 2393504 h 5182926"/>
              <a:gd name="connsiteX452" fmla="*/ 5272909 w 5646031"/>
              <a:gd name="connsiteY452" fmla="*/ 2409101 h 5182926"/>
              <a:gd name="connsiteX453" fmla="*/ 5355691 w 5646031"/>
              <a:gd name="connsiteY453" fmla="*/ 2443894 h 5182926"/>
              <a:gd name="connsiteX454" fmla="*/ 5400082 w 5646031"/>
              <a:gd name="connsiteY454" fmla="*/ 2460690 h 5182926"/>
              <a:gd name="connsiteX455" fmla="*/ 5444473 w 5646031"/>
              <a:gd name="connsiteY455" fmla="*/ 2473887 h 5182926"/>
              <a:gd name="connsiteX456" fmla="*/ 5464869 w 5646031"/>
              <a:gd name="connsiteY456" fmla="*/ 2478686 h 5182926"/>
              <a:gd name="connsiteX457" fmla="*/ 5488864 w 5646031"/>
              <a:gd name="connsiteY457" fmla="*/ 2483486 h 5182926"/>
              <a:gd name="connsiteX458" fmla="*/ 5511659 w 5646031"/>
              <a:gd name="connsiteY458" fmla="*/ 2483486 h 5182926"/>
              <a:gd name="connsiteX459" fmla="*/ 5536854 w 5646031"/>
              <a:gd name="connsiteY459" fmla="*/ 2485885 h 5182926"/>
              <a:gd name="connsiteX460" fmla="*/ 5558449 w 5646031"/>
              <a:gd name="connsiteY460" fmla="*/ 2485885 h 5182926"/>
              <a:gd name="connsiteX461" fmla="*/ 5578845 w 5646031"/>
              <a:gd name="connsiteY461" fmla="*/ 2490684 h 5182926"/>
              <a:gd name="connsiteX462" fmla="*/ 5596841 w 5646031"/>
              <a:gd name="connsiteY462" fmla="*/ 2497883 h 5182926"/>
              <a:gd name="connsiteX463" fmla="*/ 5616037 w 5646031"/>
              <a:gd name="connsiteY463" fmla="*/ 2508680 h 5182926"/>
              <a:gd name="connsiteX464" fmla="*/ 5629235 w 5646031"/>
              <a:gd name="connsiteY464" fmla="*/ 2523077 h 5182926"/>
              <a:gd name="connsiteX465" fmla="*/ 5636433 w 5646031"/>
              <a:gd name="connsiteY465" fmla="*/ 2530276 h 5182926"/>
              <a:gd name="connsiteX466" fmla="*/ 5641232 w 5646031"/>
              <a:gd name="connsiteY466" fmla="*/ 2538674 h 5182926"/>
              <a:gd name="connsiteX467" fmla="*/ 5643632 w 5646031"/>
              <a:gd name="connsiteY467" fmla="*/ 2548272 h 5182926"/>
              <a:gd name="connsiteX468" fmla="*/ 5646031 w 5646031"/>
              <a:gd name="connsiteY468" fmla="*/ 2557870 h 5182926"/>
              <a:gd name="connsiteX469" fmla="*/ 5646031 w 5646031"/>
              <a:gd name="connsiteY469" fmla="*/ 2567468 h 5182926"/>
              <a:gd name="connsiteX470" fmla="*/ 5643632 w 5646031"/>
              <a:gd name="connsiteY470" fmla="*/ 2578265 h 5182926"/>
              <a:gd name="connsiteX471" fmla="*/ 5641232 w 5646031"/>
              <a:gd name="connsiteY471" fmla="*/ 2592662 h 5182926"/>
              <a:gd name="connsiteX472" fmla="*/ 5636433 w 5646031"/>
              <a:gd name="connsiteY472" fmla="*/ 2607060 h 5182926"/>
              <a:gd name="connsiteX473" fmla="*/ 5629235 w 5646031"/>
              <a:gd name="connsiteY473" fmla="*/ 2615458 h 5182926"/>
              <a:gd name="connsiteX474" fmla="*/ 5623236 w 5646031"/>
              <a:gd name="connsiteY474" fmla="*/ 2622657 h 5182926"/>
              <a:gd name="connsiteX475" fmla="*/ 5613638 w 5646031"/>
              <a:gd name="connsiteY475" fmla="*/ 2627456 h 5182926"/>
              <a:gd name="connsiteX476" fmla="*/ 5606439 w 5646031"/>
              <a:gd name="connsiteY476" fmla="*/ 2632255 h 5182926"/>
              <a:gd name="connsiteX477" fmla="*/ 5594442 w 5646031"/>
              <a:gd name="connsiteY477" fmla="*/ 2632255 h 5182926"/>
              <a:gd name="connsiteX478" fmla="*/ 5586044 w 5646031"/>
              <a:gd name="connsiteY478" fmla="*/ 2634654 h 5182926"/>
              <a:gd name="connsiteX479" fmla="*/ 5564448 w 5646031"/>
              <a:gd name="connsiteY479" fmla="*/ 2632255 h 5182926"/>
              <a:gd name="connsiteX480" fmla="*/ 5541653 w 5646031"/>
              <a:gd name="connsiteY480" fmla="*/ 2627456 h 5182926"/>
              <a:gd name="connsiteX481" fmla="*/ 5499662 w 5646031"/>
              <a:gd name="connsiteY481" fmla="*/ 2615458 h 5182926"/>
              <a:gd name="connsiteX482" fmla="*/ 5300503 w 5646031"/>
              <a:gd name="connsiteY482" fmla="*/ 2567468 h 5182926"/>
              <a:gd name="connsiteX483" fmla="*/ 5200924 w 5646031"/>
              <a:gd name="connsiteY483" fmla="*/ 2541074 h 5182926"/>
              <a:gd name="connsiteX484" fmla="*/ 5101344 w 5646031"/>
              <a:gd name="connsiteY484" fmla="*/ 2518278 h 5182926"/>
              <a:gd name="connsiteX485" fmla="*/ 5056954 w 5646031"/>
              <a:gd name="connsiteY485" fmla="*/ 2508680 h 5182926"/>
              <a:gd name="connsiteX486" fmla="*/ 5034158 w 5646031"/>
              <a:gd name="connsiteY486" fmla="*/ 2506280 h 5182926"/>
              <a:gd name="connsiteX487" fmla="*/ 5010163 w 5646031"/>
              <a:gd name="connsiteY487" fmla="*/ 2503881 h 5182926"/>
              <a:gd name="connsiteX488" fmla="*/ 4987367 w 5646031"/>
              <a:gd name="connsiteY488" fmla="*/ 2503881 h 5182926"/>
              <a:gd name="connsiteX489" fmla="*/ 4964572 w 5646031"/>
              <a:gd name="connsiteY489" fmla="*/ 2508680 h 5182926"/>
              <a:gd name="connsiteX490" fmla="*/ 4940577 w 5646031"/>
              <a:gd name="connsiteY490" fmla="*/ 2515878 h 5182926"/>
              <a:gd name="connsiteX491" fmla="*/ 4915382 w 5646031"/>
              <a:gd name="connsiteY491" fmla="*/ 2530276 h 5182926"/>
              <a:gd name="connsiteX492" fmla="*/ 4896186 w 5646031"/>
              <a:gd name="connsiteY492" fmla="*/ 2541074 h 5182926"/>
              <a:gd name="connsiteX493" fmla="*/ 4878190 w 5646031"/>
              <a:gd name="connsiteY493" fmla="*/ 2557870 h 5182926"/>
              <a:gd name="connsiteX494" fmla="*/ 4857794 w 5646031"/>
              <a:gd name="connsiteY494" fmla="*/ 2569868 h 5182926"/>
              <a:gd name="connsiteX495" fmla="*/ 4848196 w 5646031"/>
              <a:gd name="connsiteY495" fmla="*/ 2573466 h 5182926"/>
              <a:gd name="connsiteX496" fmla="*/ 4838598 w 5646031"/>
              <a:gd name="connsiteY496" fmla="*/ 2578265 h 5182926"/>
              <a:gd name="connsiteX497" fmla="*/ 4831400 w 5646031"/>
              <a:gd name="connsiteY497" fmla="*/ 2578265 h 5182926"/>
              <a:gd name="connsiteX498" fmla="*/ 4823002 w 5646031"/>
              <a:gd name="connsiteY498" fmla="*/ 2575866 h 5182926"/>
              <a:gd name="connsiteX499" fmla="*/ 4818203 w 5646031"/>
              <a:gd name="connsiteY499" fmla="*/ 2572267 h 5182926"/>
              <a:gd name="connsiteX500" fmla="*/ 4811004 w 5646031"/>
              <a:gd name="connsiteY500" fmla="*/ 2565069 h 5182926"/>
              <a:gd name="connsiteX501" fmla="*/ 4806205 w 5646031"/>
              <a:gd name="connsiteY501" fmla="*/ 2550672 h 5182926"/>
              <a:gd name="connsiteX502" fmla="*/ 4803806 w 5646031"/>
              <a:gd name="connsiteY502" fmla="*/ 2535074 h 5182926"/>
              <a:gd name="connsiteX503" fmla="*/ 4801406 w 5646031"/>
              <a:gd name="connsiteY503" fmla="*/ 2513479 h 5182926"/>
              <a:gd name="connsiteX504" fmla="*/ 4803806 w 5646031"/>
              <a:gd name="connsiteY504" fmla="*/ 2485885 h 5182926"/>
              <a:gd name="connsiteX505" fmla="*/ 4801406 w 5646031"/>
              <a:gd name="connsiteY505" fmla="*/ 2476287 h 5182926"/>
              <a:gd name="connsiteX506" fmla="*/ 4799007 w 5646031"/>
              <a:gd name="connsiteY506" fmla="*/ 2469089 h 5182926"/>
              <a:gd name="connsiteX507" fmla="*/ 4794208 w 5646031"/>
              <a:gd name="connsiteY507" fmla="*/ 2465489 h 5182926"/>
              <a:gd name="connsiteX508" fmla="*/ 4790608 w 5646031"/>
              <a:gd name="connsiteY508" fmla="*/ 2460690 h 5182926"/>
              <a:gd name="connsiteX509" fmla="*/ 4773812 w 5646031"/>
              <a:gd name="connsiteY509" fmla="*/ 2453491 h 5182926"/>
              <a:gd name="connsiteX510" fmla="*/ 4753416 w 5646031"/>
              <a:gd name="connsiteY510" fmla="*/ 2448692 h 5182926"/>
              <a:gd name="connsiteX511" fmla="*/ 4731821 w 5646031"/>
              <a:gd name="connsiteY511" fmla="*/ 2448692 h 5182926"/>
              <a:gd name="connsiteX512" fmla="*/ 4711425 w 5646031"/>
              <a:gd name="connsiteY512" fmla="*/ 2453491 h 5182926"/>
              <a:gd name="connsiteX513" fmla="*/ 4692229 w 5646031"/>
              <a:gd name="connsiteY513" fmla="*/ 2458290 h 5182926"/>
              <a:gd name="connsiteX514" fmla="*/ 4676632 w 5646031"/>
              <a:gd name="connsiteY514" fmla="*/ 2466689 h 5182926"/>
              <a:gd name="connsiteX515" fmla="*/ 4649038 w 5646031"/>
              <a:gd name="connsiteY515" fmla="*/ 2488285 h 5182926"/>
              <a:gd name="connsiteX516" fmla="*/ 4617844 w 5646031"/>
              <a:gd name="connsiteY516" fmla="*/ 2506280 h 5182926"/>
              <a:gd name="connsiteX517" fmla="*/ 4557857 w 5646031"/>
              <a:gd name="connsiteY517" fmla="*/ 2545873 h 5182926"/>
              <a:gd name="connsiteX518" fmla="*/ 4530262 w 5646031"/>
              <a:gd name="connsiteY518" fmla="*/ 2569868 h 5182926"/>
              <a:gd name="connsiteX519" fmla="*/ 4502668 w 5646031"/>
              <a:gd name="connsiteY519" fmla="*/ 2592662 h 5182926"/>
              <a:gd name="connsiteX520" fmla="*/ 4478673 w 5646031"/>
              <a:gd name="connsiteY520" fmla="*/ 2620257 h 5182926"/>
              <a:gd name="connsiteX521" fmla="*/ 4467875 w 5646031"/>
              <a:gd name="connsiteY521" fmla="*/ 2637054 h 5182926"/>
              <a:gd name="connsiteX522" fmla="*/ 4458277 w 5646031"/>
              <a:gd name="connsiteY522" fmla="*/ 2652650 h 5182926"/>
              <a:gd name="connsiteX523" fmla="*/ 4443880 w 5646031"/>
              <a:gd name="connsiteY523" fmla="*/ 2674246 h 5182926"/>
              <a:gd name="connsiteX524" fmla="*/ 4433082 w 5646031"/>
              <a:gd name="connsiteY524" fmla="*/ 2692242 h 5182926"/>
              <a:gd name="connsiteX525" fmla="*/ 4416285 w 5646031"/>
              <a:gd name="connsiteY525" fmla="*/ 2711438 h 5182926"/>
              <a:gd name="connsiteX526" fmla="*/ 4403089 w 5646031"/>
              <a:gd name="connsiteY526" fmla="*/ 2724635 h 5182926"/>
              <a:gd name="connsiteX527" fmla="*/ 4386292 w 5646031"/>
              <a:gd name="connsiteY527" fmla="*/ 2741432 h 5182926"/>
              <a:gd name="connsiteX528" fmla="*/ 4370695 w 5646031"/>
              <a:gd name="connsiteY528" fmla="*/ 2752230 h 5182926"/>
              <a:gd name="connsiteX529" fmla="*/ 4351499 w 5646031"/>
              <a:gd name="connsiteY529" fmla="*/ 2764227 h 5182926"/>
              <a:gd name="connsiteX530" fmla="*/ 4333503 w 5646031"/>
              <a:gd name="connsiteY530" fmla="*/ 2776225 h 5182926"/>
              <a:gd name="connsiteX531" fmla="*/ 4314307 w 5646031"/>
              <a:gd name="connsiteY531" fmla="*/ 2783423 h 5182926"/>
              <a:gd name="connsiteX532" fmla="*/ 4293911 w 5646031"/>
              <a:gd name="connsiteY532" fmla="*/ 2789422 h 5182926"/>
              <a:gd name="connsiteX533" fmla="*/ 4272315 w 5646031"/>
              <a:gd name="connsiteY533" fmla="*/ 2794221 h 5182926"/>
              <a:gd name="connsiteX534" fmla="*/ 4251920 w 5646031"/>
              <a:gd name="connsiteY534" fmla="*/ 2799020 h 5182926"/>
              <a:gd name="connsiteX535" fmla="*/ 4231524 w 5646031"/>
              <a:gd name="connsiteY535" fmla="*/ 2801419 h 5182926"/>
              <a:gd name="connsiteX536" fmla="*/ 4209928 w 5646031"/>
              <a:gd name="connsiteY536" fmla="*/ 2801419 h 5182926"/>
              <a:gd name="connsiteX537" fmla="*/ 4187133 w 5646031"/>
              <a:gd name="connsiteY537" fmla="*/ 2801419 h 5182926"/>
              <a:gd name="connsiteX538" fmla="*/ 4164338 w 5646031"/>
              <a:gd name="connsiteY538" fmla="*/ 2796620 h 5182926"/>
              <a:gd name="connsiteX539" fmla="*/ 4133144 w 5646031"/>
              <a:gd name="connsiteY539" fmla="*/ 2794221 h 5182926"/>
              <a:gd name="connsiteX540" fmla="*/ 4107950 w 5646031"/>
              <a:gd name="connsiteY540" fmla="*/ 2794221 h 5182926"/>
              <a:gd name="connsiteX541" fmla="*/ 4087553 w 5646031"/>
              <a:gd name="connsiteY541" fmla="*/ 2799020 h 5182926"/>
              <a:gd name="connsiteX542" fmla="*/ 4077955 w 5646031"/>
              <a:gd name="connsiteY542" fmla="*/ 2803819 h 5182926"/>
              <a:gd name="connsiteX543" fmla="*/ 4070757 w 5646031"/>
              <a:gd name="connsiteY543" fmla="*/ 2808618 h 5182926"/>
              <a:gd name="connsiteX544" fmla="*/ 4063558 w 5646031"/>
              <a:gd name="connsiteY544" fmla="*/ 2815816 h 5182926"/>
              <a:gd name="connsiteX545" fmla="*/ 4057560 w 5646031"/>
              <a:gd name="connsiteY545" fmla="*/ 2821815 h 5182926"/>
              <a:gd name="connsiteX546" fmla="*/ 4050362 w 5646031"/>
              <a:gd name="connsiteY546" fmla="*/ 2841011 h 5182926"/>
              <a:gd name="connsiteX547" fmla="*/ 4043163 w 5646031"/>
              <a:gd name="connsiteY547" fmla="*/ 2863806 h 5182926"/>
              <a:gd name="connsiteX548" fmla="*/ 4038364 w 5646031"/>
              <a:gd name="connsiteY548" fmla="*/ 2890201 h 5182926"/>
              <a:gd name="connsiteX549" fmla="*/ 4035964 w 5646031"/>
              <a:gd name="connsiteY549" fmla="*/ 2924994 h 5182926"/>
              <a:gd name="connsiteX550" fmla="*/ 4031165 w 5646031"/>
              <a:gd name="connsiteY550" fmla="*/ 2957387 h 5182926"/>
              <a:gd name="connsiteX551" fmla="*/ 4020367 w 5646031"/>
              <a:gd name="connsiteY551" fmla="*/ 3022173 h 5182926"/>
              <a:gd name="connsiteX552" fmla="*/ 4015568 w 5646031"/>
              <a:gd name="connsiteY552" fmla="*/ 3049768 h 5182926"/>
              <a:gd name="connsiteX553" fmla="*/ 4017968 w 5646031"/>
              <a:gd name="connsiteY553" fmla="*/ 3077362 h 5182926"/>
              <a:gd name="connsiteX554" fmla="*/ 4022767 w 5646031"/>
              <a:gd name="connsiteY554" fmla="*/ 3098958 h 5182926"/>
              <a:gd name="connsiteX555" fmla="*/ 4026366 w 5646031"/>
              <a:gd name="connsiteY555" fmla="*/ 3109756 h 5182926"/>
              <a:gd name="connsiteX556" fmla="*/ 4031165 w 5646031"/>
              <a:gd name="connsiteY556" fmla="*/ 3119354 h 5182926"/>
              <a:gd name="connsiteX557" fmla="*/ 4038364 w 5646031"/>
              <a:gd name="connsiteY557" fmla="*/ 3128952 h 5182926"/>
              <a:gd name="connsiteX558" fmla="*/ 4045562 w 5646031"/>
              <a:gd name="connsiteY558" fmla="*/ 3136150 h 5182926"/>
              <a:gd name="connsiteX559" fmla="*/ 4055161 w 5646031"/>
              <a:gd name="connsiteY559" fmla="*/ 3142149 h 5182926"/>
              <a:gd name="connsiteX560" fmla="*/ 4065958 w 5646031"/>
              <a:gd name="connsiteY560" fmla="*/ 3146948 h 5182926"/>
              <a:gd name="connsiteX561" fmla="*/ 4092352 w 5646031"/>
              <a:gd name="connsiteY561" fmla="*/ 3156546 h 5182926"/>
              <a:gd name="connsiteX562" fmla="*/ 4122347 w 5646031"/>
              <a:gd name="connsiteY562" fmla="*/ 3163744 h 5182926"/>
              <a:gd name="connsiteX563" fmla="*/ 4172736 w 5646031"/>
              <a:gd name="connsiteY563" fmla="*/ 3170943 h 5182926"/>
              <a:gd name="connsiteX564" fmla="*/ 4221926 w 5646031"/>
              <a:gd name="connsiteY564" fmla="*/ 3181741 h 5182926"/>
              <a:gd name="connsiteX565" fmla="*/ 4321505 w 5646031"/>
              <a:gd name="connsiteY565" fmla="*/ 3210535 h 5182926"/>
              <a:gd name="connsiteX566" fmla="*/ 4346700 w 5646031"/>
              <a:gd name="connsiteY566" fmla="*/ 3218933 h 5182926"/>
              <a:gd name="connsiteX567" fmla="*/ 4356298 w 5646031"/>
              <a:gd name="connsiteY567" fmla="*/ 3226131 h 5182926"/>
              <a:gd name="connsiteX568" fmla="*/ 4365896 w 5646031"/>
              <a:gd name="connsiteY568" fmla="*/ 3235729 h 5182926"/>
              <a:gd name="connsiteX569" fmla="*/ 4374295 w 5646031"/>
              <a:gd name="connsiteY569" fmla="*/ 3245327 h 5182926"/>
              <a:gd name="connsiteX570" fmla="*/ 4379094 w 5646031"/>
              <a:gd name="connsiteY570" fmla="*/ 3256125 h 5182926"/>
              <a:gd name="connsiteX571" fmla="*/ 4381493 w 5646031"/>
              <a:gd name="connsiteY571" fmla="*/ 3268123 h 5182926"/>
              <a:gd name="connsiteX572" fmla="*/ 4379094 w 5646031"/>
              <a:gd name="connsiteY572" fmla="*/ 3283719 h 5182926"/>
              <a:gd name="connsiteX573" fmla="*/ 4376694 w 5646031"/>
              <a:gd name="connsiteY573" fmla="*/ 3298116 h 5182926"/>
              <a:gd name="connsiteX574" fmla="*/ 4370695 w 5646031"/>
              <a:gd name="connsiteY574" fmla="*/ 3310114 h 5182926"/>
              <a:gd name="connsiteX575" fmla="*/ 4361097 w 5646031"/>
              <a:gd name="connsiteY575" fmla="*/ 3319712 h 5182926"/>
              <a:gd name="connsiteX576" fmla="*/ 4351499 w 5646031"/>
              <a:gd name="connsiteY576" fmla="*/ 3325711 h 5182926"/>
              <a:gd name="connsiteX577" fmla="*/ 4339501 w 5646031"/>
              <a:gd name="connsiteY577" fmla="*/ 3330510 h 5182926"/>
              <a:gd name="connsiteX578" fmla="*/ 4326304 w 5646031"/>
              <a:gd name="connsiteY578" fmla="*/ 3332909 h 5182926"/>
              <a:gd name="connsiteX579" fmla="*/ 4314307 w 5646031"/>
              <a:gd name="connsiteY579" fmla="*/ 3335309 h 5182926"/>
              <a:gd name="connsiteX580" fmla="*/ 4301109 w 5646031"/>
              <a:gd name="connsiteY580" fmla="*/ 3332909 h 5182926"/>
              <a:gd name="connsiteX581" fmla="*/ 4256719 w 5646031"/>
              <a:gd name="connsiteY581" fmla="*/ 3330510 h 5182926"/>
              <a:gd name="connsiteX582" fmla="*/ 4214727 w 5646031"/>
              <a:gd name="connsiteY582" fmla="*/ 3330510 h 5182926"/>
              <a:gd name="connsiteX583" fmla="*/ 4175136 w 5646031"/>
              <a:gd name="connsiteY583" fmla="*/ 3332909 h 5182926"/>
              <a:gd name="connsiteX584" fmla="*/ 4135543 w 5646031"/>
              <a:gd name="connsiteY584" fmla="*/ 3342507 h 5182926"/>
              <a:gd name="connsiteX585" fmla="*/ 4117548 w 5646031"/>
              <a:gd name="connsiteY585" fmla="*/ 3347307 h 5182926"/>
              <a:gd name="connsiteX586" fmla="*/ 4098352 w 5646031"/>
              <a:gd name="connsiteY586" fmla="*/ 3355704 h 5182926"/>
              <a:gd name="connsiteX587" fmla="*/ 4080355 w 5646031"/>
              <a:gd name="connsiteY587" fmla="*/ 3362903 h 5182926"/>
              <a:gd name="connsiteX588" fmla="*/ 4063558 w 5646031"/>
              <a:gd name="connsiteY588" fmla="*/ 3374900 h 5182926"/>
              <a:gd name="connsiteX589" fmla="*/ 4045562 w 5646031"/>
              <a:gd name="connsiteY589" fmla="*/ 3389297 h 5182926"/>
              <a:gd name="connsiteX590" fmla="*/ 4028766 w 5646031"/>
              <a:gd name="connsiteY590" fmla="*/ 3402495 h 5182926"/>
              <a:gd name="connsiteX591" fmla="*/ 4010769 w 5646031"/>
              <a:gd name="connsiteY591" fmla="*/ 3419292 h 5182926"/>
              <a:gd name="connsiteX592" fmla="*/ 3993973 w 5646031"/>
              <a:gd name="connsiteY592" fmla="*/ 3437287 h 5182926"/>
              <a:gd name="connsiteX593" fmla="*/ 3985575 w 5646031"/>
              <a:gd name="connsiteY593" fmla="*/ 3446885 h 5182926"/>
              <a:gd name="connsiteX594" fmla="*/ 3975977 w 5646031"/>
              <a:gd name="connsiteY594" fmla="*/ 3454084 h 5182926"/>
              <a:gd name="connsiteX595" fmla="*/ 3966379 w 5646031"/>
              <a:gd name="connsiteY595" fmla="*/ 3458883 h 5182926"/>
              <a:gd name="connsiteX596" fmla="*/ 3955581 w 5646031"/>
              <a:gd name="connsiteY596" fmla="*/ 3461283 h 5182926"/>
              <a:gd name="connsiteX597" fmla="*/ 3945983 w 5646031"/>
              <a:gd name="connsiteY597" fmla="*/ 3461283 h 5182926"/>
              <a:gd name="connsiteX598" fmla="*/ 3936385 w 5646031"/>
              <a:gd name="connsiteY598" fmla="*/ 3458883 h 5182926"/>
              <a:gd name="connsiteX599" fmla="*/ 3924387 w 5646031"/>
              <a:gd name="connsiteY599" fmla="*/ 3454084 h 5182926"/>
              <a:gd name="connsiteX600" fmla="*/ 3915989 w 5646031"/>
              <a:gd name="connsiteY600" fmla="*/ 3449285 h 5182926"/>
              <a:gd name="connsiteX601" fmla="*/ 3906391 w 5646031"/>
              <a:gd name="connsiteY601" fmla="*/ 3442086 h 5182926"/>
              <a:gd name="connsiteX602" fmla="*/ 3896793 w 5646031"/>
              <a:gd name="connsiteY602" fmla="*/ 3432488 h 5182926"/>
              <a:gd name="connsiteX603" fmla="*/ 3883596 w 5646031"/>
              <a:gd name="connsiteY603" fmla="*/ 3412093 h 5182926"/>
              <a:gd name="connsiteX604" fmla="*/ 3876397 w 5646031"/>
              <a:gd name="connsiteY604" fmla="*/ 3400096 h 5182926"/>
              <a:gd name="connsiteX605" fmla="*/ 3871598 w 5646031"/>
              <a:gd name="connsiteY605" fmla="*/ 3386898 h 5182926"/>
              <a:gd name="connsiteX606" fmla="*/ 3869199 w 5646031"/>
              <a:gd name="connsiteY606" fmla="*/ 3372501 h 5182926"/>
              <a:gd name="connsiteX607" fmla="*/ 3866799 w 5646031"/>
              <a:gd name="connsiteY607" fmla="*/ 3358104 h 5182926"/>
              <a:gd name="connsiteX608" fmla="*/ 3866799 w 5646031"/>
              <a:gd name="connsiteY608" fmla="*/ 3340108 h 5182926"/>
              <a:gd name="connsiteX609" fmla="*/ 3866799 w 5646031"/>
              <a:gd name="connsiteY609" fmla="*/ 3319712 h 5182926"/>
              <a:gd name="connsiteX610" fmla="*/ 3871598 w 5646031"/>
              <a:gd name="connsiteY610" fmla="*/ 3280120 h 5182926"/>
              <a:gd name="connsiteX611" fmla="*/ 3878797 w 5646031"/>
              <a:gd name="connsiteY611" fmla="*/ 3240528 h 5182926"/>
              <a:gd name="connsiteX612" fmla="*/ 3883596 w 5646031"/>
              <a:gd name="connsiteY612" fmla="*/ 3198537 h 5182926"/>
              <a:gd name="connsiteX613" fmla="*/ 3883596 w 5646031"/>
              <a:gd name="connsiteY613" fmla="*/ 3181741 h 5182926"/>
              <a:gd name="connsiteX614" fmla="*/ 3883596 w 5646031"/>
              <a:gd name="connsiteY614" fmla="*/ 3163744 h 5182926"/>
              <a:gd name="connsiteX615" fmla="*/ 3878797 w 5646031"/>
              <a:gd name="connsiteY615" fmla="*/ 3146948 h 5182926"/>
              <a:gd name="connsiteX616" fmla="*/ 3871598 w 5646031"/>
              <a:gd name="connsiteY616" fmla="*/ 3133751 h 5182926"/>
              <a:gd name="connsiteX617" fmla="*/ 3864400 w 5646031"/>
              <a:gd name="connsiteY617" fmla="*/ 3119354 h 5182926"/>
              <a:gd name="connsiteX618" fmla="*/ 3852402 w 5646031"/>
              <a:gd name="connsiteY618" fmla="*/ 3107356 h 5182926"/>
              <a:gd name="connsiteX619" fmla="*/ 3839205 w 5646031"/>
              <a:gd name="connsiteY619" fmla="*/ 3098958 h 5182926"/>
              <a:gd name="connsiteX620" fmla="*/ 3822409 w 5646031"/>
              <a:gd name="connsiteY620" fmla="*/ 3091759 h 5182926"/>
              <a:gd name="connsiteX621" fmla="*/ 3811611 w 5646031"/>
              <a:gd name="connsiteY621" fmla="*/ 3089360 h 5182926"/>
              <a:gd name="connsiteX622" fmla="*/ 3802013 w 5646031"/>
              <a:gd name="connsiteY622" fmla="*/ 3089360 h 5182926"/>
              <a:gd name="connsiteX623" fmla="*/ 3792415 w 5646031"/>
              <a:gd name="connsiteY623" fmla="*/ 3089360 h 5182926"/>
              <a:gd name="connsiteX624" fmla="*/ 3787616 w 5646031"/>
              <a:gd name="connsiteY624" fmla="*/ 3091759 h 5182926"/>
              <a:gd name="connsiteX625" fmla="*/ 3782817 w 5646031"/>
              <a:gd name="connsiteY625" fmla="*/ 3096558 h 5182926"/>
              <a:gd name="connsiteX626" fmla="*/ 3779218 w 5646031"/>
              <a:gd name="connsiteY626" fmla="*/ 3101357 h 5182926"/>
              <a:gd name="connsiteX627" fmla="*/ 3776818 w 5646031"/>
              <a:gd name="connsiteY627" fmla="*/ 3112155 h 5182926"/>
              <a:gd name="connsiteX628" fmla="*/ 3776818 w 5646031"/>
              <a:gd name="connsiteY628" fmla="*/ 3126552 h 5182926"/>
              <a:gd name="connsiteX629" fmla="*/ 3776818 w 5646031"/>
              <a:gd name="connsiteY629" fmla="*/ 3140949 h 5182926"/>
              <a:gd name="connsiteX630" fmla="*/ 3774419 w 5646031"/>
              <a:gd name="connsiteY630" fmla="*/ 3154146 h 5182926"/>
              <a:gd name="connsiteX631" fmla="*/ 3772019 w 5646031"/>
              <a:gd name="connsiteY631" fmla="*/ 3168543 h 5182926"/>
              <a:gd name="connsiteX632" fmla="*/ 3750424 w 5646031"/>
              <a:gd name="connsiteY632" fmla="*/ 3203336 h 5182926"/>
              <a:gd name="connsiteX633" fmla="*/ 3742025 w 5646031"/>
              <a:gd name="connsiteY633" fmla="*/ 3218933 h 5182926"/>
              <a:gd name="connsiteX634" fmla="*/ 3737226 w 5646031"/>
              <a:gd name="connsiteY634" fmla="*/ 3221332 h 5182926"/>
              <a:gd name="connsiteX635" fmla="*/ 3732427 w 5646031"/>
              <a:gd name="connsiteY635" fmla="*/ 3223732 h 5182926"/>
              <a:gd name="connsiteX636" fmla="*/ 3688037 w 5646031"/>
              <a:gd name="connsiteY636" fmla="*/ 3223732 h 5182926"/>
              <a:gd name="connsiteX637" fmla="*/ 3648444 w 5646031"/>
              <a:gd name="connsiteY637" fmla="*/ 3226131 h 5182926"/>
              <a:gd name="connsiteX638" fmla="*/ 3607653 w 5646031"/>
              <a:gd name="connsiteY638" fmla="*/ 3228531 h 5182926"/>
              <a:gd name="connsiteX639" fmla="*/ 3568061 w 5646031"/>
              <a:gd name="connsiteY639" fmla="*/ 3235729 h 5182926"/>
              <a:gd name="connsiteX640" fmla="*/ 3528469 w 5646031"/>
              <a:gd name="connsiteY640" fmla="*/ 3245327 h 5182926"/>
              <a:gd name="connsiteX641" fmla="*/ 3509273 w 5646031"/>
              <a:gd name="connsiteY641" fmla="*/ 3253726 h 5182926"/>
              <a:gd name="connsiteX642" fmla="*/ 3491277 w 5646031"/>
              <a:gd name="connsiteY642" fmla="*/ 3260924 h 5182926"/>
              <a:gd name="connsiteX643" fmla="*/ 3472081 w 5646031"/>
              <a:gd name="connsiteY643" fmla="*/ 3272922 h 5182926"/>
              <a:gd name="connsiteX644" fmla="*/ 3454085 w 5646031"/>
              <a:gd name="connsiteY644" fmla="*/ 3283719 h 5182926"/>
              <a:gd name="connsiteX645" fmla="*/ 3434889 w 5646031"/>
              <a:gd name="connsiteY645" fmla="*/ 3298116 h 5182926"/>
              <a:gd name="connsiteX646" fmla="*/ 3419292 w 5646031"/>
              <a:gd name="connsiteY646" fmla="*/ 3314913 h 5182926"/>
              <a:gd name="connsiteX647" fmla="*/ 3412094 w 5646031"/>
              <a:gd name="connsiteY647" fmla="*/ 3319712 h 5182926"/>
              <a:gd name="connsiteX648" fmla="*/ 3407295 w 5646031"/>
              <a:gd name="connsiteY648" fmla="*/ 3320912 h 5182926"/>
              <a:gd name="connsiteX649" fmla="*/ 3402496 w 5646031"/>
              <a:gd name="connsiteY649" fmla="*/ 3320912 h 5182926"/>
              <a:gd name="connsiteX650" fmla="*/ 3397697 w 5646031"/>
              <a:gd name="connsiteY650" fmla="*/ 3320912 h 5182926"/>
              <a:gd name="connsiteX651" fmla="*/ 3391698 w 5646031"/>
              <a:gd name="connsiteY651" fmla="*/ 3314913 h 5182926"/>
              <a:gd name="connsiteX652" fmla="*/ 3386898 w 5646031"/>
              <a:gd name="connsiteY652" fmla="*/ 3305315 h 5182926"/>
              <a:gd name="connsiteX653" fmla="*/ 3382099 w 5646031"/>
              <a:gd name="connsiteY653" fmla="*/ 3290918 h 5182926"/>
              <a:gd name="connsiteX654" fmla="*/ 3377300 w 5646031"/>
              <a:gd name="connsiteY654" fmla="*/ 3277721 h 5182926"/>
              <a:gd name="connsiteX655" fmla="*/ 3377300 w 5646031"/>
              <a:gd name="connsiteY655" fmla="*/ 3260924 h 5182926"/>
              <a:gd name="connsiteX656" fmla="*/ 3377300 w 5646031"/>
              <a:gd name="connsiteY656" fmla="*/ 3247727 h 5182926"/>
              <a:gd name="connsiteX657" fmla="*/ 3377300 w 5646031"/>
              <a:gd name="connsiteY657" fmla="*/ 3228531 h 5182926"/>
              <a:gd name="connsiteX658" fmla="*/ 3377300 w 5646031"/>
              <a:gd name="connsiteY658" fmla="*/ 3210535 h 5182926"/>
              <a:gd name="connsiteX659" fmla="*/ 3374901 w 5646031"/>
              <a:gd name="connsiteY659" fmla="*/ 3196138 h 5182926"/>
              <a:gd name="connsiteX660" fmla="*/ 3370102 w 5646031"/>
              <a:gd name="connsiteY660" fmla="*/ 3181741 h 5182926"/>
              <a:gd name="connsiteX661" fmla="*/ 3365303 w 5646031"/>
              <a:gd name="connsiteY661" fmla="*/ 3170943 h 5182926"/>
              <a:gd name="connsiteX662" fmla="*/ 3359305 w 5646031"/>
              <a:gd name="connsiteY662" fmla="*/ 3161345 h 5182926"/>
              <a:gd name="connsiteX663" fmla="*/ 3349707 w 5646031"/>
              <a:gd name="connsiteY663" fmla="*/ 3154146 h 5182926"/>
              <a:gd name="connsiteX664" fmla="*/ 3340109 w 5646031"/>
              <a:gd name="connsiteY664" fmla="*/ 3146948 h 5182926"/>
              <a:gd name="connsiteX665" fmla="*/ 3330511 w 5646031"/>
              <a:gd name="connsiteY665" fmla="*/ 3142149 h 5182926"/>
              <a:gd name="connsiteX666" fmla="*/ 3319712 w 5646031"/>
              <a:gd name="connsiteY666" fmla="*/ 3138550 h 5182926"/>
              <a:gd name="connsiteX667" fmla="*/ 3293318 w 5646031"/>
              <a:gd name="connsiteY667" fmla="*/ 3133751 h 5182926"/>
              <a:gd name="connsiteX668" fmla="*/ 3265724 w 5646031"/>
              <a:gd name="connsiteY668" fmla="*/ 3133751 h 5182926"/>
              <a:gd name="connsiteX669" fmla="*/ 3235730 w 5646031"/>
              <a:gd name="connsiteY669" fmla="*/ 3133751 h 5182926"/>
              <a:gd name="connsiteX670" fmla="*/ 3096559 w 5646031"/>
              <a:gd name="connsiteY670" fmla="*/ 3146948 h 5182926"/>
              <a:gd name="connsiteX671" fmla="*/ 2957387 w 5646031"/>
              <a:gd name="connsiteY671" fmla="*/ 3163744 h 5182926"/>
              <a:gd name="connsiteX672" fmla="*/ 2936992 w 5646031"/>
              <a:gd name="connsiteY672" fmla="*/ 3166144 h 5182926"/>
              <a:gd name="connsiteX673" fmla="*/ 2915396 w 5646031"/>
              <a:gd name="connsiteY673" fmla="*/ 3170943 h 5182926"/>
              <a:gd name="connsiteX674" fmla="*/ 2895000 w 5646031"/>
              <a:gd name="connsiteY674" fmla="*/ 3176942 h 5182926"/>
              <a:gd name="connsiteX675" fmla="*/ 2878204 w 5646031"/>
              <a:gd name="connsiteY675" fmla="*/ 3184140 h 5182926"/>
              <a:gd name="connsiteX676" fmla="*/ 2862607 w 5646031"/>
              <a:gd name="connsiteY676" fmla="*/ 3191339 h 5182926"/>
              <a:gd name="connsiteX677" fmla="*/ 2848210 w 5646031"/>
              <a:gd name="connsiteY677" fmla="*/ 3200937 h 5182926"/>
              <a:gd name="connsiteX678" fmla="*/ 2837412 w 5646031"/>
              <a:gd name="connsiteY678" fmla="*/ 3212934 h 5182926"/>
              <a:gd name="connsiteX679" fmla="*/ 2825415 w 5646031"/>
              <a:gd name="connsiteY679" fmla="*/ 3223732 h 5182926"/>
              <a:gd name="connsiteX680" fmla="*/ 2818216 w 5646031"/>
              <a:gd name="connsiteY680" fmla="*/ 3238129 h 5182926"/>
              <a:gd name="connsiteX681" fmla="*/ 2811018 w 5646031"/>
              <a:gd name="connsiteY681" fmla="*/ 3251326 h 5182926"/>
              <a:gd name="connsiteX682" fmla="*/ 2806219 w 5646031"/>
              <a:gd name="connsiteY682" fmla="*/ 3268123 h 5182926"/>
              <a:gd name="connsiteX683" fmla="*/ 2805019 w 5646031"/>
              <a:gd name="connsiteY683" fmla="*/ 3283719 h 5182926"/>
              <a:gd name="connsiteX684" fmla="*/ 2805019 w 5646031"/>
              <a:gd name="connsiteY684" fmla="*/ 3302915 h 5182926"/>
              <a:gd name="connsiteX685" fmla="*/ 2806219 w 5646031"/>
              <a:gd name="connsiteY685" fmla="*/ 3320912 h 5182926"/>
              <a:gd name="connsiteX686" fmla="*/ 2808618 w 5646031"/>
              <a:gd name="connsiteY686" fmla="*/ 3342507 h 5182926"/>
              <a:gd name="connsiteX687" fmla="*/ 2815817 w 5646031"/>
              <a:gd name="connsiteY687" fmla="*/ 3362903 h 5182926"/>
              <a:gd name="connsiteX688" fmla="*/ 2827814 w 5646031"/>
              <a:gd name="connsiteY688" fmla="*/ 3400096 h 5182926"/>
              <a:gd name="connsiteX689" fmla="*/ 2837412 w 5646031"/>
              <a:gd name="connsiteY689" fmla="*/ 3437287 h 5182926"/>
              <a:gd name="connsiteX690" fmla="*/ 2850610 w 5646031"/>
              <a:gd name="connsiteY690" fmla="*/ 3514072 h 5182926"/>
              <a:gd name="connsiteX691" fmla="*/ 2862607 w 5646031"/>
              <a:gd name="connsiteY691" fmla="*/ 3588456 h 5182926"/>
              <a:gd name="connsiteX692" fmla="*/ 2869806 w 5646031"/>
              <a:gd name="connsiteY692" fmla="*/ 3665241 h 5182926"/>
              <a:gd name="connsiteX693" fmla="*/ 2875804 w 5646031"/>
              <a:gd name="connsiteY693" fmla="*/ 3713231 h 5182926"/>
              <a:gd name="connsiteX694" fmla="*/ 2885402 w 5646031"/>
              <a:gd name="connsiteY694" fmla="*/ 3757621 h 5182926"/>
              <a:gd name="connsiteX695" fmla="*/ 2902199 w 5646031"/>
              <a:gd name="connsiteY695" fmla="*/ 3799613 h 5182926"/>
              <a:gd name="connsiteX696" fmla="*/ 2910597 w 5646031"/>
              <a:gd name="connsiteY696" fmla="*/ 3817609 h 5182926"/>
              <a:gd name="connsiteX697" fmla="*/ 2922595 w 5646031"/>
              <a:gd name="connsiteY697" fmla="*/ 3836805 h 5182926"/>
              <a:gd name="connsiteX698" fmla="*/ 2934593 w 5646031"/>
              <a:gd name="connsiteY698" fmla="*/ 3854802 h 5182926"/>
              <a:gd name="connsiteX699" fmla="*/ 2947789 w 5646031"/>
              <a:gd name="connsiteY699" fmla="*/ 3873998 h 5182926"/>
              <a:gd name="connsiteX700" fmla="*/ 2962186 w 5646031"/>
              <a:gd name="connsiteY700" fmla="*/ 3889594 h 5182926"/>
              <a:gd name="connsiteX701" fmla="*/ 2978983 w 5646031"/>
              <a:gd name="connsiteY701" fmla="*/ 3906391 h 5182926"/>
              <a:gd name="connsiteX702" fmla="*/ 2996980 w 5646031"/>
              <a:gd name="connsiteY702" fmla="*/ 3920788 h 5182926"/>
              <a:gd name="connsiteX703" fmla="*/ 3014976 w 5646031"/>
              <a:gd name="connsiteY703" fmla="*/ 3936385 h 5182926"/>
              <a:gd name="connsiteX704" fmla="*/ 3036571 w 5646031"/>
              <a:gd name="connsiteY704" fmla="*/ 3950782 h 5182926"/>
              <a:gd name="connsiteX705" fmla="*/ 3056967 w 5646031"/>
              <a:gd name="connsiteY705" fmla="*/ 3961579 h 5182926"/>
              <a:gd name="connsiteX706" fmla="*/ 3076163 w 5646031"/>
              <a:gd name="connsiteY706" fmla="*/ 3975976 h 5182926"/>
              <a:gd name="connsiteX707" fmla="*/ 3094159 w 5646031"/>
              <a:gd name="connsiteY707" fmla="*/ 3987974 h 5182926"/>
              <a:gd name="connsiteX708" fmla="*/ 3108556 w 5646031"/>
              <a:gd name="connsiteY708" fmla="*/ 3998772 h 5182926"/>
              <a:gd name="connsiteX709" fmla="*/ 3121754 w 5646031"/>
              <a:gd name="connsiteY709" fmla="*/ 4010769 h 5182926"/>
              <a:gd name="connsiteX710" fmla="*/ 3131352 w 5646031"/>
              <a:gd name="connsiteY710" fmla="*/ 4025166 h 5182926"/>
              <a:gd name="connsiteX711" fmla="*/ 3138550 w 5646031"/>
              <a:gd name="connsiteY711" fmla="*/ 4035964 h 5182926"/>
              <a:gd name="connsiteX712" fmla="*/ 3143349 w 5646031"/>
              <a:gd name="connsiteY712" fmla="*/ 4047961 h 5182926"/>
              <a:gd name="connsiteX713" fmla="*/ 3145749 w 5646031"/>
              <a:gd name="connsiteY713" fmla="*/ 4062358 h 5182926"/>
              <a:gd name="connsiteX714" fmla="*/ 3143349 w 5646031"/>
              <a:gd name="connsiteY714" fmla="*/ 4073156 h 5182926"/>
              <a:gd name="connsiteX715" fmla="*/ 3140950 w 5646031"/>
              <a:gd name="connsiteY715" fmla="*/ 4087553 h 5182926"/>
              <a:gd name="connsiteX716" fmla="*/ 3136151 w 5646031"/>
              <a:gd name="connsiteY716" fmla="*/ 4100750 h 5182926"/>
              <a:gd name="connsiteX717" fmla="*/ 3126553 w 5646031"/>
              <a:gd name="connsiteY717" fmla="*/ 4115147 h 5182926"/>
              <a:gd name="connsiteX718" fmla="*/ 3118154 w 5646031"/>
              <a:gd name="connsiteY718" fmla="*/ 4129544 h 5182926"/>
              <a:gd name="connsiteX719" fmla="*/ 3103757 w 5646031"/>
              <a:gd name="connsiteY719" fmla="*/ 4142742 h 5182926"/>
              <a:gd name="connsiteX720" fmla="*/ 3071364 w 5646031"/>
              <a:gd name="connsiteY720" fmla="*/ 4175135 h 5182926"/>
              <a:gd name="connsiteX721" fmla="*/ 3052168 w 5646031"/>
              <a:gd name="connsiteY721" fmla="*/ 4189532 h 5182926"/>
              <a:gd name="connsiteX722" fmla="*/ 3043770 w 5646031"/>
              <a:gd name="connsiteY722" fmla="*/ 4196731 h 5182926"/>
              <a:gd name="connsiteX723" fmla="*/ 3034172 w 5646031"/>
              <a:gd name="connsiteY723" fmla="*/ 4199130 h 5182926"/>
              <a:gd name="connsiteX724" fmla="*/ 3019775 w 5646031"/>
              <a:gd name="connsiteY724" fmla="*/ 4203929 h 5182926"/>
              <a:gd name="connsiteX725" fmla="*/ 3004178 w 5646031"/>
              <a:gd name="connsiteY725" fmla="*/ 4207529 h 5182926"/>
              <a:gd name="connsiteX726" fmla="*/ 2989781 w 5646031"/>
              <a:gd name="connsiteY726" fmla="*/ 4217127 h 5182926"/>
              <a:gd name="connsiteX727" fmla="*/ 2976583 w 5646031"/>
              <a:gd name="connsiteY727" fmla="*/ 4226725 h 5182926"/>
              <a:gd name="connsiteX728" fmla="*/ 2947789 w 5646031"/>
              <a:gd name="connsiteY728" fmla="*/ 4249520 h 5182926"/>
              <a:gd name="connsiteX729" fmla="*/ 2922595 w 5646031"/>
              <a:gd name="connsiteY729" fmla="*/ 4271115 h 5182926"/>
              <a:gd name="connsiteX730" fmla="*/ 2909397 w 5646031"/>
              <a:gd name="connsiteY730" fmla="*/ 4279514 h 5182926"/>
              <a:gd name="connsiteX731" fmla="*/ 2895000 w 5646031"/>
              <a:gd name="connsiteY731" fmla="*/ 4289112 h 5182926"/>
              <a:gd name="connsiteX732" fmla="*/ 2880603 w 5646031"/>
              <a:gd name="connsiteY732" fmla="*/ 4296310 h 5182926"/>
              <a:gd name="connsiteX733" fmla="*/ 2867406 w 5646031"/>
              <a:gd name="connsiteY733" fmla="*/ 4298710 h 5182926"/>
              <a:gd name="connsiteX734" fmla="*/ 2853009 w 5646031"/>
              <a:gd name="connsiteY734" fmla="*/ 4301109 h 5182926"/>
              <a:gd name="connsiteX735" fmla="*/ 2837412 w 5646031"/>
              <a:gd name="connsiteY735" fmla="*/ 4298710 h 5182926"/>
              <a:gd name="connsiteX736" fmla="*/ 2820616 w 5646031"/>
              <a:gd name="connsiteY736" fmla="*/ 4291511 h 5182926"/>
              <a:gd name="connsiteX737" fmla="*/ 2805019 w 5646031"/>
              <a:gd name="connsiteY737" fmla="*/ 4279514 h 5182926"/>
              <a:gd name="connsiteX738" fmla="*/ 2790622 w 5646031"/>
              <a:gd name="connsiteY738" fmla="*/ 4268716 h 5182926"/>
              <a:gd name="connsiteX739" fmla="*/ 2781025 w 5646031"/>
              <a:gd name="connsiteY739" fmla="*/ 4256718 h 5182926"/>
              <a:gd name="connsiteX740" fmla="*/ 2773826 w 5646031"/>
              <a:gd name="connsiteY740" fmla="*/ 4244721 h 5182926"/>
              <a:gd name="connsiteX741" fmla="*/ 2771426 w 5646031"/>
              <a:gd name="connsiteY741" fmla="*/ 4231524 h 5182926"/>
              <a:gd name="connsiteX742" fmla="*/ 2770226 w 5646031"/>
              <a:gd name="connsiteY742" fmla="*/ 4217127 h 5182926"/>
              <a:gd name="connsiteX743" fmla="*/ 2771426 w 5646031"/>
              <a:gd name="connsiteY743" fmla="*/ 4206329 h 5182926"/>
              <a:gd name="connsiteX744" fmla="*/ 2776225 w 5646031"/>
              <a:gd name="connsiteY744" fmla="*/ 4191931 h 5182926"/>
              <a:gd name="connsiteX745" fmla="*/ 2781025 w 5646031"/>
              <a:gd name="connsiteY745" fmla="*/ 4177534 h 5182926"/>
              <a:gd name="connsiteX746" fmla="*/ 2795421 w 5646031"/>
              <a:gd name="connsiteY746" fmla="*/ 4149941 h 5182926"/>
              <a:gd name="connsiteX747" fmla="*/ 2811018 w 5646031"/>
              <a:gd name="connsiteY747" fmla="*/ 4122346 h 5182926"/>
              <a:gd name="connsiteX748" fmla="*/ 2825415 w 5646031"/>
              <a:gd name="connsiteY748" fmla="*/ 4094752 h 5182926"/>
              <a:gd name="connsiteX749" fmla="*/ 2830214 w 5646031"/>
              <a:gd name="connsiteY749" fmla="*/ 4080355 h 5182926"/>
              <a:gd name="connsiteX750" fmla="*/ 2832613 w 5646031"/>
              <a:gd name="connsiteY750" fmla="*/ 4068357 h 5182926"/>
              <a:gd name="connsiteX751" fmla="*/ 2837412 w 5646031"/>
              <a:gd name="connsiteY751" fmla="*/ 4038363 h 5182926"/>
              <a:gd name="connsiteX752" fmla="*/ 2837412 w 5646031"/>
              <a:gd name="connsiteY752" fmla="*/ 4010769 h 5182926"/>
              <a:gd name="connsiteX753" fmla="*/ 2837412 w 5646031"/>
              <a:gd name="connsiteY753" fmla="*/ 3980775 h 5182926"/>
              <a:gd name="connsiteX754" fmla="*/ 2832613 w 5646031"/>
              <a:gd name="connsiteY754" fmla="*/ 3950782 h 5182926"/>
              <a:gd name="connsiteX755" fmla="*/ 2827814 w 5646031"/>
              <a:gd name="connsiteY755" fmla="*/ 3920788 h 5182926"/>
              <a:gd name="connsiteX756" fmla="*/ 2820616 w 5646031"/>
              <a:gd name="connsiteY756" fmla="*/ 3889594 h 5182926"/>
              <a:gd name="connsiteX757" fmla="*/ 2808618 w 5646031"/>
              <a:gd name="connsiteY757" fmla="*/ 3859601 h 5182926"/>
              <a:gd name="connsiteX758" fmla="*/ 2797821 w 5646031"/>
              <a:gd name="connsiteY758" fmla="*/ 3829607 h 5182926"/>
              <a:gd name="connsiteX759" fmla="*/ 2785823 w 5646031"/>
              <a:gd name="connsiteY759" fmla="*/ 3802013 h 5182926"/>
              <a:gd name="connsiteX760" fmla="*/ 2770226 w 5646031"/>
              <a:gd name="connsiteY760" fmla="*/ 3776817 h 5182926"/>
              <a:gd name="connsiteX761" fmla="*/ 2753430 w 5646031"/>
              <a:gd name="connsiteY761" fmla="*/ 3752822 h 5182926"/>
              <a:gd name="connsiteX762" fmla="*/ 2736633 w 5646031"/>
              <a:gd name="connsiteY762" fmla="*/ 3730028 h 5182926"/>
              <a:gd name="connsiteX763" fmla="*/ 2718637 w 5646031"/>
              <a:gd name="connsiteY763" fmla="*/ 3710832 h 5182926"/>
              <a:gd name="connsiteX764" fmla="*/ 2698241 w 5646031"/>
              <a:gd name="connsiteY764" fmla="*/ 3692835 h 5182926"/>
              <a:gd name="connsiteX765" fmla="*/ 2676646 w 5646031"/>
              <a:gd name="connsiteY765" fmla="*/ 3678438 h 5182926"/>
              <a:gd name="connsiteX766" fmla="*/ 2653851 w 5646031"/>
              <a:gd name="connsiteY766" fmla="*/ 3670040 h 5182926"/>
              <a:gd name="connsiteX767" fmla="*/ 2651451 w 5646031"/>
              <a:gd name="connsiteY767" fmla="*/ 3692835 h 5182926"/>
              <a:gd name="connsiteX768" fmla="*/ 2653851 w 5646031"/>
              <a:gd name="connsiteY768" fmla="*/ 3713231 h 5182926"/>
              <a:gd name="connsiteX769" fmla="*/ 2658650 w 5646031"/>
              <a:gd name="connsiteY769" fmla="*/ 3734827 h 5182926"/>
              <a:gd name="connsiteX770" fmla="*/ 2667048 w 5646031"/>
              <a:gd name="connsiteY770" fmla="*/ 3755222 h 5182926"/>
              <a:gd name="connsiteX771" fmla="*/ 2688643 w 5646031"/>
              <a:gd name="connsiteY771" fmla="*/ 3792415 h 5182926"/>
              <a:gd name="connsiteX772" fmla="*/ 2698241 w 5646031"/>
              <a:gd name="connsiteY772" fmla="*/ 3811611 h 5182926"/>
              <a:gd name="connsiteX773" fmla="*/ 2704240 w 5646031"/>
              <a:gd name="connsiteY773" fmla="*/ 3832006 h 5182926"/>
              <a:gd name="connsiteX774" fmla="*/ 2709039 w 5646031"/>
              <a:gd name="connsiteY774" fmla="*/ 3846403 h 5182926"/>
              <a:gd name="connsiteX775" fmla="*/ 2713838 w 5646031"/>
              <a:gd name="connsiteY775" fmla="*/ 3859601 h 5182926"/>
              <a:gd name="connsiteX776" fmla="*/ 2713838 w 5646031"/>
              <a:gd name="connsiteY776" fmla="*/ 3876397 h 5182926"/>
              <a:gd name="connsiteX777" fmla="*/ 2713838 w 5646031"/>
              <a:gd name="connsiteY777" fmla="*/ 3889594 h 5182926"/>
              <a:gd name="connsiteX778" fmla="*/ 2711439 w 5646031"/>
              <a:gd name="connsiteY778" fmla="*/ 3901592 h 5182926"/>
              <a:gd name="connsiteX779" fmla="*/ 2706640 w 5646031"/>
              <a:gd name="connsiteY779" fmla="*/ 3915989 h 5182926"/>
              <a:gd name="connsiteX780" fmla="*/ 2698241 w 5646031"/>
              <a:gd name="connsiteY780" fmla="*/ 3926787 h 5182926"/>
              <a:gd name="connsiteX781" fmla="*/ 2688643 w 5646031"/>
              <a:gd name="connsiteY781" fmla="*/ 3941184 h 5182926"/>
              <a:gd name="connsiteX782" fmla="*/ 2676646 w 5646031"/>
              <a:gd name="connsiteY782" fmla="*/ 3950782 h 5182926"/>
              <a:gd name="connsiteX783" fmla="*/ 2665848 w 5646031"/>
              <a:gd name="connsiteY783" fmla="*/ 3957980 h 5182926"/>
              <a:gd name="connsiteX784" fmla="*/ 2656250 w 5646031"/>
              <a:gd name="connsiteY784" fmla="*/ 3961579 h 5182926"/>
              <a:gd name="connsiteX785" fmla="*/ 2641853 w 5646031"/>
              <a:gd name="connsiteY785" fmla="*/ 3963979 h 5182926"/>
              <a:gd name="connsiteX786" fmla="*/ 2631055 w 5646031"/>
              <a:gd name="connsiteY786" fmla="*/ 3966378 h 5182926"/>
              <a:gd name="connsiteX787" fmla="*/ 2619057 w 5646031"/>
              <a:gd name="connsiteY787" fmla="*/ 3963979 h 5182926"/>
              <a:gd name="connsiteX788" fmla="*/ 2604660 w 5646031"/>
              <a:gd name="connsiteY788" fmla="*/ 3961579 h 5182926"/>
              <a:gd name="connsiteX789" fmla="*/ 2593863 w 5646031"/>
              <a:gd name="connsiteY789" fmla="*/ 3957980 h 5182926"/>
              <a:gd name="connsiteX790" fmla="*/ 2577067 w 5646031"/>
              <a:gd name="connsiteY790" fmla="*/ 3950782 h 5182926"/>
              <a:gd name="connsiteX791" fmla="*/ 2565069 w 5646031"/>
              <a:gd name="connsiteY791" fmla="*/ 3941184 h 5182926"/>
              <a:gd name="connsiteX792" fmla="*/ 2554271 w 5646031"/>
              <a:gd name="connsiteY792" fmla="*/ 3931586 h 5182926"/>
              <a:gd name="connsiteX793" fmla="*/ 2547072 w 5646031"/>
              <a:gd name="connsiteY793" fmla="*/ 3920788 h 5182926"/>
              <a:gd name="connsiteX794" fmla="*/ 2542273 w 5646031"/>
              <a:gd name="connsiteY794" fmla="*/ 3906391 h 5182926"/>
              <a:gd name="connsiteX795" fmla="*/ 2539874 w 5646031"/>
              <a:gd name="connsiteY795" fmla="*/ 3891994 h 5182926"/>
              <a:gd name="connsiteX796" fmla="*/ 2539874 w 5646031"/>
              <a:gd name="connsiteY796" fmla="*/ 3878797 h 5182926"/>
              <a:gd name="connsiteX797" fmla="*/ 2542273 w 5646031"/>
              <a:gd name="connsiteY797" fmla="*/ 3862000 h 5182926"/>
              <a:gd name="connsiteX798" fmla="*/ 2547072 w 5646031"/>
              <a:gd name="connsiteY798" fmla="*/ 3841604 h 5182926"/>
              <a:gd name="connsiteX799" fmla="*/ 2549472 w 5646031"/>
              <a:gd name="connsiteY799" fmla="*/ 3822408 h 5182926"/>
              <a:gd name="connsiteX800" fmla="*/ 2551871 w 5646031"/>
              <a:gd name="connsiteY800" fmla="*/ 3806812 h 5182926"/>
              <a:gd name="connsiteX801" fmla="*/ 2549472 w 5646031"/>
              <a:gd name="connsiteY801" fmla="*/ 3790015 h 5182926"/>
              <a:gd name="connsiteX802" fmla="*/ 2547072 w 5646031"/>
              <a:gd name="connsiteY802" fmla="*/ 3774418 h 5182926"/>
              <a:gd name="connsiteX803" fmla="*/ 2542273 w 5646031"/>
              <a:gd name="connsiteY803" fmla="*/ 3760021 h 5182926"/>
              <a:gd name="connsiteX804" fmla="*/ 2537475 w 5646031"/>
              <a:gd name="connsiteY804" fmla="*/ 3745624 h 5182926"/>
              <a:gd name="connsiteX805" fmla="*/ 2527876 w 5646031"/>
              <a:gd name="connsiteY805" fmla="*/ 3734827 h 5182926"/>
              <a:gd name="connsiteX806" fmla="*/ 2519478 w 5646031"/>
              <a:gd name="connsiteY806" fmla="*/ 3722829 h 5182926"/>
              <a:gd name="connsiteX807" fmla="*/ 2509881 w 5646031"/>
              <a:gd name="connsiteY807" fmla="*/ 3710832 h 5182926"/>
              <a:gd name="connsiteX808" fmla="*/ 2484685 w 5646031"/>
              <a:gd name="connsiteY808" fmla="*/ 3692835 h 5182926"/>
              <a:gd name="connsiteX809" fmla="*/ 2457091 w 5646031"/>
              <a:gd name="connsiteY809" fmla="*/ 3676038 h 5182926"/>
              <a:gd name="connsiteX810" fmla="*/ 2422298 w 5646031"/>
              <a:gd name="connsiteY810" fmla="*/ 3665241 h 5182926"/>
              <a:gd name="connsiteX811" fmla="*/ 2407901 w 5646031"/>
              <a:gd name="connsiteY811" fmla="*/ 3658042 h 5182926"/>
              <a:gd name="connsiteX812" fmla="*/ 2395904 w 5646031"/>
              <a:gd name="connsiteY812" fmla="*/ 3650844 h 5182926"/>
              <a:gd name="connsiteX813" fmla="*/ 2373109 w 5646031"/>
              <a:gd name="connsiteY813" fmla="*/ 3635247 h 5182926"/>
              <a:gd name="connsiteX814" fmla="*/ 2361111 w 5646031"/>
              <a:gd name="connsiteY814" fmla="*/ 3625649 h 5182926"/>
              <a:gd name="connsiteX815" fmla="*/ 2352713 w 5646031"/>
              <a:gd name="connsiteY815" fmla="*/ 3616051 h 5182926"/>
              <a:gd name="connsiteX816" fmla="*/ 2333517 w 5646031"/>
              <a:gd name="connsiteY816" fmla="*/ 3593255 h 5182926"/>
              <a:gd name="connsiteX817" fmla="*/ 2298724 w 5646031"/>
              <a:gd name="connsiteY817" fmla="*/ 3544066 h 5182926"/>
              <a:gd name="connsiteX818" fmla="*/ 2283127 w 5646031"/>
              <a:gd name="connsiteY818" fmla="*/ 3523670 h 5182926"/>
              <a:gd name="connsiteX819" fmla="*/ 2273529 w 5646031"/>
              <a:gd name="connsiteY819" fmla="*/ 3514072 h 5182926"/>
              <a:gd name="connsiteX820" fmla="*/ 2263931 w 5646031"/>
              <a:gd name="connsiteY820" fmla="*/ 3506873 h 5182926"/>
              <a:gd name="connsiteX821" fmla="*/ 2251933 w 5646031"/>
              <a:gd name="connsiteY821" fmla="*/ 3502074 h 5182926"/>
              <a:gd name="connsiteX822" fmla="*/ 2241136 w 5646031"/>
              <a:gd name="connsiteY822" fmla="*/ 3497275 h 5182926"/>
              <a:gd name="connsiteX823" fmla="*/ 2229139 w 5646031"/>
              <a:gd name="connsiteY823" fmla="*/ 3497275 h 5182926"/>
              <a:gd name="connsiteX824" fmla="*/ 2214742 w 5646031"/>
              <a:gd name="connsiteY824" fmla="*/ 3499675 h 5182926"/>
              <a:gd name="connsiteX825" fmla="*/ 2203943 w 5646031"/>
              <a:gd name="connsiteY825" fmla="*/ 3502074 h 5182926"/>
              <a:gd name="connsiteX826" fmla="*/ 2191946 w 5646031"/>
              <a:gd name="connsiteY826" fmla="*/ 3509273 h 5182926"/>
              <a:gd name="connsiteX827" fmla="*/ 2184747 w 5646031"/>
              <a:gd name="connsiteY827" fmla="*/ 3516471 h 5182926"/>
              <a:gd name="connsiteX828" fmla="*/ 2176350 w 5646031"/>
              <a:gd name="connsiteY828" fmla="*/ 3526069 h 5182926"/>
              <a:gd name="connsiteX829" fmla="*/ 2171551 w 5646031"/>
              <a:gd name="connsiteY829" fmla="*/ 3536867 h 5182926"/>
              <a:gd name="connsiteX830" fmla="*/ 2164352 w 5646031"/>
              <a:gd name="connsiteY830" fmla="*/ 3548865 h 5182926"/>
              <a:gd name="connsiteX831" fmla="*/ 2154754 w 5646031"/>
              <a:gd name="connsiteY831" fmla="*/ 3576459 h 5182926"/>
              <a:gd name="connsiteX832" fmla="*/ 2139157 w 5646031"/>
              <a:gd name="connsiteY832" fmla="*/ 3632847 h 5182926"/>
              <a:gd name="connsiteX833" fmla="*/ 2127159 w 5646031"/>
              <a:gd name="connsiteY833" fmla="*/ 3660442 h 5182926"/>
              <a:gd name="connsiteX834" fmla="*/ 2119961 w 5646031"/>
              <a:gd name="connsiteY834" fmla="*/ 3672440 h 5182926"/>
              <a:gd name="connsiteX835" fmla="*/ 2110363 w 5646031"/>
              <a:gd name="connsiteY835" fmla="*/ 3683237 h 5182926"/>
              <a:gd name="connsiteX836" fmla="*/ 2087568 w 5646031"/>
              <a:gd name="connsiteY836" fmla="*/ 3713231 h 5182926"/>
              <a:gd name="connsiteX837" fmla="*/ 2064772 w 5646031"/>
              <a:gd name="connsiteY837" fmla="*/ 3744425 h 5182926"/>
              <a:gd name="connsiteX838" fmla="*/ 2022781 w 5646031"/>
              <a:gd name="connsiteY838" fmla="*/ 3806812 h 5182926"/>
              <a:gd name="connsiteX839" fmla="*/ 1985589 w 5646031"/>
              <a:gd name="connsiteY839" fmla="*/ 3871598 h 5182926"/>
              <a:gd name="connsiteX840" fmla="*/ 1953196 w 5646031"/>
              <a:gd name="connsiteY840" fmla="*/ 3936385 h 5182926"/>
              <a:gd name="connsiteX841" fmla="*/ 1925601 w 5646031"/>
              <a:gd name="connsiteY841" fmla="*/ 4003571 h 5182926"/>
              <a:gd name="connsiteX842" fmla="*/ 1899207 w 5646031"/>
              <a:gd name="connsiteY842" fmla="*/ 4070757 h 5182926"/>
              <a:gd name="connsiteX843" fmla="*/ 1878811 w 5646031"/>
              <a:gd name="connsiteY843" fmla="*/ 4140343 h 5182926"/>
              <a:gd name="connsiteX844" fmla="*/ 1858415 w 5646031"/>
              <a:gd name="connsiteY844" fmla="*/ 4209928 h 5182926"/>
              <a:gd name="connsiteX845" fmla="*/ 1841619 w 5646031"/>
              <a:gd name="connsiteY845" fmla="*/ 4281913 h 5182926"/>
              <a:gd name="connsiteX846" fmla="*/ 1826022 w 5646031"/>
              <a:gd name="connsiteY846" fmla="*/ 4351499 h 5182926"/>
              <a:gd name="connsiteX847" fmla="*/ 1794829 w 5646031"/>
              <a:gd name="connsiteY847" fmla="*/ 4495469 h 5182926"/>
              <a:gd name="connsiteX848" fmla="*/ 1767234 w 5646031"/>
              <a:gd name="connsiteY848" fmla="*/ 4639439 h 5182926"/>
              <a:gd name="connsiteX849" fmla="*/ 1754037 w 5646031"/>
              <a:gd name="connsiteY849" fmla="*/ 4711424 h 5182926"/>
              <a:gd name="connsiteX850" fmla="*/ 1737241 w 5646031"/>
              <a:gd name="connsiteY850" fmla="*/ 4781010 h 5182926"/>
              <a:gd name="connsiteX851" fmla="*/ 1732441 w 5646031"/>
              <a:gd name="connsiteY851" fmla="*/ 4800206 h 5182926"/>
              <a:gd name="connsiteX852" fmla="*/ 1732441 w 5646031"/>
              <a:gd name="connsiteY852" fmla="*/ 4820601 h 5182926"/>
              <a:gd name="connsiteX853" fmla="*/ 1732441 w 5646031"/>
              <a:gd name="connsiteY853" fmla="*/ 4839797 h 5182926"/>
              <a:gd name="connsiteX854" fmla="*/ 1734841 w 5646031"/>
              <a:gd name="connsiteY854" fmla="*/ 4860194 h 5182926"/>
              <a:gd name="connsiteX855" fmla="*/ 1742040 w 5646031"/>
              <a:gd name="connsiteY855" fmla="*/ 4902184 h 5182926"/>
              <a:gd name="connsiteX856" fmla="*/ 1746839 w 5646031"/>
              <a:gd name="connsiteY856" fmla="*/ 4941777 h 5182926"/>
              <a:gd name="connsiteX857" fmla="*/ 1749238 w 5646031"/>
              <a:gd name="connsiteY857" fmla="*/ 4994566 h 5182926"/>
              <a:gd name="connsiteX858" fmla="*/ 1746839 w 5646031"/>
              <a:gd name="connsiteY858" fmla="*/ 5020960 h 5182926"/>
              <a:gd name="connsiteX859" fmla="*/ 1742040 w 5646031"/>
              <a:gd name="connsiteY859" fmla="*/ 5043755 h 5182926"/>
              <a:gd name="connsiteX860" fmla="*/ 1734841 w 5646031"/>
              <a:gd name="connsiteY860" fmla="*/ 5068950 h 5182926"/>
              <a:gd name="connsiteX861" fmla="*/ 1725243 w 5646031"/>
              <a:gd name="connsiteY861" fmla="*/ 5092945 h 5182926"/>
              <a:gd name="connsiteX862" fmla="*/ 1712045 w 5646031"/>
              <a:gd name="connsiteY862" fmla="*/ 5113341 h 5182926"/>
              <a:gd name="connsiteX863" fmla="*/ 1692849 w 5646031"/>
              <a:gd name="connsiteY863" fmla="*/ 5133737 h 5182926"/>
              <a:gd name="connsiteX864" fmla="*/ 1670054 w 5646031"/>
              <a:gd name="connsiteY864" fmla="*/ 5157732 h 5182926"/>
              <a:gd name="connsiteX865" fmla="*/ 1655657 w 5646031"/>
              <a:gd name="connsiteY865" fmla="*/ 5166130 h 5182926"/>
              <a:gd name="connsiteX866" fmla="*/ 1642460 w 5646031"/>
              <a:gd name="connsiteY866" fmla="*/ 5173328 h 5182926"/>
              <a:gd name="connsiteX867" fmla="*/ 1628063 w 5646031"/>
              <a:gd name="connsiteY867" fmla="*/ 5180527 h 5182926"/>
              <a:gd name="connsiteX868" fmla="*/ 1612466 w 5646031"/>
              <a:gd name="connsiteY868" fmla="*/ 5182926 h 5182926"/>
              <a:gd name="connsiteX869" fmla="*/ 1595670 w 5646031"/>
              <a:gd name="connsiteY869" fmla="*/ 5182926 h 5182926"/>
              <a:gd name="connsiteX870" fmla="*/ 1577673 w 5646031"/>
              <a:gd name="connsiteY870" fmla="*/ 5180527 h 5182926"/>
              <a:gd name="connsiteX871" fmla="*/ 1558477 w 5646031"/>
              <a:gd name="connsiteY871" fmla="*/ 5173328 h 5182926"/>
              <a:gd name="connsiteX872" fmla="*/ 1545280 w 5646031"/>
              <a:gd name="connsiteY872" fmla="*/ 5164930 h 5182926"/>
              <a:gd name="connsiteX873" fmla="*/ 1533283 w 5646031"/>
              <a:gd name="connsiteY873" fmla="*/ 5152933 h 5182926"/>
              <a:gd name="connsiteX874" fmla="*/ 1526084 w 5646031"/>
              <a:gd name="connsiteY874" fmla="*/ 5138536 h 5182926"/>
              <a:gd name="connsiteX875" fmla="*/ 1518886 w 5646031"/>
              <a:gd name="connsiteY875" fmla="*/ 5125338 h 5182926"/>
              <a:gd name="connsiteX876" fmla="*/ 1515286 w 5646031"/>
              <a:gd name="connsiteY876" fmla="*/ 5108542 h 5182926"/>
              <a:gd name="connsiteX877" fmla="*/ 1512887 w 5646031"/>
              <a:gd name="connsiteY877" fmla="*/ 5092945 h 5182926"/>
              <a:gd name="connsiteX878" fmla="*/ 1512887 w 5646031"/>
              <a:gd name="connsiteY878" fmla="*/ 5076149 h 5182926"/>
              <a:gd name="connsiteX879" fmla="*/ 1515286 w 5646031"/>
              <a:gd name="connsiteY879" fmla="*/ 5038956 h 5182926"/>
              <a:gd name="connsiteX880" fmla="*/ 1516486 w 5646031"/>
              <a:gd name="connsiteY880" fmla="*/ 5001764 h 5182926"/>
              <a:gd name="connsiteX881" fmla="*/ 1523685 w 5646031"/>
              <a:gd name="connsiteY881" fmla="*/ 4964571 h 5182926"/>
              <a:gd name="connsiteX882" fmla="*/ 1528484 w 5646031"/>
              <a:gd name="connsiteY882" fmla="*/ 4948975 h 5182926"/>
              <a:gd name="connsiteX883" fmla="*/ 1535682 w 5646031"/>
              <a:gd name="connsiteY883" fmla="*/ 4932179 h 5182926"/>
              <a:gd name="connsiteX884" fmla="*/ 1553678 w 5646031"/>
              <a:gd name="connsiteY884" fmla="*/ 4897385 h 5182926"/>
              <a:gd name="connsiteX885" fmla="*/ 1570475 w 5646031"/>
              <a:gd name="connsiteY885" fmla="*/ 4860194 h 5182926"/>
              <a:gd name="connsiteX886" fmla="*/ 1584872 w 5646031"/>
              <a:gd name="connsiteY886" fmla="*/ 4823001 h 5182926"/>
              <a:gd name="connsiteX887" fmla="*/ 1595670 w 5646031"/>
              <a:gd name="connsiteY887" fmla="*/ 4785809 h 5182926"/>
              <a:gd name="connsiteX888" fmla="*/ 1619665 w 5646031"/>
              <a:gd name="connsiteY888" fmla="*/ 4711424 h 5182926"/>
              <a:gd name="connsiteX889" fmla="*/ 1635261 w 5646031"/>
              <a:gd name="connsiteY889" fmla="*/ 4634640 h 5182926"/>
              <a:gd name="connsiteX890" fmla="*/ 1649658 w 5646031"/>
              <a:gd name="connsiteY890" fmla="*/ 4556656 h 5182926"/>
              <a:gd name="connsiteX891" fmla="*/ 1662856 w 5646031"/>
              <a:gd name="connsiteY891" fmla="*/ 4479872 h 5182926"/>
              <a:gd name="connsiteX892" fmla="*/ 1684451 w 5646031"/>
              <a:gd name="connsiteY892" fmla="*/ 4323904 h 5182926"/>
              <a:gd name="connsiteX893" fmla="*/ 1690450 w 5646031"/>
              <a:gd name="connsiteY893" fmla="*/ 4277114 h 5182926"/>
              <a:gd name="connsiteX894" fmla="*/ 1702447 w 5646031"/>
              <a:gd name="connsiteY894" fmla="*/ 4233923 h 5182926"/>
              <a:gd name="connsiteX895" fmla="*/ 1716844 w 5646031"/>
              <a:gd name="connsiteY895" fmla="*/ 4189532 h 5182926"/>
              <a:gd name="connsiteX896" fmla="*/ 1732441 w 5646031"/>
              <a:gd name="connsiteY896" fmla="*/ 4145142 h 5182926"/>
              <a:gd name="connsiteX897" fmla="*/ 1767234 w 5646031"/>
              <a:gd name="connsiteY897" fmla="*/ 4062358 h 5182926"/>
              <a:gd name="connsiteX898" fmla="*/ 1806826 w 5646031"/>
              <a:gd name="connsiteY898" fmla="*/ 3978376 h 5182926"/>
              <a:gd name="connsiteX899" fmla="*/ 1826022 w 5646031"/>
              <a:gd name="connsiteY899" fmla="*/ 3926787 h 5182926"/>
              <a:gd name="connsiteX900" fmla="*/ 1841619 w 5646031"/>
              <a:gd name="connsiteY900" fmla="*/ 3873998 h 5182926"/>
              <a:gd name="connsiteX901" fmla="*/ 1851217 w 5646031"/>
              <a:gd name="connsiteY901" fmla="*/ 3822408 h 5182926"/>
              <a:gd name="connsiteX902" fmla="*/ 1858415 w 5646031"/>
              <a:gd name="connsiteY902" fmla="*/ 3769619 h 5182926"/>
              <a:gd name="connsiteX903" fmla="*/ 1860815 w 5646031"/>
              <a:gd name="connsiteY903" fmla="*/ 3718030 h 5182926"/>
              <a:gd name="connsiteX904" fmla="*/ 1860815 w 5646031"/>
              <a:gd name="connsiteY904" fmla="*/ 3665241 h 5182926"/>
              <a:gd name="connsiteX905" fmla="*/ 1856016 w 5646031"/>
              <a:gd name="connsiteY905" fmla="*/ 3611252 h 5182926"/>
              <a:gd name="connsiteX906" fmla="*/ 1851217 w 5646031"/>
              <a:gd name="connsiteY906" fmla="*/ 3558463 h 5182926"/>
              <a:gd name="connsiteX907" fmla="*/ 1844018 w 5646031"/>
              <a:gd name="connsiteY907" fmla="*/ 3518871 h 5182926"/>
              <a:gd name="connsiteX908" fmla="*/ 1839219 w 5646031"/>
              <a:gd name="connsiteY908" fmla="*/ 3499675 h 5182926"/>
              <a:gd name="connsiteX909" fmla="*/ 1834420 w 5646031"/>
              <a:gd name="connsiteY909" fmla="*/ 3486478 h 5182926"/>
              <a:gd name="connsiteX910" fmla="*/ 1828422 w 5646031"/>
              <a:gd name="connsiteY910" fmla="*/ 3474480 h 5182926"/>
              <a:gd name="connsiteX911" fmla="*/ 1821223 w 5646031"/>
              <a:gd name="connsiteY911" fmla="*/ 3464882 h 5182926"/>
              <a:gd name="connsiteX912" fmla="*/ 1811625 w 5646031"/>
              <a:gd name="connsiteY912" fmla="*/ 3456483 h 5182926"/>
              <a:gd name="connsiteX913" fmla="*/ 1799628 w 5646031"/>
              <a:gd name="connsiteY913" fmla="*/ 3451684 h 5182926"/>
              <a:gd name="connsiteX914" fmla="*/ 1791229 w 5646031"/>
              <a:gd name="connsiteY914" fmla="*/ 3449285 h 5182926"/>
              <a:gd name="connsiteX915" fmla="*/ 1779231 w 5646031"/>
              <a:gd name="connsiteY915" fmla="*/ 3449285 h 5182926"/>
              <a:gd name="connsiteX916" fmla="*/ 1764835 w 5646031"/>
              <a:gd name="connsiteY916" fmla="*/ 3451684 h 5182926"/>
              <a:gd name="connsiteX917" fmla="*/ 1751638 w 5646031"/>
              <a:gd name="connsiteY917" fmla="*/ 3456483 h 5182926"/>
              <a:gd name="connsiteX918" fmla="*/ 1737241 w 5646031"/>
              <a:gd name="connsiteY918" fmla="*/ 3462483 h 5182926"/>
              <a:gd name="connsiteX919" fmla="*/ 1721643 w 5646031"/>
              <a:gd name="connsiteY919" fmla="*/ 3472081 h 5182926"/>
              <a:gd name="connsiteX920" fmla="*/ 1686851 w 5646031"/>
              <a:gd name="connsiteY920" fmla="*/ 3497275 h 5182926"/>
              <a:gd name="connsiteX921" fmla="*/ 1667655 w 5646031"/>
              <a:gd name="connsiteY921" fmla="*/ 3514072 h 5182926"/>
              <a:gd name="connsiteX922" fmla="*/ 1649658 w 5646031"/>
              <a:gd name="connsiteY922" fmla="*/ 3532068 h 5182926"/>
              <a:gd name="connsiteX923" fmla="*/ 1614866 w 5646031"/>
              <a:gd name="connsiteY923" fmla="*/ 3571660 h 5182926"/>
              <a:gd name="connsiteX924" fmla="*/ 1584872 w 5646031"/>
              <a:gd name="connsiteY924" fmla="*/ 3611252 h 5182926"/>
              <a:gd name="connsiteX925" fmla="*/ 1558477 w 5646031"/>
              <a:gd name="connsiteY925" fmla="*/ 3655643 h 5182926"/>
              <a:gd name="connsiteX926" fmla="*/ 1533283 w 5646031"/>
              <a:gd name="connsiteY926" fmla="*/ 3702433 h 5182926"/>
              <a:gd name="connsiteX927" fmla="*/ 1508088 w 5646031"/>
              <a:gd name="connsiteY927" fmla="*/ 3745624 h 5182926"/>
              <a:gd name="connsiteX928" fmla="*/ 1484093 w 5646031"/>
              <a:gd name="connsiteY928" fmla="*/ 3792415 h 5182926"/>
              <a:gd name="connsiteX929" fmla="*/ 1458898 w 5646031"/>
              <a:gd name="connsiteY929" fmla="*/ 3836805 h 5182926"/>
              <a:gd name="connsiteX930" fmla="*/ 1449300 w 5646031"/>
              <a:gd name="connsiteY930" fmla="*/ 3854802 h 5182926"/>
              <a:gd name="connsiteX931" fmla="*/ 1440901 w 5646031"/>
              <a:gd name="connsiteY931" fmla="*/ 3873998 h 5182926"/>
              <a:gd name="connsiteX932" fmla="*/ 1431303 w 5646031"/>
              <a:gd name="connsiteY932" fmla="*/ 3894393 h 5182926"/>
              <a:gd name="connsiteX933" fmla="*/ 1421705 w 5646031"/>
              <a:gd name="connsiteY933" fmla="*/ 3913589 h 5182926"/>
              <a:gd name="connsiteX934" fmla="*/ 1410908 w 5646031"/>
              <a:gd name="connsiteY934" fmla="*/ 3926787 h 5182926"/>
              <a:gd name="connsiteX935" fmla="*/ 1403710 w 5646031"/>
              <a:gd name="connsiteY935" fmla="*/ 3933985 h 5182926"/>
              <a:gd name="connsiteX936" fmla="*/ 1396511 w 5646031"/>
              <a:gd name="connsiteY936" fmla="*/ 3938784 h 5182926"/>
              <a:gd name="connsiteX937" fmla="*/ 1386913 w 5646031"/>
              <a:gd name="connsiteY937" fmla="*/ 3941184 h 5182926"/>
              <a:gd name="connsiteX938" fmla="*/ 1377315 w 5646031"/>
              <a:gd name="connsiteY938" fmla="*/ 3943583 h 5182926"/>
              <a:gd name="connsiteX939" fmla="*/ 1366517 w 5646031"/>
              <a:gd name="connsiteY939" fmla="*/ 3943583 h 5182926"/>
              <a:gd name="connsiteX940" fmla="*/ 1354519 w 5646031"/>
              <a:gd name="connsiteY940" fmla="*/ 3941184 h 5182926"/>
              <a:gd name="connsiteX941" fmla="*/ 1341322 w 5646031"/>
              <a:gd name="connsiteY941" fmla="*/ 3933985 h 5182926"/>
              <a:gd name="connsiteX942" fmla="*/ 1329325 w 5646031"/>
              <a:gd name="connsiteY942" fmla="*/ 3929186 h 5182926"/>
              <a:gd name="connsiteX943" fmla="*/ 1322126 w 5646031"/>
              <a:gd name="connsiteY943" fmla="*/ 3923187 h 5182926"/>
              <a:gd name="connsiteX944" fmla="*/ 1314928 w 5646031"/>
              <a:gd name="connsiteY944" fmla="*/ 3913589 h 5182926"/>
              <a:gd name="connsiteX945" fmla="*/ 1310129 w 5646031"/>
              <a:gd name="connsiteY945" fmla="*/ 3903991 h 5182926"/>
              <a:gd name="connsiteX946" fmla="*/ 1307729 w 5646031"/>
              <a:gd name="connsiteY946" fmla="*/ 3894393 h 5182926"/>
              <a:gd name="connsiteX947" fmla="*/ 1307729 w 5646031"/>
              <a:gd name="connsiteY947" fmla="*/ 3885995 h 5182926"/>
              <a:gd name="connsiteX948" fmla="*/ 1307729 w 5646031"/>
              <a:gd name="connsiteY948" fmla="*/ 3876397 h 5182926"/>
              <a:gd name="connsiteX949" fmla="*/ 1312529 w 5646031"/>
              <a:gd name="connsiteY949" fmla="*/ 3852402 h 5182926"/>
              <a:gd name="connsiteX950" fmla="*/ 1317327 w 5646031"/>
              <a:gd name="connsiteY950" fmla="*/ 3832006 h 5182926"/>
              <a:gd name="connsiteX951" fmla="*/ 1324526 w 5646031"/>
              <a:gd name="connsiteY951" fmla="*/ 3809211 h 5182926"/>
              <a:gd name="connsiteX952" fmla="*/ 1329325 w 5646031"/>
              <a:gd name="connsiteY952" fmla="*/ 3787616 h 5182926"/>
              <a:gd name="connsiteX953" fmla="*/ 1336523 w 5646031"/>
              <a:gd name="connsiteY953" fmla="*/ 3752822 h 5182926"/>
              <a:gd name="connsiteX954" fmla="*/ 1344921 w 5646031"/>
              <a:gd name="connsiteY954" fmla="*/ 3720430 h 5182926"/>
              <a:gd name="connsiteX955" fmla="*/ 1354519 w 5646031"/>
              <a:gd name="connsiteY955" fmla="*/ 3688036 h 5182926"/>
              <a:gd name="connsiteX956" fmla="*/ 1366517 w 5646031"/>
              <a:gd name="connsiteY956" fmla="*/ 3653243 h 5182926"/>
              <a:gd name="connsiteX957" fmla="*/ 1394112 w 5646031"/>
              <a:gd name="connsiteY957" fmla="*/ 3590856 h 5182926"/>
              <a:gd name="connsiteX958" fmla="*/ 1424105 w 5646031"/>
              <a:gd name="connsiteY958" fmla="*/ 3526069 h 5182926"/>
              <a:gd name="connsiteX959" fmla="*/ 1433703 w 5646031"/>
              <a:gd name="connsiteY959" fmla="*/ 3504474 h 5182926"/>
              <a:gd name="connsiteX960" fmla="*/ 1440901 w 5646031"/>
              <a:gd name="connsiteY960" fmla="*/ 3484078 h 5182926"/>
              <a:gd name="connsiteX961" fmla="*/ 1443301 w 5646031"/>
              <a:gd name="connsiteY961" fmla="*/ 3462483 h 5182926"/>
              <a:gd name="connsiteX962" fmla="*/ 1443301 w 5646031"/>
              <a:gd name="connsiteY962" fmla="*/ 3442086 h 5182926"/>
              <a:gd name="connsiteX963" fmla="*/ 1438502 w 5646031"/>
              <a:gd name="connsiteY963" fmla="*/ 3421691 h 5182926"/>
              <a:gd name="connsiteX964" fmla="*/ 1431303 w 5646031"/>
              <a:gd name="connsiteY964" fmla="*/ 3402495 h 5182926"/>
              <a:gd name="connsiteX965" fmla="*/ 1416906 w 5646031"/>
              <a:gd name="connsiteY965" fmla="*/ 3384498 h 5182926"/>
              <a:gd name="connsiteX966" fmla="*/ 1398911 w 5646031"/>
              <a:gd name="connsiteY966" fmla="*/ 3367702 h 5182926"/>
              <a:gd name="connsiteX967" fmla="*/ 1377315 w 5646031"/>
              <a:gd name="connsiteY967" fmla="*/ 3354505 h 5182926"/>
              <a:gd name="connsiteX968" fmla="*/ 1356919 w 5646031"/>
              <a:gd name="connsiteY968" fmla="*/ 3344907 h 5182926"/>
              <a:gd name="connsiteX969" fmla="*/ 1336523 w 5646031"/>
              <a:gd name="connsiteY969" fmla="*/ 3342507 h 5182926"/>
              <a:gd name="connsiteX970" fmla="*/ 1314928 w 5646031"/>
              <a:gd name="connsiteY970" fmla="*/ 3344907 h 5182926"/>
              <a:gd name="connsiteX971" fmla="*/ 1296931 w 5646031"/>
              <a:gd name="connsiteY971" fmla="*/ 3349706 h 5182926"/>
              <a:gd name="connsiteX972" fmla="*/ 1277736 w 5646031"/>
              <a:gd name="connsiteY972" fmla="*/ 3358104 h 5182926"/>
              <a:gd name="connsiteX973" fmla="*/ 1257340 w 5646031"/>
              <a:gd name="connsiteY973" fmla="*/ 3372501 h 5182926"/>
              <a:gd name="connsiteX974" fmla="*/ 1240543 w 5646031"/>
              <a:gd name="connsiteY974" fmla="*/ 3386898 h 5182926"/>
              <a:gd name="connsiteX975" fmla="*/ 1217748 w 5646031"/>
              <a:gd name="connsiteY975" fmla="*/ 3407294 h 5182926"/>
              <a:gd name="connsiteX976" fmla="*/ 1194953 w 5646031"/>
              <a:gd name="connsiteY976" fmla="*/ 3425290 h 5182926"/>
              <a:gd name="connsiteX977" fmla="*/ 1155361 w 5646031"/>
              <a:gd name="connsiteY977" fmla="*/ 3454084 h 5182926"/>
              <a:gd name="connsiteX978" fmla="*/ 1132566 w 5646031"/>
              <a:gd name="connsiteY978" fmla="*/ 3464882 h 5182926"/>
              <a:gd name="connsiteX979" fmla="*/ 1110970 w 5646031"/>
              <a:gd name="connsiteY979" fmla="*/ 3474480 h 5182926"/>
              <a:gd name="connsiteX980" fmla="*/ 1088175 w 5646031"/>
              <a:gd name="connsiteY980" fmla="*/ 3479279 h 5182926"/>
              <a:gd name="connsiteX981" fmla="*/ 1078577 w 5646031"/>
              <a:gd name="connsiteY981" fmla="*/ 3479279 h 5182926"/>
              <a:gd name="connsiteX982" fmla="*/ 1066580 w 5646031"/>
              <a:gd name="connsiteY982" fmla="*/ 3479279 h 5182926"/>
              <a:gd name="connsiteX983" fmla="*/ 1055782 w 5646031"/>
              <a:gd name="connsiteY983" fmla="*/ 3476880 h 5182926"/>
              <a:gd name="connsiteX984" fmla="*/ 1043784 w 5646031"/>
              <a:gd name="connsiteY984" fmla="*/ 3472081 h 5182926"/>
              <a:gd name="connsiteX985" fmla="*/ 1031787 w 5646031"/>
              <a:gd name="connsiteY985" fmla="*/ 3467282 h 5182926"/>
              <a:gd name="connsiteX986" fmla="*/ 1023388 w 5646031"/>
              <a:gd name="connsiteY986" fmla="*/ 3458883 h 5182926"/>
              <a:gd name="connsiteX987" fmla="*/ 1011390 w 5646031"/>
              <a:gd name="connsiteY987" fmla="*/ 3449285 h 5182926"/>
              <a:gd name="connsiteX988" fmla="*/ 1001792 w 5646031"/>
              <a:gd name="connsiteY988" fmla="*/ 3437287 h 5182926"/>
              <a:gd name="connsiteX989" fmla="*/ 996994 w 5646031"/>
              <a:gd name="connsiteY989" fmla="*/ 3427689 h 5182926"/>
              <a:gd name="connsiteX990" fmla="*/ 996994 w 5646031"/>
              <a:gd name="connsiteY990" fmla="*/ 3419292 h 5182926"/>
              <a:gd name="connsiteX991" fmla="*/ 996994 w 5646031"/>
              <a:gd name="connsiteY991" fmla="*/ 3409694 h 5182926"/>
              <a:gd name="connsiteX992" fmla="*/ 999393 w 5646031"/>
              <a:gd name="connsiteY992" fmla="*/ 3397696 h 5182926"/>
              <a:gd name="connsiteX993" fmla="*/ 1008992 w 5646031"/>
              <a:gd name="connsiteY993" fmla="*/ 3379699 h 5182926"/>
              <a:gd name="connsiteX994" fmla="*/ 1036585 w 5646031"/>
              <a:gd name="connsiteY994" fmla="*/ 3342507 h 5182926"/>
              <a:gd name="connsiteX995" fmla="*/ 1050982 w 5646031"/>
              <a:gd name="connsiteY995" fmla="*/ 3320912 h 5182926"/>
              <a:gd name="connsiteX996" fmla="*/ 1053382 w 5646031"/>
              <a:gd name="connsiteY996" fmla="*/ 3312513 h 5182926"/>
              <a:gd name="connsiteX997" fmla="*/ 1058181 w 5646031"/>
              <a:gd name="connsiteY997" fmla="*/ 3300516 h 5182926"/>
              <a:gd name="connsiteX998" fmla="*/ 1048583 w 5646031"/>
              <a:gd name="connsiteY998" fmla="*/ 3295717 h 5182926"/>
              <a:gd name="connsiteX999" fmla="*/ 1041385 w 5646031"/>
              <a:gd name="connsiteY999" fmla="*/ 3290918 h 5182926"/>
              <a:gd name="connsiteX1000" fmla="*/ 1023388 w 5646031"/>
              <a:gd name="connsiteY1000" fmla="*/ 3283719 h 5182926"/>
              <a:gd name="connsiteX1001" fmla="*/ 986196 w 5646031"/>
              <a:gd name="connsiteY1001" fmla="*/ 3280120 h 5182926"/>
              <a:gd name="connsiteX1002" fmla="*/ 971799 w 5646031"/>
              <a:gd name="connsiteY1002" fmla="*/ 3275321 h 5182926"/>
              <a:gd name="connsiteX1003" fmla="*/ 964600 w 5646031"/>
              <a:gd name="connsiteY1003" fmla="*/ 3270522 h 5182926"/>
              <a:gd name="connsiteX1004" fmla="*/ 958601 w 5646031"/>
              <a:gd name="connsiteY1004" fmla="*/ 3265723 h 5182926"/>
              <a:gd name="connsiteX1005" fmla="*/ 953803 w 5646031"/>
              <a:gd name="connsiteY1005" fmla="*/ 3260924 h 5182926"/>
              <a:gd name="connsiteX1006" fmla="*/ 949004 w 5646031"/>
              <a:gd name="connsiteY1006" fmla="*/ 3253726 h 5182926"/>
              <a:gd name="connsiteX1007" fmla="*/ 949004 w 5646031"/>
              <a:gd name="connsiteY1007" fmla="*/ 3245327 h 5182926"/>
              <a:gd name="connsiteX1008" fmla="*/ 946604 w 5646031"/>
              <a:gd name="connsiteY1008" fmla="*/ 3233330 h 5182926"/>
              <a:gd name="connsiteX1009" fmla="*/ 949004 w 5646031"/>
              <a:gd name="connsiteY1009" fmla="*/ 3221332 h 5182926"/>
              <a:gd name="connsiteX1010" fmla="*/ 951403 w 5646031"/>
              <a:gd name="connsiteY1010" fmla="*/ 3212934 h 5182926"/>
              <a:gd name="connsiteX1011" fmla="*/ 956202 w 5646031"/>
              <a:gd name="connsiteY1011" fmla="*/ 3203336 h 5182926"/>
              <a:gd name="connsiteX1012" fmla="*/ 959801 w 5646031"/>
              <a:gd name="connsiteY1012" fmla="*/ 3193738 h 5182926"/>
              <a:gd name="connsiteX1013" fmla="*/ 971799 w 5646031"/>
              <a:gd name="connsiteY1013" fmla="*/ 3179341 h 5182926"/>
              <a:gd name="connsiteX1014" fmla="*/ 988595 w 5646031"/>
              <a:gd name="connsiteY1014" fmla="*/ 3170943 h 5182926"/>
              <a:gd name="connsiteX1015" fmla="*/ 1006591 w 5646031"/>
              <a:gd name="connsiteY1015" fmla="*/ 3161345 h 5182926"/>
              <a:gd name="connsiteX1016" fmla="*/ 1025787 w 5646031"/>
              <a:gd name="connsiteY1016" fmla="*/ 3154146 h 5182926"/>
              <a:gd name="connsiteX1017" fmla="*/ 1064179 w 5646031"/>
              <a:gd name="connsiteY1017" fmla="*/ 3140949 h 5182926"/>
              <a:gd name="connsiteX1018" fmla="*/ 1083376 w 5646031"/>
              <a:gd name="connsiteY1018" fmla="*/ 3136150 h 5182926"/>
              <a:gd name="connsiteX1019" fmla="*/ 1103772 w 5646031"/>
              <a:gd name="connsiteY1019" fmla="*/ 3133751 h 5182926"/>
              <a:gd name="connsiteX1020" fmla="*/ 1143364 w 5646031"/>
              <a:gd name="connsiteY1020" fmla="*/ 3131351 h 5182926"/>
              <a:gd name="connsiteX1021" fmla="*/ 1162559 w 5646031"/>
              <a:gd name="connsiteY1021" fmla="*/ 3128952 h 5182926"/>
              <a:gd name="connsiteX1022" fmla="*/ 1180556 w 5646031"/>
              <a:gd name="connsiteY1022" fmla="*/ 3121753 h 5182926"/>
              <a:gd name="connsiteX1023" fmla="*/ 1199752 w 5646031"/>
              <a:gd name="connsiteY1023" fmla="*/ 3112155 h 5182926"/>
              <a:gd name="connsiteX1024" fmla="*/ 1205750 w 5646031"/>
              <a:gd name="connsiteY1024" fmla="*/ 3106156 h 5182926"/>
              <a:gd name="connsiteX1025" fmla="*/ 1212949 w 5646031"/>
              <a:gd name="connsiteY1025" fmla="*/ 3096558 h 5182926"/>
              <a:gd name="connsiteX1026" fmla="*/ 1215348 w 5646031"/>
              <a:gd name="connsiteY1026" fmla="*/ 3089360 h 5182926"/>
              <a:gd name="connsiteX1027" fmla="*/ 1212949 w 5646031"/>
              <a:gd name="connsiteY1027" fmla="*/ 3077362 h 5182926"/>
              <a:gd name="connsiteX1028" fmla="*/ 1208151 w 5646031"/>
              <a:gd name="connsiteY1028" fmla="*/ 3066565 h 5182926"/>
              <a:gd name="connsiteX1029" fmla="*/ 1203351 w 5646031"/>
              <a:gd name="connsiteY1029" fmla="*/ 3061766 h 5182926"/>
              <a:gd name="connsiteX1030" fmla="*/ 1178156 w 5646031"/>
              <a:gd name="connsiteY1030" fmla="*/ 3054567 h 5182926"/>
              <a:gd name="connsiteX1031" fmla="*/ 1155361 w 5646031"/>
              <a:gd name="connsiteY1031" fmla="*/ 3052168 h 5182926"/>
              <a:gd name="connsiteX1032" fmla="*/ 1132566 w 5646031"/>
              <a:gd name="connsiteY1032" fmla="*/ 3054567 h 5182926"/>
              <a:gd name="connsiteX1033" fmla="*/ 1108571 w 5646031"/>
              <a:gd name="connsiteY1033" fmla="*/ 3061766 h 5182926"/>
              <a:gd name="connsiteX1034" fmla="*/ 1088175 w 5646031"/>
              <a:gd name="connsiteY1034" fmla="*/ 3070164 h 5182926"/>
              <a:gd name="connsiteX1035" fmla="*/ 1066580 w 5646031"/>
              <a:gd name="connsiteY1035" fmla="*/ 3079762 h 5182926"/>
              <a:gd name="connsiteX1036" fmla="*/ 1025787 w 5646031"/>
              <a:gd name="connsiteY1036" fmla="*/ 3101357 h 5182926"/>
              <a:gd name="connsiteX1037" fmla="*/ 946604 w 5646031"/>
              <a:gd name="connsiteY1037" fmla="*/ 3140949 h 5182926"/>
              <a:gd name="connsiteX1038" fmla="*/ 904613 w 5646031"/>
              <a:gd name="connsiteY1038" fmla="*/ 3158945 h 5182926"/>
              <a:gd name="connsiteX1039" fmla="*/ 865021 w 5646031"/>
              <a:gd name="connsiteY1039" fmla="*/ 3173342 h 5182926"/>
              <a:gd name="connsiteX1040" fmla="*/ 849424 w 5646031"/>
              <a:gd name="connsiteY1040" fmla="*/ 3175742 h 5182926"/>
              <a:gd name="connsiteX1041" fmla="*/ 835027 w 5646031"/>
              <a:gd name="connsiteY1041" fmla="*/ 3175742 h 5182926"/>
              <a:gd name="connsiteX1042" fmla="*/ 820630 w 5646031"/>
              <a:gd name="connsiteY1042" fmla="*/ 3173342 h 5182926"/>
              <a:gd name="connsiteX1043" fmla="*/ 809833 w 5646031"/>
              <a:gd name="connsiteY1043" fmla="*/ 3166144 h 5182926"/>
              <a:gd name="connsiteX1044" fmla="*/ 797835 w 5646031"/>
              <a:gd name="connsiteY1044" fmla="*/ 3156546 h 5182926"/>
              <a:gd name="connsiteX1045" fmla="*/ 790636 w 5646031"/>
              <a:gd name="connsiteY1045" fmla="*/ 3144548 h 5182926"/>
              <a:gd name="connsiteX1046" fmla="*/ 784638 w 5646031"/>
              <a:gd name="connsiteY1046" fmla="*/ 3131351 h 5182926"/>
              <a:gd name="connsiteX1047" fmla="*/ 782238 w 5646031"/>
              <a:gd name="connsiteY1047" fmla="*/ 3112155 h 5182926"/>
              <a:gd name="connsiteX1048" fmla="*/ 779839 w 5646031"/>
              <a:gd name="connsiteY1048" fmla="*/ 3098958 h 5182926"/>
              <a:gd name="connsiteX1049" fmla="*/ 784638 w 5646031"/>
              <a:gd name="connsiteY1049" fmla="*/ 3084561 h 5182926"/>
              <a:gd name="connsiteX1050" fmla="*/ 788237 w 5646031"/>
              <a:gd name="connsiteY1050" fmla="*/ 3072563 h 5182926"/>
              <a:gd name="connsiteX1051" fmla="*/ 795435 w 5646031"/>
              <a:gd name="connsiteY1051" fmla="*/ 3064165 h 5182926"/>
              <a:gd name="connsiteX1052" fmla="*/ 805033 w 5646031"/>
              <a:gd name="connsiteY1052" fmla="*/ 3054567 h 5182926"/>
              <a:gd name="connsiteX1053" fmla="*/ 814632 w 5646031"/>
              <a:gd name="connsiteY1053" fmla="*/ 3049768 h 5182926"/>
              <a:gd name="connsiteX1054" fmla="*/ 825429 w 5646031"/>
              <a:gd name="connsiteY1054" fmla="*/ 3044969 h 5182926"/>
              <a:gd name="connsiteX1055" fmla="*/ 839826 w 5646031"/>
              <a:gd name="connsiteY1055" fmla="*/ 3044969 h 5182926"/>
              <a:gd name="connsiteX1056" fmla="*/ 865021 w 5646031"/>
              <a:gd name="connsiteY1056" fmla="*/ 3044969 h 5182926"/>
              <a:gd name="connsiteX1057" fmla="*/ 890216 w 5646031"/>
              <a:gd name="connsiteY1057" fmla="*/ 3042570 h 5182926"/>
              <a:gd name="connsiteX1058" fmla="*/ 911811 w 5646031"/>
              <a:gd name="connsiteY1058" fmla="*/ 3040170 h 5182926"/>
              <a:gd name="connsiteX1059" fmla="*/ 932208 w 5646031"/>
              <a:gd name="connsiteY1059" fmla="*/ 3035371 h 5182926"/>
              <a:gd name="connsiteX1060" fmla="*/ 951403 w 5646031"/>
              <a:gd name="connsiteY1060" fmla="*/ 3029372 h 5182926"/>
              <a:gd name="connsiteX1061" fmla="*/ 967000 w 5646031"/>
              <a:gd name="connsiteY1061" fmla="*/ 3022173 h 5182926"/>
              <a:gd name="connsiteX1062" fmla="*/ 983796 w 5646031"/>
              <a:gd name="connsiteY1062" fmla="*/ 3010176 h 5182926"/>
              <a:gd name="connsiteX1063" fmla="*/ 996994 w 5646031"/>
              <a:gd name="connsiteY1063" fmla="*/ 2999379 h 5182926"/>
              <a:gd name="connsiteX1064" fmla="*/ 1008992 w 5646031"/>
              <a:gd name="connsiteY1064" fmla="*/ 2984982 h 5182926"/>
              <a:gd name="connsiteX1065" fmla="*/ 1018590 w 5646031"/>
              <a:gd name="connsiteY1065" fmla="*/ 2970585 h 5182926"/>
              <a:gd name="connsiteX1066" fmla="*/ 1028187 w 5646031"/>
              <a:gd name="connsiteY1066" fmla="*/ 2952588 h 5182926"/>
              <a:gd name="connsiteX1067" fmla="*/ 1034186 w 5646031"/>
              <a:gd name="connsiteY1067" fmla="*/ 2933392 h 5182926"/>
              <a:gd name="connsiteX1068" fmla="*/ 1038985 w 5646031"/>
              <a:gd name="connsiteY1068" fmla="*/ 2915396 h 5182926"/>
              <a:gd name="connsiteX1069" fmla="*/ 1043784 w 5646031"/>
              <a:gd name="connsiteY1069" fmla="*/ 2892600 h 5182926"/>
              <a:gd name="connsiteX1070" fmla="*/ 1046184 w 5646031"/>
              <a:gd name="connsiteY1070" fmla="*/ 2868605 h 5182926"/>
              <a:gd name="connsiteX1071" fmla="*/ 1048583 w 5646031"/>
              <a:gd name="connsiteY1071" fmla="*/ 2843411 h 5182926"/>
              <a:gd name="connsiteX1072" fmla="*/ 1050982 w 5646031"/>
              <a:gd name="connsiteY1072" fmla="*/ 2824215 h 5182926"/>
              <a:gd name="connsiteX1073" fmla="*/ 1058181 w 5646031"/>
              <a:gd name="connsiteY1073" fmla="*/ 2808618 h 5182926"/>
              <a:gd name="connsiteX1074" fmla="*/ 1066580 w 5646031"/>
              <a:gd name="connsiteY1074" fmla="*/ 2794221 h 5182926"/>
              <a:gd name="connsiteX1075" fmla="*/ 1080976 w 5646031"/>
              <a:gd name="connsiteY1075" fmla="*/ 2781024 h 5182926"/>
              <a:gd name="connsiteX1076" fmla="*/ 1092974 w 5646031"/>
              <a:gd name="connsiteY1076" fmla="*/ 2766627 h 5182926"/>
              <a:gd name="connsiteX1077" fmla="*/ 1108571 w 5646031"/>
              <a:gd name="connsiteY1077" fmla="*/ 2754629 h 5182926"/>
              <a:gd name="connsiteX1078" fmla="*/ 1138564 w 5646031"/>
              <a:gd name="connsiteY1078" fmla="*/ 2734233 h 5182926"/>
              <a:gd name="connsiteX1079" fmla="*/ 1167358 w 5646031"/>
              <a:gd name="connsiteY1079" fmla="*/ 2713838 h 5182926"/>
              <a:gd name="connsiteX1080" fmla="*/ 1175757 w 5646031"/>
              <a:gd name="connsiteY1080" fmla="*/ 2701840 h 5182926"/>
              <a:gd name="connsiteX1081" fmla="*/ 1185355 w 5646031"/>
              <a:gd name="connsiteY1081" fmla="*/ 2689843 h 5182926"/>
              <a:gd name="connsiteX1082" fmla="*/ 1192553 w 5646031"/>
              <a:gd name="connsiteY1082" fmla="*/ 2680245 h 5182926"/>
              <a:gd name="connsiteX1083" fmla="*/ 1197352 w 5646031"/>
              <a:gd name="connsiteY1083" fmla="*/ 2669447 h 5182926"/>
              <a:gd name="connsiteX1084" fmla="*/ 1199752 w 5646031"/>
              <a:gd name="connsiteY1084" fmla="*/ 2657449 h 5182926"/>
              <a:gd name="connsiteX1085" fmla="*/ 1202151 w 5646031"/>
              <a:gd name="connsiteY1085" fmla="*/ 2644252 h 5182926"/>
              <a:gd name="connsiteX1086" fmla="*/ 1202151 w 5646031"/>
              <a:gd name="connsiteY1086" fmla="*/ 2632255 h 5182926"/>
              <a:gd name="connsiteX1087" fmla="*/ 1202151 w 5646031"/>
              <a:gd name="connsiteY1087" fmla="*/ 2620257 h 5182926"/>
              <a:gd name="connsiteX1088" fmla="*/ 1197352 w 5646031"/>
              <a:gd name="connsiteY1088" fmla="*/ 2609459 h 5182926"/>
              <a:gd name="connsiteX1089" fmla="*/ 1194953 w 5646031"/>
              <a:gd name="connsiteY1089" fmla="*/ 2595062 h 5182926"/>
              <a:gd name="connsiteX1090" fmla="*/ 1180556 w 5646031"/>
              <a:gd name="connsiteY1090" fmla="*/ 2572267 h 5182926"/>
              <a:gd name="connsiteX1091" fmla="*/ 1162559 w 5646031"/>
              <a:gd name="connsiteY1091" fmla="*/ 2545873 h 5182926"/>
              <a:gd name="connsiteX1092" fmla="*/ 1150562 w 5646031"/>
              <a:gd name="connsiteY1092" fmla="*/ 2535074 h 5182926"/>
              <a:gd name="connsiteX1093" fmla="*/ 1138564 w 5646031"/>
              <a:gd name="connsiteY1093" fmla="*/ 2525477 h 5182926"/>
              <a:gd name="connsiteX1094" fmla="*/ 1127767 w 5646031"/>
              <a:gd name="connsiteY1094" fmla="*/ 2515878 h 5182926"/>
              <a:gd name="connsiteX1095" fmla="*/ 1115769 w 5646031"/>
              <a:gd name="connsiteY1095" fmla="*/ 2511079 h 5182926"/>
              <a:gd name="connsiteX1096" fmla="*/ 1106171 w 5646031"/>
              <a:gd name="connsiteY1096" fmla="*/ 2506280 h 5182926"/>
              <a:gd name="connsiteX1097" fmla="*/ 1095374 w 5646031"/>
              <a:gd name="connsiteY1097" fmla="*/ 2503881 h 5182926"/>
              <a:gd name="connsiteX1098" fmla="*/ 1083376 w 5646031"/>
              <a:gd name="connsiteY1098" fmla="*/ 2503881 h 5182926"/>
              <a:gd name="connsiteX1099" fmla="*/ 1073778 w 5646031"/>
              <a:gd name="connsiteY1099" fmla="*/ 2506280 h 5182926"/>
              <a:gd name="connsiteX1100" fmla="*/ 1062980 w 5646031"/>
              <a:gd name="connsiteY1100" fmla="*/ 2508680 h 5182926"/>
              <a:gd name="connsiteX1101" fmla="*/ 1053382 w 5646031"/>
              <a:gd name="connsiteY1101" fmla="*/ 2513479 h 5182926"/>
              <a:gd name="connsiteX1102" fmla="*/ 1031787 w 5646031"/>
              <a:gd name="connsiteY1102" fmla="*/ 2527877 h 5182926"/>
              <a:gd name="connsiteX1103" fmla="*/ 1011390 w 5646031"/>
              <a:gd name="connsiteY1103" fmla="*/ 2545873 h 5182926"/>
              <a:gd name="connsiteX1104" fmla="*/ 993394 w 5646031"/>
              <a:gd name="connsiteY1104" fmla="*/ 2567468 h 5182926"/>
              <a:gd name="connsiteX1105" fmla="*/ 971799 w 5646031"/>
              <a:gd name="connsiteY1105" fmla="*/ 2590264 h 5182926"/>
              <a:gd name="connsiteX1106" fmla="*/ 951403 w 5646031"/>
              <a:gd name="connsiteY1106" fmla="*/ 2610659 h 5182926"/>
              <a:gd name="connsiteX1107" fmla="*/ 929807 w 5646031"/>
              <a:gd name="connsiteY1107" fmla="*/ 2632255 h 5182926"/>
              <a:gd name="connsiteX1108" fmla="*/ 919010 w 5646031"/>
              <a:gd name="connsiteY1108" fmla="*/ 2639453 h 5182926"/>
              <a:gd name="connsiteX1109" fmla="*/ 907012 w 5646031"/>
              <a:gd name="connsiteY1109" fmla="*/ 2645452 h 5182926"/>
              <a:gd name="connsiteX1110" fmla="*/ 895015 w 5646031"/>
              <a:gd name="connsiteY1110" fmla="*/ 2650251 h 5182926"/>
              <a:gd name="connsiteX1111" fmla="*/ 881817 w 5646031"/>
              <a:gd name="connsiteY1111" fmla="*/ 2652650 h 5182926"/>
              <a:gd name="connsiteX1112" fmla="*/ 867421 w 5646031"/>
              <a:gd name="connsiteY1112" fmla="*/ 2655050 h 5182926"/>
              <a:gd name="connsiteX1113" fmla="*/ 854223 w 5646031"/>
              <a:gd name="connsiteY1113" fmla="*/ 2652650 h 5182926"/>
              <a:gd name="connsiteX1114" fmla="*/ 837427 w 5646031"/>
              <a:gd name="connsiteY1114" fmla="*/ 2650251 h 5182926"/>
              <a:gd name="connsiteX1115" fmla="*/ 820630 w 5646031"/>
              <a:gd name="connsiteY1115" fmla="*/ 2644252 h 5182926"/>
              <a:gd name="connsiteX1116" fmla="*/ 802634 w 5646031"/>
              <a:gd name="connsiteY1116" fmla="*/ 2634654 h 5182926"/>
              <a:gd name="connsiteX1117" fmla="*/ 784638 w 5646031"/>
              <a:gd name="connsiteY1117" fmla="*/ 2620257 h 5182926"/>
              <a:gd name="connsiteX1118" fmla="*/ 777439 w 5646031"/>
              <a:gd name="connsiteY1118" fmla="*/ 2617858 h 5182926"/>
              <a:gd name="connsiteX1119" fmla="*/ 767841 w 5646031"/>
              <a:gd name="connsiteY1119" fmla="*/ 2615458 h 5182926"/>
              <a:gd name="connsiteX1120" fmla="*/ 760643 w 5646031"/>
              <a:gd name="connsiteY1120" fmla="*/ 2615458 h 5182926"/>
              <a:gd name="connsiteX1121" fmla="*/ 753444 w 5646031"/>
              <a:gd name="connsiteY1121" fmla="*/ 2617858 h 5182926"/>
              <a:gd name="connsiteX1122" fmla="*/ 747445 w 5646031"/>
              <a:gd name="connsiteY1122" fmla="*/ 2622657 h 5182926"/>
              <a:gd name="connsiteX1123" fmla="*/ 740247 w 5646031"/>
              <a:gd name="connsiteY1123" fmla="*/ 2627456 h 5182926"/>
              <a:gd name="connsiteX1124" fmla="*/ 728250 w 5646031"/>
              <a:gd name="connsiteY1124" fmla="*/ 2641853 h 5182926"/>
              <a:gd name="connsiteX1125" fmla="*/ 721050 w 5646031"/>
              <a:gd name="connsiteY1125" fmla="*/ 2659849 h 5182926"/>
              <a:gd name="connsiteX1126" fmla="*/ 715052 w 5646031"/>
              <a:gd name="connsiteY1126" fmla="*/ 2680245 h 5182926"/>
              <a:gd name="connsiteX1127" fmla="*/ 715052 w 5646031"/>
              <a:gd name="connsiteY1127" fmla="*/ 2699441 h 5182926"/>
              <a:gd name="connsiteX1128" fmla="*/ 716251 w 5646031"/>
              <a:gd name="connsiteY1128" fmla="*/ 2717437 h 5182926"/>
              <a:gd name="connsiteX1129" fmla="*/ 721050 w 5646031"/>
              <a:gd name="connsiteY1129" fmla="*/ 2743831 h 5182926"/>
              <a:gd name="connsiteX1130" fmla="*/ 721050 w 5646031"/>
              <a:gd name="connsiteY1130" fmla="*/ 2766627 h 5182926"/>
              <a:gd name="connsiteX1131" fmla="*/ 718652 w 5646031"/>
              <a:gd name="connsiteY1131" fmla="*/ 2789422 h 5182926"/>
              <a:gd name="connsiteX1132" fmla="*/ 715052 w 5646031"/>
              <a:gd name="connsiteY1132" fmla="*/ 2813417 h 5182926"/>
              <a:gd name="connsiteX1133" fmla="*/ 700655 w 5646031"/>
              <a:gd name="connsiteY1133" fmla="*/ 2857808 h 5182926"/>
              <a:gd name="connsiteX1134" fmla="*/ 693457 w 5646031"/>
              <a:gd name="connsiteY1134" fmla="*/ 2880603 h 5182926"/>
              <a:gd name="connsiteX1135" fmla="*/ 688658 w 5646031"/>
              <a:gd name="connsiteY1135" fmla="*/ 2900999 h 5182926"/>
              <a:gd name="connsiteX1136" fmla="*/ 683859 w 5646031"/>
              <a:gd name="connsiteY1136" fmla="*/ 2922595 h 5182926"/>
              <a:gd name="connsiteX1137" fmla="*/ 675461 w 5646031"/>
              <a:gd name="connsiteY1137" fmla="*/ 2942990 h 5182926"/>
              <a:gd name="connsiteX1138" fmla="*/ 665862 w 5646031"/>
              <a:gd name="connsiteY1138" fmla="*/ 2962186 h 5182926"/>
              <a:gd name="connsiteX1139" fmla="*/ 651465 w 5646031"/>
              <a:gd name="connsiteY1139" fmla="*/ 2977783 h 5182926"/>
              <a:gd name="connsiteX1140" fmla="*/ 635869 w 5646031"/>
              <a:gd name="connsiteY1140" fmla="*/ 2989781 h 5182926"/>
              <a:gd name="connsiteX1141" fmla="*/ 626270 w 5646031"/>
              <a:gd name="connsiteY1141" fmla="*/ 2994580 h 5182926"/>
              <a:gd name="connsiteX1142" fmla="*/ 614273 w 5646031"/>
              <a:gd name="connsiteY1142" fmla="*/ 2996979 h 5182926"/>
              <a:gd name="connsiteX1143" fmla="*/ 605874 w 5646031"/>
              <a:gd name="connsiteY1143" fmla="*/ 2999379 h 5182926"/>
              <a:gd name="connsiteX1144" fmla="*/ 591477 w 5646031"/>
              <a:gd name="connsiteY1144" fmla="*/ 2999379 h 5182926"/>
              <a:gd name="connsiteX1145" fmla="*/ 579480 w 5646031"/>
              <a:gd name="connsiteY1145" fmla="*/ 2999379 h 5182926"/>
              <a:gd name="connsiteX1146" fmla="*/ 566283 w 5646031"/>
              <a:gd name="connsiteY1146" fmla="*/ 2996979 h 5182926"/>
              <a:gd name="connsiteX1147" fmla="*/ 551886 w 5646031"/>
              <a:gd name="connsiteY1147" fmla="*/ 2994580 h 5182926"/>
              <a:gd name="connsiteX1148" fmla="*/ 538688 w 5646031"/>
              <a:gd name="connsiteY1148" fmla="*/ 2994580 h 5182926"/>
              <a:gd name="connsiteX1149" fmla="*/ 526691 w 5646031"/>
              <a:gd name="connsiteY1149" fmla="*/ 2996979 h 5182926"/>
              <a:gd name="connsiteX1150" fmla="*/ 514693 w 5646031"/>
              <a:gd name="connsiteY1150" fmla="*/ 2999379 h 5182926"/>
              <a:gd name="connsiteX1151" fmla="*/ 505095 w 5646031"/>
              <a:gd name="connsiteY1151" fmla="*/ 3002977 h 5182926"/>
              <a:gd name="connsiteX1152" fmla="*/ 494298 w 5646031"/>
              <a:gd name="connsiteY1152" fmla="*/ 3010176 h 5182926"/>
              <a:gd name="connsiteX1153" fmla="*/ 484700 w 5646031"/>
              <a:gd name="connsiteY1153" fmla="*/ 3019774 h 5182926"/>
              <a:gd name="connsiteX1154" fmla="*/ 475102 w 5646031"/>
              <a:gd name="connsiteY1154" fmla="*/ 3031772 h 5182926"/>
              <a:gd name="connsiteX1155" fmla="*/ 461904 w 5646031"/>
              <a:gd name="connsiteY1155" fmla="*/ 3047369 h 5182926"/>
              <a:gd name="connsiteX1156" fmla="*/ 442709 w 5646031"/>
              <a:gd name="connsiteY1156" fmla="*/ 3061766 h 5182926"/>
              <a:gd name="connsiteX1157" fmla="*/ 422313 w 5646031"/>
              <a:gd name="connsiteY1157" fmla="*/ 3072563 h 5182926"/>
              <a:gd name="connsiteX1158" fmla="*/ 399518 w 5646031"/>
              <a:gd name="connsiteY1158" fmla="*/ 3084561 h 5182926"/>
              <a:gd name="connsiteX1159" fmla="*/ 375522 w 5646031"/>
              <a:gd name="connsiteY1159" fmla="*/ 3094159 h 5182926"/>
              <a:gd name="connsiteX1160" fmla="*/ 347928 w 5646031"/>
              <a:gd name="connsiteY1160" fmla="*/ 3101357 h 5182926"/>
              <a:gd name="connsiteX1161" fmla="*/ 322733 w 5646031"/>
              <a:gd name="connsiteY1161" fmla="*/ 3106156 h 5182926"/>
              <a:gd name="connsiteX1162" fmla="*/ 295139 w 5646031"/>
              <a:gd name="connsiteY1162" fmla="*/ 3107356 h 5182926"/>
              <a:gd name="connsiteX1163" fmla="*/ 266345 w 5646031"/>
              <a:gd name="connsiteY1163" fmla="*/ 3107356 h 5182926"/>
              <a:gd name="connsiteX1164" fmla="*/ 238751 w 5646031"/>
              <a:gd name="connsiteY1164" fmla="*/ 3106156 h 5182926"/>
              <a:gd name="connsiteX1165" fmla="*/ 213556 w 5646031"/>
              <a:gd name="connsiteY1165" fmla="*/ 3103757 h 5182926"/>
              <a:gd name="connsiteX1166" fmla="*/ 188361 w 5646031"/>
              <a:gd name="connsiteY1166" fmla="*/ 3096558 h 5182926"/>
              <a:gd name="connsiteX1167" fmla="*/ 164366 w 5646031"/>
              <a:gd name="connsiteY1167" fmla="*/ 3089360 h 5182926"/>
              <a:gd name="connsiteX1168" fmla="*/ 143970 w 5646031"/>
              <a:gd name="connsiteY1168" fmla="*/ 3079762 h 5182926"/>
              <a:gd name="connsiteX1169" fmla="*/ 124774 w 5646031"/>
              <a:gd name="connsiteY1169" fmla="*/ 3068964 h 5182926"/>
              <a:gd name="connsiteX1170" fmla="*/ 109178 w 5646031"/>
              <a:gd name="connsiteY1170" fmla="*/ 3054567 h 5182926"/>
              <a:gd name="connsiteX1171" fmla="*/ 89981 w 5646031"/>
              <a:gd name="connsiteY1171" fmla="*/ 3029372 h 5182926"/>
              <a:gd name="connsiteX1172" fmla="*/ 74385 w 5646031"/>
              <a:gd name="connsiteY1172" fmla="*/ 3005377 h 5182926"/>
              <a:gd name="connsiteX1173" fmla="*/ 57588 w 5646031"/>
              <a:gd name="connsiteY1173" fmla="*/ 2980183 h 5182926"/>
              <a:gd name="connsiteX1174" fmla="*/ 44391 w 5646031"/>
              <a:gd name="connsiteY1174" fmla="*/ 2954987 h 5182926"/>
              <a:gd name="connsiteX1175" fmla="*/ 32393 w 5646031"/>
              <a:gd name="connsiteY1175" fmla="*/ 2928593 h 5182926"/>
              <a:gd name="connsiteX1176" fmla="*/ 22796 w 5646031"/>
              <a:gd name="connsiteY1176" fmla="*/ 2903398 h 5182926"/>
              <a:gd name="connsiteX1177" fmla="*/ 16797 w 5646031"/>
              <a:gd name="connsiteY1177" fmla="*/ 2878203 h 5182926"/>
              <a:gd name="connsiteX1178" fmla="*/ 9598 w 5646031"/>
              <a:gd name="connsiteY1178" fmla="*/ 2850609 h 5182926"/>
              <a:gd name="connsiteX1179" fmla="*/ 4799 w 5646031"/>
              <a:gd name="connsiteY1179" fmla="*/ 2824215 h 5182926"/>
              <a:gd name="connsiteX1180" fmla="*/ 2400 w 5646031"/>
              <a:gd name="connsiteY1180" fmla="*/ 2796620 h 5182926"/>
              <a:gd name="connsiteX1181" fmla="*/ 0 w 5646031"/>
              <a:gd name="connsiteY1181" fmla="*/ 2771426 h 5182926"/>
              <a:gd name="connsiteX1182" fmla="*/ 2400 w 5646031"/>
              <a:gd name="connsiteY1182" fmla="*/ 2743831 h 5182926"/>
              <a:gd name="connsiteX1183" fmla="*/ 4799 w 5646031"/>
              <a:gd name="connsiteY1183" fmla="*/ 2717437 h 5182926"/>
              <a:gd name="connsiteX1184" fmla="*/ 7199 w 5646031"/>
              <a:gd name="connsiteY1184" fmla="*/ 2692242 h 5182926"/>
              <a:gd name="connsiteX1185" fmla="*/ 11998 w 5646031"/>
              <a:gd name="connsiteY1185" fmla="*/ 2664648 h 5182926"/>
              <a:gd name="connsiteX1186" fmla="*/ 17997 w 5646031"/>
              <a:gd name="connsiteY1186" fmla="*/ 2639453 h 5182926"/>
              <a:gd name="connsiteX1187" fmla="*/ 27594 w 5646031"/>
              <a:gd name="connsiteY1187" fmla="*/ 2615458 h 5182926"/>
              <a:gd name="connsiteX1188" fmla="*/ 37192 w 5646031"/>
              <a:gd name="connsiteY1188" fmla="*/ 2590264 h 5182926"/>
              <a:gd name="connsiteX1189" fmla="*/ 49190 w 5646031"/>
              <a:gd name="connsiteY1189" fmla="*/ 2567468 h 5182926"/>
              <a:gd name="connsiteX1190" fmla="*/ 62387 w 5646031"/>
              <a:gd name="connsiteY1190" fmla="*/ 2543473 h 5182926"/>
              <a:gd name="connsiteX1191" fmla="*/ 76784 w 5646031"/>
              <a:gd name="connsiteY1191" fmla="*/ 2520677 h 5182926"/>
              <a:gd name="connsiteX1192" fmla="*/ 92381 w 5646031"/>
              <a:gd name="connsiteY1192" fmla="*/ 2500282 h 5182926"/>
              <a:gd name="connsiteX1193" fmla="*/ 109178 w 5646031"/>
              <a:gd name="connsiteY1193" fmla="*/ 2478686 h 5182926"/>
              <a:gd name="connsiteX1194" fmla="*/ 127174 w 5646031"/>
              <a:gd name="connsiteY1194" fmla="*/ 2458290 h 5182926"/>
              <a:gd name="connsiteX1195" fmla="*/ 148769 w 5646031"/>
              <a:gd name="connsiteY1195" fmla="*/ 2439095 h 5182926"/>
              <a:gd name="connsiteX1196" fmla="*/ 169166 w 5646031"/>
              <a:gd name="connsiteY1196" fmla="*/ 2423498 h 5182926"/>
              <a:gd name="connsiteX1197" fmla="*/ 191960 w 5646031"/>
              <a:gd name="connsiteY1197" fmla="*/ 2406702 h 5182926"/>
              <a:gd name="connsiteX1198" fmla="*/ 215955 w 5646031"/>
              <a:gd name="connsiteY1198" fmla="*/ 2391104 h 5182926"/>
              <a:gd name="connsiteX1199" fmla="*/ 241150 w 5646031"/>
              <a:gd name="connsiteY1199" fmla="*/ 2379108 h 5182926"/>
              <a:gd name="connsiteX1200" fmla="*/ 266345 w 5646031"/>
              <a:gd name="connsiteY1200" fmla="*/ 2364710 h 5182926"/>
              <a:gd name="connsiteX1201" fmla="*/ 295139 w 5646031"/>
              <a:gd name="connsiteY1201" fmla="*/ 2356312 h 5182926"/>
              <a:gd name="connsiteX1202" fmla="*/ 322733 w 5646031"/>
              <a:gd name="connsiteY1202" fmla="*/ 2346714 h 5182926"/>
              <a:gd name="connsiteX1203" fmla="*/ 340730 w 5646031"/>
              <a:gd name="connsiteY1203" fmla="*/ 2344315 h 5182926"/>
              <a:gd name="connsiteX1204" fmla="*/ 355127 w 5646031"/>
              <a:gd name="connsiteY1204" fmla="*/ 2344315 h 5182926"/>
              <a:gd name="connsiteX1205" fmla="*/ 368324 w 5646031"/>
              <a:gd name="connsiteY1205" fmla="*/ 2349114 h 5182926"/>
              <a:gd name="connsiteX1206" fmla="*/ 380321 w 5646031"/>
              <a:gd name="connsiteY1206" fmla="*/ 2353912 h 5182926"/>
              <a:gd name="connsiteX1207" fmla="*/ 400717 w 5646031"/>
              <a:gd name="connsiteY1207" fmla="*/ 2369509 h 5182926"/>
              <a:gd name="connsiteX1208" fmla="*/ 412715 w 5646031"/>
              <a:gd name="connsiteY1208" fmla="*/ 2379108 h 5182926"/>
              <a:gd name="connsiteX1209" fmla="*/ 424712 w 5646031"/>
              <a:gd name="connsiteY1209" fmla="*/ 2386305 h 5182926"/>
              <a:gd name="connsiteX1210" fmla="*/ 469103 w 5646031"/>
              <a:gd name="connsiteY1210" fmla="*/ 2411500 h 5182926"/>
              <a:gd name="connsiteX1211" fmla="*/ 512294 w 5646031"/>
              <a:gd name="connsiteY1211" fmla="*/ 2436696 h 5182926"/>
              <a:gd name="connsiteX1212" fmla="*/ 556685 w 5646031"/>
              <a:gd name="connsiteY1212" fmla="*/ 2463089 h 5182926"/>
              <a:gd name="connsiteX1213" fmla="*/ 601075 w 5646031"/>
              <a:gd name="connsiteY1213" fmla="*/ 2488285 h 5182926"/>
              <a:gd name="connsiteX1214" fmla="*/ 623871 w 5646031"/>
              <a:gd name="connsiteY1214" fmla="*/ 2497883 h 5182926"/>
              <a:gd name="connsiteX1215" fmla="*/ 646666 w 5646031"/>
              <a:gd name="connsiteY1215" fmla="*/ 2506280 h 5182926"/>
              <a:gd name="connsiteX1216" fmla="*/ 673060 w 5646031"/>
              <a:gd name="connsiteY1216" fmla="*/ 2515878 h 5182926"/>
              <a:gd name="connsiteX1217" fmla="*/ 695856 w 5646031"/>
              <a:gd name="connsiteY1217" fmla="*/ 2520677 h 5182926"/>
              <a:gd name="connsiteX1218" fmla="*/ 723451 w 5646031"/>
              <a:gd name="connsiteY1218" fmla="*/ 2525477 h 5182926"/>
              <a:gd name="connsiteX1219" fmla="*/ 751045 w 5646031"/>
              <a:gd name="connsiteY1219" fmla="*/ 2527877 h 5182926"/>
              <a:gd name="connsiteX1220" fmla="*/ 779839 w 5646031"/>
              <a:gd name="connsiteY1220" fmla="*/ 2527877 h 5182926"/>
              <a:gd name="connsiteX1221" fmla="*/ 809833 w 5646031"/>
              <a:gd name="connsiteY1221" fmla="*/ 2523077 h 5182926"/>
              <a:gd name="connsiteX1222" fmla="*/ 837427 w 5646031"/>
              <a:gd name="connsiteY1222" fmla="*/ 2518278 h 5182926"/>
              <a:gd name="connsiteX1223" fmla="*/ 862622 w 5646031"/>
              <a:gd name="connsiteY1223" fmla="*/ 2508680 h 5182926"/>
              <a:gd name="connsiteX1224" fmla="*/ 886616 w 5646031"/>
              <a:gd name="connsiteY1224" fmla="*/ 2500282 h 5182926"/>
              <a:gd name="connsiteX1225" fmla="*/ 909412 w 5646031"/>
              <a:gd name="connsiteY1225" fmla="*/ 2490684 h 5182926"/>
              <a:gd name="connsiteX1226" fmla="*/ 927409 w 5646031"/>
              <a:gd name="connsiteY1226" fmla="*/ 2476287 h 5182926"/>
              <a:gd name="connsiteX1227" fmla="*/ 946604 w 5646031"/>
              <a:gd name="connsiteY1227" fmla="*/ 2463089 h 5182926"/>
              <a:gd name="connsiteX1228" fmla="*/ 962201 w 5646031"/>
              <a:gd name="connsiteY1228" fmla="*/ 2446293 h 5182926"/>
              <a:gd name="connsiteX1229" fmla="*/ 976598 w 5646031"/>
              <a:gd name="connsiteY1229" fmla="*/ 2430696 h 5182926"/>
              <a:gd name="connsiteX1230" fmla="*/ 1004192 w 5646031"/>
              <a:gd name="connsiteY1230" fmla="*/ 2395903 h 5182926"/>
              <a:gd name="connsiteX1231" fmla="*/ 1029387 w 5646031"/>
              <a:gd name="connsiteY1231" fmla="*/ 2358711 h 5182926"/>
              <a:gd name="connsiteX1232" fmla="*/ 1055782 w 5646031"/>
              <a:gd name="connsiteY1232" fmla="*/ 2321519 h 5182926"/>
              <a:gd name="connsiteX1233" fmla="*/ 1080976 w 5646031"/>
              <a:gd name="connsiteY1233" fmla="*/ 2284327 h 5182926"/>
              <a:gd name="connsiteX1234" fmla="*/ 1088175 w 5646031"/>
              <a:gd name="connsiteY1234" fmla="*/ 2267530 h 5182926"/>
              <a:gd name="connsiteX1235" fmla="*/ 1090574 w 5646031"/>
              <a:gd name="connsiteY1235" fmla="*/ 2255533 h 5182926"/>
              <a:gd name="connsiteX1236" fmla="*/ 1088175 w 5646031"/>
              <a:gd name="connsiteY1236" fmla="*/ 2244735 h 5182926"/>
              <a:gd name="connsiteX1237" fmla="*/ 1080976 w 5646031"/>
              <a:gd name="connsiteY1237" fmla="*/ 2237537 h 5182926"/>
              <a:gd name="connsiteX1238" fmla="*/ 1068978 w 5646031"/>
              <a:gd name="connsiteY1238" fmla="*/ 2232738 h 5182926"/>
              <a:gd name="connsiteX1239" fmla="*/ 1055782 w 5646031"/>
              <a:gd name="connsiteY1239" fmla="*/ 2227938 h 5182926"/>
              <a:gd name="connsiteX1240" fmla="*/ 1038985 w 5646031"/>
              <a:gd name="connsiteY1240" fmla="*/ 2230338 h 5182926"/>
              <a:gd name="connsiteX1241" fmla="*/ 1018590 w 5646031"/>
              <a:gd name="connsiteY1241" fmla="*/ 2232738 h 5182926"/>
              <a:gd name="connsiteX1242" fmla="*/ 983796 w 5646031"/>
              <a:gd name="connsiteY1242" fmla="*/ 2244735 h 5182926"/>
              <a:gd name="connsiteX1243" fmla="*/ 949004 w 5646031"/>
              <a:gd name="connsiteY1243" fmla="*/ 2255533 h 5182926"/>
              <a:gd name="connsiteX1244" fmla="*/ 916610 w 5646031"/>
              <a:gd name="connsiteY1244" fmla="*/ 2269930 h 5182926"/>
              <a:gd name="connsiteX1245" fmla="*/ 884217 w 5646031"/>
              <a:gd name="connsiteY1245" fmla="*/ 2286727 h 5182926"/>
              <a:gd name="connsiteX1246" fmla="*/ 854223 w 5646031"/>
              <a:gd name="connsiteY1246" fmla="*/ 2307122 h 5182926"/>
              <a:gd name="connsiteX1247" fmla="*/ 825429 w 5646031"/>
              <a:gd name="connsiteY1247" fmla="*/ 2327518 h 5182926"/>
              <a:gd name="connsiteX1248" fmla="*/ 800234 w 5646031"/>
              <a:gd name="connsiteY1248" fmla="*/ 2356312 h 5182926"/>
              <a:gd name="connsiteX1249" fmla="*/ 777439 w 5646031"/>
              <a:gd name="connsiteY1249" fmla="*/ 2386305 h 5182926"/>
              <a:gd name="connsiteX1250" fmla="*/ 758243 w 5646031"/>
              <a:gd name="connsiteY1250" fmla="*/ 2413900 h 5182926"/>
              <a:gd name="connsiteX1251" fmla="*/ 747445 w 5646031"/>
              <a:gd name="connsiteY1251" fmla="*/ 2425897 h 5182926"/>
              <a:gd name="connsiteX1252" fmla="*/ 735448 w 5646031"/>
              <a:gd name="connsiteY1252" fmla="*/ 2436696 h 5182926"/>
              <a:gd name="connsiteX1253" fmla="*/ 721050 w 5646031"/>
              <a:gd name="connsiteY1253" fmla="*/ 2446293 h 5182926"/>
              <a:gd name="connsiteX1254" fmla="*/ 705454 w 5646031"/>
              <a:gd name="connsiteY1254" fmla="*/ 2453491 h 5182926"/>
              <a:gd name="connsiteX1255" fmla="*/ 688658 w 5646031"/>
              <a:gd name="connsiteY1255" fmla="*/ 2455891 h 5182926"/>
              <a:gd name="connsiteX1256" fmla="*/ 673060 w 5646031"/>
              <a:gd name="connsiteY1256" fmla="*/ 2453491 h 5182926"/>
              <a:gd name="connsiteX1257" fmla="*/ 661063 w 5646031"/>
              <a:gd name="connsiteY1257" fmla="*/ 2448692 h 5182926"/>
              <a:gd name="connsiteX1258" fmla="*/ 651465 w 5646031"/>
              <a:gd name="connsiteY1258" fmla="*/ 2443894 h 5182926"/>
              <a:gd name="connsiteX1259" fmla="*/ 644266 w 5646031"/>
              <a:gd name="connsiteY1259" fmla="*/ 2439095 h 5182926"/>
              <a:gd name="connsiteX1260" fmla="*/ 643067 w 5646031"/>
              <a:gd name="connsiteY1260" fmla="*/ 2431896 h 5182926"/>
              <a:gd name="connsiteX1261" fmla="*/ 640668 w 5646031"/>
              <a:gd name="connsiteY1261" fmla="*/ 2425897 h 5182926"/>
              <a:gd name="connsiteX1262" fmla="*/ 638268 w 5646031"/>
              <a:gd name="connsiteY1262" fmla="*/ 2418699 h 5182926"/>
              <a:gd name="connsiteX1263" fmla="*/ 640668 w 5646031"/>
              <a:gd name="connsiteY1263" fmla="*/ 2401902 h 5182926"/>
              <a:gd name="connsiteX1264" fmla="*/ 646666 w 5646031"/>
              <a:gd name="connsiteY1264" fmla="*/ 2371908 h 5182926"/>
              <a:gd name="connsiteX1265" fmla="*/ 649065 w 5646031"/>
              <a:gd name="connsiteY1265" fmla="*/ 2358711 h 5182926"/>
              <a:gd name="connsiteX1266" fmla="*/ 649065 w 5646031"/>
              <a:gd name="connsiteY1266" fmla="*/ 2351513 h 5182926"/>
              <a:gd name="connsiteX1267" fmla="*/ 646666 w 5646031"/>
              <a:gd name="connsiteY1267" fmla="*/ 2346714 h 5182926"/>
              <a:gd name="connsiteX1268" fmla="*/ 635869 w 5646031"/>
              <a:gd name="connsiteY1268" fmla="*/ 2321519 h 5182926"/>
              <a:gd name="connsiteX1269" fmla="*/ 626270 w 5646031"/>
              <a:gd name="connsiteY1269" fmla="*/ 2299923 h 5182926"/>
              <a:gd name="connsiteX1270" fmla="*/ 621471 w 5646031"/>
              <a:gd name="connsiteY1270" fmla="*/ 2279528 h 5182926"/>
              <a:gd name="connsiteX1271" fmla="*/ 619072 w 5646031"/>
              <a:gd name="connsiteY1271" fmla="*/ 2262731 h 5182926"/>
              <a:gd name="connsiteX1272" fmla="*/ 621471 w 5646031"/>
              <a:gd name="connsiteY1272" fmla="*/ 2247134 h 5182926"/>
              <a:gd name="connsiteX1273" fmla="*/ 626270 w 5646031"/>
              <a:gd name="connsiteY1273" fmla="*/ 2232738 h 5182926"/>
              <a:gd name="connsiteX1274" fmla="*/ 633469 w 5646031"/>
              <a:gd name="connsiteY1274" fmla="*/ 2220740 h 5182926"/>
              <a:gd name="connsiteX1275" fmla="*/ 643067 w 5646031"/>
              <a:gd name="connsiteY1275" fmla="*/ 2209942 h 5182926"/>
              <a:gd name="connsiteX1276" fmla="*/ 653865 w 5646031"/>
              <a:gd name="connsiteY1276" fmla="*/ 2200344 h 5182926"/>
              <a:gd name="connsiteX1277" fmla="*/ 665862 w 5646031"/>
              <a:gd name="connsiteY1277" fmla="*/ 2193146 h 5182926"/>
              <a:gd name="connsiteX1278" fmla="*/ 695856 w 5646031"/>
              <a:gd name="connsiteY1278" fmla="*/ 2177549 h 5182926"/>
              <a:gd name="connsiteX1279" fmla="*/ 760643 w 5646031"/>
              <a:gd name="connsiteY1279" fmla="*/ 2148755 h 5182926"/>
              <a:gd name="connsiteX1280" fmla="*/ 785837 w 5646031"/>
              <a:gd name="connsiteY1280" fmla="*/ 2135558 h 5182926"/>
              <a:gd name="connsiteX1281" fmla="*/ 809833 w 5646031"/>
              <a:gd name="connsiteY1281" fmla="*/ 2118761 h 5182926"/>
              <a:gd name="connsiteX1282" fmla="*/ 830228 w 5646031"/>
              <a:gd name="connsiteY1282" fmla="*/ 2100764 h 5182926"/>
              <a:gd name="connsiteX1283" fmla="*/ 849424 w 5646031"/>
              <a:gd name="connsiteY1283" fmla="*/ 2079169 h 5182926"/>
              <a:gd name="connsiteX1284" fmla="*/ 862622 w 5646031"/>
              <a:gd name="connsiteY1284" fmla="*/ 2058774 h 5182926"/>
              <a:gd name="connsiteX1285" fmla="*/ 877018 w 5646031"/>
              <a:gd name="connsiteY1285" fmla="*/ 2035978 h 5182926"/>
              <a:gd name="connsiteX1286" fmla="*/ 886616 w 5646031"/>
              <a:gd name="connsiteY1286" fmla="*/ 2009583 h 5182926"/>
              <a:gd name="connsiteX1287" fmla="*/ 895015 w 5646031"/>
              <a:gd name="connsiteY1287" fmla="*/ 1984389 h 5182926"/>
              <a:gd name="connsiteX1288" fmla="*/ 899814 w 5646031"/>
              <a:gd name="connsiteY1288" fmla="*/ 1959194 h 5182926"/>
              <a:gd name="connsiteX1289" fmla="*/ 902213 w 5646031"/>
              <a:gd name="connsiteY1289" fmla="*/ 1933999 h 5182926"/>
              <a:gd name="connsiteX1290" fmla="*/ 902213 w 5646031"/>
              <a:gd name="connsiteY1290" fmla="*/ 1905205 h 5182926"/>
              <a:gd name="connsiteX1291" fmla="*/ 897414 w 5646031"/>
              <a:gd name="connsiteY1291" fmla="*/ 1880011 h 5182926"/>
              <a:gd name="connsiteX1292" fmla="*/ 890216 w 5646031"/>
              <a:gd name="connsiteY1292" fmla="*/ 1854816 h 5182926"/>
              <a:gd name="connsiteX1293" fmla="*/ 881817 w 5646031"/>
              <a:gd name="connsiteY1293" fmla="*/ 1827221 h 5182926"/>
              <a:gd name="connsiteX1294" fmla="*/ 869820 w 5646031"/>
              <a:gd name="connsiteY1294" fmla="*/ 1803226 h 5182926"/>
              <a:gd name="connsiteX1295" fmla="*/ 854223 w 5646031"/>
              <a:gd name="connsiteY1295" fmla="*/ 1778032 h 5182926"/>
              <a:gd name="connsiteX1296" fmla="*/ 844625 w 5646031"/>
              <a:gd name="connsiteY1296" fmla="*/ 1766034 h 5182926"/>
              <a:gd name="connsiteX1297" fmla="*/ 832628 w 5646031"/>
              <a:gd name="connsiteY1297" fmla="*/ 1757636 h 5182926"/>
              <a:gd name="connsiteX1298" fmla="*/ 819431 w 5646031"/>
              <a:gd name="connsiteY1298" fmla="*/ 1750437 h 5182926"/>
              <a:gd name="connsiteX1299" fmla="*/ 805033 w 5646031"/>
              <a:gd name="connsiteY1299" fmla="*/ 1748038 h 5182926"/>
              <a:gd name="connsiteX1300" fmla="*/ 790636 w 5646031"/>
              <a:gd name="connsiteY1300" fmla="*/ 1748038 h 5182926"/>
              <a:gd name="connsiteX1301" fmla="*/ 777439 w 5646031"/>
              <a:gd name="connsiteY1301" fmla="*/ 1748038 h 5182926"/>
              <a:gd name="connsiteX1302" fmla="*/ 747445 w 5646031"/>
              <a:gd name="connsiteY1302" fmla="*/ 1755236 h 5182926"/>
              <a:gd name="connsiteX1303" fmla="*/ 705454 w 5646031"/>
              <a:gd name="connsiteY1303" fmla="*/ 1768434 h 5182926"/>
              <a:gd name="connsiteX1304" fmla="*/ 663463 w 5646031"/>
              <a:gd name="connsiteY1304" fmla="*/ 1782831 h 5182926"/>
              <a:gd name="connsiteX1305" fmla="*/ 581879 w 5646031"/>
              <a:gd name="connsiteY1305" fmla="*/ 1812824 h 5182926"/>
              <a:gd name="connsiteX1306" fmla="*/ 549486 w 5646031"/>
              <a:gd name="connsiteY1306" fmla="*/ 1828421 h 5182926"/>
              <a:gd name="connsiteX1307" fmla="*/ 533890 w 5646031"/>
              <a:gd name="connsiteY1307" fmla="*/ 1835620 h 5182926"/>
              <a:gd name="connsiteX1308" fmla="*/ 517093 w 5646031"/>
              <a:gd name="connsiteY1308" fmla="*/ 1842818 h 5182926"/>
              <a:gd name="connsiteX1309" fmla="*/ 501496 w 5646031"/>
              <a:gd name="connsiteY1309" fmla="*/ 1845218 h 5182926"/>
              <a:gd name="connsiteX1310" fmla="*/ 494298 w 5646031"/>
              <a:gd name="connsiteY1310" fmla="*/ 1845218 h 5182926"/>
              <a:gd name="connsiteX1311" fmla="*/ 484700 w 5646031"/>
              <a:gd name="connsiteY1311" fmla="*/ 1842818 h 5182926"/>
              <a:gd name="connsiteX1312" fmla="*/ 477501 w 5646031"/>
              <a:gd name="connsiteY1312" fmla="*/ 1838019 h 5182926"/>
              <a:gd name="connsiteX1313" fmla="*/ 469103 w 5646031"/>
              <a:gd name="connsiteY1313" fmla="*/ 1833220 h 5182926"/>
              <a:gd name="connsiteX1314" fmla="*/ 459505 w 5646031"/>
              <a:gd name="connsiteY1314" fmla="*/ 1827221 h 5182926"/>
              <a:gd name="connsiteX1315" fmla="*/ 452306 w 5646031"/>
              <a:gd name="connsiteY1315" fmla="*/ 1817623 h 5182926"/>
              <a:gd name="connsiteX1316" fmla="*/ 435510 w 5646031"/>
              <a:gd name="connsiteY1316" fmla="*/ 1793629 h 5182926"/>
              <a:gd name="connsiteX1317" fmla="*/ 431911 w 5646031"/>
              <a:gd name="connsiteY1317" fmla="*/ 1782831 h 5182926"/>
              <a:gd name="connsiteX1318" fmla="*/ 427112 w 5646031"/>
              <a:gd name="connsiteY1318" fmla="*/ 1770833 h 5182926"/>
              <a:gd name="connsiteX1319" fmla="*/ 424712 w 5646031"/>
              <a:gd name="connsiteY1319" fmla="*/ 1758836 h 5182926"/>
              <a:gd name="connsiteX1320" fmla="*/ 424712 w 5646031"/>
              <a:gd name="connsiteY1320" fmla="*/ 1745638 h 5182926"/>
              <a:gd name="connsiteX1321" fmla="*/ 427112 w 5646031"/>
              <a:gd name="connsiteY1321" fmla="*/ 1733641 h 5182926"/>
              <a:gd name="connsiteX1322" fmla="*/ 431911 w 5646031"/>
              <a:gd name="connsiteY1322" fmla="*/ 1721643 h 5182926"/>
              <a:gd name="connsiteX1323" fmla="*/ 440309 w 5646031"/>
              <a:gd name="connsiteY1323" fmla="*/ 1703647 h 5182926"/>
              <a:gd name="connsiteX1324" fmla="*/ 449907 w 5646031"/>
              <a:gd name="connsiteY1324" fmla="*/ 1686851 h 5182926"/>
              <a:gd name="connsiteX1325" fmla="*/ 464304 w 5646031"/>
              <a:gd name="connsiteY1325" fmla="*/ 1673654 h 5182926"/>
              <a:gd name="connsiteX1326" fmla="*/ 477501 w 5646031"/>
              <a:gd name="connsiteY1326" fmla="*/ 1661655 h 5182926"/>
              <a:gd name="connsiteX1327" fmla="*/ 491898 w 5646031"/>
              <a:gd name="connsiteY1327" fmla="*/ 1654457 h 5182926"/>
              <a:gd name="connsiteX1328" fmla="*/ 509894 w 5646031"/>
              <a:gd name="connsiteY1328" fmla="*/ 1650858 h 5182926"/>
              <a:gd name="connsiteX1329" fmla="*/ 529091 w 5646031"/>
              <a:gd name="connsiteY1329" fmla="*/ 1648459 h 5182926"/>
              <a:gd name="connsiteX1330" fmla="*/ 547087 w 5646031"/>
              <a:gd name="connsiteY1330" fmla="*/ 1648459 h 5182926"/>
              <a:gd name="connsiteX1331" fmla="*/ 574681 w 5646031"/>
              <a:gd name="connsiteY1331" fmla="*/ 1652058 h 5182926"/>
              <a:gd name="connsiteX1332" fmla="*/ 601075 w 5646031"/>
              <a:gd name="connsiteY1332" fmla="*/ 1652058 h 5182926"/>
              <a:gd name="connsiteX1333" fmla="*/ 626270 w 5646031"/>
              <a:gd name="connsiteY1333" fmla="*/ 1652058 h 5182926"/>
              <a:gd name="connsiteX1334" fmla="*/ 651465 w 5646031"/>
              <a:gd name="connsiteY1334" fmla="*/ 1650858 h 5182926"/>
              <a:gd name="connsiteX1335" fmla="*/ 677859 w 5646031"/>
              <a:gd name="connsiteY1335" fmla="*/ 1646059 h 5182926"/>
              <a:gd name="connsiteX1336" fmla="*/ 703055 w 5646031"/>
              <a:gd name="connsiteY1336" fmla="*/ 1641260 h 5182926"/>
              <a:gd name="connsiteX1337" fmla="*/ 751045 w 5646031"/>
              <a:gd name="connsiteY1337" fmla="*/ 1626863 h 5182926"/>
              <a:gd name="connsiteX1338" fmla="*/ 800234 w 5646031"/>
              <a:gd name="connsiteY1338" fmla="*/ 1608866 h 5182926"/>
              <a:gd name="connsiteX1339" fmla="*/ 847025 w 5646031"/>
              <a:gd name="connsiteY1339" fmla="*/ 1589671 h 5182926"/>
              <a:gd name="connsiteX1340" fmla="*/ 941805 w 5646031"/>
              <a:gd name="connsiteY1340" fmla="*/ 1550079 h 5182926"/>
              <a:gd name="connsiteX1341" fmla="*/ 971799 w 5646031"/>
              <a:gd name="connsiteY1341" fmla="*/ 1539282 h 5182926"/>
              <a:gd name="connsiteX1342" fmla="*/ 988595 w 5646031"/>
              <a:gd name="connsiteY1342" fmla="*/ 1532082 h 5182926"/>
              <a:gd name="connsiteX1343" fmla="*/ 1001792 w 5646031"/>
              <a:gd name="connsiteY1343" fmla="*/ 1524885 h 5182926"/>
              <a:gd name="connsiteX1344" fmla="*/ 1016189 w 5646031"/>
              <a:gd name="connsiteY1344" fmla="*/ 1515287 h 5182926"/>
              <a:gd name="connsiteX1345" fmla="*/ 1025787 w 5646031"/>
              <a:gd name="connsiteY1345" fmla="*/ 1504489 h 5182926"/>
              <a:gd name="connsiteX1346" fmla="*/ 1031787 w 5646031"/>
              <a:gd name="connsiteY1346" fmla="*/ 1487692 h 5182926"/>
              <a:gd name="connsiteX1347" fmla="*/ 1031787 w 5646031"/>
              <a:gd name="connsiteY1347" fmla="*/ 1478094 h 5182926"/>
              <a:gd name="connsiteX1348" fmla="*/ 1031787 w 5646031"/>
              <a:gd name="connsiteY1348" fmla="*/ 1469696 h 5182926"/>
              <a:gd name="connsiteX1349" fmla="*/ 1029387 w 5646031"/>
              <a:gd name="connsiteY1349" fmla="*/ 1452899 h 5182926"/>
              <a:gd name="connsiteX1350" fmla="*/ 1025787 w 5646031"/>
              <a:gd name="connsiteY1350" fmla="*/ 1437302 h 5182926"/>
              <a:gd name="connsiteX1351" fmla="*/ 1016189 w 5646031"/>
              <a:gd name="connsiteY1351" fmla="*/ 1422905 h 5182926"/>
              <a:gd name="connsiteX1352" fmla="*/ 1006591 w 5646031"/>
              <a:gd name="connsiteY1352" fmla="*/ 1408508 h 5182926"/>
              <a:gd name="connsiteX1353" fmla="*/ 994594 w 5646031"/>
              <a:gd name="connsiteY1353" fmla="*/ 1397711 h 5182926"/>
              <a:gd name="connsiteX1354" fmla="*/ 981397 w 5646031"/>
              <a:gd name="connsiteY1354" fmla="*/ 1388113 h 5182926"/>
              <a:gd name="connsiteX1355" fmla="*/ 953803 w 5646031"/>
              <a:gd name="connsiteY1355" fmla="*/ 1368917 h 5182926"/>
              <a:gd name="connsiteX1356" fmla="*/ 923809 w 5646031"/>
              <a:gd name="connsiteY1356" fmla="*/ 1353320 h 5182926"/>
              <a:gd name="connsiteX1357" fmla="*/ 892615 w 5646031"/>
              <a:gd name="connsiteY1357" fmla="*/ 1341322 h 5182926"/>
              <a:gd name="connsiteX1358" fmla="*/ 862622 w 5646031"/>
              <a:gd name="connsiteY1358" fmla="*/ 1330525 h 5182926"/>
              <a:gd name="connsiteX1359" fmla="*/ 830228 w 5646031"/>
              <a:gd name="connsiteY1359" fmla="*/ 1320927 h 5182926"/>
              <a:gd name="connsiteX1360" fmla="*/ 797835 w 5646031"/>
              <a:gd name="connsiteY1360" fmla="*/ 1313728 h 5182926"/>
              <a:gd name="connsiteX1361" fmla="*/ 765442 w 5646031"/>
              <a:gd name="connsiteY1361" fmla="*/ 1306530 h 5182926"/>
              <a:gd name="connsiteX1362" fmla="*/ 733049 w 5646031"/>
              <a:gd name="connsiteY1362" fmla="*/ 1301731 h 5182926"/>
              <a:gd name="connsiteX1363" fmla="*/ 700655 w 5646031"/>
              <a:gd name="connsiteY1363" fmla="*/ 1299331 h 5182926"/>
              <a:gd name="connsiteX1364" fmla="*/ 677859 w 5646031"/>
              <a:gd name="connsiteY1364" fmla="*/ 1296931 h 5182926"/>
              <a:gd name="connsiteX1365" fmla="*/ 653865 w 5646031"/>
              <a:gd name="connsiteY1365" fmla="*/ 1293332 h 5182926"/>
              <a:gd name="connsiteX1366" fmla="*/ 631069 w 5646031"/>
              <a:gd name="connsiteY1366" fmla="*/ 1286134 h 5182926"/>
              <a:gd name="connsiteX1367" fmla="*/ 611873 w 5646031"/>
              <a:gd name="connsiteY1367" fmla="*/ 1276536 h 5182926"/>
              <a:gd name="connsiteX1368" fmla="*/ 598677 w 5646031"/>
              <a:gd name="connsiteY1368" fmla="*/ 1262139 h 5182926"/>
              <a:gd name="connsiteX1369" fmla="*/ 591477 w 5646031"/>
              <a:gd name="connsiteY1369" fmla="*/ 1253741 h 5182926"/>
              <a:gd name="connsiteX1370" fmla="*/ 586678 w 5646031"/>
              <a:gd name="connsiteY1370" fmla="*/ 1246542 h 5182926"/>
              <a:gd name="connsiteX1371" fmla="*/ 581879 w 5646031"/>
              <a:gd name="connsiteY1371" fmla="*/ 1234545 h 5182926"/>
              <a:gd name="connsiteX1372" fmla="*/ 581879 w 5646031"/>
              <a:gd name="connsiteY1372" fmla="*/ 1224947 h 5182926"/>
              <a:gd name="connsiteX1373" fmla="*/ 581879 w 5646031"/>
              <a:gd name="connsiteY1373" fmla="*/ 1211749 h 5182926"/>
              <a:gd name="connsiteX1374" fmla="*/ 581879 w 5646031"/>
              <a:gd name="connsiteY1374" fmla="*/ 1199752 h 5182926"/>
              <a:gd name="connsiteX1375" fmla="*/ 586678 w 5646031"/>
              <a:gd name="connsiteY1375" fmla="*/ 1184155 h 5182926"/>
              <a:gd name="connsiteX1376" fmla="*/ 591477 w 5646031"/>
              <a:gd name="connsiteY1376" fmla="*/ 1172158 h 5182926"/>
              <a:gd name="connsiteX1377" fmla="*/ 596276 w 5646031"/>
              <a:gd name="connsiteY1377" fmla="*/ 1160160 h 5182926"/>
              <a:gd name="connsiteX1378" fmla="*/ 603475 w 5646031"/>
              <a:gd name="connsiteY1378" fmla="*/ 1154161 h 5182926"/>
              <a:gd name="connsiteX1379" fmla="*/ 611873 w 5646031"/>
              <a:gd name="connsiteY1379" fmla="*/ 1146963 h 5182926"/>
              <a:gd name="connsiteX1380" fmla="*/ 621471 w 5646031"/>
              <a:gd name="connsiteY1380" fmla="*/ 1139764 h 5182926"/>
              <a:gd name="connsiteX1381" fmla="*/ 631069 w 5646031"/>
              <a:gd name="connsiteY1381" fmla="*/ 1137365 h 5182926"/>
              <a:gd name="connsiteX1382" fmla="*/ 640668 w 5646031"/>
              <a:gd name="connsiteY1382" fmla="*/ 1134965 h 5182926"/>
              <a:gd name="connsiteX1383" fmla="*/ 663463 w 5646031"/>
              <a:gd name="connsiteY1383" fmla="*/ 1132565 h 5182926"/>
              <a:gd name="connsiteX1384" fmla="*/ 686258 w 5646031"/>
              <a:gd name="connsiteY1384" fmla="*/ 1134965 h 5182926"/>
              <a:gd name="connsiteX1385" fmla="*/ 712653 w 5646031"/>
              <a:gd name="connsiteY1385" fmla="*/ 1142164 h 5182926"/>
              <a:gd name="connsiteX1386" fmla="*/ 735448 w 5646031"/>
              <a:gd name="connsiteY1386" fmla="*/ 1149362 h 5182926"/>
              <a:gd name="connsiteX1387" fmla="*/ 849424 w 5646031"/>
              <a:gd name="connsiteY1387" fmla="*/ 1184155 h 5182926"/>
              <a:gd name="connsiteX1388" fmla="*/ 959801 w 5646031"/>
              <a:gd name="connsiteY1388" fmla="*/ 1216548 h 5182926"/>
              <a:gd name="connsiteX1389" fmla="*/ 986196 w 5646031"/>
              <a:gd name="connsiteY1389" fmla="*/ 1224947 h 5182926"/>
              <a:gd name="connsiteX1390" fmla="*/ 996994 w 5646031"/>
              <a:gd name="connsiteY1390" fmla="*/ 1227346 h 5182926"/>
              <a:gd name="connsiteX1391" fmla="*/ 1008992 w 5646031"/>
              <a:gd name="connsiteY1391" fmla="*/ 1227346 h 5182926"/>
              <a:gd name="connsiteX1392" fmla="*/ 1020988 w 5646031"/>
              <a:gd name="connsiteY1392" fmla="*/ 1224947 h 5182926"/>
              <a:gd name="connsiteX1393" fmla="*/ 1031787 w 5646031"/>
              <a:gd name="connsiteY1393" fmla="*/ 1221347 h 5182926"/>
              <a:gd name="connsiteX1394" fmla="*/ 1041385 w 5646031"/>
              <a:gd name="connsiteY1394" fmla="*/ 1214149 h 5182926"/>
              <a:gd name="connsiteX1395" fmla="*/ 1050982 w 5646031"/>
              <a:gd name="connsiteY1395" fmla="*/ 1199752 h 5182926"/>
              <a:gd name="connsiteX1396" fmla="*/ 1055782 w 5646031"/>
              <a:gd name="connsiteY1396" fmla="*/ 1186555 h 5182926"/>
              <a:gd name="connsiteX1397" fmla="*/ 1058181 w 5646031"/>
              <a:gd name="connsiteY1397" fmla="*/ 1172158 h 5182926"/>
              <a:gd name="connsiteX1398" fmla="*/ 1058181 w 5646031"/>
              <a:gd name="connsiteY1398" fmla="*/ 1160160 h 5182926"/>
              <a:gd name="connsiteX1399" fmla="*/ 1053382 w 5646031"/>
              <a:gd name="connsiteY1399" fmla="*/ 1149362 h 5182926"/>
              <a:gd name="connsiteX1400" fmla="*/ 1048583 w 5646031"/>
              <a:gd name="connsiteY1400" fmla="*/ 1139764 h 5182926"/>
              <a:gd name="connsiteX1401" fmla="*/ 1038985 w 5646031"/>
              <a:gd name="connsiteY1401" fmla="*/ 1127766 h 5182926"/>
              <a:gd name="connsiteX1402" fmla="*/ 1029387 w 5646031"/>
              <a:gd name="connsiteY1402" fmla="*/ 1120568 h 5182926"/>
              <a:gd name="connsiteX1403" fmla="*/ 1018590 w 5646031"/>
              <a:gd name="connsiteY1403" fmla="*/ 1112170 h 5182926"/>
              <a:gd name="connsiteX1404" fmla="*/ 971799 w 5646031"/>
              <a:gd name="connsiteY1404" fmla="*/ 1085775 h 5182926"/>
              <a:gd name="connsiteX1405" fmla="*/ 951403 w 5646031"/>
              <a:gd name="connsiteY1405" fmla="*/ 1072578 h 5182926"/>
              <a:gd name="connsiteX1406" fmla="*/ 932208 w 5646031"/>
              <a:gd name="connsiteY1406" fmla="*/ 1055781 h 5182926"/>
              <a:gd name="connsiteX1407" fmla="*/ 925008 w 5646031"/>
              <a:gd name="connsiteY1407" fmla="*/ 1047383 h 5182926"/>
              <a:gd name="connsiteX1408" fmla="*/ 921409 w 5646031"/>
              <a:gd name="connsiteY1408" fmla="*/ 1037785 h 5182926"/>
              <a:gd name="connsiteX1409" fmla="*/ 916610 w 5646031"/>
              <a:gd name="connsiteY1409" fmla="*/ 1028187 h 5182926"/>
              <a:gd name="connsiteX1410" fmla="*/ 914211 w 5646031"/>
              <a:gd name="connsiteY1410" fmla="*/ 1016190 h 5182926"/>
              <a:gd name="connsiteX1411" fmla="*/ 914211 w 5646031"/>
              <a:gd name="connsiteY1411" fmla="*/ 1002992 h 5182926"/>
              <a:gd name="connsiteX1412" fmla="*/ 914211 w 5646031"/>
              <a:gd name="connsiteY1412" fmla="*/ 988595 h 5182926"/>
              <a:gd name="connsiteX1413" fmla="*/ 919010 w 5646031"/>
              <a:gd name="connsiteY1413" fmla="*/ 975398 h 5182926"/>
              <a:gd name="connsiteX1414" fmla="*/ 923809 w 5646031"/>
              <a:gd name="connsiteY1414" fmla="*/ 958602 h 5182926"/>
              <a:gd name="connsiteX1415" fmla="*/ 951403 w 5646031"/>
              <a:gd name="connsiteY1415" fmla="*/ 896215 h 5182926"/>
              <a:gd name="connsiteX1416" fmla="*/ 967000 w 5646031"/>
              <a:gd name="connsiteY1416" fmla="*/ 868620 h 5182926"/>
              <a:gd name="connsiteX1417" fmla="*/ 986196 w 5646031"/>
              <a:gd name="connsiteY1417" fmla="*/ 839826 h 5182926"/>
              <a:gd name="connsiteX1418" fmla="*/ 994594 w 5646031"/>
              <a:gd name="connsiteY1418" fmla="*/ 829029 h 5182926"/>
              <a:gd name="connsiteX1419" fmla="*/ 1006591 w 5646031"/>
              <a:gd name="connsiteY1419" fmla="*/ 817031 h 5182926"/>
              <a:gd name="connsiteX1420" fmla="*/ 1020988 w 5646031"/>
              <a:gd name="connsiteY1420" fmla="*/ 809833 h 5182926"/>
              <a:gd name="connsiteX1421" fmla="*/ 1036585 w 5646031"/>
              <a:gd name="connsiteY1421" fmla="*/ 800235 h 5182926"/>
              <a:gd name="connsiteX1422" fmla="*/ 1053382 w 5646031"/>
              <a:gd name="connsiteY1422" fmla="*/ 796635 h 5182926"/>
              <a:gd name="connsiteX1423" fmla="*/ 1071378 w 5646031"/>
              <a:gd name="connsiteY1423" fmla="*/ 791836 h 5182926"/>
              <a:gd name="connsiteX1424" fmla="*/ 1092974 w 5646031"/>
              <a:gd name="connsiteY1424" fmla="*/ 791836 h 5182926"/>
              <a:gd name="connsiteX1425" fmla="*/ 1113370 w 5646031"/>
              <a:gd name="connsiteY1425" fmla="*/ 791836 h 5182926"/>
              <a:gd name="connsiteX1426" fmla="*/ 1132566 w 5646031"/>
              <a:gd name="connsiteY1426" fmla="*/ 791836 h 5182926"/>
              <a:gd name="connsiteX1427" fmla="*/ 1150562 w 5646031"/>
              <a:gd name="connsiteY1427" fmla="*/ 789437 h 5182926"/>
              <a:gd name="connsiteX1428" fmla="*/ 1167358 w 5646031"/>
              <a:gd name="connsiteY1428" fmla="*/ 787037 h 5182926"/>
              <a:gd name="connsiteX1429" fmla="*/ 1185355 w 5646031"/>
              <a:gd name="connsiteY1429" fmla="*/ 782238 h 5182926"/>
              <a:gd name="connsiteX1430" fmla="*/ 1222547 w 5646031"/>
              <a:gd name="connsiteY1430" fmla="*/ 767841 h 5182926"/>
              <a:gd name="connsiteX1431" fmla="*/ 1254940 w 5646031"/>
              <a:gd name="connsiteY1431" fmla="*/ 752245 h 5182926"/>
              <a:gd name="connsiteX1432" fmla="*/ 1292132 w 5646031"/>
              <a:gd name="connsiteY1432" fmla="*/ 728250 h 5182926"/>
              <a:gd name="connsiteX1433" fmla="*/ 1310129 w 5646031"/>
              <a:gd name="connsiteY1433" fmla="*/ 715052 h 5182926"/>
              <a:gd name="connsiteX1434" fmla="*/ 1329325 w 5646031"/>
              <a:gd name="connsiteY1434" fmla="*/ 700655 h 5182926"/>
              <a:gd name="connsiteX1435" fmla="*/ 1344921 w 5646031"/>
              <a:gd name="connsiteY1435" fmla="*/ 687458 h 5182926"/>
              <a:gd name="connsiteX1436" fmla="*/ 1359318 w 5646031"/>
              <a:gd name="connsiteY1436" fmla="*/ 670662 h 5182926"/>
              <a:gd name="connsiteX1437" fmla="*/ 1368917 w 5646031"/>
              <a:gd name="connsiteY1437" fmla="*/ 655064 h 5182926"/>
              <a:gd name="connsiteX1438" fmla="*/ 1373716 w 5646031"/>
              <a:gd name="connsiteY1438" fmla="*/ 638268 h 5182926"/>
              <a:gd name="connsiteX1439" fmla="*/ 1373716 w 5646031"/>
              <a:gd name="connsiteY1439" fmla="*/ 631069 h 5182926"/>
              <a:gd name="connsiteX1440" fmla="*/ 1373716 w 5646031"/>
              <a:gd name="connsiteY1440" fmla="*/ 623871 h 5182926"/>
              <a:gd name="connsiteX1441" fmla="*/ 1371316 w 5646031"/>
              <a:gd name="connsiteY1441" fmla="*/ 615473 h 5182926"/>
              <a:gd name="connsiteX1442" fmla="*/ 1366517 w 5646031"/>
              <a:gd name="connsiteY1442" fmla="*/ 608274 h 5182926"/>
              <a:gd name="connsiteX1443" fmla="*/ 1352121 w 5646031"/>
              <a:gd name="connsiteY1443" fmla="*/ 596277 h 5182926"/>
              <a:gd name="connsiteX1444" fmla="*/ 1336523 w 5646031"/>
              <a:gd name="connsiteY1444" fmla="*/ 583079 h 5182926"/>
              <a:gd name="connsiteX1445" fmla="*/ 1317327 w 5646031"/>
              <a:gd name="connsiteY1445" fmla="*/ 571082 h 5182926"/>
              <a:gd name="connsiteX1446" fmla="*/ 1296931 w 5646031"/>
              <a:gd name="connsiteY1446" fmla="*/ 561484 h 5182926"/>
              <a:gd name="connsiteX1447" fmla="*/ 1257340 w 5646031"/>
              <a:gd name="connsiteY1447" fmla="*/ 543488 h 5182926"/>
              <a:gd name="connsiteX1448" fmla="*/ 1234545 w 5646031"/>
              <a:gd name="connsiteY1448" fmla="*/ 531490 h 5182926"/>
              <a:gd name="connsiteX1449" fmla="*/ 1220147 w 5646031"/>
              <a:gd name="connsiteY1449" fmla="*/ 526691 h 5182926"/>
              <a:gd name="connsiteX1450" fmla="*/ 1210549 w 5646031"/>
              <a:gd name="connsiteY1450" fmla="*/ 519493 h 5182926"/>
              <a:gd name="connsiteX1451" fmla="*/ 1202151 w 5646031"/>
              <a:gd name="connsiteY1451" fmla="*/ 513494 h 5182926"/>
              <a:gd name="connsiteX1452" fmla="*/ 1194953 w 5646031"/>
              <a:gd name="connsiteY1452" fmla="*/ 503896 h 5182926"/>
              <a:gd name="connsiteX1453" fmla="*/ 1190154 w 5646031"/>
              <a:gd name="connsiteY1453" fmla="*/ 491898 h 5182926"/>
              <a:gd name="connsiteX1454" fmla="*/ 1190154 w 5646031"/>
              <a:gd name="connsiteY1454" fmla="*/ 476302 h 5182926"/>
              <a:gd name="connsiteX1455" fmla="*/ 1194953 w 5646031"/>
              <a:gd name="connsiteY1455" fmla="*/ 457106 h 5182926"/>
              <a:gd name="connsiteX1456" fmla="*/ 1202151 w 5646031"/>
              <a:gd name="connsiteY1456" fmla="*/ 445108 h 5182926"/>
              <a:gd name="connsiteX1457" fmla="*/ 1212949 w 5646031"/>
              <a:gd name="connsiteY1457" fmla="*/ 436710 h 5182926"/>
              <a:gd name="connsiteX1458" fmla="*/ 1224946 w 5646031"/>
              <a:gd name="connsiteY1458" fmla="*/ 431911 h 5182926"/>
              <a:gd name="connsiteX1459" fmla="*/ 1238144 w 5646031"/>
              <a:gd name="connsiteY1459" fmla="*/ 431911 h 5182926"/>
              <a:gd name="connsiteX1460" fmla="*/ 1252541 w 5646031"/>
              <a:gd name="connsiteY1460" fmla="*/ 431911 h 5182926"/>
              <a:gd name="connsiteX1461" fmla="*/ 1282535 w 5646031"/>
              <a:gd name="connsiteY1461" fmla="*/ 434310 h 5182926"/>
              <a:gd name="connsiteX1462" fmla="*/ 1304131 w 5646031"/>
              <a:gd name="connsiteY1462" fmla="*/ 434310 h 5182926"/>
              <a:gd name="connsiteX1463" fmla="*/ 1317327 w 5646031"/>
              <a:gd name="connsiteY1463" fmla="*/ 431911 h 5182926"/>
              <a:gd name="connsiteX1464" fmla="*/ 1329325 w 5646031"/>
              <a:gd name="connsiteY1464" fmla="*/ 424712 h 5182926"/>
              <a:gd name="connsiteX1465" fmla="*/ 1336523 w 5646031"/>
              <a:gd name="connsiteY1465" fmla="*/ 415114 h 5182926"/>
              <a:gd name="connsiteX1466" fmla="*/ 1338923 w 5646031"/>
              <a:gd name="connsiteY1466" fmla="*/ 406716 h 5182926"/>
              <a:gd name="connsiteX1467" fmla="*/ 1338923 w 5646031"/>
              <a:gd name="connsiteY1467" fmla="*/ 392319 h 5182926"/>
              <a:gd name="connsiteX1468" fmla="*/ 1336523 w 5646031"/>
              <a:gd name="connsiteY1468" fmla="*/ 375523 h 5182926"/>
              <a:gd name="connsiteX1469" fmla="*/ 1331724 w 5646031"/>
              <a:gd name="connsiteY1469" fmla="*/ 359926 h 5182926"/>
              <a:gd name="connsiteX1470" fmla="*/ 1294533 w 5646031"/>
              <a:gd name="connsiteY1470" fmla="*/ 241150 h 5182926"/>
              <a:gd name="connsiteX1471" fmla="*/ 1257340 w 5646031"/>
              <a:gd name="connsiteY1471" fmla="*/ 121175 h 5182926"/>
              <a:gd name="connsiteX1472" fmla="*/ 1250141 w 5646031"/>
              <a:gd name="connsiteY1472" fmla="*/ 88782 h 5182926"/>
              <a:gd name="connsiteX1473" fmla="*/ 1247742 w 5646031"/>
              <a:gd name="connsiteY1473" fmla="*/ 71985 h 5182926"/>
              <a:gd name="connsiteX1474" fmla="*/ 1250141 w 5646031"/>
              <a:gd name="connsiteY1474" fmla="*/ 55189 h 5182926"/>
              <a:gd name="connsiteX1475" fmla="*/ 1252541 w 5646031"/>
              <a:gd name="connsiteY1475" fmla="*/ 41992 h 5182926"/>
              <a:gd name="connsiteX1476" fmla="*/ 1262139 w 5646031"/>
              <a:gd name="connsiteY1476" fmla="*/ 29994 h 5182926"/>
              <a:gd name="connsiteX1477" fmla="*/ 1275336 w 5646031"/>
              <a:gd name="connsiteY1477" fmla="*/ 20396 h 5182926"/>
              <a:gd name="connsiteX1478" fmla="*/ 1294533 w 5646031"/>
              <a:gd name="connsiteY1478" fmla="*/ 14397 h 5182926"/>
              <a:gd name="connsiteX1479" fmla="*/ 1336523 w 5646031"/>
              <a:gd name="connsiteY1479" fmla="*/ 4799 h 518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</a:cxnLst>
            <a:rect l="l" t="t" r="r" b="b"/>
            <a:pathLst>
              <a:path w="5646031" h="5182926">
                <a:moveTo>
                  <a:pt x="4962174" y="3600454"/>
                </a:moveTo>
                <a:lnTo>
                  <a:pt x="5001765" y="3600454"/>
                </a:lnTo>
                <a:lnTo>
                  <a:pt x="5040157" y="3602854"/>
                </a:lnTo>
                <a:lnTo>
                  <a:pt x="5079748" y="3604054"/>
                </a:lnTo>
                <a:lnTo>
                  <a:pt x="5154134" y="3613652"/>
                </a:lnTo>
                <a:lnTo>
                  <a:pt x="5226119" y="3630449"/>
                </a:lnTo>
                <a:lnTo>
                  <a:pt x="5295704" y="3646045"/>
                </a:lnTo>
                <a:lnTo>
                  <a:pt x="5365290" y="3662841"/>
                </a:lnTo>
                <a:lnTo>
                  <a:pt x="5434875" y="3678439"/>
                </a:lnTo>
                <a:lnTo>
                  <a:pt x="5502061" y="3695235"/>
                </a:lnTo>
                <a:lnTo>
                  <a:pt x="5516458" y="3697635"/>
                </a:lnTo>
                <a:lnTo>
                  <a:pt x="5524857" y="3704833"/>
                </a:lnTo>
                <a:lnTo>
                  <a:pt x="5536854" y="3710832"/>
                </a:lnTo>
                <a:lnTo>
                  <a:pt x="5544053" y="3720430"/>
                </a:lnTo>
                <a:lnTo>
                  <a:pt x="5551251" y="3732428"/>
                </a:lnTo>
                <a:lnTo>
                  <a:pt x="5556050" y="3744425"/>
                </a:lnTo>
                <a:lnTo>
                  <a:pt x="5556050" y="3757622"/>
                </a:lnTo>
                <a:lnTo>
                  <a:pt x="5556050" y="3772019"/>
                </a:lnTo>
                <a:lnTo>
                  <a:pt x="5553651" y="3785217"/>
                </a:lnTo>
                <a:lnTo>
                  <a:pt x="5548852" y="3794815"/>
                </a:lnTo>
                <a:lnTo>
                  <a:pt x="5541653" y="3806812"/>
                </a:lnTo>
                <a:lnTo>
                  <a:pt x="5534455" y="3814011"/>
                </a:lnTo>
                <a:lnTo>
                  <a:pt x="5524857" y="3820009"/>
                </a:lnTo>
                <a:lnTo>
                  <a:pt x="5516458" y="3822409"/>
                </a:lnTo>
                <a:lnTo>
                  <a:pt x="5504461" y="3824808"/>
                </a:lnTo>
                <a:lnTo>
                  <a:pt x="5494863" y="3822409"/>
                </a:lnTo>
                <a:lnTo>
                  <a:pt x="5460070" y="3814011"/>
                </a:lnTo>
                <a:lnTo>
                  <a:pt x="5422878" y="3804413"/>
                </a:lnTo>
                <a:lnTo>
                  <a:pt x="5385686" y="3799614"/>
                </a:lnTo>
                <a:lnTo>
                  <a:pt x="5349693" y="3792415"/>
                </a:lnTo>
                <a:lnTo>
                  <a:pt x="5275308" y="3782817"/>
                </a:lnTo>
                <a:lnTo>
                  <a:pt x="5235717" y="3779218"/>
                </a:lnTo>
                <a:lnTo>
                  <a:pt x="5198524" y="3772019"/>
                </a:lnTo>
                <a:lnTo>
                  <a:pt x="5161332" y="3764821"/>
                </a:lnTo>
                <a:lnTo>
                  <a:pt x="5124140" y="3752823"/>
                </a:lnTo>
                <a:lnTo>
                  <a:pt x="5086948" y="3739626"/>
                </a:lnTo>
                <a:lnTo>
                  <a:pt x="5052155" y="3720430"/>
                </a:lnTo>
                <a:lnTo>
                  <a:pt x="5017361" y="3700034"/>
                </a:lnTo>
                <a:lnTo>
                  <a:pt x="4982569" y="3672440"/>
                </a:lnTo>
                <a:lnTo>
                  <a:pt x="4952576" y="3638846"/>
                </a:lnTo>
                <a:lnTo>
                  <a:pt x="4922581" y="3602854"/>
                </a:lnTo>
                <a:close/>
                <a:moveTo>
                  <a:pt x="1356919" y="0"/>
                </a:moveTo>
                <a:lnTo>
                  <a:pt x="1377315" y="0"/>
                </a:lnTo>
                <a:lnTo>
                  <a:pt x="1396511" y="2400"/>
                </a:lnTo>
                <a:lnTo>
                  <a:pt x="1416906" y="7199"/>
                </a:lnTo>
                <a:lnTo>
                  <a:pt x="1433703" y="16797"/>
                </a:lnTo>
                <a:lnTo>
                  <a:pt x="1449300" y="29994"/>
                </a:lnTo>
                <a:lnTo>
                  <a:pt x="1454099" y="37193"/>
                </a:lnTo>
                <a:lnTo>
                  <a:pt x="1458898" y="46791"/>
                </a:lnTo>
                <a:lnTo>
                  <a:pt x="1461298" y="52789"/>
                </a:lnTo>
                <a:lnTo>
                  <a:pt x="1458898" y="57588"/>
                </a:lnTo>
                <a:lnTo>
                  <a:pt x="1456499" y="64787"/>
                </a:lnTo>
                <a:lnTo>
                  <a:pt x="1454099" y="69586"/>
                </a:lnTo>
                <a:lnTo>
                  <a:pt x="1445700" y="79184"/>
                </a:lnTo>
                <a:lnTo>
                  <a:pt x="1419306" y="94781"/>
                </a:lnTo>
                <a:lnTo>
                  <a:pt x="1408509" y="101979"/>
                </a:lnTo>
                <a:lnTo>
                  <a:pt x="1403710" y="106778"/>
                </a:lnTo>
                <a:lnTo>
                  <a:pt x="1401310" y="113977"/>
                </a:lnTo>
                <a:lnTo>
                  <a:pt x="1394112" y="131973"/>
                </a:lnTo>
                <a:lnTo>
                  <a:pt x="1389313" y="151169"/>
                </a:lnTo>
                <a:lnTo>
                  <a:pt x="1386913" y="169166"/>
                </a:lnTo>
                <a:lnTo>
                  <a:pt x="1384514" y="188362"/>
                </a:lnTo>
                <a:lnTo>
                  <a:pt x="1384514" y="206357"/>
                </a:lnTo>
                <a:lnTo>
                  <a:pt x="1386913" y="225553"/>
                </a:lnTo>
                <a:lnTo>
                  <a:pt x="1389313" y="241150"/>
                </a:lnTo>
                <a:lnTo>
                  <a:pt x="1394112" y="260347"/>
                </a:lnTo>
                <a:lnTo>
                  <a:pt x="1406109" y="292740"/>
                </a:lnTo>
                <a:lnTo>
                  <a:pt x="1421705" y="322734"/>
                </a:lnTo>
                <a:lnTo>
                  <a:pt x="1443301" y="352727"/>
                </a:lnTo>
                <a:lnTo>
                  <a:pt x="1470896" y="377922"/>
                </a:lnTo>
                <a:lnTo>
                  <a:pt x="1488892" y="392319"/>
                </a:lnTo>
                <a:lnTo>
                  <a:pt x="1510487" y="406716"/>
                </a:lnTo>
                <a:lnTo>
                  <a:pt x="1533283" y="419913"/>
                </a:lnTo>
                <a:lnTo>
                  <a:pt x="1558477" y="431911"/>
                </a:lnTo>
                <a:lnTo>
                  <a:pt x="1586072" y="439109"/>
                </a:lnTo>
                <a:lnTo>
                  <a:pt x="1617265" y="441509"/>
                </a:lnTo>
                <a:lnTo>
                  <a:pt x="1632862" y="441509"/>
                </a:lnTo>
                <a:lnTo>
                  <a:pt x="1649658" y="439109"/>
                </a:lnTo>
                <a:lnTo>
                  <a:pt x="1665255" y="436710"/>
                </a:lnTo>
                <a:lnTo>
                  <a:pt x="1684451" y="431911"/>
                </a:lnTo>
                <a:lnTo>
                  <a:pt x="1677253" y="415114"/>
                </a:lnTo>
                <a:lnTo>
                  <a:pt x="1667655" y="401917"/>
                </a:lnTo>
                <a:lnTo>
                  <a:pt x="1660457" y="387520"/>
                </a:lnTo>
                <a:lnTo>
                  <a:pt x="1649658" y="375523"/>
                </a:lnTo>
                <a:lnTo>
                  <a:pt x="1628063" y="357526"/>
                </a:lnTo>
                <a:lnTo>
                  <a:pt x="1605268" y="340730"/>
                </a:lnTo>
                <a:lnTo>
                  <a:pt x="1580073" y="327533"/>
                </a:lnTo>
                <a:lnTo>
                  <a:pt x="1553678" y="313136"/>
                </a:lnTo>
                <a:lnTo>
                  <a:pt x="1530883" y="302338"/>
                </a:lnTo>
                <a:lnTo>
                  <a:pt x="1508088" y="285541"/>
                </a:lnTo>
                <a:lnTo>
                  <a:pt x="1488892" y="273543"/>
                </a:lnTo>
                <a:lnTo>
                  <a:pt x="1480494" y="265146"/>
                </a:lnTo>
                <a:lnTo>
                  <a:pt x="1473295" y="257947"/>
                </a:lnTo>
                <a:lnTo>
                  <a:pt x="1468496" y="248349"/>
                </a:lnTo>
                <a:lnTo>
                  <a:pt x="1466097" y="238751"/>
                </a:lnTo>
                <a:lnTo>
                  <a:pt x="1466097" y="227953"/>
                </a:lnTo>
                <a:lnTo>
                  <a:pt x="1470896" y="215955"/>
                </a:lnTo>
                <a:lnTo>
                  <a:pt x="1480494" y="206357"/>
                </a:lnTo>
                <a:lnTo>
                  <a:pt x="1488892" y="201558"/>
                </a:lnTo>
                <a:lnTo>
                  <a:pt x="1498490" y="196759"/>
                </a:lnTo>
                <a:lnTo>
                  <a:pt x="1508088" y="199159"/>
                </a:lnTo>
                <a:lnTo>
                  <a:pt x="1518886" y="201558"/>
                </a:lnTo>
                <a:lnTo>
                  <a:pt x="1530883" y="206357"/>
                </a:lnTo>
                <a:lnTo>
                  <a:pt x="1550079" y="218355"/>
                </a:lnTo>
                <a:lnTo>
                  <a:pt x="1577673" y="238751"/>
                </a:lnTo>
                <a:lnTo>
                  <a:pt x="1610067" y="255548"/>
                </a:lnTo>
                <a:lnTo>
                  <a:pt x="1640060" y="266345"/>
                </a:lnTo>
                <a:lnTo>
                  <a:pt x="1674854" y="275943"/>
                </a:lnTo>
                <a:lnTo>
                  <a:pt x="1739640" y="295139"/>
                </a:lnTo>
                <a:lnTo>
                  <a:pt x="1774432" y="303538"/>
                </a:lnTo>
                <a:lnTo>
                  <a:pt x="1806826" y="313136"/>
                </a:lnTo>
                <a:lnTo>
                  <a:pt x="1846418" y="325133"/>
                </a:lnTo>
                <a:lnTo>
                  <a:pt x="1883610" y="332332"/>
                </a:lnTo>
                <a:lnTo>
                  <a:pt x="1901606" y="334731"/>
                </a:lnTo>
                <a:lnTo>
                  <a:pt x="1918403" y="334731"/>
                </a:lnTo>
                <a:lnTo>
                  <a:pt x="1932800" y="332332"/>
                </a:lnTo>
                <a:lnTo>
                  <a:pt x="1945997" y="329932"/>
                </a:lnTo>
                <a:lnTo>
                  <a:pt x="1960394" y="322734"/>
                </a:lnTo>
                <a:lnTo>
                  <a:pt x="1973591" y="315535"/>
                </a:lnTo>
                <a:lnTo>
                  <a:pt x="1985589" y="305937"/>
                </a:lnTo>
                <a:lnTo>
                  <a:pt x="1995187" y="295139"/>
                </a:lnTo>
                <a:lnTo>
                  <a:pt x="2005985" y="280742"/>
                </a:lnTo>
                <a:lnTo>
                  <a:pt x="2015583" y="262746"/>
                </a:lnTo>
                <a:lnTo>
                  <a:pt x="2022781" y="243550"/>
                </a:lnTo>
                <a:lnTo>
                  <a:pt x="2029980" y="220754"/>
                </a:lnTo>
                <a:lnTo>
                  <a:pt x="2037178" y="201558"/>
                </a:lnTo>
                <a:lnTo>
                  <a:pt x="2045576" y="190761"/>
                </a:lnTo>
                <a:lnTo>
                  <a:pt x="2057574" y="183562"/>
                </a:lnTo>
                <a:lnTo>
                  <a:pt x="2067172" y="181163"/>
                </a:lnTo>
                <a:lnTo>
                  <a:pt x="2080369" y="183562"/>
                </a:lnTo>
                <a:lnTo>
                  <a:pt x="2092367" y="190761"/>
                </a:lnTo>
                <a:lnTo>
                  <a:pt x="2104364" y="199159"/>
                </a:lnTo>
                <a:lnTo>
                  <a:pt x="2117561" y="211156"/>
                </a:lnTo>
                <a:lnTo>
                  <a:pt x="2139157" y="230352"/>
                </a:lnTo>
                <a:lnTo>
                  <a:pt x="2159553" y="243550"/>
                </a:lnTo>
                <a:lnTo>
                  <a:pt x="2176350" y="250749"/>
                </a:lnTo>
                <a:lnTo>
                  <a:pt x="2184747" y="250749"/>
                </a:lnTo>
                <a:lnTo>
                  <a:pt x="2191946" y="250749"/>
                </a:lnTo>
                <a:lnTo>
                  <a:pt x="2201544" y="248349"/>
                </a:lnTo>
                <a:lnTo>
                  <a:pt x="2208743" y="243550"/>
                </a:lnTo>
                <a:lnTo>
                  <a:pt x="2214742" y="236352"/>
                </a:lnTo>
                <a:lnTo>
                  <a:pt x="2219541" y="230352"/>
                </a:lnTo>
                <a:lnTo>
                  <a:pt x="2231538" y="208757"/>
                </a:lnTo>
                <a:lnTo>
                  <a:pt x="2238737" y="178763"/>
                </a:lnTo>
                <a:lnTo>
                  <a:pt x="2248335" y="148769"/>
                </a:lnTo>
                <a:lnTo>
                  <a:pt x="2251933" y="136772"/>
                </a:lnTo>
                <a:lnTo>
                  <a:pt x="2259132" y="127174"/>
                </a:lnTo>
                <a:lnTo>
                  <a:pt x="2263931" y="118776"/>
                </a:lnTo>
                <a:lnTo>
                  <a:pt x="2271130" y="113977"/>
                </a:lnTo>
                <a:lnTo>
                  <a:pt x="2278328" y="109178"/>
                </a:lnTo>
                <a:lnTo>
                  <a:pt x="2286727" y="106778"/>
                </a:lnTo>
                <a:lnTo>
                  <a:pt x="2293925" y="106778"/>
                </a:lnTo>
                <a:lnTo>
                  <a:pt x="2301124" y="109178"/>
                </a:lnTo>
                <a:lnTo>
                  <a:pt x="2319120" y="116376"/>
                </a:lnTo>
                <a:lnTo>
                  <a:pt x="2338316" y="129573"/>
                </a:lnTo>
                <a:lnTo>
                  <a:pt x="2358712" y="151169"/>
                </a:lnTo>
                <a:lnTo>
                  <a:pt x="2373109" y="164366"/>
                </a:lnTo>
                <a:lnTo>
                  <a:pt x="2387506" y="176364"/>
                </a:lnTo>
                <a:lnTo>
                  <a:pt x="2400703" y="183562"/>
                </a:lnTo>
                <a:lnTo>
                  <a:pt x="2415100" y="188362"/>
                </a:lnTo>
                <a:lnTo>
                  <a:pt x="2430697" y="190761"/>
                </a:lnTo>
                <a:lnTo>
                  <a:pt x="2449893" y="190761"/>
                </a:lnTo>
                <a:lnTo>
                  <a:pt x="2493084" y="185962"/>
                </a:lnTo>
                <a:lnTo>
                  <a:pt x="2561469" y="176364"/>
                </a:lnTo>
                <a:lnTo>
                  <a:pt x="2632255" y="169166"/>
                </a:lnTo>
                <a:lnTo>
                  <a:pt x="2701841" y="161967"/>
                </a:lnTo>
                <a:lnTo>
                  <a:pt x="2736633" y="155968"/>
                </a:lnTo>
                <a:lnTo>
                  <a:pt x="2771426" y="148769"/>
                </a:lnTo>
                <a:lnTo>
                  <a:pt x="2783424" y="146370"/>
                </a:lnTo>
                <a:lnTo>
                  <a:pt x="2790622" y="151169"/>
                </a:lnTo>
                <a:lnTo>
                  <a:pt x="2795421" y="158367"/>
                </a:lnTo>
                <a:lnTo>
                  <a:pt x="2797821" y="166766"/>
                </a:lnTo>
                <a:lnTo>
                  <a:pt x="2800220" y="181163"/>
                </a:lnTo>
                <a:lnTo>
                  <a:pt x="2797821" y="193161"/>
                </a:lnTo>
                <a:lnTo>
                  <a:pt x="2795421" y="218355"/>
                </a:lnTo>
                <a:lnTo>
                  <a:pt x="2790622" y="230352"/>
                </a:lnTo>
                <a:lnTo>
                  <a:pt x="2783424" y="243550"/>
                </a:lnTo>
                <a:lnTo>
                  <a:pt x="2776225" y="257947"/>
                </a:lnTo>
                <a:lnTo>
                  <a:pt x="2771426" y="268744"/>
                </a:lnTo>
                <a:lnTo>
                  <a:pt x="2770226" y="283141"/>
                </a:lnTo>
                <a:lnTo>
                  <a:pt x="2770226" y="290340"/>
                </a:lnTo>
                <a:lnTo>
                  <a:pt x="2771426" y="295139"/>
                </a:lnTo>
                <a:lnTo>
                  <a:pt x="2773826" y="302338"/>
                </a:lnTo>
                <a:lnTo>
                  <a:pt x="2778625" y="305937"/>
                </a:lnTo>
                <a:lnTo>
                  <a:pt x="2785823" y="313136"/>
                </a:lnTo>
                <a:lnTo>
                  <a:pt x="2795421" y="317935"/>
                </a:lnTo>
                <a:lnTo>
                  <a:pt x="2808618" y="325133"/>
                </a:lnTo>
                <a:lnTo>
                  <a:pt x="2825415" y="327533"/>
                </a:lnTo>
                <a:lnTo>
                  <a:pt x="2839812" y="327533"/>
                </a:lnTo>
                <a:lnTo>
                  <a:pt x="2850610" y="325133"/>
                </a:lnTo>
                <a:lnTo>
                  <a:pt x="2865007" y="317935"/>
                </a:lnTo>
                <a:lnTo>
                  <a:pt x="2878204" y="310736"/>
                </a:lnTo>
                <a:lnTo>
                  <a:pt x="2890201" y="302338"/>
                </a:lnTo>
                <a:lnTo>
                  <a:pt x="2902199" y="292740"/>
                </a:lnTo>
                <a:lnTo>
                  <a:pt x="2912997" y="278342"/>
                </a:lnTo>
                <a:lnTo>
                  <a:pt x="2927394" y="265146"/>
                </a:lnTo>
                <a:lnTo>
                  <a:pt x="2939392" y="250749"/>
                </a:lnTo>
                <a:lnTo>
                  <a:pt x="2952588" y="236352"/>
                </a:lnTo>
                <a:lnTo>
                  <a:pt x="2966985" y="230352"/>
                </a:lnTo>
                <a:lnTo>
                  <a:pt x="2974184" y="225553"/>
                </a:lnTo>
                <a:lnTo>
                  <a:pt x="2982583" y="225553"/>
                </a:lnTo>
                <a:lnTo>
                  <a:pt x="2989781" y="225553"/>
                </a:lnTo>
                <a:lnTo>
                  <a:pt x="2999379" y="230352"/>
                </a:lnTo>
                <a:lnTo>
                  <a:pt x="3008977" y="233952"/>
                </a:lnTo>
                <a:lnTo>
                  <a:pt x="3017375" y="241150"/>
                </a:lnTo>
                <a:lnTo>
                  <a:pt x="3026973" y="250749"/>
                </a:lnTo>
                <a:lnTo>
                  <a:pt x="3034172" y="260347"/>
                </a:lnTo>
                <a:lnTo>
                  <a:pt x="3038971" y="268744"/>
                </a:lnTo>
                <a:lnTo>
                  <a:pt x="3043770" y="278342"/>
                </a:lnTo>
                <a:lnTo>
                  <a:pt x="3046169" y="297539"/>
                </a:lnTo>
                <a:lnTo>
                  <a:pt x="3043770" y="317935"/>
                </a:lnTo>
                <a:lnTo>
                  <a:pt x="3038971" y="338330"/>
                </a:lnTo>
                <a:lnTo>
                  <a:pt x="3029373" y="357526"/>
                </a:lnTo>
                <a:lnTo>
                  <a:pt x="3017375" y="373123"/>
                </a:lnTo>
                <a:lnTo>
                  <a:pt x="3006578" y="387520"/>
                </a:lnTo>
                <a:lnTo>
                  <a:pt x="2984982" y="410315"/>
                </a:lnTo>
                <a:lnTo>
                  <a:pt x="2971784" y="434310"/>
                </a:lnTo>
                <a:lnTo>
                  <a:pt x="2962186" y="454706"/>
                </a:lnTo>
                <a:lnTo>
                  <a:pt x="2957387" y="478701"/>
                </a:lnTo>
                <a:lnTo>
                  <a:pt x="2954988" y="501496"/>
                </a:lnTo>
                <a:lnTo>
                  <a:pt x="2957387" y="524292"/>
                </a:lnTo>
                <a:lnTo>
                  <a:pt x="2959787" y="545887"/>
                </a:lnTo>
                <a:lnTo>
                  <a:pt x="2966985" y="568682"/>
                </a:lnTo>
                <a:lnTo>
                  <a:pt x="2980183" y="613073"/>
                </a:lnTo>
                <a:lnTo>
                  <a:pt x="2994580" y="658664"/>
                </a:lnTo>
                <a:lnTo>
                  <a:pt x="2999379" y="680260"/>
                </a:lnTo>
                <a:lnTo>
                  <a:pt x="3001779" y="703054"/>
                </a:lnTo>
                <a:lnTo>
                  <a:pt x="3001779" y="724650"/>
                </a:lnTo>
                <a:lnTo>
                  <a:pt x="2999379" y="747446"/>
                </a:lnTo>
                <a:lnTo>
                  <a:pt x="2999379" y="757044"/>
                </a:lnTo>
                <a:lnTo>
                  <a:pt x="3004178" y="763042"/>
                </a:lnTo>
                <a:lnTo>
                  <a:pt x="3008977" y="772640"/>
                </a:lnTo>
                <a:lnTo>
                  <a:pt x="3017375" y="779839"/>
                </a:lnTo>
                <a:lnTo>
                  <a:pt x="3026973" y="784638"/>
                </a:lnTo>
                <a:lnTo>
                  <a:pt x="3036571" y="787037"/>
                </a:lnTo>
                <a:lnTo>
                  <a:pt x="3043770" y="789437"/>
                </a:lnTo>
                <a:lnTo>
                  <a:pt x="3052168" y="787037"/>
                </a:lnTo>
                <a:lnTo>
                  <a:pt x="3068965" y="777439"/>
                </a:lnTo>
                <a:lnTo>
                  <a:pt x="3084561" y="775040"/>
                </a:lnTo>
                <a:lnTo>
                  <a:pt x="3103757" y="777439"/>
                </a:lnTo>
                <a:lnTo>
                  <a:pt x="3119354" y="782238"/>
                </a:lnTo>
                <a:lnTo>
                  <a:pt x="3138550" y="789437"/>
                </a:lnTo>
                <a:lnTo>
                  <a:pt x="3156546" y="796635"/>
                </a:lnTo>
                <a:lnTo>
                  <a:pt x="3191339" y="814632"/>
                </a:lnTo>
                <a:lnTo>
                  <a:pt x="3210535" y="821830"/>
                </a:lnTo>
                <a:lnTo>
                  <a:pt x="3228531" y="826628"/>
                </a:lnTo>
                <a:lnTo>
                  <a:pt x="3245328" y="829029"/>
                </a:lnTo>
                <a:lnTo>
                  <a:pt x="3260925" y="826628"/>
                </a:lnTo>
                <a:lnTo>
                  <a:pt x="3280121" y="821830"/>
                </a:lnTo>
                <a:lnTo>
                  <a:pt x="3295717" y="809833"/>
                </a:lnTo>
                <a:lnTo>
                  <a:pt x="3312514" y="791836"/>
                </a:lnTo>
                <a:lnTo>
                  <a:pt x="3326911" y="765442"/>
                </a:lnTo>
                <a:lnTo>
                  <a:pt x="3335310" y="765442"/>
                </a:lnTo>
                <a:lnTo>
                  <a:pt x="3354506" y="775040"/>
                </a:lnTo>
                <a:lnTo>
                  <a:pt x="3402496" y="794236"/>
                </a:lnTo>
                <a:lnTo>
                  <a:pt x="3424091" y="802634"/>
                </a:lnTo>
                <a:lnTo>
                  <a:pt x="3444487" y="812232"/>
                </a:lnTo>
                <a:lnTo>
                  <a:pt x="3466082" y="819431"/>
                </a:lnTo>
                <a:lnTo>
                  <a:pt x="3474481" y="821830"/>
                </a:lnTo>
                <a:lnTo>
                  <a:pt x="3484079" y="819431"/>
                </a:lnTo>
                <a:lnTo>
                  <a:pt x="3530869" y="812232"/>
                </a:lnTo>
                <a:lnTo>
                  <a:pt x="3563262" y="807433"/>
                </a:lnTo>
                <a:lnTo>
                  <a:pt x="3590856" y="807433"/>
                </a:lnTo>
                <a:lnTo>
                  <a:pt x="3602854" y="809833"/>
                </a:lnTo>
                <a:lnTo>
                  <a:pt x="3613652" y="814632"/>
                </a:lnTo>
                <a:lnTo>
                  <a:pt x="3623250" y="819431"/>
                </a:lnTo>
                <a:lnTo>
                  <a:pt x="3635247" y="826628"/>
                </a:lnTo>
                <a:lnTo>
                  <a:pt x="3655643" y="849424"/>
                </a:lnTo>
                <a:lnTo>
                  <a:pt x="3678439" y="879418"/>
                </a:lnTo>
                <a:lnTo>
                  <a:pt x="3709632" y="923809"/>
                </a:lnTo>
                <a:lnTo>
                  <a:pt x="3704833" y="881818"/>
                </a:lnTo>
                <a:lnTo>
                  <a:pt x="3704833" y="844625"/>
                </a:lnTo>
                <a:lnTo>
                  <a:pt x="3712032" y="812232"/>
                </a:lnTo>
                <a:lnTo>
                  <a:pt x="3720429" y="782238"/>
                </a:lnTo>
                <a:lnTo>
                  <a:pt x="3732427" y="759443"/>
                </a:lnTo>
                <a:lnTo>
                  <a:pt x="3750424" y="735448"/>
                </a:lnTo>
                <a:lnTo>
                  <a:pt x="3769620" y="717451"/>
                </a:lnTo>
                <a:lnTo>
                  <a:pt x="3790015" y="698255"/>
                </a:lnTo>
                <a:lnTo>
                  <a:pt x="3814010" y="685059"/>
                </a:lnTo>
                <a:lnTo>
                  <a:pt x="3839205" y="668262"/>
                </a:lnTo>
                <a:lnTo>
                  <a:pt x="3889595" y="643067"/>
                </a:lnTo>
                <a:lnTo>
                  <a:pt x="3938784" y="615473"/>
                </a:lnTo>
                <a:lnTo>
                  <a:pt x="3963979" y="601076"/>
                </a:lnTo>
                <a:lnTo>
                  <a:pt x="3985575" y="585479"/>
                </a:lnTo>
                <a:lnTo>
                  <a:pt x="3996372" y="578280"/>
                </a:lnTo>
                <a:lnTo>
                  <a:pt x="4008370" y="573481"/>
                </a:lnTo>
                <a:lnTo>
                  <a:pt x="4020367" y="568682"/>
                </a:lnTo>
                <a:lnTo>
                  <a:pt x="4031165" y="568682"/>
                </a:lnTo>
                <a:lnTo>
                  <a:pt x="4045562" y="571082"/>
                </a:lnTo>
                <a:lnTo>
                  <a:pt x="4057560" y="575881"/>
                </a:lnTo>
                <a:lnTo>
                  <a:pt x="4065958" y="585479"/>
                </a:lnTo>
                <a:lnTo>
                  <a:pt x="4077955" y="593877"/>
                </a:lnTo>
                <a:lnTo>
                  <a:pt x="4082754" y="605875"/>
                </a:lnTo>
                <a:lnTo>
                  <a:pt x="4085154" y="617872"/>
                </a:lnTo>
                <a:lnTo>
                  <a:pt x="4082754" y="626270"/>
                </a:lnTo>
                <a:lnTo>
                  <a:pt x="4077955" y="635868"/>
                </a:lnTo>
                <a:lnTo>
                  <a:pt x="4070757" y="645466"/>
                </a:lnTo>
                <a:lnTo>
                  <a:pt x="4063558" y="652665"/>
                </a:lnTo>
                <a:lnTo>
                  <a:pt x="4045562" y="668262"/>
                </a:lnTo>
                <a:lnTo>
                  <a:pt x="3968778" y="735448"/>
                </a:lnTo>
                <a:lnTo>
                  <a:pt x="3929186" y="770241"/>
                </a:lnTo>
                <a:lnTo>
                  <a:pt x="3889595" y="800235"/>
                </a:lnTo>
                <a:lnTo>
                  <a:pt x="3869199" y="819431"/>
                </a:lnTo>
                <a:lnTo>
                  <a:pt x="3852402" y="837427"/>
                </a:lnTo>
                <a:lnTo>
                  <a:pt x="3839205" y="856623"/>
                </a:lnTo>
                <a:lnTo>
                  <a:pt x="3829607" y="877019"/>
                </a:lnTo>
                <a:lnTo>
                  <a:pt x="3827208" y="898614"/>
                </a:lnTo>
                <a:lnTo>
                  <a:pt x="3829607" y="921409"/>
                </a:lnTo>
                <a:lnTo>
                  <a:pt x="3836806" y="941805"/>
                </a:lnTo>
                <a:lnTo>
                  <a:pt x="3848803" y="965800"/>
                </a:lnTo>
                <a:lnTo>
                  <a:pt x="3857201" y="976598"/>
                </a:lnTo>
                <a:lnTo>
                  <a:pt x="3864400" y="983796"/>
                </a:lnTo>
                <a:lnTo>
                  <a:pt x="3873998" y="990995"/>
                </a:lnTo>
                <a:lnTo>
                  <a:pt x="3883596" y="995794"/>
                </a:lnTo>
                <a:lnTo>
                  <a:pt x="3891994" y="998193"/>
                </a:lnTo>
                <a:lnTo>
                  <a:pt x="3899193" y="1000593"/>
                </a:lnTo>
                <a:lnTo>
                  <a:pt x="3918389" y="998193"/>
                </a:lnTo>
                <a:lnTo>
                  <a:pt x="3936385" y="990995"/>
                </a:lnTo>
                <a:lnTo>
                  <a:pt x="3953181" y="981397"/>
                </a:lnTo>
                <a:lnTo>
                  <a:pt x="3987974" y="958602"/>
                </a:lnTo>
                <a:lnTo>
                  <a:pt x="4008370" y="941805"/>
                </a:lnTo>
                <a:lnTo>
                  <a:pt x="4020367" y="935806"/>
                </a:lnTo>
                <a:lnTo>
                  <a:pt x="4031165" y="928608"/>
                </a:lnTo>
                <a:lnTo>
                  <a:pt x="4043163" y="926208"/>
                </a:lnTo>
                <a:lnTo>
                  <a:pt x="4055161" y="926208"/>
                </a:lnTo>
                <a:lnTo>
                  <a:pt x="4065958" y="931007"/>
                </a:lnTo>
                <a:lnTo>
                  <a:pt x="4077955" y="941805"/>
                </a:lnTo>
                <a:lnTo>
                  <a:pt x="4085154" y="956202"/>
                </a:lnTo>
                <a:lnTo>
                  <a:pt x="4089953" y="968200"/>
                </a:lnTo>
                <a:lnTo>
                  <a:pt x="4087553" y="978997"/>
                </a:lnTo>
                <a:lnTo>
                  <a:pt x="4080355" y="988595"/>
                </a:lnTo>
                <a:lnTo>
                  <a:pt x="4070757" y="995794"/>
                </a:lnTo>
                <a:lnTo>
                  <a:pt x="4061159" y="1005392"/>
                </a:lnTo>
                <a:lnTo>
                  <a:pt x="4038364" y="1018589"/>
                </a:lnTo>
                <a:lnTo>
                  <a:pt x="4020367" y="1032986"/>
                </a:lnTo>
                <a:lnTo>
                  <a:pt x="4013169" y="1042584"/>
                </a:lnTo>
                <a:lnTo>
                  <a:pt x="4008370" y="1050982"/>
                </a:lnTo>
                <a:lnTo>
                  <a:pt x="4003571" y="1060580"/>
                </a:lnTo>
                <a:lnTo>
                  <a:pt x="4003571" y="1070178"/>
                </a:lnTo>
                <a:lnTo>
                  <a:pt x="4003571" y="1082176"/>
                </a:lnTo>
                <a:lnTo>
                  <a:pt x="4010769" y="1090574"/>
                </a:lnTo>
                <a:lnTo>
                  <a:pt x="4022767" y="1107371"/>
                </a:lnTo>
                <a:lnTo>
                  <a:pt x="4033565" y="1118168"/>
                </a:lnTo>
                <a:lnTo>
                  <a:pt x="4047962" y="1130166"/>
                </a:lnTo>
                <a:lnTo>
                  <a:pt x="4061159" y="1139764"/>
                </a:lnTo>
                <a:lnTo>
                  <a:pt x="4077955" y="1149362"/>
                </a:lnTo>
                <a:lnTo>
                  <a:pt x="4095952" y="1155361"/>
                </a:lnTo>
                <a:lnTo>
                  <a:pt x="4115148" y="1160160"/>
                </a:lnTo>
                <a:lnTo>
                  <a:pt x="4133144" y="1162560"/>
                </a:lnTo>
                <a:lnTo>
                  <a:pt x="4199131" y="1169758"/>
                </a:lnTo>
                <a:lnTo>
                  <a:pt x="4224325" y="1174557"/>
                </a:lnTo>
                <a:lnTo>
                  <a:pt x="4247121" y="1181756"/>
                </a:lnTo>
                <a:lnTo>
                  <a:pt x="4266317" y="1186555"/>
                </a:lnTo>
                <a:lnTo>
                  <a:pt x="4284313" y="1194953"/>
                </a:lnTo>
                <a:lnTo>
                  <a:pt x="4296310" y="1204551"/>
                </a:lnTo>
                <a:lnTo>
                  <a:pt x="4307108" y="1214149"/>
                </a:lnTo>
                <a:lnTo>
                  <a:pt x="4314307" y="1227346"/>
                </a:lnTo>
                <a:lnTo>
                  <a:pt x="4321505" y="1244143"/>
                </a:lnTo>
                <a:lnTo>
                  <a:pt x="4323905" y="1259739"/>
                </a:lnTo>
                <a:lnTo>
                  <a:pt x="4326304" y="1281335"/>
                </a:lnTo>
                <a:lnTo>
                  <a:pt x="4326304" y="1306530"/>
                </a:lnTo>
                <a:lnTo>
                  <a:pt x="4323905" y="1331724"/>
                </a:lnTo>
                <a:lnTo>
                  <a:pt x="4316706" y="1400110"/>
                </a:lnTo>
                <a:lnTo>
                  <a:pt x="4311907" y="1445700"/>
                </a:lnTo>
                <a:lnTo>
                  <a:pt x="4309508" y="1472096"/>
                </a:lnTo>
                <a:lnTo>
                  <a:pt x="4311907" y="1494890"/>
                </a:lnTo>
                <a:lnTo>
                  <a:pt x="4319106" y="1515287"/>
                </a:lnTo>
                <a:lnTo>
                  <a:pt x="4323905" y="1524885"/>
                </a:lnTo>
                <a:lnTo>
                  <a:pt x="4328704" y="1536882"/>
                </a:lnTo>
                <a:lnTo>
                  <a:pt x="4335903" y="1545280"/>
                </a:lnTo>
                <a:lnTo>
                  <a:pt x="4344300" y="1552478"/>
                </a:lnTo>
                <a:lnTo>
                  <a:pt x="4356298" y="1562077"/>
                </a:lnTo>
                <a:lnTo>
                  <a:pt x="4368295" y="1569275"/>
                </a:lnTo>
                <a:lnTo>
                  <a:pt x="4381493" y="1574074"/>
                </a:lnTo>
                <a:lnTo>
                  <a:pt x="4393491" y="1578873"/>
                </a:lnTo>
                <a:lnTo>
                  <a:pt x="4403089" y="1578873"/>
                </a:lnTo>
                <a:lnTo>
                  <a:pt x="4411486" y="1578873"/>
                </a:lnTo>
                <a:lnTo>
                  <a:pt x="4421084" y="1576474"/>
                </a:lnTo>
                <a:lnTo>
                  <a:pt x="4428283" y="1571675"/>
                </a:lnTo>
                <a:lnTo>
                  <a:pt x="4442680" y="1559677"/>
                </a:lnTo>
                <a:lnTo>
                  <a:pt x="4453478" y="1545280"/>
                </a:lnTo>
                <a:lnTo>
                  <a:pt x="4465476" y="1527284"/>
                </a:lnTo>
                <a:lnTo>
                  <a:pt x="4477473" y="1510488"/>
                </a:lnTo>
                <a:lnTo>
                  <a:pt x="4488271" y="1497290"/>
                </a:lnTo>
                <a:lnTo>
                  <a:pt x="4502668" y="1487692"/>
                </a:lnTo>
                <a:lnTo>
                  <a:pt x="4513466" y="1480493"/>
                </a:lnTo>
                <a:lnTo>
                  <a:pt x="4525463" y="1475694"/>
                </a:lnTo>
                <a:lnTo>
                  <a:pt x="4537461" y="1473295"/>
                </a:lnTo>
                <a:lnTo>
                  <a:pt x="4550658" y="1473295"/>
                </a:lnTo>
                <a:lnTo>
                  <a:pt x="4562656" y="1473295"/>
                </a:lnTo>
                <a:lnTo>
                  <a:pt x="4590250" y="1475694"/>
                </a:lnTo>
                <a:lnTo>
                  <a:pt x="4641839" y="1487692"/>
                </a:lnTo>
                <a:lnTo>
                  <a:pt x="4669433" y="1490091"/>
                </a:lnTo>
                <a:lnTo>
                  <a:pt x="4694628" y="1490091"/>
                </a:lnTo>
                <a:lnTo>
                  <a:pt x="4699427" y="1492491"/>
                </a:lnTo>
                <a:lnTo>
                  <a:pt x="4701827" y="1492491"/>
                </a:lnTo>
                <a:lnTo>
                  <a:pt x="4704226" y="1502089"/>
                </a:lnTo>
                <a:lnTo>
                  <a:pt x="4704226" y="1510488"/>
                </a:lnTo>
                <a:lnTo>
                  <a:pt x="4701827" y="1524885"/>
                </a:lnTo>
                <a:lnTo>
                  <a:pt x="4697028" y="1539282"/>
                </a:lnTo>
                <a:lnTo>
                  <a:pt x="4687430" y="1552478"/>
                </a:lnTo>
                <a:lnTo>
                  <a:pt x="4681431" y="1564476"/>
                </a:lnTo>
                <a:lnTo>
                  <a:pt x="4671833" y="1574074"/>
                </a:lnTo>
                <a:lnTo>
                  <a:pt x="4637040" y="1599268"/>
                </a:lnTo>
                <a:lnTo>
                  <a:pt x="4607046" y="1624464"/>
                </a:lnTo>
                <a:lnTo>
                  <a:pt x="4583051" y="1652058"/>
                </a:lnTo>
                <a:lnTo>
                  <a:pt x="4565055" y="1683251"/>
                </a:lnTo>
                <a:lnTo>
                  <a:pt x="4550658" y="1713245"/>
                </a:lnTo>
                <a:lnTo>
                  <a:pt x="4539860" y="1745638"/>
                </a:lnTo>
                <a:lnTo>
                  <a:pt x="4532662" y="1775632"/>
                </a:lnTo>
                <a:lnTo>
                  <a:pt x="4527863" y="1810425"/>
                </a:lnTo>
                <a:lnTo>
                  <a:pt x="4525463" y="1842818"/>
                </a:lnTo>
                <a:lnTo>
                  <a:pt x="4525463" y="1877611"/>
                </a:lnTo>
                <a:lnTo>
                  <a:pt x="4527863" y="1947196"/>
                </a:lnTo>
                <a:lnTo>
                  <a:pt x="4532662" y="2014383"/>
                </a:lnTo>
                <a:lnTo>
                  <a:pt x="4532662" y="2081568"/>
                </a:lnTo>
                <a:lnTo>
                  <a:pt x="4535061" y="2093566"/>
                </a:lnTo>
                <a:lnTo>
                  <a:pt x="4537461" y="2105563"/>
                </a:lnTo>
                <a:lnTo>
                  <a:pt x="4544659" y="2128359"/>
                </a:lnTo>
                <a:lnTo>
                  <a:pt x="4555457" y="2148755"/>
                </a:lnTo>
                <a:lnTo>
                  <a:pt x="4572254" y="2170350"/>
                </a:lnTo>
                <a:lnTo>
                  <a:pt x="4592649" y="2185947"/>
                </a:lnTo>
                <a:lnTo>
                  <a:pt x="4617844" y="2202744"/>
                </a:lnTo>
                <a:lnTo>
                  <a:pt x="4644239" y="2218340"/>
                </a:lnTo>
                <a:lnTo>
                  <a:pt x="4674232" y="2230338"/>
                </a:lnTo>
                <a:lnTo>
                  <a:pt x="4704226" y="2242335"/>
                </a:lnTo>
                <a:lnTo>
                  <a:pt x="4736620" y="2249534"/>
                </a:lnTo>
                <a:lnTo>
                  <a:pt x="4771412" y="2255533"/>
                </a:lnTo>
                <a:lnTo>
                  <a:pt x="4803806" y="2257932"/>
                </a:lnTo>
                <a:lnTo>
                  <a:pt x="4838598" y="2257932"/>
                </a:lnTo>
                <a:lnTo>
                  <a:pt x="4873391" y="2255533"/>
                </a:lnTo>
                <a:lnTo>
                  <a:pt x="4905784" y="2251933"/>
                </a:lnTo>
                <a:lnTo>
                  <a:pt x="4935778" y="2242335"/>
                </a:lnTo>
                <a:lnTo>
                  <a:pt x="4984968" y="2227938"/>
                </a:lnTo>
                <a:lnTo>
                  <a:pt x="5019761" y="2217141"/>
                </a:lnTo>
                <a:lnTo>
                  <a:pt x="5036557" y="2214741"/>
                </a:lnTo>
                <a:lnTo>
                  <a:pt x="5047356" y="2214741"/>
                </a:lnTo>
                <a:lnTo>
                  <a:pt x="5059352" y="2214741"/>
                </a:lnTo>
                <a:lnTo>
                  <a:pt x="5068950" y="2218340"/>
                </a:lnTo>
                <a:lnTo>
                  <a:pt x="5074949" y="2223139"/>
                </a:lnTo>
                <a:lnTo>
                  <a:pt x="5082148" y="2232738"/>
                </a:lnTo>
                <a:lnTo>
                  <a:pt x="5089347" y="2242335"/>
                </a:lnTo>
                <a:lnTo>
                  <a:pt x="5094146" y="2254333"/>
                </a:lnTo>
                <a:lnTo>
                  <a:pt x="5106143" y="2289126"/>
                </a:lnTo>
                <a:lnTo>
                  <a:pt x="5116940" y="2334716"/>
                </a:lnTo>
                <a:lnTo>
                  <a:pt x="5121739" y="2346714"/>
                </a:lnTo>
                <a:lnTo>
                  <a:pt x="5128939" y="2356312"/>
                </a:lnTo>
                <a:lnTo>
                  <a:pt x="5136136" y="2362310"/>
                </a:lnTo>
                <a:lnTo>
                  <a:pt x="5144535" y="2369509"/>
                </a:lnTo>
                <a:lnTo>
                  <a:pt x="5166131" y="2376707"/>
                </a:lnTo>
                <a:lnTo>
                  <a:pt x="5186527" y="2381507"/>
                </a:lnTo>
                <a:lnTo>
                  <a:pt x="5230917" y="2393504"/>
                </a:lnTo>
                <a:lnTo>
                  <a:pt x="5272909" y="2409101"/>
                </a:lnTo>
                <a:lnTo>
                  <a:pt x="5355691" y="2443894"/>
                </a:lnTo>
                <a:lnTo>
                  <a:pt x="5400082" y="2460690"/>
                </a:lnTo>
                <a:lnTo>
                  <a:pt x="5444473" y="2473887"/>
                </a:lnTo>
                <a:lnTo>
                  <a:pt x="5464869" y="2478686"/>
                </a:lnTo>
                <a:lnTo>
                  <a:pt x="5488864" y="2483486"/>
                </a:lnTo>
                <a:lnTo>
                  <a:pt x="5511659" y="2483486"/>
                </a:lnTo>
                <a:lnTo>
                  <a:pt x="5536854" y="2485885"/>
                </a:lnTo>
                <a:lnTo>
                  <a:pt x="5558449" y="2485885"/>
                </a:lnTo>
                <a:lnTo>
                  <a:pt x="5578845" y="2490684"/>
                </a:lnTo>
                <a:lnTo>
                  <a:pt x="5596841" y="2497883"/>
                </a:lnTo>
                <a:lnTo>
                  <a:pt x="5616037" y="2508680"/>
                </a:lnTo>
                <a:lnTo>
                  <a:pt x="5629235" y="2523077"/>
                </a:lnTo>
                <a:lnTo>
                  <a:pt x="5636433" y="2530276"/>
                </a:lnTo>
                <a:lnTo>
                  <a:pt x="5641232" y="2538674"/>
                </a:lnTo>
                <a:lnTo>
                  <a:pt x="5643632" y="2548272"/>
                </a:lnTo>
                <a:lnTo>
                  <a:pt x="5646031" y="2557870"/>
                </a:lnTo>
                <a:lnTo>
                  <a:pt x="5646031" y="2567468"/>
                </a:lnTo>
                <a:lnTo>
                  <a:pt x="5643632" y="2578265"/>
                </a:lnTo>
                <a:lnTo>
                  <a:pt x="5641232" y="2592662"/>
                </a:lnTo>
                <a:lnTo>
                  <a:pt x="5636433" y="2607060"/>
                </a:lnTo>
                <a:lnTo>
                  <a:pt x="5629235" y="2615458"/>
                </a:lnTo>
                <a:lnTo>
                  <a:pt x="5623236" y="2622657"/>
                </a:lnTo>
                <a:lnTo>
                  <a:pt x="5613638" y="2627456"/>
                </a:lnTo>
                <a:lnTo>
                  <a:pt x="5606439" y="2632255"/>
                </a:lnTo>
                <a:lnTo>
                  <a:pt x="5594442" y="2632255"/>
                </a:lnTo>
                <a:lnTo>
                  <a:pt x="5586044" y="2634654"/>
                </a:lnTo>
                <a:lnTo>
                  <a:pt x="5564448" y="2632255"/>
                </a:lnTo>
                <a:lnTo>
                  <a:pt x="5541653" y="2627456"/>
                </a:lnTo>
                <a:lnTo>
                  <a:pt x="5499662" y="2615458"/>
                </a:lnTo>
                <a:lnTo>
                  <a:pt x="5300503" y="2567468"/>
                </a:lnTo>
                <a:lnTo>
                  <a:pt x="5200924" y="2541074"/>
                </a:lnTo>
                <a:lnTo>
                  <a:pt x="5101344" y="2518278"/>
                </a:lnTo>
                <a:lnTo>
                  <a:pt x="5056954" y="2508680"/>
                </a:lnTo>
                <a:lnTo>
                  <a:pt x="5034158" y="2506280"/>
                </a:lnTo>
                <a:lnTo>
                  <a:pt x="5010163" y="2503881"/>
                </a:lnTo>
                <a:lnTo>
                  <a:pt x="4987367" y="2503881"/>
                </a:lnTo>
                <a:lnTo>
                  <a:pt x="4964572" y="2508680"/>
                </a:lnTo>
                <a:lnTo>
                  <a:pt x="4940577" y="2515878"/>
                </a:lnTo>
                <a:lnTo>
                  <a:pt x="4915382" y="2530276"/>
                </a:lnTo>
                <a:lnTo>
                  <a:pt x="4896186" y="2541074"/>
                </a:lnTo>
                <a:lnTo>
                  <a:pt x="4878190" y="2557870"/>
                </a:lnTo>
                <a:lnTo>
                  <a:pt x="4857794" y="2569868"/>
                </a:lnTo>
                <a:lnTo>
                  <a:pt x="4848196" y="2573466"/>
                </a:lnTo>
                <a:lnTo>
                  <a:pt x="4838598" y="2578265"/>
                </a:lnTo>
                <a:lnTo>
                  <a:pt x="4831400" y="2578265"/>
                </a:lnTo>
                <a:lnTo>
                  <a:pt x="4823002" y="2575866"/>
                </a:lnTo>
                <a:lnTo>
                  <a:pt x="4818203" y="2572267"/>
                </a:lnTo>
                <a:lnTo>
                  <a:pt x="4811004" y="2565069"/>
                </a:lnTo>
                <a:lnTo>
                  <a:pt x="4806205" y="2550672"/>
                </a:lnTo>
                <a:lnTo>
                  <a:pt x="4803806" y="2535074"/>
                </a:lnTo>
                <a:lnTo>
                  <a:pt x="4801406" y="2513479"/>
                </a:lnTo>
                <a:lnTo>
                  <a:pt x="4803806" y="2485885"/>
                </a:lnTo>
                <a:lnTo>
                  <a:pt x="4801406" y="2476287"/>
                </a:lnTo>
                <a:lnTo>
                  <a:pt x="4799007" y="2469089"/>
                </a:lnTo>
                <a:lnTo>
                  <a:pt x="4794208" y="2465489"/>
                </a:lnTo>
                <a:lnTo>
                  <a:pt x="4790608" y="2460690"/>
                </a:lnTo>
                <a:lnTo>
                  <a:pt x="4773812" y="2453491"/>
                </a:lnTo>
                <a:lnTo>
                  <a:pt x="4753416" y="2448692"/>
                </a:lnTo>
                <a:lnTo>
                  <a:pt x="4731821" y="2448692"/>
                </a:lnTo>
                <a:lnTo>
                  <a:pt x="4711425" y="2453491"/>
                </a:lnTo>
                <a:lnTo>
                  <a:pt x="4692229" y="2458290"/>
                </a:lnTo>
                <a:lnTo>
                  <a:pt x="4676632" y="2466689"/>
                </a:lnTo>
                <a:lnTo>
                  <a:pt x="4649038" y="2488285"/>
                </a:lnTo>
                <a:lnTo>
                  <a:pt x="4617844" y="2506280"/>
                </a:lnTo>
                <a:lnTo>
                  <a:pt x="4557857" y="2545873"/>
                </a:lnTo>
                <a:lnTo>
                  <a:pt x="4530262" y="2569868"/>
                </a:lnTo>
                <a:lnTo>
                  <a:pt x="4502668" y="2592662"/>
                </a:lnTo>
                <a:lnTo>
                  <a:pt x="4478673" y="2620257"/>
                </a:lnTo>
                <a:lnTo>
                  <a:pt x="4467875" y="2637054"/>
                </a:lnTo>
                <a:lnTo>
                  <a:pt x="4458277" y="2652650"/>
                </a:lnTo>
                <a:lnTo>
                  <a:pt x="4443880" y="2674246"/>
                </a:lnTo>
                <a:lnTo>
                  <a:pt x="4433082" y="2692242"/>
                </a:lnTo>
                <a:lnTo>
                  <a:pt x="4416285" y="2711438"/>
                </a:lnTo>
                <a:lnTo>
                  <a:pt x="4403089" y="2724635"/>
                </a:lnTo>
                <a:lnTo>
                  <a:pt x="4386292" y="2741432"/>
                </a:lnTo>
                <a:lnTo>
                  <a:pt x="4370695" y="2752230"/>
                </a:lnTo>
                <a:lnTo>
                  <a:pt x="4351499" y="2764227"/>
                </a:lnTo>
                <a:lnTo>
                  <a:pt x="4333503" y="2776225"/>
                </a:lnTo>
                <a:lnTo>
                  <a:pt x="4314307" y="2783423"/>
                </a:lnTo>
                <a:lnTo>
                  <a:pt x="4293911" y="2789422"/>
                </a:lnTo>
                <a:lnTo>
                  <a:pt x="4272315" y="2794221"/>
                </a:lnTo>
                <a:lnTo>
                  <a:pt x="4251920" y="2799020"/>
                </a:lnTo>
                <a:lnTo>
                  <a:pt x="4231524" y="2801419"/>
                </a:lnTo>
                <a:lnTo>
                  <a:pt x="4209928" y="2801419"/>
                </a:lnTo>
                <a:lnTo>
                  <a:pt x="4187133" y="2801419"/>
                </a:lnTo>
                <a:lnTo>
                  <a:pt x="4164338" y="2796620"/>
                </a:lnTo>
                <a:lnTo>
                  <a:pt x="4133144" y="2794221"/>
                </a:lnTo>
                <a:lnTo>
                  <a:pt x="4107950" y="2794221"/>
                </a:lnTo>
                <a:lnTo>
                  <a:pt x="4087553" y="2799020"/>
                </a:lnTo>
                <a:lnTo>
                  <a:pt x="4077955" y="2803819"/>
                </a:lnTo>
                <a:lnTo>
                  <a:pt x="4070757" y="2808618"/>
                </a:lnTo>
                <a:lnTo>
                  <a:pt x="4063558" y="2815816"/>
                </a:lnTo>
                <a:lnTo>
                  <a:pt x="4057560" y="2821815"/>
                </a:lnTo>
                <a:lnTo>
                  <a:pt x="4050362" y="2841011"/>
                </a:lnTo>
                <a:lnTo>
                  <a:pt x="4043163" y="2863806"/>
                </a:lnTo>
                <a:lnTo>
                  <a:pt x="4038364" y="2890201"/>
                </a:lnTo>
                <a:lnTo>
                  <a:pt x="4035964" y="2924994"/>
                </a:lnTo>
                <a:lnTo>
                  <a:pt x="4031165" y="2957387"/>
                </a:lnTo>
                <a:lnTo>
                  <a:pt x="4020367" y="3022173"/>
                </a:lnTo>
                <a:lnTo>
                  <a:pt x="4015568" y="3049768"/>
                </a:lnTo>
                <a:lnTo>
                  <a:pt x="4017968" y="3077362"/>
                </a:lnTo>
                <a:lnTo>
                  <a:pt x="4022767" y="3098958"/>
                </a:lnTo>
                <a:lnTo>
                  <a:pt x="4026366" y="3109756"/>
                </a:lnTo>
                <a:lnTo>
                  <a:pt x="4031165" y="3119354"/>
                </a:lnTo>
                <a:lnTo>
                  <a:pt x="4038364" y="3128952"/>
                </a:lnTo>
                <a:lnTo>
                  <a:pt x="4045562" y="3136150"/>
                </a:lnTo>
                <a:lnTo>
                  <a:pt x="4055161" y="3142149"/>
                </a:lnTo>
                <a:lnTo>
                  <a:pt x="4065958" y="3146948"/>
                </a:lnTo>
                <a:lnTo>
                  <a:pt x="4092352" y="3156546"/>
                </a:lnTo>
                <a:lnTo>
                  <a:pt x="4122347" y="3163744"/>
                </a:lnTo>
                <a:lnTo>
                  <a:pt x="4172736" y="3170943"/>
                </a:lnTo>
                <a:lnTo>
                  <a:pt x="4221926" y="3181741"/>
                </a:lnTo>
                <a:lnTo>
                  <a:pt x="4321505" y="3210535"/>
                </a:lnTo>
                <a:lnTo>
                  <a:pt x="4346700" y="3218933"/>
                </a:lnTo>
                <a:lnTo>
                  <a:pt x="4356298" y="3226131"/>
                </a:lnTo>
                <a:lnTo>
                  <a:pt x="4365896" y="3235729"/>
                </a:lnTo>
                <a:lnTo>
                  <a:pt x="4374295" y="3245327"/>
                </a:lnTo>
                <a:lnTo>
                  <a:pt x="4379094" y="3256125"/>
                </a:lnTo>
                <a:lnTo>
                  <a:pt x="4381493" y="3268123"/>
                </a:lnTo>
                <a:lnTo>
                  <a:pt x="4379094" y="3283719"/>
                </a:lnTo>
                <a:lnTo>
                  <a:pt x="4376694" y="3298116"/>
                </a:lnTo>
                <a:lnTo>
                  <a:pt x="4370695" y="3310114"/>
                </a:lnTo>
                <a:lnTo>
                  <a:pt x="4361097" y="3319712"/>
                </a:lnTo>
                <a:lnTo>
                  <a:pt x="4351499" y="3325711"/>
                </a:lnTo>
                <a:lnTo>
                  <a:pt x="4339501" y="3330510"/>
                </a:lnTo>
                <a:lnTo>
                  <a:pt x="4326304" y="3332909"/>
                </a:lnTo>
                <a:lnTo>
                  <a:pt x="4314307" y="3335309"/>
                </a:lnTo>
                <a:lnTo>
                  <a:pt x="4301109" y="3332909"/>
                </a:lnTo>
                <a:lnTo>
                  <a:pt x="4256719" y="3330510"/>
                </a:lnTo>
                <a:lnTo>
                  <a:pt x="4214727" y="3330510"/>
                </a:lnTo>
                <a:lnTo>
                  <a:pt x="4175136" y="3332909"/>
                </a:lnTo>
                <a:lnTo>
                  <a:pt x="4135543" y="3342507"/>
                </a:lnTo>
                <a:lnTo>
                  <a:pt x="4117548" y="3347307"/>
                </a:lnTo>
                <a:lnTo>
                  <a:pt x="4098352" y="3355704"/>
                </a:lnTo>
                <a:lnTo>
                  <a:pt x="4080355" y="3362903"/>
                </a:lnTo>
                <a:lnTo>
                  <a:pt x="4063558" y="3374900"/>
                </a:lnTo>
                <a:lnTo>
                  <a:pt x="4045562" y="3389297"/>
                </a:lnTo>
                <a:lnTo>
                  <a:pt x="4028766" y="3402495"/>
                </a:lnTo>
                <a:lnTo>
                  <a:pt x="4010769" y="3419292"/>
                </a:lnTo>
                <a:lnTo>
                  <a:pt x="3993973" y="3437287"/>
                </a:lnTo>
                <a:lnTo>
                  <a:pt x="3985575" y="3446885"/>
                </a:lnTo>
                <a:lnTo>
                  <a:pt x="3975977" y="3454084"/>
                </a:lnTo>
                <a:lnTo>
                  <a:pt x="3966379" y="3458883"/>
                </a:lnTo>
                <a:lnTo>
                  <a:pt x="3955581" y="3461283"/>
                </a:lnTo>
                <a:lnTo>
                  <a:pt x="3945983" y="3461283"/>
                </a:lnTo>
                <a:lnTo>
                  <a:pt x="3936385" y="3458883"/>
                </a:lnTo>
                <a:lnTo>
                  <a:pt x="3924387" y="3454084"/>
                </a:lnTo>
                <a:lnTo>
                  <a:pt x="3915989" y="3449285"/>
                </a:lnTo>
                <a:lnTo>
                  <a:pt x="3906391" y="3442086"/>
                </a:lnTo>
                <a:lnTo>
                  <a:pt x="3896793" y="3432488"/>
                </a:lnTo>
                <a:lnTo>
                  <a:pt x="3883596" y="3412093"/>
                </a:lnTo>
                <a:lnTo>
                  <a:pt x="3876397" y="3400096"/>
                </a:lnTo>
                <a:lnTo>
                  <a:pt x="3871598" y="3386898"/>
                </a:lnTo>
                <a:lnTo>
                  <a:pt x="3869199" y="3372501"/>
                </a:lnTo>
                <a:lnTo>
                  <a:pt x="3866799" y="3358104"/>
                </a:lnTo>
                <a:lnTo>
                  <a:pt x="3866799" y="3340108"/>
                </a:lnTo>
                <a:lnTo>
                  <a:pt x="3866799" y="3319712"/>
                </a:lnTo>
                <a:lnTo>
                  <a:pt x="3871598" y="3280120"/>
                </a:lnTo>
                <a:lnTo>
                  <a:pt x="3878797" y="3240528"/>
                </a:lnTo>
                <a:lnTo>
                  <a:pt x="3883596" y="3198537"/>
                </a:lnTo>
                <a:lnTo>
                  <a:pt x="3883596" y="3181741"/>
                </a:lnTo>
                <a:lnTo>
                  <a:pt x="3883596" y="3163744"/>
                </a:lnTo>
                <a:lnTo>
                  <a:pt x="3878797" y="3146948"/>
                </a:lnTo>
                <a:lnTo>
                  <a:pt x="3871598" y="3133751"/>
                </a:lnTo>
                <a:lnTo>
                  <a:pt x="3864400" y="3119354"/>
                </a:lnTo>
                <a:lnTo>
                  <a:pt x="3852402" y="3107356"/>
                </a:lnTo>
                <a:lnTo>
                  <a:pt x="3839205" y="3098958"/>
                </a:lnTo>
                <a:lnTo>
                  <a:pt x="3822409" y="3091759"/>
                </a:lnTo>
                <a:lnTo>
                  <a:pt x="3811611" y="3089360"/>
                </a:lnTo>
                <a:lnTo>
                  <a:pt x="3802013" y="3089360"/>
                </a:lnTo>
                <a:lnTo>
                  <a:pt x="3792415" y="3089360"/>
                </a:lnTo>
                <a:lnTo>
                  <a:pt x="3787616" y="3091759"/>
                </a:lnTo>
                <a:lnTo>
                  <a:pt x="3782817" y="3096558"/>
                </a:lnTo>
                <a:lnTo>
                  <a:pt x="3779218" y="3101357"/>
                </a:lnTo>
                <a:lnTo>
                  <a:pt x="3776818" y="3112155"/>
                </a:lnTo>
                <a:lnTo>
                  <a:pt x="3776818" y="3126552"/>
                </a:lnTo>
                <a:lnTo>
                  <a:pt x="3776818" y="3140949"/>
                </a:lnTo>
                <a:lnTo>
                  <a:pt x="3774419" y="3154146"/>
                </a:lnTo>
                <a:lnTo>
                  <a:pt x="3772019" y="3168543"/>
                </a:lnTo>
                <a:lnTo>
                  <a:pt x="3750424" y="3203336"/>
                </a:lnTo>
                <a:lnTo>
                  <a:pt x="3742025" y="3218933"/>
                </a:lnTo>
                <a:lnTo>
                  <a:pt x="3737226" y="3221332"/>
                </a:lnTo>
                <a:lnTo>
                  <a:pt x="3732427" y="3223732"/>
                </a:lnTo>
                <a:lnTo>
                  <a:pt x="3688037" y="3223732"/>
                </a:lnTo>
                <a:lnTo>
                  <a:pt x="3648444" y="3226131"/>
                </a:lnTo>
                <a:lnTo>
                  <a:pt x="3607653" y="3228531"/>
                </a:lnTo>
                <a:lnTo>
                  <a:pt x="3568061" y="3235729"/>
                </a:lnTo>
                <a:lnTo>
                  <a:pt x="3528469" y="3245327"/>
                </a:lnTo>
                <a:lnTo>
                  <a:pt x="3509273" y="3253726"/>
                </a:lnTo>
                <a:lnTo>
                  <a:pt x="3491277" y="3260924"/>
                </a:lnTo>
                <a:lnTo>
                  <a:pt x="3472081" y="3272922"/>
                </a:lnTo>
                <a:lnTo>
                  <a:pt x="3454085" y="3283719"/>
                </a:lnTo>
                <a:lnTo>
                  <a:pt x="3434889" y="3298116"/>
                </a:lnTo>
                <a:lnTo>
                  <a:pt x="3419292" y="3314913"/>
                </a:lnTo>
                <a:lnTo>
                  <a:pt x="3412094" y="3319712"/>
                </a:lnTo>
                <a:lnTo>
                  <a:pt x="3407295" y="3320912"/>
                </a:lnTo>
                <a:lnTo>
                  <a:pt x="3402496" y="3320912"/>
                </a:lnTo>
                <a:lnTo>
                  <a:pt x="3397697" y="3320912"/>
                </a:lnTo>
                <a:lnTo>
                  <a:pt x="3391698" y="3314913"/>
                </a:lnTo>
                <a:lnTo>
                  <a:pt x="3386898" y="3305315"/>
                </a:lnTo>
                <a:lnTo>
                  <a:pt x="3382099" y="3290918"/>
                </a:lnTo>
                <a:lnTo>
                  <a:pt x="3377300" y="3277721"/>
                </a:lnTo>
                <a:lnTo>
                  <a:pt x="3377300" y="3260924"/>
                </a:lnTo>
                <a:lnTo>
                  <a:pt x="3377300" y="3247727"/>
                </a:lnTo>
                <a:lnTo>
                  <a:pt x="3377300" y="3228531"/>
                </a:lnTo>
                <a:lnTo>
                  <a:pt x="3377300" y="3210535"/>
                </a:lnTo>
                <a:lnTo>
                  <a:pt x="3374901" y="3196138"/>
                </a:lnTo>
                <a:lnTo>
                  <a:pt x="3370102" y="3181741"/>
                </a:lnTo>
                <a:lnTo>
                  <a:pt x="3365303" y="3170943"/>
                </a:lnTo>
                <a:lnTo>
                  <a:pt x="3359305" y="3161345"/>
                </a:lnTo>
                <a:lnTo>
                  <a:pt x="3349707" y="3154146"/>
                </a:lnTo>
                <a:lnTo>
                  <a:pt x="3340109" y="3146948"/>
                </a:lnTo>
                <a:lnTo>
                  <a:pt x="3330511" y="3142149"/>
                </a:lnTo>
                <a:lnTo>
                  <a:pt x="3319712" y="3138550"/>
                </a:lnTo>
                <a:lnTo>
                  <a:pt x="3293318" y="3133751"/>
                </a:lnTo>
                <a:lnTo>
                  <a:pt x="3265724" y="3133751"/>
                </a:lnTo>
                <a:lnTo>
                  <a:pt x="3235730" y="3133751"/>
                </a:lnTo>
                <a:lnTo>
                  <a:pt x="3096559" y="3146948"/>
                </a:lnTo>
                <a:lnTo>
                  <a:pt x="2957387" y="3163744"/>
                </a:lnTo>
                <a:lnTo>
                  <a:pt x="2936992" y="3166144"/>
                </a:lnTo>
                <a:lnTo>
                  <a:pt x="2915396" y="3170943"/>
                </a:lnTo>
                <a:lnTo>
                  <a:pt x="2895000" y="3176942"/>
                </a:lnTo>
                <a:lnTo>
                  <a:pt x="2878204" y="3184140"/>
                </a:lnTo>
                <a:lnTo>
                  <a:pt x="2862607" y="3191339"/>
                </a:lnTo>
                <a:lnTo>
                  <a:pt x="2848210" y="3200937"/>
                </a:lnTo>
                <a:lnTo>
                  <a:pt x="2837412" y="3212934"/>
                </a:lnTo>
                <a:lnTo>
                  <a:pt x="2825415" y="3223732"/>
                </a:lnTo>
                <a:lnTo>
                  <a:pt x="2818216" y="3238129"/>
                </a:lnTo>
                <a:lnTo>
                  <a:pt x="2811018" y="3251326"/>
                </a:lnTo>
                <a:lnTo>
                  <a:pt x="2806219" y="3268123"/>
                </a:lnTo>
                <a:lnTo>
                  <a:pt x="2805019" y="3283719"/>
                </a:lnTo>
                <a:lnTo>
                  <a:pt x="2805019" y="3302915"/>
                </a:lnTo>
                <a:lnTo>
                  <a:pt x="2806219" y="3320912"/>
                </a:lnTo>
                <a:lnTo>
                  <a:pt x="2808618" y="3342507"/>
                </a:lnTo>
                <a:lnTo>
                  <a:pt x="2815817" y="3362903"/>
                </a:lnTo>
                <a:lnTo>
                  <a:pt x="2827814" y="3400096"/>
                </a:lnTo>
                <a:lnTo>
                  <a:pt x="2837412" y="3437287"/>
                </a:lnTo>
                <a:lnTo>
                  <a:pt x="2850610" y="3514072"/>
                </a:lnTo>
                <a:lnTo>
                  <a:pt x="2862607" y="3588456"/>
                </a:lnTo>
                <a:lnTo>
                  <a:pt x="2869806" y="3665241"/>
                </a:lnTo>
                <a:lnTo>
                  <a:pt x="2875804" y="3713231"/>
                </a:lnTo>
                <a:lnTo>
                  <a:pt x="2885402" y="3757621"/>
                </a:lnTo>
                <a:lnTo>
                  <a:pt x="2902199" y="3799613"/>
                </a:lnTo>
                <a:lnTo>
                  <a:pt x="2910597" y="3817609"/>
                </a:lnTo>
                <a:lnTo>
                  <a:pt x="2922595" y="3836805"/>
                </a:lnTo>
                <a:lnTo>
                  <a:pt x="2934593" y="3854802"/>
                </a:lnTo>
                <a:lnTo>
                  <a:pt x="2947789" y="3873998"/>
                </a:lnTo>
                <a:lnTo>
                  <a:pt x="2962186" y="3889594"/>
                </a:lnTo>
                <a:lnTo>
                  <a:pt x="2978983" y="3906391"/>
                </a:lnTo>
                <a:lnTo>
                  <a:pt x="2996980" y="3920788"/>
                </a:lnTo>
                <a:lnTo>
                  <a:pt x="3014976" y="3936385"/>
                </a:lnTo>
                <a:lnTo>
                  <a:pt x="3036571" y="3950782"/>
                </a:lnTo>
                <a:lnTo>
                  <a:pt x="3056967" y="3961579"/>
                </a:lnTo>
                <a:lnTo>
                  <a:pt x="3076163" y="3975976"/>
                </a:lnTo>
                <a:lnTo>
                  <a:pt x="3094159" y="3987974"/>
                </a:lnTo>
                <a:lnTo>
                  <a:pt x="3108556" y="3998772"/>
                </a:lnTo>
                <a:lnTo>
                  <a:pt x="3121754" y="4010769"/>
                </a:lnTo>
                <a:lnTo>
                  <a:pt x="3131352" y="4025166"/>
                </a:lnTo>
                <a:lnTo>
                  <a:pt x="3138550" y="4035964"/>
                </a:lnTo>
                <a:lnTo>
                  <a:pt x="3143349" y="4047961"/>
                </a:lnTo>
                <a:lnTo>
                  <a:pt x="3145749" y="4062358"/>
                </a:lnTo>
                <a:lnTo>
                  <a:pt x="3143349" y="4073156"/>
                </a:lnTo>
                <a:lnTo>
                  <a:pt x="3140950" y="4087553"/>
                </a:lnTo>
                <a:lnTo>
                  <a:pt x="3136151" y="4100750"/>
                </a:lnTo>
                <a:lnTo>
                  <a:pt x="3126553" y="4115147"/>
                </a:lnTo>
                <a:lnTo>
                  <a:pt x="3118154" y="4129544"/>
                </a:lnTo>
                <a:lnTo>
                  <a:pt x="3103757" y="4142742"/>
                </a:lnTo>
                <a:lnTo>
                  <a:pt x="3071364" y="4175135"/>
                </a:lnTo>
                <a:lnTo>
                  <a:pt x="3052168" y="4189532"/>
                </a:lnTo>
                <a:lnTo>
                  <a:pt x="3043770" y="4196731"/>
                </a:lnTo>
                <a:lnTo>
                  <a:pt x="3034172" y="4199130"/>
                </a:lnTo>
                <a:lnTo>
                  <a:pt x="3019775" y="4203929"/>
                </a:lnTo>
                <a:lnTo>
                  <a:pt x="3004178" y="4207529"/>
                </a:lnTo>
                <a:lnTo>
                  <a:pt x="2989781" y="4217127"/>
                </a:lnTo>
                <a:lnTo>
                  <a:pt x="2976583" y="4226725"/>
                </a:lnTo>
                <a:lnTo>
                  <a:pt x="2947789" y="4249520"/>
                </a:lnTo>
                <a:lnTo>
                  <a:pt x="2922595" y="4271115"/>
                </a:lnTo>
                <a:lnTo>
                  <a:pt x="2909397" y="4279514"/>
                </a:lnTo>
                <a:lnTo>
                  <a:pt x="2895000" y="4289112"/>
                </a:lnTo>
                <a:lnTo>
                  <a:pt x="2880603" y="4296310"/>
                </a:lnTo>
                <a:lnTo>
                  <a:pt x="2867406" y="4298710"/>
                </a:lnTo>
                <a:lnTo>
                  <a:pt x="2853009" y="4301109"/>
                </a:lnTo>
                <a:lnTo>
                  <a:pt x="2837412" y="4298710"/>
                </a:lnTo>
                <a:lnTo>
                  <a:pt x="2820616" y="4291511"/>
                </a:lnTo>
                <a:lnTo>
                  <a:pt x="2805019" y="4279514"/>
                </a:lnTo>
                <a:lnTo>
                  <a:pt x="2790622" y="4268716"/>
                </a:lnTo>
                <a:lnTo>
                  <a:pt x="2781025" y="4256718"/>
                </a:lnTo>
                <a:lnTo>
                  <a:pt x="2773826" y="4244721"/>
                </a:lnTo>
                <a:lnTo>
                  <a:pt x="2771426" y="4231524"/>
                </a:lnTo>
                <a:lnTo>
                  <a:pt x="2770226" y="4217127"/>
                </a:lnTo>
                <a:lnTo>
                  <a:pt x="2771426" y="4206329"/>
                </a:lnTo>
                <a:lnTo>
                  <a:pt x="2776225" y="4191931"/>
                </a:lnTo>
                <a:lnTo>
                  <a:pt x="2781025" y="4177534"/>
                </a:lnTo>
                <a:lnTo>
                  <a:pt x="2795421" y="4149941"/>
                </a:lnTo>
                <a:lnTo>
                  <a:pt x="2811018" y="4122346"/>
                </a:lnTo>
                <a:lnTo>
                  <a:pt x="2825415" y="4094752"/>
                </a:lnTo>
                <a:lnTo>
                  <a:pt x="2830214" y="4080355"/>
                </a:lnTo>
                <a:lnTo>
                  <a:pt x="2832613" y="4068357"/>
                </a:lnTo>
                <a:lnTo>
                  <a:pt x="2837412" y="4038363"/>
                </a:lnTo>
                <a:lnTo>
                  <a:pt x="2837412" y="4010769"/>
                </a:lnTo>
                <a:lnTo>
                  <a:pt x="2837412" y="3980775"/>
                </a:lnTo>
                <a:lnTo>
                  <a:pt x="2832613" y="3950782"/>
                </a:lnTo>
                <a:lnTo>
                  <a:pt x="2827814" y="3920788"/>
                </a:lnTo>
                <a:lnTo>
                  <a:pt x="2820616" y="3889594"/>
                </a:lnTo>
                <a:lnTo>
                  <a:pt x="2808618" y="3859601"/>
                </a:lnTo>
                <a:lnTo>
                  <a:pt x="2797821" y="3829607"/>
                </a:lnTo>
                <a:lnTo>
                  <a:pt x="2785823" y="3802013"/>
                </a:lnTo>
                <a:lnTo>
                  <a:pt x="2770226" y="3776817"/>
                </a:lnTo>
                <a:lnTo>
                  <a:pt x="2753430" y="3752822"/>
                </a:lnTo>
                <a:lnTo>
                  <a:pt x="2736633" y="3730028"/>
                </a:lnTo>
                <a:lnTo>
                  <a:pt x="2718637" y="3710832"/>
                </a:lnTo>
                <a:lnTo>
                  <a:pt x="2698241" y="3692835"/>
                </a:lnTo>
                <a:lnTo>
                  <a:pt x="2676646" y="3678438"/>
                </a:lnTo>
                <a:lnTo>
                  <a:pt x="2653851" y="3670040"/>
                </a:lnTo>
                <a:lnTo>
                  <a:pt x="2651451" y="3692835"/>
                </a:lnTo>
                <a:lnTo>
                  <a:pt x="2653851" y="3713231"/>
                </a:lnTo>
                <a:lnTo>
                  <a:pt x="2658650" y="3734827"/>
                </a:lnTo>
                <a:lnTo>
                  <a:pt x="2667048" y="3755222"/>
                </a:lnTo>
                <a:lnTo>
                  <a:pt x="2688643" y="3792415"/>
                </a:lnTo>
                <a:lnTo>
                  <a:pt x="2698241" y="3811611"/>
                </a:lnTo>
                <a:lnTo>
                  <a:pt x="2704240" y="3832006"/>
                </a:lnTo>
                <a:lnTo>
                  <a:pt x="2709039" y="3846403"/>
                </a:lnTo>
                <a:lnTo>
                  <a:pt x="2713838" y="3859601"/>
                </a:lnTo>
                <a:lnTo>
                  <a:pt x="2713838" y="3876397"/>
                </a:lnTo>
                <a:lnTo>
                  <a:pt x="2713838" y="3889594"/>
                </a:lnTo>
                <a:lnTo>
                  <a:pt x="2711439" y="3901592"/>
                </a:lnTo>
                <a:lnTo>
                  <a:pt x="2706640" y="3915989"/>
                </a:lnTo>
                <a:lnTo>
                  <a:pt x="2698241" y="3926787"/>
                </a:lnTo>
                <a:lnTo>
                  <a:pt x="2688643" y="3941184"/>
                </a:lnTo>
                <a:lnTo>
                  <a:pt x="2676646" y="3950782"/>
                </a:lnTo>
                <a:lnTo>
                  <a:pt x="2665848" y="3957980"/>
                </a:lnTo>
                <a:lnTo>
                  <a:pt x="2656250" y="3961579"/>
                </a:lnTo>
                <a:lnTo>
                  <a:pt x="2641853" y="3963979"/>
                </a:lnTo>
                <a:lnTo>
                  <a:pt x="2631055" y="3966378"/>
                </a:lnTo>
                <a:lnTo>
                  <a:pt x="2619057" y="3963979"/>
                </a:lnTo>
                <a:lnTo>
                  <a:pt x="2604660" y="3961579"/>
                </a:lnTo>
                <a:lnTo>
                  <a:pt x="2593863" y="3957980"/>
                </a:lnTo>
                <a:lnTo>
                  <a:pt x="2577067" y="3950782"/>
                </a:lnTo>
                <a:lnTo>
                  <a:pt x="2565069" y="3941184"/>
                </a:lnTo>
                <a:lnTo>
                  <a:pt x="2554271" y="3931586"/>
                </a:lnTo>
                <a:lnTo>
                  <a:pt x="2547072" y="3920788"/>
                </a:lnTo>
                <a:lnTo>
                  <a:pt x="2542273" y="3906391"/>
                </a:lnTo>
                <a:lnTo>
                  <a:pt x="2539874" y="3891994"/>
                </a:lnTo>
                <a:lnTo>
                  <a:pt x="2539874" y="3878797"/>
                </a:lnTo>
                <a:lnTo>
                  <a:pt x="2542273" y="3862000"/>
                </a:lnTo>
                <a:lnTo>
                  <a:pt x="2547072" y="3841604"/>
                </a:lnTo>
                <a:lnTo>
                  <a:pt x="2549472" y="3822408"/>
                </a:lnTo>
                <a:lnTo>
                  <a:pt x="2551871" y="3806812"/>
                </a:lnTo>
                <a:lnTo>
                  <a:pt x="2549472" y="3790015"/>
                </a:lnTo>
                <a:lnTo>
                  <a:pt x="2547072" y="3774418"/>
                </a:lnTo>
                <a:lnTo>
                  <a:pt x="2542273" y="3760021"/>
                </a:lnTo>
                <a:lnTo>
                  <a:pt x="2537475" y="3745624"/>
                </a:lnTo>
                <a:lnTo>
                  <a:pt x="2527876" y="3734827"/>
                </a:lnTo>
                <a:lnTo>
                  <a:pt x="2519478" y="3722829"/>
                </a:lnTo>
                <a:lnTo>
                  <a:pt x="2509881" y="3710832"/>
                </a:lnTo>
                <a:lnTo>
                  <a:pt x="2484685" y="3692835"/>
                </a:lnTo>
                <a:lnTo>
                  <a:pt x="2457091" y="3676038"/>
                </a:lnTo>
                <a:lnTo>
                  <a:pt x="2422298" y="3665241"/>
                </a:lnTo>
                <a:lnTo>
                  <a:pt x="2407901" y="3658042"/>
                </a:lnTo>
                <a:lnTo>
                  <a:pt x="2395904" y="3650844"/>
                </a:lnTo>
                <a:lnTo>
                  <a:pt x="2373109" y="3635247"/>
                </a:lnTo>
                <a:lnTo>
                  <a:pt x="2361111" y="3625649"/>
                </a:lnTo>
                <a:lnTo>
                  <a:pt x="2352713" y="3616051"/>
                </a:lnTo>
                <a:lnTo>
                  <a:pt x="2333517" y="3593255"/>
                </a:lnTo>
                <a:lnTo>
                  <a:pt x="2298724" y="3544066"/>
                </a:lnTo>
                <a:lnTo>
                  <a:pt x="2283127" y="3523670"/>
                </a:lnTo>
                <a:lnTo>
                  <a:pt x="2273529" y="3514072"/>
                </a:lnTo>
                <a:lnTo>
                  <a:pt x="2263931" y="3506873"/>
                </a:lnTo>
                <a:lnTo>
                  <a:pt x="2251933" y="3502074"/>
                </a:lnTo>
                <a:lnTo>
                  <a:pt x="2241136" y="3497275"/>
                </a:lnTo>
                <a:lnTo>
                  <a:pt x="2229139" y="3497275"/>
                </a:lnTo>
                <a:lnTo>
                  <a:pt x="2214742" y="3499675"/>
                </a:lnTo>
                <a:lnTo>
                  <a:pt x="2203943" y="3502074"/>
                </a:lnTo>
                <a:lnTo>
                  <a:pt x="2191946" y="3509273"/>
                </a:lnTo>
                <a:lnTo>
                  <a:pt x="2184747" y="3516471"/>
                </a:lnTo>
                <a:lnTo>
                  <a:pt x="2176350" y="3526069"/>
                </a:lnTo>
                <a:lnTo>
                  <a:pt x="2171551" y="3536867"/>
                </a:lnTo>
                <a:lnTo>
                  <a:pt x="2164352" y="3548865"/>
                </a:lnTo>
                <a:lnTo>
                  <a:pt x="2154754" y="3576459"/>
                </a:lnTo>
                <a:lnTo>
                  <a:pt x="2139157" y="3632847"/>
                </a:lnTo>
                <a:lnTo>
                  <a:pt x="2127159" y="3660442"/>
                </a:lnTo>
                <a:lnTo>
                  <a:pt x="2119961" y="3672440"/>
                </a:lnTo>
                <a:lnTo>
                  <a:pt x="2110363" y="3683237"/>
                </a:lnTo>
                <a:lnTo>
                  <a:pt x="2087568" y="3713231"/>
                </a:lnTo>
                <a:lnTo>
                  <a:pt x="2064772" y="3744425"/>
                </a:lnTo>
                <a:lnTo>
                  <a:pt x="2022781" y="3806812"/>
                </a:lnTo>
                <a:lnTo>
                  <a:pt x="1985589" y="3871598"/>
                </a:lnTo>
                <a:lnTo>
                  <a:pt x="1953196" y="3936385"/>
                </a:lnTo>
                <a:lnTo>
                  <a:pt x="1925601" y="4003571"/>
                </a:lnTo>
                <a:lnTo>
                  <a:pt x="1899207" y="4070757"/>
                </a:lnTo>
                <a:lnTo>
                  <a:pt x="1878811" y="4140343"/>
                </a:lnTo>
                <a:lnTo>
                  <a:pt x="1858415" y="4209928"/>
                </a:lnTo>
                <a:lnTo>
                  <a:pt x="1841619" y="4281913"/>
                </a:lnTo>
                <a:lnTo>
                  <a:pt x="1826022" y="4351499"/>
                </a:lnTo>
                <a:lnTo>
                  <a:pt x="1794829" y="4495469"/>
                </a:lnTo>
                <a:lnTo>
                  <a:pt x="1767234" y="4639439"/>
                </a:lnTo>
                <a:lnTo>
                  <a:pt x="1754037" y="4711424"/>
                </a:lnTo>
                <a:lnTo>
                  <a:pt x="1737241" y="4781010"/>
                </a:lnTo>
                <a:lnTo>
                  <a:pt x="1732441" y="4800206"/>
                </a:lnTo>
                <a:lnTo>
                  <a:pt x="1732441" y="4820601"/>
                </a:lnTo>
                <a:lnTo>
                  <a:pt x="1732441" y="4839797"/>
                </a:lnTo>
                <a:lnTo>
                  <a:pt x="1734841" y="4860194"/>
                </a:lnTo>
                <a:lnTo>
                  <a:pt x="1742040" y="4902184"/>
                </a:lnTo>
                <a:lnTo>
                  <a:pt x="1746839" y="4941777"/>
                </a:lnTo>
                <a:lnTo>
                  <a:pt x="1749238" y="4994566"/>
                </a:lnTo>
                <a:lnTo>
                  <a:pt x="1746839" y="5020960"/>
                </a:lnTo>
                <a:lnTo>
                  <a:pt x="1742040" y="5043755"/>
                </a:lnTo>
                <a:lnTo>
                  <a:pt x="1734841" y="5068950"/>
                </a:lnTo>
                <a:lnTo>
                  <a:pt x="1725243" y="5092945"/>
                </a:lnTo>
                <a:lnTo>
                  <a:pt x="1712045" y="5113341"/>
                </a:lnTo>
                <a:lnTo>
                  <a:pt x="1692849" y="5133737"/>
                </a:lnTo>
                <a:lnTo>
                  <a:pt x="1670054" y="5157732"/>
                </a:lnTo>
                <a:lnTo>
                  <a:pt x="1655657" y="5166130"/>
                </a:lnTo>
                <a:lnTo>
                  <a:pt x="1642460" y="5173328"/>
                </a:lnTo>
                <a:lnTo>
                  <a:pt x="1628063" y="5180527"/>
                </a:lnTo>
                <a:lnTo>
                  <a:pt x="1612466" y="5182926"/>
                </a:lnTo>
                <a:lnTo>
                  <a:pt x="1595670" y="5182926"/>
                </a:lnTo>
                <a:lnTo>
                  <a:pt x="1577673" y="5180527"/>
                </a:lnTo>
                <a:lnTo>
                  <a:pt x="1558477" y="5173328"/>
                </a:lnTo>
                <a:lnTo>
                  <a:pt x="1545280" y="5164930"/>
                </a:lnTo>
                <a:lnTo>
                  <a:pt x="1533283" y="5152933"/>
                </a:lnTo>
                <a:lnTo>
                  <a:pt x="1526084" y="5138536"/>
                </a:lnTo>
                <a:lnTo>
                  <a:pt x="1518886" y="5125338"/>
                </a:lnTo>
                <a:lnTo>
                  <a:pt x="1515286" y="5108542"/>
                </a:lnTo>
                <a:lnTo>
                  <a:pt x="1512887" y="5092945"/>
                </a:lnTo>
                <a:lnTo>
                  <a:pt x="1512887" y="5076149"/>
                </a:lnTo>
                <a:lnTo>
                  <a:pt x="1515286" y="5038956"/>
                </a:lnTo>
                <a:lnTo>
                  <a:pt x="1516486" y="5001764"/>
                </a:lnTo>
                <a:lnTo>
                  <a:pt x="1523685" y="4964571"/>
                </a:lnTo>
                <a:lnTo>
                  <a:pt x="1528484" y="4948975"/>
                </a:lnTo>
                <a:lnTo>
                  <a:pt x="1535682" y="4932179"/>
                </a:lnTo>
                <a:lnTo>
                  <a:pt x="1553678" y="4897385"/>
                </a:lnTo>
                <a:lnTo>
                  <a:pt x="1570475" y="4860194"/>
                </a:lnTo>
                <a:lnTo>
                  <a:pt x="1584872" y="4823001"/>
                </a:lnTo>
                <a:lnTo>
                  <a:pt x="1595670" y="4785809"/>
                </a:lnTo>
                <a:lnTo>
                  <a:pt x="1619665" y="4711424"/>
                </a:lnTo>
                <a:lnTo>
                  <a:pt x="1635261" y="4634640"/>
                </a:lnTo>
                <a:lnTo>
                  <a:pt x="1649658" y="4556656"/>
                </a:lnTo>
                <a:lnTo>
                  <a:pt x="1662856" y="4479872"/>
                </a:lnTo>
                <a:lnTo>
                  <a:pt x="1684451" y="4323904"/>
                </a:lnTo>
                <a:lnTo>
                  <a:pt x="1690450" y="4277114"/>
                </a:lnTo>
                <a:lnTo>
                  <a:pt x="1702447" y="4233923"/>
                </a:lnTo>
                <a:lnTo>
                  <a:pt x="1716844" y="4189532"/>
                </a:lnTo>
                <a:lnTo>
                  <a:pt x="1732441" y="4145142"/>
                </a:lnTo>
                <a:lnTo>
                  <a:pt x="1767234" y="4062358"/>
                </a:lnTo>
                <a:lnTo>
                  <a:pt x="1806826" y="3978376"/>
                </a:lnTo>
                <a:lnTo>
                  <a:pt x="1826022" y="3926787"/>
                </a:lnTo>
                <a:lnTo>
                  <a:pt x="1841619" y="3873998"/>
                </a:lnTo>
                <a:lnTo>
                  <a:pt x="1851217" y="3822408"/>
                </a:lnTo>
                <a:lnTo>
                  <a:pt x="1858415" y="3769619"/>
                </a:lnTo>
                <a:lnTo>
                  <a:pt x="1860815" y="3718030"/>
                </a:lnTo>
                <a:lnTo>
                  <a:pt x="1860815" y="3665241"/>
                </a:lnTo>
                <a:lnTo>
                  <a:pt x="1856016" y="3611252"/>
                </a:lnTo>
                <a:lnTo>
                  <a:pt x="1851217" y="3558463"/>
                </a:lnTo>
                <a:lnTo>
                  <a:pt x="1844018" y="3518871"/>
                </a:lnTo>
                <a:lnTo>
                  <a:pt x="1839219" y="3499675"/>
                </a:lnTo>
                <a:lnTo>
                  <a:pt x="1834420" y="3486478"/>
                </a:lnTo>
                <a:lnTo>
                  <a:pt x="1828422" y="3474480"/>
                </a:lnTo>
                <a:lnTo>
                  <a:pt x="1821223" y="3464882"/>
                </a:lnTo>
                <a:lnTo>
                  <a:pt x="1811625" y="3456483"/>
                </a:lnTo>
                <a:lnTo>
                  <a:pt x="1799628" y="3451684"/>
                </a:lnTo>
                <a:lnTo>
                  <a:pt x="1791229" y="3449285"/>
                </a:lnTo>
                <a:lnTo>
                  <a:pt x="1779231" y="3449285"/>
                </a:lnTo>
                <a:lnTo>
                  <a:pt x="1764835" y="3451684"/>
                </a:lnTo>
                <a:lnTo>
                  <a:pt x="1751638" y="3456483"/>
                </a:lnTo>
                <a:lnTo>
                  <a:pt x="1737241" y="3462483"/>
                </a:lnTo>
                <a:lnTo>
                  <a:pt x="1721643" y="3472081"/>
                </a:lnTo>
                <a:lnTo>
                  <a:pt x="1686851" y="3497275"/>
                </a:lnTo>
                <a:lnTo>
                  <a:pt x="1667655" y="3514072"/>
                </a:lnTo>
                <a:lnTo>
                  <a:pt x="1649658" y="3532068"/>
                </a:lnTo>
                <a:lnTo>
                  <a:pt x="1614866" y="3571660"/>
                </a:lnTo>
                <a:lnTo>
                  <a:pt x="1584872" y="3611252"/>
                </a:lnTo>
                <a:lnTo>
                  <a:pt x="1558477" y="3655643"/>
                </a:lnTo>
                <a:lnTo>
                  <a:pt x="1533283" y="3702433"/>
                </a:lnTo>
                <a:lnTo>
                  <a:pt x="1508088" y="3745624"/>
                </a:lnTo>
                <a:lnTo>
                  <a:pt x="1484093" y="3792415"/>
                </a:lnTo>
                <a:lnTo>
                  <a:pt x="1458898" y="3836805"/>
                </a:lnTo>
                <a:lnTo>
                  <a:pt x="1449300" y="3854802"/>
                </a:lnTo>
                <a:lnTo>
                  <a:pt x="1440901" y="3873998"/>
                </a:lnTo>
                <a:lnTo>
                  <a:pt x="1431303" y="3894393"/>
                </a:lnTo>
                <a:lnTo>
                  <a:pt x="1421705" y="3913589"/>
                </a:lnTo>
                <a:lnTo>
                  <a:pt x="1410908" y="3926787"/>
                </a:lnTo>
                <a:lnTo>
                  <a:pt x="1403710" y="3933985"/>
                </a:lnTo>
                <a:lnTo>
                  <a:pt x="1396511" y="3938784"/>
                </a:lnTo>
                <a:lnTo>
                  <a:pt x="1386913" y="3941184"/>
                </a:lnTo>
                <a:lnTo>
                  <a:pt x="1377315" y="3943583"/>
                </a:lnTo>
                <a:lnTo>
                  <a:pt x="1366517" y="3943583"/>
                </a:lnTo>
                <a:lnTo>
                  <a:pt x="1354519" y="3941184"/>
                </a:lnTo>
                <a:lnTo>
                  <a:pt x="1341322" y="3933985"/>
                </a:lnTo>
                <a:lnTo>
                  <a:pt x="1329325" y="3929186"/>
                </a:lnTo>
                <a:lnTo>
                  <a:pt x="1322126" y="3923187"/>
                </a:lnTo>
                <a:lnTo>
                  <a:pt x="1314928" y="3913589"/>
                </a:lnTo>
                <a:lnTo>
                  <a:pt x="1310129" y="3903991"/>
                </a:lnTo>
                <a:lnTo>
                  <a:pt x="1307729" y="3894393"/>
                </a:lnTo>
                <a:lnTo>
                  <a:pt x="1307729" y="3885995"/>
                </a:lnTo>
                <a:lnTo>
                  <a:pt x="1307729" y="3876397"/>
                </a:lnTo>
                <a:lnTo>
                  <a:pt x="1312529" y="3852402"/>
                </a:lnTo>
                <a:lnTo>
                  <a:pt x="1317327" y="3832006"/>
                </a:lnTo>
                <a:lnTo>
                  <a:pt x="1324526" y="3809211"/>
                </a:lnTo>
                <a:lnTo>
                  <a:pt x="1329325" y="3787616"/>
                </a:lnTo>
                <a:lnTo>
                  <a:pt x="1336523" y="3752822"/>
                </a:lnTo>
                <a:lnTo>
                  <a:pt x="1344921" y="3720430"/>
                </a:lnTo>
                <a:lnTo>
                  <a:pt x="1354519" y="3688036"/>
                </a:lnTo>
                <a:lnTo>
                  <a:pt x="1366517" y="3653243"/>
                </a:lnTo>
                <a:lnTo>
                  <a:pt x="1394112" y="3590856"/>
                </a:lnTo>
                <a:lnTo>
                  <a:pt x="1424105" y="3526069"/>
                </a:lnTo>
                <a:lnTo>
                  <a:pt x="1433703" y="3504474"/>
                </a:lnTo>
                <a:lnTo>
                  <a:pt x="1440901" y="3484078"/>
                </a:lnTo>
                <a:lnTo>
                  <a:pt x="1443301" y="3462483"/>
                </a:lnTo>
                <a:lnTo>
                  <a:pt x="1443301" y="3442086"/>
                </a:lnTo>
                <a:lnTo>
                  <a:pt x="1438502" y="3421691"/>
                </a:lnTo>
                <a:lnTo>
                  <a:pt x="1431303" y="3402495"/>
                </a:lnTo>
                <a:lnTo>
                  <a:pt x="1416906" y="3384498"/>
                </a:lnTo>
                <a:lnTo>
                  <a:pt x="1398911" y="3367702"/>
                </a:lnTo>
                <a:lnTo>
                  <a:pt x="1377315" y="3354505"/>
                </a:lnTo>
                <a:lnTo>
                  <a:pt x="1356919" y="3344907"/>
                </a:lnTo>
                <a:lnTo>
                  <a:pt x="1336523" y="3342507"/>
                </a:lnTo>
                <a:lnTo>
                  <a:pt x="1314928" y="3344907"/>
                </a:lnTo>
                <a:lnTo>
                  <a:pt x="1296931" y="3349706"/>
                </a:lnTo>
                <a:lnTo>
                  <a:pt x="1277736" y="3358104"/>
                </a:lnTo>
                <a:lnTo>
                  <a:pt x="1257340" y="3372501"/>
                </a:lnTo>
                <a:lnTo>
                  <a:pt x="1240543" y="3386898"/>
                </a:lnTo>
                <a:lnTo>
                  <a:pt x="1217748" y="3407294"/>
                </a:lnTo>
                <a:lnTo>
                  <a:pt x="1194953" y="3425290"/>
                </a:lnTo>
                <a:lnTo>
                  <a:pt x="1155361" y="3454084"/>
                </a:lnTo>
                <a:lnTo>
                  <a:pt x="1132566" y="3464882"/>
                </a:lnTo>
                <a:lnTo>
                  <a:pt x="1110970" y="3474480"/>
                </a:lnTo>
                <a:lnTo>
                  <a:pt x="1088175" y="3479279"/>
                </a:lnTo>
                <a:lnTo>
                  <a:pt x="1078577" y="3479279"/>
                </a:lnTo>
                <a:lnTo>
                  <a:pt x="1066580" y="3479279"/>
                </a:lnTo>
                <a:lnTo>
                  <a:pt x="1055782" y="3476880"/>
                </a:lnTo>
                <a:lnTo>
                  <a:pt x="1043784" y="3472081"/>
                </a:lnTo>
                <a:lnTo>
                  <a:pt x="1031787" y="3467282"/>
                </a:lnTo>
                <a:lnTo>
                  <a:pt x="1023388" y="3458883"/>
                </a:lnTo>
                <a:lnTo>
                  <a:pt x="1011390" y="3449285"/>
                </a:lnTo>
                <a:lnTo>
                  <a:pt x="1001792" y="3437287"/>
                </a:lnTo>
                <a:lnTo>
                  <a:pt x="996994" y="3427689"/>
                </a:lnTo>
                <a:lnTo>
                  <a:pt x="996994" y="3419292"/>
                </a:lnTo>
                <a:lnTo>
                  <a:pt x="996994" y="3409694"/>
                </a:lnTo>
                <a:lnTo>
                  <a:pt x="999393" y="3397696"/>
                </a:lnTo>
                <a:lnTo>
                  <a:pt x="1008992" y="3379699"/>
                </a:lnTo>
                <a:lnTo>
                  <a:pt x="1036585" y="3342507"/>
                </a:lnTo>
                <a:lnTo>
                  <a:pt x="1050982" y="3320912"/>
                </a:lnTo>
                <a:lnTo>
                  <a:pt x="1053382" y="3312513"/>
                </a:lnTo>
                <a:lnTo>
                  <a:pt x="1058181" y="3300516"/>
                </a:lnTo>
                <a:lnTo>
                  <a:pt x="1048583" y="3295717"/>
                </a:lnTo>
                <a:lnTo>
                  <a:pt x="1041385" y="3290918"/>
                </a:lnTo>
                <a:lnTo>
                  <a:pt x="1023388" y="3283719"/>
                </a:lnTo>
                <a:lnTo>
                  <a:pt x="986196" y="3280120"/>
                </a:lnTo>
                <a:lnTo>
                  <a:pt x="971799" y="3275321"/>
                </a:lnTo>
                <a:lnTo>
                  <a:pt x="964600" y="3270522"/>
                </a:lnTo>
                <a:lnTo>
                  <a:pt x="958601" y="3265723"/>
                </a:lnTo>
                <a:lnTo>
                  <a:pt x="953803" y="3260924"/>
                </a:lnTo>
                <a:lnTo>
                  <a:pt x="949004" y="3253726"/>
                </a:lnTo>
                <a:lnTo>
                  <a:pt x="949004" y="3245327"/>
                </a:lnTo>
                <a:lnTo>
                  <a:pt x="946604" y="3233330"/>
                </a:lnTo>
                <a:lnTo>
                  <a:pt x="949004" y="3221332"/>
                </a:lnTo>
                <a:lnTo>
                  <a:pt x="951403" y="3212934"/>
                </a:lnTo>
                <a:lnTo>
                  <a:pt x="956202" y="3203336"/>
                </a:lnTo>
                <a:lnTo>
                  <a:pt x="959801" y="3193738"/>
                </a:lnTo>
                <a:lnTo>
                  <a:pt x="971799" y="3179341"/>
                </a:lnTo>
                <a:lnTo>
                  <a:pt x="988595" y="3170943"/>
                </a:lnTo>
                <a:lnTo>
                  <a:pt x="1006591" y="3161345"/>
                </a:lnTo>
                <a:lnTo>
                  <a:pt x="1025787" y="3154146"/>
                </a:lnTo>
                <a:lnTo>
                  <a:pt x="1064179" y="3140949"/>
                </a:lnTo>
                <a:lnTo>
                  <a:pt x="1083376" y="3136150"/>
                </a:lnTo>
                <a:lnTo>
                  <a:pt x="1103772" y="3133751"/>
                </a:lnTo>
                <a:lnTo>
                  <a:pt x="1143364" y="3131351"/>
                </a:lnTo>
                <a:lnTo>
                  <a:pt x="1162559" y="3128952"/>
                </a:lnTo>
                <a:lnTo>
                  <a:pt x="1180556" y="3121753"/>
                </a:lnTo>
                <a:lnTo>
                  <a:pt x="1199752" y="3112155"/>
                </a:lnTo>
                <a:lnTo>
                  <a:pt x="1205750" y="3106156"/>
                </a:lnTo>
                <a:lnTo>
                  <a:pt x="1212949" y="3096558"/>
                </a:lnTo>
                <a:lnTo>
                  <a:pt x="1215348" y="3089360"/>
                </a:lnTo>
                <a:lnTo>
                  <a:pt x="1212949" y="3077362"/>
                </a:lnTo>
                <a:lnTo>
                  <a:pt x="1208151" y="3066565"/>
                </a:lnTo>
                <a:lnTo>
                  <a:pt x="1203351" y="3061766"/>
                </a:lnTo>
                <a:lnTo>
                  <a:pt x="1178156" y="3054567"/>
                </a:lnTo>
                <a:lnTo>
                  <a:pt x="1155361" y="3052168"/>
                </a:lnTo>
                <a:lnTo>
                  <a:pt x="1132566" y="3054567"/>
                </a:lnTo>
                <a:lnTo>
                  <a:pt x="1108571" y="3061766"/>
                </a:lnTo>
                <a:lnTo>
                  <a:pt x="1088175" y="3070164"/>
                </a:lnTo>
                <a:lnTo>
                  <a:pt x="1066580" y="3079762"/>
                </a:lnTo>
                <a:lnTo>
                  <a:pt x="1025787" y="3101357"/>
                </a:lnTo>
                <a:lnTo>
                  <a:pt x="946604" y="3140949"/>
                </a:lnTo>
                <a:lnTo>
                  <a:pt x="904613" y="3158945"/>
                </a:lnTo>
                <a:lnTo>
                  <a:pt x="865021" y="3173342"/>
                </a:lnTo>
                <a:lnTo>
                  <a:pt x="849424" y="3175742"/>
                </a:lnTo>
                <a:lnTo>
                  <a:pt x="835027" y="3175742"/>
                </a:lnTo>
                <a:lnTo>
                  <a:pt x="820630" y="3173342"/>
                </a:lnTo>
                <a:lnTo>
                  <a:pt x="809833" y="3166144"/>
                </a:lnTo>
                <a:lnTo>
                  <a:pt x="797835" y="3156546"/>
                </a:lnTo>
                <a:lnTo>
                  <a:pt x="790636" y="3144548"/>
                </a:lnTo>
                <a:lnTo>
                  <a:pt x="784638" y="3131351"/>
                </a:lnTo>
                <a:lnTo>
                  <a:pt x="782238" y="3112155"/>
                </a:lnTo>
                <a:lnTo>
                  <a:pt x="779839" y="3098958"/>
                </a:lnTo>
                <a:lnTo>
                  <a:pt x="784638" y="3084561"/>
                </a:lnTo>
                <a:lnTo>
                  <a:pt x="788237" y="3072563"/>
                </a:lnTo>
                <a:lnTo>
                  <a:pt x="795435" y="3064165"/>
                </a:lnTo>
                <a:lnTo>
                  <a:pt x="805033" y="3054567"/>
                </a:lnTo>
                <a:lnTo>
                  <a:pt x="814632" y="3049768"/>
                </a:lnTo>
                <a:lnTo>
                  <a:pt x="825429" y="3044969"/>
                </a:lnTo>
                <a:lnTo>
                  <a:pt x="839826" y="3044969"/>
                </a:lnTo>
                <a:lnTo>
                  <a:pt x="865021" y="3044969"/>
                </a:lnTo>
                <a:lnTo>
                  <a:pt x="890216" y="3042570"/>
                </a:lnTo>
                <a:lnTo>
                  <a:pt x="911811" y="3040170"/>
                </a:lnTo>
                <a:lnTo>
                  <a:pt x="932208" y="3035371"/>
                </a:lnTo>
                <a:lnTo>
                  <a:pt x="951403" y="3029372"/>
                </a:lnTo>
                <a:lnTo>
                  <a:pt x="967000" y="3022173"/>
                </a:lnTo>
                <a:lnTo>
                  <a:pt x="983796" y="3010176"/>
                </a:lnTo>
                <a:lnTo>
                  <a:pt x="996994" y="2999379"/>
                </a:lnTo>
                <a:lnTo>
                  <a:pt x="1008992" y="2984982"/>
                </a:lnTo>
                <a:lnTo>
                  <a:pt x="1018590" y="2970585"/>
                </a:lnTo>
                <a:lnTo>
                  <a:pt x="1028187" y="2952588"/>
                </a:lnTo>
                <a:lnTo>
                  <a:pt x="1034186" y="2933392"/>
                </a:lnTo>
                <a:lnTo>
                  <a:pt x="1038985" y="2915396"/>
                </a:lnTo>
                <a:lnTo>
                  <a:pt x="1043784" y="2892600"/>
                </a:lnTo>
                <a:lnTo>
                  <a:pt x="1046184" y="2868605"/>
                </a:lnTo>
                <a:lnTo>
                  <a:pt x="1048583" y="2843411"/>
                </a:lnTo>
                <a:lnTo>
                  <a:pt x="1050982" y="2824215"/>
                </a:lnTo>
                <a:lnTo>
                  <a:pt x="1058181" y="2808618"/>
                </a:lnTo>
                <a:lnTo>
                  <a:pt x="1066580" y="2794221"/>
                </a:lnTo>
                <a:lnTo>
                  <a:pt x="1080976" y="2781024"/>
                </a:lnTo>
                <a:lnTo>
                  <a:pt x="1092974" y="2766627"/>
                </a:lnTo>
                <a:lnTo>
                  <a:pt x="1108571" y="2754629"/>
                </a:lnTo>
                <a:lnTo>
                  <a:pt x="1138564" y="2734233"/>
                </a:lnTo>
                <a:lnTo>
                  <a:pt x="1167358" y="2713838"/>
                </a:lnTo>
                <a:lnTo>
                  <a:pt x="1175757" y="2701840"/>
                </a:lnTo>
                <a:lnTo>
                  <a:pt x="1185355" y="2689843"/>
                </a:lnTo>
                <a:lnTo>
                  <a:pt x="1192553" y="2680245"/>
                </a:lnTo>
                <a:lnTo>
                  <a:pt x="1197352" y="2669447"/>
                </a:lnTo>
                <a:lnTo>
                  <a:pt x="1199752" y="2657449"/>
                </a:lnTo>
                <a:lnTo>
                  <a:pt x="1202151" y="2644252"/>
                </a:lnTo>
                <a:lnTo>
                  <a:pt x="1202151" y="2632255"/>
                </a:lnTo>
                <a:lnTo>
                  <a:pt x="1202151" y="2620257"/>
                </a:lnTo>
                <a:lnTo>
                  <a:pt x="1197352" y="2609459"/>
                </a:lnTo>
                <a:lnTo>
                  <a:pt x="1194953" y="2595062"/>
                </a:lnTo>
                <a:lnTo>
                  <a:pt x="1180556" y="2572267"/>
                </a:lnTo>
                <a:lnTo>
                  <a:pt x="1162559" y="2545873"/>
                </a:lnTo>
                <a:lnTo>
                  <a:pt x="1150562" y="2535074"/>
                </a:lnTo>
                <a:lnTo>
                  <a:pt x="1138564" y="2525477"/>
                </a:lnTo>
                <a:lnTo>
                  <a:pt x="1127767" y="2515878"/>
                </a:lnTo>
                <a:lnTo>
                  <a:pt x="1115769" y="2511079"/>
                </a:lnTo>
                <a:lnTo>
                  <a:pt x="1106171" y="2506280"/>
                </a:lnTo>
                <a:lnTo>
                  <a:pt x="1095374" y="2503881"/>
                </a:lnTo>
                <a:lnTo>
                  <a:pt x="1083376" y="2503881"/>
                </a:lnTo>
                <a:lnTo>
                  <a:pt x="1073778" y="2506280"/>
                </a:lnTo>
                <a:lnTo>
                  <a:pt x="1062980" y="2508680"/>
                </a:lnTo>
                <a:lnTo>
                  <a:pt x="1053382" y="2513479"/>
                </a:lnTo>
                <a:lnTo>
                  <a:pt x="1031787" y="2527877"/>
                </a:lnTo>
                <a:lnTo>
                  <a:pt x="1011390" y="2545873"/>
                </a:lnTo>
                <a:lnTo>
                  <a:pt x="993394" y="2567468"/>
                </a:lnTo>
                <a:lnTo>
                  <a:pt x="971799" y="2590264"/>
                </a:lnTo>
                <a:lnTo>
                  <a:pt x="951403" y="2610659"/>
                </a:lnTo>
                <a:lnTo>
                  <a:pt x="929807" y="2632255"/>
                </a:lnTo>
                <a:lnTo>
                  <a:pt x="919010" y="2639453"/>
                </a:lnTo>
                <a:lnTo>
                  <a:pt x="907012" y="2645452"/>
                </a:lnTo>
                <a:lnTo>
                  <a:pt x="895015" y="2650251"/>
                </a:lnTo>
                <a:lnTo>
                  <a:pt x="881817" y="2652650"/>
                </a:lnTo>
                <a:lnTo>
                  <a:pt x="867421" y="2655050"/>
                </a:lnTo>
                <a:lnTo>
                  <a:pt x="854223" y="2652650"/>
                </a:lnTo>
                <a:lnTo>
                  <a:pt x="837427" y="2650251"/>
                </a:lnTo>
                <a:lnTo>
                  <a:pt x="820630" y="2644252"/>
                </a:lnTo>
                <a:lnTo>
                  <a:pt x="802634" y="2634654"/>
                </a:lnTo>
                <a:lnTo>
                  <a:pt x="784638" y="2620257"/>
                </a:lnTo>
                <a:lnTo>
                  <a:pt x="777439" y="2617858"/>
                </a:lnTo>
                <a:lnTo>
                  <a:pt x="767841" y="2615458"/>
                </a:lnTo>
                <a:lnTo>
                  <a:pt x="760643" y="2615458"/>
                </a:lnTo>
                <a:lnTo>
                  <a:pt x="753444" y="2617858"/>
                </a:lnTo>
                <a:lnTo>
                  <a:pt x="747445" y="2622657"/>
                </a:lnTo>
                <a:lnTo>
                  <a:pt x="740247" y="2627456"/>
                </a:lnTo>
                <a:lnTo>
                  <a:pt x="728250" y="2641853"/>
                </a:lnTo>
                <a:lnTo>
                  <a:pt x="721050" y="2659849"/>
                </a:lnTo>
                <a:lnTo>
                  <a:pt x="715052" y="2680245"/>
                </a:lnTo>
                <a:lnTo>
                  <a:pt x="715052" y="2699441"/>
                </a:lnTo>
                <a:lnTo>
                  <a:pt x="716251" y="2717437"/>
                </a:lnTo>
                <a:lnTo>
                  <a:pt x="721050" y="2743831"/>
                </a:lnTo>
                <a:lnTo>
                  <a:pt x="721050" y="2766627"/>
                </a:lnTo>
                <a:lnTo>
                  <a:pt x="718652" y="2789422"/>
                </a:lnTo>
                <a:lnTo>
                  <a:pt x="715052" y="2813417"/>
                </a:lnTo>
                <a:lnTo>
                  <a:pt x="700655" y="2857808"/>
                </a:lnTo>
                <a:lnTo>
                  <a:pt x="693457" y="2880603"/>
                </a:lnTo>
                <a:lnTo>
                  <a:pt x="688658" y="2900999"/>
                </a:lnTo>
                <a:lnTo>
                  <a:pt x="683859" y="2922595"/>
                </a:lnTo>
                <a:lnTo>
                  <a:pt x="675461" y="2942990"/>
                </a:lnTo>
                <a:lnTo>
                  <a:pt x="665862" y="2962186"/>
                </a:lnTo>
                <a:lnTo>
                  <a:pt x="651465" y="2977783"/>
                </a:lnTo>
                <a:lnTo>
                  <a:pt x="635869" y="2989781"/>
                </a:lnTo>
                <a:lnTo>
                  <a:pt x="626270" y="2994580"/>
                </a:lnTo>
                <a:lnTo>
                  <a:pt x="614273" y="2996979"/>
                </a:lnTo>
                <a:lnTo>
                  <a:pt x="605874" y="2999379"/>
                </a:lnTo>
                <a:lnTo>
                  <a:pt x="591477" y="2999379"/>
                </a:lnTo>
                <a:lnTo>
                  <a:pt x="579480" y="2999379"/>
                </a:lnTo>
                <a:lnTo>
                  <a:pt x="566283" y="2996979"/>
                </a:lnTo>
                <a:lnTo>
                  <a:pt x="551886" y="2994580"/>
                </a:lnTo>
                <a:lnTo>
                  <a:pt x="538688" y="2994580"/>
                </a:lnTo>
                <a:lnTo>
                  <a:pt x="526691" y="2996979"/>
                </a:lnTo>
                <a:lnTo>
                  <a:pt x="514693" y="2999379"/>
                </a:lnTo>
                <a:lnTo>
                  <a:pt x="505095" y="3002977"/>
                </a:lnTo>
                <a:lnTo>
                  <a:pt x="494298" y="3010176"/>
                </a:lnTo>
                <a:lnTo>
                  <a:pt x="484700" y="3019774"/>
                </a:lnTo>
                <a:lnTo>
                  <a:pt x="475102" y="3031772"/>
                </a:lnTo>
                <a:lnTo>
                  <a:pt x="461904" y="3047369"/>
                </a:lnTo>
                <a:lnTo>
                  <a:pt x="442709" y="3061766"/>
                </a:lnTo>
                <a:lnTo>
                  <a:pt x="422313" y="3072563"/>
                </a:lnTo>
                <a:lnTo>
                  <a:pt x="399518" y="3084561"/>
                </a:lnTo>
                <a:lnTo>
                  <a:pt x="375522" y="3094159"/>
                </a:lnTo>
                <a:lnTo>
                  <a:pt x="347928" y="3101357"/>
                </a:lnTo>
                <a:lnTo>
                  <a:pt x="322733" y="3106156"/>
                </a:lnTo>
                <a:lnTo>
                  <a:pt x="295139" y="3107356"/>
                </a:lnTo>
                <a:lnTo>
                  <a:pt x="266345" y="3107356"/>
                </a:lnTo>
                <a:lnTo>
                  <a:pt x="238751" y="3106156"/>
                </a:lnTo>
                <a:lnTo>
                  <a:pt x="213556" y="3103757"/>
                </a:lnTo>
                <a:lnTo>
                  <a:pt x="188361" y="3096558"/>
                </a:lnTo>
                <a:lnTo>
                  <a:pt x="164366" y="3089360"/>
                </a:lnTo>
                <a:lnTo>
                  <a:pt x="143970" y="3079762"/>
                </a:lnTo>
                <a:lnTo>
                  <a:pt x="124774" y="3068964"/>
                </a:lnTo>
                <a:lnTo>
                  <a:pt x="109178" y="3054567"/>
                </a:lnTo>
                <a:lnTo>
                  <a:pt x="89981" y="3029372"/>
                </a:lnTo>
                <a:lnTo>
                  <a:pt x="74385" y="3005377"/>
                </a:lnTo>
                <a:lnTo>
                  <a:pt x="57588" y="2980183"/>
                </a:lnTo>
                <a:lnTo>
                  <a:pt x="44391" y="2954987"/>
                </a:lnTo>
                <a:lnTo>
                  <a:pt x="32393" y="2928593"/>
                </a:lnTo>
                <a:lnTo>
                  <a:pt x="22796" y="2903398"/>
                </a:lnTo>
                <a:lnTo>
                  <a:pt x="16797" y="2878203"/>
                </a:lnTo>
                <a:lnTo>
                  <a:pt x="9598" y="2850609"/>
                </a:lnTo>
                <a:lnTo>
                  <a:pt x="4799" y="2824215"/>
                </a:lnTo>
                <a:lnTo>
                  <a:pt x="2400" y="2796620"/>
                </a:lnTo>
                <a:lnTo>
                  <a:pt x="0" y="2771426"/>
                </a:lnTo>
                <a:lnTo>
                  <a:pt x="2400" y="2743831"/>
                </a:lnTo>
                <a:lnTo>
                  <a:pt x="4799" y="2717437"/>
                </a:lnTo>
                <a:lnTo>
                  <a:pt x="7199" y="2692242"/>
                </a:lnTo>
                <a:lnTo>
                  <a:pt x="11998" y="2664648"/>
                </a:lnTo>
                <a:lnTo>
                  <a:pt x="17997" y="2639453"/>
                </a:lnTo>
                <a:lnTo>
                  <a:pt x="27594" y="2615458"/>
                </a:lnTo>
                <a:lnTo>
                  <a:pt x="37192" y="2590264"/>
                </a:lnTo>
                <a:lnTo>
                  <a:pt x="49190" y="2567468"/>
                </a:lnTo>
                <a:lnTo>
                  <a:pt x="62387" y="2543473"/>
                </a:lnTo>
                <a:lnTo>
                  <a:pt x="76784" y="2520677"/>
                </a:lnTo>
                <a:lnTo>
                  <a:pt x="92381" y="2500282"/>
                </a:lnTo>
                <a:lnTo>
                  <a:pt x="109178" y="2478686"/>
                </a:lnTo>
                <a:lnTo>
                  <a:pt x="127174" y="2458290"/>
                </a:lnTo>
                <a:lnTo>
                  <a:pt x="148769" y="2439095"/>
                </a:lnTo>
                <a:lnTo>
                  <a:pt x="169166" y="2423498"/>
                </a:lnTo>
                <a:lnTo>
                  <a:pt x="191960" y="2406702"/>
                </a:lnTo>
                <a:lnTo>
                  <a:pt x="215955" y="2391104"/>
                </a:lnTo>
                <a:lnTo>
                  <a:pt x="241150" y="2379108"/>
                </a:lnTo>
                <a:lnTo>
                  <a:pt x="266345" y="2364710"/>
                </a:lnTo>
                <a:lnTo>
                  <a:pt x="295139" y="2356312"/>
                </a:lnTo>
                <a:lnTo>
                  <a:pt x="322733" y="2346714"/>
                </a:lnTo>
                <a:lnTo>
                  <a:pt x="340730" y="2344315"/>
                </a:lnTo>
                <a:lnTo>
                  <a:pt x="355127" y="2344315"/>
                </a:lnTo>
                <a:lnTo>
                  <a:pt x="368324" y="2349114"/>
                </a:lnTo>
                <a:lnTo>
                  <a:pt x="380321" y="2353912"/>
                </a:lnTo>
                <a:lnTo>
                  <a:pt x="400717" y="2369509"/>
                </a:lnTo>
                <a:lnTo>
                  <a:pt x="412715" y="2379108"/>
                </a:lnTo>
                <a:lnTo>
                  <a:pt x="424712" y="2386305"/>
                </a:lnTo>
                <a:lnTo>
                  <a:pt x="469103" y="2411500"/>
                </a:lnTo>
                <a:lnTo>
                  <a:pt x="512294" y="2436696"/>
                </a:lnTo>
                <a:lnTo>
                  <a:pt x="556685" y="2463089"/>
                </a:lnTo>
                <a:lnTo>
                  <a:pt x="601075" y="2488285"/>
                </a:lnTo>
                <a:lnTo>
                  <a:pt x="623871" y="2497883"/>
                </a:lnTo>
                <a:lnTo>
                  <a:pt x="646666" y="2506280"/>
                </a:lnTo>
                <a:lnTo>
                  <a:pt x="673060" y="2515878"/>
                </a:lnTo>
                <a:lnTo>
                  <a:pt x="695856" y="2520677"/>
                </a:lnTo>
                <a:lnTo>
                  <a:pt x="723451" y="2525477"/>
                </a:lnTo>
                <a:lnTo>
                  <a:pt x="751045" y="2527877"/>
                </a:lnTo>
                <a:lnTo>
                  <a:pt x="779839" y="2527877"/>
                </a:lnTo>
                <a:lnTo>
                  <a:pt x="809833" y="2523077"/>
                </a:lnTo>
                <a:lnTo>
                  <a:pt x="837427" y="2518278"/>
                </a:lnTo>
                <a:lnTo>
                  <a:pt x="862622" y="2508680"/>
                </a:lnTo>
                <a:lnTo>
                  <a:pt x="886616" y="2500282"/>
                </a:lnTo>
                <a:lnTo>
                  <a:pt x="909412" y="2490684"/>
                </a:lnTo>
                <a:lnTo>
                  <a:pt x="927409" y="2476287"/>
                </a:lnTo>
                <a:lnTo>
                  <a:pt x="946604" y="2463089"/>
                </a:lnTo>
                <a:lnTo>
                  <a:pt x="962201" y="2446293"/>
                </a:lnTo>
                <a:lnTo>
                  <a:pt x="976598" y="2430696"/>
                </a:lnTo>
                <a:lnTo>
                  <a:pt x="1004192" y="2395903"/>
                </a:lnTo>
                <a:lnTo>
                  <a:pt x="1029387" y="2358711"/>
                </a:lnTo>
                <a:lnTo>
                  <a:pt x="1055782" y="2321519"/>
                </a:lnTo>
                <a:lnTo>
                  <a:pt x="1080976" y="2284327"/>
                </a:lnTo>
                <a:lnTo>
                  <a:pt x="1088175" y="2267530"/>
                </a:lnTo>
                <a:lnTo>
                  <a:pt x="1090574" y="2255533"/>
                </a:lnTo>
                <a:lnTo>
                  <a:pt x="1088175" y="2244735"/>
                </a:lnTo>
                <a:lnTo>
                  <a:pt x="1080976" y="2237537"/>
                </a:lnTo>
                <a:lnTo>
                  <a:pt x="1068978" y="2232738"/>
                </a:lnTo>
                <a:lnTo>
                  <a:pt x="1055782" y="2227938"/>
                </a:lnTo>
                <a:lnTo>
                  <a:pt x="1038985" y="2230338"/>
                </a:lnTo>
                <a:lnTo>
                  <a:pt x="1018590" y="2232738"/>
                </a:lnTo>
                <a:lnTo>
                  <a:pt x="983796" y="2244735"/>
                </a:lnTo>
                <a:lnTo>
                  <a:pt x="949004" y="2255533"/>
                </a:lnTo>
                <a:lnTo>
                  <a:pt x="916610" y="2269930"/>
                </a:lnTo>
                <a:lnTo>
                  <a:pt x="884217" y="2286727"/>
                </a:lnTo>
                <a:lnTo>
                  <a:pt x="854223" y="2307122"/>
                </a:lnTo>
                <a:lnTo>
                  <a:pt x="825429" y="2327518"/>
                </a:lnTo>
                <a:lnTo>
                  <a:pt x="800234" y="2356312"/>
                </a:lnTo>
                <a:lnTo>
                  <a:pt x="777439" y="2386305"/>
                </a:lnTo>
                <a:lnTo>
                  <a:pt x="758243" y="2413900"/>
                </a:lnTo>
                <a:lnTo>
                  <a:pt x="747445" y="2425897"/>
                </a:lnTo>
                <a:lnTo>
                  <a:pt x="735448" y="2436696"/>
                </a:lnTo>
                <a:lnTo>
                  <a:pt x="721050" y="2446293"/>
                </a:lnTo>
                <a:lnTo>
                  <a:pt x="705454" y="2453491"/>
                </a:lnTo>
                <a:lnTo>
                  <a:pt x="688658" y="2455891"/>
                </a:lnTo>
                <a:lnTo>
                  <a:pt x="673060" y="2453491"/>
                </a:lnTo>
                <a:lnTo>
                  <a:pt x="661063" y="2448692"/>
                </a:lnTo>
                <a:lnTo>
                  <a:pt x="651465" y="2443894"/>
                </a:lnTo>
                <a:lnTo>
                  <a:pt x="644266" y="2439095"/>
                </a:lnTo>
                <a:lnTo>
                  <a:pt x="643067" y="2431896"/>
                </a:lnTo>
                <a:lnTo>
                  <a:pt x="640668" y="2425897"/>
                </a:lnTo>
                <a:lnTo>
                  <a:pt x="638268" y="2418699"/>
                </a:lnTo>
                <a:lnTo>
                  <a:pt x="640668" y="2401902"/>
                </a:lnTo>
                <a:lnTo>
                  <a:pt x="646666" y="2371908"/>
                </a:lnTo>
                <a:lnTo>
                  <a:pt x="649065" y="2358711"/>
                </a:lnTo>
                <a:lnTo>
                  <a:pt x="649065" y="2351513"/>
                </a:lnTo>
                <a:lnTo>
                  <a:pt x="646666" y="2346714"/>
                </a:lnTo>
                <a:lnTo>
                  <a:pt x="635869" y="2321519"/>
                </a:lnTo>
                <a:lnTo>
                  <a:pt x="626270" y="2299923"/>
                </a:lnTo>
                <a:lnTo>
                  <a:pt x="621471" y="2279528"/>
                </a:lnTo>
                <a:lnTo>
                  <a:pt x="619072" y="2262731"/>
                </a:lnTo>
                <a:lnTo>
                  <a:pt x="621471" y="2247134"/>
                </a:lnTo>
                <a:lnTo>
                  <a:pt x="626270" y="2232738"/>
                </a:lnTo>
                <a:lnTo>
                  <a:pt x="633469" y="2220740"/>
                </a:lnTo>
                <a:lnTo>
                  <a:pt x="643067" y="2209942"/>
                </a:lnTo>
                <a:lnTo>
                  <a:pt x="653865" y="2200344"/>
                </a:lnTo>
                <a:lnTo>
                  <a:pt x="665862" y="2193146"/>
                </a:lnTo>
                <a:lnTo>
                  <a:pt x="695856" y="2177549"/>
                </a:lnTo>
                <a:lnTo>
                  <a:pt x="760643" y="2148755"/>
                </a:lnTo>
                <a:lnTo>
                  <a:pt x="785837" y="2135558"/>
                </a:lnTo>
                <a:lnTo>
                  <a:pt x="809833" y="2118761"/>
                </a:lnTo>
                <a:lnTo>
                  <a:pt x="830228" y="2100764"/>
                </a:lnTo>
                <a:lnTo>
                  <a:pt x="849424" y="2079169"/>
                </a:lnTo>
                <a:lnTo>
                  <a:pt x="862622" y="2058774"/>
                </a:lnTo>
                <a:lnTo>
                  <a:pt x="877018" y="2035978"/>
                </a:lnTo>
                <a:lnTo>
                  <a:pt x="886616" y="2009583"/>
                </a:lnTo>
                <a:lnTo>
                  <a:pt x="895015" y="1984389"/>
                </a:lnTo>
                <a:lnTo>
                  <a:pt x="899814" y="1959194"/>
                </a:lnTo>
                <a:lnTo>
                  <a:pt x="902213" y="1933999"/>
                </a:lnTo>
                <a:lnTo>
                  <a:pt x="902213" y="1905205"/>
                </a:lnTo>
                <a:lnTo>
                  <a:pt x="897414" y="1880011"/>
                </a:lnTo>
                <a:lnTo>
                  <a:pt x="890216" y="1854816"/>
                </a:lnTo>
                <a:lnTo>
                  <a:pt x="881817" y="1827221"/>
                </a:lnTo>
                <a:lnTo>
                  <a:pt x="869820" y="1803226"/>
                </a:lnTo>
                <a:lnTo>
                  <a:pt x="854223" y="1778032"/>
                </a:lnTo>
                <a:lnTo>
                  <a:pt x="844625" y="1766034"/>
                </a:lnTo>
                <a:lnTo>
                  <a:pt x="832628" y="1757636"/>
                </a:lnTo>
                <a:lnTo>
                  <a:pt x="819431" y="1750437"/>
                </a:lnTo>
                <a:lnTo>
                  <a:pt x="805033" y="1748038"/>
                </a:lnTo>
                <a:lnTo>
                  <a:pt x="790636" y="1748038"/>
                </a:lnTo>
                <a:lnTo>
                  <a:pt x="777439" y="1748038"/>
                </a:lnTo>
                <a:lnTo>
                  <a:pt x="747445" y="1755236"/>
                </a:lnTo>
                <a:lnTo>
                  <a:pt x="705454" y="1768434"/>
                </a:lnTo>
                <a:lnTo>
                  <a:pt x="663463" y="1782831"/>
                </a:lnTo>
                <a:lnTo>
                  <a:pt x="581879" y="1812824"/>
                </a:lnTo>
                <a:lnTo>
                  <a:pt x="549486" y="1828421"/>
                </a:lnTo>
                <a:lnTo>
                  <a:pt x="533890" y="1835620"/>
                </a:lnTo>
                <a:lnTo>
                  <a:pt x="517093" y="1842818"/>
                </a:lnTo>
                <a:lnTo>
                  <a:pt x="501496" y="1845218"/>
                </a:lnTo>
                <a:lnTo>
                  <a:pt x="494298" y="1845218"/>
                </a:lnTo>
                <a:lnTo>
                  <a:pt x="484700" y="1842818"/>
                </a:lnTo>
                <a:lnTo>
                  <a:pt x="477501" y="1838019"/>
                </a:lnTo>
                <a:lnTo>
                  <a:pt x="469103" y="1833220"/>
                </a:lnTo>
                <a:lnTo>
                  <a:pt x="459505" y="1827221"/>
                </a:lnTo>
                <a:lnTo>
                  <a:pt x="452306" y="1817623"/>
                </a:lnTo>
                <a:lnTo>
                  <a:pt x="435510" y="1793629"/>
                </a:lnTo>
                <a:lnTo>
                  <a:pt x="431911" y="1782831"/>
                </a:lnTo>
                <a:lnTo>
                  <a:pt x="427112" y="1770833"/>
                </a:lnTo>
                <a:lnTo>
                  <a:pt x="424712" y="1758836"/>
                </a:lnTo>
                <a:lnTo>
                  <a:pt x="424712" y="1745638"/>
                </a:lnTo>
                <a:lnTo>
                  <a:pt x="427112" y="1733641"/>
                </a:lnTo>
                <a:lnTo>
                  <a:pt x="431911" y="1721643"/>
                </a:lnTo>
                <a:lnTo>
                  <a:pt x="440309" y="1703647"/>
                </a:lnTo>
                <a:lnTo>
                  <a:pt x="449907" y="1686851"/>
                </a:lnTo>
                <a:lnTo>
                  <a:pt x="464304" y="1673654"/>
                </a:lnTo>
                <a:lnTo>
                  <a:pt x="477501" y="1661655"/>
                </a:lnTo>
                <a:lnTo>
                  <a:pt x="491898" y="1654457"/>
                </a:lnTo>
                <a:lnTo>
                  <a:pt x="509894" y="1650858"/>
                </a:lnTo>
                <a:lnTo>
                  <a:pt x="529091" y="1648459"/>
                </a:lnTo>
                <a:lnTo>
                  <a:pt x="547087" y="1648459"/>
                </a:lnTo>
                <a:lnTo>
                  <a:pt x="574681" y="1652058"/>
                </a:lnTo>
                <a:lnTo>
                  <a:pt x="601075" y="1652058"/>
                </a:lnTo>
                <a:lnTo>
                  <a:pt x="626270" y="1652058"/>
                </a:lnTo>
                <a:lnTo>
                  <a:pt x="651465" y="1650858"/>
                </a:lnTo>
                <a:lnTo>
                  <a:pt x="677859" y="1646059"/>
                </a:lnTo>
                <a:lnTo>
                  <a:pt x="703055" y="1641260"/>
                </a:lnTo>
                <a:lnTo>
                  <a:pt x="751045" y="1626863"/>
                </a:lnTo>
                <a:lnTo>
                  <a:pt x="800234" y="1608866"/>
                </a:lnTo>
                <a:lnTo>
                  <a:pt x="847025" y="1589671"/>
                </a:lnTo>
                <a:lnTo>
                  <a:pt x="941805" y="1550079"/>
                </a:lnTo>
                <a:lnTo>
                  <a:pt x="971799" y="1539282"/>
                </a:lnTo>
                <a:lnTo>
                  <a:pt x="988595" y="1532082"/>
                </a:lnTo>
                <a:lnTo>
                  <a:pt x="1001792" y="1524885"/>
                </a:lnTo>
                <a:lnTo>
                  <a:pt x="1016189" y="1515287"/>
                </a:lnTo>
                <a:lnTo>
                  <a:pt x="1025787" y="1504489"/>
                </a:lnTo>
                <a:lnTo>
                  <a:pt x="1031787" y="1487692"/>
                </a:lnTo>
                <a:lnTo>
                  <a:pt x="1031787" y="1478094"/>
                </a:lnTo>
                <a:lnTo>
                  <a:pt x="1031787" y="1469696"/>
                </a:lnTo>
                <a:lnTo>
                  <a:pt x="1029387" y="1452899"/>
                </a:lnTo>
                <a:lnTo>
                  <a:pt x="1025787" y="1437302"/>
                </a:lnTo>
                <a:lnTo>
                  <a:pt x="1016189" y="1422905"/>
                </a:lnTo>
                <a:lnTo>
                  <a:pt x="1006591" y="1408508"/>
                </a:lnTo>
                <a:lnTo>
                  <a:pt x="994594" y="1397711"/>
                </a:lnTo>
                <a:lnTo>
                  <a:pt x="981397" y="1388113"/>
                </a:lnTo>
                <a:lnTo>
                  <a:pt x="953803" y="1368917"/>
                </a:lnTo>
                <a:lnTo>
                  <a:pt x="923809" y="1353320"/>
                </a:lnTo>
                <a:lnTo>
                  <a:pt x="892615" y="1341322"/>
                </a:lnTo>
                <a:lnTo>
                  <a:pt x="862622" y="1330525"/>
                </a:lnTo>
                <a:lnTo>
                  <a:pt x="830228" y="1320927"/>
                </a:lnTo>
                <a:lnTo>
                  <a:pt x="797835" y="1313728"/>
                </a:lnTo>
                <a:lnTo>
                  <a:pt x="765442" y="1306530"/>
                </a:lnTo>
                <a:lnTo>
                  <a:pt x="733049" y="1301731"/>
                </a:lnTo>
                <a:lnTo>
                  <a:pt x="700655" y="1299331"/>
                </a:lnTo>
                <a:lnTo>
                  <a:pt x="677859" y="1296931"/>
                </a:lnTo>
                <a:lnTo>
                  <a:pt x="653865" y="1293332"/>
                </a:lnTo>
                <a:lnTo>
                  <a:pt x="631069" y="1286134"/>
                </a:lnTo>
                <a:lnTo>
                  <a:pt x="611873" y="1276536"/>
                </a:lnTo>
                <a:lnTo>
                  <a:pt x="598677" y="1262139"/>
                </a:lnTo>
                <a:lnTo>
                  <a:pt x="591477" y="1253741"/>
                </a:lnTo>
                <a:lnTo>
                  <a:pt x="586678" y="1246542"/>
                </a:lnTo>
                <a:lnTo>
                  <a:pt x="581879" y="1234545"/>
                </a:lnTo>
                <a:lnTo>
                  <a:pt x="581879" y="1224947"/>
                </a:lnTo>
                <a:lnTo>
                  <a:pt x="581879" y="1211749"/>
                </a:lnTo>
                <a:lnTo>
                  <a:pt x="581879" y="1199752"/>
                </a:lnTo>
                <a:lnTo>
                  <a:pt x="586678" y="1184155"/>
                </a:lnTo>
                <a:lnTo>
                  <a:pt x="591477" y="1172158"/>
                </a:lnTo>
                <a:lnTo>
                  <a:pt x="596276" y="1160160"/>
                </a:lnTo>
                <a:lnTo>
                  <a:pt x="603475" y="1154161"/>
                </a:lnTo>
                <a:lnTo>
                  <a:pt x="611873" y="1146963"/>
                </a:lnTo>
                <a:lnTo>
                  <a:pt x="621471" y="1139764"/>
                </a:lnTo>
                <a:lnTo>
                  <a:pt x="631069" y="1137365"/>
                </a:lnTo>
                <a:lnTo>
                  <a:pt x="640668" y="1134965"/>
                </a:lnTo>
                <a:lnTo>
                  <a:pt x="663463" y="1132565"/>
                </a:lnTo>
                <a:lnTo>
                  <a:pt x="686258" y="1134965"/>
                </a:lnTo>
                <a:lnTo>
                  <a:pt x="712653" y="1142164"/>
                </a:lnTo>
                <a:lnTo>
                  <a:pt x="735448" y="1149362"/>
                </a:lnTo>
                <a:lnTo>
                  <a:pt x="849424" y="1184155"/>
                </a:lnTo>
                <a:lnTo>
                  <a:pt x="959801" y="1216548"/>
                </a:lnTo>
                <a:lnTo>
                  <a:pt x="986196" y="1224947"/>
                </a:lnTo>
                <a:lnTo>
                  <a:pt x="996994" y="1227346"/>
                </a:lnTo>
                <a:lnTo>
                  <a:pt x="1008992" y="1227346"/>
                </a:lnTo>
                <a:lnTo>
                  <a:pt x="1020988" y="1224947"/>
                </a:lnTo>
                <a:lnTo>
                  <a:pt x="1031787" y="1221347"/>
                </a:lnTo>
                <a:lnTo>
                  <a:pt x="1041385" y="1214149"/>
                </a:lnTo>
                <a:lnTo>
                  <a:pt x="1050982" y="1199752"/>
                </a:lnTo>
                <a:lnTo>
                  <a:pt x="1055782" y="1186555"/>
                </a:lnTo>
                <a:lnTo>
                  <a:pt x="1058181" y="1172158"/>
                </a:lnTo>
                <a:lnTo>
                  <a:pt x="1058181" y="1160160"/>
                </a:lnTo>
                <a:lnTo>
                  <a:pt x="1053382" y="1149362"/>
                </a:lnTo>
                <a:lnTo>
                  <a:pt x="1048583" y="1139764"/>
                </a:lnTo>
                <a:lnTo>
                  <a:pt x="1038985" y="1127766"/>
                </a:lnTo>
                <a:lnTo>
                  <a:pt x="1029387" y="1120568"/>
                </a:lnTo>
                <a:lnTo>
                  <a:pt x="1018590" y="1112170"/>
                </a:lnTo>
                <a:lnTo>
                  <a:pt x="971799" y="1085775"/>
                </a:lnTo>
                <a:lnTo>
                  <a:pt x="951403" y="1072578"/>
                </a:lnTo>
                <a:lnTo>
                  <a:pt x="932208" y="1055781"/>
                </a:lnTo>
                <a:lnTo>
                  <a:pt x="925008" y="1047383"/>
                </a:lnTo>
                <a:lnTo>
                  <a:pt x="921409" y="1037785"/>
                </a:lnTo>
                <a:lnTo>
                  <a:pt x="916610" y="1028187"/>
                </a:lnTo>
                <a:lnTo>
                  <a:pt x="914211" y="1016190"/>
                </a:lnTo>
                <a:lnTo>
                  <a:pt x="914211" y="1002992"/>
                </a:lnTo>
                <a:lnTo>
                  <a:pt x="914211" y="988595"/>
                </a:lnTo>
                <a:lnTo>
                  <a:pt x="919010" y="975398"/>
                </a:lnTo>
                <a:lnTo>
                  <a:pt x="923809" y="958602"/>
                </a:lnTo>
                <a:lnTo>
                  <a:pt x="951403" y="896215"/>
                </a:lnTo>
                <a:lnTo>
                  <a:pt x="967000" y="868620"/>
                </a:lnTo>
                <a:lnTo>
                  <a:pt x="986196" y="839826"/>
                </a:lnTo>
                <a:lnTo>
                  <a:pt x="994594" y="829029"/>
                </a:lnTo>
                <a:lnTo>
                  <a:pt x="1006591" y="817031"/>
                </a:lnTo>
                <a:lnTo>
                  <a:pt x="1020988" y="809833"/>
                </a:lnTo>
                <a:lnTo>
                  <a:pt x="1036585" y="800235"/>
                </a:lnTo>
                <a:lnTo>
                  <a:pt x="1053382" y="796635"/>
                </a:lnTo>
                <a:lnTo>
                  <a:pt x="1071378" y="791836"/>
                </a:lnTo>
                <a:lnTo>
                  <a:pt x="1092974" y="791836"/>
                </a:lnTo>
                <a:lnTo>
                  <a:pt x="1113370" y="791836"/>
                </a:lnTo>
                <a:lnTo>
                  <a:pt x="1132566" y="791836"/>
                </a:lnTo>
                <a:lnTo>
                  <a:pt x="1150562" y="789437"/>
                </a:lnTo>
                <a:lnTo>
                  <a:pt x="1167358" y="787037"/>
                </a:lnTo>
                <a:lnTo>
                  <a:pt x="1185355" y="782238"/>
                </a:lnTo>
                <a:lnTo>
                  <a:pt x="1222547" y="767841"/>
                </a:lnTo>
                <a:lnTo>
                  <a:pt x="1254940" y="752245"/>
                </a:lnTo>
                <a:lnTo>
                  <a:pt x="1292132" y="728250"/>
                </a:lnTo>
                <a:lnTo>
                  <a:pt x="1310129" y="715052"/>
                </a:lnTo>
                <a:lnTo>
                  <a:pt x="1329325" y="700655"/>
                </a:lnTo>
                <a:lnTo>
                  <a:pt x="1344921" y="687458"/>
                </a:lnTo>
                <a:lnTo>
                  <a:pt x="1359318" y="670662"/>
                </a:lnTo>
                <a:lnTo>
                  <a:pt x="1368917" y="655064"/>
                </a:lnTo>
                <a:lnTo>
                  <a:pt x="1373716" y="638268"/>
                </a:lnTo>
                <a:lnTo>
                  <a:pt x="1373716" y="631069"/>
                </a:lnTo>
                <a:lnTo>
                  <a:pt x="1373716" y="623871"/>
                </a:lnTo>
                <a:lnTo>
                  <a:pt x="1371316" y="615473"/>
                </a:lnTo>
                <a:lnTo>
                  <a:pt x="1366517" y="608274"/>
                </a:lnTo>
                <a:lnTo>
                  <a:pt x="1352121" y="596277"/>
                </a:lnTo>
                <a:lnTo>
                  <a:pt x="1336523" y="583079"/>
                </a:lnTo>
                <a:lnTo>
                  <a:pt x="1317327" y="571082"/>
                </a:lnTo>
                <a:lnTo>
                  <a:pt x="1296931" y="561484"/>
                </a:lnTo>
                <a:lnTo>
                  <a:pt x="1257340" y="543488"/>
                </a:lnTo>
                <a:lnTo>
                  <a:pt x="1234545" y="531490"/>
                </a:lnTo>
                <a:lnTo>
                  <a:pt x="1220147" y="526691"/>
                </a:lnTo>
                <a:lnTo>
                  <a:pt x="1210549" y="519493"/>
                </a:lnTo>
                <a:lnTo>
                  <a:pt x="1202151" y="513494"/>
                </a:lnTo>
                <a:lnTo>
                  <a:pt x="1194953" y="503896"/>
                </a:lnTo>
                <a:lnTo>
                  <a:pt x="1190154" y="491898"/>
                </a:lnTo>
                <a:lnTo>
                  <a:pt x="1190154" y="476302"/>
                </a:lnTo>
                <a:lnTo>
                  <a:pt x="1194953" y="457106"/>
                </a:lnTo>
                <a:lnTo>
                  <a:pt x="1202151" y="445108"/>
                </a:lnTo>
                <a:lnTo>
                  <a:pt x="1212949" y="436710"/>
                </a:lnTo>
                <a:lnTo>
                  <a:pt x="1224946" y="431911"/>
                </a:lnTo>
                <a:lnTo>
                  <a:pt x="1238144" y="431911"/>
                </a:lnTo>
                <a:lnTo>
                  <a:pt x="1252541" y="431911"/>
                </a:lnTo>
                <a:lnTo>
                  <a:pt x="1282535" y="434310"/>
                </a:lnTo>
                <a:lnTo>
                  <a:pt x="1304131" y="434310"/>
                </a:lnTo>
                <a:lnTo>
                  <a:pt x="1317327" y="431911"/>
                </a:lnTo>
                <a:lnTo>
                  <a:pt x="1329325" y="424712"/>
                </a:lnTo>
                <a:lnTo>
                  <a:pt x="1336523" y="415114"/>
                </a:lnTo>
                <a:lnTo>
                  <a:pt x="1338923" y="406716"/>
                </a:lnTo>
                <a:lnTo>
                  <a:pt x="1338923" y="392319"/>
                </a:lnTo>
                <a:lnTo>
                  <a:pt x="1336523" y="375523"/>
                </a:lnTo>
                <a:lnTo>
                  <a:pt x="1331724" y="359926"/>
                </a:lnTo>
                <a:lnTo>
                  <a:pt x="1294533" y="241150"/>
                </a:lnTo>
                <a:lnTo>
                  <a:pt x="1257340" y="121175"/>
                </a:lnTo>
                <a:lnTo>
                  <a:pt x="1250141" y="88782"/>
                </a:lnTo>
                <a:lnTo>
                  <a:pt x="1247742" y="71985"/>
                </a:lnTo>
                <a:lnTo>
                  <a:pt x="1250141" y="55189"/>
                </a:lnTo>
                <a:lnTo>
                  <a:pt x="1252541" y="41992"/>
                </a:lnTo>
                <a:lnTo>
                  <a:pt x="1262139" y="29994"/>
                </a:lnTo>
                <a:lnTo>
                  <a:pt x="1275336" y="20396"/>
                </a:lnTo>
                <a:lnTo>
                  <a:pt x="1294533" y="14397"/>
                </a:lnTo>
                <a:lnTo>
                  <a:pt x="1336523" y="47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2384324" y="894329"/>
            <a:ext cx="7423352" cy="5069342"/>
          </a:xfrm>
          <a:custGeom>
            <a:avLst/>
            <a:gdLst>
              <a:gd name="connsiteX0" fmla="*/ 5165068 w 7423352"/>
              <a:gd name="connsiteY0" fmla="*/ 0 h 5069342"/>
              <a:gd name="connsiteX1" fmla="*/ 5181246 w 7423352"/>
              <a:gd name="connsiteY1" fmla="*/ 0 h 5069342"/>
              <a:gd name="connsiteX2" fmla="*/ 5197425 w 7423352"/>
              <a:gd name="connsiteY2" fmla="*/ 2697 h 5069342"/>
              <a:gd name="connsiteX3" fmla="*/ 5213604 w 7423352"/>
              <a:gd name="connsiteY3" fmla="*/ 8089 h 5069342"/>
              <a:gd name="connsiteX4" fmla="*/ 5229783 w 7423352"/>
              <a:gd name="connsiteY4" fmla="*/ 18875 h 5069342"/>
              <a:gd name="connsiteX5" fmla="*/ 5243265 w 7423352"/>
              <a:gd name="connsiteY5" fmla="*/ 35054 h 5069342"/>
              <a:gd name="connsiteX6" fmla="*/ 5256747 w 7423352"/>
              <a:gd name="connsiteY6" fmla="*/ 53929 h 5069342"/>
              <a:gd name="connsiteX7" fmla="*/ 5264837 w 7423352"/>
              <a:gd name="connsiteY7" fmla="*/ 70108 h 5069342"/>
              <a:gd name="connsiteX8" fmla="*/ 5267533 w 7423352"/>
              <a:gd name="connsiteY8" fmla="*/ 86287 h 5069342"/>
              <a:gd name="connsiteX9" fmla="*/ 5264837 w 7423352"/>
              <a:gd name="connsiteY9" fmla="*/ 102466 h 5069342"/>
              <a:gd name="connsiteX10" fmla="*/ 5256747 w 7423352"/>
              <a:gd name="connsiteY10" fmla="*/ 115948 h 5069342"/>
              <a:gd name="connsiteX11" fmla="*/ 5245961 w 7423352"/>
              <a:gd name="connsiteY11" fmla="*/ 129430 h 5069342"/>
              <a:gd name="connsiteX12" fmla="*/ 5235176 w 7423352"/>
              <a:gd name="connsiteY12" fmla="*/ 142912 h 5069342"/>
              <a:gd name="connsiteX13" fmla="*/ 5218997 w 7423352"/>
              <a:gd name="connsiteY13" fmla="*/ 156395 h 5069342"/>
              <a:gd name="connsiteX14" fmla="*/ 5165068 w 7423352"/>
              <a:gd name="connsiteY14" fmla="*/ 196842 h 5069342"/>
              <a:gd name="connsiteX15" fmla="*/ 5138103 w 7423352"/>
              <a:gd name="connsiteY15" fmla="*/ 215717 h 5069342"/>
              <a:gd name="connsiteX16" fmla="*/ 5108442 w 7423352"/>
              <a:gd name="connsiteY16" fmla="*/ 229199 h 5069342"/>
              <a:gd name="connsiteX17" fmla="*/ 5078781 w 7423352"/>
              <a:gd name="connsiteY17" fmla="*/ 239985 h 5069342"/>
              <a:gd name="connsiteX18" fmla="*/ 5062602 w 7423352"/>
              <a:gd name="connsiteY18" fmla="*/ 242681 h 5069342"/>
              <a:gd name="connsiteX19" fmla="*/ 5046424 w 7423352"/>
              <a:gd name="connsiteY19" fmla="*/ 242681 h 5069342"/>
              <a:gd name="connsiteX20" fmla="*/ 5030245 w 7423352"/>
              <a:gd name="connsiteY20" fmla="*/ 242681 h 5069342"/>
              <a:gd name="connsiteX21" fmla="*/ 5014066 w 7423352"/>
              <a:gd name="connsiteY21" fmla="*/ 239985 h 5069342"/>
              <a:gd name="connsiteX22" fmla="*/ 4995191 w 7423352"/>
              <a:gd name="connsiteY22" fmla="*/ 234592 h 5069342"/>
              <a:gd name="connsiteX23" fmla="*/ 4976316 w 7423352"/>
              <a:gd name="connsiteY23" fmla="*/ 229199 h 5069342"/>
              <a:gd name="connsiteX24" fmla="*/ 4868457 w 7423352"/>
              <a:gd name="connsiteY24" fmla="*/ 342450 h 5069342"/>
              <a:gd name="connsiteX25" fmla="*/ 4814528 w 7423352"/>
              <a:gd name="connsiteY25" fmla="*/ 258860 h 5069342"/>
              <a:gd name="connsiteX26" fmla="*/ 4817224 w 7423352"/>
              <a:gd name="connsiteY26" fmla="*/ 293914 h 5069342"/>
              <a:gd name="connsiteX27" fmla="*/ 4822617 w 7423352"/>
              <a:gd name="connsiteY27" fmla="*/ 326272 h 5069342"/>
              <a:gd name="connsiteX28" fmla="*/ 4830707 w 7423352"/>
              <a:gd name="connsiteY28" fmla="*/ 355933 h 5069342"/>
              <a:gd name="connsiteX29" fmla="*/ 4838796 w 7423352"/>
              <a:gd name="connsiteY29" fmla="*/ 382897 h 5069342"/>
              <a:gd name="connsiteX30" fmla="*/ 4849582 w 7423352"/>
              <a:gd name="connsiteY30" fmla="*/ 409862 h 5069342"/>
              <a:gd name="connsiteX31" fmla="*/ 4863064 w 7423352"/>
              <a:gd name="connsiteY31" fmla="*/ 431433 h 5069342"/>
              <a:gd name="connsiteX32" fmla="*/ 4879243 w 7423352"/>
              <a:gd name="connsiteY32" fmla="*/ 453005 h 5069342"/>
              <a:gd name="connsiteX33" fmla="*/ 4900815 w 7423352"/>
              <a:gd name="connsiteY33" fmla="*/ 474577 h 5069342"/>
              <a:gd name="connsiteX34" fmla="*/ 4943958 w 7423352"/>
              <a:gd name="connsiteY34" fmla="*/ 517720 h 5069342"/>
              <a:gd name="connsiteX35" fmla="*/ 4965530 w 7423352"/>
              <a:gd name="connsiteY35" fmla="*/ 539292 h 5069342"/>
              <a:gd name="connsiteX36" fmla="*/ 4979012 w 7423352"/>
              <a:gd name="connsiteY36" fmla="*/ 547381 h 5069342"/>
              <a:gd name="connsiteX37" fmla="*/ 4992494 w 7423352"/>
              <a:gd name="connsiteY37" fmla="*/ 552774 h 5069342"/>
              <a:gd name="connsiteX38" fmla="*/ 5000584 w 7423352"/>
              <a:gd name="connsiteY38" fmla="*/ 555471 h 5069342"/>
              <a:gd name="connsiteX39" fmla="*/ 5011370 w 7423352"/>
              <a:gd name="connsiteY39" fmla="*/ 555471 h 5069342"/>
              <a:gd name="connsiteX40" fmla="*/ 5032941 w 7423352"/>
              <a:gd name="connsiteY40" fmla="*/ 550078 h 5069342"/>
              <a:gd name="connsiteX41" fmla="*/ 5057209 w 7423352"/>
              <a:gd name="connsiteY41" fmla="*/ 544685 h 5069342"/>
              <a:gd name="connsiteX42" fmla="*/ 5081477 w 7423352"/>
              <a:gd name="connsiteY42" fmla="*/ 536595 h 5069342"/>
              <a:gd name="connsiteX43" fmla="*/ 5035638 w 7423352"/>
              <a:gd name="connsiteY43" fmla="*/ 695686 h 5069342"/>
              <a:gd name="connsiteX44" fmla="*/ 5289105 w 7423352"/>
              <a:gd name="connsiteY44" fmla="*/ 666025 h 5069342"/>
              <a:gd name="connsiteX45" fmla="*/ 5332248 w 7423352"/>
              <a:gd name="connsiteY45" fmla="*/ 760401 h 5069342"/>
              <a:gd name="connsiteX46" fmla="*/ 5356516 w 7423352"/>
              <a:gd name="connsiteY46" fmla="*/ 811634 h 5069342"/>
              <a:gd name="connsiteX47" fmla="*/ 5383481 w 7423352"/>
              <a:gd name="connsiteY47" fmla="*/ 860170 h 5069342"/>
              <a:gd name="connsiteX48" fmla="*/ 5386177 w 7423352"/>
              <a:gd name="connsiteY48" fmla="*/ 865563 h 5069342"/>
              <a:gd name="connsiteX49" fmla="*/ 5394267 w 7423352"/>
              <a:gd name="connsiteY49" fmla="*/ 870956 h 5069342"/>
              <a:gd name="connsiteX50" fmla="*/ 5413142 w 7423352"/>
              <a:gd name="connsiteY50" fmla="*/ 876349 h 5069342"/>
              <a:gd name="connsiteX51" fmla="*/ 5432017 w 7423352"/>
              <a:gd name="connsiteY51" fmla="*/ 881742 h 5069342"/>
              <a:gd name="connsiteX52" fmla="*/ 5453589 w 7423352"/>
              <a:gd name="connsiteY52" fmla="*/ 881742 h 5069342"/>
              <a:gd name="connsiteX53" fmla="*/ 5461678 w 7423352"/>
              <a:gd name="connsiteY53" fmla="*/ 881742 h 5069342"/>
              <a:gd name="connsiteX54" fmla="*/ 5469768 w 7423352"/>
              <a:gd name="connsiteY54" fmla="*/ 879046 h 5069342"/>
              <a:gd name="connsiteX55" fmla="*/ 5488643 w 7423352"/>
              <a:gd name="connsiteY55" fmla="*/ 870956 h 5069342"/>
              <a:gd name="connsiteX56" fmla="*/ 5507518 w 7423352"/>
              <a:gd name="connsiteY56" fmla="*/ 862867 h 5069342"/>
              <a:gd name="connsiteX57" fmla="*/ 5515607 w 7423352"/>
              <a:gd name="connsiteY57" fmla="*/ 860170 h 5069342"/>
              <a:gd name="connsiteX58" fmla="*/ 5523697 w 7423352"/>
              <a:gd name="connsiteY58" fmla="*/ 860170 h 5069342"/>
              <a:gd name="connsiteX59" fmla="*/ 5547965 w 7423352"/>
              <a:gd name="connsiteY59" fmla="*/ 868260 h 5069342"/>
              <a:gd name="connsiteX60" fmla="*/ 5570885 w 7423352"/>
              <a:gd name="connsiteY60" fmla="*/ 876349 h 5069342"/>
              <a:gd name="connsiteX61" fmla="*/ 5592456 w 7423352"/>
              <a:gd name="connsiteY61" fmla="*/ 889831 h 5069342"/>
              <a:gd name="connsiteX62" fmla="*/ 5603242 w 7423352"/>
              <a:gd name="connsiteY62" fmla="*/ 897921 h 5069342"/>
              <a:gd name="connsiteX63" fmla="*/ 5611332 w 7423352"/>
              <a:gd name="connsiteY63" fmla="*/ 906010 h 5069342"/>
              <a:gd name="connsiteX64" fmla="*/ 5614028 w 7423352"/>
              <a:gd name="connsiteY64" fmla="*/ 914100 h 5069342"/>
              <a:gd name="connsiteX65" fmla="*/ 5616725 w 7423352"/>
              <a:gd name="connsiteY65" fmla="*/ 924885 h 5069342"/>
              <a:gd name="connsiteX66" fmla="*/ 5616725 w 7423352"/>
              <a:gd name="connsiteY66" fmla="*/ 946457 h 5069342"/>
              <a:gd name="connsiteX67" fmla="*/ 5611332 w 7423352"/>
              <a:gd name="connsiteY67" fmla="*/ 970725 h 5069342"/>
              <a:gd name="connsiteX68" fmla="*/ 5603242 w 7423352"/>
              <a:gd name="connsiteY68" fmla="*/ 992297 h 5069342"/>
              <a:gd name="connsiteX69" fmla="*/ 5589760 w 7423352"/>
              <a:gd name="connsiteY69" fmla="*/ 1016565 h 5069342"/>
              <a:gd name="connsiteX70" fmla="*/ 5570885 w 7423352"/>
              <a:gd name="connsiteY70" fmla="*/ 1040833 h 5069342"/>
              <a:gd name="connsiteX71" fmla="*/ 5531786 w 7423352"/>
              <a:gd name="connsiteY71" fmla="*/ 1089369 h 5069342"/>
              <a:gd name="connsiteX72" fmla="*/ 5534483 w 7423352"/>
              <a:gd name="connsiteY72" fmla="*/ 1105548 h 5069342"/>
              <a:gd name="connsiteX73" fmla="*/ 5537179 w 7423352"/>
              <a:gd name="connsiteY73" fmla="*/ 1127120 h 5069342"/>
              <a:gd name="connsiteX74" fmla="*/ 5545268 w 7423352"/>
              <a:gd name="connsiteY74" fmla="*/ 1151388 h 5069342"/>
              <a:gd name="connsiteX75" fmla="*/ 5553358 w 7423352"/>
              <a:gd name="connsiteY75" fmla="*/ 1172960 h 5069342"/>
              <a:gd name="connsiteX76" fmla="*/ 5561447 w 7423352"/>
              <a:gd name="connsiteY76" fmla="*/ 1183745 h 5069342"/>
              <a:gd name="connsiteX77" fmla="*/ 5568188 w 7423352"/>
              <a:gd name="connsiteY77" fmla="*/ 1191835 h 5069342"/>
              <a:gd name="connsiteX78" fmla="*/ 5576278 w 7423352"/>
              <a:gd name="connsiteY78" fmla="*/ 1199924 h 5069342"/>
              <a:gd name="connsiteX79" fmla="*/ 5587064 w 7423352"/>
              <a:gd name="connsiteY79" fmla="*/ 1205317 h 5069342"/>
              <a:gd name="connsiteX80" fmla="*/ 5597849 w 7423352"/>
              <a:gd name="connsiteY80" fmla="*/ 1208014 h 5069342"/>
              <a:gd name="connsiteX81" fmla="*/ 5611332 w 7423352"/>
              <a:gd name="connsiteY81" fmla="*/ 1208014 h 5069342"/>
              <a:gd name="connsiteX82" fmla="*/ 5627510 w 7423352"/>
              <a:gd name="connsiteY82" fmla="*/ 1205317 h 5069342"/>
              <a:gd name="connsiteX83" fmla="*/ 5643689 w 7423352"/>
              <a:gd name="connsiteY83" fmla="*/ 1199924 h 5069342"/>
              <a:gd name="connsiteX84" fmla="*/ 5678743 w 7423352"/>
              <a:gd name="connsiteY84" fmla="*/ 1186442 h 5069342"/>
              <a:gd name="connsiteX85" fmla="*/ 5700315 w 7423352"/>
              <a:gd name="connsiteY85" fmla="*/ 1181049 h 5069342"/>
              <a:gd name="connsiteX86" fmla="*/ 5705708 w 7423352"/>
              <a:gd name="connsiteY86" fmla="*/ 1181049 h 5069342"/>
              <a:gd name="connsiteX87" fmla="*/ 5708404 w 7423352"/>
              <a:gd name="connsiteY87" fmla="*/ 1183745 h 5069342"/>
              <a:gd name="connsiteX88" fmla="*/ 5711101 w 7423352"/>
              <a:gd name="connsiteY88" fmla="*/ 1186442 h 5069342"/>
              <a:gd name="connsiteX89" fmla="*/ 5711101 w 7423352"/>
              <a:gd name="connsiteY89" fmla="*/ 1189138 h 5069342"/>
              <a:gd name="connsiteX90" fmla="*/ 5705708 w 7423352"/>
              <a:gd name="connsiteY90" fmla="*/ 1197228 h 5069342"/>
              <a:gd name="connsiteX91" fmla="*/ 5700315 w 7423352"/>
              <a:gd name="connsiteY91" fmla="*/ 1208014 h 5069342"/>
              <a:gd name="connsiteX92" fmla="*/ 5692225 w 7423352"/>
              <a:gd name="connsiteY92" fmla="*/ 1216103 h 5069342"/>
              <a:gd name="connsiteX93" fmla="*/ 5686833 w 7423352"/>
              <a:gd name="connsiteY93" fmla="*/ 1229585 h 5069342"/>
              <a:gd name="connsiteX94" fmla="*/ 5684136 w 7423352"/>
              <a:gd name="connsiteY94" fmla="*/ 1245764 h 5069342"/>
              <a:gd name="connsiteX95" fmla="*/ 5681440 w 7423352"/>
              <a:gd name="connsiteY95" fmla="*/ 1264639 h 5069342"/>
              <a:gd name="connsiteX96" fmla="*/ 5681440 w 7423352"/>
              <a:gd name="connsiteY96" fmla="*/ 1279470 h 5069342"/>
              <a:gd name="connsiteX97" fmla="*/ 5684136 w 7423352"/>
              <a:gd name="connsiteY97" fmla="*/ 1287559 h 5069342"/>
              <a:gd name="connsiteX98" fmla="*/ 5689529 w 7423352"/>
              <a:gd name="connsiteY98" fmla="*/ 1295649 h 5069342"/>
              <a:gd name="connsiteX99" fmla="*/ 5697618 w 7423352"/>
              <a:gd name="connsiteY99" fmla="*/ 1303738 h 5069342"/>
              <a:gd name="connsiteX100" fmla="*/ 5705708 w 7423352"/>
              <a:gd name="connsiteY100" fmla="*/ 1309131 h 5069342"/>
              <a:gd name="connsiteX101" fmla="*/ 5716494 w 7423352"/>
              <a:gd name="connsiteY101" fmla="*/ 1314524 h 5069342"/>
              <a:gd name="connsiteX102" fmla="*/ 5729976 w 7423352"/>
              <a:gd name="connsiteY102" fmla="*/ 1317220 h 5069342"/>
              <a:gd name="connsiteX103" fmla="*/ 5746155 w 7423352"/>
              <a:gd name="connsiteY103" fmla="*/ 1317220 h 5069342"/>
              <a:gd name="connsiteX104" fmla="*/ 5762333 w 7423352"/>
              <a:gd name="connsiteY104" fmla="*/ 1314524 h 5069342"/>
              <a:gd name="connsiteX105" fmla="*/ 5781209 w 7423352"/>
              <a:gd name="connsiteY105" fmla="*/ 1309131 h 5069342"/>
              <a:gd name="connsiteX106" fmla="*/ 5802780 w 7423352"/>
              <a:gd name="connsiteY106" fmla="*/ 1301041 h 5069342"/>
              <a:gd name="connsiteX107" fmla="*/ 5843227 w 7423352"/>
              <a:gd name="connsiteY107" fmla="*/ 1282166 h 5069342"/>
              <a:gd name="connsiteX108" fmla="*/ 5886371 w 7423352"/>
              <a:gd name="connsiteY108" fmla="*/ 1261943 h 5069342"/>
              <a:gd name="connsiteX109" fmla="*/ 5929514 w 7423352"/>
              <a:gd name="connsiteY109" fmla="*/ 1240371 h 5069342"/>
              <a:gd name="connsiteX110" fmla="*/ 5967264 w 7423352"/>
              <a:gd name="connsiteY110" fmla="*/ 1224192 h 5069342"/>
              <a:gd name="connsiteX111" fmla="*/ 5983443 w 7423352"/>
              <a:gd name="connsiteY111" fmla="*/ 1218799 h 5069342"/>
              <a:gd name="connsiteX112" fmla="*/ 5996925 w 7423352"/>
              <a:gd name="connsiteY112" fmla="*/ 1216103 h 5069342"/>
              <a:gd name="connsiteX113" fmla="*/ 6010408 w 7423352"/>
              <a:gd name="connsiteY113" fmla="*/ 1216103 h 5069342"/>
              <a:gd name="connsiteX114" fmla="*/ 6023890 w 7423352"/>
              <a:gd name="connsiteY114" fmla="*/ 1218799 h 5069342"/>
              <a:gd name="connsiteX115" fmla="*/ 6058944 w 7423352"/>
              <a:gd name="connsiteY115" fmla="*/ 1237675 h 5069342"/>
              <a:gd name="connsiteX116" fmla="*/ 6085908 w 7423352"/>
              <a:gd name="connsiteY116" fmla="*/ 1253854 h 5069342"/>
              <a:gd name="connsiteX117" fmla="*/ 6096694 w 7423352"/>
              <a:gd name="connsiteY117" fmla="*/ 1261943 h 5069342"/>
              <a:gd name="connsiteX118" fmla="*/ 6102087 w 7423352"/>
              <a:gd name="connsiteY118" fmla="*/ 1271380 h 5069342"/>
              <a:gd name="connsiteX119" fmla="*/ 6107480 w 7423352"/>
              <a:gd name="connsiteY119" fmla="*/ 1279470 h 5069342"/>
              <a:gd name="connsiteX120" fmla="*/ 6110176 w 7423352"/>
              <a:gd name="connsiteY120" fmla="*/ 1287559 h 5069342"/>
              <a:gd name="connsiteX121" fmla="*/ 6110176 w 7423352"/>
              <a:gd name="connsiteY121" fmla="*/ 1298345 h 5069342"/>
              <a:gd name="connsiteX122" fmla="*/ 6107480 w 7423352"/>
              <a:gd name="connsiteY122" fmla="*/ 1309131 h 5069342"/>
              <a:gd name="connsiteX123" fmla="*/ 6104784 w 7423352"/>
              <a:gd name="connsiteY123" fmla="*/ 1319917 h 5069342"/>
              <a:gd name="connsiteX124" fmla="*/ 6099390 w 7423352"/>
              <a:gd name="connsiteY124" fmla="*/ 1330703 h 5069342"/>
              <a:gd name="connsiteX125" fmla="*/ 6077819 w 7423352"/>
              <a:gd name="connsiteY125" fmla="*/ 1352274 h 5069342"/>
              <a:gd name="connsiteX126" fmla="*/ 6050854 w 7423352"/>
              <a:gd name="connsiteY126" fmla="*/ 1379239 h 5069342"/>
              <a:gd name="connsiteX127" fmla="*/ 6045462 w 7423352"/>
              <a:gd name="connsiteY127" fmla="*/ 1387328 h 5069342"/>
              <a:gd name="connsiteX128" fmla="*/ 6040068 w 7423352"/>
              <a:gd name="connsiteY128" fmla="*/ 1398114 h 5069342"/>
              <a:gd name="connsiteX129" fmla="*/ 6034676 w 7423352"/>
              <a:gd name="connsiteY129" fmla="*/ 1422382 h 5069342"/>
              <a:gd name="connsiteX130" fmla="*/ 6031979 w 7423352"/>
              <a:gd name="connsiteY130" fmla="*/ 1449347 h 5069342"/>
              <a:gd name="connsiteX131" fmla="*/ 6031979 w 7423352"/>
              <a:gd name="connsiteY131" fmla="*/ 1476311 h 5069342"/>
              <a:gd name="connsiteX132" fmla="*/ 6029282 w 7423352"/>
              <a:gd name="connsiteY132" fmla="*/ 1495186 h 5069342"/>
              <a:gd name="connsiteX133" fmla="*/ 6023890 w 7423352"/>
              <a:gd name="connsiteY133" fmla="*/ 1511365 h 5069342"/>
              <a:gd name="connsiteX134" fmla="*/ 6018497 w 7423352"/>
              <a:gd name="connsiteY134" fmla="*/ 1522151 h 5069342"/>
              <a:gd name="connsiteX135" fmla="*/ 6010408 w 7423352"/>
              <a:gd name="connsiteY135" fmla="*/ 1530240 h 5069342"/>
              <a:gd name="connsiteX136" fmla="*/ 5996925 w 7423352"/>
              <a:gd name="connsiteY136" fmla="*/ 1532937 h 5069342"/>
              <a:gd name="connsiteX137" fmla="*/ 5983443 w 7423352"/>
              <a:gd name="connsiteY137" fmla="*/ 1532937 h 5069342"/>
              <a:gd name="connsiteX138" fmla="*/ 5967264 w 7423352"/>
              <a:gd name="connsiteY138" fmla="*/ 1527544 h 5069342"/>
              <a:gd name="connsiteX139" fmla="*/ 5948389 w 7423352"/>
              <a:gd name="connsiteY139" fmla="*/ 1519455 h 5069342"/>
              <a:gd name="connsiteX140" fmla="*/ 5951086 w 7423352"/>
              <a:gd name="connsiteY140" fmla="*/ 1538330 h 5069342"/>
              <a:gd name="connsiteX141" fmla="*/ 5956478 w 7423352"/>
              <a:gd name="connsiteY141" fmla="*/ 1559902 h 5069342"/>
              <a:gd name="connsiteX142" fmla="*/ 5964568 w 7423352"/>
              <a:gd name="connsiteY142" fmla="*/ 1584170 h 5069342"/>
              <a:gd name="connsiteX143" fmla="*/ 5975354 w 7423352"/>
              <a:gd name="connsiteY143" fmla="*/ 1611134 h 5069342"/>
              <a:gd name="connsiteX144" fmla="*/ 5994229 w 7423352"/>
              <a:gd name="connsiteY144" fmla="*/ 1635402 h 5069342"/>
              <a:gd name="connsiteX145" fmla="*/ 6015800 w 7423352"/>
              <a:gd name="connsiteY145" fmla="*/ 1659670 h 5069342"/>
              <a:gd name="connsiteX146" fmla="*/ 6029282 w 7423352"/>
              <a:gd name="connsiteY146" fmla="*/ 1670456 h 5069342"/>
              <a:gd name="connsiteX147" fmla="*/ 6045462 w 7423352"/>
              <a:gd name="connsiteY147" fmla="*/ 1678546 h 5069342"/>
              <a:gd name="connsiteX148" fmla="*/ 6061640 w 7423352"/>
              <a:gd name="connsiteY148" fmla="*/ 1686635 h 5069342"/>
              <a:gd name="connsiteX149" fmla="*/ 6080516 w 7423352"/>
              <a:gd name="connsiteY149" fmla="*/ 1694724 h 5069342"/>
              <a:gd name="connsiteX150" fmla="*/ 6120962 w 7423352"/>
              <a:gd name="connsiteY150" fmla="*/ 1710903 h 5069342"/>
              <a:gd name="connsiteX151" fmla="*/ 6145230 w 7423352"/>
              <a:gd name="connsiteY151" fmla="*/ 1721689 h 5069342"/>
              <a:gd name="connsiteX152" fmla="*/ 6150624 w 7423352"/>
              <a:gd name="connsiteY152" fmla="*/ 1727082 h 5069342"/>
              <a:gd name="connsiteX153" fmla="*/ 6153320 w 7423352"/>
              <a:gd name="connsiteY153" fmla="*/ 1735171 h 5069342"/>
              <a:gd name="connsiteX154" fmla="*/ 6156016 w 7423352"/>
              <a:gd name="connsiteY154" fmla="*/ 1740564 h 5069342"/>
              <a:gd name="connsiteX155" fmla="*/ 6153320 w 7423352"/>
              <a:gd name="connsiteY155" fmla="*/ 1745957 h 5069342"/>
              <a:gd name="connsiteX156" fmla="*/ 6145230 w 7423352"/>
              <a:gd name="connsiteY156" fmla="*/ 1759439 h 5069342"/>
              <a:gd name="connsiteX157" fmla="*/ 6134444 w 7423352"/>
              <a:gd name="connsiteY157" fmla="*/ 1772922 h 5069342"/>
              <a:gd name="connsiteX158" fmla="*/ 6120962 w 7423352"/>
              <a:gd name="connsiteY158" fmla="*/ 1791797 h 5069342"/>
              <a:gd name="connsiteX159" fmla="*/ 6115570 w 7423352"/>
              <a:gd name="connsiteY159" fmla="*/ 1802583 h 5069342"/>
              <a:gd name="connsiteX160" fmla="*/ 6112873 w 7423352"/>
              <a:gd name="connsiteY160" fmla="*/ 1813369 h 5069342"/>
              <a:gd name="connsiteX161" fmla="*/ 6104784 w 7423352"/>
              <a:gd name="connsiteY161" fmla="*/ 1845726 h 5069342"/>
              <a:gd name="connsiteX162" fmla="*/ 6102087 w 7423352"/>
              <a:gd name="connsiteY162" fmla="*/ 1856512 h 5069342"/>
              <a:gd name="connsiteX163" fmla="*/ 6104784 w 7423352"/>
              <a:gd name="connsiteY163" fmla="*/ 1864601 h 5069342"/>
              <a:gd name="connsiteX164" fmla="*/ 6110176 w 7423352"/>
              <a:gd name="connsiteY164" fmla="*/ 1869994 h 5069342"/>
              <a:gd name="connsiteX165" fmla="*/ 6118266 w 7423352"/>
              <a:gd name="connsiteY165" fmla="*/ 1872691 h 5069342"/>
              <a:gd name="connsiteX166" fmla="*/ 6134444 w 7423352"/>
              <a:gd name="connsiteY166" fmla="*/ 1869994 h 5069342"/>
              <a:gd name="connsiteX167" fmla="*/ 6153320 w 7423352"/>
              <a:gd name="connsiteY167" fmla="*/ 1867298 h 5069342"/>
              <a:gd name="connsiteX168" fmla="*/ 6177588 w 7423352"/>
              <a:gd name="connsiteY168" fmla="*/ 1859208 h 5069342"/>
              <a:gd name="connsiteX169" fmla="*/ 6209946 w 7423352"/>
              <a:gd name="connsiteY169" fmla="*/ 1853816 h 5069342"/>
              <a:gd name="connsiteX170" fmla="*/ 6242303 w 7423352"/>
              <a:gd name="connsiteY170" fmla="*/ 1848422 h 5069342"/>
              <a:gd name="connsiteX171" fmla="*/ 6247696 w 7423352"/>
              <a:gd name="connsiteY171" fmla="*/ 1848422 h 5069342"/>
              <a:gd name="connsiteX172" fmla="*/ 6250392 w 7423352"/>
              <a:gd name="connsiteY172" fmla="*/ 1851119 h 5069342"/>
              <a:gd name="connsiteX173" fmla="*/ 6239606 w 7423352"/>
              <a:gd name="connsiteY173" fmla="*/ 1859208 h 5069342"/>
              <a:gd name="connsiteX174" fmla="*/ 6226124 w 7423352"/>
              <a:gd name="connsiteY174" fmla="*/ 1872691 h 5069342"/>
              <a:gd name="connsiteX175" fmla="*/ 6209946 w 7423352"/>
              <a:gd name="connsiteY175" fmla="*/ 1888869 h 5069342"/>
              <a:gd name="connsiteX176" fmla="*/ 6204552 w 7423352"/>
              <a:gd name="connsiteY176" fmla="*/ 1894262 h 5069342"/>
              <a:gd name="connsiteX177" fmla="*/ 6201856 w 7423352"/>
              <a:gd name="connsiteY177" fmla="*/ 1902352 h 5069342"/>
              <a:gd name="connsiteX178" fmla="*/ 6204552 w 7423352"/>
              <a:gd name="connsiteY178" fmla="*/ 1907745 h 5069342"/>
              <a:gd name="connsiteX179" fmla="*/ 6212642 w 7423352"/>
              <a:gd name="connsiteY179" fmla="*/ 1913138 h 5069342"/>
              <a:gd name="connsiteX180" fmla="*/ 6226124 w 7423352"/>
              <a:gd name="connsiteY180" fmla="*/ 1915834 h 5069342"/>
              <a:gd name="connsiteX181" fmla="*/ 6247696 w 7423352"/>
              <a:gd name="connsiteY181" fmla="*/ 1915834 h 5069342"/>
              <a:gd name="connsiteX182" fmla="*/ 6271964 w 7423352"/>
              <a:gd name="connsiteY182" fmla="*/ 1915834 h 5069342"/>
              <a:gd name="connsiteX183" fmla="*/ 6293536 w 7423352"/>
              <a:gd name="connsiteY183" fmla="*/ 1910441 h 5069342"/>
              <a:gd name="connsiteX184" fmla="*/ 6315108 w 7423352"/>
              <a:gd name="connsiteY184" fmla="*/ 1905048 h 5069342"/>
              <a:gd name="connsiteX185" fmla="*/ 6333982 w 7423352"/>
              <a:gd name="connsiteY185" fmla="*/ 1899655 h 5069342"/>
              <a:gd name="connsiteX186" fmla="*/ 6369036 w 7423352"/>
              <a:gd name="connsiteY186" fmla="*/ 1883476 h 5069342"/>
              <a:gd name="connsiteX187" fmla="*/ 6398698 w 7423352"/>
              <a:gd name="connsiteY187" fmla="*/ 1864601 h 5069342"/>
              <a:gd name="connsiteX188" fmla="*/ 6425662 w 7423352"/>
              <a:gd name="connsiteY188" fmla="*/ 1848422 h 5069342"/>
              <a:gd name="connsiteX189" fmla="*/ 6439144 w 7423352"/>
              <a:gd name="connsiteY189" fmla="*/ 1843030 h 5069342"/>
              <a:gd name="connsiteX190" fmla="*/ 6452626 w 7423352"/>
              <a:gd name="connsiteY190" fmla="*/ 1837637 h 5069342"/>
              <a:gd name="connsiteX191" fmla="*/ 6466109 w 7423352"/>
              <a:gd name="connsiteY191" fmla="*/ 1834940 h 5069342"/>
              <a:gd name="connsiteX192" fmla="*/ 6482288 w 7423352"/>
              <a:gd name="connsiteY192" fmla="*/ 1837637 h 5069342"/>
              <a:gd name="connsiteX193" fmla="*/ 6495770 w 7423352"/>
              <a:gd name="connsiteY193" fmla="*/ 1840333 h 5069342"/>
              <a:gd name="connsiteX194" fmla="*/ 6511949 w 7423352"/>
              <a:gd name="connsiteY194" fmla="*/ 1845726 h 5069342"/>
              <a:gd name="connsiteX195" fmla="*/ 6538914 w 7423352"/>
              <a:gd name="connsiteY195" fmla="*/ 1856512 h 5069342"/>
              <a:gd name="connsiteX196" fmla="*/ 6568574 w 7423352"/>
              <a:gd name="connsiteY196" fmla="*/ 1864601 h 5069342"/>
              <a:gd name="connsiteX197" fmla="*/ 6598236 w 7423352"/>
              <a:gd name="connsiteY197" fmla="*/ 1867298 h 5069342"/>
              <a:gd name="connsiteX198" fmla="*/ 6633290 w 7423352"/>
              <a:gd name="connsiteY198" fmla="*/ 1867298 h 5069342"/>
              <a:gd name="connsiteX199" fmla="*/ 6665647 w 7423352"/>
              <a:gd name="connsiteY199" fmla="*/ 1864601 h 5069342"/>
              <a:gd name="connsiteX200" fmla="*/ 6698004 w 7423352"/>
              <a:gd name="connsiteY200" fmla="*/ 1856512 h 5069342"/>
              <a:gd name="connsiteX201" fmla="*/ 6727666 w 7423352"/>
              <a:gd name="connsiteY201" fmla="*/ 1848422 h 5069342"/>
              <a:gd name="connsiteX202" fmla="*/ 6757326 w 7423352"/>
              <a:gd name="connsiteY202" fmla="*/ 1834940 h 5069342"/>
              <a:gd name="connsiteX203" fmla="*/ 6892150 w 7423352"/>
              <a:gd name="connsiteY203" fmla="*/ 1673153 h 5069342"/>
              <a:gd name="connsiteX204" fmla="*/ 6900239 w 7423352"/>
              <a:gd name="connsiteY204" fmla="*/ 1700117 h 5069342"/>
              <a:gd name="connsiteX205" fmla="*/ 6905632 w 7423352"/>
              <a:gd name="connsiteY205" fmla="*/ 1724385 h 5069342"/>
              <a:gd name="connsiteX206" fmla="*/ 6905632 w 7423352"/>
              <a:gd name="connsiteY206" fmla="*/ 1743261 h 5069342"/>
              <a:gd name="connsiteX207" fmla="*/ 6900239 w 7423352"/>
              <a:gd name="connsiteY207" fmla="*/ 1762136 h 5069342"/>
              <a:gd name="connsiteX208" fmla="*/ 6900239 w 7423352"/>
              <a:gd name="connsiteY208" fmla="*/ 1772922 h 5069342"/>
              <a:gd name="connsiteX209" fmla="*/ 6897542 w 7423352"/>
              <a:gd name="connsiteY209" fmla="*/ 1786404 h 5069342"/>
              <a:gd name="connsiteX210" fmla="*/ 6889453 w 7423352"/>
              <a:gd name="connsiteY210" fmla="*/ 1799886 h 5069342"/>
              <a:gd name="connsiteX211" fmla="*/ 6878668 w 7423352"/>
              <a:gd name="connsiteY211" fmla="*/ 1813369 h 5069342"/>
              <a:gd name="connsiteX212" fmla="*/ 6854399 w 7423352"/>
              <a:gd name="connsiteY212" fmla="*/ 1832244 h 5069342"/>
              <a:gd name="connsiteX213" fmla="*/ 6819345 w 7423352"/>
              <a:gd name="connsiteY213" fmla="*/ 1851119 h 5069342"/>
              <a:gd name="connsiteX214" fmla="*/ 6741148 w 7423352"/>
              <a:gd name="connsiteY214" fmla="*/ 1896959 h 5069342"/>
              <a:gd name="connsiteX215" fmla="*/ 6703398 w 7423352"/>
              <a:gd name="connsiteY215" fmla="*/ 1918531 h 5069342"/>
              <a:gd name="connsiteX216" fmla="*/ 6671040 w 7423352"/>
              <a:gd name="connsiteY216" fmla="*/ 1937406 h 5069342"/>
              <a:gd name="connsiteX217" fmla="*/ 6660254 w 7423352"/>
              <a:gd name="connsiteY217" fmla="*/ 1948191 h 5069342"/>
              <a:gd name="connsiteX218" fmla="*/ 6652164 w 7423352"/>
              <a:gd name="connsiteY218" fmla="*/ 1956281 h 5069342"/>
              <a:gd name="connsiteX219" fmla="*/ 6646772 w 7423352"/>
              <a:gd name="connsiteY219" fmla="*/ 1964370 h 5069342"/>
              <a:gd name="connsiteX220" fmla="*/ 6646772 w 7423352"/>
              <a:gd name="connsiteY220" fmla="*/ 1969763 h 5069342"/>
              <a:gd name="connsiteX221" fmla="*/ 6646772 w 7423352"/>
              <a:gd name="connsiteY221" fmla="*/ 1977853 h 5069342"/>
              <a:gd name="connsiteX222" fmla="*/ 6644076 w 7423352"/>
              <a:gd name="connsiteY222" fmla="*/ 1975156 h 5069342"/>
              <a:gd name="connsiteX223" fmla="*/ 6619807 w 7423352"/>
              <a:gd name="connsiteY223" fmla="*/ 1961674 h 5069342"/>
              <a:gd name="connsiteX224" fmla="*/ 6590146 w 7423352"/>
              <a:gd name="connsiteY224" fmla="*/ 1991335 h 5069342"/>
              <a:gd name="connsiteX225" fmla="*/ 6579360 w 7423352"/>
              <a:gd name="connsiteY225" fmla="*/ 2004817 h 5069342"/>
              <a:gd name="connsiteX226" fmla="*/ 6571271 w 7423352"/>
              <a:gd name="connsiteY226" fmla="*/ 2018299 h 5069342"/>
              <a:gd name="connsiteX227" fmla="*/ 6568574 w 7423352"/>
              <a:gd name="connsiteY227" fmla="*/ 2031782 h 5069342"/>
              <a:gd name="connsiteX228" fmla="*/ 6571271 w 7423352"/>
              <a:gd name="connsiteY228" fmla="*/ 2047960 h 5069342"/>
              <a:gd name="connsiteX229" fmla="*/ 6582056 w 7423352"/>
              <a:gd name="connsiteY229" fmla="*/ 2061443 h 5069342"/>
              <a:gd name="connsiteX230" fmla="*/ 6598236 w 7423352"/>
              <a:gd name="connsiteY230" fmla="*/ 2080318 h 5069342"/>
              <a:gd name="connsiteX231" fmla="*/ 6503860 w 7423352"/>
              <a:gd name="connsiteY231" fmla="*/ 2126158 h 5069342"/>
              <a:gd name="connsiteX232" fmla="*/ 6536217 w 7423352"/>
              <a:gd name="connsiteY232" fmla="*/ 2161212 h 5069342"/>
              <a:gd name="connsiteX233" fmla="*/ 6557788 w 7423352"/>
              <a:gd name="connsiteY233" fmla="*/ 2153122 h 5069342"/>
              <a:gd name="connsiteX234" fmla="*/ 6579360 w 7423352"/>
              <a:gd name="connsiteY234" fmla="*/ 2145033 h 5069342"/>
              <a:gd name="connsiteX235" fmla="*/ 6625200 w 7423352"/>
              <a:gd name="connsiteY235" fmla="*/ 2136943 h 5069342"/>
              <a:gd name="connsiteX236" fmla="*/ 6671040 w 7423352"/>
              <a:gd name="connsiteY236" fmla="*/ 2128854 h 5069342"/>
              <a:gd name="connsiteX237" fmla="*/ 6692612 w 7423352"/>
              <a:gd name="connsiteY237" fmla="*/ 2123461 h 5069342"/>
              <a:gd name="connsiteX238" fmla="*/ 6714183 w 7423352"/>
              <a:gd name="connsiteY238" fmla="*/ 2115372 h 5069342"/>
              <a:gd name="connsiteX239" fmla="*/ 6735755 w 7423352"/>
              <a:gd name="connsiteY239" fmla="*/ 2107282 h 5069342"/>
              <a:gd name="connsiteX240" fmla="*/ 6754630 w 7423352"/>
              <a:gd name="connsiteY240" fmla="*/ 2093800 h 5069342"/>
              <a:gd name="connsiteX241" fmla="*/ 6770809 w 7423352"/>
              <a:gd name="connsiteY241" fmla="*/ 2080318 h 5069342"/>
              <a:gd name="connsiteX242" fmla="*/ 6786988 w 7423352"/>
              <a:gd name="connsiteY242" fmla="*/ 2061443 h 5069342"/>
              <a:gd name="connsiteX243" fmla="*/ 6797774 w 7423352"/>
              <a:gd name="connsiteY243" fmla="*/ 2037175 h 5069342"/>
              <a:gd name="connsiteX244" fmla="*/ 6805863 w 7423352"/>
              <a:gd name="connsiteY244" fmla="*/ 2010210 h 5069342"/>
              <a:gd name="connsiteX245" fmla="*/ 6811256 w 7423352"/>
              <a:gd name="connsiteY245" fmla="*/ 1975156 h 5069342"/>
              <a:gd name="connsiteX246" fmla="*/ 6811256 w 7423352"/>
              <a:gd name="connsiteY246" fmla="*/ 1934709 h 5069342"/>
              <a:gd name="connsiteX247" fmla="*/ 6897542 w 7423352"/>
              <a:gd name="connsiteY247" fmla="*/ 2037175 h 5069342"/>
              <a:gd name="connsiteX248" fmla="*/ 6970347 w 7423352"/>
              <a:gd name="connsiteY248" fmla="*/ 2123461 h 5069342"/>
              <a:gd name="connsiteX249" fmla="*/ 6978436 w 7423352"/>
              <a:gd name="connsiteY249" fmla="*/ 2131551 h 5069342"/>
              <a:gd name="connsiteX250" fmla="*/ 6989222 w 7423352"/>
              <a:gd name="connsiteY250" fmla="*/ 2139640 h 5069342"/>
              <a:gd name="connsiteX251" fmla="*/ 7000008 w 7423352"/>
              <a:gd name="connsiteY251" fmla="*/ 2145033 h 5069342"/>
              <a:gd name="connsiteX252" fmla="*/ 7010794 w 7423352"/>
              <a:gd name="connsiteY252" fmla="*/ 2150426 h 5069342"/>
              <a:gd name="connsiteX253" fmla="*/ 7072812 w 7423352"/>
              <a:gd name="connsiteY253" fmla="*/ 2158515 h 5069342"/>
              <a:gd name="connsiteX254" fmla="*/ 7102474 w 7423352"/>
              <a:gd name="connsiteY254" fmla="*/ 2163908 h 5069342"/>
              <a:gd name="connsiteX255" fmla="*/ 7132134 w 7423352"/>
              <a:gd name="connsiteY255" fmla="*/ 2171998 h 5069342"/>
              <a:gd name="connsiteX256" fmla="*/ 7159099 w 7423352"/>
              <a:gd name="connsiteY256" fmla="*/ 2182783 h 5069342"/>
              <a:gd name="connsiteX257" fmla="*/ 7186064 w 7423352"/>
              <a:gd name="connsiteY257" fmla="*/ 2196266 h 5069342"/>
              <a:gd name="connsiteX258" fmla="*/ 7210332 w 7423352"/>
              <a:gd name="connsiteY258" fmla="*/ 2215141 h 5069342"/>
              <a:gd name="connsiteX259" fmla="*/ 7223814 w 7423352"/>
              <a:gd name="connsiteY259" fmla="*/ 2228623 h 5069342"/>
              <a:gd name="connsiteX260" fmla="*/ 7234600 w 7423352"/>
              <a:gd name="connsiteY260" fmla="*/ 2242105 h 5069342"/>
              <a:gd name="connsiteX261" fmla="*/ 7237296 w 7423352"/>
              <a:gd name="connsiteY261" fmla="*/ 2242105 h 5069342"/>
              <a:gd name="connsiteX262" fmla="*/ 7245386 w 7423352"/>
              <a:gd name="connsiteY262" fmla="*/ 2242105 h 5069342"/>
              <a:gd name="connsiteX263" fmla="*/ 7264261 w 7423352"/>
              <a:gd name="connsiteY263" fmla="*/ 2239409 h 5069342"/>
              <a:gd name="connsiteX264" fmla="*/ 7285832 w 7423352"/>
              <a:gd name="connsiteY264" fmla="*/ 2231320 h 5069342"/>
              <a:gd name="connsiteX265" fmla="*/ 7307404 w 7423352"/>
              <a:gd name="connsiteY265" fmla="*/ 2225927 h 5069342"/>
              <a:gd name="connsiteX266" fmla="*/ 7358637 w 7423352"/>
              <a:gd name="connsiteY266" fmla="*/ 2223230 h 5069342"/>
              <a:gd name="connsiteX267" fmla="*/ 7380208 w 7423352"/>
              <a:gd name="connsiteY267" fmla="*/ 2225927 h 5069342"/>
              <a:gd name="connsiteX268" fmla="*/ 7390994 w 7423352"/>
              <a:gd name="connsiteY268" fmla="*/ 2228623 h 5069342"/>
              <a:gd name="connsiteX269" fmla="*/ 7401780 w 7423352"/>
              <a:gd name="connsiteY269" fmla="*/ 2231320 h 5069342"/>
              <a:gd name="connsiteX270" fmla="*/ 7407173 w 7423352"/>
              <a:gd name="connsiteY270" fmla="*/ 2236713 h 5069342"/>
              <a:gd name="connsiteX271" fmla="*/ 7412566 w 7423352"/>
              <a:gd name="connsiteY271" fmla="*/ 2242105 h 5069342"/>
              <a:gd name="connsiteX272" fmla="*/ 7420656 w 7423352"/>
              <a:gd name="connsiteY272" fmla="*/ 2260981 h 5069342"/>
              <a:gd name="connsiteX273" fmla="*/ 7423352 w 7423352"/>
              <a:gd name="connsiteY273" fmla="*/ 2285249 h 5069342"/>
              <a:gd name="connsiteX274" fmla="*/ 7423352 w 7423352"/>
              <a:gd name="connsiteY274" fmla="*/ 2304124 h 5069342"/>
              <a:gd name="connsiteX275" fmla="*/ 7417959 w 7423352"/>
              <a:gd name="connsiteY275" fmla="*/ 2358053 h 5069342"/>
              <a:gd name="connsiteX276" fmla="*/ 7409870 w 7423352"/>
              <a:gd name="connsiteY276" fmla="*/ 2411982 h 5069342"/>
              <a:gd name="connsiteX277" fmla="*/ 7401780 w 7423352"/>
              <a:gd name="connsiteY277" fmla="*/ 2465912 h 5069342"/>
              <a:gd name="connsiteX278" fmla="*/ 7401780 w 7423352"/>
              <a:gd name="connsiteY278" fmla="*/ 2492876 h 5069342"/>
              <a:gd name="connsiteX279" fmla="*/ 7401780 w 7423352"/>
              <a:gd name="connsiteY279" fmla="*/ 2519841 h 5069342"/>
              <a:gd name="connsiteX280" fmla="*/ 7401780 w 7423352"/>
              <a:gd name="connsiteY280" fmla="*/ 2565680 h 5069342"/>
              <a:gd name="connsiteX281" fmla="*/ 7396388 w 7423352"/>
              <a:gd name="connsiteY281" fmla="*/ 2606127 h 5069342"/>
              <a:gd name="connsiteX282" fmla="*/ 7385602 w 7423352"/>
              <a:gd name="connsiteY282" fmla="*/ 2643878 h 5069342"/>
              <a:gd name="connsiteX283" fmla="*/ 7369423 w 7423352"/>
              <a:gd name="connsiteY283" fmla="*/ 2681628 h 5069342"/>
              <a:gd name="connsiteX284" fmla="*/ 7350548 w 7423352"/>
              <a:gd name="connsiteY284" fmla="*/ 2713986 h 5069342"/>
              <a:gd name="connsiteX285" fmla="*/ 7323583 w 7423352"/>
              <a:gd name="connsiteY285" fmla="*/ 2746343 h 5069342"/>
              <a:gd name="connsiteX286" fmla="*/ 7293922 w 7423352"/>
              <a:gd name="connsiteY286" fmla="*/ 2776004 h 5069342"/>
              <a:gd name="connsiteX287" fmla="*/ 7258868 w 7423352"/>
              <a:gd name="connsiteY287" fmla="*/ 2805665 h 5069342"/>
              <a:gd name="connsiteX288" fmla="*/ 7231904 w 7423352"/>
              <a:gd name="connsiteY288" fmla="*/ 2827237 h 5069342"/>
              <a:gd name="connsiteX289" fmla="*/ 7207636 w 7423352"/>
              <a:gd name="connsiteY289" fmla="*/ 2854201 h 5069342"/>
              <a:gd name="connsiteX290" fmla="*/ 7159099 w 7423352"/>
              <a:gd name="connsiteY290" fmla="*/ 2908131 h 5069342"/>
              <a:gd name="connsiteX291" fmla="*/ 7113259 w 7423352"/>
              <a:gd name="connsiteY291" fmla="*/ 2964756 h 5069342"/>
              <a:gd name="connsiteX292" fmla="*/ 7088991 w 7423352"/>
              <a:gd name="connsiteY292" fmla="*/ 2991721 h 5069342"/>
              <a:gd name="connsiteX293" fmla="*/ 7062026 w 7423352"/>
              <a:gd name="connsiteY293" fmla="*/ 3018685 h 5069342"/>
              <a:gd name="connsiteX294" fmla="*/ 6959561 w 7423352"/>
              <a:gd name="connsiteY294" fmla="*/ 3110365 h 5069342"/>
              <a:gd name="connsiteX295" fmla="*/ 6857096 w 7423352"/>
              <a:gd name="connsiteY295" fmla="*/ 3204741 h 5069342"/>
              <a:gd name="connsiteX296" fmla="*/ 6646772 w 7423352"/>
              <a:gd name="connsiteY296" fmla="*/ 3385404 h 5069342"/>
              <a:gd name="connsiteX297" fmla="*/ 6490377 w 7423352"/>
              <a:gd name="connsiteY297" fmla="*/ 3517530 h 5069342"/>
              <a:gd name="connsiteX298" fmla="*/ 6414876 w 7423352"/>
              <a:gd name="connsiteY298" fmla="*/ 3584942 h 5069342"/>
              <a:gd name="connsiteX299" fmla="*/ 6339376 w 7423352"/>
              <a:gd name="connsiteY299" fmla="*/ 3655050 h 5069342"/>
              <a:gd name="connsiteX300" fmla="*/ 6315108 w 7423352"/>
              <a:gd name="connsiteY300" fmla="*/ 3682014 h 5069342"/>
              <a:gd name="connsiteX301" fmla="*/ 6290839 w 7423352"/>
              <a:gd name="connsiteY301" fmla="*/ 3708979 h 5069342"/>
              <a:gd name="connsiteX302" fmla="*/ 6245000 w 7423352"/>
              <a:gd name="connsiteY302" fmla="*/ 3770997 h 5069342"/>
              <a:gd name="connsiteX303" fmla="*/ 6220731 w 7423352"/>
              <a:gd name="connsiteY303" fmla="*/ 3818185 h 5069342"/>
              <a:gd name="connsiteX304" fmla="*/ 6188374 w 7423352"/>
              <a:gd name="connsiteY304" fmla="*/ 3872115 h 5069342"/>
              <a:gd name="connsiteX305" fmla="*/ 6156016 w 7423352"/>
              <a:gd name="connsiteY305" fmla="*/ 3926044 h 5069342"/>
              <a:gd name="connsiteX306" fmla="*/ 6139838 w 7423352"/>
              <a:gd name="connsiteY306" fmla="*/ 3947615 h 5069342"/>
              <a:gd name="connsiteX307" fmla="*/ 6123658 w 7423352"/>
              <a:gd name="connsiteY307" fmla="*/ 3963794 h 5069342"/>
              <a:gd name="connsiteX308" fmla="*/ 6107480 w 7423352"/>
              <a:gd name="connsiteY308" fmla="*/ 3985366 h 5069342"/>
              <a:gd name="connsiteX309" fmla="*/ 6093998 w 7423352"/>
              <a:gd name="connsiteY309" fmla="*/ 4004241 h 5069342"/>
              <a:gd name="connsiteX310" fmla="*/ 6085908 w 7423352"/>
              <a:gd name="connsiteY310" fmla="*/ 4025813 h 5069342"/>
              <a:gd name="connsiteX311" fmla="*/ 6083212 w 7423352"/>
              <a:gd name="connsiteY311" fmla="*/ 4044688 h 5069342"/>
              <a:gd name="connsiteX312" fmla="*/ 6080516 w 7423352"/>
              <a:gd name="connsiteY312" fmla="*/ 4058170 h 5069342"/>
              <a:gd name="connsiteX313" fmla="*/ 6080516 w 7423352"/>
              <a:gd name="connsiteY313" fmla="*/ 4071652 h 5069342"/>
              <a:gd name="connsiteX314" fmla="*/ 6080516 w 7423352"/>
              <a:gd name="connsiteY314" fmla="*/ 4082438 h 5069342"/>
              <a:gd name="connsiteX315" fmla="*/ 6072426 w 7423352"/>
              <a:gd name="connsiteY315" fmla="*/ 4093224 h 5069342"/>
              <a:gd name="connsiteX316" fmla="*/ 6061640 w 7423352"/>
              <a:gd name="connsiteY316" fmla="*/ 4101314 h 5069342"/>
              <a:gd name="connsiteX317" fmla="*/ 6050854 w 7423352"/>
              <a:gd name="connsiteY317" fmla="*/ 4106706 h 5069342"/>
              <a:gd name="connsiteX318" fmla="*/ 6045462 w 7423352"/>
              <a:gd name="connsiteY318" fmla="*/ 4104010 h 5069342"/>
              <a:gd name="connsiteX319" fmla="*/ 6037372 w 7423352"/>
              <a:gd name="connsiteY319" fmla="*/ 4101314 h 5069342"/>
              <a:gd name="connsiteX320" fmla="*/ 6031979 w 7423352"/>
              <a:gd name="connsiteY320" fmla="*/ 4095921 h 5069342"/>
              <a:gd name="connsiteX321" fmla="*/ 6023890 w 7423352"/>
              <a:gd name="connsiteY321" fmla="*/ 4087831 h 5069342"/>
              <a:gd name="connsiteX322" fmla="*/ 6018497 w 7423352"/>
              <a:gd name="connsiteY322" fmla="*/ 4074349 h 5069342"/>
              <a:gd name="connsiteX323" fmla="*/ 6010408 w 7423352"/>
              <a:gd name="connsiteY323" fmla="*/ 4058170 h 5069342"/>
              <a:gd name="connsiteX324" fmla="*/ 6005014 w 7423352"/>
              <a:gd name="connsiteY324" fmla="*/ 4036599 h 5069342"/>
              <a:gd name="connsiteX325" fmla="*/ 5996925 w 7423352"/>
              <a:gd name="connsiteY325" fmla="*/ 4009634 h 5069342"/>
              <a:gd name="connsiteX326" fmla="*/ 5953782 w 7423352"/>
              <a:gd name="connsiteY326" fmla="*/ 4098617 h 5069342"/>
              <a:gd name="connsiteX327" fmla="*/ 5907942 w 7423352"/>
              <a:gd name="connsiteY327" fmla="*/ 4187600 h 5069342"/>
              <a:gd name="connsiteX328" fmla="*/ 5854013 w 7423352"/>
              <a:gd name="connsiteY328" fmla="*/ 4273887 h 5069342"/>
              <a:gd name="connsiteX329" fmla="*/ 5800084 w 7423352"/>
              <a:gd name="connsiteY329" fmla="*/ 4357477 h 5069342"/>
              <a:gd name="connsiteX330" fmla="*/ 5773119 w 7423352"/>
              <a:gd name="connsiteY330" fmla="*/ 4397924 h 5069342"/>
              <a:gd name="connsiteX331" fmla="*/ 5756941 w 7423352"/>
              <a:gd name="connsiteY331" fmla="*/ 4414103 h 5069342"/>
              <a:gd name="connsiteX332" fmla="*/ 5740762 w 7423352"/>
              <a:gd name="connsiteY332" fmla="*/ 4424889 h 5069342"/>
              <a:gd name="connsiteX333" fmla="*/ 5719190 w 7423352"/>
              <a:gd name="connsiteY333" fmla="*/ 4435674 h 5069342"/>
              <a:gd name="connsiteX334" fmla="*/ 5697618 w 7423352"/>
              <a:gd name="connsiteY334" fmla="*/ 4438371 h 5069342"/>
              <a:gd name="connsiteX335" fmla="*/ 5670654 w 7423352"/>
              <a:gd name="connsiteY335" fmla="*/ 4435674 h 5069342"/>
              <a:gd name="connsiteX336" fmla="*/ 5638296 w 7423352"/>
              <a:gd name="connsiteY336" fmla="*/ 4427585 h 5069342"/>
              <a:gd name="connsiteX337" fmla="*/ 5640993 w 7423352"/>
              <a:gd name="connsiteY337" fmla="*/ 4462639 h 5069342"/>
              <a:gd name="connsiteX338" fmla="*/ 5643689 w 7423352"/>
              <a:gd name="connsiteY338" fmla="*/ 4492300 h 5069342"/>
              <a:gd name="connsiteX339" fmla="*/ 5643689 w 7423352"/>
              <a:gd name="connsiteY339" fmla="*/ 4519265 h 5069342"/>
              <a:gd name="connsiteX340" fmla="*/ 5640993 w 7423352"/>
              <a:gd name="connsiteY340" fmla="*/ 4532747 h 5069342"/>
              <a:gd name="connsiteX341" fmla="*/ 5635600 w 7423352"/>
              <a:gd name="connsiteY341" fmla="*/ 4543533 h 5069342"/>
              <a:gd name="connsiteX342" fmla="*/ 5611332 w 7423352"/>
              <a:gd name="connsiteY342" fmla="*/ 4583980 h 5069342"/>
              <a:gd name="connsiteX343" fmla="*/ 5581671 w 7423352"/>
              <a:gd name="connsiteY343" fmla="*/ 4624427 h 5069342"/>
              <a:gd name="connsiteX344" fmla="*/ 5568188 w 7423352"/>
              <a:gd name="connsiteY344" fmla="*/ 4643302 h 5069342"/>
              <a:gd name="connsiteX345" fmla="*/ 5550661 w 7423352"/>
              <a:gd name="connsiteY345" fmla="*/ 4656784 h 5069342"/>
              <a:gd name="connsiteX346" fmla="*/ 5534483 w 7423352"/>
              <a:gd name="connsiteY346" fmla="*/ 4670266 h 5069342"/>
              <a:gd name="connsiteX347" fmla="*/ 5515607 w 7423352"/>
              <a:gd name="connsiteY347" fmla="*/ 4678356 h 5069342"/>
              <a:gd name="connsiteX348" fmla="*/ 5485946 w 7423352"/>
              <a:gd name="connsiteY348" fmla="*/ 4689142 h 5069342"/>
              <a:gd name="connsiteX349" fmla="*/ 5458982 w 7423352"/>
              <a:gd name="connsiteY349" fmla="*/ 4699927 h 5069342"/>
              <a:gd name="connsiteX350" fmla="*/ 5402356 w 7423352"/>
              <a:gd name="connsiteY350" fmla="*/ 4726892 h 5069342"/>
              <a:gd name="connsiteX351" fmla="*/ 5351123 w 7423352"/>
              <a:gd name="connsiteY351" fmla="*/ 4756553 h 5069342"/>
              <a:gd name="connsiteX352" fmla="*/ 5302587 w 7423352"/>
              <a:gd name="connsiteY352" fmla="*/ 4791607 h 5069342"/>
              <a:gd name="connsiteX353" fmla="*/ 5254051 w 7423352"/>
              <a:gd name="connsiteY353" fmla="*/ 4826661 h 5069342"/>
              <a:gd name="connsiteX354" fmla="*/ 5208211 w 7423352"/>
              <a:gd name="connsiteY354" fmla="*/ 4864411 h 5069342"/>
              <a:gd name="connsiteX355" fmla="*/ 5113835 w 7423352"/>
              <a:gd name="connsiteY355" fmla="*/ 4937216 h 5069342"/>
              <a:gd name="connsiteX356" fmla="*/ 5081477 w 7423352"/>
              <a:gd name="connsiteY356" fmla="*/ 4958787 h 5069342"/>
              <a:gd name="connsiteX357" fmla="*/ 5049120 w 7423352"/>
              <a:gd name="connsiteY357" fmla="*/ 4977663 h 5069342"/>
              <a:gd name="connsiteX358" fmla="*/ 4981709 w 7423352"/>
              <a:gd name="connsiteY358" fmla="*/ 5010020 h 5069342"/>
              <a:gd name="connsiteX359" fmla="*/ 4911601 w 7423352"/>
              <a:gd name="connsiteY359" fmla="*/ 5039681 h 5069342"/>
              <a:gd name="connsiteX360" fmla="*/ 4841493 w 7423352"/>
              <a:gd name="connsiteY360" fmla="*/ 5069342 h 5069342"/>
              <a:gd name="connsiteX361" fmla="*/ 4817224 w 7423352"/>
              <a:gd name="connsiteY361" fmla="*/ 5042378 h 5069342"/>
              <a:gd name="connsiteX362" fmla="*/ 4868457 w 7423352"/>
              <a:gd name="connsiteY362" fmla="*/ 4953395 h 5069342"/>
              <a:gd name="connsiteX363" fmla="*/ 4898118 w 7423352"/>
              <a:gd name="connsiteY363" fmla="*/ 4907555 h 5069342"/>
              <a:gd name="connsiteX364" fmla="*/ 4925083 w 7423352"/>
              <a:gd name="connsiteY364" fmla="*/ 4864411 h 5069342"/>
              <a:gd name="connsiteX365" fmla="*/ 4941262 w 7423352"/>
              <a:gd name="connsiteY365" fmla="*/ 4842840 h 5069342"/>
              <a:gd name="connsiteX366" fmla="*/ 4960137 w 7423352"/>
              <a:gd name="connsiteY366" fmla="*/ 4821268 h 5069342"/>
              <a:gd name="connsiteX367" fmla="*/ 4979012 w 7423352"/>
              <a:gd name="connsiteY367" fmla="*/ 4802393 h 5069342"/>
              <a:gd name="connsiteX368" fmla="*/ 5000584 w 7423352"/>
              <a:gd name="connsiteY368" fmla="*/ 4786214 h 5069342"/>
              <a:gd name="connsiteX369" fmla="*/ 5014066 w 7423352"/>
              <a:gd name="connsiteY369" fmla="*/ 4775428 h 5069342"/>
              <a:gd name="connsiteX370" fmla="*/ 5027548 w 7423352"/>
              <a:gd name="connsiteY370" fmla="*/ 4761946 h 5069342"/>
              <a:gd name="connsiteX371" fmla="*/ 5035638 w 7423352"/>
              <a:gd name="connsiteY371" fmla="*/ 4751160 h 5069342"/>
              <a:gd name="connsiteX372" fmla="*/ 5041031 w 7423352"/>
              <a:gd name="connsiteY372" fmla="*/ 4737678 h 5069342"/>
              <a:gd name="connsiteX373" fmla="*/ 5043727 w 7423352"/>
              <a:gd name="connsiteY373" fmla="*/ 4724196 h 5069342"/>
              <a:gd name="connsiteX374" fmla="*/ 5046424 w 7423352"/>
              <a:gd name="connsiteY374" fmla="*/ 4710713 h 5069342"/>
              <a:gd name="connsiteX375" fmla="*/ 5046424 w 7423352"/>
              <a:gd name="connsiteY375" fmla="*/ 4681052 h 5069342"/>
              <a:gd name="connsiteX376" fmla="*/ 5035638 w 7423352"/>
              <a:gd name="connsiteY376" fmla="*/ 4624427 h 5069342"/>
              <a:gd name="connsiteX377" fmla="*/ 5030245 w 7423352"/>
              <a:gd name="connsiteY377" fmla="*/ 4597462 h 5069342"/>
              <a:gd name="connsiteX378" fmla="*/ 5032941 w 7423352"/>
              <a:gd name="connsiteY378" fmla="*/ 4583980 h 5069342"/>
              <a:gd name="connsiteX379" fmla="*/ 5032941 w 7423352"/>
              <a:gd name="connsiteY379" fmla="*/ 4570497 h 5069342"/>
              <a:gd name="connsiteX380" fmla="*/ 5032941 w 7423352"/>
              <a:gd name="connsiteY380" fmla="*/ 4565105 h 5069342"/>
              <a:gd name="connsiteX381" fmla="*/ 5027548 w 7423352"/>
              <a:gd name="connsiteY381" fmla="*/ 4562408 h 5069342"/>
              <a:gd name="connsiteX382" fmla="*/ 5014066 w 7423352"/>
              <a:gd name="connsiteY382" fmla="*/ 4551622 h 5069342"/>
              <a:gd name="connsiteX383" fmla="*/ 4995191 w 7423352"/>
              <a:gd name="connsiteY383" fmla="*/ 4543533 h 5069342"/>
              <a:gd name="connsiteX384" fmla="*/ 4987101 w 7423352"/>
              <a:gd name="connsiteY384" fmla="*/ 4540836 h 5069342"/>
              <a:gd name="connsiteX385" fmla="*/ 4981709 w 7423352"/>
              <a:gd name="connsiteY385" fmla="*/ 4540836 h 5069342"/>
              <a:gd name="connsiteX386" fmla="*/ 4927779 w 7423352"/>
              <a:gd name="connsiteY386" fmla="*/ 4548926 h 5069342"/>
              <a:gd name="connsiteX387" fmla="*/ 4876547 w 7423352"/>
              <a:gd name="connsiteY387" fmla="*/ 4559712 h 5069342"/>
              <a:gd name="connsiteX388" fmla="*/ 4828010 w 7423352"/>
              <a:gd name="connsiteY388" fmla="*/ 4575890 h 5069342"/>
              <a:gd name="connsiteX389" fmla="*/ 4779474 w 7423352"/>
              <a:gd name="connsiteY389" fmla="*/ 4594766 h 5069342"/>
              <a:gd name="connsiteX390" fmla="*/ 4733634 w 7423352"/>
              <a:gd name="connsiteY390" fmla="*/ 4616337 h 5069342"/>
              <a:gd name="connsiteX391" fmla="*/ 4690491 w 7423352"/>
              <a:gd name="connsiteY391" fmla="*/ 4643302 h 5069342"/>
              <a:gd name="connsiteX392" fmla="*/ 4647348 w 7423352"/>
              <a:gd name="connsiteY392" fmla="*/ 4675659 h 5069342"/>
              <a:gd name="connsiteX393" fmla="*/ 4606901 w 7423352"/>
              <a:gd name="connsiteY393" fmla="*/ 4708017 h 5069342"/>
              <a:gd name="connsiteX394" fmla="*/ 4566454 w 7423352"/>
              <a:gd name="connsiteY394" fmla="*/ 4743071 h 5069342"/>
              <a:gd name="connsiteX395" fmla="*/ 4523310 w 7423352"/>
              <a:gd name="connsiteY395" fmla="*/ 4770035 h 5069342"/>
              <a:gd name="connsiteX396" fmla="*/ 4480167 w 7423352"/>
              <a:gd name="connsiteY396" fmla="*/ 4794303 h 5069342"/>
              <a:gd name="connsiteX397" fmla="*/ 4434327 w 7423352"/>
              <a:gd name="connsiteY397" fmla="*/ 4810482 h 5069342"/>
              <a:gd name="connsiteX398" fmla="*/ 4385791 w 7423352"/>
              <a:gd name="connsiteY398" fmla="*/ 4823965 h 5069342"/>
              <a:gd name="connsiteX399" fmla="*/ 4361523 w 7423352"/>
              <a:gd name="connsiteY399" fmla="*/ 4826661 h 5069342"/>
              <a:gd name="connsiteX400" fmla="*/ 4337255 w 7423352"/>
              <a:gd name="connsiteY400" fmla="*/ 4829357 h 5069342"/>
              <a:gd name="connsiteX401" fmla="*/ 4312987 w 7423352"/>
              <a:gd name="connsiteY401" fmla="*/ 4829357 h 5069342"/>
              <a:gd name="connsiteX402" fmla="*/ 4288719 w 7423352"/>
              <a:gd name="connsiteY402" fmla="*/ 4826661 h 5069342"/>
              <a:gd name="connsiteX403" fmla="*/ 4261754 w 7423352"/>
              <a:gd name="connsiteY403" fmla="*/ 4823965 h 5069342"/>
              <a:gd name="connsiteX404" fmla="*/ 4234789 w 7423352"/>
              <a:gd name="connsiteY404" fmla="*/ 4818572 h 5069342"/>
              <a:gd name="connsiteX405" fmla="*/ 4199735 w 7423352"/>
              <a:gd name="connsiteY405" fmla="*/ 4810482 h 5069342"/>
              <a:gd name="connsiteX406" fmla="*/ 4167378 w 7423352"/>
              <a:gd name="connsiteY406" fmla="*/ 4805089 h 5069342"/>
              <a:gd name="connsiteX407" fmla="*/ 4135020 w 7423352"/>
              <a:gd name="connsiteY407" fmla="*/ 4805089 h 5069342"/>
              <a:gd name="connsiteX408" fmla="*/ 4105359 w 7423352"/>
              <a:gd name="connsiteY408" fmla="*/ 4805089 h 5069342"/>
              <a:gd name="connsiteX409" fmla="*/ 4073002 w 7423352"/>
              <a:gd name="connsiteY409" fmla="*/ 4813179 h 5069342"/>
              <a:gd name="connsiteX410" fmla="*/ 4043341 w 7423352"/>
              <a:gd name="connsiteY410" fmla="*/ 4826661 h 5069342"/>
              <a:gd name="connsiteX411" fmla="*/ 4029858 w 7423352"/>
              <a:gd name="connsiteY411" fmla="*/ 4834750 h 5069342"/>
              <a:gd name="connsiteX412" fmla="*/ 4016376 w 7423352"/>
              <a:gd name="connsiteY412" fmla="*/ 4848233 h 5069342"/>
              <a:gd name="connsiteX413" fmla="*/ 3986715 w 7423352"/>
              <a:gd name="connsiteY413" fmla="*/ 4875197 h 5069342"/>
              <a:gd name="connsiteX414" fmla="*/ 3973233 w 7423352"/>
              <a:gd name="connsiteY414" fmla="*/ 4891376 h 5069342"/>
              <a:gd name="connsiteX415" fmla="*/ 3957054 w 7423352"/>
              <a:gd name="connsiteY415" fmla="*/ 4902162 h 5069342"/>
              <a:gd name="connsiteX416" fmla="*/ 3940875 w 7423352"/>
              <a:gd name="connsiteY416" fmla="*/ 4912948 h 5069342"/>
              <a:gd name="connsiteX417" fmla="*/ 3922000 w 7423352"/>
              <a:gd name="connsiteY417" fmla="*/ 4921037 h 5069342"/>
              <a:gd name="connsiteX418" fmla="*/ 3905821 w 7423352"/>
              <a:gd name="connsiteY418" fmla="*/ 4926430 h 5069342"/>
              <a:gd name="connsiteX419" fmla="*/ 3886946 w 7423352"/>
              <a:gd name="connsiteY419" fmla="*/ 4931823 h 5069342"/>
              <a:gd name="connsiteX420" fmla="*/ 3849196 w 7423352"/>
              <a:gd name="connsiteY420" fmla="*/ 4934519 h 5069342"/>
              <a:gd name="connsiteX421" fmla="*/ 3811445 w 7423352"/>
              <a:gd name="connsiteY421" fmla="*/ 4934519 h 5069342"/>
              <a:gd name="connsiteX422" fmla="*/ 3770998 w 7423352"/>
              <a:gd name="connsiteY422" fmla="*/ 4929126 h 5069342"/>
              <a:gd name="connsiteX423" fmla="*/ 3695497 w 7423352"/>
              <a:gd name="connsiteY423" fmla="*/ 4918341 h 5069342"/>
              <a:gd name="connsiteX424" fmla="*/ 3630782 w 7423352"/>
              <a:gd name="connsiteY424" fmla="*/ 4907555 h 5069342"/>
              <a:gd name="connsiteX425" fmla="*/ 3598425 w 7423352"/>
              <a:gd name="connsiteY425" fmla="*/ 4902162 h 5069342"/>
              <a:gd name="connsiteX426" fmla="*/ 3568764 w 7423352"/>
              <a:gd name="connsiteY426" fmla="*/ 4891376 h 5069342"/>
              <a:gd name="connsiteX427" fmla="*/ 3539103 w 7423352"/>
              <a:gd name="connsiteY427" fmla="*/ 4877894 h 5069342"/>
              <a:gd name="connsiteX428" fmla="*/ 3509442 w 7423352"/>
              <a:gd name="connsiteY428" fmla="*/ 4861715 h 5069342"/>
              <a:gd name="connsiteX429" fmla="*/ 3482477 w 7423352"/>
              <a:gd name="connsiteY429" fmla="*/ 4840143 h 5069342"/>
              <a:gd name="connsiteX430" fmla="*/ 3458209 w 7423352"/>
              <a:gd name="connsiteY430" fmla="*/ 4813179 h 5069342"/>
              <a:gd name="connsiteX431" fmla="*/ 3452816 w 7423352"/>
              <a:gd name="connsiteY431" fmla="*/ 4807786 h 5069342"/>
              <a:gd name="connsiteX432" fmla="*/ 3442030 w 7423352"/>
              <a:gd name="connsiteY432" fmla="*/ 4805089 h 5069342"/>
              <a:gd name="connsiteX433" fmla="*/ 3425851 w 7423352"/>
              <a:gd name="connsiteY433" fmla="*/ 4805089 h 5069342"/>
              <a:gd name="connsiteX434" fmla="*/ 3409673 w 7423352"/>
              <a:gd name="connsiteY434" fmla="*/ 4805089 h 5069342"/>
              <a:gd name="connsiteX435" fmla="*/ 3374619 w 7423352"/>
              <a:gd name="connsiteY435" fmla="*/ 4813179 h 5069342"/>
              <a:gd name="connsiteX436" fmla="*/ 3342261 w 7423352"/>
              <a:gd name="connsiteY436" fmla="*/ 4821268 h 5069342"/>
              <a:gd name="connsiteX437" fmla="*/ 3299118 w 7423352"/>
              <a:gd name="connsiteY437" fmla="*/ 4832054 h 5069342"/>
              <a:gd name="connsiteX438" fmla="*/ 3277546 w 7423352"/>
              <a:gd name="connsiteY438" fmla="*/ 4837447 h 5069342"/>
              <a:gd name="connsiteX439" fmla="*/ 3255975 w 7423352"/>
              <a:gd name="connsiteY439" fmla="*/ 4840143 h 5069342"/>
              <a:gd name="connsiteX440" fmla="*/ 3234403 w 7423352"/>
              <a:gd name="connsiteY440" fmla="*/ 4840143 h 5069342"/>
              <a:gd name="connsiteX441" fmla="*/ 3212831 w 7423352"/>
              <a:gd name="connsiteY441" fmla="*/ 4837447 h 5069342"/>
              <a:gd name="connsiteX442" fmla="*/ 3191260 w 7423352"/>
              <a:gd name="connsiteY442" fmla="*/ 4826661 h 5069342"/>
              <a:gd name="connsiteX443" fmla="*/ 3169688 w 7423352"/>
              <a:gd name="connsiteY443" fmla="*/ 4813179 h 5069342"/>
              <a:gd name="connsiteX444" fmla="*/ 3158902 w 7423352"/>
              <a:gd name="connsiteY444" fmla="*/ 4807786 h 5069342"/>
              <a:gd name="connsiteX445" fmla="*/ 3145420 w 7423352"/>
              <a:gd name="connsiteY445" fmla="*/ 4807786 h 5069342"/>
              <a:gd name="connsiteX446" fmla="*/ 3134634 w 7423352"/>
              <a:gd name="connsiteY446" fmla="*/ 4810482 h 5069342"/>
              <a:gd name="connsiteX447" fmla="*/ 3123848 w 7423352"/>
              <a:gd name="connsiteY447" fmla="*/ 4815875 h 5069342"/>
              <a:gd name="connsiteX448" fmla="*/ 3113062 w 7423352"/>
              <a:gd name="connsiteY448" fmla="*/ 4829357 h 5069342"/>
              <a:gd name="connsiteX449" fmla="*/ 3099580 w 7423352"/>
              <a:gd name="connsiteY449" fmla="*/ 4840143 h 5069342"/>
              <a:gd name="connsiteX450" fmla="*/ 3086098 w 7423352"/>
              <a:gd name="connsiteY450" fmla="*/ 4850929 h 5069342"/>
              <a:gd name="connsiteX451" fmla="*/ 3072615 w 7423352"/>
              <a:gd name="connsiteY451" fmla="*/ 4856322 h 5069342"/>
              <a:gd name="connsiteX452" fmla="*/ 3042954 w 7423352"/>
              <a:gd name="connsiteY452" fmla="*/ 4867108 h 5069342"/>
              <a:gd name="connsiteX453" fmla="*/ 3010597 w 7423352"/>
              <a:gd name="connsiteY453" fmla="*/ 4869804 h 5069342"/>
              <a:gd name="connsiteX454" fmla="*/ 2948578 w 7423352"/>
              <a:gd name="connsiteY454" fmla="*/ 4875197 h 5069342"/>
              <a:gd name="connsiteX455" fmla="*/ 2916221 w 7423352"/>
              <a:gd name="connsiteY455" fmla="*/ 4880590 h 5069342"/>
              <a:gd name="connsiteX456" fmla="*/ 2886560 w 7423352"/>
              <a:gd name="connsiteY456" fmla="*/ 4888680 h 5069342"/>
              <a:gd name="connsiteX457" fmla="*/ 2873077 w 7423352"/>
              <a:gd name="connsiteY457" fmla="*/ 4891376 h 5069342"/>
              <a:gd name="connsiteX458" fmla="*/ 2859595 w 7423352"/>
              <a:gd name="connsiteY458" fmla="*/ 4891376 h 5069342"/>
              <a:gd name="connsiteX459" fmla="*/ 2843416 w 7423352"/>
              <a:gd name="connsiteY459" fmla="*/ 4888680 h 5069342"/>
              <a:gd name="connsiteX460" fmla="*/ 2824541 w 7423352"/>
              <a:gd name="connsiteY460" fmla="*/ 4883287 h 5069342"/>
              <a:gd name="connsiteX461" fmla="*/ 2792184 w 7423352"/>
              <a:gd name="connsiteY461" fmla="*/ 4867108 h 5069342"/>
              <a:gd name="connsiteX462" fmla="*/ 2759826 w 7423352"/>
              <a:gd name="connsiteY462" fmla="*/ 4848233 h 5069342"/>
              <a:gd name="connsiteX463" fmla="*/ 2708593 w 7423352"/>
              <a:gd name="connsiteY463" fmla="*/ 4818572 h 5069342"/>
              <a:gd name="connsiteX464" fmla="*/ 2657361 w 7423352"/>
              <a:gd name="connsiteY464" fmla="*/ 4788911 h 5069342"/>
              <a:gd name="connsiteX465" fmla="*/ 2608824 w 7423352"/>
              <a:gd name="connsiteY465" fmla="*/ 4753857 h 5069342"/>
              <a:gd name="connsiteX466" fmla="*/ 2587253 w 7423352"/>
              <a:gd name="connsiteY466" fmla="*/ 4734981 h 5069342"/>
              <a:gd name="connsiteX467" fmla="*/ 2565681 w 7423352"/>
              <a:gd name="connsiteY467" fmla="*/ 4713410 h 5069342"/>
              <a:gd name="connsiteX468" fmla="*/ 2533323 w 7423352"/>
              <a:gd name="connsiteY468" fmla="*/ 4683749 h 5069342"/>
              <a:gd name="connsiteX469" fmla="*/ 2517145 w 7423352"/>
              <a:gd name="connsiteY469" fmla="*/ 4670266 h 5069342"/>
              <a:gd name="connsiteX470" fmla="*/ 2500966 w 7423352"/>
              <a:gd name="connsiteY470" fmla="*/ 4662177 h 5069342"/>
              <a:gd name="connsiteX471" fmla="*/ 2487484 w 7423352"/>
              <a:gd name="connsiteY471" fmla="*/ 4654088 h 5069342"/>
              <a:gd name="connsiteX472" fmla="*/ 2471305 w 7423352"/>
              <a:gd name="connsiteY472" fmla="*/ 4651391 h 5069342"/>
              <a:gd name="connsiteX473" fmla="*/ 2457823 w 7423352"/>
              <a:gd name="connsiteY473" fmla="*/ 4648695 h 5069342"/>
              <a:gd name="connsiteX474" fmla="*/ 2444340 w 7423352"/>
              <a:gd name="connsiteY474" fmla="*/ 4648695 h 5069342"/>
              <a:gd name="connsiteX475" fmla="*/ 2430858 w 7423352"/>
              <a:gd name="connsiteY475" fmla="*/ 4654088 h 5069342"/>
              <a:gd name="connsiteX476" fmla="*/ 2420072 w 7423352"/>
              <a:gd name="connsiteY476" fmla="*/ 4659481 h 5069342"/>
              <a:gd name="connsiteX477" fmla="*/ 2406590 w 7423352"/>
              <a:gd name="connsiteY477" fmla="*/ 4667570 h 5069342"/>
              <a:gd name="connsiteX478" fmla="*/ 2395804 w 7423352"/>
              <a:gd name="connsiteY478" fmla="*/ 4678356 h 5069342"/>
              <a:gd name="connsiteX479" fmla="*/ 2385018 w 7423352"/>
              <a:gd name="connsiteY479" fmla="*/ 4691838 h 5069342"/>
              <a:gd name="connsiteX480" fmla="*/ 2374232 w 7423352"/>
              <a:gd name="connsiteY480" fmla="*/ 4708017 h 5069342"/>
              <a:gd name="connsiteX481" fmla="*/ 2352661 w 7423352"/>
              <a:gd name="connsiteY481" fmla="*/ 4748464 h 5069342"/>
              <a:gd name="connsiteX482" fmla="*/ 2344571 w 7423352"/>
              <a:gd name="connsiteY482" fmla="*/ 4764642 h 5069342"/>
              <a:gd name="connsiteX483" fmla="*/ 2333786 w 7423352"/>
              <a:gd name="connsiteY483" fmla="*/ 4775428 h 5069342"/>
              <a:gd name="connsiteX484" fmla="*/ 2320303 w 7423352"/>
              <a:gd name="connsiteY484" fmla="*/ 4783518 h 5069342"/>
              <a:gd name="connsiteX485" fmla="*/ 2301428 w 7423352"/>
              <a:gd name="connsiteY485" fmla="*/ 4786214 h 5069342"/>
              <a:gd name="connsiteX486" fmla="*/ 2274463 w 7423352"/>
              <a:gd name="connsiteY486" fmla="*/ 4791607 h 5069342"/>
              <a:gd name="connsiteX487" fmla="*/ 2244802 w 7423352"/>
              <a:gd name="connsiteY487" fmla="*/ 4791607 h 5069342"/>
              <a:gd name="connsiteX488" fmla="*/ 2177391 w 7423352"/>
              <a:gd name="connsiteY488" fmla="*/ 4791607 h 5069342"/>
              <a:gd name="connsiteX489" fmla="*/ 2145033 w 7423352"/>
              <a:gd name="connsiteY489" fmla="*/ 4788911 h 5069342"/>
              <a:gd name="connsiteX490" fmla="*/ 2115372 w 7423352"/>
              <a:gd name="connsiteY490" fmla="*/ 4783518 h 5069342"/>
              <a:gd name="connsiteX491" fmla="*/ 2112676 w 7423352"/>
              <a:gd name="connsiteY491" fmla="*/ 4805089 h 5069342"/>
              <a:gd name="connsiteX492" fmla="*/ 2107283 w 7423352"/>
              <a:gd name="connsiteY492" fmla="*/ 4826661 h 5069342"/>
              <a:gd name="connsiteX493" fmla="*/ 2099194 w 7423352"/>
              <a:gd name="connsiteY493" fmla="*/ 4850929 h 5069342"/>
              <a:gd name="connsiteX494" fmla="*/ 2088408 w 7423352"/>
              <a:gd name="connsiteY494" fmla="*/ 4872501 h 5069342"/>
              <a:gd name="connsiteX495" fmla="*/ 2072229 w 7423352"/>
              <a:gd name="connsiteY495" fmla="*/ 4888680 h 5069342"/>
              <a:gd name="connsiteX496" fmla="*/ 2064140 w 7423352"/>
              <a:gd name="connsiteY496" fmla="*/ 4896769 h 5069342"/>
              <a:gd name="connsiteX497" fmla="*/ 2053354 w 7423352"/>
              <a:gd name="connsiteY497" fmla="*/ 4902162 h 5069342"/>
              <a:gd name="connsiteX498" fmla="*/ 2042568 w 7423352"/>
              <a:gd name="connsiteY498" fmla="*/ 4904858 h 5069342"/>
              <a:gd name="connsiteX499" fmla="*/ 2029086 w 7423352"/>
              <a:gd name="connsiteY499" fmla="*/ 4907555 h 5069342"/>
              <a:gd name="connsiteX500" fmla="*/ 2012907 w 7423352"/>
              <a:gd name="connsiteY500" fmla="*/ 4904858 h 5069342"/>
              <a:gd name="connsiteX501" fmla="*/ 1996728 w 7423352"/>
              <a:gd name="connsiteY501" fmla="*/ 4902162 h 5069342"/>
              <a:gd name="connsiteX502" fmla="*/ 1972460 w 7423352"/>
              <a:gd name="connsiteY502" fmla="*/ 4915644 h 5069342"/>
              <a:gd name="connsiteX503" fmla="*/ 1948192 w 7423352"/>
              <a:gd name="connsiteY503" fmla="*/ 4926430 h 5069342"/>
              <a:gd name="connsiteX504" fmla="*/ 1923924 w 7423352"/>
              <a:gd name="connsiteY504" fmla="*/ 4934519 h 5069342"/>
              <a:gd name="connsiteX505" fmla="*/ 1896959 w 7423352"/>
              <a:gd name="connsiteY505" fmla="*/ 4939912 h 5069342"/>
              <a:gd name="connsiteX506" fmla="*/ 1872691 w 7423352"/>
              <a:gd name="connsiteY506" fmla="*/ 4942609 h 5069342"/>
              <a:gd name="connsiteX507" fmla="*/ 1849771 w 7423352"/>
              <a:gd name="connsiteY507" fmla="*/ 4942609 h 5069342"/>
              <a:gd name="connsiteX508" fmla="*/ 1801235 w 7423352"/>
              <a:gd name="connsiteY508" fmla="*/ 4939912 h 5069342"/>
              <a:gd name="connsiteX509" fmla="*/ 1750002 w 7423352"/>
              <a:gd name="connsiteY509" fmla="*/ 4931823 h 5069342"/>
              <a:gd name="connsiteX510" fmla="*/ 1701466 w 7423352"/>
              <a:gd name="connsiteY510" fmla="*/ 4921037 h 5069342"/>
              <a:gd name="connsiteX511" fmla="*/ 1652930 w 7423352"/>
              <a:gd name="connsiteY511" fmla="*/ 4907555 h 5069342"/>
              <a:gd name="connsiteX512" fmla="*/ 1604393 w 7423352"/>
              <a:gd name="connsiteY512" fmla="*/ 4899465 h 5069342"/>
              <a:gd name="connsiteX513" fmla="*/ 1577429 w 7423352"/>
              <a:gd name="connsiteY513" fmla="*/ 4896769 h 5069342"/>
              <a:gd name="connsiteX514" fmla="*/ 1550464 w 7423352"/>
              <a:gd name="connsiteY514" fmla="*/ 4896769 h 5069342"/>
              <a:gd name="connsiteX515" fmla="*/ 1523500 w 7423352"/>
              <a:gd name="connsiteY515" fmla="*/ 4896769 h 5069342"/>
              <a:gd name="connsiteX516" fmla="*/ 1496535 w 7423352"/>
              <a:gd name="connsiteY516" fmla="*/ 4894072 h 5069342"/>
              <a:gd name="connsiteX517" fmla="*/ 1472267 w 7423352"/>
              <a:gd name="connsiteY517" fmla="*/ 4888680 h 5069342"/>
              <a:gd name="connsiteX518" fmla="*/ 1447999 w 7423352"/>
              <a:gd name="connsiteY518" fmla="*/ 4877894 h 5069342"/>
              <a:gd name="connsiteX519" fmla="*/ 1434517 w 7423352"/>
              <a:gd name="connsiteY519" fmla="*/ 4872501 h 5069342"/>
              <a:gd name="connsiteX520" fmla="*/ 1423731 w 7423352"/>
              <a:gd name="connsiteY520" fmla="*/ 4864411 h 5069342"/>
              <a:gd name="connsiteX521" fmla="*/ 1415641 w 7423352"/>
              <a:gd name="connsiteY521" fmla="*/ 4853626 h 5069342"/>
              <a:gd name="connsiteX522" fmla="*/ 1404856 w 7423352"/>
              <a:gd name="connsiteY522" fmla="*/ 4840143 h 5069342"/>
              <a:gd name="connsiteX523" fmla="*/ 1385980 w 7423352"/>
              <a:gd name="connsiteY523" fmla="*/ 4813179 h 5069342"/>
              <a:gd name="connsiteX524" fmla="*/ 1367105 w 7423352"/>
              <a:gd name="connsiteY524" fmla="*/ 4783518 h 5069342"/>
              <a:gd name="connsiteX525" fmla="*/ 1350926 w 7423352"/>
              <a:gd name="connsiteY525" fmla="*/ 4753857 h 5069342"/>
              <a:gd name="connsiteX526" fmla="*/ 1345533 w 7423352"/>
              <a:gd name="connsiteY526" fmla="*/ 4737678 h 5069342"/>
              <a:gd name="connsiteX527" fmla="*/ 1342837 w 7423352"/>
              <a:gd name="connsiteY527" fmla="*/ 4721499 h 5069342"/>
              <a:gd name="connsiteX528" fmla="*/ 1337444 w 7423352"/>
              <a:gd name="connsiteY528" fmla="*/ 4705320 h 5069342"/>
              <a:gd name="connsiteX529" fmla="*/ 1332051 w 7423352"/>
              <a:gd name="connsiteY529" fmla="*/ 4691838 h 5069342"/>
              <a:gd name="connsiteX530" fmla="*/ 1323962 w 7423352"/>
              <a:gd name="connsiteY530" fmla="*/ 4681052 h 5069342"/>
              <a:gd name="connsiteX531" fmla="*/ 1318569 w 7423352"/>
              <a:gd name="connsiteY531" fmla="*/ 4670266 h 5069342"/>
              <a:gd name="connsiteX532" fmla="*/ 1307783 w 7423352"/>
              <a:gd name="connsiteY532" fmla="*/ 4662177 h 5069342"/>
              <a:gd name="connsiteX533" fmla="*/ 1299694 w 7423352"/>
              <a:gd name="connsiteY533" fmla="*/ 4656784 h 5069342"/>
              <a:gd name="connsiteX534" fmla="*/ 1278122 w 7423352"/>
              <a:gd name="connsiteY534" fmla="*/ 4648695 h 5069342"/>
              <a:gd name="connsiteX535" fmla="*/ 1259247 w 7423352"/>
              <a:gd name="connsiteY535" fmla="*/ 4640605 h 5069342"/>
              <a:gd name="connsiteX536" fmla="*/ 1237675 w 7423352"/>
              <a:gd name="connsiteY536" fmla="*/ 4635212 h 5069342"/>
              <a:gd name="connsiteX537" fmla="*/ 1216103 w 7423352"/>
              <a:gd name="connsiteY537" fmla="*/ 4629820 h 5069342"/>
              <a:gd name="connsiteX538" fmla="*/ 1199925 w 7423352"/>
              <a:gd name="connsiteY538" fmla="*/ 4621730 h 5069342"/>
              <a:gd name="connsiteX539" fmla="*/ 1148692 w 7423352"/>
              <a:gd name="connsiteY539" fmla="*/ 4527354 h 5069342"/>
              <a:gd name="connsiteX540" fmla="*/ 1124424 w 7423352"/>
              <a:gd name="connsiteY540" fmla="*/ 4481514 h 5069342"/>
              <a:gd name="connsiteX541" fmla="*/ 1102852 w 7423352"/>
              <a:gd name="connsiteY541" fmla="*/ 4435674 h 5069342"/>
              <a:gd name="connsiteX542" fmla="*/ 1097459 w 7423352"/>
              <a:gd name="connsiteY542" fmla="*/ 4419496 h 5069342"/>
              <a:gd name="connsiteX543" fmla="*/ 1097459 w 7423352"/>
              <a:gd name="connsiteY543" fmla="*/ 4400621 h 5069342"/>
              <a:gd name="connsiteX544" fmla="*/ 1097459 w 7423352"/>
              <a:gd name="connsiteY544" fmla="*/ 4365567 h 5069342"/>
              <a:gd name="connsiteX545" fmla="*/ 1119031 w 7423352"/>
              <a:gd name="connsiteY545" fmla="*/ 4365567 h 5069342"/>
              <a:gd name="connsiteX546" fmla="*/ 1119031 w 7423352"/>
              <a:gd name="connsiteY546" fmla="*/ 4411406 h 5069342"/>
              <a:gd name="connsiteX547" fmla="*/ 1272729 w 7423352"/>
              <a:gd name="connsiteY547" fmla="*/ 4446460 h 5069342"/>
              <a:gd name="connsiteX548" fmla="*/ 1243068 w 7423352"/>
              <a:gd name="connsiteY548" fmla="*/ 4373656 h 5069342"/>
              <a:gd name="connsiteX549" fmla="*/ 1229586 w 7423352"/>
              <a:gd name="connsiteY549" fmla="*/ 4341298 h 5069342"/>
              <a:gd name="connsiteX550" fmla="*/ 1221496 w 7423352"/>
              <a:gd name="connsiteY550" fmla="*/ 4308941 h 5069342"/>
              <a:gd name="connsiteX551" fmla="*/ 1218800 w 7423352"/>
              <a:gd name="connsiteY551" fmla="*/ 4284673 h 5069342"/>
              <a:gd name="connsiteX552" fmla="*/ 1221496 w 7423352"/>
              <a:gd name="connsiteY552" fmla="*/ 4263101 h 5069342"/>
              <a:gd name="connsiteX553" fmla="*/ 1229586 w 7423352"/>
              <a:gd name="connsiteY553" fmla="*/ 4233440 h 5069342"/>
              <a:gd name="connsiteX554" fmla="*/ 1375194 w 7423352"/>
              <a:gd name="connsiteY554" fmla="*/ 4187600 h 5069342"/>
              <a:gd name="connsiteX555" fmla="*/ 1350926 w 7423352"/>
              <a:gd name="connsiteY555" fmla="*/ 4060867 h 5069342"/>
              <a:gd name="connsiteX556" fmla="*/ 1100156 w 7423352"/>
              <a:gd name="connsiteY556" fmla="*/ 4219958 h 5069342"/>
              <a:gd name="connsiteX557" fmla="*/ 1089370 w 7423352"/>
              <a:gd name="connsiteY557" fmla="*/ 4230744 h 5069342"/>
              <a:gd name="connsiteX558" fmla="*/ 1083977 w 7423352"/>
              <a:gd name="connsiteY558" fmla="*/ 4238833 h 5069342"/>
              <a:gd name="connsiteX559" fmla="*/ 1081280 w 7423352"/>
              <a:gd name="connsiteY559" fmla="*/ 4246922 h 5069342"/>
              <a:gd name="connsiteX560" fmla="*/ 1073191 w 7423352"/>
              <a:gd name="connsiteY560" fmla="*/ 4271191 h 5069342"/>
              <a:gd name="connsiteX561" fmla="*/ 1065102 w 7423352"/>
              <a:gd name="connsiteY561" fmla="*/ 4292762 h 5069342"/>
              <a:gd name="connsiteX562" fmla="*/ 1054316 w 7423352"/>
              <a:gd name="connsiteY562" fmla="*/ 4314334 h 5069342"/>
              <a:gd name="connsiteX563" fmla="*/ 1040834 w 7423352"/>
              <a:gd name="connsiteY563" fmla="*/ 4330513 h 5069342"/>
              <a:gd name="connsiteX564" fmla="*/ 1024655 w 7423352"/>
              <a:gd name="connsiteY564" fmla="*/ 4346691 h 5069342"/>
              <a:gd name="connsiteX565" fmla="*/ 1008476 w 7423352"/>
              <a:gd name="connsiteY565" fmla="*/ 4357477 h 5069342"/>
              <a:gd name="connsiteX566" fmla="*/ 992297 w 7423352"/>
              <a:gd name="connsiteY566" fmla="*/ 4370959 h 5069342"/>
              <a:gd name="connsiteX567" fmla="*/ 973422 w 7423352"/>
              <a:gd name="connsiteY567" fmla="*/ 4379049 h 5069342"/>
              <a:gd name="connsiteX568" fmla="*/ 932975 w 7423352"/>
              <a:gd name="connsiteY568" fmla="*/ 4397924 h 5069342"/>
              <a:gd name="connsiteX569" fmla="*/ 892528 w 7423352"/>
              <a:gd name="connsiteY569" fmla="*/ 4414103 h 5069342"/>
              <a:gd name="connsiteX570" fmla="*/ 852081 w 7423352"/>
              <a:gd name="connsiteY570" fmla="*/ 4430282 h 5069342"/>
              <a:gd name="connsiteX571" fmla="*/ 814331 w 7423352"/>
              <a:gd name="connsiteY571" fmla="*/ 4449157 h 5069342"/>
              <a:gd name="connsiteX572" fmla="*/ 773884 w 7423352"/>
              <a:gd name="connsiteY572" fmla="*/ 4476121 h 5069342"/>
              <a:gd name="connsiteX573" fmla="*/ 738830 w 7423352"/>
              <a:gd name="connsiteY573" fmla="*/ 4503086 h 5069342"/>
              <a:gd name="connsiteX574" fmla="*/ 703776 w 7423352"/>
              <a:gd name="connsiteY574" fmla="*/ 4532747 h 5069342"/>
              <a:gd name="connsiteX575" fmla="*/ 674115 w 7423352"/>
              <a:gd name="connsiteY575" fmla="*/ 4565105 h 5069342"/>
              <a:gd name="connsiteX576" fmla="*/ 647151 w 7423352"/>
              <a:gd name="connsiteY576" fmla="*/ 4600158 h 5069342"/>
              <a:gd name="connsiteX577" fmla="*/ 622882 w 7423352"/>
              <a:gd name="connsiteY577" fmla="*/ 4637909 h 5069342"/>
              <a:gd name="connsiteX578" fmla="*/ 604007 w 7423352"/>
              <a:gd name="connsiteY578" fmla="*/ 4681052 h 5069342"/>
              <a:gd name="connsiteX579" fmla="*/ 587828 w 7423352"/>
              <a:gd name="connsiteY579" fmla="*/ 4726892 h 5069342"/>
              <a:gd name="connsiteX580" fmla="*/ 579739 w 7423352"/>
              <a:gd name="connsiteY580" fmla="*/ 4751160 h 5069342"/>
              <a:gd name="connsiteX581" fmla="*/ 566257 w 7423352"/>
              <a:gd name="connsiteY581" fmla="*/ 4772732 h 5069342"/>
              <a:gd name="connsiteX582" fmla="*/ 550078 w 7423352"/>
              <a:gd name="connsiteY582" fmla="*/ 4791607 h 5069342"/>
              <a:gd name="connsiteX583" fmla="*/ 528506 w 7423352"/>
              <a:gd name="connsiteY583" fmla="*/ 4813179 h 5069342"/>
              <a:gd name="connsiteX584" fmla="*/ 488059 w 7423352"/>
              <a:gd name="connsiteY584" fmla="*/ 4850929 h 5069342"/>
              <a:gd name="connsiteX585" fmla="*/ 444916 w 7423352"/>
              <a:gd name="connsiteY585" fmla="*/ 4888680 h 5069342"/>
              <a:gd name="connsiteX586" fmla="*/ 442220 w 7423352"/>
              <a:gd name="connsiteY586" fmla="*/ 4891376 h 5069342"/>
              <a:gd name="connsiteX587" fmla="*/ 436827 w 7423352"/>
              <a:gd name="connsiteY587" fmla="*/ 4891376 h 5069342"/>
              <a:gd name="connsiteX588" fmla="*/ 423344 w 7423352"/>
              <a:gd name="connsiteY588" fmla="*/ 4891376 h 5069342"/>
              <a:gd name="connsiteX589" fmla="*/ 396380 w 7423352"/>
              <a:gd name="connsiteY589" fmla="*/ 4883287 h 5069342"/>
              <a:gd name="connsiteX590" fmla="*/ 539292 w 7423352"/>
              <a:gd name="connsiteY590" fmla="*/ 4551622 h 5069342"/>
              <a:gd name="connsiteX591" fmla="*/ 577043 w 7423352"/>
              <a:gd name="connsiteY591" fmla="*/ 4586676 h 5069342"/>
              <a:gd name="connsiteX592" fmla="*/ 692990 w 7423352"/>
              <a:gd name="connsiteY592" fmla="*/ 4489604 h 5069342"/>
              <a:gd name="connsiteX593" fmla="*/ 714562 w 7423352"/>
              <a:gd name="connsiteY593" fmla="*/ 4214565 h 5069342"/>
              <a:gd name="connsiteX594" fmla="*/ 736134 w 7423352"/>
              <a:gd name="connsiteY594" fmla="*/ 4214565 h 5069342"/>
              <a:gd name="connsiteX595" fmla="*/ 757705 w 7423352"/>
              <a:gd name="connsiteY595" fmla="*/ 4214565 h 5069342"/>
              <a:gd name="connsiteX596" fmla="*/ 800849 w 7423352"/>
              <a:gd name="connsiteY596" fmla="*/ 4206476 h 5069342"/>
              <a:gd name="connsiteX597" fmla="*/ 843992 w 7423352"/>
              <a:gd name="connsiteY597" fmla="*/ 4192993 h 5069342"/>
              <a:gd name="connsiteX598" fmla="*/ 881742 w 7423352"/>
              <a:gd name="connsiteY598" fmla="*/ 4171421 h 5069342"/>
              <a:gd name="connsiteX599" fmla="*/ 900618 w 7423352"/>
              <a:gd name="connsiteY599" fmla="*/ 4160636 h 5069342"/>
              <a:gd name="connsiteX600" fmla="*/ 916796 w 7423352"/>
              <a:gd name="connsiteY600" fmla="*/ 4149850 h 5069342"/>
              <a:gd name="connsiteX601" fmla="*/ 932975 w 7423352"/>
              <a:gd name="connsiteY601" fmla="*/ 4133671 h 5069342"/>
              <a:gd name="connsiteX602" fmla="*/ 946457 w 7423352"/>
              <a:gd name="connsiteY602" fmla="*/ 4120189 h 5069342"/>
              <a:gd name="connsiteX603" fmla="*/ 957243 w 7423352"/>
              <a:gd name="connsiteY603" fmla="*/ 4104010 h 5069342"/>
              <a:gd name="connsiteX604" fmla="*/ 968029 w 7423352"/>
              <a:gd name="connsiteY604" fmla="*/ 4087831 h 5069342"/>
              <a:gd name="connsiteX605" fmla="*/ 976119 w 7423352"/>
              <a:gd name="connsiteY605" fmla="*/ 4071652 h 5069342"/>
              <a:gd name="connsiteX606" fmla="*/ 981511 w 7423352"/>
              <a:gd name="connsiteY606" fmla="*/ 4055474 h 5069342"/>
              <a:gd name="connsiteX607" fmla="*/ 986904 w 7423352"/>
              <a:gd name="connsiteY607" fmla="*/ 4028509 h 5069342"/>
              <a:gd name="connsiteX608" fmla="*/ 997690 w 7423352"/>
              <a:gd name="connsiteY608" fmla="*/ 4004241 h 5069342"/>
              <a:gd name="connsiteX609" fmla="*/ 1008476 w 7423352"/>
              <a:gd name="connsiteY609" fmla="*/ 3985366 h 5069342"/>
              <a:gd name="connsiteX610" fmla="*/ 1024655 w 7423352"/>
              <a:gd name="connsiteY610" fmla="*/ 3971884 h 5069342"/>
              <a:gd name="connsiteX611" fmla="*/ 1043530 w 7423352"/>
              <a:gd name="connsiteY611" fmla="*/ 3961098 h 5069342"/>
              <a:gd name="connsiteX612" fmla="*/ 1067798 w 7423352"/>
              <a:gd name="connsiteY612" fmla="*/ 3955705 h 5069342"/>
              <a:gd name="connsiteX613" fmla="*/ 1094763 w 7423352"/>
              <a:gd name="connsiteY613" fmla="*/ 3955705 h 5069342"/>
              <a:gd name="connsiteX614" fmla="*/ 1129817 w 7423352"/>
              <a:gd name="connsiteY614" fmla="*/ 3958401 h 5069342"/>
              <a:gd name="connsiteX615" fmla="*/ 1059709 w 7423352"/>
              <a:gd name="connsiteY615" fmla="*/ 3885597 h 5069342"/>
              <a:gd name="connsiteX616" fmla="*/ 1092066 w 7423352"/>
              <a:gd name="connsiteY616" fmla="*/ 3823578 h 5069342"/>
              <a:gd name="connsiteX617" fmla="*/ 1124424 w 7423352"/>
              <a:gd name="connsiteY617" fmla="*/ 3760212 h 5069342"/>
              <a:gd name="connsiteX618" fmla="*/ 1154085 w 7423352"/>
              <a:gd name="connsiteY618" fmla="*/ 3695497 h 5069342"/>
              <a:gd name="connsiteX619" fmla="*/ 1164871 w 7423352"/>
              <a:gd name="connsiteY619" fmla="*/ 3663139 h 5069342"/>
              <a:gd name="connsiteX620" fmla="*/ 1175656 w 7423352"/>
              <a:gd name="connsiteY620" fmla="*/ 3628085 h 5069342"/>
              <a:gd name="connsiteX621" fmla="*/ 1181049 w 7423352"/>
              <a:gd name="connsiteY621" fmla="*/ 3603817 h 5069342"/>
              <a:gd name="connsiteX622" fmla="*/ 1183746 w 7423352"/>
              <a:gd name="connsiteY622" fmla="*/ 3576852 h 5069342"/>
              <a:gd name="connsiteX623" fmla="*/ 1183746 w 7423352"/>
              <a:gd name="connsiteY623" fmla="*/ 3549888 h 5069342"/>
              <a:gd name="connsiteX624" fmla="*/ 1183746 w 7423352"/>
              <a:gd name="connsiteY624" fmla="*/ 3522923 h 5069342"/>
              <a:gd name="connsiteX625" fmla="*/ 1178353 w 7423352"/>
              <a:gd name="connsiteY625" fmla="*/ 3466298 h 5069342"/>
              <a:gd name="connsiteX626" fmla="*/ 1167567 w 7423352"/>
              <a:gd name="connsiteY626" fmla="*/ 3415065 h 5069342"/>
              <a:gd name="connsiteX627" fmla="*/ 1162174 w 7423352"/>
              <a:gd name="connsiteY627" fmla="*/ 3398886 h 5069342"/>
              <a:gd name="connsiteX628" fmla="*/ 1154085 w 7423352"/>
              <a:gd name="connsiteY628" fmla="*/ 3385404 h 5069342"/>
              <a:gd name="connsiteX629" fmla="*/ 1143299 w 7423352"/>
              <a:gd name="connsiteY629" fmla="*/ 3371921 h 5069342"/>
              <a:gd name="connsiteX630" fmla="*/ 1129817 w 7423352"/>
              <a:gd name="connsiteY630" fmla="*/ 3358439 h 5069342"/>
              <a:gd name="connsiteX631" fmla="*/ 1102852 w 7423352"/>
              <a:gd name="connsiteY631" fmla="*/ 3331475 h 5069342"/>
              <a:gd name="connsiteX632" fmla="*/ 1075888 w 7423352"/>
              <a:gd name="connsiteY632" fmla="*/ 3301814 h 5069342"/>
              <a:gd name="connsiteX633" fmla="*/ 1075888 w 7423352"/>
              <a:gd name="connsiteY633" fmla="*/ 3285635 h 5069342"/>
              <a:gd name="connsiteX634" fmla="*/ 1075888 w 7423352"/>
              <a:gd name="connsiteY634" fmla="*/ 3274849 h 5069342"/>
              <a:gd name="connsiteX635" fmla="*/ 1070494 w 7423352"/>
              <a:gd name="connsiteY635" fmla="*/ 3264063 h 5069342"/>
              <a:gd name="connsiteX636" fmla="*/ 1032744 w 7423352"/>
              <a:gd name="connsiteY636" fmla="*/ 3193955 h 5069342"/>
              <a:gd name="connsiteX637" fmla="*/ 994994 w 7423352"/>
              <a:gd name="connsiteY637" fmla="*/ 3129240 h 5069342"/>
              <a:gd name="connsiteX638" fmla="*/ 984208 w 7423352"/>
              <a:gd name="connsiteY638" fmla="*/ 3104972 h 5069342"/>
              <a:gd name="connsiteX639" fmla="*/ 978815 w 7423352"/>
              <a:gd name="connsiteY639" fmla="*/ 3094186 h 5069342"/>
              <a:gd name="connsiteX640" fmla="*/ 973422 w 7423352"/>
              <a:gd name="connsiteY640" fmla="*/ 3083400 h 5069342"/>
              <a:gd name="connsiteX641" fmla="*/ 965333 w 7423352"/>
              <a:gd name="connsiteY641" fmla="*/ 3075311 h 5069342"/>
              <a:gd name="connsiteX642" fmla="*/ 954547 w 7423352"/>
              <a:gd name="connsiteY642" fmla="*/ 3069918 h 5069342"/>
              <a:gd name="connsiteX643" fmla="*/ 938368 w 7423352"/>
              <a:gd name="connsiteY643" fmla="*/ 3072615 h 5069342"/>
              <a:gd name="connsiteX644" fmla="*/ 919493 w 7423352"/>
              <a:gd name="connsiteY644" fmla="*/ 3078008 h 5069342"/>
              <a:gd name="connsiteX645" fmla="*/ 916796 w 7423352"/>
              <a:gd name="connsiteY645" fmla="*/ 3078008 h 5069342"/>
              <a:gd name="connsiteX646" fmla="*/ 911403 w 7423352"/>
              <a:gd name="connsiteY646" fmla="*/ 3075311 h 5069342"/>
              <a:gd name="connsiteX647" fmla="*/ 897921 w 7423352"/>
              <a:gd name="connsiteY647" fmla="*/ 3067222 h 5069342"/>
              <a:gd name="connsiteX648" fmla="*/ 870957 w 7423352"/>
              <a:gd name="connsiteY648" fmla="*/ 3042954 h 5069342"/>
              <a:gd name="connsiteX649" fmla="*/ 860171 w 7423352"/>
              <a:gd name="connsiteY649" fmla="*/ 3029471 h 5069342"/>
              <a:gd name="connsiteX650" fmla="*/ 852081 w 7423352"/>
              <a:gd name="connsiteY650" fmla="*/ 3015989 h 5069342"/>
              <a:gd name="connsiteX651" fmla="*/ 833206 w 7423352"/>
              <a:gd name="connsiteY651" fmla="*/ 2989024 h 5069342"/>
              <a:gd name="connsiteX652" fmla="*/ 811634 w 7423352"/>
              <a:gd name="connsiteY652" fmla="*/ 3002507 h 5069342"/>
              <a:gd name="connsiteX653" fmla="*/ 833206 w 7423352"/>
              <a:gd name="connsiteY653" fmla="*/ 3072615 h 5069342"/>
              <a:gd name="connsiteX654" fmla="*/ 630972 w 7423352"/>
              <a:gd name="connsiteY654" fmla="*/ 3091490 h 5069342"/>
              <a:gd name="connsiteX655" fmla="*/ 644454 w 7423352"/>
              <a:gd name="connsiteY655" fmla="*/ 3056436 h 5069342"/>
              <a:gd name="connsiteX656" fmla="*/ 655240 w 7423352"/>
              <a:gd name="connsiteY656" fmla="*/ 3034864 h 5069342"/>
              <a:gd name="connsiteX657" fmla="*/ 668722 w 7423352"/>
              <a:gd name="connsiteY657" fmla="*/ 3013293 h 5069342"/>
              <a:gd name="connsiteX658" fmla="*/ 682205 w 7423352"/>
              <a:gd name="connsiteY658" fmla="*/ 2999810 h 5069342"/>
              <a:gd name="connsiteX659" fmla="*/ 690294 w 7423352"/>
              <a:gd name="connsiteY659" fmla="*/ 2986328 h 5069342"/>
              <a:gd name="connsiteX660" fmla="*/ 695687 w 7423352"/>
              <a:gd name="connsiteY660" fmla="*/ 2972846 h 5069342"/>
              <a:gd name="connsiteX661" fmla="*/ 698383 w 7423352"/>
              <a:gd name="connsiteY661" fmla="*/ 2959363 h 5069342"/>
              <a:gd name="connsiteX662" fmla="*/ 695687 w 7423352"/>
              <a:gd name="connsiteY662" fmla="*/ 2948578 h 5069342"/>
              <a:gd name="connsiteX663" fmla="*/ 692990 w 7423352"/>
              <a:gd name="connsiteY663" fmla="*/ 2935095 h 5069342"/>
              <a:gd name="connsiteX664" fmla="*/ 684901 w 7423352"/>
              <a:gd name="connsiteY664" fmla="*/ 2924309 h 5069342"/>
              <a:gd name="connsiteX665" fmla="*/ 671418 w 7423352"/>
              <a:gd name="connsiteY665" fmla="*/ 2916220 h 5069342"/>
              <a:gd name="connsiteX666" fmla="*/ 660633 w 7423352"/>
              <a:gd name="connsiteY666" fmla="*/ 2910827 h 5069342"/>
              <a:gd name="connsiteX667" fmla="*/ 649847 w 7423352"/>
              <a:gd name="connsiteY667" fmla="*/ 2908131 h 5069342"/>
              <a:gd name="connsiteX668" fmla="*/ 622882 w 7423352"/>
              <a:gd name="connsiteY668" fmla="*/ 2905434 h 5069342"/>
              <a:gd name="connsiteX669" fmla="*/ 595918 w 7423352"/>
              <a:gd name="connsiteY669" fmla="*/ 2910827 h 5069342"/>
              <a:gd name="connsiteX670" fmla="*/ 582436 w 7423352"/>
              <a:gd name="connsiteY670" fmla="*/ 2913524 h 5069342"/>
              <a:gd name="connsiteX671" fmla="*/ 571650 w 7423352"/>
              <a:gd name="connsiteY671" fmla="*/ 2918916 h 5069342"/>
              <a:gd name="connsiteX672" fmla="*/ 520417 w 7423352"/>
              <a:gd name="connsiteY672" fmla="*/ 2951274 h 5069342"/>
              <a:gd name="connsiteX673" fmla="*/ 471881 w 7423352"/>
              <a:gd name="connsiteY673" fmla="*/ 2983631 h 5069342"/>
              <a:gd name="connsiteX674" fmla="*/ 420648 w 7423352"/>
              <a:gd name="connsiteY674" fmla="*/ 3018685 h 5069342"/>
              <a:gd name="connsiteX675" fmla="*/ 369415 w 7423352"/>
              <a:gd name="connsiteY675" fmla="*/ 3048346 h 5069342"/>
              <a:gd name="connsiteX676" fmla="*/ 350540 w 7423352"/>
              <a:gd name="connsiteY676" fmla="*/ 3059132 h 5069342"/>
              <a:gd name="connsiteX677" fmla="*/ 328968 w 7423352"/>
              <a:gd name="connsiteY677" fmla="*/ 3067222 h 5069342"/>
              <a:gd name="connsiteX678" fmla="*/ 310093 w 7423352"/>
              <a:gd name="connsiteY678" fmla="*/ 3072615 h 5069342"/>
              <a:gd name="connsiteX679" fmla="*/ 288521 w 7423352"/>
              <a:gd name="connsiteY679" fmla="*/ 3078008 h 5069342"/>
              <a:gd name="connsiteX680" fmla="*/ 269646 w 7423352"/>
              <a:gd name="connsiteY680" fmla="*/ 3080704 h 5069342"/>
              <a:gd name="connsiteX681" fmla="*/ 250771 w 7423352"/>
              <a:gd name="connsiteY681" fmla="*/ 3080704 h 5069342"/>
              <a:gd name="connsiteX682" fmla="*/ 231896 w 7423352"/>
              <a:gd name="connsiteY682" fmla="*/ 3080704 h 5069342"/>
              <a:gd name="connsiteX683" fmla="*/ 210324 w 7423352"/>
              <a:gd name="connsiteY683" fmla="*/ 3078008 h 5069342"/>
              <a:gd name="connsiteX684" fmla="*/ 175270 w 7423352"/>
              <a:gd name="connsiteY684" fmla="*/ 3067222 h 5069342"/>
              <a:gd name="connsiteX685" fmla="*/ 137520 w 7423352"/>
              <a:gd name="connsiteY685" fmla="*/ 3051043 h 5069342"/>
              <a:gd name="connsiteX686" fmla="*/ 102466 w 7423352"/>
              <a:gd name="connsiteY686" fmla="*/ 3029471 h 5069342"/>
              <a:gd name="connsiteX687" fmla="*/ 70108 w 7423352"/>
              <a:gd name="connsiteY687" fmla="*/ 3002507 h 5069342"/>
              <a:gd name="connsiteX688" fmla="*/ 53929 w 7423352"/>
              <a:gd name="connsiteY688" fmla="*/ 2989024 h 5069342"/>
              <a:gd name="connsiteX689" fmla="*/ 43144 w 7423352"/>
              <a:gd name="connsiteY689" fmla="*/ 2972846 h 5069342"/>
              <a:gd name="connsiteX690" fmla="*/ 32358 w 7423352"/>
              <a:gd name="connsiteY690" fmla="*/ 2959363 h 5069342"/>
              <a:gd name="connsiteX691" fmla="*/ 21572 w 7423352"/>
              <a:gd name="connsiteY691" fmla="*/ 2943185 h 5069342"/>
              <a:gd name="connsiteX692" fmla="*/ 16179 w 7423352"/>
              <a:gd name="connsiteY692" fmla="*/ 2927006 h 5069342"/>
              <a:gd name="connsiteX693" fmla="*/ 10786 w 7423352"/>
              <a:gd name="connsiteY693" fmla="*/ 2908131 h 5069342"/>
              <a:gd name="connsiteX694" fmla="*/ 2697 w 7423352"/>
              <a:gd name="connsiteY694" fmla="*/ 2875773 h 5069342"/>
              <a:gd name="connsiteX695" fmla="*/ 0 w 7423352"/>
              <a:gd name="connsiteY695" fmla="*/ 2838023 h 5069342"/>
              <a:gd name="connsiteX696" fmla="*/ 2697 w 7423352"/>
              <a:gd name="connsiteY696" fmla="*/ 2802969 h 5069342"/>
              <a:gd name="connsiteX697" fmla="*/ 8090 w 7423352"/>
              <a:gd name="connsiteY697" fmla="*/ 2765218 h 5069342"/>
              <a:gd name="connsiteX698" fmla="*/ 16179 w 7423352"/>
              <a:gd name="connsiteY698" fmla="*/ 2730164 h 5069342"/>
              <a:gd name="connsiteX699" fmla="*/ 18875 w 7423352"/>
              <a:gd name="connsiteY699" fmla="*/ 2719379 h 5069342"/>
              <a:gd name="connsiteX700" fmla="*/ 24269 w 7423352"/>
              <a:gd name="connsiteY700" fmla="*/ 2708593 h 5069342"/>
              <a:gd name="connsiteX701" fmla="*/ 40447 w 7423352"/>
              <a:gd name="connsiteY701" fmla="*/ 2689717 h 5069342"/>
              <a:gd name="connsiteX702" fmla="*/ 59322 w 7423352"/>
              <a:gd name="connsiteY702" fmla="*/ 2670842 h 5069342"/>
              <a:gd name="connsiteX703" fmla="*/ 78198 w 7423352"/>
              <a:gd name="connsiteY703" fmla="*/ 2657360 h 5069342"/>
              <a:gd name="connsiteX704" fmla="*/ 107859 w 7423352"/>
              <a:gd name="connsiteY704" fmla="*/ 2643878 h 5069342"/>
              <a:gd name="connsiteX705" fmla="*/ 134823 w 7423352"/>
              <a:gd name="connsiteY705" fmla="*/ 2627699 h 5069342"/>
              <a:gd name="connsiteX706" fmla="*/ 161788 w 7423352"/>
              <a:gd name="connsiteY706" fmla="*/ 2611520 h 5069342"/>
              <a:gd name="connsiteX707" fmla="*/ 183360 w 7423352"/>
              <a:gd name="connsiteY707" fmla="*/ 2592645 h 5069342"/>
              <a:gd name="connsiteX708" fmla="*/ 204931 w 7423352"/>
              <a:gd name="connsiteY708" fmla="*/ 2571073 h 5069342"/>
              <a:gd name="connsiteX709" fmla="*/ 223806 w 7423352"/>
              <a:gd name="connsiteY709" fmla="*/ 2546805 h 5069342"/>
              <a:gd name="connsiteX710" fmla="*/ 239985 w 7423352"/>
              <a:gd name="connsiteY710" fmla="*/ 2519841 h 5069342"/>
              <a:gd name="connsiteX711" fmla="*/ 253468 w 7423352"/>
              <a:gd name="connsiteY711" fmla="*/ 2487483 h 5069342"/>
              <a:gd name="connsiteX712" fmla="*/ 264253 w 7423352"/>
              <a:gd name="connsiteY712" fmla="*/ 2465912 h 5069342"/>
              <a:gd name="connsiteX713" fmla="*/ 280432 w 7423352"/>
              <a:gd name="connsiteY713" fmla="*/ 2441644 h 5069342"/>
              <a:gd name="connsiteX714" fmla="*/ 315486 w 7423352"/>
              <a:gd name="connsiteY714" fmla="*/ 2398500 h 5069342"/>
              <a:gd name="connsiteX715" fmla="*/ 339754 w 7423352"/>
              <a:gd name="connsiteY715" fmla="*/ 2366142 h 5069342"/>
              <a:gd name="connsiteX716" fmla="*/ 364022 w 7423352"/>
              <a:gd name="connsiteY716" fmla="*/ 2333785 h 5069342"/>
              <a:gd name="connsiteX717" fmla="*/ 382897 w 7423352"/>
              <a:gd name="connsiteY717" fmla="*/ 2301427 h 5069342"/>
              <a:gd name="connsiteX718" fmla="*/ 401773 w 7423352"/>
              <a:gd name="connsiteY718" fmla="*/ 2266374 h 5069342"/>
              <a:gd name="connsiteX719" fmla="*/ 415255 w 7423352"/>
              <a:gd name="connsiteY719" fmla="*/ 2231320 h 5069342"/>
              <a:gd name="connsiteX720" fmla="*/ 426041 w 7423352"/>
              <a:gd name="connsiteY720" fmla="*/ 2193569 h 5069342"/>
              <a:gd name="connsiteX721" fmla="*/ 434130 w 7423352"/>
              <a:gd name="connsiteY721" fmla="*/ 2153122 h 5069342"/>
              <a:gd name="connsiteX722" fmla="*/ 436827 w 7423352"/>
              <a:gd name="connsiteY722" fmla="*/ 2109979 h 5069342"/>
              <a:gd name="connsiteX723" fmla="*/ 436827 w 7423352"/>
              <a:gd name="connsiteY723" fmla="*/ 2085711 h 5069342"/>
              <a:gd name="connsiteX724" fmla="*/ 442220 w 7423352"/>
              <a:gd name="connsiteY724" fmla="*/ 2061443 h 5069342"/>
              <a:gd name="connsiteX725" fmla="*/ 447612 w 7423352"/>
              <a:gd name="connsiteY725" fmla="*/ 2039871 h 5069342"/>
              <a:gd name="connsiteX726" fmla="*/ 455702 w 7423352"/>
              <a:gd name="connsiteY726" fmla="*/ 2018299 h 5069342"/>
              <a:gd name="connsiteX727" fmla="*/ 466488 w 7423352"/>
              <a:gd name="connsiteY727" fmla="*/ 1999424 h 5069342"/>
              <a:gd name="connsiteX728" fmla="*/ 479970 w 7423352"/>
              <a:gd name="connsiteY728" fmla="*/ 1980549 h 5069342"/>
              <a:gd name="connsiteX729" fmla="*/ 506935 w 7423352"/>
              <a:gd name="connsiteY729" fmla="*/ 1945495 h 5069342"/>
              <a:gd name="connsiteX730" fmla="*/ 539292 w 7423352"/>
              <a:gd name="connsiteY730" fmla="*/ 1910441 h 5069342"/>
              <a:gd name="connsiteX731" fmla="*/ 574346 w 7423352"/>
              <a:gd name="connsiteY731" fmla="*/ 1880780 h 5069342"/>
              <a:gd name="connsiteX732" fmla="*/ 641758 w 7423352"/>
              <a:gd name="connsiteY732" fmla="*/ 1818761 h 5069342"/>
              <a:gd name="connsiteX733" fmla="*/ 676812 w 7423352"/>
              <a:gd name="connsiteY733" fmla="*/ 1783707 h 5069342"/>
              <a:gd name="connsiteX734" fmla="*/ 690294 w 7423352"/>
              <a:gd name="connsiteY734" fmla="*/ 1764832 h 5069342"/>
              <a:gd name="connsiteX735" fmla="*/ 701080 w 7423352"/>
              <a:gd name="connsiteY735" fmla="*/ 1745957 h 5069342"/>
              <a:gd name="connsiteX736" fmla="*/ 711866 w 7423352"/>
              <a:gd name="connsiteY736" fmla="*/ 1724385 h 5069342"/>
              <a:gd name="connsiteX737" fmla="*/ 722651 w 7423352"/>
              <a:gd name="connsiteY737" fmla="*/ 1705510 h 5069342"/>
              <a:gd name="connsiteX738" fmla="*/ 736134 w 7423352"/>
              <a:gd name="connsiteY738" fmla="*/ 1659670 h 5069342"/>
              <a:gd name="connsiteX739" fmla="*/ 752312 w 7423352"/>
              <a:gd name="connsiteY739" fmla="*/ 1611134 h 5069342"/>
              <a:gd name="connsiteX740" fmla="*/ 771187 w 7423352"/>
              <a:gd name="connsiteY740" fmla="*/ 1567991 h 5069342"/>
              <a:gd name="connsiteX741" fmla="*/ 795456 w 7423352"/>
              <a:gd name="connsiteY741" fmla="*/ 1524847 h 5069342"/>
              <a:gd name="connsiteX742" fmla="*/ 822420 w 7423352"/>
              <a:gd name="connsiteY742" fmla="*/ 1484401 h 5069342"/>
              <a:gd name="connsiteX743" fmla="*/ 852081 w 7423352"/>
              <a:gd name="connsiteY743" fmla="*/ 1443954 h 5069342"/>
              <a:gd name="connsiteX744" fmla="*/ 884439 w 7423352"/>
              <a:gd name="connsiteY744" fmla="*/ 1408900 h 5069342"/>
              <a:gd name="connsiteX745" fmla="*/ 922189 w 7423352"/>
              <a:gd name="connsiteY745" fmla="*/ 1376542 h 5069342"/>
              <a:gd name="connsiteX746" fmla="*/ 962636 w 7423352"/>
              <a:gd name="connsiteY746" fmla="*/ 1346881 h 5069342"/>
              <a:gd name="connsiteX747" fmla="*/ 981511 w 7423352"/>
              <a:gd name="connsiteY747" fmla="*/ 1336095 h 5069342"/>
              <a:gd name="connsiteX748" fmla="*/ 1008476 w 7423352"/>
              <a:gd name="connsiteY748" fmla="*/ 1328006 h 5069342"/>
              <a:gd name="connsiteX749" fmla="*/ 1032744 w 7423352"/>
              <a:gd name="connsiteY749" fmla="*/ 1325310 h 5069342"/>
              <a:gd name="connsiteX750" fmla="*/ 1043530 w 7423352"/>
              <a:gd name="connsiteY750" fmla="*/ 1328006 h 5069342"/>
              <a:gd name="connsiteX751" fmla="*/ 1054316 w 7423352"/>
              <a:gd name="connsiteY751" fmla="*/ 1330703 h 5069342"/>
              <a:gd name="connsiteX752" fmla="*/ 1059709 w 7423352"/>
              <a:gd name="connsiteY752" fmla="*/ 1336095 h 5069342"/>
              <a:gd name="connsiteX753" fmla="*/ 1062405 w 7423352"/>
              <a:gd name="connsiteY753" fmla="*/ 1344185 h 5069342"/>
              <a:gd name="connsiteX754" fmla="*/ 1070494 w 7423352"/>
              <a:gd name="connsiteY754" fmla="*/ 1365756 h 5069342"/>
              <a:gd name="connsiteX755" fmla="*/ 1073191 w 7423352"/>
              <a:gd name="connsiteY755" fmla="*/ 1398114 h 5069342"/>
              <a:gd name="connsiteX756" fmla="*/ 1081280 w 7423352"/>
              <a:gd name="connsiteY756" fmla="*/ 1430471 h 5069342"/>
              <a:gd name="connsiteX757" fmla="*/ 1121727 w 7423352"/>
              <a:gd name="connsiteY757" fmla="*/ 1395418 h 5069342"/>
              <a:gd name="connsiteX758" fmla="*/ 1137906 w 7423352"/>
              <a:gd name="connsiteY758" fmla="*/ 1376542 h 5069342"/>
              <a:gd name="connsiteX759" fmla="*/ 1145995 w 7423352"/>
              <a:gd name="connsiteY759" fmla="*/ 1365756 h 5069342"/>
              <a:gd name="connsiteX760" fmla="*/ 1151388 w 7423352"/>
              <a:gd name="connsiteY760" fmla="*/ 1357667 h 5069342"/>
              <a:gd name="connsiteX761" fmla="*/ 1181049 w 7423352"/>
              <a:gd name="connsiteY761" fmla="*/ 1295649 h 5069342"/>
              <a:gd name="connsiteX762" fmla="*/ 1208014 w 7423352"/>
              <a:gd name="connsiteY762" fmla="*/ 1234978 h 5069342"/>
              <a:gd name="connsiteX763" fmla="*/ 1232282 w 7423352"/>
              <a:gd name="connsiteY763" fmla="*/ 1172960 h 5069342"/>
              <a:gd name="connsiteX764" fmla="*/ 1253854 w 7423352"/>
              <a:gd name="connsiteY764" fmla="*/ 1110941 h 5069342"/>
              <a:gd name="connsiteX765" fmla="*/ 1261943 w 7423352"/>
              <a:gd name="connsiteY765" fmla="*/ 1083977 h 5069342"/>
              <a:gd name="connsiteX766" fmla="*/ 1267336 w 7423352"/>
              <a:gd name="connsiteY766" fmla="*/ 1059708 h 5069342"/>
              <a:gd name="connsiteX767" fmla="*/ 1275425 w 7423352"/>
              <a:gd name="connsiteY767" fmla="*/ 1005779 h 5069342"/>
              <a:gd name="connsiteX768" fmla="*/ 1280818 w 7423352"/>
              <a:gd name="connsiteY768" fmla="*/ 951850 h 5069342"/>
              <a:gd name="connsiteX769" fmla="*/ 1291604 w 7423352"/>
              <a:gd name="connsiteY769" fmla="*/ 897921 h 5069342"/>
              <a:gd name="connsiteX770" fmla="*/ 1294301 w 7423352"/>
              <a:gd name="connsiteY770" fmla="*/ 881742 h 5069342"/>
              <a:gd name="connsiteX771" fmla="*/ 1302390 w 7423352"/>
              <a:gd name="connsiteY771" fmla="*/ 862867 h 5069342"/>
              <a:gd name="connsiteX772" fmla="*/ 1310479 w 7423352"/>
              <a:gd name="connsiteY772" fmla="*/ 849385 h 5069342"/>
              <a:gd name="connsiteX773" fmla="*/ 1315872 w 7423352"/>
              <a:gd name="connsiteY773" fmla="*/ 843992 h 5069342"/>
              <a:gd name="connsiteX774" fmla="*/ 1318569 w 7423352"/>
              <a:gd name="connsiteY774" fmla="*/ 843992 h 5069342"/>
              <a:gd name="connsiteX775" fmla="*/ 1334748 w 7423352"/>
              <a:gd name="connsiteY775" fmla="*/ 838599 h 5069342"/>
              <a:gd name="connsiteX776" fmla="*/ 1350926 w 7423352"/>
              <a:gd name="connsiteY776" fmla="*/ 833206 h 5069342"/>
              <a:gd name="connsiteX777" fmla="*/ 1364409 w 7423352"/>
              <a:gd name="connsiteY777" fmla="*/ 827813 h 5069342"/>
              <a:gd name="connsiteX778" fmla="*/ 1375194 w 7423352"/>
              <a:gd name="connsiteY778" fmla="*/ 819724 h 5069342"/>
              <a:gd name="connsiteX779" fmla="*/ 1396766 w 7423352"/>
              <a:gd name="connsiteY779" fmla="*/ 803545 h 5069342"/>
              <a:gd name="connsiteX780" fmla="*/ 1412945 w 7423352"/>
              <a:gd name="connsiteY780" fmla="*/ 781973 h 5069342"/>
              <a:gd name="connsiteX781" fmla="*/ 1426427 w 7423352"/>
              <a:gd name="connsiteY781" fmla="*/ 757705 h 5069342"/>
              <a:gd name="connsiteX782" fmla="*/ 1439909 w 7423352"/>
              <a:gd name="connsiteY782" fmla="*/ 733437 h 5069342"/>
              <a:gd name="connsiteX783" fmla="*/ 1464177 w 7423352"/>
              <a:gd name="connsiteY783" fmla="*/ 684901 h 5069342"/>
              <a:gd name="connsiteX784" fmla="*/ 1483053 w 7423352"/>
              <a:gd name="connsiteY784" fmla="*/ 652543 h 5069342"/>
              <a:gd name="connsiteX785" fmla="*/ 1493839 w 7423352"/>
              <a:gd name="connsiteY785" fmla="*/ 639061 h 5069342"/>
              <a:gd name="connsiteX786" fmla="*/ 1504625 w 7423352"/>
              <a:gd name="connsiteY786" fmla="*/ 625579 h 5069342"/>
              <a:gd name="connsiteX787" fmla="*/ 1515410 w 7423352"/>
              <a:gd name="connsiteY787" fmla="*/ 617489 h 5069342"/>
              <a:gd name="connsiteX788" fmla="*/ 1531589 w 7423352"/>
              <a:gd name="connsiteY788" fmla="*/ 614793 h 5069342"/>
              <a:gd name="connsiteX789" fmla="*/ 1536982 w 7423352"/>
              <a:gd name="connsiteY789" fmla="*/ 614793 h 5069342"/>
              <a:gd name="connsiteX790" fmla="*/ 1545071 w 7423352"/>
              <a:gd name="connsiteY790" fmla="*/ 617489 h 5069342"/>
              <a:gd name="connsiteX791" fmla="*/ 1563946 w 7423352"/>
              <a:gd name="connsiteY791" fmla="*/ 625579 h 5069342"/>
              <a:gd name="connsiteX792" fmla="*/ 1574732 w 7423352"/>
              <a:gd name="connsiteY792" fmla="*/ 636364 h 5069342"/>
              <a:gd name="connsiteX793" fmla="*/ 1582822 w 7423352"/>
              <a:gd name="connsiteY793" fmla="*/ 649847 h 5069342"/>
              <a:gd name="connsiteX794" fmla="*/ 1590911 w 7423352"/>
              <a:gd name="connsiteY794" fmla="*/ 666025 h 5069342"/>
              <a:gd name="connsiteX795" fmla="*/ 1596304 w 7423352"/>
              <a:gd name="connsiteY795" fmla="*/ 682204 h 5069342"/>
              <a:gd name="connsiteX796" fmla="*/ 1604393 w 7423352"/>
              <a:gd name="connsiteY796" fmla="*/ 719955 h 5069342"/>
              <a:gd name="connsiteX797" fmla="*/ 1609786 w 7423352"/>
              <a:gd name="connsiteY797" fmla="*/ 757705 h 5069342"/>
              <a:gd name="connsiteX798" fmla="*/ 1609786 w 7423352"/>
              <a:gd name="connsiteY798" fmla="*/ 768491 h 5069342"/>
              <a:gd name="connsiteX799" fmla="*/ 1609786 w 7423352"/>
              <a:gd name="connsiteY799" fmla="*/ 781973 h 5069342"/>
              <a:gd name="connsiteX800" fmla="*/ 1604393 w 7423352"/>
              <a:gd name="connsiteY800" fmla="*/ 808938 h 5069342"/>
              <a:gd name="connsiteX801" fmla="*/ 1599000 w 7423352"/>
              <a:gd name="connsiteY801" fmla="*/ 835902 h 5069342"/>
              <a:gd name="connsiteX802" fmla="*/ 1599000 w 7423352"/>
              <a:gd name="connsiteY802" fmla="*/ 846688 h 5069342"/>
              <a:gd name="connsiteX803" fmla="*/ 1599000 w 7423352"/>
              <a:gd name="connsiteY803" fmla="*/ 860170 h 5069342"/>
              <a:gd name="connsiteX804" fmla="*/ 1612483 w 7423352"/>
              <a:gd name="connsiteY804" fmla="*/ 892528 h 5069342"/>
              <a:gd name="connsiteX805" fmla="*/ 1625965 w 7423352"/>
              <a:gd name="connsiteY805" fmla="*/ 916796 h 5069342"/>
              <a:gd name="connsiteX806" fmla="*/ 1631358 w 7423352"/>
              <a:gd name="connsiteY806" fmla="*/ 924885 h 5069342"/>
              <a:gd name="connsiteX807" fmla="*/ 1639447 w 7423352"/>
              <a:gd name="connsiteY807" fmla="*/ 932975 h 5069342"/>
              <a:gd name="connsiteX808" fmla="*/ 1650233 w 7423352"/>
              <a:gd name="connsiteY808" fmla="*/ 935671 h 5069342"/>
              <a:gd name="connsiteX809" fmla="*/ 1658323 w 7423352"/>
              <a:gd name="connsiteY809" fmla="*/ 941064 h 5069342"/>
              <a:gd name="connsiteX810" fmla="*/ 1669108 w 7423352"/>
              <a:gd name="connsiteY810" fmla="*/ 941064 h 5069342"/>
              <a:gd name="connsiteX811" fmla="*/ 1679894 w 7423352"/>
              <a:gd name="connsiteY811" fmla="*/ 941064 h 5069342"/>
              <a:gd name="connsiteX812" fmla="*/ 1701466 w 7423352"/>
              <a:gd name="connsiteY812" fmla="*/ 932975 h 5069342"/>
              <a:gd name="connsiteX813" fmla="*/ 1728431 w 7423352"/>
              <a:gd name="connsiteY813" fmla="*/ 919493 h 5069342"/>
              <a:gd name="connsiteX814" fmla="*/ 1758092 w 7423352"/>
              <a:gd name="connsiteY814" fmla="*/ 900617 h 5069342"/>
              <a:gd name="connsiteX815" fmla="*/ 1779663 w 7423352"/>
              <a:gd name="connsiteY815" fmla="*/ 881742 h 5069342"/>
              <a:gd name="connsiteX816" fmla="*/ 1798539 w 7423352"/>
              <a:gd name="connsiteY816" fmla="*/ 865563 h 5069342"/>
              <a:gd name="connsiteX817" fmla="*/ 1817414 w 7423352"/>
              <a:gd name="connsiteY817" fmla="*/ 846688 h 5069342"/>
              <a:gd name="connsiteX818" fmla="*/ 1833592 w 7423352"/>
              <a:gd name="connsiteY818" fmla="*/ 825116 h 5069342"/>
              <a:gd name="connsiteX819" fmla="*/ 1859209 w 7423352"/>
              <a:gd name="connsiteY819" fmla="*/ 784670 h 5069342"/>
              <a:gd name="connsiteX820" fmla="*/ 1883477 w 7423352"/>
              <a:gd name="connsiteY820" fmla="*/ 741526 h 5069342"/>
              <a:gd name="connsiteX821" fmla="*/ 1902352 w 7423352"/>
              <a:gd name="connsiteY821" fmla="*/ 695686 h 5069342"/>
              <a:gd name="connsiteX822" fmla="*/ 1915834 w 7423352"/>
              <a:gd name="connsiteY822" fmla="*/ 647150 h 5069342"/>
              <a:gd name="connsiteX823" fmla="*/ 1942799 w 7423352"/>
              <a:gd name="connsiteY823" fmla="*/ 550078 h 5069342"/>
              <a:gd name="connsiteX824" fmla="*/ 1948192 w 7423352"/>
              <a:gd name="connsiteY824" fmla="*/ 531202 h 5069342"/>
              <a:gd name="connsiteX825" fmla="*/ 1956281 w 7423352"/>
              <a:gd name="connsiteY825" fmla="*/ 515024 h 5069342"/>
              <a:gd name="connsiteX826" fmla="*/ 1964371 w 7423352"/>
              <a:gd name="connsiteY826" fmla="*/ 498845 h 5069342"/>
              <a:gd name="connsiteX827" fmla="*/ 1972460 w 7423352"/>
              <a:gd name="connsiteY827" fmla="*/ 485363 h 5069342"/>
              <a:gd name="connsiteX828" fmla="*/ 1996728 w 7423352"/>
              <a:gd name="connsiteY828" fmla="*/ 458398 h 5069342"/>
              <a:gd name="connsiteX829" fmla="*/ 2020996 w 7423352"/>
              <a:gd name="connsiteY829" fmla="*/ 436826 h 5069342"/>
              <a:gd name="connsiteX830" fmla="*/ 2050657 w 7423352"/>
              <a:gd name="connsiteY830" fmla="*/ 415255 h 5069342"/>
              <a:gd name="connsiteX831" fmla="*/ 2077622 w 7423352"/>
              <a:gd name="connsiteY831" fmla="*/ 396380 h 5069342"/>
              <a:gd name="connsiteX832" fmla="*/ 2107283 w 7423352"/>
              <a:gd name="connsiteY832" fmla="*/ 377504 h 5069342"/>
              <a:gd name="connsiteX833" fmla="*/ 2134248 w 7423352"/>
              <a:gd name="connsiteY833" fmla="*/ 355933 h 5069342"/>
              <a:gd name="connsiteX834" fmla="*/ 2142337 w 7423352"/>
              <a:gd name="connsiteY834" fmla="*/ 347843 h 5069342"/>
              <a:gd name="connsiteX835" fmla="*/ 2150426 w 7423352"/>
              <a:gd name="connsiteY835" fmla="*/ 345147 h 5069342"/>
              <a:gd name="connsiteX836" fmla="*/ 2158516 w 7423352"/>
              <a:gd name="connsiteY836" fmla="*/ 342450 h 5069342"/>
              <a:gd name="connsiteX837" fmla="*/ 2166605 w 7423352"/>
              <a:gd name="connsiteY837" fmla="*/ 342450 h 5069342"/>
              <a:gd name="connsiteX838" fmla="*/ 2180087 w 7423352"/>
              <a:gd name="connsiteY838" fmla="*/ 345147 h 5069342"/>
              <a:gd name="connsiteX839" fmla="*/ 2193570 w 7423352"/>
              <a:gd name="connsiteY839" fmla="*/ 353236 h 5069342"/>
              <a:gd name="connsiteX840" fmla="*/ 2201659 w 7423352"/>
              <a:gd name="connsiteY840" fmla="*/ 366718 h 5069342"/>
              <a:gd name="connsiteX841" fmla="*/ 2209748 w 7423352"/>
              <a:gd name="connsiteY841" fmla="*/ 380201 h 5069342"/>
              <a:gd name="connsiteX842" fmla="*/ 2215141 w 7423352"/>
              <a:gd name="connsiteY842" fmla="*/ 396380 h 5069342"/>
              <a:gd name="connsiteX843" fmla="*/ 2215141 w 7423352"/>
              <a:gd name="connsiteY843" fmla="*/ 409862 h 5069342"/>
              <a:gd name="connsiteX844" fmla="*/ 2209748 w 7423352"/>
              <a:gd name="connsiteY844" fmla="*/ 455702 h 5069342"/>
              <a:gd name="connsiteX845" fmla="*/ 2209748 w 7423352"/>
              <a:gd name="connsiteY845" fmla="*/ 496149 h 5069342"/>
              <a:gd name="connsiteX846" fmla="*/ 2217838 w 7423352"/>
              <a:gd name="connsiteY846" fmla="*/ 533899 h 5069342"/>
              <a:gd name="connsiteX847" fmla="*/ 2223231 w 7423352"/>
              <a:gd name="connsiteY847" fmla="*/ 552774 h 5069342"/>
              <a:gd name="connsiteX848" fmla="*/ 2228624 w 7423352"/>
              <a:gd name="connsiteY848" fmla="*/ 568953 h 5069342"/>
              <a:gd name="connsiteX849" fmla="*/ 2239409 w 7423352"/>
              <a:gd name="connsiteY849" fmla="*/ 585132 h 5069342"/>
              <a:gd name="connsiteX850" fmla="*/ 2247499 w 7423352"/>
              <a:gd name="connsiteY850" fmla="*/ 598614 h 5069342"/>
              <a:gd name="connsiteX851" fmla="*/ 2260981 w 7423352"/>
              <a:gd name="connsiteY851" fmla="*/ 614793 h 5069342"/>
              <a:gd name="connsiteX852" fmla="*/ 2274463 w 7423352"/>
              <a:gd name="connsiteY852" fmla="*/ 628275 h 5069342"/>
              <a:gd name="connsiteX853" fmla="*/ 2290642 w 7423352"/>
              <a:gd name="connsiteY853" fmla="*/ 641757 h 5069342"/>
              <a:gd name="connsiteX854" fmla="*/ 2306821 w 7423352"/>
              <a:gd name="connsiteY854" fmla="*/ 652543 h 5069342"/>
              <a:gd name="connsiteX855" fmla="*/ 2347268 w 7423352"/>
              <a:gd name="connsiteY855" fmla="*/ 674115 h 5069342"/>
              <a:gd name="connsiteX856" fmla="*/ 2358054 w 7423352"/>
              <a:gd name="connsiteY856" fmla="*/ 679508 h 5069342"/>
              <a:gd name="connsiteX857" fmla="*/ 2366143 w 7423352"/>
              <a:gd name="connsiteY857" fmla="*/ 687597 h 5069342"/>
              <a:gd name="connsiteX858" fmla="*/ 2385018 w 7423352"/>
              <a:gd name="connsiteY858" fmla="*/ 706472 h 5069342"/>
              <a:gd name="connsiteX859" fmla="*/ 2414679 w 7423352"/>
              <a:gd name="connsiteY859" fmla="*/ 749616 h 5069342"/>
              <a:gd name="connsiteX860" fmla="*/ 2457823 w 7423352"/>
              <a:gd name="connsiteY860" fmla="*/ 752312 h 5069342"/>
              <a:gd name="connsiteX861" fmla="*/ 2503662 w 7423352"/>
              <a:gd name="connsiteY861" fmla="*/ 752312 h 5069342"/>
              <a:gd name="connsiteX862" fmla="*/ 2554895 w 7423352"/>
              <a:gd name="connsiteY862" fmla="*/ 746919 h 5069342"/>
              <a:gd name="connsiteX863" fmla="*/ 2606128 w 7423352"/>
              <a:gd name="connsiteY863" fmla="*/ 736133 h 5069342"/>
              <a:gd name="connsiteX864" fmla="*/ 2654664 w 7423352"/>
              <a:gd name="connsiteY864" fmla="*/ 728044 h 5069342"/>
              <a:gd name="connsiteX865" fmla="*/ 2743647 w 7423352"/>
              <a:gd name="connsiteY865" fmla="*/ 709169 h 5069342"/>
              <a:gd name="connsiteX866" fmla="*/ 2778701 w 7423352"/>
              <a:gd name="connsiteY866" fmla="*/ 703776 h 5069342"/>
              <a:gd name="connsiteX867" fmla="*/ 2805666 w 7423352"/>
              <a:gd name="connsiteY867" fmla="*/ 703776 h 5069342"/>
              <a:gd name="connsiteX868" fmla="*/ 2824541 w 7423352"/>
              <a:gd name="connsiteY868" fmla="*/ 703776 h 5069342"/>
              <a:gd name="connsiteX869" fmla="*/ 2840720 w 7423352"/>
              <a:gd name="connsiteY869" fmla="*/ 706472 h 5069342"/>
              <a:gd name="connsiteX870" fmla="*/ 2856899 w 7423352"/>
              <a:gd name="connsiteY870" fmla="*/ 711865 h 5069342"/>
              <a:gd name="connsiteX871" fmla="*/ 2873077 w 7423352"/>
              <a:gd name="connsiteY871" fmla="*/ 722651 h 5069342"/>
              <a:gd name="connsiteX872" fmla="*/ 2886560 w 7423352"/>
              <a:gd name="connsiteY872" fmla="*/ 733437 h 5069342"/>
              <a:gd name="connsiteX873" fmla="*/ 2897345 w 7423352"/>
              <a:gd name="connsiteY873" fmla="*/ 746919 h 5069342"/>
              <a:gd name="connsiteX874" fmla="*/ 2908131 w 7423352"/>
              <a:gd name="connsiteY874" fmla="*/ 763098 h 5069342"/>
              <a:gd name="connsiteX875" fmla="*/ 2913524 w 7423352"/>
              <a:gd name="connsiteY875" fmla="*/ 779277 h 5069342"/>
              <a:gd name="connsiteX876" fmla="*/ 2927007 w 7423352"/>
              <a:gd name="connsiteY876" fmla="*/ 808938 h 5069342"/>
              <a:gd name="connsiteX877" fmla="*/ 2940489 w 7423352"/>
              <a:gd name="connsiteY877" fmla="*/ 833206 h 5069342"/>
              <a:gd name="connsiteX878" fmla="*/ 2956668 w 7423352"/>
              <a:gd name="connsiteY878" fmla="*/ 854778 h 5069342"/>
              <a:gd name="connsiteX879" fmla="*/ 2978239 w 7423352"/>
              <a:gd name="connsiteY879" fmla="*/ 870956 h 5069342"/>
              <a:gd name="connsiteX880" fmla="*/ 2999811 w 7423352"/>
              <a:gd name="connsiteY880" fmla="*/ 884439 h 5069342"/>
              <a:gd name="connsiteX881" fmla="*/ 3024079 w 7423352"/>
              <a:gd name="connsiteY881" fmla="*/ 892528 h 5069342"/>
              <a:gd name="connsiteX882" fmla="*/ 3053740 w 7423352"/>
              <a:gd name="connsiteY882" fmla="*/ 900617 h 5069342"/>
              <a:gd name="connsiteX883" fmla="*/ 3083401 w 7423352"/>
              <a:gd name="connsiteY883" fmla="*/ 903314 h 5069342"/>
              <a:gd name="connsiteX884" fmla="*/ 3115759 w 7423352"/>
              <a:gd name="connsiteY884" fmla="*/ 906010 h 5069342"/>
              <a:gd name="connsiteX885" fmla="*/ 3148116 w 7423352"/>
              <a:gd name="connsiteY885" fmla="*/ 911403 h 5069342"/>
              <a:gd name="connsiteX886" fmla="*/ 3177777 w 7423352"/>
              <a:gd name="connsiteY886" fmla="*/ 919493 h 5069342"/>
              <a:gd name="connsiteX887" fmla="*/ 3204742 w 7423352"/>
              <a:gd name="connsiteY887" fmla="*/ 932975 h 5069342"/>
              <a:gd name="connsiteX888" fmla="*/ 3229010 w 7423352"/>
              <a:gd name="connsiteY888" fmla="*/ 949154 h 5069342"/>
              <a:gd name="connsiteX889" fmla="*/ 3239796 w 7423352"/>
              <a:gd name="connsiteY889" fmla="*/ 959939 h 5069342"/>
              <a:gd name="connsiteX890" fmla="*/ 3250582 w 7423352"/>
              <a:gd name="connsiteY890" fmla="*/ 973422 h 5069342"/>
              <a:gd name="connsiteX891" fmla="*/ 3258671 w 7423352"/>
              <a:gd name="connsiteY891" fmla="*/ 984208 h 5069342"/>
              <a:gd name="connsiteX892" fmla="*/ 3266760 w 7423352"/>
              <a:gd name="connsiteY892" fmla="*/ 1000386 h 5069342"/>
              <a:gd name="connsiteX893" fmla="*/ 3272153 w 7423352"/>
              <a:gd name="connsiteY893" fmla="*/ 1016565 h 5069342"/>
              <a:gd name="connsiteX894" fmla="*/ 3280243 w 7423352"/>
              <a:gd name="connsiteY894" fmla="*/ 1035440 h 5069342"/>
              <a:gd name="connsiteX895" fmla="*/ 3285636 w 7423352"/>
              <a:gd name="connsiteY895" fmla="*/ 1051619 h 5069342"/>
              <a:gd name="connsiteX896" fmla="*/ 3291028 w 7423352"/>
              <a:gd name="connsiteY896" fmla="*/ 1065101 h 5069342"/>
              <a:gd name="connsiteX897" fmla="*/ 3299118 w 7423352"/>
              <a:gd name="connsiteY897" fmla="*/ 1073191 h 5069342"/>
              <a:gd name="connsiteX898" fmla="*/ 3309904 w 7423352"/>
              <a:gd name="connsiteY898" fmla="*/ 1078584 h 5069342"/>
              <a:gd name="connsiteX899" fmla="*/ 3320690 w 7423352"/>
              <a:gd name="connsiteY899" fmla="*/ 1078584 h 5069342"/>
              <a:gd name="connsiteX900" fmla="*/ 3331475 w 7423352"/>
              <a:gd name="connsiteY900" fmla="*/ 1075887 h 5069342"/>
              <a:gd name="connsiteX901" fmla="*/ 3344958 w 7423352"/>
              <a:gd name="connsiteY901" fmla="*/ 1070494 h 5069342"/>
              <a:gd name="connsiteX902" fmla="*/ 3358440 w 7423352"/>
              <a:gd name="connsiteY902" fmla="*/ 1062405 h 5069342"/>
              <a:gd name="connsiteX903" fmla="*/ 3420459 w 7423352"/>
              <a:gd name="connsiteY903" fmla="*/ 1019261 h 5069342"/>
              <a:gd name="connsiteX904" fmla="*/ 3450120 w 7423352"/>
              <a:gd name="connsiteY904" fmla="*/ 994993 h 5069342"/>
              <a:gd name="connsiteX905" fmla="*/ 3479781 w 7423352"/>
              <a:gd name="connsiteY905" fmla="*/ 970725 h 5069342"/>
              <a:gd name="connsiteX906" fmla="*/ 3646961 w 7423352"/>
              <a:gd name="connsiteY906" fmla="*/ 822420 h 5069342"/>
              <a:gd name="connsiteX907" fmla="*/ 3811445 w 7423352"/>
              <a:gd name="connsiteY907" fmla="*/ 671418 h 5069342"/>
              <a:gd name="connsiteX908" fmla="*/ 3838410 w 7423352"/>
              <a:gd name="connsiteY908" fmla="*/ 647150 h 5069342"/>
              <a:gd name="connsiteX909" fmla="*/ 3851892 w 7423352"/>
              <a:gd name="connsiteY909" fmla="*/ 639061 h 5069342"/>
              <a:gd name="connsiteX910" fmla="*/ 3859981 w 7423352"/>
              <a:gd name="connsiteY910" fmla="*/ 636364 h 5069342"/>
              <a:gd name="connsiteX911" fmla="*/ 3865374 w 7423352"/>
              <a:gd name="connsiteY911" fmla="*/ 636364 h 5069342"/>
              <a:gd name="connsiteX912" fmla="*/ 3870767 w 7423352"/>
              <a:gd name="connsiteY912" fmla="*/ 622882 h 5069342"/>
              <a:gd name="connsiteX913" fmla="*/ 3889642 w 7423352"/>
              <a:gd name="connsiteY913" fmla="*/ 590525 h 5069342"/>
              <a:gd name="connsiteX914" fmla="*/ 3903125 w 7423352"/>
              <a:gd name="connsiteY914" fmla="*/ 574346 h 5069342"/>
              <a:gd name="connsiteX915" fmla="*/ 3916607 w 7423352"/>
              <a:gd name="connsiteY915" fmla="*/ 555471 h 5069342"/>
              <a:gd name="connsiteX916" fmla="*/ 3935482 w 7423352"/>
              <a:gd name="connsiteY916" fmla="*/ 541988 h 5069342"/>
              <a:gd name="connsiteX917" fmla="*/ 3957054 w 7423352"/>
              <a:gd name="connsiteY917" fmla="*/ 531202 h 5069342"/>
              <a:gd name="connsiteX918" fmla="*/ 3986715 w 7423352"/>
              <a:gd name="connsiteY918" fmla="*/ 520417 h 5069342"/>
              <a:gd name="connsiteX919" fmla="*/ 4024465 w 7423352"/>
              <a:gd name="connsiteY919" fmla="*/ 501541 h 5069342"/>
              <a:gd name="connsiteX920" fmla="*/ 4118841 w 7423352"/>
              <a:gd name="connsiteY920" fmla="*/ 458398 h 5069342"/>
              <a:gd name="connsiteX921" fmla="*/ 4170074 w 7423352"/>
              <a:gd name="connsiteY921" fmla="*/ 436826 h 5069342"/>
              <a:gd name="connsiteX922" fmla="*/ 4221307 w 7423352"/>
              <a:gd name="connsiteY922" fmla="*/ 417951 h 5069342"/>
              <a:gd name="connsiteX923" fmla="*/ 4242879 w 7423352"/>
              <a:gd name="connsiteY923" fmla="*/ 412558 h 5069342"/>
              <a:gd name="connsiteX924" fmla="*/ 4264450 w 7423352"/>
              <a:gd name="connsiteY924" fmla="*/ 409862 h 5069342"/>
              <a:gd name="connsiteX925" fmla="*/ 4286022 w 7423352"/>
              <a:gd name="connsiteY925" fmla="*/ 407165 h 5069342"/>
              <a:gd name="connsiteX926" fmla="*/ 4302201 w 7423352"/>
              <a:gd name="connsiteY926" fmla="*/ 407165 h 5069342"/>
              <a:gd name="connsiteX927" fmla="*/ 4304897 w 7423352"/>
              <a:gd name="connsiteY927" fmla="*/ 407165 h 5069342"/>
              <a:gd name="connsiteX928" fmla="*/ 4342648 w 7423352"/>
              <a:gd name="connsiteY928" fmla="*/ 385594 h 5069342"/>
              <a:gd name="connsiteX929" fmla="*/ 4385791 w 7423352"/>
              <a:gd name="connsiteY929" fmla="*/ 366718 h 5069342"/>
              <a:gd name="connsiteX930" fmla="*/ 4520614 w 7423352"/>
              <a:gd name="connsiteY930" fmla="*/ 315486 h 5069342"/>
              <a:gd name="connsiteX931" fmla="*/ 4658133 w 7423352"/>
              <a:gd name="connsiteY931" fmla="*/ 264253 h 5069342"/>
              <a:gd name="connsiteX932" fmla="*/ 4795653 w 7423352"/>
              <a:gd name="connsiteY932" fmla="*/ 213020 h 5069342"/>
              <a:gd name="connsiteX933" fmla="*/ 4930476 w 7423352"/>
              <a:gd name="connsiteY933" fmla="*/ 159091 h 5069342"/>
              <a:gd name="connsiteX934" fmla="*/ 4954744 w 7423352"/>
              <a:gd name="connsiteY934" fmla="*/ 148305 h 5069342"/>
              <a:gd name="connsiteX935" fmla="*/ 4979012 w 7423352"/>
              <a:gd name="connsiteY935" fmla="*/ 134823 h 5069342"/>
              <a:gd name="connsiteX936" fmla="*/ 5024852 w 7423352"/>
              <a:gd name="connsiteY936" fmla="*/ 105162 h 5069342"/>
              <a:gd name="connsiteX937" fmla="*/ 5067995 w 7423352"/>
              <a:gd name="connsiteY937" fmla="*/ 70108 h 5069342"/>
              <a:gd name="connsiteX938" fmla="*/ 5111139 w 7423352"/>
              <a:gd name="connsiteY938" fmla="*/ 35054 h 5069342"/>
              <a:gd name="connsiteX939" fmla="*/ 5130014 w 7423352"/>
              <a:gd name="connsiteY939" fmla="*/ 18875 h 5069342"/>
              <a:gd name="connsiteX940" fmla="*/ 5146193 w 7423352"/>
              <a:gd name="connsiteY940" fmla="*/ 8089 h 506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</a:cxnLst>
            <a:rect l="l" t="t" r="r" b="b"/>
            <a:pathLst>
              <a:path w="7423352" h="5069342">
                <a:moveTo>
                  <a:pt x="5165068" y="0"/>
                </a:moveTo>
                <a:lnTo>
                  <a:pt x="5181246" y="0"/>
                </a:lnTo>
                <a:lnTo>
                  <a:pt x="5197425" y="2697"/>
                </a:lnTo>
                <a:lnTo>
                  <a:pt x="5213604" y="8089"/>
                </a:lnTo>
                <a:lnTo>
                  <a:pt x="5229783" y="18875"/>
                </a:lnTo>
                <a:lnTo>
                  <a:pt x="5243265" y="35054"/>
                </a:lnTo>
                <a:lnTo>
                  <a:pt x="5256747" y="53929"/>
                </a:lnTo>
                <a:lnTo>
                  <a:pt x="5264837" y="70108"/>
                </a:lnTo>
                <a:lnTo>
                  <a:pt x="5267533" y="86287"/>
                </a:lnTo>
                <a:lnTo>
                  <a:pt x="5264837" y="102466"/>
                </a:lnTo>
                <a:lnTo>
                  <a:pt x="5256747" y="115948"/>
                </a:lnTo>
                <a:lnTo>
                  <a:pt x="5245961" y="129430"/>
                </a:lnTo>
                <a:lnTo>
                  <a:pt x="5235176" y="142912"/>
                </a:lnTo>
                <a:lnTo>
                  <a:pt x="5218997" y="156395"/>
                </a:lnTo>
                <a:lnTo>
                  <a:pt x="5165068" y="196842"/>
                </a:lnTo>
                <a:lnTo>
                  <a:pt x="5138103" y="215717"/>
                </a:lnTo>
                <a:lnTo>
                  <a:pt x="5108442" y="229199"/>
                </a:lnTo>
                <a:lnTo>
                  <a:pt x="5078781" y="239985"/>
                </a:lnTo>
                <a:lnTo>
                  <a:pt x="5062602" y="242681"/>
                </a:lnTo>
                <a:lnTo>
                  <a:pt x="5046424" y="242681"/>
                </a:lnTo>
                <a:lnTo>
                  <a:pt x="5030245" y="242681"/>
                </a:lnTo>
                <a:lnTo>
                  <a:pt x="5014066" y="239985"/>
                </a:lnTo>
                <a:lnTo>
                  <a:pt x="4995191" y="234592"/>
                </a:lnTo>
                <a:lnTo>
                  <a:pt x="4976316" y="229199"/>
                </a:lnTo>
                <a:lnTo>
                  <a:pt x="4868457" y="342450"/>
                </a:lnTo>
                <a:lnTo>
                  <a:pt x="4814528" y="258860"/>
                </a:lnTo>
                <a:lnTo>
                  <a:pt x="4817224" y="293914"/>
                </a:lnTo>
                <a:lnTo>
                  <a:pt x="4822617" y="326272"/>
                </a:lnTo>
                <a:lnTo>
                  <a:pt x="4830707" y="355933"/>
                </a:lnTo>
                <a:lnTo>
                  <a:pt x="4838796" y="382897"/>
                </a:lnTo>
                <a:lnTo>
                  <a:pt x="4849582" y="409862"/>
                </a:lnTo>
                <a:lnTo>
                  <a:pt x="4863064" y="431433"/>
                </a:lnTo>
                <a:lnTo>
                  <a:pt x="4879243" y="453005"/>
                </a:lnTo>
                <a:lnTo>
                  <a:pt x="4900815" y="474577"/>
                </a:lnTo>
                <a:lnTo>
                  <a:pt x="4943958" y="517720"/>
                </a:lnTo>
                <a:lnTo>
                  <a:pt x="4965530" y="539292"/>
                </a:lnTo>
                <a:lnTo>
                  <a:pt x="4979012" y="547381"/>
                </a:lnTo>
                <a:lnTo>
                  <a:pt x="4992494" y="552774"/>
                </a:lnTo>
                <a:lnTo>
                  <a:pt x="5000584" y="555471"/>
                </a:lnTo>
                <a:lnTo>
                  <a:pt x="5011370" y="555471"/>
                </a:lnTo>
                <a:lnTo>
                  <a:pt x="5032941" y="550078"/>
                </a:lnTo>
                <a:lnTo>
                  <a:pt x="5057209" y="544685"/>
                </a:lnTo>
                <a:lnTo>
                  <a:pt x="5081477" y="536595"/>
                </a:lnTo>
                <a:lnTo>
                  <a:pt x="5035638" y="695686"/>
                </a:lnTo>
                <a:lnTo>
                  <a:pt x="5289105" y="666025"/>
                </a:lnTo>
                <a:lnTo>
                  <a:pt x="5332248" y="760401"/>
                </a:lnTo>
                <a:lnTo>
                  <a:pt x="5356516" y="811634"/>
                </a:lnTo>
                <a:lnTo>
                  <a:pt x="5383481" y="860170"/>
                </a:lnTo>
                <a:lnTo>
                  <a:pt x="5386177" y="865563"/>
                </a:lnTo>
                <a:lnTo>
                  <a:pt x="5394267" y="870956"/>
                </a:lnTo>
                <a:lnTo>
                  <a:pt x="5413142" y="876349"/>
                </a:lnTo>
                <a:lnTo>
                  <a:pt x="5432017" y="881742"/>
                </a:lnTo>
                <a:lnTo>
                  <a:pt x="5453589" y="881742"/>
                </a:lnTo>
                <a:lnTo>
                  <a:pt x="5461678" y="881742"/>
                </a:lnTo>
                <a:lnTo>
                  <a:pt x="5469768" y="879046"/>
                </a:lnTo>
                <a:lnTo>
                  <a:pt x="5488643" y="870956"/>
                </a:lnTo>
                <a:lnTo>
                  <a:pt x="5507518" y="862867"/>
                </a:lnTo>
                <a:lnTo>
                  <a:pt x="5515607" y="860170"/>
                </a:lnTo>
                <a:lnTo>
                  <a:pt x="5523697" y="860170"/>
                </a:lnTo>
                <a:lnTo>
                  <a:pt x="5547965" y="868260"/>
                </a:lnTo>
                <a:lnTo>
                  <a:pt x="5570885" y="876349"/>
                </a:lnTo>
                <a:lnTo>
                  <a:pt x="5592456" y="889831"/>
                </a:lnTo>
                <a:lnTo>
                  <a:pt x="5603242" y="897921"/>
                </a:lnTo>
                <a:lnTo>
                  <a:pt x="5611332" y="906010"/>
                </a:lnTo>
                <a:lnTo>
                  <a:pt x="5614028" y="914100"/>
                </a:lnTo>
                <a:lnTo>
                  <a:pt x="5616725" y="924885"/>
                </a:lnTo>
                <a:lnTo>
                  <a:pt x="5616725" y="946457"/>
                </a:lnTo>
                <a:lnTo>
                  <a:pt x="5611332" y="970725"/>
                </a:lnTo>
                <a:lnTo>
                  <a:pt x="5603242" y="992297"/>
                </a:lnTo>
                <a:lnTo>
                  <a:pt x="5589760" y="1016565"/>
                </a:lnTo>
                <a:lnTo>
                  <a:pt x="5570885" y="1040833"/>
                </a:lnTo>
                <a:lnTo>
                  <a:pt x="5531786" y="1089369"/>
                </a:lnTo>
                <a:lnTo>
                  <a:pt x="5534483" y="1105548"/>
                </a:lnTo>
                <a:lnTo>
                  <a:pt x="5537179" y="1127120"/>
                </a:lnTo>
                <a:lnTo>
                  <a:pt x="5545268" y="1151388"/>
                </a:lnTo>
                <a:lnTo>
                  <a:pt x="5553358" y="1172960"/>
                </a:lnTo>
                <a:lnTo>
                  <a:pt x="5561447" y="1183745"/>
                </a:lnTo>
                <a:lnTo>
                  <a:pt x="5568188" y="1191835"/>
                </a:lnTo>
                <a:lnTo>
                  <a:pt x="5576278" y="1199924"/>
                </a:lnTo>
                <a:lnTo>
                  <a:pt x="5587064" y="1205317"/>
                </a:lnTo>
                <a:lnTo>
                  <a:pt x="5597849" y="1208014"/>
                </a:lnTo>
                <a:lnTo>
                  <a:pt x="5611332" y="1208014"/>
                </a:lnTo>
                <a:lnTo>
                  <a:pt x="5627510" y="1205317"/>
                </a:lnTo>
                <a:lnTo>
                  <a:pt x="5643689" y="1199924"/>
                </a:lnTo>
                <a:lnTo>
                  <a:pt x="5678743" y="1186442"/>
                </a:lnTo>
                <a:lnTo>
                  <a:pt x="5700315" y="1181049"/>
                </a:lnTo>
                <a:lnTo>
                  <a:pt x="5705708" y="1181049"/>
                </a:lnTo>
                <a:lnTo>
                  <a:pt x="5708404" y="1183745"/>
                </a:lnTo>
                <a:lnTo>
                  <a:pt x="5711101" y="1186442"/>
                </a:lnTo>
                <a:lnTo>
                  <a:pt x="5711101" y="1189138"/>
                </a:lnTo>
                <a:lnTo>
                  <a:pt x="5705708" y="1197228"/>
                </a:lnTo>
                <a:lnTo>
                  <a:pt x="5700315" y="1208014"/>
                </a:lnTo>
                <a:lnTo>
                  <a:pt x="5692225" y="1216103"/>
                </a:lnTo>
                <a:lnTo>
                  <a:pt x="5686833" y="1229585"/>
                </a:lnTo>
                <a:lnTo>
                  <a:pt x="5684136" y="1245764"/>
                </a:lnTo>
                <a:lnTo>
                  <a:pt x="5681440" y="1264639"/>
                </a:lnTo>
                <a:lnTo>
                  <a:pt x="5681440" y="1279470"/>
                </a:lnTo>
                <a:lnTo>
                  <a:pt x="5684136" y="1287559"/>
                </a:lnTo>
                <a:lnTo>
                  <a:pt x="5689529" y="1295649"/>
                </a:lnTo>
                <a:lnTo>
                  <a:pt x="5697618" y="1303738"/>
                </a:lnTo>
                <a:lnTo>
                  <a:pt x="5705708" y="1309131"/>
                </a:lnTo>
                <a:lnTo>
                  <a:pt x="5716494" y="1314524"/>
                </a:lnTo>
                <a:lnTo>
                  <a:pt x="5729976" y="1317220"/>
                </a:lnTo>
                <a:lnTo>
                  <a:pt x="5746155" y="1317220"/>
                </a:lnTo>
                <a:lnTo>
                  <a:pt x="5762333" y="1314524"/>
                </a:lnTo>
                <a:lnTo>
                  <a:pt x="5781209" y="1309131"/>
                </a:lnTo>
                <a:lnTo>
                  <a:pt x="5802780" y="1301041"/>
                </a:lnTo>
                <a:lnTo>
                  <a:pt x="5843227" y="1282166"/>
                </a:lnTo>
                <a:lnTo>
                  <a:pt x="5886371" y="1261943"/>
                </a:lnTo>
                <a:lnTo>
                  <a:pt x="5929514" y="1240371"/>
                </a:lnTo>
                <a:lnTo>
                  <a:pt x="5967264" y="1224192"/>
                </a:lnTo>
                <a:lnTo>
                  <a:pt x="5983443" y="1218799"/>
                </a:lnTo>
                <a:lnTo>
                  <a:pt x="5996925" y="1216103"/>
                </a:lnTo>
                <a:lnTo>
                  <a:pt x="6010408" y="1216103"/>
                </a:lnTo>
                <a:lnTo>
                  <a:pt x="6023890" y="1218799"/>
                </a:lnTo>
                <a:lnTo>
                  <a:pt x="6058944" y="1237675"/>
                </a:lnTo>
                <a:lnTo>
                  <a:pt x="6085908" y="1253854"/>
                </a:lnTo>
                <a:lnTo>
                  <a:pt x="6096694" y="1261943"/>
                </a:lnTo>
                <a:lnTo>
                  <a:pt x="6102087" y="1271380"/>
                </a:lnTo>
                <a:lnTo>
                  <a:pt x="6107480" y="1279470"/>
                </a:lnTo>
                <a:lnTo>
                  <a:pt x="6110176" y="1287559"/>
                </a:lnTo>
                <a:lnTo>
                  <a:pt x="6110176" y="1298345"/>
                </a:lnTo>
                <a:lnTo>
                  <a:pt x="6107480" y="1309131"/>
                </a:lnTo>
                <a:lnTo>
                  <a:pt x="6104784" y="1319917"/>
                </a:lnTo>
                <a:lnTo>
                  <a:pt x="6099390" y="1330703"/>
                </a:lnTo>
                <a:lnTo>
                  <a:pt x="6077819" y="1352274"/>
                </a:lnTo>
                <a:lnTo>
                  <a:pt x="6050854" y="1379239"/>
                </a:lnTo>
                <a:lnTo>
                  <a:pt x="6045462" y="1387328"/>
                </a:lnTo>
                <a:lnTo>
                  <a:pt x="6040068" y="1398114"/>
                </a:lnTo>
                <a:lnTo>
                  <a:pt x="6034676" y="1422382"/>
                </a:lnTo>
                <a:lnTo>
                  <a:pt x="6031979" y="1449347"/>
                </a:lnTo>
                <a:lnTo>
                  <a:pt x="6031979" y="1476311"/>
                </a:lnTo>
                <a:lnTo>
                  <a:pt x="6029282" y="1495186"/>
                </a:lnTo>
                <a:lnTo>
                  <a:pt x="6023890" y="1511365"/>
                </a:lnTo>
                <a:lnTo>
                  <a:pt x="6018497" y="1522151"/>
                </a:lnTo>
                <a:lnTo>
                  <a:pt x="6010408" y="1530240"/>
                </a:lnTo>
                <a:lnTo>
                  <a:pt x="5996925" y="1532937"/>
                </a:lnTo>
                <a:lnTo>
                  <a:pt x="5983443" y="1532937"/>
                </a:lnTo>
                <a:lnTo>
                  <a:pt x="5967264" y="1527544"/>
                </a:lnTo>
                <a:lnTo>
                  <a:pt x="5948389" y="1519455"/>
                </a:lnTo>
                <a:lnTo>
                  <a:pt x="5951086" y="1538330"/>
                </a:lnTo>
                <a:lnTo>
                  <a:pt x="5956478" y="1559902"/>
                </a:lnTo>
                <a:lnTo>
                  <a:pt x="5964568" y="1584170"/>
                </a:lnTo>
                <a:lnTo>
                  <a:pt x="5975354" y="1611134"/>
                </a:lnTo>
                <a:lnTo>
                  <a:pt x="5994229" y="1635402"/>
                </a:lnTo>
                <a:lnTo>
                  <a:pt x="6015800" y="1659670"/>
                </a:lnTo>
                <a:lnTo>
                  <a:pt x="6029282" y="1670456"/>
                </a:lnTo>
                <a:lnTo>
                  <a:pt x="6045462" y="1678546"/>
                </a:lnTo>
                <a:lnTo>
                  <a:pt x="6061640" y="1686635"/>
                </a:lnTo>
                <a:lnTo>
                  <a:pt x="6080516" y="1694724"/>
                </a:lnTo>
                <a:lnTo>
                  <a:pt x="6120962" y="1710903"/>
                </a:lnTo>
                <a:lnTo>
                  <a:pt x="6145230" y="1721689"/>
                </a:lnTo>
                <a:lnTo>
                  <a:pt x="6150624" y="1727082"/>
                </a:lnTo>
                <a:lnTo>
                  <a:pt x="6153320" y="1735171"/>
                </a:lnTo>
                <a:lnTo>
                  <a:pt x="6156016" y="1740564"/>
                </a:lnTo>
                <a:lnTo>
                  <a:pt x="6153320" y="1745957"/>
                </a:lnTo>
                <a:lnTo>
                  <a:pt x="6145230" y="1759439"/>
                </a:lnTo>
                <a:lnTo>
                  <a:pt x="6134444" y="1772922"/>
                </a:lnTo>
                <a:lnTo>
                  <a:pt x="6120962" y="1791797"/>
                </a:lnTo>
                <a:lnTo>
                  <a:pt x="6115570" y="1802583"/>
                </a:lnTo>
                <a:lnTo>
                  <a:pt x="6112873" y="1813369"/>
                </a:lnTo>
                <a:lnTo>
                  <a:pt x="6104784" y="1845726"/>
                </a:lnTo>
                <a:lnTo>
                  <a:pt x="6102087" y="1856512"/>
                </a:lnTo>
                <a:lnTo>
                  <a:pt x="6104784" y="1864601"/>
                </a:lnTo>
                <a:lnTo>
                  <a:pt x="6110176" y="1869994"/>
                </a:lnTo>
                <a:lnTo>
                  <a:pt x="6118266" y="1872691"/>
                </a:lnTo>
                <a:lnTo>
                  <a:pt x="6134444" y="1869994"/>
                </a:lnTo>
                <a:lnTo>
                  <a:pt x="6153320" y="1867298"/>
                </a:lnTo>
                <a:lnTo>
                  <a:pt x="6177588" y="1859208"/>
                </a:lnTo>
                <a:lnTo>
                  <a:pt x="6209946" y="1853816"/>
                </a:lnTo>
                <a:lnTo>
                  <a:pt x="6242303" y="1848422"/>
                </a:lnTo>
                <a:lnTo>
                  <a:pt x="6247696" y="1848422"/>
                </a:lnTo>
                <a:lnTo>
                  <a:pt x="6250392" y="1851119"/>
                </a:lnTo>
                <a:lnTo>
                  <a:pt x="6239606" y="1859208"/>
                </a:lnTo>
                <a:lnTo>
                  <a:pt x="6226124" y="1872691"/>
                </a:lnTo>
                <a:lnTo>
                  <a:pt x="6209946" y="1888869"/>
                </a:lnTo>
                <a:lnTo>
                  <a:pt x="6204552" y="1894262"/>
                </a:lnTo>
                <a:lnTo>
                  <a:pt x="6201856" y="1902352"/>
                </a:lnTo>
                <a:lnTo>
                  <a:pt x="6204552" y="1907745"/>
                </a:lnTo>
                <a:lnTo>
                  <a:pt x="6212642" y="1913138"/>
                </a:lnTo>
                <a:lnTo>
                  <a:pt x="6226124" y="1915834"/>
                </a:lnTo>
                <a:lnTo>
                  <a:pt x="6247696" y="1915834"/>
                </a:lnTo>
                <a:lnTo>
                  <a:pt x="6271964" y="1915834"/>
                </a:lnTo>
                <a:lnTo>
                  <a:pt x="6293536" y="1910441"/>
                </a:lnTo>
                <a:lnTo>
                  <a:pt x="6315108" y="1905048"/>
                </a:lnTo>
                <a:lnTo>
                  <a:pt x="6333982" y="1899655"/>
                </a:lnTo>
                <a:lnTo>
                  <a:pt x="6369036" y="1883476"/>
                </a:lnTo>
                <a:lnTo>
                  <a:pt x="6398698" y="1864601"/>
                </a:lnTo>
                <a:lnTo>
                  <a:pt x="6425662" y="1848422"/>
                </a:lnTo>
                <a:lnTo>
                  <a:pt x="6439144" y="1843030"/>
                </a:lnTo>
                <a:lnTo>
                  <a:pt x="6452626" y="1837637"/>
                </a:lnTo>
                <a:lnTo>
                  <a:pt x="6466109" y="1834940"/>
                </a:lnTo>
                <a:lnTo>
                  <a:pt x="6482288" y="1837637"/>
                </a:lnTo>
                <a:lnTo>
                  <a:pt x="6495770" y="1840333"/>
                </a:lnTo>
                <a:lnTo>
                  <a:pt x="6511949" y="1845726"/>
                </a:lnTo>
                <a:lnTo>
                  <a:pt x="6538914" y="1856512"/>
                </a:lnTo>
                <a:lnTo>
                  <a:pt x="6568574" y="1864601"/>
                </a:lnTo>
                <a:lnTo>
                  <a:pt x="6598236" y="1867298"/>
                </a:lnTo>
                <a:lnTo>
                  <a:pt x="6633290" y="1867298"/>
                </a:lnTo>
                <a:lnTo>
                  <a:pt x="6665647" y="1864601"/>
                </a:lnTo>
                <a:lnTo>
                  <a:pt x="6698004" y="1856512"/>
                </a:lnTo>
                <a:lnTo>
                  <a:pt x="6727666" y="1848422"/>
                </a:lnTo>
                <a:lnTo>
                  <a:pt x="6757326" y="1834940"/>
                </a:lnTo>
                <a:lnTo>
                  <a:pt x="6892150" y="1673153"/>
                </a:lnTo>
                <a:lnTo>
                  <a:pt x="6900239" y="1700117"/>
                </a:lnTo>
                <a:lnTo>
                  <a:pt x="6905632" y="1724385"/>
                </a:lnTo>
                <a:lnTo>
                  <a:pt x="6905632" y="1743261"/>
                </a:lnTo>
                <a:lnTo>
                  <a:pt x="6900239" y="1762136"/>
                </a:lnTo>
                <a:lnTo>
                  <a:pt x="6900239" y="1772922"/>
                </a:lnTo>
                <a:lnTo>
                  <a:pt x="6897542" y="1786404"/>
                </a:lnTo>
                <a:lnTo>
                  <a:pt x="6889453" y="1799886"/>
                </a:lnTo>
                <a:lnTo>
                  <a:pt x="6878668" y="1813369"/>
                </a:lnTo>
                <a:lnTo>
                  <a:pt x="6854399" y="1832244"/>
                </a:lnTo>
                <a:lnTo>
                  <a:pt x="6819345" y="1851119"/>
                </a:lnTo>
                <a:lnTo>
                  <a:pt x="6741148" y="1896959"/>
                </a:lnTo>
                <a:lnTo>
                  <a:pt x="6703398" y="1918531"/>
                </a:lnTo>
                <a:lnTo>
                  <a:pt x="6671040" y="1937406"/>
                </a:lnTo>
                <a:lnTo>
                  <a:pt x="6660254" y="1948191"/>
                </a:lnTo>
                <a:lnTo>
                  <a:pt x="6652164" y="1956281"/>
                </a:lnTo>
                <a:lnTo>
                  <a:pt x="6646772" y="1964370"/>
                </a:lnTo>
                <a:lnTo>
                  <a:pt x="6646772" y="1969763"/>
                </a:lnTo>
                <a:lnTo>
                  <a:pt x="6646772" y="1977853"/>
                </a:lnTo>
                <a:lnTo>
                  <a:pt x="6644076" y="1975156"/>
                </a:lnTo>
                <a:lnTo>
                  <a:pt x="6619807" y="1961674"/>
                </a:lnTo>
                <a:lnTo>
                  <a:pt x="6590146" y="1991335"/>
                </a:lnTo>
                <a:lnTo>
                  <a:pt x="6579360" y="2004817"/>
                </a:lnTo>
                <a:lnTo>
                  <a:pt x="6571271" y="2018299"/>
                </a:lnTo>
                <a:lnTo>
                  <a:pt x="6568574" y="2031782"/>
                </a:lnTo>
                <a:lnTo>
                  <a:pt x="6571271" y="2047960"/>
                </a:lnTo>
                <a:lnTo>
                  <a:pt x="6582056" y="2061443"/>
                </a:lnTo>
                <a:lnTo>
                  <a:pt x="6598236" y="2080318"/>
                </a:lnTo>
                <a:lnTo>
                  <a:pt x="6503860" y="2126158"/>
                </a:lnTo>
                <a:lnTo>
                  <a:pt x="6536217" y="2161212"/>
                </a:lnTo>
                <a:lnTo>
                  <a:pt x="6557788" y="2153122"/>
                </a:lnTo>
                <a:lnTo>
                  <a:pt x="6579360" y="2145033"/>
                </a:lnTo>
                <a:lnTo>
                  <a:pt x="6625200" y="2136943"/>
                </a:lnTo>
                <a:lnTo>
                  <a:pt x="6671040" y="2128854"/>
                </a:lnTo>
                <a:lnTo>
                  <a:pt x="6692612" y="2123461"/>
                </a:lnTo>
                <a:lnTo>
                  <a:pt x="6714183" y="2115372"/>
                </a:lnTo>
                <a:lnTo>
                  <a:pt x="6735755" y="2107282"/>
                </a:lnTo>
                <a:lnTo>
                  <a:pt x="6754630" y="2093800"/>
                </a:lnTo>
                <a:lnTo>
                  <a:pt x="6770809" y="2080318"/>
                </a:lnTo>
                <a:lnTo>
                  <a:pt x="6786988" y="2061443"/>
                </a:lnTo>
                <a:lnTo>
                  <a:pt x="6797774" y="2037175"/>
                </a:lnTo>
                <a:lnTo>
                  <a:pt x="6805863" y="2010210"/>
                </a:lnTo>
                <a:lnTo>
                  <a:pt x="6811256" y="1975156"/>
                </a:lnTo>
                <a:lnTo>
                  <a:pt x="6811256" y="1934709"/>
                </a:lnTo>
                <a:lnTo>
                  <a:pt x="6897542" y="2037175"/>
                </a:lnTo>
                <a:lnTo>
                  <a:pt x="6970347" y="2123461"/>
                </a:lnTo>
                <a:lnTo>
                  <a:pt x="6978436" y="2131551"/>
                </a:lnTo>
                <a:lnTo>
                  <a:pt x="6989222" y="2139640"/>
                </a:lnTo>
                <a:lnTo>
                  <a:pt x="7000008" y="2145033"/>
                </a:lnTo>
                <a:lnTo>
                  <a:pt x="7010794" y="2150426"/>
                </a:lnTo>
                <a:lnTo>
                  <a:pt x="7072812" y="2158515"/>
                </a:lnTo>
                <a:lnTo>
                  <a:pt x="7102474" y="2163908"/>
                </a:lnTo>
                <a:lnTo>
                  <a:pt x="7132134" y="2171998"/>
                </a:lnTo>
                <a:lnTo>
                  <a:pt x="7159099" y="2182783"/>
                </a:lnTo>
                <a:lnTo>
                  <a:pt x="7186064" y="2196266"/>
                </a:lnTo>
                <a:lnTo>
                  <a:pt x="7210332" y="2215141"/>
                </a:lnTo>
                <a:lnTo>
                  <a:pt x="7223814" y="2228623"/>
                </a:lnTo>
                <a:lnTo>
                  <a:pt x="7234600" y="2242105"/>
                </a:lnTo>
                <a:lnTo>
                  <a:pt x="7237296" y="2242105"/>
                </a:lnTo>
                <a:lnTo>
                  <a:pt x="7245386" y="2242105"/>
                </a:lnTo>
                <a:lnTo>
                  <a:pt x="7264261" y="2239409"/>
                </a:lnTo>
                <a:lnTo>
                  <a:pt x="7285832" y="2231320"/>
                </a:lnTo>
                <a:lnTo>
                  <a:pt x="7307404" y="2225927"/>
                </a:lnTo>
                <a:lnTo>
                  <a:pt x="7358637" y="2223230"/>
                </a:lnTo>
                <a:lnTo>
                  <a:pt x="7380208" y="2225927"/>
                </a:lnTo>
                <a:lnTo>
                  <a:pt x="7390994" y="2228623"/>
                </a:lnTo>
                <a:lnTo>
                  <a:pt x="7401780" y="2231320"/>
                </a:lnTo>
                <a:lnTo>
                  <a:pt x="7407173" y="2236713"/>
                </a:lnTo>
                <a:lnTo>
                  <a:pt x="7412566" y="2242105"/>
                </a:lnTo>
                <a:lnTo>
                  <a:pt x="7420656" y="2260981"/>
                </a:lnTo>
                <a:lnTo>
                  <a:pt x="7423352" y="2285249"/>
                </a:lnTo>
                <a:lnTo>
                  <a:pt x="7423352" y="2304124"/>
                </a:lnTo>
                <a:lnTo>
                  <a:pt x="7417959" y="2358053"/>
                </a:lnTo>
                <a:lnTo>
                  <a:pt x="7409870" y="2411982"/>
                </a:lnTo>
                <a:lnTo>
                  <a:pt x="7401780" y="2465912"/>
                </a:lnTo>
                <a:lnTo>
                  <a:pt x="7401780" y="2492876"/>
                </a:lnTo>
                <a:lnTo>
                  <a:pt x="7401780" y="2519841"/>
                </a:lnTo>
                <a:lnTo>
                  <a:pt x="7401780" y="2565680"/>
                </a:lnTo>
                <a:lnTo>
                  <a:pt x="7396388" y="2606127"/>
                </a:lnTo>
                <a:lnTo>
                  <a:pt x="7385602" y="2643878"/>
                </a:lnTo>
                <a:lnTo>
                  <a:pt x="7369423" y="2681628"/>
                </a:lnTo>
                <a:lnTo>
                  <a:pt x="7350548" y="2713986"/>
                </a:lnTo>
                <a:lnTo>
                  <a:pt x="7323583" y="2746343"/>
                </a:lnTo>
                <a:lnTo>
                  <a:pt x="7293922" y="2776004"/>
                </a:lnTo>
                <a:lnTo>
                  <a:pt x="7258868" y="2805665"/>
                </a:lnTo>
                <a:lnTo>
                  <a:pt x="7231904" y="2827237"/>
                </a:lnTo>
                <a:lnTo>
                  <a:pt x="7207636" y="2854201"/>
                </a:lnTo>
                <a:lnTo>
                  <a:pt x="7159099" y="2908131"/>
                </a:lnTo>
                <a:lnTo>
                  <a:pt x="7113259" y="2964756"/>
                </a:lnTo>
                <a:lnTo>
                  <a:pt x="7088991" y="2991721"/>
                </a:lnTo>
                <a:lnTo>
                  <a:pt x="7062026" y="3018685"/>
                </a:lnTo>
                <a:lnTo>
                  <a:pt x="6959561" y="3110365"/>
                </a:lnTo>
                <a:lnTo>
                  <a:pt x="6857096" y="3204741"/>
                </a:lnTo>
                <a:lnTo>
                  <a:pt x="6646772" y="3385404"/>
                </a:lnTo>
                <a:lnTo>
                  <a:pt x="6490377" y="3517530"/>
                </a:lnTo>
                <a:lnTo>
                  <a:pt x="6414876" y="3584942"/>
                </a:lnTo>
                <a:lnTo>
                  <a:pt x="6339376" y="3655050"/>
                </a:lnTo>
                <a:lnTo>
                  <a:pt x="6315108" y="3682014"/>
                </a:lnTo>
                <a:lnTo>
                  <a:pt x="6290839" y="3708979"/>
                </a:lnTo>
                <a:lnTo>
                  <a:pt x="6245000" y="3770997"/>
                </a:lnTo>
                <a:lnTo>
                  <a:pt x="6220731" y="3818185"/>
                </a:lnTo>
                <a:lnTo>
                  <a:pt x="6188374" y="3872115"/>
                </a:lnTo>
                <a:lnTo>
                  <a:pt x="6156016" y="3926044"/>
                </a:lnTo>
                <a:lnTo>
                  <a:pt x="6139838" y="3947615"/>
                </a:lnTo>
                <a:lnTo>
                  <a:pt x="6123658" y="3963794"/>
                </a:lnTo>
                <a:lnTo>
                  <a:pt x="6107480" y="3985366"/>
                </a:lnTo>
                <a:lnTo>
                  <a:pt x="6093998" y="4004241"/>
                </a:lnTo>
                <a:lnTo>
                  <a:pt x="6085908" y="4025813"/>
                </a:lnTo>
                <a:lnTo>
                  <a:pt x="6083212" y="4044688"/>
                </a:lnTo>
                <a:lnTo>
                  <a:pt x="6080516" y="4058170"/>
                </a:lnTo>
                <a:lnTo>
                  <a:pt x="6080516" y="4071652"/>
                </a:lnTo>
                <a:lnTo>
                  <a:pt x="6080516" y="4082438"/>
                </a:lnTo>
                <a:lnTo>
                  <a:pt x="6072426" y="4093224"/>
                </a:lnTo>
                <a:lnTo>
                  <a:pt x="6061640" y="4101314"/>
                </a:lnTo>
                <a:lnTo>
                  <a:pt x="6050854" y="4106706"/>
                </a:lnTo>
                <a:lnTo>
                  <a:pt x="6045462" y="4104010"/>
                </a:lnTo>
                <a:lnTo>
                  <a:pt x="6037372" y="4101314"/>
                </a:lnTo>
                <a:lnTo>
                  <a:pt x="6031979" y="4095921"/>
                </a:lnTo>
                <a:lnTo>
                  <a:pt x="6023890" y="4087831"/>
                </a:lnTo>
                <a:lnTo>
                  <a:pt x="6018497" y="4074349"/>
                </a:lnTo>
                <a:lnTo>
                  <a:pt x="6010408" y="4058170"/>
                </a:lnTo>
                <a:lnTo>
                  <a:pt x="6005014" y="4036599"/>
                </a:lnTo>
                <a:lnTo>
                  <a:pt x="5996925" y="4009634"/>
                </a:lnTo>
                <a:lnTo>
                  <a:pt x="5953782" y="4098617"/>
                </a:lnTo>
                <a:lnTo>
                  <a:pt x="5907942" y="4187600"/>
                </a:lnTo>
                <a:lnTo>
                  <a:pt x="5854013" y="4273887"/>
                </a:lnTo>
                <a:lnTo>
                  <a:pt x="5800084" y="4357477"/>
                </a:lnTo>
                <a:lnTo>
                  <a:pt x="5773119" y="4397924"/>
                </a:lnTo>
                <a:lnTo>
                  <a:pt x="5756941" y="4414103"/>
                </a:lnTo>
                <a:lnTo>
                  <a:pt x="5740762" y="4424889"/>
                </a:lnTo>
                <a:lnTo>
                  <a:pt x="5719190" y="4435674"/>
                </a:lnTo>
                <a:lnTo>
                  <a:pt x="5697618" y="4438371"/>
                </a:lnTo>
                <a:lnTo>
                  <a:pt x="5670654" y="4435674"/>
                </a:lnTo>
                <a:lnTo>
                  <a:pt x="5638296" y="4427585"/>
                </a:lnTo>
                <a:lnTo>
                  <a:pt x="5640993" y="4462639"/>
                </a:lnTo>
                <a:lnTo>
                  <a:pt x="5643689" y="4492300"/>
                </a:lnTo>
                <a:lnTo>
                  <a:pt x="5643689" y="4519265"/>
                </a:lnTo>
                <a:lnTo>
                  <a:pt x="5640993" y="4532747"/>
                </a:lnTo>
                <a:lnTo>
                  <a:pt x="5635600" y="4543533"/>
                </a:lnTo>
                <a:lnTo>
                  <a:pt x="5611332" y="4583980"/>
                </a:lnTo>
                <a:lnTo>
                  <a:pt x="5581671" y="4624427"/>
                </a:lnTo>
                <a:lnTo>
                  <a:pt x="5568188" y="4643302"/>
                </a:lnTo>
                <a:lnTo>
                  <a:pt x="5550661" y="4656784"/>
                </a:lnTo>
                <a:lnTo>
                  <a:pt x="5534483" y="4670266"/>
                </a:lnTo>
                <a:lnTo>
                  <a:pt x="5515607" y="4678356"/>
                </a:lnTo>
                <a:lnTo>
                  <a:pt x="5485946" y="4689142"/>
                </a:lnTo>
                <a:lnTo>
                  <a:pt x="5458982" y="4699927"/>
                </a:lnTo>
                <a:lnTo>
                  <a:pt x="5402356" y="4726892"/>
                </a:lnTo>
                <a:lnTo>
                  <a:pt x="5351123" y="4756553"/>
                </a:lnTo>
                <a:lnTo>
                  <a:pt x="5302587" y="4791607"/>
                </a:lnTo>
                <a:lnTo>
                  <a:pt x="5254051" y="4826661"/>
                </a:lnTo>
                <a:lnTo>
                  <a:pt x="5208211" y="4864411"/>
                </a:lnTo>
                <a:lnTo>
                  <a:pt x="5113835" y="4937216"/>
                </a:lnTo>
                <a:lnTo>
                  <a:pt x="5081477" y="4958787"/>
                </a:lnTo>
                <a:lnTo>
                  <a:pt x="5049120" y="4977663"/>
                </a:lnTo>
                <a:lnTo>
                  <a:pt x="4981709" y="5010020"/>
                </a:lnTo>
                <a:lnTo>
                  <a:pt x="4911601" y="5039681"/>
                </a:lnTo>
                <a:lnTo>
                  <a:pt x="4841493" y="5069342"/>
                </a:lnTo>
                <a:lnTo>
                  <a:pt x="4817224" y="5042378"/>
                </a:lnTo>
                <a:lnTo>
                  <a:pt x="4868457" y="4953395"/>
                </a:lnTo>
                <a:lnTo>
                  <a:pt x="4898118" y="4907555"/>
                </a:lnTo>
                <a:lnTo>
                  <a:pt x="4925083" y="4864411"/>
                </a:lnTo>
                <a:lnTo>
                  <a:pt x="4941262" y="4842840"/>
                </a:lnTo>
                <a:lnTo>
                  <a:pt x="4960137" y="4821268"/>
                </a:lnTo>
                <a:lnTo>
                  <a:pt x="4979012" y="4802393"/>
                </a:lnTo>
                <a:lnTo>
                  <a:pt x="5000584" y="4786214"/>
                </a:lnTo>
                <a:lnTo>
                  <a:pt x="5014066" y="4775428"/>
                </a:lnTo>
                <a:lnTo>
                  <a:pt x="5027548" y="4761946"/>
                </a:lnTo>
                <a:lnTo>
                  <a:pt x="5035638" y="4751160"/>
                </a:lnTo>
                <a:lnTo>
                  <a:pt x="5041031" y="4737678"/>
                </a:lnTo>
                <a:lnTo>
                  <a:pt x="5043727" y="4724196"/>
                </a:lnTo>
                <a:lnTo>
                  <a:pt x="5046424" y="4710713"/>
                </a:lnTo>
                <a:lnTo>
                  <a:pt x="5046424" y="4681052"/>
                </a:lnTo>
                <a:lnTo>
                  <a:pt x="5035638" y="4624427"/>
                </a:lnTo>
                <a:lnTo>
                  <a:pt x="5030245" y="4597462"/>
                </a:lnTo>
                <a:lnTo>
                  <a:pt x="5032941" y="4583980"/>
                </a:lnTo>
                <a:lnTo>
                  <a:pt x="5032941" y="4570497"/>
                </a:lnTo>
                <a:lnTo>
                  <a:pt x="5032941" y="4565105"/>
                </a:lnTo>
                <a:lnTo>
                  <a:pt x="5027548" y="4562408"/>
                </a:lnTo>
                <a:lnTo>
                  <a:pt x="5014066" y="4551622"/>
                </a:lnTo>
                <a:lnTo>
                  <a:pt x="4995191" y="4543533"/>
                </a:lnTo>
                <a:lnTo>
                  <a:pt x="4987101" y="4540836"/>
                </a:lnTo>
                <a:lnTo>
                  <a:pt x="4981709" y="4540836"/>
                </a:lnTo>
                <a:lnTo>
                  <a:pt x="4927779" y="4548926"/>
                </a:lnTo>
                <a:lnTo>
                  <a:pt x="4876547" y="4559712"/>
                </a:lnTo>
                <a:lnTo>
                  <a:pt x="4828010" y="4575890"/>
                </a:lnTo>
                <a:lnTo>
                  <a:pt x="4779474" y="4594766"/>
                </a:lnTo>
                <a:lnTo>
                  <a:pt x="4733634" y="4616337"/>
                </a:lnTo>
                <a:lnTo>
                  <a:pt x="4690491" y="4643302"/>
                </a:lnTo>
                <a:lnTo>
                  <a:pt x="4647348" y="4675659"/>
                </a:lnTo>
                <a:lnTo>
                  <a:pt x="4606901" y="4708017"/>
                </a:lnTo>
                <a:lnTo>
                  <a:pt x="4566454" y="4743071"/>
                </a:lnTo>
                <a:lnTo>
                  <a:pt x="4523310" y="4770035"/>
                </a:lnTo>
                <a:lnTo>
                  <a:pt x="4480167" y="4794303"/>
                </a:lnTo>
                <a:lnTo>
                  <a:pt x="4434327" y="4810482"/>
                </a:lnTo>
                <a:lnTo>
                  <a:pt x="4385791" y="4823965"/>
                </a:lnTo>
                <a:lnTo>
                  <a:pt x="4361523" y="4826661"/>
                </a:lnTo>
                <a:lnTo>
                  <a:pt x="4337255" y="4829357"/>
                </a:lnTo>
                <a:lnTo>
                  <a:pt x="4312987" y="4829357"/>
                </a:lnTo>
                <a:lnTo>
                  <a:pt x="4288719" y="4826661"/>
                </a:lnTo>
                <a:lnTo>
                  <a:pt x="4261754" y="4823965"/>
                </a:lnTo>
                <a:lnTo>
                  <a:pt x="4234789" y="4818572"/>
                </a:lnTo>
                <a:lnTo>
                  <a:pt x="4199735" y="4810482"/>
                </a:lnTo>
                <a:lnTo>
                  <a:pt x="4167378" y="4805089"/>
                </a:lnTo>
                <a:lnTo>
                  <a:pt x="4135020" y="4805089"/>
                </a:lnTo>
                <a:lnTo>
                  <a:pt x="4105359" y="4805089"/>
                </a:lnTo>
                <a:lnTo>
                  <a:pt x="4073002" y="4813179"/>
                </a:lnTo>
                <a:lnTo>
                  <a:pt x="4043341" y="4826661"/>
                </a:lnTo>
                <a:lnTo>
                  <a:pt x="4029858" y="4834750"/>
                </a:lnTo>
                <a:lnTo>
                  <a:pt x="4016376" y="4848233"/>
                </a:lnTo>
                <a:lnTo>
                  <a:pt x="3986715" y="4875197"/>
                </a:lnTo>
                <a:lnTo>
                  <a:pt x="3973233" y="4891376"/>
                </a:lnTo>
                <a:lnTo>
                  <a:pt x="3957054" y="4902162"/>
                </a:lnTo>
                <a:lnTo>
                  <a:pt x="3940875" y="4912948"/>
                </a:lnTo>
                <a:lnTo>
                  <a:pt x="3922000" y="4921037"/>
                </a:lnTo>
                <a:lnTo>
                  <a:pt x="3905821" y="4926430"/>
                </a:lnTo>
                <a:lnTo>
                  <a:pt x="3886946" y="4931823"/>
                </a:lnTo>
                <a:lnTo>
                  <a:pt x="3849196" y="4934519"/>
                </a:lnTo>
                <a:lnTo>
                  <a:pt x="3811445" y="4934519"/>
                </a:lnTo>
                <a:lnTo>
                  <a:pt x="3770998" y="4929126"/>
                </a:lnTo>
                <a:lnTo>
                  <a:pt x="3695497" y="4918341"/>
                </a:lnTo>
                <a:lnTo>
                  <a:pt x="3630782" y="4907555"/>
                </a:lnTo>
                <a:lnTo>
                  <a:pt x="3598425" y="4902162"/>
                </a:lnTo>
                <a:lnTo>
                  <a:pt x="3568764" y="4891376"/>
                </a:lnTo>
                <a:lnTo>
                  <a:pt x="3539103" y="4877894"/>
                </a:lnTo>
                <a:lnTo>
                  <a:pt x="3509442" y="4861715"/>
                </a:lnTo>
                <a:lnTo>
                  <a:pt x="3482477" y="4840143"/>
                </a:lnTo>
                <a:lnTo>
                  <a:pt x="3458209" y="4813179"/>
                </a:lnTo>
                <a:lnTo>
                  <a:pt x="3452816" y="4807786"/>
                </a:lnTo>
                <a:lnTo>
                  <a:pt x="3442030" y="4805089"/>
                </a:lnTo>
                <a:lnTo>
                  <a:pt x="3425851" y="4805089"/>
                </a:lnTo>
                <a:lnTo>
                  <a:pt x="3409673" y="4805089"/>
                </a:lnTo>
                <a:lnTo>
                  <a:pt x="3374619" y="4813179"/>
                </a:lnTo>
                <a:lnTo>
                  <a:pt x="3342261" y="4821268"/>
                </a:lnTo>
                <a:lnTo>
                  <a:pt x="3299118" y="4832054"/>
                </a:lnTo>
                <a:lnTo>
                  <a:pt x="3277546" y="4837447"/>
                </a:lnTo>
                <a:lnTo>
                  <a:pt x="3255975" y="4840143"/>
                </a:lnTo>
                <a:lnTo>
                  <a:pt x="3234403" y="4840143"/>
                </a:lnTo>
                <a:lnTo>
                  <a:pt x="3212831" y="4837447"/>
                </a:lnTo>
                <a:lnTo>
                  <a:pt x="3191260" y="4826661"/>
                </a:lnTo>
                <a:lnTo>
                  <a:pt x="3169688" y="4813179"/>
                </a:lnTo>
                <a:lnTo>
                  <a:pt x="3158902" y="4807786"/>
                </a:lnTo>
                <a:lnTo>
                  <a:pt x="3145420" y="4807786"/>
                </a:lnTo>
                <a:lnTo>
                  <a:pt x="3134634" y="4810482"/>
                </a:lnTo>
                <a:lnTo>
                  <a:pt x="3123848" y="4815875"/>
                </a:lnTo>
                <a:lnTo>
                  <a:pt x="3113062" y="4829357"/>
                </a:lnTo>
                <a:lnTo>
                  <a:pt x="3099580" y="4840143"/>
                </a:lnTo>
                <a:lnTo>
                  <a:pt x="3086098" y="4850929"/>
                </a:lnTo>
                <a:lnTo>
                  <a:pt x="3072615" y="4856322"/>
                </a:lnTo>
                <a:lnTo>
                  <a:pt x="3042954" y="4867108"/>
                </a:lnTo>
                <a:lnTo>
                  <a:pt x="3010597" y="4869804"/>
                </a:lnTo>
                <a:lnTo>
                  <a:pt x="2948578" y="4875197"/>
                </a:lnTo>
                <a:lnTo>
                  <a:pt x="2916221" y="4880590"/>
                </a:lnTo>
                <a:lnTo>
                  <a:pt x="2886560" y="4888680"/>
                </a:lnTo>
                <a:lnTo>
                  <a:pt x="2873077" y="4891376"/>
                </a:lnTo>
                <a:lnTo>
                  <a:pt x="2859595" y="4891376"/>
                </a:lnTo>
                <a:lnTo>
                  <a:pt x="2843416" y="4888680"/>
                </a:lnTo>
                <a:lnTo>
                  <a:pt x="2824541" y="4883287"/>
                </a:lnTo>
                <a:lnTo>
                  <a:pt x="2792184" y="4867108"/>
                </a:lnTo>
                <a:lnTo>
                  <a:pt x="2759826" y="4848233"/>
                </a:lnTo>
                <a:lnTo>
                  <a:pt x="2708593" y="4818572"/>
                </a:lnTo>
                <a:lnTo>
                  <a:pt x="2657361" y="4788911"/>
                </a:lnTo>
                <a:lnTo>
                  <a:pt x="2608824" y="4753857"/>
                </a:lnTo>
                <a:lnTo>
                  <a:pt x="2587253" y="4734981"/>
                </a:lnTo>
                <a:lnTo>
                  <a:pt x="2565681" y="4713410"/>
                </a:lnTo>
                <a:lnTo>
                  <a:pt x="2533323" y="4683749"/>
                </a:lnTo>
                <a:lnTo>
                  <a:pt x="2517145" y="4670266"/>
                </a:lnTo>
                <a:lnTo>
                  <a:pt x="2500966" y="4662177"/>
                </a:lnTo>
                <a:lnTo>
                  <a:pt x="2487484" y="4654088"/>
                </a:lnTo>
                <a:lnTo>
                  <a:pt x="2471305" y="4651391"/>
                </a:lnTo>
                <a:lnTo>
                  <a:pt x="2457823" y="4648695"/>
                </a:lnTo>
                <a:lnTo>
                  <a:pt x="2444340" y="4648695"/>
                </a:lnTo>
                <a:lnTo>
                  <a:pt x="2430858" y="4654088"/>
                </a:lnTo>
                <a:lnTo>
                  <a:pt x="2420072" y="4659481"/>
                </a:lnTo>
                <a:lnTo>
                  <a:pt x="2406590" y="4667570"/>
                </a:lnTo>
                <a:lnTo>
                  <a:pt x="2395804" y="4678356"/>
                </a:lnTo>
                <a:lnTo>
                  <a:pt x="2385018" y="4691838"/>
                </a:lnTo>
                <a:lnTo>
                  <a:pt x="2374232" y="4708017"/>
                </a:lnTo>
                <a:lnTo>
                  <a:pt x="2352661" y="4748464"/>
                </a:lnTo>
                <a:lnTo>
                  <a:pt x="2344571" y="4764642"/>
                </a:lnTo>
                <a:lnTo>
                  <a:pt x="2333786" y="4775428"/>
                </a:lnTo>
                <a:lnTo>
                  <a:pt x="2320303" y="4783518"/>
                </a:lnTo>
                <a:lnTo>
                  <a:pt x="2301428" y="4786214"/>
                </a:lnTo>
                <a:lnTo>
                  <a:pt x="2274463" y="4791607"/>
                </a:lnTo>
                <a:lnTo>
                  <a:pt x="2244802" y="4791607"/>
                </a:lnTo>
                <a:lnTo>
                  <a:pt x="2177391" y="4791607"/>
                </a:lnTo>
                <a:lnTo>
                  <a:pt x="2145033" y="4788911"/>
                </a:lnTo>
                <a:lnTo>
                  <a:pt x="2115372" y="4783518"/>
                </a:lnTo>
                <a:lnTo>
                  <a:pt x="2112676" y="4805089"/>
                </a:lnTo>
                <a:lnTo>
                  <a:pt x="2107283" y="4826661"/>
                </a:lnTo>
                <a:lnTo>
                  <a:pt x="2099194" y="4850929"/>
                </a:lnTo>
                <a:lnTo>
                  <a:pt x="2088408" y="4872501"/>
                </a:lnTo>
                <a:lnTo>
                  <a:pt x="2072229" y="4888680"/>
                </a:lnTo>
                <a:lnTo>
                  <a:pt x="2064140" y="4896769"/>
                </a:lnTo>
                <a:lnTo>
                  <a:pt x="2053354" y="4902162"/>
                </a:lnTo>
                <a:lnTo>
                  <a:pt x="2042568" y="4904858"/>
                </a:lnTo>
                <a:lnTo>
                  <a:pt x="2029086" y="4907555"/>
                </a:lnTo>
                <a:lnTo>
                  <a:pt x="2012907" y="4904858"/>
                </a:lnTo>
                <a:lnTo>
                  <a:pt x="1996728" y="4902162"/>
                </a:lnTo>
                <a:lnTo>
                  <a:pt x="1972460" y="4915644"/>
                </a:lnTo>
                <a:lnTo>
                  <a:pt x="1948192" y="4926430"/>
                </a:lnTo>
                <a:lnTo>
                  <a:pt x="1923924" y="4934519"/>
                </a:lnTo>
                <a:lnTo>
                  <a:pt x="1896959" y="4939912"/>
                </a:lnTo>
                <a:lnTo>
                  <a:pt x="1872691" y="4942609"/>
                </a:lnTo>
                <a:lnTo>
                  <a:pt x="1849771" y="4942609"/>
                </a:lnTo>
                <a:lnTo>
                  <a:pt x="1801235" y="4939912"/>
                </a:lnTo>
                <a:lnTo>
                  <a:pt x="1750002" y="4931823"/>
                </a:lnTo>
                <a:lnTo>
                  <a:pt x="1701466" y="4921037"/>
                </a:lnTo>
                <a:lnTo>
                  <a:pt x="1652930" y="4907555"/>
                </a:lnTo>
                <a:lnTo>
                  <a:pt x="1604393" y="4899465"/>
                </a:lnTo>
                <a:lnTo>
                  <a:pt x="1577429" y="4896769"/>
                </a:lnTo>
                <a:lnTo>
                  <a:pt x="1550464" y="4896769"/>
                </a:lnTo>
                <a:lnTo>
                  <a:pt x="1523500" y="4896769"/>
                </a:lnTo>
                <a:lnTo>
                  <a:pt x="1496535" y="4894072"/>
                </a:lnTo>
                <a:lnTo>
                  <a:pt x="1472267" y="4888680"/>
                </a:lnTo>
                <a:lnTo>
                  <a:pt x="1447999" y="4877894"/>
                </a:lnTo>
                <a:lnTo>
                  <a:pt x="1434517" y="4872501"/>
                </a:lnTo>
                <a:lnTo>
                  <a:pt x="1423731" y="4864411"/>
                </a:lnTo>
                <a:lnTo>
                  <a:pt x="1415641" y="4853626"/>
                </a:lnTo>
                <a:lnTo>
                  <a:pt x="1404856" y="4840143"/>
                </a:lnTo>
                <a:lnTo>
                  <a:pt x="1385980" y="4813179"/>
                </a:lnTo>
                <a:lnTo>
                  <a:pt x="1367105" y="4783518"/>
                </a:lnTo>
                <a:lnTo>
                  <a:pt x="1350926" y="4753857"/>
                </a:lnTo>
                <a:lnTo>
                  <a:pt x="1345533" y="4737678"/>
                </a:lnTo>
                <a:lnTo>
                  <a:pt x="1342837" y="4721499"/>
                </a:lnTo>
                <a:lnTo>
                  <a:pt x="1337444" y="4705320"/>
                </a:lnTo>
                <a:lnTo>
                  <a:pt x="1332051" y="4691838"/>
                </a:lnTo>
                <a:lnTo>
                  <a:pt x="1323962" y="4681052"/>
                </a:lnTo>
                <a:lnTo>
                  <a:pt x="1318569" y="4670266"/>
                </a:lnTo>
                <a:lnTo>
                  <a:pt x="1307783" y="4662177"/>
                </a:lnTo>
                <a:lnTo>
                  <a:pt x="1299694" y="4656784"/>
                </a:lnTo>
                <a:lnTo>
                  <a:pt x="1278122" y="4648695"/>
                </a:lnTo>
                <a:lnTo>
                  <a:pt x="1259247" y="4640605"/>
                </a:lnTo>
                <a:lnTo>
                  <a:pt x="1237675" y="4635212"/>
                </a:lnTo>
                <a:lnTo>
                  <a:pt x="1216103" y="4629820"/>
                </a:lnTo>
                <a:lnTo>
                  <a:pt x="1199925" y="4621730"/>
                </a:lnTo>
                <a:lnTo>
                  <a:pt x="1148692" y="4527354"/>
                </a:lnTo>
                <a:lnTo>
                  <a:pt x="1124424" y="4481514"/>
                </a:lnTo>
                <a:lnTo>
                  <a:pt x="1102852" y="4435674"/>
                </a:lnTo>
                <a:lnTo>
                  <a:pt x="1097459" y="4419496"/>
                </a:lnTo>
                <a:lnTo>
                  <a:pt x="1097459" y="4400621"/>
                </a:lnTo>
                <a:lnTo>
                  <a:pt x="1097459" y="4365567"/>
                </a:lnTo>
                <a:lnTo>
                  <a:pt x="1119031" y="4365567"/>
                </a:lnTo>
                <a:lnTo>
                  <a:pt x="1119031" y="4411406"/>
                </a:lnTo>
                <a:lnTo>
                  <a:pt x="1272729" y="4446460"/>
                </a:lnTo>
                <a:lnTo>
                  <a:pt x="1243068" y="4373656"/>
                </a:lnTo>
                <a:lnTo>
                  <a:pt x="1229586" y="4341298"/>
                </a:lnTo>
                <a:lnTo>
                  <a:pt x="1221496" y="4308941"/>
                </a:lnTo>
                <a:lnTo>
                  <a:pt x="1218800" y="4284673"/>
                </a:lnTo>
                <a:lnTo>
                  <a:pt x="1221496" y="4263101"/>
                </a:lnTo>
                <a:lnTo>
                  <a:pt x="1229586" y="4233440"/>
                </a:lnTo>
                <a:lnTo>
                  <a:pt x="1375194" y="4187600"/>
                </a:lnTo>
                <a:lnTo>
                  <a:pt x="1350926" y="4060867"/>
                </a:lnTo>
                <a:lnTo>
                  <a:pt x="1100156" y="4219958"/>
                </a:lnTo>
                <a:lnTo>
                  <a:pt x="1089370" y="4230744"/>
                </a:lnTo>
                <a:lnTo>
                  <a:pt x="1083977" y="4238833"/>
                </a:lnTo>
                <a:lnTo>
                  <a:pt x="1081280" y="4246922"/>
                </a:lnTo>
                <a:lnTo>
                  <a:pt x="1073191" y="4271191"/>
                </a:lnTo>
                <a:lnTo>
                  <a:pt x="1065102" y="4292762"/>
                </a:lnTo>
                <a:lnTo>
                  <a:pt x="1054316" y="4314334"/>
                </a:lnTo>
                <a:lnTo>
                  <a:pt x="1040834" y="4330513"/>
                </a:lnTo>
                <a:lnTo>
                  <a:pt x="1024655" y="4346691"/>
                </a:lnTo>
                <a:lnTo>
                  <a:pt x="1008476" y="4357477"/>
                </a:lnTo>
                <a:lnTo>
                  <a:pt x="992297" y="4370959"/>
                </a:lnTo>
                <a:lnTo>
                  <a:pt x="973422" y="4379049"/>
                </a:lnTo>
                <a:lnTo>
                  <a:pt x="932975" y="4397924"/>
                </a:lnTo>
                <a:lnTo>
                  <a:pt x="892528" y="4414103"/>
                </a:lnTo>
                <a:lnTo>
                  <a:pt x="852081" y="4430282"/>
                </a:lnTo>
                <a:lnTo>
                  <a:pt x="814331" y="4449157"/>
                </a:lnTo>
                <a:lnTo>
                  <a:pt x="773884" y="4476121"/>
                </a:lnTo>
                <a:lnTo>
                  <a:pt x="738830" y="4503086"/>
                </a:lnTo>
                <a:lnTo>
                  <a:pt x="703776" y="4532747"/>
                </a:lnTo>
                <a:lnTo>
                  <a:pt x="674115" y="4565105"/>
                </a:lnTo>
                <a:lnTo>
                  <a:pt x="647151" y="4600158"/>
                </a:lnTo>
                <a:lnTo>
                  <a:pt x="622882" y="4637909"/>
                </a:lnTo>
                <a:lnTo>
                  <a:pt x="604007" y="4681052"/>
                </a:lnTo>
                <a:lnTo>
                  <a:pt x="587828" y="4726892"/>
                </a:lnTo>
                <a:lnTo>
                  <a:pt x="579739" y="4751160"/>
                </a:lnTo>
                <a:lnTo>
                  <a:pt x="566257" y="4772732"/>
                </a:lnTo>
                <a:lnTo>
                  <a:pt x="550078" y="4791607"/>
                </a:lnTo>
                <a:lnTo>
                  <a:pt x="528506" y="4813179"/>
                </a:lnTo>
                <a:lnTo>
                  <a:pt x="488059" y="4850929"/>
                </a:lnTo>
                <a:lnTo>
                  <a:pt x="444916" y="4888680"/>
                </a:lnTo>
                <a:lnTo>
                  <a:pt x="442220" y="4891376"/>
                </a:lnTo>
                <a:lnTo>
                  <a:pt x="436827" y="4891376"/>
                </a:lnTo>
                <a:lnTo>
                  <a:pt x="423344" y="4891376"/>
                </a:lnTo>
                <a:lnTo>
                  <a:pt x="396380" y="4883287"/>
                </a:lnTo>
                <a:lnTo>
                  <a:pt x="539292" y="4551622"/>
                </a:lnTo>
                <a:lnTo>
                  <a:pt x="577043" y="4586676"/>
                </a:lnTo>
                <a:lnTo>
                  <a:pt x="692990" y="4489604"/>
                </a:lnTo>
                <a:lnTo>
                  <a:pt x="714562" y="4214565"/>
                </a:lnTo>
                <a:lnTo>
                  <a:pt x="736134" y="4214565"/>
                </a:lnTo>
                <a:lnTo>
                  <a:pt x="757705" y="4214565"/>
                </a:lnTo>
                <a:lnTo>
                  <a:pt x="800849" y="4206476"/>
                </a:lnTo>
                <a:lnTo>
                  <a:pt x="843992" y="4192993"/>
                </a:lnTo>
                <a:lnTo>
                  <a:pt x="881742" y="4171421"/>
                </a:lnTo>
                <a:lnTo>
                  <a:pt x="900618" y="4160636"/>
                </a:lnTo>
                <a:lnTo>
                  <a:pt x="916796" y="4149850"/>
                </a:lnTo>
                <a:lnTo>
                  <a:pt x="932975" y="4133671"/>
                </a:lnTo>
                <a:lnTo>
                  <a:pt x="946457" y="4120189"/>
                </a:lnTo>
                <a:lnTo>
                  <a:pt x="957243" y="4104010"/>
                </a:lnTo>
                <a:lnTo>
                  <a:pt x="968029" y="4087831"/>
                </a:lnTo>
                <a:lnTo>
                  <a:pt x="976119" y="4071652"/>
                </a:lnTo>
                <a:lnTo>
                  <a:pt x="981511" y="4055474"/>
                </a:lnTo>
                <a:lnTo>
                  <a:pt x="986904" y="4028509"/>
                </a:lnTo>
                <a:lnTo>
                  <a:pt x="997690" y="4004241"/>
                </a:lnTo>
                <a:lnTo>
                  <a:pt x="1008476" y="3985366"/>
                </a:lnTo>
                <a:lnTo>
                  <a:pt x="1024655" y="3971884"/>
                </a:lnTo>
                <a:lnTo>
                  <a:pt x="1043530" y="3961098"/>
                </a:lnTo>
                <a:lnTo>
                  <a:pt x="1067798" y="3955705"/>
                </a:lnTo>
                <a:lnTo>
                  <a:pt x="1094763" y="3955705"/>
                </a:lnTo>
                <a:lnTo>
                  <a:pt x="1129817" y="3958401"/>
                </a:lnTo>
                <a:lnTo>
                  <a:pt x="1059709" y="3885597"/>
                </a:lnTo>
                <a:lnTo>
                  <a:pt x="1092066" y="3823578"/>
                </a:lnTo>
                <a:lnTo>
                  <a:pt x="1124424" y="3760212"/>
                </a:lnTo>
                <a:lnTo>
                  <a:pt x="1154085" y="3695497"/>
                </a:lnTo>
                <a:lnTo>
                  <a:pt x="1164871" y="3663139"/>
                </a:lnTo>
                <a:lnTo>
                  <a:pt x="1175656" y="3628085"/>
                </a:lnTo>
                <a:lnTo>
                  <a:pt x="1181049" y="3603817"/>
                </a:lnTo>
                <a:lnTo>
                  <a:pt x="1183746" y="3576852"/>
                </a:lnTo>
                <a:lnTo>
                  <a:pt x="1183746" y="3549888"/>
                </a:lnTo>
                <a:lnTo>
                  <a:pt x="1183746" y="3522923"/>
                </a:lnTo>
                <a:lnTo>
                  <a:pt x="1178353" y="3466298"/>
                </a:lnTo>
                <a:lnTo>
                  <a:pt x="1167567" y="3415065"/>
                </a:lnTo>
                <a:lnTo>
                  <a:pt x="1162174" y="3398886"/>
                </a:lnTo>
                <a:lnTo>
                  <a:pt x="1154085" y="3385404"/>
                </a:lnTo>
                <a:lnTo>
                  <a:pt x="1143299" y="3371921"/>
                </a:lnTo>
                <a:lnTo>
                  <a:pt x="1129817" y="3358439"/>
                </a:lnTo>
                <a:lnTo>
                  <a:pt x="1102852" y="3331475"/>
                </a:lnTo>
                <a:lnTo>
                  <a:pt x="1075888" y="3301814"/>
                </a:lnTo>
                <a:lnTo>
                  <a:pt x="1075888" y="3285635"/>
                </a:lnTo>
                <a:lnTo>
                  <a:pt x="1075888" y="3274849"/>
                </a:lnTo>
                <a:lnTo>
                  <a:pt x="1070494" y="3264063"/>
                </a:lnTo>
                <a:lnTo>
                  <a:pt x="1032744" y="3193955"/>
                </a:lnTo>
                <a:lnTo>
                  <a:pt x="994994" y="3129240"/>
                </a:lnTo>
                <a:lnTo>
                  <a:pt x="984208" y="3104972"/>
                </a:lnTo>
                <a:lnTo>
                  <a:pt x="978815" y="3094186"/>
                </a:lnTo>
                <a:lnTo>
                  <a:pt x="973422" y="3083400"/>
                </a:lnTo>
                <a:lnTo>
                  <a:pt x="965333" y="3075311"/>
                </a:lnTo>
                <a:lnTo>
                  <a:pt x="954547" y="3069918"/>
                </a:lnTo>
                <a:lnTo>
                  <a:pt x="938368" y="3072615"/>
                </a:lnTo>
                <a:lnTo>
                  <a:pt x="919493" y="3078008"/>
                </a:lnTo>
                <a:lnTo>
                  <a:pt x="916796" y="3078008"/>
                </a:lnTo>
                <a:lnTo>
                  <a:pt x="911403" y="3075311"/>
                </a:lnTo>
                <a:lnTo>
                  <a:pt x="897921" y="3067222"/>
                </a:lnTo>
                <a:lnTo>
                  <a:pt x="870957" y="3042954"/>
                </a:lnTo>
                <a:lnTo>
                  <a:pt x="860171" y="3029471"/>
                </a:lnTo>
                <a:lnTo>
                  <a:pt x="852081" y="3015989"/>
                </a:lnTo>
                <a:lnTo>
                  <a:pt x="833206" y="2989024"/>
                </a:lnTo>
                <a:lnTo>
                  <a:pt x="811634" y="3002507"/>
                </a:lnTo>
                <a:lnTo>
                  <a:pt x="833206" y="3072615"/>
                </a:lnTo>
                <a:lnTo>
                  <a:pt x="630972" y="3091490"/>
                </a:lnTo>
                <a:lnTo>
                  <a:pt x="644454" y="3056436"/>
                </a:lnTo>
                <a:lnTo>
                  <a:pt x="655240" y="3034864"/>
                </a:lnTo>
                <a:lnTo>
                  <a:pt x="668722" y="3013293"/>
                </a:lnTo>
                <a:lnTo>
                  <a:pt x="682205" y="2999810"/>
                </a:lnTo>
                <a:lnTo>
                  <a:pt x="690294" y="2986328"/>
                </a:lnTo>
                <a:lnTo>
                  <a:pt x="695687" y="2972846"/>
                </a:lnTo>
                <a:lnTo>
                  <a:pt x="698383" y="2959363"/>
                </a:lnTo>
                <a:lnTo>
                  <a:pt x="695687" y="2948578"/>
                </a:lnTo>
                <a:lnTo>
                  <a:pt x="692990" y="2935095"/>
                </a:lnTo>
                <a:lnTo>
                  <a:pt x="684901" y="2924309"/>
                </a:lnTo>
                <a:lnTo>
                  <a:pt x="671418" y="2916220"/>
                </a:lnTo>
                <a:lnTo>
                  <a:pt x="660633" y="2910827"/>
                </a:lnTo>
                <a:lnTo>
                  <a:pt x="649847" y="2908131"/>
                </a:lnTo>
                <a:lnTo>
                  <a:pt x="622882" y="2905434"/>
                </a:lnTo>
                <a:lnTo>
                  <a:pt x="595918" y="2910827"/>
                </a:lnTo>
                <a:lnTo>
                  <a:pt x="582436" y="2913524"/>
                </a:lnTo>
                <a:lnTo>
                  <a:pt x="571650" y="2918916"/>
                </a:lnTo>
                <a:lnTo>
                  <a:pt x="520417" y="2951274"/>
                </a:lnTo>
                <a:lnTo>
                  <a:pt x="471881" y="2983631"/>
                </a:lnTo>
                <a:lnTo>
                  <a:pt x="420648" y="3018685"/>
                </a:lnTo>
                <a:lnTo>
                  <a:pt x="369415" y="3048346"/>
                </a:lnTo>
                <a:lnTo>
                  <a:pt x="350540" y="3059132"/>
                </a:lnTo>
                <a:lnTo>
                  <a:pt x="328968" y="3067222"/>
                </a:lnTo>
                <a:lnTo>
                  <a:pt x="310093" y="3072615"/>
                </a:lnTo>
                <a:lnTo>
                  <a:pt x="288521" y="3078008"/>
                </a:lnTo>
                <a:lnTo>
                  <a:pt x="269646" y="3080704"/>
                </a:lnTo>
                <a:lnTo>
                  <a:pt x="250771" y="3080704"/>
                </a:lnTo>
                <a:lnTo>
                  <a:pt x="231896" y="3080704"/>
                </a:lnTo>
                <a:lnTo>
                  <a:pt x="210324" y="3078008"/>
                </a:lnTo>
                <a:lnTo>
                  <a:pt x="175270" y="3067222"/>
                </a:lnTo>
                <a:lnTo>
                  <a:pt x="137520" y="3051043"/>
                </a:lnTo>
                <a:lnTo>
                  <a:pt x="102466" y="3029471"/>
                </a:lnTo>
                <a:lnTo>
                  <a:pt x="70108" y="3002507"/>
                </a:lnTo>
                <a:lnTo>
                  <a:pt x="53929" y="2989024"/>
                </a:lnTo>
                <a:lnTo>
                  <a:pt x="43144" y="2972846"/>
                </a:lnTo>
                <a:lnTo>
                  <a:pt x="32358" y="2959363"/>
                </a:lnTo>
                <a:lnTo>
                  <a:pt x="21572" y="2943185"/>
                </a:lnTo>
                <a:lnTo>
                  <a:pt x="16179" y="2927006"/>
                </a:lnTo>
                <a:lnTo>
                  <a:pt x="10786" y="2908131"/>
                </a:lnTo>
                <a:lnTo>
                  <a:pt x="2697" y="2875773"/>
                </a:lnTo>
                <a:lnTo>
                  <a:pt x="0" y="2838023"/>
                </a:lnTo>
                <a:lnTo>
                  <a:pt x="2697" y="2802969"/>
                </a:lnTo>
                <a:lnTo>
                  <a:pt x="8090" y="2765218"/>
                </a:lnTo>
                <a:lnTo>
                  <a:pt x="16179" y="2730164"/>
                </a:lnTo>
                <a:lnTo>
                  <a:pt x="18875" y="2719379"/>
                </a:lnTo>
                <a:lnTo>
                  <a:pt x="24269" y="2708593"/>
                </a:lnTo>
                <a:lnTo>
                  <a:pt x="40447" y="2689717"/>
                </a:lnTo>
                <a:lnTo>
                  <a:pt x="59322" y="2670842"/>
                </a:lnTo>
                <a:lnTo>
                  <a:pt x="78198" y="2657360"/>
                </a:lnTo>
                <a:lnTo>
                  <a:pt x="107859" y="2643878"/>
                </a:lnTo>
                <a:lnTo>
                  <a:pt x="134823" y="2627699"/>
                </a:lnTo>
                <a:lnTo>
                  <a:pt x="161788" y="2611520"/>
                </a:lnTo>
                <a:lnTo>
                  <a:pt x="183360" y="2592645"/>
                </a:lnTo>
                <a:lnTo>
                  <a:pt x="204931" y="2571073"/>
                </a:lnTo>
                <a:lnTo>
                  <a:pt x="223806" y="2546805"/>
                </a:lnTo>
                <a:lnTo>
                  <a:pt x="239985" y="2519841"/>
                </a:lnTo>
                <a:lnTo>
                  <a:pt x="253468" y="2487483"/>
                </a:lnTo>
                <a:lnTo>
                  <a:pt x="264253" y="2465912"/>
                </a:lnTo>
                <a:lnTo>
                  <a:pt x="280432" y="2441644"/>
                </a:lnTo>
                <a:lnTo>
                  <a:pt x="315486" y="2398500"/>
                </a:lnTo>
                <a:lnTo>
                  <a:pt x="339754" y="2366142"/>
                </a:lnTo>
                <a:lnTo>
                  <a:pt x="364022" y="2333785"/>
                </a:lnTo>
                <a:lnTo>
                  <a:pt x="382897" y="2301427"/>
                </a:lnTo>
                <a:lnTo>
                  <a:pt x="401773" y="2266374"/>
                </a:lnTo>
                <a:lnTo>
                  <a:pt x="415255" y="2231320"/>
                </a:lnTo>
                <a:lnTo>
                  <a:pt x="426041" y="2193569"/>
                </a:lnTo>
                <a:lnTo>
                  <a:pt x="434130" y="2153122"/>
                </a:lnTo>
                <a:lnTo>
                  <a:pt x="436827" y="2109979"/>
                </a:lnTo>
                <a:lnTo>
                  <a:pt x="436827" y="2085711"/>
                </a:lnTo>
                <a:lnTo>
                  <a:pt x="442220" y="2061443"/>
                </a:lnTo>
                <a:lnTo>
                  <a:pt x="447612" y="2039871"/>
                </a:lnTo>
                <a:lnTo>
                  <a:pt x="455702" y="2018299"/>
                </a:lnTo>
                <a:lnTo>
                  <a:pt x="466488" y="1999424"/>
                </a:lnTo>
                <a:lnTo>
                  <a:pt x="479970" y="1980549"/>
                </a:lnTo>
                <a:lnTo>
                  <a:pt x="506935" y="1945495"/>
                </a:lnTo>
                <a:lnTo>
                  <a:pt x="539292" y="1910441"/>
                </a:lnTo>
                <a:lnTo>
                  <a:pt x="574346" y="1880780"/>
                </a:lnTo>
                <a:lnTo>
                  <a:pt x="641758" y="1818761"/>
                </a:lnTo>
                <a:lnTo>
                  <a:pt x="676812" y="1783707"/>
                </a:lnTo>
                <a:lnTo>
                  <a:pt x="690294" y="1764832"/>
                </a:lnTo>
                <a:lnTo>
                  <a:pt x="701080" y="1745957"/>
                </a:lnTo>
                <a:lnTo>
                  <a:pt x="711866" y="1724385"/>
                </a:lnTo>
                <a:lnTo>
                  <a:pt x="722651" y="1705510"/>
                </a:lnTo>
                <a:lnTo>
                  <a:pt x="736134" y="1659670"/>
                </a:lnTo>
                <a:lnTo>
                  <a:pt x="752312" y="1611134"/>
                </a:lnTo>
                <a:lnTo>
                  <a:pt x="771187" y="1567991"/>
                </a:lnTo>
                <a:lnTo>
                  <a:pt x="795456" y="1524847"/>
                </a:lnTo>
                <a:lnTo>
                  <a:pt x="822420" y="1484401"/>
                </a:lnTo>
                <a:lnTo>
                  <a:pt x="852081" y="1443954"/>
                </a:lnTo>
                <a:lnTo>
                  <a:pt x="884439" y="1408900"/>
                </a:lnTo>
                <a:lnTo>
                  <a:pt x="922189" y="1376542"/>
                </a:lnTo>
                <a:lnTo>
                  <a:pt x="962636" y="1346881"/>
                </a:lnTo>
                <a:lnTo>
                  <a:pt x="981511" y="1336095"/>
                </a:lnTo>
                <a:lnTo>
                  <a:pt x="1008476" y="1328006"/>
                </a:lnTo>
                <a:lnTo>
                  <a:pt x="1032744" y="1325310"/>
                </a:lnTo>
                <a:lnTo>
                  <a:pt x="1043530" y="1328006"/>
                </a:lnTo>
                <a:lnTo>
                  <a:pt x="1054316" y="1330703"/>
                </a:lnTo>
                <a:lnTo>
                  <a:pt x="1059709" y="1336095"/>
                </a:lnTo>
                <a:lnTo>
                  <a:pt x="1062405" y="1344185"/>
                </a:lnTo>
                <a:lnTo>
                  <a:pt x="1070494" y="1365756"/>
                </a:lnTo>
                <a:lnTo>
                  <a:pt x="1073191" y="1398114"/>
                </a:lnTo>
                <a:lnTo>
                  <a:pt x="1081280" y="1430471"/>
                </a:lnTo>
                <a:lnTo>
                  <a:pt x="1121727" y="1395418"/>
                </a:lnTo>
                <a:lnTo>
                  <a:pt x="1137906" y="1376542"/>
                </a:lnTo>
                <a:lnTo>
                  <a:pt x="1145995" y="1365756"/>
                </a:lnTo>
                <a:lnTo>
                  <a:pt x="1151388" y="1357667"/>
                </a:lnTo>
                <a:lnTo>
                  <a:pt x="1181049" y="1295649"/>
                </a:lnTo>
                <a:lnTo>
                  <a:pt x="1208014" y="1234978"/>
                </a:lnTo>
                <a:lnTo>
                  <a:pt x="1232282" y="1172960"/>
                </a:lnTo>
                <a:lnTo>
                  <a:pt x="1253854" y="1110941"/>
                </a:lnTo>
                <a:lnTo>
                  <a:pt x="1261943" y="1083977"/>
                </a:lnTo>
                <a:lnTo>
                  <a:pt x="1267336" y="1059708"/>
                </a:lnTo>
                <a:lnTo>
                  <a:pt x="1275425" y="1005779"/>
                </a:lnTo>
                <a:lnTo>
                  <a:pt x="1280818" y="951850"/>
                </a:lnTo>
                <a:lnTo>
                  <a:pt x="1291604" y="897921"/>
                </a:lnTo>
                <a:lnTo>
                  <a:pt x="1294301" y="881742"/>
                </a:lnTo>
                <a:lnTo>
                  <a:pt x="1302390" y="862867"/>
                </a:lnTo>
                <a:lnTo>
                  <a:pt x="1310479" y="849385"/>
                </a:lnTo>
                <a:lnTo>
                  <a:pt x="1315872" y="843992"/>
                </a:lnTo>
                <a:lnTo>
                  <a:pt x="1318569" y="843992"/>
                </a:lnTo>
                <a:lnTo>
                  <a:pt x="1334748" y="838599"/>
                </a:lnTo>
                <a:lnTo>
                  <a:pt x="1350926" y="833206"/>
                </a:lnTo>
                <a:lnTo>
                  <a:pt x="1364409" y="827813"/>
                </a:lnTo>
                <a:lnTo>
                  <a:pt x="1375194" y="819724"/>
                </a:lnTo>
                <a:lnTo>
                  <a:pt x="1396766" y="803545"/>
                </a:lnTo>
                <a:lnTo>
                  <a:pt x="1412945" y="781973"/>
                </a:lnTo>
                <a:lnTo>
                  <a:pt x="1426427" y="757705"/>
                </a:lnTo>
                <a:lnTo>
                  <a:pt x="1439909" y="733437"/>
                </a:lnTo>
                <a:lnTo>
                  <a:pt x="1464177" y="684901"/>
                </a:lnTo>
                <a:lnTo>
                  <a:pt x="1483053" y="652543"/>
                </a:lnTo>
                <a:lnTo>
                  <a:pt x="1493839" y="639061"/>
                </a:lnTo>
                <a:lnTo>
                  <a:pt x="1504625" y="625579"/>
                </a:lnTo>
                <a:lnTo>
                  <a:pt x="1515410" y="617489"/>
                </a:lnTo>
                <a:lnTo>
                  <a:pt x="1531589" y="614793"/>
                </a:lnTo>
                <a:lnTo>
                  <a:pt x="1536982" y="614793"/>
                </a:lnTo>
                <a:lnTo>
                  <a:pt x="1545071" y="617489"/>
                </a:lnTo>
                <a:lnTo>
                  <a:pt x="1563946" y="625579"/>
                </a:lnTo>
                <a:lnTo>
                  <a:pt x="1574732" y="636364"/>
                </a:lnTo>
                <a:lnTo>
                  <a:pt x="1582822" y="649847"/>
                </a:lnTo>
                <a:lnTo>
                  <a:pt x="1590911" y="666025"/>
                </a:lnTo>
                <a:lnTo>
                  <a:pt x="1596304" y="682204"/>
                </a:lnTo>
                <a:lnTo>
                  <a:pt x="1604393" y="719955"/>
                </a:lnTo>
                <a:lnTo>
                  <a:pt x="1609786" y="757705"/>
                </a:lnTo>
                <a:lnTo>
                  <a:pt x="1609786" y="768491"/>
                </a:lnTo>
                <a:lnTo>
                  <a:pt x="1609786" y="781973"/>
                </a:lnTo>
                <a:lnTo>
                  <a:pt x="1604393" y="808938"/>
                </a:lnTo>
                <a:lnTo>
                  <a:pt x="1599000" y="835902"/>
                </a:lnTo>
                <a:lnTo>
                  <a:pt x="1599000" y="846688"/>
                </a:lnTo>
                <a:lnTo>
                  <a:pt x="1599000" y="860170"/>
                </a:lnTo>
                <a:lnTo>
                  <a:pt x="1612483" y="892528"/>
                </a:lnTo>
                <a:lnTo>
                  <a:pt x="1625965" y="916796"/>
                </a:lnTo>
                <a:lnTo>
                  <a:pt x="1631358" y="924885"/>
                </a:lnTo>
                <a:lnTo>
                  <a:pt x="1639447" y="932975"/>
                </a:lnTo>
                <a:lnTo>
                  <a:pt x="1650233" y="935671"/>
                </a:lnTo>
                <a:lnTo>
                  <a:pt x="1658323" y="941064"/>
                </a:lnTo>
                <a:lnTo>
                  <a:pt x="1669108" y="941064"/>
                </a:lnTo>
                <a:lnTo>
                  <a:pt x="1679894" y="941064"/>
                </a:lnTo>
                <a:lnTo>
                  <a:pt x="1701466" y="932975"/>
                </a:lnTo>
                <a:lnTo>
                  <a:pt x="1728431" y="919493"/>
                </a:lnTo>
                <a:lnTo>
                  <a:pt x="1758092" y="900617"/>
                </a:lnTo>
                <a:lnTo>
                  <a:pt x="1779663" y="881742"/>
                </a:lnTo>
                <a:lnTo>
                  <a:pt x="1798539" y="865563"/>
                </a:lnTo>
                <a:lnTo>
                  <a:pt x="1817414" y="846688"/>
                </a:lnTo>
                <a:lnTo>
                  <a:pt x="1833592" y="825116"/>
                </a:lnTo>
                <a:lnTo>
                  <a:pt x="1859209" y="784670"/>
                </a:lnTo>
                <a:lnTo>
                  <a:pt x="1883477" y="741526"/>
                </a:lnTo>
                <a:lnTo>
                  <a:pt x="1902352" y="695686"/>
                </a:lnTo>
                <a:lnTo>
                  <a:pt x="1915834" y="647150"/>
                </a:lnTo>
                <a:lnTo>
                  <a:pt x="1942799" y="550078"/>
                </a:lnTo>
                <a:lnTo>
                  <a:pt x="1948192" y="531202"/>
                </a:lnTo>
                <a:lnTo>
                  <a:pt x="1956281" y="515024"/>
                </a:lnTo>
                <a:lnTo>
                  <a:pt x="1964371" y="498845"/>
                </a:lnTo>
                <a:lnTo>
                  <a:pt x="1972460" y="485363"/>
                </a:lnTo>
                <a:lnTo>
                  <a:pt x="1996728" y="458398"/>
                </a:lnTo>
                <a:lnTo>
                  <a:pt x="2020996" y="436826"/>
                </a:lnTo>
                <a:lnTo>
                  <a:pt x="2050657" y="415255"/>
                </a:lnTo>
                <a:lnTo>
                  <a:pt x="2077622" y="396380"/>
                </a:lnTo>
                <a:lnTo>
                  <a:pt x="2107283" y="377504"/>
                </a:lnTo>
                <a:lnTo>
                  <a:pt x="2134248" y="355933"/>
                </a:lnTo>
                <a:lnTo>
                  <a:pt x="2142337" y="347843"/>
                </a:lnTo>
                <a:lnTo>
                  <a:pt x="2150426" y="345147"/>
                </a:lnTo>
                <a:lnTo>
                  <a:pt x="2158516" y="342450"/>
                </a:lnTo>
                <a:lnTo>
                  <a:pt x="2166605" y="342450"/>
                </a:lnTo>
                <a:lnTo>
                  <a:pt x="2180087" y="345147"/>
                </a:lnTo>
                <a:lnTo>
                  <a:pt x="2193570" y="353236"/>
                </a:lnTo>
                <a:lnTo>
                  <a:pt x="2201659" y="366718"/>
                </a:lnTo>
                <a:lnTo>
                  <a:pt x="2209748" y="380201"/>
                </a:lnTo>
                <a:lnTo>
                  <a:pt x="2215141" y="396380"/>
                </a:lnTo>
                <a:lnTo>
                  <a:pt x="2215141" y="409862"/>
                </a:lnTo>
                <a:lnTo>
                  <a:pt x="2209748" y="455702"/>
                </a:lnTo>
                <a:lnTo>
                  <a:pt x="2209748" y="496149"/>
                </a:lnTo>
                <a:lnTo>
                  <a:pt x="2217838" y="533899"/>
                </a:lnTo>
                <a:lnTo>
                  <a:pt x="2223231" y="552774"/>
                </a:lnTo>
                <a:lnTo>
                  <a:pt x="2228624" y="568953"/>
                </a:lnTo>
                <a:lnTo>
                  <a:pt x="2239409" y="585132"/>
                </a:lnTo>
                <a:lnTo>
                  <a:pt x="2247499" y="598614"/>
                </a:lnTo>
                <a:lnTo>
                  <a:pt x="2260981" y="614793"/>
                </a:lnTo>
                <a:lnTo>
                  <a:pt x="2274463" y="628275"/>
                </a:lnTo>
                <a:lnTo>
                  <a:pt x="2290642" y="641757"/>
                </a:lnTo>
                <a:lnTo>
                  <a:pt x="2306821" y="652543"/>
                </a:lnTo>
                <a:lnTo>
                  <a:pt x="2347268" y="674115"/>
                </a:lnTo>
                <a:lnTo>
                  <a:pt x="2358054" y="679508"/>
                </a:lnTo>
                <a:lnTo>
                  <a:pt x="2366143" y="687597"/>
                </a:lnTo>
                <a:lnTo>
                  <a:pt x="2385018" y="706472"/>
                </a:lnTo>
                <a:lnTo>
                  <a:pt x="2414679" y="749616"/>
                </a:lnTo>
                <a:lnTo>
                  <a:pt x="2457823" y="752312"/>
                </a:lnTo>
                <a:lnTo>
                  <a:pt x="2503662" y="752312"/>
                </a:lnTo>
                <a:lnTo>
                  <a:pt x="2554895" y="746919"/>
                </a:lnTo>
                <a:lnTo>
                  <a:pt x="2606128" y="736133"/>
                </a:lnTo>
                <a:lnTo>
                  <a:pt x="2654664" y="728044"/>
                </a:lnTo>
                <a:lnTo>
                  <a:pt x="2743647" y="709169"/>
                </a:lnTo>
                <a:lnTo>
                  <a:pt x="2778701" y="703776"/>
                </a:lnTo>
                <a:lnTo>
                  <a:pt x="2805666" y="703776"/>
                </a:lnTo>
                <a:lnTo>
                  <a:pt x="2824541" y="703776"/>
                </a:lnTo>
                <a:lnTo>
                  <a:pt x="2840720" y="706472"/>
                </a:lnTo>
                <a:lnTo>
                  <a:pt x="2856899" y="711865"/>
                </a:lnTo>
                <a:lnTo>
                  <a:pt x="2873077" y="722651"/>
                </a:lnTo>
                <a:lnTo>
                  <a:pt x="2886560" y="733437"/>
                </a:lnTo>
                <a:lnTo>
                  <a:pt x="2897345" y="746919"/>
                </a:lnTo>
                <a:lnTo>
                  <a:pt x="2908131" y="763098"/>
                </a:lnTo>
                <a:lnTo>
                  <a:pt x="2913524" y="779277"/>
                </a:lnTo>
                <a:lnTo>
                  <a:pt x="2927007" y="808938"/>
                </a:lnTo>
                <a:lnTo>
                  <a:pt x="2940489" y="833206"/>
                </a:lnTo>
                <a:lnTo>
                  <a:pt x="2956668" y="854778"/>
                </a:lnTo>
                <a:lnTo>
                  <a:pt x="2978239" y="870956"/>
                </a:lnTo>
                <a:lnTo>
                  <a:pt x="2999811" y="884439"/>
                </a:lnTo>
                <a:lnTo>
                  <a:pt x="3024079" y="892528"/>
                </a:lnTo>
                <a:lnTo>
                  <a:pt x="3053740" y="900617"/>
                </a:lnTo>
                <a:lnTo>
                  <a:pt x="3083401" y="903314"/>
                </a:lnTo>
                <a:lnTo>
                  <a:pt x="3115759" y="906010"/>
                </a:lnTo>
                <a:lnTo>
                  <a:pt x="3148116" y="911403"/>
                </a:lnTo>
                <a:lnTo>
                  <a:pt x="3177777" y="919493"/>
                </a:lnTo>
                <a:lnTo>
                  <a:pt x="3204742" y="932975"/>
                </a:lnTo>
                <a:lnTo>
                  <a:pt x="3229010" y="949154"/>
                </a:lnTo>
                <a:lnTo>
                  <a:pt x="3239796" y="959939"/>
                </a:lnTo>
                <a:lnTo>
                  <a:pt x="3250582" y="973422"/>
                </a:lnTo>
                <a:lnTo>
                  <a:pt x="3258671" y="984208"/>
                </a:lnTo>
                <a:lnTo>
                  <a:pt x="3266760" y="1000386"/>
                </a:lnTo>
                <a:lnTo>
                  <a:pt x="3272153" y="1016565"/>
                </a:lnTo>
                <a:lnTo>
                  <a:pt x="3280243" y="1035440"/>
                </a:lnTo>
                <a:lnTo>
                  <a:pt x="3285636" y="1051619"/>
                </a:lnTo>
                <a:lnTo>
                  <a:pt x="3291028" y="1065101"/>
                </a:lnTo>
                <a:lnTo>
                  <a:pt x="3299118" y="1073191"/>
                </a:lnTo>
                <a:lnTo>
                  <a:pt x="3309904" y="1078584"/>
                </a:lnTo>
                <a:lnTo>
                  <a:pt x="3320690" y="1078584"/>
                </a:lnTo>
                <a:lnTo>
                  <a:pt x="3331475" y="1075887"/>
                </a:lnTo>
                <a:lnTo>
                  <a:pt x="3344958" y="1070494"/>
                </a:lnTo>
                <a:lnTo>
                  <a:pt x="3358440" y="1062405"/>
                </a:lnTo>
                <a:lnTo>
                  <a:pt x="3420459" y="1019261"/>
                </a:lnTo>
                <a:lnTo>
                  <a:pt x="3450120" y="994993"/>
                </a:lnTo>
                <a:lnTo>
                  <a:pt x="3479781" y="970725"/>
                </a:lnTo>
                <a:lnTo>
                  <a:pt x="3646961" y="822420"/>
                </a:lnTo>
                <a:lnTo>
                  <a:pt x="3811445" y="671418"/>
                </a:lnTo>
                <a:lnTo>
                  <a:pt x="3838410" y="647150"/>
                </a:lnTo>
                <a:lnTo>
                  <a:pt x="3851892" y="639061"/>
                </a:lnTo>
                <a:lnTo>
                  <a:pt x="3859981" y="636364"/>
                </a:lnTo>
                <a:lnTo>
                  <a:pt x="3865374" y="636364"/>
                </a:lnTo>
                <a:lnTo>
                  <a:pt x="3870767" y="622882"/>
                </a:lnTo>
                <a:lnTo>
                  <a:pt x="3889642" y="590525"/>
                </a:lnTo>
                <a:lnTo>
                  <a:pt x="3903125" y="574346"/>
                </a:lnTo>
                <a:lnTo>
                  <a:pt x="3916607" y="555471"/>
                </a:lnTo>
                <a:lnTo>
                  <a:pt x="3935482" y="541988"/>
                </a:lnTo>
                <a:lnTo>
                  <a:pt x="3957054" y="531202"/>
                </a:lnTo>
                <a:lnTo>
                  <a:pt x="3986715" y="520417"/>
                </a:lnTo>
                <a:lnTo>
                  <a:pt x="4024465" y="501541"/>
                </a:lnTo>
                <a:lnTo>
                  <a:pt x="4118841" y="458398"/>
                </a:lnTo>
                <a:lnTo>
                  <a:pt x="4170074" y="436826"/>
                </a:lnTo>
                <a:lnTo>
                  <a:pt x="4221307" y="417951"/>
                </a:lnTo>
                <a:lnTo>
                  <a:pt x="4242879" y="412558"/>
                </a:lnTo>
                <a:lnTo>
                  <a:pt x="4264450" y="409862"/>
                </a:lnTo>
                <a:lnTo>
                  <a:pt x="4286022" y="407165"/>
                </a:lnTo>
                <a:lnTo>
                  <a:pt x="4302201" y="407165"/>
                </a:lnTo>
                <a:lnTo>
                  <a:pt x="4304897" y="407165"/>
                </a:lnTo>
                <a:lnTo>
                  <a:pt x="4342648" y="385594"/>
                </a:lnTo>
                <a:lnTo>
                  <a:pt x="4385791" y="366718"/>
                </a:lnTo>
                <a:lnTo>
                  <a:pt x="4520614" y="315486"/>
                </a:lnTo>
                <a:lnTo>
                  <a:pt x="4658133" y="264253"/>
                </a:lnTo>
                <a:lnTo>
                  <a:pt x="4795653" y="213020"/>
                </a:lnTo>
                <a:lnTo>
                  <a:pt x="4930476" y="159091"/>
                </a:lnTo>
                <a:lnTo>
                  <a:pt x="4954744" y="148305"/>
                </a:lnTo>
                <a:lnTo>
                  <a:pt x="4979012" y="134823"/>
                </a:lnTo>
                <a:lnTo>
                  <a:pt x="5024852" y="105162"/>
                </a:lnTo>
                <a:lnTo>
                  <a:pt x="5067995" y="70108"/>
                </a:lnTo>
                <a:lnTo>
                  <a:pt x="5111139" y="35054"/>
                </a:lnTo>
                <a:lnTo>
                  <a:pt x="5130014" y="18875"/>
                </a:lnTo>
                <a:lnTo>
                  <a:pt x="5146193" y="80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11" name="Freeform: Shape 10"/>
          <p:cNvSpPr/>
          <p:nvPr userDrawn="1"/>
        </p:nvSpPr>
        <p:spPr>
          <a:xfrm>
            <a:off x="1" y="1"/>
            <a:ext cx="3017301" cy="3692013"/>
          </a:xfrm>
          <a:custGeom>
            <a:avLst/>
            <a:gdLst>
              <a:gd name="connsiteX0" fmla="*/ 0 w 3017301"/>
              <a:gd name="connsiteY0" fmla="*/ 0 h 3692013"/>
              <a:gd name="connsiteX1" fmla="*/ 3017301 w 3017301"/>
              <a:gd name="connsiteY1" fmla="*/ 0 h 3692013"/>
              <a:gd name="connsiteX2" fmla="*/ 3008114 w 3017301"/>
              <a:gd name="connsiteY2" fmla="*/ 6493 h 3692013"/>
              <a:gd name="connsiteX3" fmla="*/ 2979174 w 3017301"/>
              <a:gd name="connsiteY3" fmla="*/ 29497 h 3692013"/>
              <a:gd name="connsiteX4" fmla="*/ 2934929 w 3017301"/>
              <a:gd name="connsiteY4" fmla="*/ 58994 h 3692013"/>
              <a:gd name="connsiteX5" fmla="*/ 2831690 w 3017301"/>
              <a:gd name="connsiteY5" fmla="*/ 103239 h 3692013"/>
              <a:gd name="connsiteX6" fmla="*/ 2728452 w 3017301"/>
              <a:gd name="connsiteY6" fmla="*/ 162232 h 3692013"/>
              <a:gd name="connsiteX7" fmla="*/ 2536723 w 3017301"/>
              <a:gd name="connsiteY7" fmla="*/ 265471 h 3692013"/>
              <a:gd name="connsiteX8" fmla="*/ 2492477 w 3017301"/>
              <a:gd name="connsiteY8" fmla="*/ 280219 h 3692013"/>
              <a:gd name="connsiteX9" fmla="*/ 2418735 w 3017301"/>
              <a:gd name="connsiteY9" fmla="*/ 353961 h 3692013"/>
              <a:gd name="connsiteX10" fmla="*/ 2330245 w 3017301"/>
              <a:gd name="connsiteY10" fmla="*/ 427703 h 3692013"/>
              <a:gd name="connsiteX11" fmla="*/ 2300748 w 3017301"/>
              <a:gd name="connsiteY11" fmla="*/ 471948 h 3692013"/>
              <a:gd name="connsiteX12" fmla="*/ 2271252 w 3017301"/>
              <a:gd name="connsiteY12" fmla="*/ 530942 h 3692013"/>
              <a:gd name="connsiteX13" fmla="*/ 2227006 w 3017301"/>
              <a:gd name="connsiteY13" fmla="*/ 575187 h 3692013"/>
              <a:gd name="connsiteX14" fmla="*/ 2197510 w 3017301"/>
              <a:gd name="connsiteY14" fmla="*/ 619432 h 3692013"/>
              <a:gd name="connsiteX15" fmla="*/ 2094271 w 3017301"/>
              <a:gd name="connsiteY15" fmla="*/ 707923 h 3692013"/>
              <a:gd name="connsiteX16" fmla="*/ 2020529 w 3017301"/>
              <a:gd name="connsiteY16" fmla="*/ 796413 h 3692013"/>
              <a:gd name="connsiteX17" fmla="*/ 2005781 w 3017301"/>
              <a:gd name="connsiteY17" fmla="*/ 899652 h 3692013"/>
              <a:gd name="connsiteX18" fmla="*/ 1887794 w 3017301"/>
              <a:gd name="connsiteY18" fmla="*/ 973394 h 3692013"/>
              <a:gd name="connsiteX19" fmla="*/ 1814052 w 3017301"/>
              <a:gd name="connsiteY19" fmla="*/ 1061884 h 3692013"/>
              <a:gd name="connsiteX20" fmla="*/ 1769806 w 3017301"/>
              <a:gd name="connsiteY20" fmla="*/ 1106129 h 3692013"/>
              <a:gd name="connsiteX21" fmla="*/ 1740310 w 3017301"/>
              <a:gd name="connsiteY21" fmla="*/ 1061884 h 3692013"/>
              <a:gd name="connsiteX22" fmla="*/ 1681316 w 3017301"/>
              <a:gd name="connsiteY22" fmla="*/ 1032387 h 3692013"/>
              <a:gd name="connsiteX23" fmla="*/ 1622323 w 3017301"/>
              <a:gd name="connsiteY23" fmla="*/ 1165123 h 3692013"/>
              <a:gd name="connsiteX24" fmla="*/ 1607574 w 3017301"/>
              <a:gd name="connsiteY24" fmla="*/ 1268361 h 3692013"/>
              <a:gd name="connsiteX25" fmla="*/ 1592826 w 3017301"/>
              <a:gd name="connsiteY25" fmla="*/ 1445342 h 3692013"/>
              <a:gd name="connsiteX26" fmla="*/ 1563329 w 3017301"/>
              <a:gd name="connsiteY26" fmla="*/ 1489587 h 3692013"/>
              <a:gd name="connsiteX27" fmla="*/ 1460090 w 3017301"/>
              <a:gd name="connsiteY27" fmla="*/ 1592826 h 3692013"/>
              <a:gd name="connsiteX28" fmla="*/ 1371600 w 3017301"/>
              <a:gd name="connsiteY28" fmla="*/ 1651819 h 3692013"/>
              <a:gd name="connsiteX29" fmla="*/ 1327355 w 3017301"/>
              <a:gd name="connsiteY29" fmla="*/ 1681316 h 3692013"/>
              <a:gd name="connsiteX30" fmla="*/ 1268361 w 3017301"/>
              <a:gd name="connsiteY30" fmla="*/ 1755058 h 3692013"/>
              <a:gd name="connsiteX31" fmla="*/ 1238865 w 3017301"/>
              <a:gd name="connsiteY31" fmla="*/ 1799303 h 3692013"/>
              <a:gd name="connsiteX32" fmla="*/ 1209368 w 3017301"/>
              <a:gd name="connsiteY32" fmla="*/ 1902542 h 3692013"/>
              <a:gd name="connsiteX33" fmla="*/ 1179871 w 3017301"/>
              <a:gd name="connsiteY33" fmla="*/ 1991032 h 3692013"/>
              <a:gd name="connsiteX34" fmla="*/ 1165123 w 3017301"/>
              <a:gd name="connsiteY34" fmla="*/ 2035277 h 3692013"/>
              <a:gd name="connsiteX35" fmla="*/ 1076632 w 3017301"/>
              <a:gd name="connsiteY35" fmla="*/ 2123768 h 3692013"/>
              <a:gd name="connsiteX36" fmla="*/ 1165123 w 3017301"/>
              <a:gd name="connsiteY36" fmla="*/ 2109019 h 3692013"/>
              <a:gd name="connsiteX37" fmla="*/ 1268361 w 3017301"/>
              <a:gd name="connsiteY37" fmla="*/ 2079523 h 3692013"/>
              <a:gd name="connsiteX38" fmla="*/ 1253613 w 3017301"/>
              <a:gd name="connsiteY38" fmla="*/ 2138516 h 3692013"/>
              <a:gd name="connsiteX39" fmla="*/ 1150374 w 3017301"/>
              <a:gd name="connsiteY39" fmla="*/ 2271252 h 3692013"/>
              <a:gd name="connsiteX40" fmla="*/ 1106129 w 3017301"/>
              <a:gd name="connsiteY40" fmla="*/ 2286000 h 3692013"/>
              <a:gd name="connsiteX41" fmla="*/ 1047135 w 3017301"/>
              <a:gd name="connsiteY41" fmla="*/ 2374490 h 3692013"/>
              <a:gd name="connsiteX42" fmla="*/ 1032387 w 3017301"/>
              <a:gd name="connsiteY42" fmla="*/ 2418735 h 3692013"/>
              <a:gd name="connsiteX43" fmla="*/ 1017639 w 3017301"/>
              <a:gd name="connsiteY43" fmla="*/ 2477729 h 3692013"/>
              <a:gd name="connsiteX44" fmla="*/ 973394 w 3017301"/>
              <a:gd name="connsiteY44" fmla="*/ 2521974 h 3692013"/>
              <a:gd name="connsiteX45" fmla="*/ 943897 w 3017301"/>
              <a:gd name="connsiteY45" fmla="*/ 2566219 h 3692013"/>
              <a:gd name="connsiteX46" fmla="*/ 988142 w 3017301"/>
              <a:gd name="connsiteY46" fmla="*/ 2580968 h 3692013"/>
              <a:gd name="connsiteX47" fmla="*/ 988142 w 3017301"/>
              <a:gd name="connsiteY47" fmla="*/ 2698955 h 3692013"/>
              <a:gd name="connsiteX48" fmla="*/ 958645 w 3017301"/>
              <a:gd name="connsiteY48" fmla="*/ 2743200 h 3692013"/>
              <a:gd name="connsiteX49" fmla="*/ 914400 w 3017301"/>
              <a:gd name="connsiteY49" fmla="*/ 2757948 h 3692013"/>
              <a:gd name="connsiteX50" fmla="*/ 870155 w 3017301"/>
              <a:gd name="connsiteY50" fmla="*/ 2787445 h 3692013"/>
              <a:gd name="connsiteX51" fmla="*/ 811161 w 3017301"/>
              <a:gd name="connsiteY51" fmla="*/ 2846439 h 3692013"/>
              <a:gd name="connsiteX52" fmla="*/ 766916 w 3017301"/>
              <a:gd name="connsiteY52" fmla="*/ 2861187 h 3692013"/>
              <a:gd name="connsiteX53" fmla="*/ 722671 w 3017301"/>
              <a:gd name="connsiteY53" fmla="*/ 2890684 h 3692013"/>
              <a:gd name="connsiteX54" fmla="*/ 663677 w 3017301"/>
              <a:gd name="connsiteY54" fmla="*/ 2905432 h 3692013"/>
              <a:gd name="connsiteX55" fmla="*/ 575187 w 3017301"/>
              <a:gd name="connsiteY55" fmla="*/ 3082413 h 3692013"/>
              <a:gd name="connsiteX56" fmla="*/ 516194 w 3017301"/>
              <a:gd name="connsiteY56" fmla="*/ 3170903 h 3692013"/>
              <a:gd name="connsiteX57" fmla="*/ 501445 w 3017301"/>
              <a:gd name="connsiteY57" fmla="*/ 3215148 h 3692013"/>
              <a:gd name="connsiteX58" fmla="*/ 427703 w 3017301"/>
              <a:gd name="connsiteY58" fmla="*/ 3303639 h 3692013"/>
              <a:gd name="connsiteX59" fmla="*/ 339213 w 3017301"/>
              <a:gd name="connsiteY59" fmla="*/ 3362632 h 3692013"/>
              <a:gd name="connsiteX60" fmla="*/ 250723 w 3017301"/>
              <a:gd name="connsiteY60" fmla="*/ 3436374 h 3692013"/>
              <a:gd name="connsiteX61" fmla="*/ 235974 w 3017301"/>
              <a:gd name="connsiteY61" fmla="*/ 3510116 h 3692013"/>
              <a:gd name="connsiteX62" fmla="*/ 162232 w 3017301"/>
              <a:gd name="connsiteY62" fmla="*/ 3495368 h 3692013"/>
              <a:gd name="connsiteX63" fmla="*/ 117987 w 3017301"/>
              <a:gd name="connsiteY63" fmla="*/ 3524865 h 3692013"/>
              <a:gd name="connsiteX64" fmla="*/ 103239 w 3017301"/>
              <a:gd name="connsiteY64" fmla="*/ 3569110 h 3692013"/>
              <a:gd name="connsiteX65" fmla="*/ 29497 w 3017301"/>
              <a:gd name="connsiteY65" fmla="*/ 3672348 h 3692013"/>
              <a:gd name="connsiteX66" fmla="*/ 0 w 3017301"/>
              <a:gd name="connsiteY66" fmla="*/ 3692013 h 369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017301" h="3692013">
                <a:moveTo>
                  <a:pt x="0" y="0"/>
                </a:moveTo>
                <a:lnTo>
                  <a:pt x="3017301" y="0"/>
                </a:lnTo>
                <a:lnTo>
                  <a:pt x="3008114" y="6493"/>
                </a:lnTo>
                <a:cubicBezTo>
                  <a:pt x="2998552" y="14277"/>
                  <a:pt x="2989175" y="22354"/>
                  <a:pt x="2979174" y="29497"/>
                </a:cubicBezTo>
                <a:cubicBezTo>
                  <a:pt x="2964750" y="39800"/>
                  <a:pt x="2950319" y="50200"/>
                  <a:pt x="2934929" y="58994"/>
                </a:cubicBezTo>
                <a:cubicBezTo>
                  <a:pt x="2883905" y="88150"/>
                  <a:pt x="2881324" y="86693"/>
                  <a:pt x="2831690" y="103239"/>
                </a:cubicBezTo>
                <a:cubicBezTo>
                  <a:pt x="2749818" y="185111"/>
                  <a:pt x="2830317" y="119788"/>
                  <a:pt x="2728452" y="162232"/>
                </a:cubicBezTo>
                <a:cubicBezTo>
                  <a:pt x="2523294" y="247715"/>
                  <a:pt x="2688284" y="189692"/>
                  <a:pt x="2536723" y="265471"/>
                </a:cubicBezTo>
                <a:cubicBezTo>
                  <a:pt x="2522818" y="272423"/>
                  <a:pt x="2507226" y="275303"/>
                  <a:pt x="2492477" y="280219"/>
                </a:cubicBezTo>
                <a:cubicBezTo>
                  <a:pt x="2438401" y="361337"/>
                  <a:pt x="2492478" y="292510"/>
                  <a:pt x="2418735" y="353961"/>
                </a:cubicBezTo>
                <a:cubicBezTo>
                  <a:pt x="2305163" y="448602"/>
                  <a:pt x="2440109" y="354459"/>
                  <a:pt x="2330245" y="427703"/>
                </a:cubicBezTo>
                <a:cubicBezTo>
                  <a:pt x="2320413" y="442451"/>
                  <a:pt x="2309542" y="456558"/>
                  <a:pt x="2300748" y="471948"/>
                </a:cubicBezTo>
                <a:cubicBezTo>
                  <a:pt x="2289840" y="491037"/>
                  <a:pt x="2284031" y="513052"/>
                  <a:pt x="2271252" y="530942"/>
                </a:cubicBezTo>
                <a:cubicBezTo>
                  <a:pt x="2259129" y="547914"/>
                  <a:pt x="2240359" y="559164"/>
                  <a:pt x="2227006" y="575187"/>
                </a:cubicBezTo>
                <a:cubicBezTo>
                  <a:pt x="2215659" y="588804"/>
                  <a:pt x="2209045" y="605974"/>
                  <a:pt x="2197510" y="619432"/>
                </a:cubicBezTo>
                <a:cubicBezTo>
                  <a:pt x="2108888" y="722825"/>
                  <a:pt x="2172551" y="642690"/>
                  <a:pt x="2094271" y="707923"/>
                </a:cubicBezTo>
                <a:cubicBezTo>
                  <a:pt x="2051687" y="743410"/>
                  <a:pt x="2049532" y="752908"/>
                  <a:pt x="2020529" y="796413"/>
                </a:cubicBezTo>
                <a:cubicBezTo>
                  <a:pt x="2015613" y="830826"/>
                  <a:pt x="2021327" y="868560"/>
                  <a:pt x="2005781" y="899652"/>
                </a:cubicBezTo>
                <a:cubicBezTo>
                  <a:pt x="1988565" y="934084"/>
                  <a:pt x="1915674" y="953480"/>
                  <a:pt x="1887794" y="973394"/>
                </a:cubicBezTo>
                <a:cubicBezTo>
                  <a:pt x="1834561" y="1011417"/>
                  <a:pt x="1852103" y="1016223"/>
                  <a:pt x="1814052" y="1061884"/>
                </a:cubicBezTo>
                <a:cubicBezTo>
                  <a:pt x="1800699" y="1077907"/>
                  <a:pt x="1784555" y="1091381"/>
                  <a:pt x="1769806" y="1106129"/>
                </a:cubicBezTo>
                <a:cubicBezTo>
                  <a:pt x="1759974" y="1091381"/>
                  <a:pt x="1746534" y="1078481"/>
                  <a:pt x="1740310" y="1061884"/>
                </a:cubicBezTo>
                <a:cubicBezTo>
                  <a:pt x="1709483" y="979678"/>
                  <a:pt x="1753261" y="960442"/>
                  <a:pt x="1681316" y="1032387"/>
                </a:cubicBezTo>
                <a:cubicBezTo>
                  <a:pt x="1646214" y="1137693"/>
                  <a:pt x="1669065" y="1095006"/>
                  <a:pt x="1622323" y="1165123"/>
                </a:cubicBezTo>
                <a:cubicBezTo>
                  <a:pt x="1617407" y="1199536"/>
                  <a:pt x="1611213" y="1233790"/>
                  <a:pt x="1607574" y="1268361"/>
                </a:cubicBezTo>
                <a:cubicBezTo>
                  <a:pt x="1601377" y="1327234"/>
                  <a:pt x="1604436" y="1387293"/>
                  <a:pt x="1592826" y="1445342"/>
                </a:cubicBezTo>
                <a:cubicBezTo>
                  <a:pt x="1589350" y="1462723"/>
                  <a:pt x="1573632" y="1475163"/>
                  <a:pt x="1563329" y="1489587"/>
                </a:cubicBezTo>
                <a:cubicBezTo>
                  <a:pt x="1515571" y="1556448"/>
                  <a:pt x="1527513" y="1545630"/>
                  <a:pt x="1460090" y="1592826"/>
                </a:cubicBezTo>
                <a:cubicBezTo>
                  <a:pt x="1431048" y="1613155"/>
                  <a:pt x="1401097" y="1632155"/>
                  <a:pt x="1371600" y="1651819"/>
                </a:cubicBezTo>
                <a:cubicBezTo>
                  <a:pt x="1356852" y="1661651"/>
                  <a:pt x="1338428" y="1667475"/>
                  <a:pt x="1327355" y="1681316"/>
                </a:cubicBezTo>
                <a:cubicBezTo>
                  <a:pt x="1307690" y="1705897"/>
                  <a:pt x="1287248" y="1729875"/>
                  <a:pt x="1268361" y="1755058"/>
                </a:cubicBezTo>
                <a:cubicBezTo>
                  <a:pt x="1257726" y="1769238"/>
                  <a:pt x="1246792" y="1783449"/>
                  <a:pt x="1238865" y="1799303"/>
                </a:cubicBezTo>
                <a:cubicBezTo>
                  <a:pt x="1226470" y="1824093"/>
                  <a:pt x="1216459" y="1878905"/>
                  <a:pt x="1209368" y="1902542"/>
                </a:cubicBezTo>
                <a:cubicBezTo>
                  <a:pt x="1200434" y="1932323"/>
                  <a:pt x="1189703" y="1961535"/>
                  <a:pt x="1179871" y="1991032"/>
                </a:cubicBezTo>
                <a:cubicBezTo>
                  <a:pt x="1174955" y="2005780"/>
                  <a:pt x="1176116" y="2024284"/>
                  <a:pt x="1165123" y="2035277"/>
                </a:cubicBezTo>
                <a:cubicBezTo>
                  <a:pt x="1135626" y="2064774"/>
                  <a:pt x="1035485" y="2130626"/>
                  <a:pt x="1076632" y="2123768"/>
                </a:cubicBezTo>
                <a:cubicBezTo>
                  <a:pt x="1106129" y="2118852"/>
                  <a:pt x="1135800" y="2114884"/>
                  <a:pt x="1165123" y="2109019"/>
                </a:cubicBezTo>
                <a:cubicBezTo>
                  <a:pt x="1211421" y="2099759"/>
                  <a:pt x="1226191" y="2093579"/>
                  <a:pt x="1268361" y="2079523"/>
                </a:cubicBezTo>
                <a:cubicBezTo>
                  <a:pt x="1263445" y="2099187"/>
                  <a:pt x="1262678" y="2120386"/>
                  <a:pt x="1253613" y="2138516"/>
                </a:cubicBezTo>
                <a:cubicBezTo>
                  <a:pt x="1238965" y="2167812"/>
                  <a:pt x="1186788" y="2246976"/>
                  <a:pt x="1150374" y="2271252"/>
                </a:cubicBezTo>
                <a:cubicBezTo>
                  <a:pt x="1137439" y="2279875"/>
                  <a:pt x="1120877" y="2281084"/>
                  <a:pt x="1106129" y="2286000"/>
                </a:cubicBezTo>
                <a:cubicBezTo>
                  <a:pt x="1086464" y="2315497"/>
                  <a:pt x="1058345" y="2340858"/>
                  <a:pt x="1047135" y="2374490"/>
                </a:cubicBezTo>
                <a:cubicBezTo>
                  <a:pt x="1042219" y="2389238"/>
                  <a:pt x="1036658" y="2403787"/>
                  <a:pt x="1032387" y="2418735"/>
                </a:cubicBezTo>
                <a:cubicBezTo>
                  <a:pt x="1026819" y="2438225"/>
                  <a:pt x="1027696" y="2460130"/>
                  <a:pt x="1017639" y="2477729"/>
                </a:cubicBezTo>
                <a:cubicBezTo>
                  <a:pt x="1007291" y="2495838"/>
                  <a:pt x="986747" y="2505951"/>
                  <a:pt x="973394" y="2521974"/>
                </a:cubicBezTo>
                <a:cubicBezTo>
                  <a:pt x="962046" y="2535591"/>
                  <a:pt x="953729" y="2551471"/>
                  <a:pt x="943897" y="2566219"/>
                </a:cubicBezTo>
                <a:cubicBezTo>
                  <a:pt x="958645" y="2571135"/>
                  <a:pt x="977149" y="2569975"/>
                  <a:pt x="988142" y="2580968"/>
                </a:cubicBezTo>
                <a:cubicBezTo>
                  <a:pt x="1038197" y="2631023"/>
                  <a:pt x="1016745" y="2648899"/>
                  <a:pt x="988142" y="2698955"/>
                </a:cubicBezTo>
                <a:cubicBezTo>
                  <a:pt x="979348" y="2714345"/>
                  <a:pt x="972486" y="2732127"/>
                  <a:pt x="958645" y="2743200"/>
                </a:cubicBezTo>
                <a:cubicBezTo>
                  <a:pt x="946506" y="2752911"/>
                  <a:pt x="929148" y="2753032"/>
                  <a:pt x="914400" y="2757948"/>
                </a:cubicBezTo>
                <a:cubicBezTo>
                  <a:pt x="899652" y="2767780"/>
                  <a:pt x="883613" y="2775909"/>
                  <a:pt x="870155" y="2787445"/>
                </a:cubicBezTo>
                <a:cubicBezTo>
                  <a:pt x="849040" y="2805544"/>
                  <a:pt x="833791" y="2830275"/>
                  <a:pt x="811161" y="2846439"/>
                </a:cubicBezTo>
                <a:cubicBezTo>
                  <a:pt x="798511" y="2855475"/>
                  <a:pt x="781664" y="2856271"/>
                  <a:pt x="766916" y="2861187"/>
                </a:cubicBezTo>
                <a:cubicBezTo>
                  <a:pt x="752168" y="2871019"/>
                  <a:pt x="738963" y="2883702"/>
                  <a:pt x="722671" y="2890684"/>
                </a:cubicBezTo>
                <a:cubicBezTo>
                  <a:pt x="704040" y="2898669"/>
                  <a:pt x="678932" y="2892084"/>
                  <a:pt x="663677" y="2905432"/>
                </a:cubicBezTo>
                <a:cubicBezTo>
                  <a:pt x="552289" y="3002897"/>
                  <a:pt x="646721" y="2975111"/>
                  <a:pt x="575187" y="3082413"/>
                </a:cubicBezTo>
                <a:cubicBezTo>
                  <a:pt x="555523" y="3111910"/>
                  <a:pt x="527405" y="3137272"/>
                  <a:pt x="516194" y="3170903"/>
                </a:cubicBezTo>
                <a:cubicBezTo>
                  <a:pt x="511278" y="3185651"/>
                  <a:pt x="508398" y="3201243"/>
                  <a:pt x="501445" y="3215148"/>
                </a:cubicBezTo>
                <a:cubicBezTo>
                  <a:pt x="485951" y="3246136"/>
                  <a:pt x="454391" y="3282881"/>
                  <a:pt x="427703" y="3303639"/>
                </a:cubicBezTo>
                <a:cubicBezTo>
                  <a:pt x="399720" y="3325403"/>
                  <a:pt x="364280" y="3337565"/>
                  <a:pt x="339213" y="3362632"/>
                </a:cubicBezTo>
                <a:cubicBezTo>
                  <a:pt x="282434" y="3419411"/>
                  <a:pt x="312322" y="3395307"/>
                  <a:pt x="250723" y="3436374"/>
                </a:cubicBezTo>
                <a:cubicBezTo>
                  <a:pt x="245807" y="3460955"/>
                  <a:pt x="256831" y="3496211"/>
                  <a:pt x="235974" y="3510116"/>
                </a:cubicBezTo>
                <a:cubicBezTo>
                  <a:pt x="215117" y="3524021"/>
                  <a:pt x="187106" y="3492259"/>
                  <a:pt x="162232" y="3495368"/>
                </a:cubicBezTo>
                <a:cubicBezTo>
                  <a:pt x="144644" y="3497567"/>
                  <a:pt x="132735" y="3515033"/>
                  <a:pt x="117987" y="3524865"/>
                </a:cubicBezTo>
                <a:cubicBezTo>
                  <a:pt x="113071" y="3539613"/>
                  <a:pt x="110191" y="3555205"/>
                  <a:pt x="103239" y="3569110"/>
                </a:cubicBezTo>
                <a:cubicBezTo>
                  <a:pt x="94865" y="3585858"/>
                  <a:pt x="36177" y="3665668"/>
                  <a:pt x="29497" y="3672348"/>
                </a:cubicBezTo>
                <a:lnTo>
                  <a:pt x="0" y="3692013"/>
                </a:ln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/>
          <p:cNvSpPr/>
          <p:nvPr userDrawn="1"/>
        </p:nvSpPr>
        <p:spPr>
          <a:xfrm>
            <a:off x="9911574" y="3464660"/>
            <a:ext cx="2280427" cy="3393340"/>
          </a:xfrm>
          <a:custGeom>
            <a:avLst/>
            <a:gdLst>
              <a:gd name="connsiteX0" fmla="*/ 2280427 w 2280427"/>
              <a:gd name="connsiteY0" fmla="*/ 0 h 3393340"/>
              <a:gd name="connsiteX1" fmla="*/ 2280427 w 2280427"/>
              <a:gd name="connsiteY1" fmla="*/ 3393340 h 3393340"/>
              <a:gd name="connsiteX2" fmla="*/ 0 w 2280427"/>
              <a:gd name="connsiteY2" fmla="*/ 3393340 h 3393340"/>
              <a:gd name="connsiteX3" fmla="*/ 6389 w 2280427"/>
              <a:gd name="connsiteY3" fmla="*/ 3385643 h 3393340"/>
              <a:gd name="connsiteX4" fmla="*/ 87833 w 2280427"/>
              <a:gd name="connsiteY4" fmla="*/ 3304850 h 3393340"/>
              <a:gd name="connsiteX5" fmla="*/ 220569 w 2280427"/>
              <a:gd name="connsiteY5" fmla="*/ 3231108 h 3393340"/>
              <a:gd name="connsiteX6" fmla="*/ 250066 w 2280427"/>
              <a:gd name="connsiteY6" fmla="*/ 3186863 h 3393340"/>
              <a:gd name="connsiteX7" fmla="*/ 294311 w 2280427"/>
              <a:gd name="connsiteY7" fmla="*/ 3142617 h 3393340"/>
              <a:gd name="connsiteX8" fmla="*/ 309059 w 2280427"/>
              <a:gd name="connsiteY8" fmla="*/ 2965637 h 3393340"/>
              <a:gd name="connsiteX9" fmla="*/ 353304 w 2280427"/>
              <a:gd name="connsiteY9" fmla="*/ 2877146 h 3393340"/>
              <a:gd name="connsiteX10" fmla="*/ 382801 w 2280427"/>
              <a:gd name="connsiteY10" fmla="*/ 2788656 h 3393340"/>
              <a:gd name="connsiteX11" fmla="*/ 441795 w 2280427"/>
              <a:gd name="connsiteY11" fmla="*/ 2700166 h 3393340"/>
              <a:gd name="connsiteX12" fmla="*/ 500788 w 2280427"/>
              <a:gd name="connsiteY12" fmla="*/ 2685417 h 3393340"/>
              <a:gd name="connsiteX13" fmla="*/ 516333 w 2280427"/>
              <a:gd name="connsiteY13" fmla="*/ 2728373 h 3393340"/>
              <a:gd name="connsiteX14" fmla="*/ 509640 w 2280427"/>
              <a:gd name="connsiteY14" fmla="*/ 2737281 h 3393340"/>
              <a:gd name="connsiteX15" fmla="*/ 509237 w 2280427"/>
              <a:gd name="connsiteY15" fmla="*/ 2737623 h 3393340"/>
              <a:gd name="connsiteX16" fmla="*/ 508223 w 2280427"/>
              <a:gd name="connsiteY16" fmla="*/ 2739166 h 3393340"/>
              <a:gd name="connsiteX17" fmla="*/ 509640 w 2280427"/>
              <a:gd name="connsiteY17" fmla="*/ 2737281 h 3393340"/>
              <a:gd name="connsiteX18" fmla="*/ 530751 w 2280427"/>
              <a:gd name="connsiteY18" fmla="*/ 2719340 h 3393340"/>
              <a:gd name="connsiteX19" fmla="*/ 574530 w 2280427"/>
              <a:gd name="connsiteY19" fmla="*/ 2685417 h 3393340"/>
              <a:gd name="connsiteX20" fmla="*/ 633524 w 2280427"/>
              <a:gd name="connsiteY20" fmla="*/ 2670669 h 3393340"/>
              <a:gd name="connsiteX21" fmla="*/ 707266 w 2280427"/>
              <a:gd name="connsiteY21" fmla="*/ 2582179 h 3393340"/>
              <a:gd name="connsiteX22" fmla="*/ 751511 w 2280427"/>
              <a:gd name="connsiteY22" fmla="*/ 2434695 h 3393340"/>
              <a:gd name="connsiteX23" fmla="*/ 781008 w 2280427"/>
              <a:gd name="connsiteY23" fmla="*/ 2346205 h 3393340"/>
              <a:gd name="connsiteX24" fmla="*/ 825253 w 2280427"/>
              <a:gd name="connsiteY24" fmla="*/ 2301959 h 3393340"/>
              <a:gd name="connsiteX25" fmla="*/ 854750 w 2280427"/>
              <a:gd name="connsiteY25" fmla="*/ 2257714 h 3393340"/>
              <a:gd name="connsiteX26" fmla="*/ 898995 w 2280427"/>
              <a:gd name="connsiteY26" fmla="*/ 2228217 h 3393340"/>
              <a:gd name="connsiteX27" fmla="*/ 943240 w 2280427"/>
              <a:gd name="connsiteY27" fmla="*/ 2183972 h 3393340"/>
              <a:gd name="connsiteX28" fmla="*/ 1016982 w 2280427"/>
              <a:gd name="connsiteY28" fmla="*/ 2124979 h 3393340"/>
              <a:gd name="connsiteX29" fmla="*/ 1105472 w 2280427"/>
              <a:gd name="connsiteY29" fmla="*/ 2051237 h 3393340"/>
              <a:gd name="connsiteX30" fmla="*/ 1164466 w 2280427"/>
              <a:gd name="connsiteY30" fmla="*/ 2006992 h 3393340"/>
              <a:gd name="connsiteX31" fmla="*/ 1208711 w 2280427"/>
              <a:gd name="connsiteY31" fmla="*/ 1918501 h 3393340"/>
              <a:gd name="connsiteX32" fmla="*/ 1238208 w 2280427"/>
              <a:gd name="connsiteY32" fmla="*/ 1874256 h 3393340"/>
              <a:gd name="connsiteX33" fmla="*/ 1311950 w 2280427"/>
              <a:gd name="connsiteY33" fmla="*/ 1682527 h 3393340"/>
              <a:gd name="connsiteX34" fmla="*/ 1267704 w 2280427"/>
              <a:gd name="connsiteY34" fmla="*/ 1726772 h 3393340"/>
              <a:gd name="connsiteX35" fmla="*/ 1164466 w 2280427"/>
              <a:gd name="connsiteY35" fmla="*/ 1756269 h 3393340"/>
              <a:gd name="connsiteX36" fmla="*/ 1120221 w 2280427"/>
              <a:gd name="connsiteY36" fmla="*/ 1726772 h 3393340"/>
              <a:gd name="connsiteX37" fmla="*/ 1134969 w 2280427"/>
              <a:gd name="connsiteY37" fmla="*/ 1682527 h 3393340"/>
              <a:gd name="connsiteX38" fmla="*/ 1238208 w 2280427"/>
              <a:gd name="connsiteY38" fmla="*/ 1594037 h 3393340"/>
              <a:gd name="connsiteX39" fmla="*/ 1267704 w 2280427"/>
              <a:gd name="connsiteY39" fmla="*/ 1549792 h 3393340"/>
              <a:gd name="connsiteX40" fmla="*/ 1282453 w 2280427"/>
              <a:gd name="connsiteY40" fmla="*/ 1490798 h 3393340"/>
              <a:gd name="connsiteX41" fmla="*/ 1370943 w 2280427"/>
              <a:gd name="connsiteY41" fmla="*/ 1417056 h 3393340"/>
              <a:gd name="connsiteX42" fmla="*/ 1415188 w 2280427"/>
              <a:gd name="connsiteY42" fmla="*/ 1387559 h 3393340"/>
              <a:gd name="connsiteX43" fmla="*/ 1503679 w 2280427"/>
              <a:gd name="connsiteY43" fmla="*/ 1328566 h 3393340"/>
              <a:gd name="connsiteX44" fmla="*/ 1533175 w 2280427"/>
              <a:gd name="connsiteY44" fmla="*/ 1225327 h 3393340"/>
              <a:gd name="connsiteX45" fmla="*/ 1562672 w 2280427"/>
              <a:gd name="connsiteY45" fmla="*/ 1092592 h 3393340"/>
              <a:gd name="connsiteX46" fmla="*/ 1592169 w 2280427"/>
              <a:gd name="connsiteY46" fmla="*/ 841869 h 3393340"/>
              <a:gd name="connsiteX47" fmla="*/ 1621666 w 2280427"/>
              <a:gd name="connsiteY47" fmla="*/ 797624 h 3393340"/>
              <a:gd name="connsiteX48" fmla="*/ 1636414 w 2280427"/>
              <a:gd name="connsiteY48" fmla="*/ 753379 h 3393340"/>
              <a:gd name="connsiteX49" fmla="*/ 1754401 w 2280427"/>
              <a:gd name="connsiteY49" fmla="*/ 679637 h 3393340"/>
              <a:gd name="connsiteX50" fmla="*/ 1901885 w 2280427"/>
              <a:gd name="connsiteY50" fmla="*/ 620643 h 3393340"/>
              <a:gd name="connsiteX51" fmla="*/ 1960879 w 2280427"/>
              <a:gd name="connsiteY51" fmla="*/ 576398 h 3393340"/>
              <a:gd name="connsiteX52" fmla="*/ 2034621 w 2280427"/>
              <a:gd name="connsiteY52" fmla="*/ 487908 h 3393340"/>
              <a:gd name="connsiteX53" fmla="*/ 2049369 w 2280427"/>
              <a:gd name="connsiteY53" fmla="*/ 443663 h 3393340"/>
              <a:gd name="connsiteX54" fmla="*/ 2093614 w 2280427"/>
              <a:gd name="connsiteY54" fmla="*/ 399417 h 3393340"/>
              <a:gd name="connsiteX55" fmla="*/ 2278332 w 2280427"/>
              <a:gd name="connsiteY55" fmla="*/ 4521 h 339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280427" h="3393340">
                <a:moveTo>
                  <a:pt x="2280427" y="0"/>
                </a:moveTo>
                <a:lnTo>
                  <a:pt x="2280427" y="3393340"/>
                </a:lnTo>
                <a:lnTo>
                  <a:pt x="0" y="3393340"/>
                </a:lnTo>
                <a:lnTo>
                  <a:pt x="6389" y="3385643"/>
                </a:lnTo>
                <a:cubicBezTo>
                  <a:pt x="35558" y="3354233"/>
                  <a:pt x="67295" y="3325388"/>
                  <a:pt x="87833" y="3304850"/>
                </a:cubicBezTo>
                <a:cubicBezTo>
                  <a:pt x="148603" y="3284593"/>
                  <a:pt x="158154" y="3285721"/>
                  <a:pt x="220569" y="3231108"/>
                </a:cubicBezTo>
                <a:cubicBezTo>
                  <a:pt x="233909" y="3219436"/>
                  <a:pt x="238719" y="3200480"/>
                  <a:pt x="250066" y="3186863"/>
                </a:cubicBezTo>
                <a:cubicBezTo>
                  <a:pt x="263419" y="3170840"/>
                  <a:pt x="288937" y="3162770"/>
                  <a:pt x="294311" y="3142617"/>
                </a:cubicBezTo>
                <a:cubicBezTo>
                  <a:pt x="309564" y="3085418"/>
                  <a:pt x="304143" y="3024630"/>
                  <a:pt x="309059" y="2965637"/>
                </a:cubicBezTo>
                <a:cubicBezTo>
                  <a:pt x="329414" y="2904576"/>
                  <a:pt x="315185" y="2934327"/>
                  <a:pt x="353304" y="2877146"/>
                </a:cubicBezTo>
                <a:cubicBezTo>
                  <a:pt x="370550" y="2851275"/>
                  <a:pt x="372969" y="2818153"/>
                  <a:pt x="382801" y="2788656"/>
                </a:cubicBezTo>
                <a:cubicBezTo>
                  <a:pt x="394012" y="2755025"/>
                  <a:pt x="422130" y="2729663"/>
                  <a:pt x="441795" y="2700166"/>
                </a:cubicBezTo>
                <a:cubicBezTo>
                  <a:pt x="461459" y="2695250"/>
                  <a:pt x="481968" y="2677889"/>
                  <a:pt x="500788" y="2685417"/>
                </a:cubicBezTo>
                <a:cubicBezTo>
                  <a:pt x="528328" y="2696433"/>
                  <a:pt x="524217" y="2715212"/>
                  <a:pt x="516333" y="2728373"/>
                </a:cubicBezTo>
                <a:lnTo>
                  <a:pt x="509640" y="2737281"/>
                </a:lnTo>
                <a:lnTo>
                  <a:pt x="509237" y="2737623"/>
                </a:lnTo>
                <a:cubicBezTo>
                  <a:pt x="500940" y="2745260"/>
                  <a:pt x="503355" y="2744453"/>
                  <a:pt x="508223" y="2739166"/>
                </a:cubicBezTo>
                <a:lnTo>
                  <a:pt x="509640" y="2737281"/>
                </a:lnTo>
                <a:lnTo>
                  <a:pt x="530751" y="2719340"/>
                </a:lnTo>
                <a:cubicBezTo>
                  <a:pt x="541289" y="2710804"/>
                  <a:pt x="555538" y="2699662"/>
                  <a:pt x="574530" y="2685417"/>
                </a:cubicBezTo>
                <a:cubicBezTo>
                  <a:pt x="594195" y="2680501"/>
                  <a:pt x="615394" y="2679734"/>
                  <a:pt x="633524" y="2670669"/>
                </a:cubicBezTo>
                <a:cubicBezTo>
                  <a:pt x="716786" y="2629038"/>
                  <a:pt x="677261" y="2642190"/>
                  <a:pt x="707266" y="2582179"/>
                </a:cubicBezTo>
                <a:cubicBezTo>
                  <a:pt x="760922" y="2474867"/>
                  <a:pt x="724689" y="2622442"/>
                  <a:pt x="751511" y="2434695"/>
                </a:cubicBezTo>
                <a:cubicBezTo>
                  <a:pt x="751511" y="2434695"/>
                  <a:pt x="765908" y="2373385"/>
                  <a:pt x="781008" y="2346205"/>
                </a:cubicBezTo>
                <a:cubicBezTo>
                  <a:pt x="791137" y="2327972"/>
                  <a:pt x="811900" y="2317982"/>
                  <a:pt x="825253" y="2301959"/>
                </a:cubicBezTo>
                <a:cubicBezTo>
                  <a:pt x="836600" y="2288342"/>
                  <a:pt x="844918" y="2272462"/>
                  <a:pt x="854750" y="2257714"/>
                </a:cubicBezTo>
                <a:cubicBezTo>
                  <a:pt x="869498" y="2247882"/>
                  <a:pt x="885378" y="2239565"/>
                  <a:pt x="898995" y="2228217"/>
                </a:cubicBezTo>
                <a:cubicBezTo>
                  <a:pt x="915018" y="2214864"/>
                  <a:pt x="925886" y="2195541"/>
                  <a:pt x="943240" y="2183972"/>
                </a:cubicBezTo>
                <a:cubicBezTo>
                  <a:pt x="1028726" y="2126982"/>
                  <a:pt x="951013" y="2223932"/>
                  <a:pt x="1016982" y="2124979"/>
                </a:cubicBezTo>
                <a:cubicBezTo>
                  <a:pt x="1114775" y="2059783"/>
                  <a:pt x="1006105" y="2136408"/>
                  <a:pt x="1105472" y="2051237"/>
                </a:cubicBezTo>
                <a:cubicBezTo>
                  <a:pt x="1124135" y="2035240"/>
                  <a:pt x="1147085" y="2024373"/>
                  <a:pt x="1164466" y="2006992"/>
                </a:cubicBezTo>
                <a:cubicBezTo>
                  <a:pt x="1206729" y="1964728"/>
                  <a:pt x="1184722" y="1966478"/>
                  <a:pt x="1208711" y="1918501"/>
                </a:cubicBezTo>
                <a:cubicBezTo>
                  <a:pt x="1216638" y="1902647"/>
                  <a:pt x="1226672" y="1887714"/>
                  <a:pt x="1238208" y="1874256"/>
                </a:cubicBezTo>
                <a:cubicBezTo>
                  <a:pt x="1293002" y="1810330"/>
                  <a:pt x="1351243" y="1800407"/>
                  <a:pt x="1311950" y="1682527"/>
                </a:cubicBezTo>
                <a:cubicBezTo>
                  <a:pt x="1305354" y="1662740"/>
                  <a:pt x="1282453" y="1712024"/>
                  <a:pt x="1267704" y="1726772"/>
                </a:cubicBezTo>
                <a:cubicBezTo>
                  <a:pt x="1251099" y="1732307"/>
                  <a:pt x="1177432" y="1758121"/>
                  <a:pt x="1164466" y="1756269"/>
                </a:cubicBezTo>
                <a:cubicBezTo>
                  <a:pt x="1146919" y="1753762"/>
                  <a:pt x="1126804" y="1743230"/>
                  <a:pt x="1120221" y="1726772"/>
                </a:cubicBezTo>
                <a:cubicBezTo>
                  <a:pt x="1114447" y="1712338"/>
                  <a:pt x="1130053" y="1697275"/>
                  <a:pt x="1134969" y="1682527"/>
                </a:cubicBezTo>
                <a:cubicBezTo>
                  <a:pt x="1187155" y="1647736"/>
                  <a:pt x="1190525" y="1649667"/>
                  <a:pt x="1238208" y="1594037"/>
                </a:cubicBezTo>
                <a:cubicBezTo>
                  <a:pt x="1249743" y="1580579"/>
                  <a:pt x="1260722" y="1566084"/>
                  <a:pt x="1267704" y="1549792"/>
                </a:cubicBezTo>
                <a:cubicBezTo>
                  <a:pt x="1275689" y="1531161"/>
                  <a:pt x="1277537" y="1510463"/>
                  <a:pt x="1282453" y="1490798"/>
                </a:cubicBezTo>
                <a:cubicBezTo>
                  <a:pt x="1392305" y="1417562"/>
                  <a:pt x="1257386" y="1511688"/>
                  <a:pt x="1370943" y="1417056"/>
                </a:cubicBezTo>
                <a:cubicBezTo>
                  <a:pt x="1384560" y="1405708"/>
                  <a:pt x="1400440" y="1397391"/>
                  <a:pt x="1415188" y="1387559"/>
                </a:cubicBezTo>
                <a:cubicBezTo>
                  <a:pt x="1461575" y="1372097"/>
                  <a:pt x="1472114" y="1375912"/>
                  <a:pt x="1503679" y="1328566"/>
                </a:cubicBezTo>
                <a:cubicBezTo>
                  <a:pt x="1512519" y="1315306"/>
                  <a:pt x="1530717" y="1233931"/>
                  <a:pt x="1533175" y="1225327"/>
                </a:cubicBezTo>
                <a:cubicBezTo>
                  <a:pt x="1562223" y="1123661"/>
                  <a:pt x="1536055" y="1252300"/>
                  <a:pt x="1562672" y="1092592"/>
                </a:cubicBezTo>
                <a:cubicBezTo>
                  <a:pt x="1610405" y="949395"/>
                  <a:pt x="1526764" y="1212498"/>
                  <a:pt x="1592169" y="841869"/>
                </a:cubicBezTo>
                <a:cubicBezTo>
                  <a:pt x="1595249" y="824413"/>
                  <a:pt x="1613739" y="813478"/>
                  <a:pt x="1621666" y="797624"/>
                </a:cubicBezTo>
                <a:cubicBezTo>
                  <a:pt x="1628618" y="783719"/>
                  <a:pt x="1631498" y="768127"/>
                  <a:pt x="1636414" y="753379"/>
                </a:cubicBezTo>
                <a:cubicBezTo>
                  <a:pt x="1712996" y="695943"/>
                  <a:pt x="1673422" y="720127"/>
                  <a:pt x="1754401" y="679637"/>
                </a:cubicBezTo>
                <a:cubicBezTo>
                  <a:pt x="1886803" y="613435"/>
                  <a:pt x="1798781" y="685083"/>
                  <a:pt x="1901885" y="620643"/>
                </a:cubicBezTo>
                <a:cubicBezTo>
                  <a:pt x="1922729" y="607615"/>
                  <a:pt x="1942216" y="592395"/>
                  <a:pt x="1960879" y="576398"/>
                </a:cubicBezTo>
                <a:cubicBezTo>
                  <a:pt x="1989418" y="551936"/>
                  <a:pt x="2017553" y="522043"/>
                  <a:pt x="2034621" y="487908"/>
                </a:cubicBezTo>
                <a:cubicBezTo>
                  <a:pt x="2041573" y="474003"/>
                  <a:pt x="2040746" y="456598"/>
                  <a:pt x="2049369" y="443663"/>
                </a:cubicBezTo>
                <a:cubicBezTo>
                  <a:pt x="2060939" y="426308"/>
                  <a:pt x="2084106" y="417981"/>
                  <a:pt x="2093614" y="399417"/>
                </a:cubicBezTo>
                <a:cubicBezTo>
                  <a:pt x="2152511" y="284428"/>
                  <a:pt x="2222283" y="126901"/>
                  <a:pt x="2278332" y="4521"/>
                </a:cubicBez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12191998" cy="6858000"/>
          </a:xfrm>
          <a:custGeom>
            <a:avLst/>
            <a:gdLst>
              <a:gd name="connsiteX0" fmla="*/ 11151820 w 12191998"/>
              <a:gd name="connsiteY0" fmla="*/ 0 h 6858000"/>
              <a:gd name="connsiteX1" fmla="*/ 12191998 w 12191998"/>
              <a:gd name="connsiteY1" fmla="*/ 0 h 6858000"/>
              <a:gd name="connsiteX2" fmla="*/ 12191998 w 12191998"/>
              <a:gd name="connsiteY2" fmla="*/ 4808920 h 6858000"/>
              <a:gd name="connsiteX3" fmla="*/ 1040181 w 12191998"/>
              <a:gd name="connsiteY3" fmla="*/ 6858000 h 6858000"/>
              <a:gd name="connsiteX4" fmla="*/ 0 w 12191998"/>
              <a:gd name="connsiteY4" fmla="*/ 6858000 h 6858000"/>
              <a:gd name="connsiteX5" fmla="*/ 0 w 12191998"/>
              <a:gd name="connsiteY5" fmla="*/ 20490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8" h="6858000">
                <a:moveTo>
                  <a:pt x="11151820" y="0"/>
                </a:moveTo>
                <a:lnTo>
                  <a:pt x="12191998" y="0"/>
                </a:lnTo>
                <a:lnTo>
                  <a:pt x="12191998" y="4808920"/>
                </a:lnTo>
                <a:lnTo>
                  <a:pt x="1040181" y="6858000"/>
                </a:lnTo>
                <a:lnTo>
                  <a:pt x="0" y="6858000"/>
                </a:lnTo>
                <a:lnTo>
                  <a:pt x="0" y="204908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/>
          <p:cNvSpPr/>
          <p:nvPr userDrawn="1"/>
        </p:nvSpPr>
        <p:spPr>
          <a:xfrm>
            <a:off x="7926070" y="4715550"/>
            <a:ext cx="4265930" cy="2142451"/>
          </a:xfrm>
          <a:custGeom>
            <a:avLst/>
            <a:gdLst>
              <a:gd name="connsiteX0" fmla="*/ 4223936 w 4223936"/>
              <a:gd name="connsiteY0" fmla="*/ 0 h 2142451"/>
              <a:gd name="connsiteX1" fmla="*/ 4223936 w 4223936"/>
              <a:gd name="connsiteY1" fmla="*/ 2142451 h 2142451"/>
              <a:gd name="connsiteX2" fmla="*/ 0 w 4223936"/>
              <a:gd name="connsiteY2" fmla="*/ 2142451 h 2142451"/>
              <a:gd name="connsiteX3" fmla="*/ 52722 w 4223936"/>
              <a:gd name="connsiteY3" fmla="*/ 2050196 h 2142451"/>
              <a:gd name="connsiteX4" fmla="*/ 952460 w 4223936"/>
              <a:gd name="connsiteY4" fmla="*/ 771954 h 2142451"/>
              <a:gd name="connsiteX5" fmla="*/ 3400692 w 4223936"/>
              <a:gd name="connsiteY5" fmla="*/ 919438 h 2142451"/>
              <a:gd name="connsiteX6" fmla="*/ 4102429 w 4223936"/>
              <a:gd name="connsiteY6" fmla="*/ 177536 h 214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3936" h="2142451">
                <a:moveTo>
                  <a:pt x="4223936" y="0"/>
                </a:moveTo>
                <a:lnTo>
                  <a:pt x="4223936" y="2142451"/>
                </a:lnTo>
                <a:lnTo>
                  <a:pt x="0" y="2142451"/>
                </a:lnTo>
                <a:lnTo>
                  <a:pt x="52722" y="2050196"/>
                </a:lnTo>
                <a:cubicBezTo>
                  <a:pt x="319509" y="1561224"/>
                  <a:pt x="543807" y="956309"/>
                  <a:pt x="952460" y="771954"/>
                </a:cubicBezTo>
                <a:cubicBezTo>
                  <a:pt x="1606305" y="476986"/>
                  <a:pt x="2673105" y="1356973"/>
                  <a:pt x="3400692" y="919438"/>
                </a:cubicBezTo>
                <a:cubicBezTo>
                  <a:pt x="3628063" y="782709"/>
                  <a:pt x="3868876" y="506753"/>
                  <a:pt x="4102429" y="177536"/>
                </a:cubicBezTo>
                <a:close/>
              </a:path>
            </a:pathLst>
          </a:custGeom>
          <a:solidFill>
            <a:schemeClr val="bg1">
              <a:lumMod val="65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/>
          <p:cNvSpPr/>
          <p:nvPr userDrawn="1"/>
        </p:nvSpPr>
        <p:spPr>
          <a:xfrm>
            <a:off x="0" y="2"/>
            <a:ext cx="12150006" cy="3963771"/>
          </a:xfrm>
          <a:custGeom>
            <a:avLst/>
            <a:gdLst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2046092 w 12150006"/>
              <a:gd name="connsiteY2" fmla="*/ 163002 h 3963771"/>
              <a:gd name="connsiteX3" fmla="*/ 10742745 w 12150006"/>
              <a:gd name="connsiteY3" fmla="*/ 1637132 h 3963771"/>
              <a:gd name="connsiteX4" fmla="*/ 7927897 w 12150006"/>
              <a:gd name="connsiteY4" fmla="*/ 1472524 h 3963771"/>
              <a:gd name="connsiteX5" fmla="*/ 5833680 w 12150006"/>
              <a:gd name="connsiteY5" fmla="*/ 3094662 h 3963771"/>
              <a:gd name="connsiteX6" fmla="*/ 3272851 w 12150006"/>
              <a:gd name="connsiteY6" fmla="*/ 2369390 h 3963771"/>
              <a:gd name="connsiteX7" fmla="*/ 837788 w 12150006"/>
              <a:gd name="connsiteY7" fmla="*/ 3938076 h 3963771"/>
              <a:gd name="connsiteX8" fmla="*/ 93098 w 12150006"/>
              <a:gd name="connsiteY8" fmla="*/ 3926964 h 3963771"/>
              <a:gd name="connsiteX9" fmla="*/ 0 w 12150006"/>
              <a:gd name="connsiteY9" fmla="*/ 3910459 h 3963771"/>
              <a:gd name="connsiteX0-1" fmla="*/ 0 w 12150006"/>
              <a:gd name="connsiteY0-2" fmla="*/ 0 h 3963771"/>
              <a:gd name="connsiteX1-3" fmla="*/ 12150006 w 12150006"/>
              <a:gd name="connsiteY1-4" fmla="*/ 0 h 3963771"/>
              <a:gd name="connsiteX2-5" fmla="*/ 12046092 w 12150006"/>
              <a:gd name="connsiteY2-6" fmla="*/ 163002 h 3963771"/>
              <a:gd name="connsiteX3-7" fmla="*/ 10742745 w 12150006"/>
              <a:gd name="connsiteY3-8" fmla="*/ 1637132 h 3963771"/>
              <a:gd name="connsiteX4-9" fmla="*/ 7927897 w 12150006"/>
              <a:gd name="connsiteY4-10" fmla="*/ 1472524 h 3963771"/>
              <a:gd name="connsiteX5-11" fmla="*/ 5819165 w 12150006"/>
              <a:gd name="connsiteY5-12" fmla="*/ 2760834 h 3963771"/>
              <a:gd name="connsiteX6-13" fmla="*/ 3272851 w 12150006"/>
              <a:gd name="connsiteY6-14" fmla="*/ 2369390 h 3963771"/>
              <a:gd name="connsiteX7-15" fmla="*/ 837788 w 12150006"/>
              <a:gd name="connsiteY7-16" fmla="*/ 3938076 h 3963771"/>
              <a:gd name="connsiteX8-17" fmla="*/ 93098 w 12150006"/>
              <a:gd name="connsiteY8-18" fmla="*/ 3926964 h 3963771"/>
              <a:gd name="connsiteX9-19" fmla="*/ 0 w 12150006"/>
              <a:gd name="connsiteY9-20" fmla="*/ 3910459 h 3963771"/>
              <a:gd name="connsiteX10" fmla="*/ 0 w 12150006"/>
              <a:gd name="connsiteY10" fmla="*/ 0 h 3963771"/>
              <a:gd name="connsiteX0-21" fmla="*/ 0 w 12150006"/>
              <a:gd name="connsiteY0-22" fmla="*/ 0 h 3963771"/>
              <a:gd name="connsiteX1-23" fmla="*/ 12150006 w 12150006"/>
              <a:gd name="connsiteY1-24" fmla="*/ 0 h 3963771"/>
              <a:gd name="connsiteX2-25" fmla="*/ 12046092 w 12150006"/>
              <a:gd name="connsiteY2-26" fmla="*/ 163002 h 3963771"/>
              <a:gd name="connsiteX3-27" fmla="*/ 10742745 w 12150006"/>
              <a:gd name="connsiteY3-28" fmla="*/ 1390390 h 3963771"/>
              <a:gd name="connsiteX4-29" fmla="*/ 7927897 w 12150006"/>
              <a:gd name="connsiteY4-30" fmla="*/ 1472524 h 3963771"/>
              <a:gd name="connsiteX5-31" fmla="*/ 5819165 w 12150006"/>
              <a:gd name="connsiteY5-32" fmla="*/ 2760834 h 3963771"/>
              <a:gd name="connsiteX6-33" fmla="*/ 3272851 w 12150006"/>
              <a:gd name="connsiteY6-34" fmla="*/ 2369390 h 3963771"/>
              <a:gd name="connsiteX7-35" fmla="*/ 837788 w 12150006"/>
              <a:gd name="connsiteY7-36" fmla="*/ 3938076 h 3963771"/>
              <a:gd name="connsiteX8-37" fmla="*/ 93098 w 12150006"/>
              <a:gd name="connsiteY8-38" fmla="*/ 3926964 h 3963771"/>
              <a:gd name="connsiteX9-39" fmla="*/ 0 w 12150006"/>
              <a:gd name="connsiteY9-40" fmla="*/ 3910459 h 3963771"/>
              <a:gd name="connsiteX10-41" fmla="*/ 0 w 12150006"/>
              <a:gd name="connsiteY10-42" fmla="*/ 0 h 3963771"/>
              <a:gd name="connsiteX0-43" fmla="*/ 0 w 12150006"/>
              <a:gd name="connsiteY0-44" fmla="*/ 0 h 3963771"/>
              <a:gd name="connsiteX1-45" fmla="*/ 12150006 w 12150006"/>
              <a:gd name="connsiteY1-46" fmla="*/ 0 h 3963771"/>
              <a:gd name="connsiteX2-47" fmla="*/ 10742745 w 12150006"/>
              <a:gd name="connsiteY2-48" fmla="*/ 1390390 h 3963771"/>
              <a:gd name="connsiteX3-49" fmla="*/ 7927897 w 12150006"/>
              <a:gd name="connsiteY3-50" fmla="*/ 1472524 h 3963771"/>
              <a:gd name="connsiteX4-51" fmla="*/ 5819165 w 12150006"/>
              <a:gd name="connsiteY4-52" fmla="*/ 2760834 h 3963771"/>
              <a:gd name="connsiteX5-53" fmla="*/ 3272851 w 12150006"/>
              <a:gd name="connsiteY5-54" fmla="*/ 2369390 h 3963771"/>
              <a:gd name="connsiteX6-55" fmla="*/ 837788 w 12150006"/>
              <a:gd name="connsiteY6-56" fmla="*/ 3938076 h 3963771"/>
              <a:gd name="connsiteX7-57" fmla="*/ 93098 w 12150006"/>
              <a:gd name="connsiteY7-58" fmla="*/ 3926964 h 3963771"/>
              <a:gd name="connsiteX8-59" fmla="*/ 0 w 12150006"/>
              <a:gd name="connsiteY8-60" fmla="*/ 3910459 h 3963771"/>
              <a:gd name="connsiteX9-61" fmla="*/ 0 w 12150006"/>
              <a:gd name="connsiteY9-62" fmla="*/ 0 h 3963771"/>
              <a:gd name="connsiteX0-63" fmla="*/ 0 w 12150006"/>
              <a:gd name="connsiteY0-64" fmla="*/ 0 h 3963771"/>
              <a:gd name="connsiteX1-65" fmla="*/ 12150006 w 12150006"/>
              <a:gd name="connsiteY1-66" fmla="*/ 0 h 3963771"/>
              <a:gd name="connsiteX2-67" fmla="*/ 10742745 w 12150006"/>
              <a:gd name="connsiteY2-68" fmla="*/ 1390390 h 3963771"/>
              <a:gd name="connsiteX3-69" fmla="*/ 7927897 w 12150006"/>
              <a:gd name="connsiteY3-70" fmla="*/ 1472524 h 3963771"/>
              <a:gd name="connsiteX4-71" fmla="*/ 5819165 w 12150006"/>
              <a:gd name="connsiteY4-72" fmla="*/ 2760834 h 3963771"/>
              <a:gd name="connsiteX5-73" fmla="*/ 3272851 w 12150006"/>
              <a:gd name="connsiteY5-74" fmla="*/ 2369390 h 3963771"/>
              <a:gd name="connsiteX6-75" fmla="*/ 837788 w 12150006"/>
              <a:gd name="connsiteY6-76" fmla="*/ 3938076 h 3963771"/>
              <a:gd name="connsiteX7-77" fmla="*/ 93098 w 12150006"/>
              <a:gd name="connsiteY7-78" fmla="*/ 3926964 h 3963771"/>
              <a:gd name="connsiteX8-79" fmla="*/ 0 w 12150006"/>
              <a:gd name="connsiteY8-80" fmla="*/ 3910459 h 3963771"/>
              <a:gd name="connsiteX9-81" fmla="*/ 0 w 12150006"/>
              <a:gd name="connsiteY9-82" fmla="*/ 0 h 3963771"/>
              <a:gd name="connsiteX0-83" fmla="*/ 0 w 12150006"/>
              <a:gd name="connsiteY0-84" fmla="*/ 0 h 3963771"/>
              <a:gd name="connsiteX1-85" fmla="*/ 12150006 w 12150006"/>
              <a:gd name="connsiteY1-86" fmla="*/ 0 h 3963771"/>
              <a:gd name="connsiteX2-87" fmla="*/ 10742745 w 12150006"/>
              <a:gd name="connsiteY2-88" fmla="*/ 1390390 h 3963771"/>
              <a:gd name="connsiteX3-89" fmla="*/ 7927897 w 12150006"/>
              <a:gd name="connsiteY3-90" fmla="*/ 1472524 h 3963771"/>
              <a:gd name="connsiteX4-91" fmla="*/ 5819165 w 12150006"/>
              <a:gd name="connsiteY4-92" fmla="*/ 2760834 h 3963771"/>
              <a:gd name="connsiteX5-93" fmla="*/ 3272851 w 12150006"/>
              <a:gd name="connsiteY5-94" fmla="*/ 2369390 h 3963771"/>
              <a:gd name="connsiteX6-95" fmla="*/ 837788 w 12150006"/>
              <a:gd name="connsiteY6-96" fmla="*/ 3938076 h 3963771"/>
              <a:gd name="connsiteX7-97" fmla="*/ 93098 w 12150006"/>
              <a:gd name="connsiteY7-98" fmla="*/ 3926964 h 3963771"/>
              <a:gd name="connsiteX8-99" fmla="*/ 0 w 12150006"/>
              <a:gd name="connsiteY8-100" fmla="*/ 3910459 h 3963771"/>
              <a:gd name="connsiteX9-101" fmla="*/ 0 w 12150006"/>
              <a:gd name="connsiteY9-102" fmla="*/ 0 h 3963771"/>
              <a:gd name="connsiteX0-103" fmla="*/ 0 w 12150006"/>
              <a:gd name="connsiteY0-104" fmla="*/ 0 h 3963771"/>
              <a:gd name="connsiteX1-105" fmla="*/ 12150006 w 12150006"/>
              <a:gd name="connsiteY1-106" fmla="*/ 0 h 3963771"/>
              <a:gd name="connsiteX2-107" fmla="*/ 10713716 w 12150006"/>
              <a:gd name="connsiteY2-108" fmla="*/ 1056561 h 3963771"/>
              <a:gd name="connsiteX3-109" fmla="*/ 7927897 w 12150006"/>
              <a:gd name="connsiteY3-110" fmla="*/ 1472524 h 3963771"/>
              <a:gd name="connsiteX4-111" fmla="*/ 5819165 w 12150006"/>
              <a:gd name="connsiteY4-112" fmla="*/ 2760834 h 3963771"/>
              <a:gd name="connsiteX5-113" fmla="*/ 3272851 w 12150006"/>
              <a:gd name="connsiteY5-114" fmla="*/ 2369390 h 3963771"/>
              <a:gd name="connsiteX6-115" fmla="*/ 837788 w 12150006"/>
              <a:gd name="connsiteY6-116" fmla="*/ 3938076 h 3963771"/>
              <a:gd name="connsiteX7-117" fmla="*/ 93098 w 12150006"/>
              <a:gd name="connsiteY7-118" fmla="*/ 3926964 h 3963771"/>
              <a:gd name="connsiteX8-119" fmla="*/ 0 w 12150006"/>
              <a:gd name="connsiteY8-120" fmla="*/ 3910459 h 3963771"/>
              <a:gd name="connsiteX9-121" fmla="*/ 0 w 12150006"/>
              <a:gd name="connsiteY9-122" fmla="*/ 0 h 3963771"/>
              <a:gd name="connsiteX0-123" fmla="*/ 0 w 12150006"/>
              <a:gd name="connsiteY0-124" fmla="*/ 0 h 3963771"/>
              <a:gd name="connsiteX1-125" fmla="*/ 12150006 w 12150006"/>
              <a:gd name="connsiteY1-126" fmla="*/ 0 h 3963771"/>
              <a:gd name="connsiteX2-127" fmla="*/ 10713716 w 12150006"/>
              <a:gd name="connsiteY2-128" fmla="*/ 1056561 h 3963771"/>
              <a:gd name="connsiteX3-129" fmla="*/ 7927897 w 12150006"/>
              <a:gd name="connsiteY3-130" fmla="*/ 1472524 h 3963771"/>
              <a:gd name="connsiteX4-131" fmla="*/ 5819165 w 12150006"/>
              <a:gd name="connsiteY4-132" fmla="*/ 2760834 h 3963771"/>
              <a:gd name="connsiteX5-133" fmla="*/ 3272851 w 12150006"/>
              <a:gd name="connsiteY5-134" fmla="*/ 2369390 h 3963771"/>
              <a:gd name="connsiteX6-135" fmla="*/ 837788 w 12150006"/>
              <a:gd name="connsiteY6-136" fmla="*/ 3938076 h 3963771"/>
              <a:gd name="connsiteX7-137" fmla="*/ 93098 w 12150006"/>
              <a:gd name="connsiteY7-138" fmla="*/ 3926964 h 3963771"/>
              <a:gd name="connsiteX8-139" fmla="*/ 0 w 12150006"/>
              <a:gd name="connsiteY8-140" fmla="*/ 3910459 h 3963771"/>
              <a:gd name="connsiteX9-141" fmla="*/ 0 w 12150006"/>
              <a:gd name="connsiteY9-142" fmla="*/ 0 h 3963771"/>
              <a:gd name="connsiteX0-143" fmla="*/ 0 w 12150006"/>
              <a:gd name="connsiteY0-144" fmla="*/ 0 h 3963771"/>
              <a:gd name="connsiteX1-145" fmla="*/ 12150006 w 12150006"/>
              <a:gd name="connsiteY1-146" fmla="*/ 0 h 3963771"/>
              <a:gd name="connsiteX2-147" fmla="*/ 10713716 w 12150006"/>
              <a:gd name="connsiteY2-148" fmla="*/ 1056561 h 3963771"/>
              <a:gd name="connsiteX3-149" fmla="*/ 7927897 w 12150006"/>
              <a:gd name="connsiteY3-150" fmla="*/ 1472524 h 3963771"/>
              <a:gd name="connsiteX4-151" fmla="*/ 5819165 w 12150006"/>
              <a:gd name="connsiteY4-152" fmla="*/ 2760834 h 3963771"/>
              <a:gd name="connsiteX5-153" fmla="*/ 3272851 w 12150006"/>
              <a:gd name="connsiteY5-154" fmla="*/ 2369390 h 3963771"/>
              <a:gd name="connsiteX6-155" fmla="*/ 837788 w 12150006"/>
              <a:gd name="connsiteY6-156" fmla="*/ 3938076 h 3963771"/>
              <a:gd name="connsiteX7-157" fmla="*/ 93098 w 12150006"/>
              <a:gd name="connsiteY7-158" fmla="*/ 3926964 h 3963771"/>
              <a:gd name="connsiteX8-159" fmla="*/ 0 w 12150006"/>
              <a:gd name="connsiteY8-160" fmla="*/ 3910459 h 3963771"/>
              <a:gd name="connsiteX9-161" fmla="*/ 0 w 12150006"/>
              <a:gd name="connsiteY9-162" fmla="*/ 0 h 39637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2150006" h="3963771">
                <a:moveTo>
                  <a:pt x="0" y="0"/>
                </a:moveTo>
                <a:lnTo>
                  <a:pt x="12150006" y="0"/>
                </a:lnTo>
                <a:cubicBezTo>
                  <a:pt x="11680919" y="463463"/>
                  <a:pt x="11168289" y="868869"/>
                  <a:pt x="10713716" y="1056561"/>
                </a:cubicBezTo>
                <a:cubicBezTo>
                  <a:pt x="9803492" y="1432390"/>
                  <a:pt x="8743655" y="1188479"/>
                  <a:pt x="7927897" y="1472524"/>
                </a:cubicBezTo>
                <a:cubicBezTo>
                  <a:pt x="7112139" y="1756569"/>
                  <a:pt x="6595004" y="2611356"/>
                  <a:pt x="5819165" y="2760834"/>
                </a:cubicBezTo>
                <a:cubicBezTo>
                  <a:pt x="5043323" y="2910311"/>
                  <a:pt x="4103081" y="2173183"/>
                  <a:pt x="3272851" y="2369390"/>
                </a:cubicBezTo>
                <a:cubicBezTo>
                  <a:pt x="2442622" y="2565597"/>
                  <a:pt x="1722325" y="3774412"/>
                  <a:pt x="837788" y="3938076"/>
                </a:cubicBezTo>
                <a:cubicBezTo>
                  <a:pt x="616653" y="3978992"/>
                  <a:pt x="360909" y="3967898"/>
                  <a:pt x="93098" y="3926964"/>
                </a:cubicBezTo>
                <a:lnTo>
                  <a:pt x="0" y="391045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060E2"/>
              </a:gs>
              <a:gs pos="100000">
                <a:srgbClr val="623FE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1130711" y="1224117"/>
            <a:ext cx="4119717" cy="4409769"/>
          </a:xfrm>
          <a:custGeom>
            <a:avLst/>
            <a:gdLst>
              <a:gd name="connsiteX0" fmla="*/ 3490454 w 4119717"/>
              <a:gd name="connsiteY0" fmla="*/ 707922 h 4409769"/>
              <a:gd name="connsiteX1" fmla="*/ 4119717 w 4119717"/>
              <a:gd name="connsiteY1" fmla="*/ 1337185 h 4409769"/>
              <a:gd name="connsiteX2" fmla="*/ 4119717 w 4119717"/>
              <a:gd name="connsiteY2" fmla="*/ 3072583 h 4409769"/>
              <a:gd name="connsiteX3" fmla="*/ 3490454 w 4119717"/>
              <a:gd name="connsiteY3" fmla="*/ 3701846 h 4409769"/>
              <a:gd name="connsiteX4" fmla="*/ 2861191 w 4119717"/>
              <a:gd name="connsiteY4" fmla="*/ 3072583 h 4409769"/>
              <a:gd name="connsiteX5" fmla="*/ 2861191 w 4119717"/>
              <a:gd name="connsiteY5" fmla="*/ 1337185 h 4409769"/>
              <a:gd name="connsiteX6" fmla="*/ 3490454 w 4119717"/>
              <a:gd name="connsiteY6" fmla="*/ 707922 h 4409769"/>
              <a:gd name="connsiteX7" fmla="*/ 629263 w 4119717"/>
              <a:gd name="connsiteY7" fmla="*/ 707922 h 4409769"/>
              <a:gd name="connsiteX8" fmla="*/ 1258526 w 4119717"/>
              <a:gd name="connsiteY8" fmla="*/ 1337185 h 4409769"/>
              <a:gd name="connsiteX9" fmla="*/ 1258526 w 4119717"/>
              <a:gd name="connsiteY9" fmla="*/ 3072583 h 4409769"/>
              <a:gd name="connsiteX10" fmla="*/ 629263 w 4119717"/>
              <a:gd name="connsiteY10" fmla="*/ 3701846 h 4409769"/>
              <a:gd name="connsiteX11" fmla="*/ 0 w 4119717"/>
              <a:gd name="connsiteY11" fmla="*/ 3072583 h 4409769"/>
              <a:gd name="connsiteX12" fmla="*/ 0 w 4119717"/>
              <a:gd name="connsiteY12" fmla="*/ 1337185 h 4409769"/>
              <a:gd name="connsiteX13" fmla="*/ 629263 w 4119717"/>
              <a:gd name="connsiteY13" fmla="*/ 707922 h 4409769"/>
              <a:gd name="connsiteX14" fmla="*/ 2059859 w 4119717"/>
              <a:gd name="connsiteY14" fmla="*/ 0 h 4409769"/>
              <a:gd name="connsiteX15" fmla="*/ 2767782 w 4119717"/>
              <a:gd name="connsiteY15" fmla="*/ 707923 h 4409769"/>
              <a:gd name="connsiteX16" fmla="*/ 2767781 w 4119717"/>
              <a:gd name="connsiteY16" fmla="*/ 3701846 h 4409769"/>
              <a:gd name="connsiteX17" fmla="*/ 2059858 w 4119717"/>
              <a:gd name="connsiteY17" fmla="*/ 4409769 h 4409769"/>
              <a:gd name="connsiteX18" fmla="*/ 2059859 w 4119717"/>
              <a:gd name="connsiteY18" fmla="*/ 4409768 h 4409769"/>
              <a:gd name="connsiteX19" fmla="*/ 1351936 w 4119717"/>
              <a:gd name="connsiteY19" fmla="*/ 3701845 h 4409769"/>
              <a:gd name="connsiteX20" fmla="*/ 1351936 w 4119717"/>
              <a:gd name="connsiteY20" fmla="*/ 707923 h 4409769"/>
              <a:gd name="connsiteX21" fmla="*/ 2059859 w 4119717"/>
              <a:gd name="connsiteY21" fmla="*/ 0 h 440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19717" h="4409769">
                <a:moveTo>
                  <a:pt x="3490454" y="707922"/>
                </a:moveTo>
                <a:cubicBezTo>
                  <a:pt x="3837986" y="707922"/>
                  <a:pt x="4119717" y="989653"/>
                  <a:pt x="4119717" y="1337185"/>
                </a:cubicBezTo>
                <a:lnTo>
                  <a:pt x="4119717" y="3072583"/>
                </a:lnTo>
                <a:cubicBezTo>
                  <a:pt x="4119717" y="3420115"/>
                  <a:pt x="3837986" y="3701846"/>
                  <a:pt x="3490454" y="3701846"/>
                </a:cubicBezTo>
                <a:cubicBezTo>
                  <a:pt x="3142922" y="3701846"/>
                  <a:pt x="2861191" y="3420115"/>
                  <a:pt x="2861191" y="3072583"/>
                </a:cubicBezTo>
                <a:lnTo>
                  <a:pt x="2861191" y="1337185"/>
                </a:lnTo>
                <a:cubicBezTo>
                  <a:pt x="2861191" y="989653"/>
                  <a:pt x="3142922" y="707922"/>
                  <a:pt x="3490454" y="707922"/>
                </a:cubicBezTo>
                <a:close/>
                <a:moveTo>
                  <a:pt x="629263" y="707922"/>
                </a:moveTo>
                <a:cubicBezTo>
                  <a:pt x="976795" y="707922"/>
                  <a:pt x="1258526" y="989653"/>
                  <a:pt x="1258526" y="1337185"/>
                </a:cubicBezTo>
                <a:lnTo>
                  <a:pt x="1258526" y="3072583"/>
                </a:lnTo>
                <a:cubicBezTo>
                  <a:pt x="1258526" y="3420115"/>
                  <a:pt x="976795" y="3701846"/>
                  <a:pt x="629263" y="3701846"/>
                </a:cubicBezTo>
                <a:cubicBezTo>
                  <a:pt x="281731" y="3701846"/>
                  <a:pt x="0" y="3420115"/>
                  <a:pt x="0" y="3072583"/>
                </a:cubicBezTo>
                <a:lnTo>
                  <a:pt x="0" y="1337185"/>
                </a:lnTo>
                <a:cubicBezTo>
                  <a:pt x="0" y="989653"/>
                  <a:pt x="281731" y="707922"/>
                  <a:pt x="629263" y="707922"/>
                </a:cubicBezTo>
                <a:close/>
                <a:moveTo>
                  <a:pt x="2059859" y="0"/>
                </a:moveTo>
                <a:cubicBezTo>
                  <a:pt x="2450834" y="0"/>
                  <a:pt x="2767782" y="316948"/>
                  <a:pt x="2767782" y="707923"/>
                </a:cubicBezTo>
                <a:cubicBezTo>
                  <a:pt x="2767782" y="1705897"/>
                  <a:pt x="2767781" y="2703872"/>
                  <a:pt x="2767781" y="3701846"/>
                </a:cubicBezTo>
                <a:cubicBezTo>
                  <a:pt x="2767781" y="4092821"/>
                  <a:pt x="2450833" y="4409769"/>
                  <a:pt x="2059858" y="4409769"/>
                </a:cubicBezTo>
                <a:lnTo>
                  <a:pt x="2059859" y="4409768"/>
                </a:lnTo>
                <a:cubicBezTo>
                  <a:pt x="1668884" y="4409768"/>
                  <a:pt x="1351936" y="4092820"/>
                  <a:pt x="1351936" y="3701845"/>
                </a:cubicBezTo>
                <a:lnTo>
                  <a:pt x="1351936" y="707923"/>
                </a:lnTo>
                <a:cubicBezTo>
                  <a:pt x="1351936" y="316948"/>
                  <a:pt x="1668884" y="0"/>
                  <a:pt x="2059859" y="0"/>
                </a:cubicBezTo>
                <a:close/>
              </a:path>
            </a:pathLst>
          </a:custGeom>
          <a:effectLst>
            <a:outerShdw blurRad="317500" dist="88900" dir="2700000" algn="tl" rotWithShape="0">
              <a:prstClr val="black">
                <a:alpha val="24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0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/>
          <p:cNvSpPr/>
          <p:nvPr userDrawn="1"/>
        </p:nvSpPr>
        <p:spPr>
          <a:xfrm rot="17291874">
            <a:off x="5142639" y="301402"/>
            <a:ext cx="7189915" cy="4766281"/>
          </a:xfrm>
          <a:custGeom>
            <a:avLst/>
            <a:gdLst>
              <a:gd name="connsiteX0" fmla="*/ 4737084 w 6038720"/>
              <a:gd name="connsiteY0" fmla="*/ 0 h 4003140"/>
              <a:gd name="connsiteX1" fmla="*/ 6038720 w 6038720"/>
              <a:gd name="connsiteY1" fmla="*/ 3959438 h 4003140"/>
              <a:gd name="connsiteX2" fmla="*/ 6026911 w 6038720"/>
              <a:gd name="connsiteY2" fmla="*/ 3962475 h 4003140"/>
              <a:gd name="connsiteX3" fmla="*/ 5623525 w 6038720"/>
              <a:gd name="connsiteY3" fmla="*/ 4003140 h 4003140"/>
              <a:gd name="connsiteX4" fmla="*/ 2001570 w 6038720"/>
              <a:gd name="connsiteY4" fmla="*/ 4003140 h 4003140"/>
              <a:gd name="connsiteX5" fmla="*/ 0 w 6038720"/>
              <a:gd name="connsiteY5" fmla="*/ 2001570 h 4003140"/>
              <a:gd name="connsiteX6" fmla="*/ 2001570 w 6038720"/>
              <a:gd name="connsiteY6" fmla="*/ 0 h 400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8720" h="4003140">
                <a:moveTo>
                  <a:pt x="4737084" y="0"/>
                </a:moveTo>
                <a:lnTo>
                  <a:pt x="6038720" y="3959438"/>
                </a:lnTo>
                <a:lnTo>
                  <a:pt x="6026911" y="3962475"/>
                </a:lnTo>
                <a:cubicBezTo>
                  <a:pt x="5896614" y="3989138"/>
                  <a:pt x="5761705" y="4003140"/>
                  <a:pt x="5623525" y="4003140"/>
                </a:cubicBezTo>
                <a:lnTo>
                  <a:pt x="2001570" y="4003140"/>
                </a:lnTo>
                <a:cubicBezTo>
                  <a:pt x="896133" y="4003140"/>
                  <a:pt x="0" y="3107007"/>
                  <a:pt x="0" y="2001570"/>
                </a:cubicBezTo>
                <a:cubicBezTo>
                  <a:pt x="0" y="896133"/>
                  <a:pt x="896133" y="0"/>
                  <a:pt x="2001570" y="0"/>
                </a:cubicBezTo>
                <a:close/>
              </a:path>
            </a:pathLst>
          </a:custGeom>
          <a:gradFill flip="none" rotWithShape="1">
            <a:gsLst>
              <a:gs pos="0">
                <a:srgbClr val="623FE9"/>
              </a:gs>
              <a:gs pos="100000">
                <a:srgbClr val="A060E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 rot="1161436">
            <a:off x="-455914" y="604912"/>
            <a:ext cx="925630" cy="2676376"/>
          </a:xfrm>
          <a:custGeom>
            <a:avLst/>
            <a:gdLst>
              <a:gd name="connsiteX0" fmla="*/ 0 w 925630"/>
              <a:gd name="connsiteY0" fmla="*/ 41638 h 2676376"/>
              <a:gd name="connsiteX1" fmla="*/ 88538 w 925630"/>
              <a:gd name="connsiteY1" fmla="*/ 14154 h 2676376"/>
              <a:gd name="connsiteX2" fmla="*/ 228944 w 925630"/>
              <a:gd name="connsiteY2" fmla="*/ 0 h 2676376"/>
              <a:gd name="connsiteX3" fmla="*/ 925630 w 925630"/>
              <a:gd name="connsiteY3" fmla="*/ 696686 h 2676376"/>
              <a:gd name="connsiteX4" fmla="*/ 925630 w 925630"/>
              <a:gd name="connsiteY4" fmla="*/ 2676376 h 267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630" h="2676376">
                <a:moveTo>
                  <a:pt x="0" y="41638"/>
                </a:moveTo>
                <a:lnTo>
                  <a:pt x="88538" y="14154"/>
                </a:lnTo>
                <a:cubicBezTo>
                  <a:pt x="133890" y="4874"/>
                  <a:pt x="180848" y="0"/>
                  <a:pt x="228944" y="0"/>
                </a:cubicBezTo>
                <a:cubicBezTo>
                  <a:pt x="613713" y="0"/>
                  <a:pt x="925630" y="311917"/>
                  <a:pt x="925630" y="696686"/>
                </a:cubicBezTo>
                <a:lnTo>
                  <a:pt x="925630" y="2676376"/>
                </a:ln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6821683" y="1463594"/>
            <a:ext cx="3234813" cy="4011562"/>
          </a:xfrm>
          <a:custGeom>
            <a:avLst/>
            <a:gdLst>
              <a:gd name="connsiteX0" fmla="*/ 83393 w 3234813"/>
              <a:gd name="connsiteY0" fmla="*/ 0 h 4011562"/>
              <a:gd name="connsiteX1" fmla="*/ 3151420 w 3234813"/>
              <a:gd name="connsiteY1" fmla="*/ 0 h 4011562"/>
              <a:gd name="connsiteX2" fmla="*/ 3234813 w 3234813"/>
              <a:gd name="connsiteY2" fmla="*/ 83393 h 4011562"/>
              <a:gd name="connsiteX3" fmla="*/ 3234813 w 3234813"/>
              <a:gd name="connsiteY3" fmla="*/ 3928169 h 4011562"/>
              <a:gd name="connsiteX4" fmla="*/ 3151420 w 3234813"/>
              <a:gd name="connsiteY4" fmla="*/ 4011562 h 4011562"/>
              <a:gd name="connsiteX5" fmla="*/ 83393 w 3234813"/>
              <a:gd name="connsiteY5" fmla="*/ 4011562 h 4011562"/>
              <a:gd name="connsiteX6" fmla="*/ 0 w 3234813"/>
              <a:gd name="connsiteY6" fmla="*/ 3928169 h 4011562"/>
              <a:gd name="connsiteX7" fmla="*/ 0 w 3234813"/>
              <a:gd name="connsiteY7" fmla="*/ 83393 h 4011562"/>
              <a:gd name="connsiteX8" fmla="*/ 83393 w 3234813"/>
              <a:gd name="connsiteY8" fmla="*/ 0 h 401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4813" h="4011562">
                <a:moveTo>
                  <a:pt x="83393" y="0"/>
                </a:moveTo>
                <a:lnTo>
                  <a:pt x="3151420" y="0"/>
                </a:lnTo>
                <a:cubicBezTo>
                  <a:pt x="3197477" y="0"/>
                  <a:pt x="3234813" y="37336"/>
                  <a:pt x="3234813" y="83393"/>
                </a:cubicBezTo>
                <a:lnTo>
                  <a:pt x="3234813" y="3928169"/>
                </a:lnTo>
                <a:cubicBezTo>
                  <a:pt x="3234813" y="3974226"/>
                  <a:pt x="3197477" y="4011562"/>
                  <a:pt x="3151420" y="4011562"/>
                </a:cubicBezTo>
                <a:lnTo>
                  <a:pt x="83393" y="4011562"/>
                </a:lnTo>
                <a:cubicBezTo>
                  <a:pt x="37336" y="4011562"/>
                  <a:pt x="0" y="3974226"/>
                  <a:pt x="0" y="3928169"/>
                </a:cubicBezTo>
                <a:lnTo>
                  <a:pt x="0" y="83393"/>
                </a:lnTo>
                <a:cubicBezTo>
                  <a:pt x="0" y="37336"/>
                  <a:pt x="37336" y="0"/>
                  <a:pt x="83393" y="0"/>
                </a:cubicBezTo>
                <a:close/>
              </a:path>
            </a:pathLst>
          </a:custGeom>
          <a:effectLst>
            <a:outerShdw blurRad="508000" dist="38100" dir="2700000" algn="tl" rotWithShape="0">
              <a:prstClr val="black">
                <a:alpha val="24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11522719" y="6237138"/>
            <a:ext cx="395890" cy="395890"/>
          </a:xfrm>
          <a:prstGeom prst="ellipse">
            <a:avLst/>
          </a:prstGeom>
          <a:gradFill flip="none" rotWithShape="1">
            <a:gsLst>
              <a:gs pos="0">
                <a:srgbClr val="623FE9"/>
              </a:gs>
              <a:gs pos="100000">
                <a:srgbClr val="A060E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433555" y="6323185"/>
            <a:ext cx="5742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050" b="1" i="0" smtClean="0">
                <a:solidFill>
                  <a:schemeClr val="bg1"/>
                </a:solidFill>
                <a:latin typeface="+mj-lt"/>
                <a:ea typeface="Liberation Sans" panose="020B0604020202020204" pitchFamily="34" charset="0"/>
                <a:cs typeface="Liberation Sans" panose="020B0604020202020204" pitchFamily="34" charset="0"/>
              </a:rPr>
              <a:t>‹#›</a:t>
            </a:fld>
            <a:endParaRPr lang="id-ID" sz="1400" b="1" i="0" dirty="0">
              <a:solidFill>
                <a:schemeClr val="bg1"/>
              </a:solidFill>
              <a:latin typeface="+mj-lt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emf"/><Relationship Id="rId4" Type="http://schemas.openxmlformats.org/officeDocument/2006/relationships/image" Target="../media/image4.emf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0.png"/><Relationship Id="rId117" Type="http://schemas.openxmlformats.org/officeDocument/2006/relationships/image" Target="../media/image211.png"/><Relationship Id="rId21" Type="http://schemas.openxmlformats.org/officeDocument/2006/relationships/image" Target="../media/image115.png"/><Relationship Id="rId42" Type="http://schemas.openxmlformats.org/officeDocument/2006/relationships/image" Target="../media/image136.png"/><Relationship Id="rId47" Type="http://schemas.openxmlformats.org/officeDocument/2006/relationships/image" Target="../media/image141.png"/><Relationship Id="rId63" Type="http://schemas.openxmlformats.org/officeDocument/2006/relationships/image" Target="../media/image157.png"/><Relationship Id="rId68" Type="http://schemas.openxmlformats.org/officeDocument/2006/relationships/image" Target="../media/image162.png"/><Relationship Id="rId84" Type="http://schemas.openxmlformats.org/officeDocument/2006/relationships/image" Target="../media/image178.png"/><Relationship Id="rId89" Type="http://schemas.openxmlformats.org/officeDocument/2006/relationships/image" Target="../media/image183.png"/><Relationship Id="rId112" Type="http://schemas.openxmlformats.org/officeDocument/2006/relationships/image" Target="../media/image206.png"/><Relationship Id="rId133" Type="http://schemas.openxmlformats.org/officeDocument/2006/relationships/image" Target="../media/image227.png"/><Relationship Id="rId138" Type="http://schemas.openxmlformats.org/officeDocument/2006/relationships/image" Target="../media/image232.png"/><Relationship Id="rId16" Type="http://schemas.openxmlformats.org/officeDocument/2006/relationships/image" Target="../media/image110.png"/><Relationship Id="rId107" Type="http://schemas.openxmlformats.org/officeDocument/2006/relationships/image" Target="../media/image201.png"/><Relationship Id="rId11" Type="http://schemas.openxmlformats.org/officeDocument/2006/relationships/image" Target="../media/image105.png"/><Relationship Id="rId32" Type="http://schemas.openxmlformats.org/officeDocument/2006/relationships/image" Target="../media/image126.png"/><Relationship Id="rId37" Type="http://schemas.openxmlformats.org/officeDocument/2006/relationships/image" Target="../media/image131.png"/><Relationship Id="rId53" Type="http://schemas.openxmlformats.org/officeDocument/2006/relationships/image" Target="../media/image147.png"/><Relationship Id="rId58" Type="http://schemas.openxmlformats.org/officeDocument/2006/relationships/image" Target="../media/image152.png"/><Relationship Id="rId74" Type="http://schemas.openxmlformats.org/officeDocument/2006/relationships/image" Target="../media/image168.png"/><Relationship Id="rId79" Type="http://schemas.openxmlformats.org/officeDocument/2006/relationships/image" Target="../media/image173.png"/><Relationship Id="rId102" Type="http://schemas.openxmlformats.org/officeDocument/2006/relationships/image" Target="../media/image196.png"/><Relationship Id="rId123" Type="http://schemas.openxmlformats.org/officeDocument/2006/relationships/image" Target="../media/image217.png"/><Relationship Id="rId128" Type="http://schemas.openxmlformats.org/officeDocument/2006/relationships/image" Target="../media/image222.png"/><Relationship Id="rId5" Type="http://schemas.openxmlformats.org/officeDocument/2006/relationships/image" Target="../media/image100.emf"/><Relationship Id="rId90" Type="http://schemas.openxmlformats.org/officeDocument/2006/relationships/image" Target="../media/image184.png"/><Relationship Id="rId95" Type="http://schemas.openxmlformats.org/officeDocument/2006/relationships/image" Target="../media/image189.png"/><Relationship Id="rId22" Type="http://schemas.openxmlformats.org/officeDocument/2006/relationships/image" Target="../media/image116.png"/><Relationship Id="rId27" Type="http://schemas.openxmlformats.org/officeDocument/2006/relationships/image" Target="../media/image121.png"/><Relationship Id="rId43" Type="http://schemas.openxmlformats.org/officeDocument/2006/relationships/image" Target="../media/image137.png"/><Relationship Id="rId48" Type="http://schemas.openxmlformats.org/officeDocument/2006/relationships/image" Target="../media/image142.png"/><Relationship Id="rId64" Type="http://schemas.openxmlformats.org/officeDocument/2006/relationships/image" Target="../media/image158.png"/><Relationship Id="rId69" Type="http://schemas.openxmlformats.org/officeDocument/2006/relationships/image" Target="../media/image163.png"/><Relationship Id="rId113" Type="http://schemas.openxmlformats.org/officeDocument/2006/relationships/image" Target="../media/image207.png"/><Relationship Id="rId118" Type="http://schemas.openxmlformats.org/officeDocument/2006/relationships/image" Target="../media/image212.png"/><Relationship Id="rId134" Type="http://schemas.openxmlformats.org/officeDocument/2006/relationships/image" Target="../media/image228.png"/><Relationship Id="rId139" Type="http://schemas.openxmlformats.org/officeDocument/2006/relationships/image" Target="../media/image233.png"/><Relationship Id="rId8" Type="http://schemas.openxmlformats.org/officeDocument/2006/relationships/image" Target="../media/image102.emf"/><Relationship Id="rId51" Type="http://schemas.openxmlformats.org/officeDocument/2006/relationships/image" Target="../media/image145.png"/><Relationship Id="rId72" Type="http://schemas.openxmlformats.org/officeDocument/2006/relationships/image" Target="../media/image166.png"/><Relationship Id="rId80" Type="http://schemas.openxmlformats.org/officeDocument/2006/relationships/image" Target="../media/image174.png"/><Relationship Id="rId85" Type="http://schemas.openxmlformats.org/officeDocument/2006/relationships/image" Target="../media/image179.png"/><Relationship Id="rId93" Type="http://schemas.openxmlformats.org/officeDocument/2006/relationships/image" Target="../media/image187.png"/><Relationship Id="rId98" Type="http://schemas.openxmlformats.org/officeDocument/2006/relationships/image" Target="../media/image192.png"/><Relationship Id="rId121" Type="http://schemas.openxmlformats.org/officeDocument/2006/relationships/image" Target="../media/image215.png"/><Relationship Id="rId3" Type="http://schemas.openxmlformats.org/officeDocument/2006/relationships/image" Target="../media/image98.emf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5" Type="http://schemas.openxmlformats.org/officeDocument/2006/relationships/image" Target="../media/image119.png"/><Relationship Id="rId33" Type="http://schemas.openxmlformats.org/officeDocument/2006/relationships/image" Target="../media/image127.png"/><Relationship Id="rId38" Type="http://schemas.openxmlformats.org/officeDocument/2006/relationships/image" Target="../media/image132.png"/><Relationship Id="rId46" Type="http://schemas.openxmlformats.org/officeDocument/2006/relationships/image" Target="../media/image140.png"/><Relationship Id="rId59" Type="http://schemas.openxmlformats.org/officeDocument/2006/relationships/image" Target="../media/image153.png"/><Relationship Id="rId67" Type="http://schemas.openxmlformats.org/officeDocument/2006/relationships/image" Target="../media/image161.png"/><Relationship Id="rId103" Type="http://schemas.openxmlformats.org/officeDocument/2006/relationships/image" Target="../media/image197.png"/><Relationship Id="rId108" Type="http://schemas.openxmlformats.org/officeDocument/2006/relationships/image" Target="../media/image202.png"/><Relationship Id="rId116" Type="http://schemas.openxmlformats.org/officeDocument/2006/relationships/image" Target="../media/image210.png"/><Relationship Id="rId124" Type="http://schemas.openxmlformats.org/officeDocument/2006/relationships/image" Target="../media/image218.png"/><Relationship Id="rId129" Type="http://schemas.openxmlformats.org/officeDocument/2006/relationships/image" Target="../media/image223.png"/><Relationship Id="rId137" Type="http://schemas.openxmlformats.org/officeDocument/2006/relationships/image" Target="../media/image231.png"/><Relationship Id="rId20" Type="http://schemas.openxmlformats.org/officeDocument/2006/relationships/image" Target="../media/image114.png"/><Relationship Id="rId41" Type="http://schemas.openxmlformats.org/officeDocument/2006/relationships/image" Target="../media/image135.png"/><Relationship Id="rId54" Type="http://schemas.openxmlformats.org/officeDocument/2006/relationships/image" Target="../media/image148.png"/><Relationship Id="rId62" Type="http://schemas.openxmlformats.org/officeDocument/2006/relationships/image" Target="../media/image156.png"/><Relationship Id="rId70" Type="http://schemas.openxmlformats.org/officeDocument/2006/relationships/image" Target="../media/image164.png"/><Relationship Id="rId75" Type="http://schemas.openxmlformats.org/officeDocument/2006/relationships/image" Target="../media/image169.png"/><Relationship Id="rId83" Type="http://schemas.openxmlformats.org/officeDocument/2006/relationships/image" Target="../media/image177.png"/><Relationship Id="rId88" Type="http://schemas.openxmlformats.org/officeDocument/2006/relationships/image" Target="../media/image182.png"/><Relationship Id="rId91" Type="http://schemas.openxmlformats.org/officeDocument/2006/relationships/image" Target="../media/image185.png"/><Relationship Id="rId96" Type="http://schemas.openxmlformats.org/officeDocument/2006/relationships/image" Target="../media/image190.png"/><Relationship Id="rId111" Type="http://schemas.openxmlformats.org/officeDocument/2006/relationships/image" Target="../media/image205.png"/><Relationship Id="rId132" Type="http://schemas.openxmlformats.org/officeDocument/2006/relationships/image" Target="../media/image226.png"/><Relationship Id="rId140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5" Type="http://schemas.openxmlformats.org/officeDocument/2006/relationships/image" Target="../media/image109.png"/><Relationship Id="rId23" Type="http://schemas.openxmlformats.org/officeDocument/2006/relationships/image" Target="../media/image117.png"/><Relationship Id="rId28" Type="http://schemas.openxmlformats.org/officeDocument/2006/relationships/image" Target="../media/image122.png"/><Relationship Id="rId36" Type="http://schemas.openxmlformats.org/officeDocument/2006/relationships/image" Target="../media/image130.png"/><Relationship Id="rId49" Type="http://schemas.openxmlformats.org/officeDocument/2006/relationships/image" Target="../media/image143.png"/><Relationship Id="rId57" Type="http://schemas.openxmlformats.org/officeDocument/2006/relationships/image" Target="../media/image151.png"/><Relationship Id="rId106" Type="http://schemas.openxmlformats.org/officeDocument/2006/relationships/image" Target="../media/image200.png"/><Relationship Id="rId114" Type="http://schemas.openxmlformats.org/officeDocument/2006/relationships/image" Target="../media/image208.png"/><Relationship Id="rId119" Type="http://schemas.openxmlformats.org/officeDocument/2006/relationships/image" Target="../media/image213.png"/><Relationship Id="rId127" Type="http://schemas.openxmlformats.org/officeDocument/2006/relationships/image" Target="../media/image221.png"/><Relationship Id="rId10" Type="http://schemas.openxmlformats.org/officeDocument/2006/relationships/image" Target="../media/image104.emf"/><Relationship Id="rId31" Type="http://schemas.openxmlformats.org/officeDocument/2006/relationships/image" Target="../media/image125.png"/><Relationship Id="rId44" Type="http://schemas.openxmlformats.org/officeDocument/2006/relationships/image" Target="../media/image138.png"/><Relationship Id="rId52" Type="http://schemas.openxmlformats.org/officeDocument/2006/relationships/image" Target="../media/image146.png"/><Relationship Id="rId60" Type="http://schemas.openxmlformats.org/officeDocument/2006/relationships/image" Target="../media/image154.png"/><Relationship Id="rId65" Type="http://schemas.openxmlformats.org/officeDocument/2006/relationships/image" Target="../media/image159.png"/><Relationship Id="rId73" Type="http://schemas.openxmlformats.org/officeDocument/2006/relationships/image" Target="../media/image167.png"/><Relationship Id="rId78" Type="http://schemas.openxmlformats.org/officeDocument/2006/relationships/image" Target="../media/image172.png"/><Relationship Id="rId81" Type="http://schemas.openxmlformats.org/officeDocument/2006/relationships/image" Target="../media/image175.png"/><Relationship Id="rId86" Type="http://schemas.openxmlformats.org/officeDocument/2006/relationships/image" Target="../media/image180.png"/><Relationship Id="rId94" Type="http://schemas.openxmlformats.org/officeDocument/2006/relationships/image" Target="../media/image188.png"/><Relationship Id="rId99" Type="http://schemas.openxmlformats.org/officeDocument/2006/relationships/image" Target="../media/image193.png"/><Relationship Id="rId101" Type="http://schemas.openxmlformats.org/officeDocument/2006/relationships/image" Target="../media/image195.png"/><Relationship Id="rId122" Type="http://schemas.openxmlformats.org/officeDocument/2006/relationships/image" Target="../media/image216.png"/><Relationship Id="rId130" Type="http://schemas.openxmlformats.org/officeDocument/2006/relationships/image" Target="../media/image224.png"/><Relationship Id="rId135" Type="http://schemas.openxmlformats.org/officeDocument/2006/relationships/image" Target="../media/image229.png"/><Relationship Id="rId4" Type="http://schemas.openxmlformats.org/officeDocument/2006/relationships/image" Target="../media/image99.emf"/><Relationship Id="rId9" Type="http://schemas.openxmlformats.org/officeDocument/2006/relationships/image" Target="../media/image103.emf"/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39" Type="http://schemas.openxmlformats.org/officeDocument/2006/relationships/image" Target="../media/image133.png"/><Relationship Id="rId109" Type="http://schemas.openxmlformats.org/officeDocument/2006/relationships/image" Target="../media/image203.png"/><Relationship Id="rId34" Type="http://schemas.openxmlformats.org/officeDocument/2006/relationships/image" Target="../media/image128.png"/><Relationship Id="rId50" Type="http://schemas.openxmlformats.org/officeDocument/2006/relationships/image" Target="../media/image144.png"/><Relationship Id="rId55" Type="http://schemas.openxmlformats.org/officeDocument/2006/relationships/image" Target="../media/image149.png"/><Relationship Id="rId76" Type="http://schemas.openxmlformats.org/officeDocument/2006/relationships/image" Target="../media/image170.png"/><Relationship Id="rId97" Type="http://schemas.openxmlformats.org/officeDocument/2006/relationships/image" Target="../media/image191.png"/><Relationship Id="rId104" Type="http://schemas.openxmlformats.org/officeDocument/2006/relationships/image" Target="../media/image198.png"/><Relationship Id="rId120" Type="http://schemas.openxmlformats.org/officeDocument/2006/relationships/image" Target="../media/image214.png"/><Relationship Id="rId125" Type="http://schemas.openxmlformats.org/officeDocument/2006/relationships/image" Target="../media/image219.png"/><Relationship Id="rId7" Type="http://schemas.openxmlformats.org/officeDocument/2006/relationships/image" Target="../media/image7.emf"/><Relationship Id="rId71" Type="http://schemas.openxmlformats.org/officeDocument/2006/relationships/image" Target="../media/image165.png"/><Relationship Id="rId92" Type="http://schemas.openxmlformats.org/officeDocument/2006/relationships/image" Target="../media/image186.png"/><Relationship Id="rId2" Type="http://schemas.openxmlformats.org/officeDocument/2006/relationships/notesSlide" Target="../notesSlides/notesSlide10.xml"/><Relationship Id="rId29" Type="http://schemas.openxmlformats.org/officeDocument/2006/relationships/image" Target="../media/image123.png"/><Relationship Id="rId24" Type="http://schemas.openxmlformats.org/officeDocument/2006/relationships/image" Target="../media/image118.png"/><Relationship Id="rId40" Type="http://schemas.openxmlformats.org/officeDocument/2006/relationships/image" Target="../media/image134.png"/><Relationship Id="rId45" Type="http://schemas.openxmlformats.org/officeDocument/2006/relationships/image" Target="../media/image139.png"/><Relationship Id="rId66" Type="http://schemas.openxmlformats.org/officeDocument/2006/relationships/image" Target="../media/image160.png"/><Relationship Id="rId87" Type="http://schemas.openxmlformats.org/officeDocument/2006/relationships/image" Target="../media/image181.png"/><Relationship Id="rId110" Type="http://schemas.openxmlformats.org/officeDocument/2006/relationships/image" Target="../media/image204.png"/><Relationship Id="rId115" Type="http://schemas.openxmlformats.org/officeDocument/2006/relationships/image" Target="../media/image209.png"/><Relationship Id="rId131" Type="http://schemas.openxmlformats.org/officeDocument/2006/relationships/image" Target="../media/image225.png"/><Relationship Id="rId136" Type="http://schemas.openxmlformats.org/officeDocument/2006/relationships/image" Target="../media/image230.png"/><Relationship Id="rId61" Type="http://schemas.openxmlformats.org/officeDocument/2006/relationships/image" Target="../media/image155.png"/><Relationship Id="rId82" Type="http://schemas.openxmlformats.org/officeDocument/2006/relationships/image" Target="../media/image176.png"/><Relationship Id="rId19" Type="http://schemas.openxmlformats.org/officeDocument/2006/relationships/image" Target="../media/image113.png"/><Relationship Id="rId14" Type="http://schemas.openxmlformats.org/officeDocument/2006/relationships/image" Target="../media/image108.png"/><Relationship Id="rId30" Type="http://schemas.openxmlformats.org/officeDocument/2006/relationships/image" Target="../media/image124.png"/><Relationship Id="rId35" Type="http://schemas.openxmlformats.org/officeDocument/2006/relationships/image" Target="../media/image129.png"/><Relationship Id="rId56" Type="http://schemas.openxmlformats.org/officeDocument/2006/relationships/image" Target="../media/image150.png"/><Relationship Id="rId77" Type="http://schemas.openxmlformats.org/officeDocument/2006/relationships/image" Target="../media/image171.png"/><Relationship Id="rId100" Type="http://schemas.openxmlformats.org/officeDocument/2006/relationships/image" Target="../media/image194.png"/><Relationship Id="rId105" Type="http://schemas.openxmlformats.org/officeDocument/2006/relationships/image" Target="../media/image199.png"/><Relationship Id="rId126" Type="http://schemas.openxmlformats.org/officeDocument/2006/relationships/image" Target="../media/image2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02.emf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00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99.emf"/><Relationship Id="rId5" Type="http://schemas.openxmlformats.org/officeDocument/2006/relationships/tags" Target="../tags/tag5.xml"/><Relationship Id="rId15" Type="http://schemas.openxmlformats.org/officeDocument/2006/relationships/image" Target="../media/image104.emf"/><Relationship Id="rId10" Type="http://schemas.openxmlformats.org/officeDocument/2006/relationships/image" Target="../media/image98.emf"/><Relationship Id="rId4" Type="http://schemas.openxmlformats.org/officeDocument/2006/relationships/tags" Target="../tags/tag4.xml"/><Relationship Id="rId9" Type="http://schemas.openxmlformats.org/officeDocument/2006/relationships/notesSlide" Target="../notesSlides/notesSlide11.xml"/><Relationship Id="rId14" Type="http://schemas.openxmlformats.org/officeDocument/2006/relationships/image" Target="../media/image10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3" Type="http://schemas.openxmlformats.org/officeDocument/2006/relationships/image" Target="../media/image103.emf"/><Relationship Id="rId7" Type="http://schemas.openxmlformats.org/officeDocument/2006/relationships/image" Target="../media/image10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9.emf"/><Relationship Id="rId5" Type="http://schemas.openxmlformats.org/officeDocument/2006/relationships/image" Target="../media/image98.emf"/><Relationship Id="rId4" Type="http://schemas.openxmlformats.org/officeDocument/2006/relationships/image" Target="../media/image235.jpeg"/><Relationship Id="rId9" Type="http://schemas.openxmlformats.org/officeDocument/2006/relationships/image" Target="../media/image10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emf"/><Relationship Id="rId3" Type="http://schemas.openxmlformats.org/officeDocument/2006/relationships/image" Target="../media/image236.jpeg"/><Relationship Id="rId7" Type="http://schemas.openxmlformats.org/officeDocument/2006/relationships/image" Target="../media/image10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0.emf"/><Relationship Id="rId5" Type="http://schemas.openxmlformats.org/officeDocument/2006/relationships/image" Target="../media/image99.emf"/><Relationship Id="rId4" Type="http://schemas.openxmlformats.org/officeDocument/2006/relationships/image" Target="../media/image98.emf"/><Relationship Id="rId9" Type="http://schemas.openxmlformats.org/officeDocument/2006/relationships/image" Target="../media/image10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emf"/><Relationship Id="rId3" Type="http://schemas.openxmlformats.org/officeDocument/2006/relationships/image" Target="../media/image237.jpeg"/><Relationship Id="rId7" Type="http://schemas.openxmlformats.org/officeDocument/2006/relationships/image" Target="../media/image10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00.emf"/><Relationship Id="rId5" Type="http://schemas.openxmlformats.org/officeDocument/2006/relationships/image" Target="../media/image99.emf"/><Relationship Id="rId4" Type="http://schemas.openxmlformats.org/officeDocument/2006/relationships/image" Target="../media/image98.emf"/><Relationship Id="rId9" Type="http://schemas.openxmlformats.org/officeDocument/2006/relationships/image" Target="../media/image10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emf"/><Relationship Id="rId3" Type="http://schemas.openxmlformats.org/officeDocument/2006/relationships/image" Target="../media/image99.emf"/><Relationship Id="rId7" Type="http://schemas.openxmlformats.org/officeDocument/2006/relationships/image" Target="../media/image9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39.jpeg"/><Relationship Id="rId5" Type="http://schemas.openxmlformats.org/officeDocument/2006/relationships/image" Target="../media/image238.jpeg"/><Relationship Id="rId10" Type="http://schemas.openxmlformats.org/officeDocument/2006/relationships/image" Target="../media/image104.emf"/><Relationship Id="rId4" Type="http://schemas.openxmlformats.org/officeDocument/2006/relationships/image" Target="../media/image103.emf"/><Relationship Id="rId9" Type="http://schemas.openxmlformats.org/officeDocument/2006/relationships/image" Target="../media/image10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3" Type="http://schemas.openxmlformats.org/officeDocument/2006/relationships/image" Target="../media/image98.emf"/><Relationship Id="rId7" Type="http://schemas.openxmlformats.org/officeDocument/2006/relationships/image" Target="../media/image10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9.emf"/><Relationship Id="rId5" Type="http://schemas.openxmlformats.org/officeDocument/2006/relationships/image" Target="../media/image240.jpeg"/><Relationship Id="rId4" Type="http://schemas.openxmlformats.org/officeDocument/2006/relationships/image" Target="../media/image103.emf"/><Relationship Id="rId9" Type="http://schemas.openxmlformats.org/officeDocument/2006/relationships/image" Target="../media/image10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emf"/><Relationship Id="rId3" Type="http://schemas.openxmlformats.org/officeDocument/2006/relationships/image" Target="../media/image103.emf"/><Relationship Id="rId7" Type="http://schemas.openxmlformats.org/officeDocument/2006/relationships/image" Target="../media/image9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Relationship Id="rId6" Type="http://schemas.openxmlformats.org/officeDocument/2006/relationships/chart" Target="../charts/chart1.xml"/><Relationship Id="rId5" Type="http://schemas.openxmlformats.org/officeDocument/2006/relationships/image" Target="../media/image241.jpeg"/><Relationship Id="rId10" Type="http://schemas.openxmlformats.org/officeDocument/2006/relationships/image" Target="../media/image104.emf"/><Relationship Id="rId4" Type="http://schemas.openxmlformats.org/officeDocument/2006/relationships/image" Target="../media/image99.emf"/><Relationship Id="rId9" Type="http://schemas.openxmlformats.org/officeDocument/2006/relationships/image" Target="../media/image10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24.em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5" Type="http://schemas.openxmlformats.org/officeDocument/2006/relationships/image" Target="../media/image7.emf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jpe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1.emf"/><Relationship Id="rId5" Type="http://schemas.openxmlformats.org/officeDocument/2006/relationships/image" Target="../media/image22.emf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1.e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7.emf"/><Relationship Id="rId4" Type="http://schemas.openxmlformats.org/officeDocument/2006/relationships/image" Target="../media/image22.emf"/><Relationship Id="rId9" Type="http://schemas.openxmlformats.org/officeDocument/2006/relationships/image" Target="../media/image2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1.emf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jpe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emf"/><Relationship Id="rId5" Type="http://schemas.openxmlformats.org/officeDocument/2006/relationships/image" Target="../media/image24.emf"/><Relationship Id="rId4" Type="http://schemas.openxmlformats.org/officeDocument/2006/relationships/image" Target="../media/image24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23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4.emf"/><Relationship Id="rId5" Type="http://schemas.openxmlformats.org/officeDocument/2006/relationships/image" Target="../media/image248.jpeg"/><Relationship Id="rId4" Type="http://schemas.openxmlformats.org/officeDocument/2006/relationships/image" Target="../media/image2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7.emf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6.emf"/><Relationship Id="rId10" Type="http://schemas.openxmlformats.org/officeDocument/2006/relationships/image" Target="../media/image249.png"/><Relationship Id="rId4" Type="http://schemas.openxmlformats.org/officeDocument/2006/relationships/image" Target="../media/image19.emf"/><Relationship Id="rId9" Type="http://schemas.openxmlformats.org/officeDocument/2006/relationships/image" Target="../media/image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20.emf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.emf"/><Relationship Id="rId5" Type="http://schemas.openxmlformats.org/officeDocument/2006/relationships/image" Target="../media/image6.emf"/><Relationship Id="rId4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20.emf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.emf"/><Relationship Id="rId5" Type="http://schemas.openxmlformats.org/officeDocument/2006/relationships/image" Target="../media/image6.emf"/><Relationship Id="rId4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emf"/><Relationship Id="rId3" Type="http://schemas.openxmlformats.org/officeDocument/2006/relationships/image" Target="../media/image32.emf"/><Relationship Id="rId7" Type="http://schemas.openxmlformats.org/officeDocument/2006/relationships/image" Target="../media/image34.emf"/><Relationship Id="rId12" Type="http://schemas.openxmlformats.org/officeDocument/2006/relationships/image" Target="../media/image3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29.emf"/><Relationship Id="rId5" Type="http://schemas.openxmlformats.org/officeDocument/2006/relationships/image" Target="../media/image7.emf"/><Relationship Id="rId10" Type="http://schemas.openxmlformats.org/officeDocument/2006/relationships/image" Target="../media/image36.emf"/><Relationship Id="rId4" Type="http://schemas.openxmlformats.org/officeDocument/2006/relationships/image" Target="../media/image33.emf"/><Relationship Id="rId9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29.emf"/><Relationship Id="rId3" Type="http://schemas.openxmlformats.org/officeDocument/2006/relationships/chart" Target="../charts/chart2.xml"/><Relationship Id="rId7" Type="http://schemas.openxmlformats.org/officeDocument/2006/relationships/image" Target="../media/image32.emf"/><Relationship Id="rId12" Type="http://schemas.openxmlformats.org/officeDocument/2006/relationships/image" Target="../media/image3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9.xml"/><Relationship Id="rId6" Type="http://schemas.openxmlformats.org/officeDocument/2006/relationships/chart" Target="../charts/chart5.xml"/><Relationship Id="rId11" Type="http://schemas.openxmlformats.org/officeDocument/2006/relationships/image" Target="../media/image27.emf"/><Relationship Id="rId5" Type="http://schemas.openxmlformats.org/officeDocument/2006/relationships/chart" Target="../charts/chart4.xml"/><Relationship Id="rId10" Type="http://schemas.openxmlformats.org/officeDocument/2006/relationships/image" Target="../media/image251.emf"/><Relationship Id="rId4" Type="http://schemas.openxmlformats.org/officeDocument/2006/relationships/chart" Target="../charts/chart3.xml"/><Relationship Id="rId9" Type="http://schemas.openxmlformats.org/officeDocument/2006/relationships/image" Target="../media/image34.emf"/><Relationship Id="rId14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2.em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51.emf"/><Relationship Id="rId5" Type="http://schemas.openxmlformats.org/officeDocument/2006/relationships/image" Target="../media/image34.emf"/><Relationship Id="rId10" Type="http://schemas.openxmlformats.org/officeDocument/2006/relationships/image" Target="../media/image30.emf"/><Relationship Id="rId4" Type="http://schemas.openxmlformats.org/officeDocument/2006/relationships/image" Target="../media/image33.emf"/><Relationship Id="rId9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emf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9" Type="http://schemas.openxmlformats.org/officeDocument/2006/relationships/image" Target="../media/image62.png"/><Relationship Id="rId21" Type="http://schemas.openxmlformats.org/officeDocument/2006/relationships/image" Target="../media/image44.png"/><Relationship Id="rId34" Type="http://schemas.openxmlformats.org/officeDocument/2006/relationships/image" Target="../media/image57.png"/><Relationship Id="rId42" Type="http://schemas.openxmlformats.org/officeDocument/2006/relationships/image" Target="../media/image65.png"/><Relationship Id="rId47" Type="http://schemas.openxmlformats.org/officeDocument/2006/relationships/image" Target="../media/image70.png"/><Relationship Id="rId50" Type="http://schemas.openxmlformats.org/officeDocument/2006/relationships/image" Target="../media/image73.png"/><Relationship Id="rId55" Type="http://schemas.openxmlformats.org/officeDocument/2006/relationships/image" Target="../media/image78.png"/><Relationship Id="rId63" Type="http://schemas.openxmlformats.org/officeDocument/2006/relationships/image" Target="../media/image86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52.png"/><Relationship Id="rId41" Type="http://schemas.openxmlformats.org/officeDocument/2006/relationships/image" Target="../media/image64.png"/><Relationship Id="rId54" Type="http://schemas.openxmlformats.org/officeDocument/2006/relationships/image" Target="../media/image77.png"/><Relationship Id="rId6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11" Type="http://schemas.openxmlformats.org/officeDocument/2006/relationships/image" Target="../media/image34.emf"/><Relationship Id="rId24" Type="http://schemas.openxmlformats.org/officeDocument/2006/relationships/image" Target="../media/image47.png"/><Relationship Id="rId32" Type="http://schemas.openxmlformats.org/officeDocument/2006/relationships/image" Target="../media/image55.png"/><Relationship Id="rId37" Type="http://schemas.openxmlformats.org/officeDocument/2006/relationships/image" Target="../media/image60.png"/><Relationship Id="rId40" Type="http://schemas.openxmlformats.org/officeDocument/2006/relationships/image" Target="../media/image63.png"/><Relationship Id="rId45" Type="http://schemas.openxmlformats.org/officeDocument/2006/relationships/image" Target="../media/image68.png"/><Relationship Id="rId53" Type="http://schemas.openxmlformats.org/officeDocument/2006/relationships/image" Target="../media/image76.png"/><Relationship Id="rId58" Type="http://schemas.openxmlformats.org/officeDocument/2006/relationships/image" Target="../media/image81.png"/><Relationship Id="rId5" Type="http://schemas.openxmlformats.org/officeDocument/2006/relationships/image" Target="../media/image29.emf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36" Type="http://schemas.openxmlformats.org/officeDocument/2006/relationships/image" Target="../media/image59.png"/><Relationship Id="rId49" Type="http://schemas.openxmlformats.org/officeDocument/2006/relationships/image" Target="../media/image72.png"/><Relationship Id="rId57" Type="http://schemas.openxmlformats.org/officeDocument/2006/relationships/image" Target="../media/image80.png"/><Relationship Id="rId61" Type="http://schemas.openxmlformats.org/officeDocument/2006/relationships/image" Target="../media/image84.png"/><Relationship Id="rId10" Type="http://schemas.openxmlformats.org/officeDocument/2006/relationships/image" Target="../media/image7.emf"/><Relationship Id="rId19" Type="http://schemas.openxmlformats.org/officeDocument/2006/relationships/image" Target="../media/image42.png"/><Relationship Id="rId31" Type="http://schemas.openxmlformats.org/officeDocument/2006/relationships/image" Target="../media/image54.png"/><Relationship Id="rId44" Type="http://schemas.openxmlformats.org/officeDocument/2006/relationships/image" Target="../media/image67.png"/><Relationship Id="rId52" Type="http://schemas.openxmlformats.org/officeDocument/2006/relationships/image" Target="../media/image75.png"/><Relationship Id="rId60" Type="http://schemas.openxmlformats.org/officeDocument/2006/relationships/image" Target="../media/image83.png"/><Relationship Id="rId65" Type="http://schemas.openxmlformats.org/officeDocument/2006/relationships/image" Target="../media/image88.png"/><Relationship Id="rId4" Type="http://schemas.openxmlformats.org/officeDocument/2006/relationships/image" Target="../media/image28.emf"/><Relationship Id="rId9" Type="http://schemas.openxmlformats.org/officeDocument/2006/relationships/image" Target="../media/image33.emf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Relationship Id="rId30" Type="http://schemas.openxmlformats.org/officeDocument/2006/relationships/image" Target="../media/image53.png"/><Relationship Id="rId35" Type="http://schemas.openxmlformats.org/officeDocument/2006/relationships/image" Target="../media/image58.png"/><Relationship Id="rId43" Type="http://schemas.openxmlformats.org/officeDocument/2006/relationships/image" Target="../media/image66.png"/><Relationship Id="rId48" Type="http://schemas.openxmlformats.org/officeDocument/2006/relationships/image" Target="../media/image71.png"/><Relationship Id="rId56" Type="http://schemas.openxmlformats.org/officeDocument/2006/relationships/image" Target="../media/image79.png"/><Relationship Id="rId64" Type="http://schemas.openxmlformats.org/officeDocument/2006/relationships/image" Target="../media/image87.png"/><Relationship Id="rId8" Type="http://schemas.openxmlformats.org/officeDocument/2006/relationships/image" Target="../media/image32.emf"/><Relationship Id="rId51" Type="http://schemas.openxmlformats.org/officeDocument/2006/relationships/image" Target="../media/image74.png"/><Relationship Id="rId3" Type="http://schemas.openxmlformats.org/officeDocument/2006/relationships/image" Target="../media/image27.emf"/><Relationship Id="rId12" Type="http://schemas.openxmlformats.org/officeDocument/2006/relationships/image" Target="../media/image35.emf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33" Type="http://schemas.openxmlformats.org/officeDocument/2006/relationships/image" Target="../media/image56.png"/><Relationship Id="rId38" Type="http://schemas.openxmlformats.org/officeDocument/2006/relationships/image" Target="../media/image61.png"/><Relationship Id="rId46" Type="http://schemas.openxmlformats.org/officeDocument/2006/relationships/image" Target="../media/image69.png"/><Relationship Id="rId59" Type="http://schemas.openxmlformats.org/officeDocument/2006/relationships/image" Target="../media/image8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32.emf"/><Relationship Id="rId7" Type="http://schemas.openxmlformats.org/officeDocument/2006/relationships/image" Target="../media/image25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10" Type="http://schemas.openxmlformats.org/officeDocument/2006/relationships/image" Target="../media/image30.emf"/><Relationship Id="rId4" Type="http://schemas.openxmlformats.org/officeDocument/2006/relationships/image" Target="../media/image36.emf"/><Relationship Id="rId9" Type="http://schemas.openxmlformats.org/officeDocument/2006/relationships/image" Target="../media/image29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2.em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51.emf"/><Relationship Id="rId5" Type="http://schemas.openxmlformats.org/officeDocument/2006/relationships/image" Target="../media/image34.emf"/><Relationship Id="rId10" Type="http://schemas.openxmlformats.org/officeDocument/2006/relationships/image" Target="../media/image30.emf"/><Relationship Id="rId4" Type="http://schemas.openxmlformats.org/officeDocument/2006/relationships/image" Target="../media/image33.emf"/><Relationship Id="rId9" Type="http://schemas.openxmlformats.org/officeDocument/2006/relationships/image" Target="../media/image29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emf"/><Relationship Id="rId3" Type="http://schemas.openxmlformats.org/officeDocument/2006/relationships/image" Target="../media/image252.emf"/><Relationship Id="rId7" Type="http://schemas.openxmlformats.org/officeDocument/2006/relationships/image" Target="../media/image2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254.emf"/><Relationship Id="rId4" Type="http://schemas.openxmlformats.org/officeDocument/2006/relationships/image" Target="../media/image253.emf"/><Relationship Id="rId9" Type="http://schemas.openxmlformats.org/officeDocument/2006/relationships/image" Target="../media/image257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emf"/><Relationship Id="rId3" Type="http://schemas.openxmlformats.org/officeDocument/2006/relationships/image" Target="../media/image258.emf"/><Relationship Id="rId7" Type="http://schemas.openxmlformats.org/officeDocument/2006/relationships/image" Target="../media/image261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emf"/><Relationship Id="rId5" Type="http://schemas.openxmlformats.org/officeDocument/2006/relationships/image" Target="../media/image259.png"/><Relationship Id="rId10" Type="http://schemas.openxmlformats.org/officeDocument/2006/relationships/image" Target="../media/image264.emf"/><Relationship Id="rId4" Type="http://schemas.openxmlformats.org/officeDocument/2006/relationships/image" Target="../media/image7.emf"/><Relationship Id="rId9" Type="http://schemas.openxmlformats.org/officeDocument/2006/relationships/image" Target="../media/image263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png"/><Relationship Id="rId3" Type="http://schemas.openxmlformats.org/officeDocument/2006/relationships/image" Target="../media/image265.emf"/><Relationship Id="rId7" Type="http://schemas.openxmlformats.org/officeDocument/2006/relationships/image" Target="../media/image268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267.emf"/><Relationship Id="rId10" Type="http://schemas.openxmlformats.org/officeDocument/2006/relationships/image" Target="../media/image271.emf"/><Relationship Id="rId4" Type="http://schemas.openxmlformats.org/officeDocument/2006/relationships/image" Target="../media/image266.emf"/><Relationship Id="rId9" Type="http://schemas.openxmlformats.org/officeDocument/2006/relationships/image" Target="../media/image27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12" Type="http://schemas.openxmlformats.org/officeDocument/2006/relationships/image" Target="../media/image3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emf"/><Relationship Id="rId11" Type="http://schemas.openxmlformats.org/officeDocument/2006/relationships/image" Target="../media/image35.emf"/><Relationship Id="rId5" Type="http://schemas.openxmlformats.org/officeDocument/2006/relationships/image" Target="../media/image29.emf"/><Relationship Id="rId10" Type="http://schemas.openxmlformats.org/officeDocument/2006/relationships/image" Target="../media/image34.emf"/><Relationship Id="rId4" Type="http://schemas.openxmlformats.org/officeDocument/2006/relationships/image" Target="../media/image28.emf"/><Relationship Id="rId9" Type="http://schemas.openxmlformats.org/officeDocument/2006/relationships/image" Target="../media/image3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36.emf"/><Relationship Id="rId3" Type="http://schemas.openxmlformats.org/officeDocument/2006/relationships/image" Target="../media/image89.jpeg"/><Relationship Id="rId7" Type="http://schemas.openxmlformats.org/officeDocument/2006/relationships/image" Target="../media/image30.emf"/><Relationship Id="rId12" Type="http://schemas.openxmlformats.org/officeDocument/2006/relationships/image" Target="../media/image3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emf"/><Relationship Id="rId11" Type="http://schemas.openxmlformats.org/officeDocument/2006/relationships/image" Target="../media/image34.emf"/><Relationship Id="rId5" Type="http://schemas.openxmlformats.org/officeDocument/2006/relationships/image" Target="../media/image28.emf"/><Relationship Id="rId10" Type="http://schemas.openxmlformats.org/officeDocument/2006/relationships/image" Target="../media/image33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36.emf"/><Relationship Id="rId3" Type="http://schemas.openxmlformats.org/officeDocument/2006/relationships/image" Target="../media/image90.jpeg"/><Relationship Id="rId7" Type="http://schemas.openxmlformats.org/officeDocument/2006/relationships/image" Target="../media/image30.emf"/><Relationship Id="rId12" Type="http://schemas.openxmlformats.org/officeDocument/2006/relationships/image" Target="../media/image3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emf"/><Relationship Id="rId11" Type="http://schemas.openxmlformats.org/officeDocument/2006/relationships/image" Target="../media/image34.emf"/><Relationship Id="rId5" Type="http://schemas.openxmlformats.org/officeDocument/2006/relationships/image" Target="../media/image28.emf"/><Relationship Id="rId10" Type="http://schemas.openxmlformats.org/officeDocument/2006/relationships/image" Target="../media/image33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36.emf"/><Relationship Id="rId3" Type="http://schemas.openxmlformats.org/officeDocument/2006/relationships/image" Target="../media/image91.jpeg"/><Relationship Id="rId7" Type="http://schemas.openxmlformats.org/officeDocument/2006/relationships/image" Target="../media/image30.emf"/><Relationship Id="rId12" Type="http://schemas.openxmlformats.org/officeDocument/2006/relationships/image" Target="../media/image3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emf"/><Relationship Id="rId11" Type="http://schemas.openxmlformats.org/officeDocument/2006/relationships/image" Target="../media/image34.emf"/><Relationship Id="rId5" Type="http://schemas.openxmlformats.org/officeDocument/2006/relationships/image" Target="../media/image28.emf"/><Relationship Id="rId10" Type="http://schemas.openxmlformats.org/officeDocument/2006/relationships/image" Target="../media/image33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32.emf"/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12" Type="http://schemas.openxmlformats.org/officeDocument/2006/relationships/image" Target="../media/image31.emf"/><Relationship Id="rId17" Type="http://schemas.openxmlformats.org/officeDocument/2006/relationships/image" Target="../media/image36.em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5.e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5.jpeg"/><Relationship Id="rId11" Type="http://schemas.openxmlformats.org/officeDocument/2006/relationships/image" Target="../media/image30.emf"/><Relationship Id="rId5" Type="http://schemas.openxmlformats.org/officeDocument/2006/relationships/image" Target="../media/image94.jpeg"/><Relationship Id="rId15" Type="http://schemas.openxmlformats.org/officeDocument/2006/relationships/image" Target="../media/image34.emf"/><Relationship Id="rId10" Type="http://schemas.openxmlformats.org/officeDocument/2006/relationships/image" Target="../media/image29.emf"/><Relationship Id="rId4" Type="http://schemas.openxmlformats.org/officeDocument/2006/relationships/image" Target="../media/image93.jpeg"/><Relationship Id="rId9" Type="http://schemas.openxmlformats.org/officeDocument/2006/relationships/image" Target="../media/image28.emf"/><Relationship Id="rId14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32.emf"/><Relationship Id="rId7" Type="http://schemas.openxmlformats.org/officeDocument/2006/relationships/image" Target="../media/image29.emf"/><Relationship Id="rId12" Type="http://schemas.openxmlformats.org/officeDocument/2006/relationships/image" Target="../media/image3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emf"/><Relationship Id="rId11" Type="http://schemas.openxmlformats.org/officeDocument/2006/relationships/image" Target="../media/image35.emf"/><Relationship Id="rId5" Type="http://schemas.openxmlformats.org/officeDocument/2006/relationships/image" Target="../media/image27.emf"/><Relationship Id="rId10" Type="http://schemas.openxmlformats.org/officeDocument/2006/relationships/image" Target="../media/image33.emf"/><Relationship Id="rId4" Type="http://schemas.openxmlformats.org/officeDocument/2006/relationships/image" Target="../media/image97.jpeg"/><Relationship Id="rId9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88" y="5826790"/>
            <a:ext cx="1916757" cy="1435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971" y="4911651"/>
            <a:ext cx="2170632" cy="2032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2650" y="3201434"/>
            <a:ext cx="6016839" cy="4559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9288" y="-128624"/>
            <a:ext cx="1599413" cy="9271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471" y="1008507"/>
            <a:ext cx="11224831" cy="48409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94523" y="59975"/>
            <a:ext cx="9285296" cy="6622539"/>
            <a:chOff x="2293" y="170"/>
            <a:chExt cx="5541" cy="3952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93" y="170"/>
              <a:ext cx="5541" cy="3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9" y="1253"/>
              <a:ext cx="1161" cy="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2" y="1241"/>
              <a:ext cx="2498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5" y="1870"/>
              <a:ext cx="75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8"/>
            <p:cNvSpPr/>
            <p:nvPr/>
          </p:nvSpPr>
          <p:spPr bwMode="auto">
            <a:xfrm>
              <a:off x="6702" y="1918"/>
              <a:ext cx="139" cy="141"/>
            </a:xfrm>
            <a:custGeom>
              <a:avLst/>
              <a:gdLst>
                <a:gd name="T0" fmla="*/ 47 w 52"/>
                <a:gd name="T1" fmla="*/ 53 h 53"/>
                <a:gd name="T2" fmla="*/ 4 w 52"/>
                <a:gd name="T3" fmla="*/ 53 h 53"/>
                <a:gd name="T4" fmla="*/ 0 w 52"/>
                <a:gd name="T5" fmla="*/ 48 h 53"/>
                <a:gd name="T6" fmla="*/ 0 w 52"/>
                <a:gd name="T7" fmla="*/ 5 h 53"/>
                <a:gd name="T8" fmla="*/ 4 w 52"/>
                <a:gd name="T9" fmla="*/ 0 h 53"/>
                <a:gd name="T10" fmla="*/ 47 w 52"/>
                <a:gd name="T11" fmla="*/ 0 h 53"/>
                <a:gd name="T12" fmla="*/ 52 w 52"/>
                <a:gd name="T13" fmla="*/ 5 h 53"/>
                <a:gd name="T14" fmla="*/ 52 w 52"/>
                <a:gd name="T15" fmla="*/ 48 h 53"/>
                <a:gd name="T16" fmla="*/ 47 w 52"/>
                <a:gd name="T1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3">
                  <a:moveTo>
                    <a:pt x="47" y="53"/>
                  </a:moveTo>
                  <a:cubicBezTo>
                    <a:pt x="4" y="53"/>
                    <a:pt x="4" y="53"/>
                    <a:pt x="4" y="53"/>
                  </a:cubicBezTo>
                  <a:cubicBezTo>
                    <a:pt x="2" y="53"/>
                    <a:pt x="0" y="51"/>
                    <a:pt x="0" y="4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0"/>
                    <a:pt x="52" y="2"/>
                    <a:pt x="52" y="5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51"/>
                    <a:pt x="50" y="53"/>
                    <a:pt x="47" y="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6892" y="1928"/>
              <a:ext cx="373" cy="27"/>
            </a:xfrm>
            <a:custGeom>
              <a:avLst/>
              <a:gdLst>
                <a:gd name="T0" fmla="*/ 135 w 140"/>
                <a:gd name="T1" fmla="*/ 10 h 10"/>
                <a:gd name="T2" fmla="*/ 5 w 140"/>
                <a:gd name="T3" fmla="*/ 10 h 10"/>
                <a:gd name="T4" fmla="*/ 0 w 140"/>
                <a:gd name="T5" fmla="*/ 5 h 10"/>
                <a:gd name="T6" fmla="*/ 5 w 140"/>
                <a:gd name="T7" fmla="*/ 0 h 10"/>
                <a:gd name="T8" fmla="*/ 135 w 140"/>
                <a:gd name="T9" fmla="*/ 0 h 10"/>
                <a:gd name="T10" fmla="*/ 140 w 140"/>
                <a:gd name="T11" fmla="*/ 5 h 10"/>
                <a:gd name="T12" fmla="*/ 135 w 14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0">
                  <a:moveTo>
                    <a:pt x="13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8" y="0"/>
                    <a:pt x="140" y="2"/>
                    <a:pt x="140" y="5"/>
                  </a:cubicBezTo>
                  <a:cubicBezTo>
                    <a:pt x="140" y="8"/>
                    <a:pt x="138" y="10"/>
                    <a:pt x="135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6892" y="1982"/>
              <a:ext cx="373" cy="26"/>
            </a:xfrm>
            <a:custGeom>
              <a:avLst/>
              <a:gdLst>
                <a:gd name="T0" fmla="*/ 135 w 140"/>
                <a:gd name="T1" fmla="*/ 10 h 10"/>
                <a:gd name="T2" fmla="*/ 5 w 140"/>
                <a:gd name="T3" fmla="*/ 10 h 10"/>
                <a:gd name="T4" fmla="*/ 0 w 140"/>
                <a:gd name="T5" fmla="*/ 5 h 10"/>
                <a:gd name="T6" fmla="*/ 5 w 140"/>
                <a:gd name="T7" fmla="*/ 0 h 10"/>
                <a:gd name="T8" fmla="*/ 135 w 140"/>
                <a:gd name="T9" fmla="*/ 0 h 10"/>
                <a:gd name="T10" fmla="*/ 140 w 140"/>
                <a:gd name="T11" fmla="*/ 5 h 10"/>
                <a:gd name="T12" fmla="*/ 135 w 14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0">
                  <a:moveTo>
                    <a:pt x="13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8" y="0"/>
                    <a:pt x="140" y="2"/>
                    <a:pt x="140" y="5"/>
                  </a:cubicBezTo>
                  <a:cubicBezTo>
                    <a:pt x="140" y="8"/>
                    <a:pt x="138" y="10"/>
                    <a:pt x="135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6892" y="2033"/>
              <a:ext cx="259" cy="26"/>
            </a:xfrm>
            <a:custGeom>
              <a:avLst/>
              <a:gdLst>
                <a:gd name="T0" fmla="*/ 92 w 97"/>
                <a:gd name="T1" fmla="*/ 10 h 10"/>
                <a:gd name="T2" fmla="*/ 5 w 97"/>
                <a:gd name="T3" fmla="*/ 10 h 10"/>
                <a:gd name="T4" fmla="*/ 0 w 97"/>
                <a:gd name="T5" fmla="*/ 5 h 10"/>
                <a:gd name="T6" fmla="*/ 5 w 97"/>
                <a:gd name="T7" fmla="*/ 0 h 10"/>
                <a:gd name="T8" fmla="*/ 92 w 97"/>
                <a:gd name="T9" fmla="*/ 0 h 10"/>
                <a:gd name="T10" fmla="*/ 97 w 97"/>
                <a:gd name="T11" fmla="*/ 5 h 10"/>
                <a:gd name="T12" fmla="*/ 92 w 9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0">
                  <a:moveTo>
                    <a:pt x="92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4" y="0"/>
                    <a:pt x="97" y="3"/>
                    <a:pt x="97" y="5"/>
                  </a:cubicBezTo>
                  <a:cubicBezTo>
                    <a:pt x="97" y="8"/>
                    <a:pt x="94" y="10"/>
                    <a:pt x="92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5" y="2483"/>
              <a:ext cx="75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Freeform 13"/>
            <p:cNvSpPr/>
            <p:nvPr/>
          </p:nvSpPr>
          <p:spPr bwMode="auto">
            <a:xfrm>
              <a:off x="4463" y="2532"/>
              <a:ext cx="139" cy="139"/>
            </a:xfrm>
            <a:custGeom>
              <a:avLst/>
              <a:gdLst>
                <a:gd name="T0" fmla="*/ 5 w 52"/>
                <a:gd name="T1" fmla="*/ 52 h 52"/>
                <a:gd name="T2" fmla="*/ 48 w 52"/>
                <a:gd name="T3" fmla="*/ 52 h 52"/>
                <a:gd name="T4" fmla="*/ 52 w 52"/>
                <a:gd name="T5" fmla="*/ 47 h 52"/>
                <a:gd name="T6" fmla="*/ 52 w 52"/>
                <a:gd name="T7" fmla="*/ 4 h 52"/>
                <a:gd name="T8" fmla="*/ 48 w 52"/>
                <a:gd name="T9" fmla="*/ 0 h 52"/>
                <a:gd name="T10" fmla="*/ 5 w 52"/>
                <a:gd name="T11" fmla="*/ 0 h 52"/>
                <a:gd name="T12" fmla="*/ 0 w 52"/>
                <a:gd name="T13" fmla="*/ 4 h 52"/>
                <a:gd name="T14" fmla="*/ 0 w 52"/>
                <a:gd name="T15" fmla="*/ 47 h 52"/>
                <a:gd name="T16" fmla="*/ 5 w 5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2">
                  <a:moveTo>
                    <a:pt x="5" y="52"/>
                  </a:moveTo>
                  <a:cubicBezTo>
                    <a:pt x="48" y="52"/>
                    <a:pt x="48" y="52"/>
                    <a:pt x="48" y="52"/>
                  </a:cubicBezTo>
                  <a:cubicBezTo>
                    <a:pt x="50" y="52"/>
                    <a:pt x="52" y="50"/>
                    <a:pt x="52" y="47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2"/>
                    <a:pt x="50" y="0"/>
                    <a:pt x="4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0"/>
                    <a:pt x="2" y="52"/>
                    <a:pt x="5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4039" y="2543"/>
              <a:ext cx="373" cy="27"/>
            </a:xfrm>
            <a:custGeom>
              <a:avLst/>
              <a:gdLst>
                <a:gd name="T0" fmla="*/ 5 w 140"/>
                <a:gd name="T1" fmla="*/ 10 h 10"/>
                <a:gd name="T2" fmla="*/ 135 w 140"/>
                <a:gd name="T3" fmla="*/ 10 h 10"/>
                <a:gd name="T4" fmla="*/ 140 w 140"/>
                <a:gd name="T5" fmla="*/ 5 h 10"/>
                <a:gd name="T6" fmla="*/ 135 w 140"/>
                <a:gd name="T7" fmla="*/ 0 h 10"/>
                <a:gd name="T8" fmla="*/ 5 w 140"/>
                <a:gd name="T9" fmla="*/ 0 h 10"/>
                <a:gd name="T10" fmla="*/ 0 w 140"/>
                <a:gd name="T11" fmla="*/ 5 h 10"/>
                <a:gd name="T12" fmla="*/ 5 w 14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0">
                  <a:moveTo>
                    <a:pt x="5" y="10"/>
                  </a:moveTo>
                  <a:cubicBezTo>
                    <a:pt x="135" y="10"/>
                    <a:pt x="135" y="10"/>
                    <a:pt x="135" y="10"/>
                  </a:cubicBezTo>
                  <a:cubicBezTo>
                    <a:pt x="138" y="10"/>
                    <a:pt x="140" y="8"/>
                    <a:pt x="140" y="5"/>
                  </a:cubicBezTo>
                  <a:cubicBezTo>
                    <a:pt x="140" y="2"/>
                    <a:pt x="138" y="0"/>
                    <a:pt x="13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4039" y="2594"/>
              <a:ext cx="373" cy="26"/>
            </a:xfrm>
            <a:custGeom>
              <a:avLst/>
              <a:gdLst>
                <a:gd name="T0" fmla="*/ 5 w 140"/>
                <a:gd name="T1" fmla="*/ 10 h 10"/>
                <a:gd name="T2" fmla="*/ 135 w 140"/>
                <a:gd name="T3" fmla="*/ 10 h 10"/>
                <a:gd name="T4" fmla="*/ 140 w 140"/>
                <a:gd name="T5" fmla="*/ 5 h 10"/>
                <a:gd name="T6" fmla="*/ 135 w 140"/>
                <a:gd name="T7" fmla="*/ 0 h 10"/>
                <a:gd name="T8" fmla="*/ 5 w 140"/>
                <a:gd name="T9" fmla="*/ 0 h 10"/>
                <a:gd name="T10" fmla="*/ 0 w 140"/>
                <a:gd name="T11" fmla="*/ 5 h 10"/>
                <a:gd name="T12" fmla="*/ 5 w 14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0">
                  <a:moveTo>
                    <a:pt x="5" y="10"/>
                  </a:moveTo>
                  <a:cubicBezTo>
                    <a:pt x="135" y="10"/>
                    <a:pt x="135" y="10"/>
                    <a:pt x="135" y="10"/>
                  </a:cubicBezTo>
                  <a:cubicBezTo>
                    <a:pt x="138" y="10"/>
                    <a:pt x="140" y="8"/>
                    <a:pt x="140" y="5"/>
                  </a:cubicBezTo>
                  <a:cubicBezTo>
                    <a:pt x="140" y="2"/>
                    <a:pt x="138" y="0"/>
                    <a:pt x="13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4153" y="2647"/>
              <a:ext cx="259" cy="27"/>
            </a:xfrm>
            <a:custGeom>
              <a:avLst/>
              <a:gdLst>
                <a:gd name="T0" fmla="*/ 6 w 97"/>
                <a:gd name="T1" fmla="*/ 10 h 10"/>
                <a:gd name="T2" fmla="*/ 92 w 97"/>
                <a:gd name="T3" fmla="*/ 10 h 10"/>
                <a:gd name="T4" fmla="*/ 97 w 97"/>
                <a:gd name="T5" fmla="*/ 5 h 10"/>
                <a:gd name="T6" fmla="*/ 92 w 97"/>
                <a:gd name="T7" fmla="*/ 0 h 10"/>
                <a:gd name="T8" fmla="*/ 6 w 97"/>
                <a:gd name="T9" fmla="*/ 0 h 10"/>
                <a:gd name="T10" fmla="*/ 0 w 97"/>
                <a:gd name="T11" fmla="*/ 5 h 10"/>
                <a:gd name="T12" fmla="*/ 6 w 9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0">
                  <a:moveTo>
                    <a:pt x="6" y="10"/>
                  </a:moveTo>
                  <a:cubicBezTo>
                    <a:pt x="92" y="10"/>
                    <a:pt x="92" y="10"/>
                    <a:pt x="92" y="10"/>
                  </a:cubicBezTo>
                  <a:cubicBezTo>
                    <a:pt x="95" y="10"/>
                    <a:pt x="97" y="8"/>
                    <a:pt x="97" y="5"/>
                  </a:cubicBezTo>
                  <a:cubicBezTo>
                    <a:pt x="97" y="2"/>
                    <a:pt x="95" y="0"/>
                    <a:pt x="9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5055" y="2618"/>
              <a:ext cx="881" cy="710"/>
            </a:xfrm>
            <a:custGeom>
              <a:avLst/>
              <a:gdLst>
                <a:gd name="T0" fmla="*/ 96 w 330"/>
                <a:gd name="T1" fmla="*/ 20 h 266"/>
                <a:gd name="T2" fmla="*/ 47 w 330"/>
                <a:gd name="T3" fmla="*/ 40 h 266"/>
                <a:gd name="T4" fmla="*/ 16 w 330"/>
                <a:gd name="T5" fmla="*/ 85 h 266"/>
                <a:gd name="T6" fmla="*/ 0 w 330"/>
                <a:gd name="T7" fmla="*/ 264 h 266"/>
                <a:gd name="T8" fmla="*/ 330 w 330"/>
                <a:gd name="T9" fmla="*/ 266 h 266"/>
                <a:gd name="T10" fmla="*/ 330 w 330"/>
                <a:gd name="T11" fmla="*/ 204 h 266"/>
                <a:gd name="T12" fmla="*/ 293 w 330"/>
                <a:gd name="T13" fmla="*/ 70 h 266"/>
                <a:gd name="T14" fmla="*/ 277 w 330"/>
                <a:gd name="T15" fmla="*/ 44 h 266"/>
                <a:gd name="T16" fmla="*/ 231 w 330"/>
                <a:gd name="T17" fmla="*/ 14 h 266"/>
                <a:gd name="T18" fmla="*/ 188 w 330"/>
                <a:gd name="T19" fmla="*/ 9 h 266"/>
                <a:gd name="T20" fmla="*/ 177 w 330"/>
                <a:gd name="T21" fmla="*/ 0 h 266"/>
                <a:gd name="T22" fmla="*/ 96 w 330"/>
                <a:gd name="T23" fmla="*/ 2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0" h="266">
                  <a:moveTo>
                    <a:pt x="96" y="20"/>
                  </a:moveTo>
                  <a:cubicBezTo>
                    <a:pt x="47" y="40"/>
                    <a:pt x="47" y="40"/>
                    <a:pt x="47" y="40"/>
                  </a:cubicBezTo>
                  <a:cubicBezTo>
                    <a:pt x="28" y="47"/>
                    <a:pt x="16" y="65"/>
                    <a:pt x="16" y="85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330" y="266"/>
                    <a:pt x="330" y="266"/>
                    <a:pt x="330" y="266"/>
                  </a:cubicBezTo>
                  <a:cubicBezTo>
                    <a:pt x="330" y="204"/>
                    <a:pt x="330" y="204"/>
                    <a:pt x="330" y="204"/>
                  </a:cubicBezTo>
                  <a:cubicBezTo>
                    <a:pt x="330" y="157"/>
                    <a:pt x="317" y="110"/>
                    <a:pt x="293" y="70"/>
                  </a:cubicBezTo>
                  <a:cubicBezTo>
                    <a:pt x="277" y="44"/>
                    <a:pt x="277" y="44"/>
                    <a:pt x="277" y="44"/>
                  </a:cubicBezTo>
                  <a:cubicBezTo>
                    <a:pt x="267" y="27"/>
                    <a:pt x="250" y="16"/>
                    <a:pt x="231" y="14"/>
                  </a:cubicBezTo>
                  <a:cubicBezTo>
                    <a:pt x="188" y="9"/>
                    <a:pt x="188" y="9"/>
                    <a:pt x="188" y="9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96" y="20"/>
                    <a:pt x="96" y="20"/>
                    <a:pt x="96" y="20"/>
                  </a:cubicBezTo>
                </a:path>
              </a:pathLst>
            </a:custGeom>
            <a:solidFill>
              <a:srgbClr val="413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5304" y="2626"/>
              <a:ext cx="253" cy="700"/>
            </a:xfrm>
            <a:custGeom>
              <a:avLst/>
              <a:gdLst>
                <a:gd name="T0" fmla="*/ 0 w 253"/>
                <a:gd name="T1" fmla="*/ 48 h 700"/>
                <a:gd name="T2" fmla="*/ 8 w 253"/>
                <a:gd name="T3" fmla="*/ 109 h 700"/>
                <a:gd name="T4" fmla="*/ 8 w 253"/>
                <a:gd name="T5" fmla="*/ 283 h 700"/>
                <a:gd name="T6" fmla="*/ 90 w 253"/>
                <a:gd name="T7" fmla="*/ 700 h 700"/>
                <a:gd name="T8" fmla="*/ 186 w 253"/>
                <a:gd name="T9" fmla="*/ 323 h 700"/>
                <a:gd name="T10" fmla="*/ 253 w 253"/>
                <a:gd name="T11" fmla="*/ 24 h 700"/>
                <a:gd name="T12" fmla="*/ 221 w 253"/>
                <a:gd name="T13" fmla="*/ 0 h 700"/>
                <a:gd name="T14" fmla="*/ 8 w 253"/>
                <a:gd name="T15" fmla="*/ 45 h 700"/>
                <a:gd name="T16" fmla="*/ 0 w 253"/>
                <a:gd name="T17" fmla="*/ 48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" h="700">
                  <a:moveTo>
                    <a:pt x="0" y="48"/>
                  </a:moveTo>
                  <a:lnTo>
                    <a:pt x="8" y="109"/>
                  </a:lnTo>
                  <a:lnTo>
                    <a:pt x="8" y="283"/>
                  </a:lnTo>
                  <a:lnTo>
                    <a:pt x="90" y="700"/>
                  </a:lnTo>
                  <a:lnTo>
                    <a:pt x="186" y="323"/>
                  </a:lnTo>
                  <a:lnTo>
                    <a:pt x="253" y="24"/>
                  </a:lnTo>
                  <a:lnTo>
                    <a:pt x="221" y="0"/>
                  </a:lnTo>
                  <a:lnTo>
                    <a:pt x="8" y="45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19"/>
            <p:cNvSpPr/>
            <p:nvPr/>
          </p:nvSpPr>
          <p:spPr bwMode="auto">
            <a:xfrm>
              <a:off x="5304" y="2626"/>
              <a:ext cx="253" cy="700"/>
            </a:xfrm>
            <a:custGeom>
              <a:avLst/>
              <a:gdLst>
                <a:gd name="T0" fmla="*/ 0 w 253"/>
                <a:gd name="T1" fmla="*/ 48 h 700"/>
                <a:gd name="T2" fmla="*/ 8 w 253"/>
                <a:gd name="T3" fmla="*/ 109 h 700"/>
                <a:gd name="T4" fmla="*/ 8 w 253"/>
                <a:gd name="T5" fmla="*/ 283 h 700"/>
                <a:gd name="T6" fmla="*/ 90 w 253"/>
                <a:gd name="T7" fmla="*/ 700 h 700"/>
                <a:gd name="T8" fmla="*/ 186 w 253"/>
                <a:gd name="T9" fmla="*/ 323 h 700"/>
                <a:gd name="T10" fmla="*/ 253 w 253"/>
                <a:gd name="T11" fmla="*/ 24 h 700"/>
                <a:gd name="T12" fmla="*/ 221 w 253"/>
                <a:gd name="T13" fmla="*/ 0 h 700"/>
                <a:gd name="T14" fmla="*/ 8 w 253"/>
                <a:gd name="T15" fmla="*/ 45 h 700"/>
                <a:gd name="T16" fmla="*/ 0 w 253"/>
                <a:gd name="T17" fmla="*/ 48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" h="700">
                  <a:moveTo>
                    <a:pt x="0" y="48"/>
                  </a:moveTo>
                  <a:lnTo>
                    <a:pt x="8" y="109"/>
                  </a:lnTo>
                  <a:lnTo>
                    <a:pt x="8" y="283"/>
                  </a:lnTo>
                  <a:lnTo>
                    <a:pt x="90" y="700"/>
                  </a:lnTo>
                  <a:lnTo>
                    <a:pt x="186" y="323"/>
                  </a:lnTo>
                  <a:lnTo>
                    <a:pt x="253" y="24"/>
                  </a:lnTo>
                  <a:lnTo>
                    <a:pt x="221" y="0"/>
                  </a:lnTo>
                  <a:lnTo>
                    <a:pt x="8" y="45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5354" y="2823"/>
              <a:ext cx="88" cy="497"/>
            </a:xfrm>
            <a:custGeom>
              <a:avLst/>
              <a:gdLst>
                <a:gd name="T0" fmla="*/ 19 w 88"/>
                <a:gd name="T1" fmla="*/ 0 h 497"/>
                <a:gd name="T2" fmla="*/ 0 w 88"/>
                <a:gd name="T3" fmla="*/ 326 h 497"/>
                <a:gd name="T4" fmla="*/ 40 w 88"/>
                <a:gd name="T5" fmla="*/ 497 h 497"/>
                <a:gd name="T6" fmla="*/ 78 w 88"/>
                <a:gd name="T7" fmla="*/ 337 h 497"/>
                <a:gd name="T8" fmla="*/ 88 w 88"/>
                <a:gd name="T9" fmla="*/ 0 h 497"/>
                <a:gd name="T10" fmla="*/ 19 w 88"/>
                <a:gd name="T1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497">
                  <a:moveTo>
                    <a:pt x="19" y="0"/>
                  </a:moveTo>
                  <a:lnTo>
                    <a:pt x="0" y="326"/>
                  </a:lnTo>
                  <a:lnTo>
                    <a:pt x="40" y="497"/>
                  </a:lnTo>
                  <a:lnTo>
                    <a:pt x="78" y="337"/>
                  </a:lnTo>
                  <a:lnTo>
                    <a:pt x="88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23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5277" y="2313"/>
              <a:ext cx="296" cy="283"/>
            </a:xfrm>
            <a:custGeom>
              <a:avLst/>
              <a:gdLst>
                <a:gd name="T0" fmla="*/ 111 w 111"/>
                <a:gd name="T1" fmla="*/ 42 h 106"/>
                <a:gd name="T2" fmla="*/ 108 w 111"/>
                <a:gd name="T3" fmla="*/ 33 h 106"/>
                <a:gd name="T4" fmla="*/ 104 w 111"/>
                <a:gd name="T5" fmla="*/ 28 h 106"/>
                <a:gd name="T6" fmla="*/ 103 w 111"/>
                <a:gd name="T7" fmla="*/ 25 h 106"/>
                <a:gd name="T8" fmla="*/ 101 w 111"/>
                <a:gd name="T9" fmla="*/ 19 h 106"/>
                <a:gd name="T10" fmla="*/ 87 w 111"/>
                <a:gd name="T11" fmla="*/ 12 h 106"/>
                <a:gd name="T12" fmla="*/ 83 w 111"/>
                <a:gd name="T13" fmla="*/ 8 h 106"/>
                <a:gd name="T14" fmla="*/ 79 w 111"/>
                <a:gd name="T15" fmla="*/ 2 h 106"/>
                <a:gd name="T16" fmla="*/ 74 w 111"/>
                <a:gd name="T17" fmla="*/ 2 h 106"/>
                <a:gd name="T18" fmla="*/ 63 w 111"/>
                <a:gd name="T19" fmla="*/ 6 h 106"/>
                <a:gd name="T20" fmla="*/ 53 w 111"/>
                <a:gd name="T21" fmla="*/ 2 h 106"/>
                <a:gd name="T22" fmla="*/ 30 w 111"/>
                <a:gd name="T23" fmla="*/ 10 h 106"/>
                <a:gd name="T24" fmla="*/ 22 w 111"/>
                <a:gd name="T25" fmla="*/ 10 h 106"/>
                <a:gd name="T26" fmla="*/ 16 w 111"/>
                <a:gd name="T27" fmla="*/ 17 h 106"/>
                <a:gd name="T28" fmla="*/ 12 w 111"/>
                <a:gd name="T29" fmla="*/ 25 h 106"/>
                <a:gd name="T30" fmla="*/ 5 w 111"/>
                <a:gd name="T31" fmla="*/ 30 h 106"/>
                <a:gd name="T32" fmla="*/ 0 w 111"/>
                <a:gd name="T33" fmla="*/ 44 h 106"/>
                <a:gd name="T34" fmla="*/ 0 w 111"/>
                <a:gd name="T35" fmla="*/ 57 h 106"/>
                <a:gd name="T36" fmla="*/ 9 w 111"/>
                <a:gd name="T37" fmla="*/ 89 h 106"/>
                <a:gd name="T38" fmla="*/ 9 w 111"/>
                <a:gd name="T39" fmla="*/ 89 h 106"/>
                <a:gd name="T40" fmla="*/ 13 w 111"/>
                <a:gd name="T41" fmla="*/ 86 h 106"/>
                <a:gd name="T42" fmla="*/ 25 w 111"/>
                <a:gd name="T43" fmla="*/ 84 h 106"/>
                <a:gd name="T44" fmla="*/ 34 w 111"/>
                <a:gd name="T45" fmla="*/ 82 h 106"/>
                <a:gd name="T46" fmla="*/ 44 w 111"/>
                <a:gd name="T47" fmla="*/ 84 h 106"/>
                <a:gd name="T48" fmla="*/ 67 w 111"/>
                <a:gd name="T49" fmla="*/ 90 h 106"/>
                <a:gd name="T50" fmla="*/ 84 w 111"/>
                <a:gd name="T51" fmla="*/ 96 h 106"/>
                <a:gd name="T52" fmla="*/ 95 w 111"/>
                <a:gd name="T53" fmla="*/ 106 h 106"/>
                <a:gd name="T54" fmla="*/ 105 w 111"/>
                <a:gd name="T55" fmla="*/ 82 h 106"/>
                <a:gd name="T56" fmla="*/ 108 w 111"/>
                <a:gd name="T57" fmla="*/ 77 h 106"/>
                <a:gd name="T58" fmla="*/ 107 w 111"/>
                <a:gd name="T59" fmla="*/ 70 h 106"/>
                <a:gd name="T60" fmla="*/ 110 w 111"/>
                <a:gd name="T61" fmla="*/ 57 h 106"/>
                <a:gd name="T62" fmla="*/ 109 w 111"/>
                <a:gd name="T63" fmla="*/ 50 h 106"/>
                <a:gd name="T64" fmla="*/ 110 w 111"/>
                <a:gd name="T65" fmla="*/ 44 h 106"/>
                <a:gd name="T66" fmla="*/ 111 w 111"/>
                <a:gd name="T67" fmla="*/ 4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1" h="106">
                  <a:moveTo>
                    <a:pt x="111" y="42"/>
                  </a:moveTo>
                  <a:cubicBezTo>
                    <a:pt x="111" y="39"/>
                    <a:pt x="110" y="35"/>
                    <a:pt x="108" y="33"/>
                  </a:cubicBezTo>
                  <a:cubicBezTo>
                    <a:pt x="106" y="31"/>
                    <a:pt x="104" y="30"/>
                    <a:pt x="104" y="28"/>
                  </a:cubicBezTo>
                  <a:cubicBezTo>
                    <a:pt x="103" y="27"/>
                    <a:pt x="103" y="26"/>
                    <a:pt x="103" y="25"/>
                  </a:cubicBezTo>
                  <a:cubicBezTo>
                    <a:pt x="103" y="23"/>
                    <a:pt x="102" y="21"/>
                    <a:pt x="101" y="19"/>
                  </a:cubicBezTo>
                  <a:cubicBezTo>
                    <a:pt x="97" y="15"/>
                    <a:pt x="91" y="15"/>
                    <a:pt x="87" y="12"/>
                  </a:cubicBezTo>
                  <a:cubicBezTo>
                    <a:pt x="86" y="11"/>
                    <a:pt x="85" y="9"/>
                    <a:pt x="83" y="8"/>
                  </a:cubicBezTo>
                  <a:cubicBezTo>
                    <a:pt x="82" y="6"/>
                    <a:pt x="81" y="3"/>
                    <a:pt x="79" y="2"/>
                  </a:cubicBezTo>
                  <a:cubicBezTo>
                    <a:pt x="77" y="1"/>
                    <a:pt x="75" y="2"/>
                    <a:pt x="74" y="2"/>
                  </a:cubicBezTo>
                  <a:cubicBezTo>
                    <a:pt x="70" y="4"/>
                    <a:pt x="67" y="7"/>
                    <a:pt x="63" y="6"/>
                  </a:cubicBezTo>
                  <a:cubicBezTo>
                    <a:pt x="59" y="5"/>
                    <a:pt x="57" y="3"/>
                    <a:pt x="53" y="2"/>
                  </a:cubicBezTo>
                  <a:cubicBezTo>
                    <a:pt x="45" y="0"/>
                    <a:pt x="38" y="10"/>
                    <a:pt x="30" y="10"/>
                  </a:cubicBezTo>
                  <a:cubicBezTo>
                    <a:pt x="27" y="10"/>
                    <a:pt x="24" y="9"/>
                    <a:pt x="22" y="10"/>
                  </a:cubicBezTo>
                  <a:cubicBezTo>
                    <a:pt x="19" y="11"/>
                    <a:pt x="17" y="14"/>
                    <a:pt x="16" y="17"/>
                  </a:cubicBezTo>
                  <a:cubicBezTo>
                    <a:pt x="15" y="19"/>
                    <a:pt x="14" y="23"/>
                    <a:pt x="12" y="25"/>
                  </a:cubicBezTo>
                  <a:cubicBezTo>
                    <a:pt x="10" y="27"/>
                    <a:pt x="7" y="28"/>
                    <a:pt x="5" y="30"/>
                  </a:cubicBezTo>
                  <a:cubicBezTo>
                    <a:pt x="1" y="34"/>
                    <a:pt x="1" y="39"/>
                    <a:pt x="0" y="44"/>
                  </a:cubicBezTo>
                  <a:cubicBezTo>
                    <a:pt x="0" y="49"/>
                    <a:pt x="0" y="53"/>
                    <a:pt x="0" y="57"/>
                  </a:cubicBezTo>
                  <a:cubicBezTo>
                    <a:pt x="0" y="68"/>
                    <a:pt x="3" y="79"/>
                    <a:pt x="9" y="89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10" y="87"/>
                    <a:pt x="12" y="87"/>
                    <a:pt x="13" y="86"/>
                  </a:cubicBezTo>
                  <a:cubicBezTo>
                    <a:pt x="17" y="86"/>
                    <a:pt x="21" y="85"/>
                    <a:pt x="25" y="84"/>
                  </a:cubicBezTo>
                  <a:cubicBezTo>
                    <a:pt x="28" y="83"/>
                    <a:pt x="31" y="82"/>
                    <a:pt x="34" y="82"/>
                  </a:cubicBezTo>
                  <a:cubicBezTo>
                    <a:pt x="37" y="82"/>
                    <a:pt x="41" y="83"/>
                    <a:pt x="44" y="84"/>
                  </a:cubicBezTo>
                  <a:cubicBezTo>
                    <a:pt x="52" y="86"/>
                    <a:pt x="60" y="88"/>
                    <a:pt x="67" y="90"/>
                  </a:cubicBezTo>
                  <a:cubicBezTo>
                    <a:pt x="73" y="91"/>
                    <a:pt x="78" y="93"/>
                    <a:pt x="84" y="96"/>
                  </a:cubicBezTo>
                  <a:cubicBezTo>
                    <a:pt x="88" y="98"/>
                    <a:pt x="92" y="102"/>
                    <a:pt x="95" y="106"/>
                  </a:cubicBezTo>
                  <a:cubicBezTo>
                    <a:pt x="97" y="97"/>
                    <a:pt x="101" y="89"/>
                    <a:pt x="105" y="82"/>
                  </a:cubicBezTo>
                  <a:cubicBezTo>
                    <a:pt x="106" y="80"/>
                    <a:pt x="107" y="79"/>
                    <a:pt x="108" y="77"/>
                  </a:cubicBezTo>
                  <a:cubicBezTo>
                    <a:pt x="108" y="75"/>
                    <a:pt x="107" y="72"/>
                    <a:pt x="107" y="70"/>
                  </a:cubicBezTo>
                  <a:cubicBezTo>
                    <a:pt x="107" y="66"/>
                    <a:pt x="110" y="62"/>
                    <a:pt x="110" y="57"/>
                  </a:cubicBezTo>
                  <a:cubicBezTo>
                    <a:pt x="110" y="55"/>
                    <a:pt x="109" y="52"/>
                    <a:pt x="109" y="50"/>
                  </a:cubicBezTo>
                  <a:cubicBezTo>
                    <a:pt x="109" y="48"/>
                    <a:pt x="110" y="46"/>
                    <a:pt x="110" y="44"/>
                  </a:cubicBezTo>
                  <a:cubicBezTo>
                    <a:pt x="111" y="43"/>
                    <a:pt x="111" y="43"/>
                    <a:pt x="111" y="42"/>
                  </a:cubicBezTo>
                </a:path>
              </a:pathLst>
            </a:custGeom>
            <a:solidFill>
              <a:srgbClr val="623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22"/>
            <p:cNvSpPr/>
            <p:nvPr/>
          </p:nvSpPr>
          <p:spPr bwMode="auto">
            <a:xfrm>
              <a:off x="5392" y="2618"/>
              <a:ext cx="200" cy="708"/>
            </a:xfrm>
            <a:custGeom>
              <a:avLst/>
              <a:gdLst>
                <a:gd name="T0" fmla="*/ 173 w 200"/>
                <a:gd name="T1" fmla="*/ 24 h 708"/>
                <a:gd name="T2" fmla="*/ 200 w 200"/>
                <a:gd name="T3" fmla="*/ 112 h 708"/>
                <a:gd name="T4" fmla="*/ 165 w 200"/>
                <a:gd name="T5" fmla="*/ 131 h 708"/>
                <a:gd name="T6" fmla="*/ 200 w 200"/>
                <a:gd name="T7" fmla="*/ 160 h 708"/>
                <a:gd name="T8" fmla="*/ 2 w 200"/>
                <a:gd name="T9" fmla="*/ 708 h 708"/>
                <a:gd name="T10" fmla="*/ 0 w 200"/>
                <a:gd name="T11" fmla="*/ 681 h 708"/>
                <a:gd name="T12" fmla="*/ 115 w 200"/>
                <a:gd name="T13" fmla="*/ 45 h 708"/>
                <a:gd name="T14" fmla="*/ 136 w 200"/>
                <a:gd name="T15" fmla="*/ 0 h 708"/>
                <a:gd name="T16" fmla="*/ 165 w 200"/>
                <a:gd name="T17" fmla="*/ 24 h 708"/>
                <a:gd name="T18" fmla="*/ 173 w 200"/>
                <a:gd name="T19" fmla="*/ 24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708">
                  <a:moveTo>
                    <a:pt x="173" y="24"/>
                  </a:moveTo>
                  <a:lnTo>
                    <a:pt x="200" y="112"/>
                  </a:lnTo>
                  <a:lnTo>
                    <a:pt x="165" y="131"/>
                  </a:lnTo>
                  <a:lnTo>
                    <a:pt x="200" y="160"/>
                  </a:lnTo>
                  <a:lnTo>
                    <a:pt x="2" y="708"/>
                  </a:lnTo>
                  <a:lnTo>
                    <a:pt x="0" y="681"/>
                  </a:lnTo>
                  <a:lnTo>
                    <a:pt x="115" y="45"/>
                  </a:lnTo>
                  <a:lnTo>
                    <a:pt x="136" y="0"/>
                  </a:lnTo>
                  <a:lnTo>
                    <a:pt x="165" y="24"/>
                  </a:lnTo>
                  <a:lnTo>
                    <a:pt x="173" y="24"/>
                  </a:lnTo>
                  <a:close/>
                </a:path>
              </a:pathLst>
            </a:custGeom>
            <a:solidFill>
              <a:srgbClr val="564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23"/>
            <p:cNvSpPr/>
            <p:nvPr/>
          </p:nvSpPr>
          <p:spPr bwMode="auto">
            <a:xfrm>
              <a:off x="5392" y="2618"/>
              <a:ext cx="200" cy="708"/>
            </a:xfrm>
            <a:custGeom>
              <a:avLst/>
              <a:gdLst>
                <a:gd name="T0" fmla="*/ 173 w 200"/>
                <a:gd name="T1" fmla="*/ 24 h 708"/>
                <a:gd name="T2" fmla="*/ 200 w 200"/>
                <a:gd name="T3" fmla="*/ 112 h 708"/>
                <a:gd name="T4" fmla="*/ 165 w 200"/>
                <a:gd name="T5" fmla="*/ 131 h 708"/>
                <a:gd name="T6" fmla="*/ 200 w 200"/>
                <a:gd name="T7" fmla="*/ 160 h 708"/>
                <a:gd name="T8" fmla="*/ 2 w 200"/>
                <a:gd name="T9" fmla="*/ 708 h 708"/>
                <a:gd name="T10" fmla="*/ 0 w 200"/>
                <a:gd name="T11" fmla="*/ 681 h 708"/>
                <a:gd name="T12" fmla="*/ 115 w 200"/>
                <a:gd name="T13" fmla="*/ 45 h 708"/>
                <a:gd name="T14" fmla="*/ 136 w 200"/>
                <a:gd name="T15" fmla="*/ 0 h 708"/>
                <a:gd name="T16" fmla="*/ 165 w 200"/>
                <a:gd name="T17" fmla="*/ 24 h 708"/>
                <a:gd name="T18" fmla="*/ 173 w 200"/>
                <a:gd name="T19" fmla="*/ 24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708">
                  <a:moveTo>
                    <a:pt x="173" y="24"/>
                  </a:moveTo>
                  <a:lnTo>
                    <a:pt x="200" y="112"/>
                  </a:lnTo>
                  <a:lnTo>
                    <a:pt x="165" y="131"/>
                  </a:lnTo>
                  <a:lnTo>
                    <a:pt x="200" y="160"/>
                  </a:lnTo>
                  <a:lnTo>
                    <a:pt x="2" y="708"/>
                  </a:lnTo>
                  <a:lnTo>
                    <a:pt x="0" y="681"/>
                  </a:lnTo>
                  <a:lnTo>
                    <a:pt x="115" y="45"/>
                  </a:lnTo>
                  <a:lnTo>
                    <a:pt x="136" y="0"/>
                  </a:lnTo>
                  <a:lnTo>
                    <a:pt x="165" y="24"/>
                  </a:lnTo>
                  <a:lnTo>
                    <a:pt x="173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4"/>
            <p:cNvSpPr/>
            <p:nvPr/>
          </p:nvSpPr>
          <p:spPr bwMode="auto">
            <a:xfrm>
              <a:off x="5234" y="2674"/>
              <a:ext cx="160" cy="652"/>
            </a:xfrm>
            <a:custGeom>
              <a:avLst/>
              <a:gdLst>
                <a:gd name="T0" fmla="*/ 70 w 160"/>
                <a:gd name="T1" fmla="*/ 0 h 652"/>
                <a:gd name="T2" fmla="*/ 0 w 160"/>
                <a:gd name="T3" fmla="*/ 112 h 652"/>
                <a:gd name="T4" fmla="*/ 32 w 160"/>
                <a:gd name="T5" fmla="*/ 136 h 652"/>
                <a:gd name="T6" fmla="*/ 0 w 160"/>
                <a:gd name="T7" fmla="*/ 176 h 652"/>
                <a:gd name="T8" fmla="*/ 160 w 160"/>
                <a:gd name="T9" fmla="*/ 652 h 652"/>
                <a:gd name="T10" fmla="*/ 70 w 160"/>
                <a:gd name="T11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652">
                  <a:moveTo>
                    <a:pt x="70" y="0"/>
                  </a:moveTo>
                  <a:lnTo>
                    <a:pt x="0" y="112"/>
                  </a:lnTo>
                  <a:lnTo>
                    <a:pt x="32" y="136"/>
                  </a:lnTo>
                  <a:lnTo>
                    <a:pt x="0" y="176"/>
                  </a:lnTo>
                  <a:lnTo>
                    <a:pt x="160" y="65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564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25"/>
            <p:cNvSpPr/>
            <p:nvPr/>
          </p:nvSpPr>
          <p:spPr bwMode="auto">
            <a:xfrm>
              <a:off x="5234" y="2674"/>
              <a:ext cx="160" cy="652"/>
            </a:xfrm>
            <a:custGeom>
              <a:avLst/>
              <a:gdLst>
                <a:gd name="T0" fmla="*/ 70 w 160"/>
                <a:gd name="T1" fmla="*/ 0 h 652"/>
                <a:gd name="T2" fmla="*/ 0 w 160"/>
                <a:gd name="T3" fmla="*/ 112 h 652"/>
                <a:gd name="T4" fmla="*/ 32 w 160"/>
                <a:gd name="T5" fmla="*/ 136 h 652"/>
                <a:gd name="T6" fmla="*/ 0 w 160"/>
                <a:gd name="T7" fmla="*/ 176 h 652"/>
                <a:gd name="T8" fmla="*/ 160 w 160"/>
                <a:gd name="T9" fmla="*/ 652 h 652"/>
                <a:gd name="T10" fmla="*/ 70 w 160"/>
                <a:gd name="T11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652">
                  <a:moveTo>
                    <a:pt x="70" y="0"/>
                  </a:moveTo>
                  <a:lnTo>
                    <a:pt x="0" y="112"/>
                  </a:lnTo>
                  <a:lnTo>
                    <a:pt x="32" y="136"/>
                  </a:lnTo>
                  <a:lnTo>
                    <a:pt x="0" y="176"/>
                  </a:lnTo>
                  <a:lnTo>
                    <a:pt x="160" y="652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5341" y="2775"/>
              <a:ext cx="136" cy="54"/>
            </a:xfrm>
            <a:custGeom>
              <a:avLst/>
              <a:gdLst>
                <a:gd name="T0" fmla="*/ 72 w 136"/>
                <a:gd name="T1" fmla="*/ 0 h 54"/>
                <a:gd name="T2" fmla="*/ 0 w 136"/>
                <a:gd name="T3" fmla="*/ 54 h 54"/>
                <a:gd name="T4" fmla="*/ 136 w 136"/>
                <a:gd name="T5" fmla="*/ 54 h 54"/>
                <a:gd name="T6" fmla="*/ 136 w 136"/>
                <a:gd name="T7" fmla="*/ 48 h 54"/>
                <a:gd name="T8" fmla="*/ 72 w 136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54">
                  <a:moveTo>
                    <a:pt x="72" y="0"/>
                  </a:moveTo>
                  <a:lnTo>
                    <a:pt x="0" y="54"/>
                  </a:lnTo>
                  <a:lnTo>
                    <a:pt x="136" y="54"/>
                  </a:lnTo>
                  <a:lnTo>
                    <a:pt x="136" y="4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623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27"/>
            <p:cNvSpPr/>
            <p:nvPr/>
          </p:nvSpPr>
          <p:spPr bwMode="auto">
            <a:xfrm>
              <a:off x="5341" y="2775"/>
              <a:ext cx="136" cy="54"/>
            </a:xfrm>
            <a:custGeom>
              <a:avLst/>
              <a:gdLst>
                <a:gd name="T0" fmla="*/ 72 w 136"/>
                <a:gd name="T1" fmla="*/ 0 h 54"/>
                <a:gd name="T2" fmla="*/ 0 w 136"/>
                <a:gd name="T3" fmla="*/ 54 h 54"/>
                <a:gd name="T4" fmla="*/ 136 w 136"/>
                <a:gd name="T5" fmla="*/ 54 h 54"/>
                <a:gd name="T6" fmla="*/ 136 w 136"/>
                <a:gd name="T7" fmla="*/ 48 h 54"/>
                <a:gd name="T8" fmla="*/ 72 w 136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54">
                  <a:moveTo>
                    <a:pt x="72" y="0"/>
                  </a:moveTo>
                  <a:lnTo>
                    <a:pt x="0" y="54"/>
                  </a:lnTo>
                  <a:lnTo>
                    <a:pt x="136" y="54"/>
                  </a:lnTo>
                  <a:lnTo>
                    <a:pt x="136" y="48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28"/>
            <p:cNvSpPr/>
            <p:nvPr/>
          </p:nvSpPr>
          <p:spPr bwMode="auto">
            <a:xfrm>
              <a:off x="5274" y="2492"/>
              <a:ext cx="54" cy="107"/>
            </a:xfrm>
            <a:custGeom>
              <a:avLst/>
              <a:gdLst>
                <a:gd name="T0" fmla="*/ 4 w 20"/>
                <a:gd name="T1" fmla="*/ 0 h 40"/>
                <a:gd name="T2" fmla="*/ 4 w 20"/>
                <a:gd name="T3" fmla="*/ 0 h 40"/>
                <a:gd name="T4" fmla="*/ 1 w 20"/>
                <a:gd name="T5" fmla="*/ 12 h 40"/>
                <a:gd name="T6" fmla="*/ 2 w 20"/>
                <a:gd name="T7" fmla="*/ 27 h 40"/>
                <a:gd name="T8" fmla="*/ 5 w 20"/>
                <a:gd name="T9" fmla="*/ 35 h 40"/>
                <a:gd name="T10" fmla="*/ 5 w 20"/>
                <a:gd name="T11" fmla="*/ 36 h 40"/>
                <a:gd name="T12" fmla="*/ 18 w 20"/>
                <a:gd name="T13" fmla="*/ 35 h 40"/>
                <a:gd name="T14" fmla="*/ 20 w 20"/>
                <a:gd name="T15" fmla="*/ 34 h 40"/>
                <a:gd name="T16" fmla="*/ 17 w 20"/>
                <a:gd name="T17" fmla="*/ 5 h 40"/>
                <a:gd name="T18" fmla="*/ 4 w 20"/>
                <a:gd name="T1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4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0" y="7"/>
                    <a:pt x="1" y="12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30"/>
                    <a:pt x="3" y="33"/>
                    <a:pt x="5" y="35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9" y="40"/>
                    <a:pt x="15" y="40"/>
                    <a:pt x="18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7" y="5"/>
                    <a:pt x="17" y="5"/>
                    <a:pt x="17" y="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29"/>
            <p:cNvSpPr/>
            <p:nvPr/>
          </p:nvSpPr>
          <p:spPr bwMode="auto">
            <a:xfrm>
              <a:off x="5507" y="2511"/>
              <a:ext cx="53" cy="107"/>
            </a:xfrm>
            <a:custGeom>
              <a:avLst/>
              <a:gdLst>
                <a:gd name="T0" fmla="*/ 15 w 20"/>
                <a:gd name="T1" fmla="*/ 0 h 40"/>
                <a:gd name="T2" fmla="*/ 15 w 20"/>
                <a:gd name="T3" fmla="*/ 0 h 40"/>
                <a:gd name="T4" fmla="*/ 19 w 20"/>
                <a:gd name="T5" fmla="*/ 12 h 40"/>
                <a:gd name="T6" fmla="*/ 18 w 20"/>
                <a:gd name="T7" fmla="*/ 27 h 40"/>
                <a:gd name="T8" fmla="*/ 14 w 20"/>
                <a:gd name="T9" fmla="*/ 35 h 40"/>
                <a:gd name="T10" fmla="*/ 14 w 20"/>
                <a:gd name="T11" fmla="*/ 36 h 40"/>
                <a:gd name="T12" fmla="*/ 1 w 20"/>
                <a:gd name="T13" fmla="*/ 36 h 40"/>
                <a:gd name="T14" fmla="*/ 0 w 20"/>
                <a:gd name="T15" fmla="*/ 34 h 40"/>
                <a:gd name="T16" fmla="*/ 3 w 20"/>
                <a:gd name="T17" fmla="*/ 5 h 40"/>
                <a:gd name="T18" fmla="*/ 15 w 20"/>
                <a:gd name="T1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40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8" y="3"/>
                    <a:pt x="20" y="8"/>
                    <a:pt x="19" y="12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30"/>
                    <a:pt x="16" y="33"/>
                    <a:pt x="14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1" y="40"/>
                    <a:pt x="4" y="40"/>
                    <a:pt x="1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3" y="5"/>
                    <a:pt x="3" y="5"/>
                    <a:pt x="3" y="5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" y="2659"/>
              <a:ext cx="24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Freeform 31"/>
            <p:cNvSpPr/>
            <p:nvPr/>
          </p:nvSpPr>
          <p:spPr bwMode="auto">
            <a:xfrm>
              <a:off x="5312" y="2663"/>
              <a:ext cx="34" cy="8"/>
            </a:xfrm>
            <a:custGeom>
              <a:avLst/>
              <a:gdLst>
                <a:gd name="T0" fmla="*/ 34 w 34"/>
                <a:gd name="T1" fmla="*/ 0 h 8"/>
                <a:gd name="T2" fmla="*/ 0 w 34"/>
                <a:gd name="T3" fmla="*/ 8 h 8"/>
                <a:gd name="T4" fmla="*/ 0 w 34"/>
                <a:gd name="T5" fmla="*/ 8 h 8"/>
                <a:gd name="T6" fmla="*/ 34 w 3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">
                  <a:moveTo>
                    <a:pt x="34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352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5312" y="2663"/>
              <a:ext cx="34" cy="8"/>
            </a:xfrm>
            <a:custGeom>
              <a:avLst/>
              <a:gdLst>
                <a:gd name="T0" fmla="*/ 34 w 34"/>
                <a:gd name="T1" fmla="*/ 0 h 8"/>
                <a:gd name="T2" fmla="*/ 0 w 34"/>
                <a:gd name="T3" fmla="*/ 8 h 8"/>
                <a:gd name="T4" fmla="*/ 0 w 34"/>
                <a:gd name="T5" fmla="*/ 8 h 8"/>
                <a:gd name="T6" fmla="*/ 34 w 3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">
                  <a:moveTo>
                    <a:pt x="34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5304" y="2628"/>
              <a:ext cx="211" cy="153"/>
            </a:xfrm>
            <a:custGeom>
              <a:avLst/>
              <a:gdLst>
                <a:gd name="T0" fmla="*/ 79 w 79"/>
                <a:gd name="T1" fmla="*/ 0 h 57"/>
                <a:gd name="T2" fmla="*/ 16 w 79"/>
                <a:gd name="T3" fmla="*/ 13 h 57"/>
                <a:gd name="T4" fmla="*/ 3 w 79"/>
                <a:gd name="T5" fmla="*/ 16 h 57"/>
                <a:gd name="T6" fmla="*/ 1 w 79"/>
                <a:gd name="T7" fmla="*/ 16 h 57"/>
                <a:gd name="T8" fmla="*/ 0 w 79"/>
                <a:gd name="T9" fmla="*/ 17 h 57"/>
                <a:gd name="T10" fmla="*/ 0 w 79"/>
                <a:gd name="T11" fmla="*/ 18 h 57"/>
                <a:gd name="T12" fmla="*/ 0 w 79"/>
                <a:gd name="T13" fmla="*/ 20 h 57"/>
                <a:gd name="T14" fmla="*/ 3 w 79"/>
                <a:gd name="T15" fmla="*/ 25 h 57"/>
                <a:gd name="T16" fmla="*/ 15 w 79"/>
                <a:gd name="T17" fmla="*/ 45 h 57"/>
                <a:gd name="T18" fmla="*/ 36 w 79"/>
                <a:gd name="T19" fmla="*/ 57 h 57"/>
                <a:gd name="T20" fmla="*/ 38 w 79"/>
                <a:gd name="T21" fmla="*/ 57 h 57"/>
                <a:gd name="T22" fmla="*/ 41 w 79"/>
                <a:gd name="T23" fmla="*/ 55 h 57"/>
                <a:gd name="T24" fmla="*/ 43 w 79"/>
                <a:gd name="T25" fmla="*/ 56 h 57"/>
                <a:gd name="T26" fmla="*/ 57 w 79"/>
                <a:gd name="T27" fmla="*/ 45 h 57"/>
                <a:gd name="T28" fmla="*/ 70 w 79"/>
                <a:gd name="T29" fmla="*/ 24 h 57"/>
                <a:gd name="T30" fmla="*/ 78 w 79"/>
                <a:gd name="T31" fmla="*/ 4 h 57"/>
                <a:gd name="T32" fmla="*/ 79 w 79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7">
                  <a:moveTo>
                    <a:pt x="79" y="0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1"/>
                    <a:pt x="2" y="23"/>
                    <a:pt x="3" y="2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9" y="52"/>
                    <a:pt x="27" y="57"/>
                    <a:pt x="36" y="57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9" y="54"/>
                    <a:pt x="54" y="51"/>
                    <a:pt x="57" y="45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4" y="18"/>
                    <a:pt x="77" y="11"/>
                    <a:pt x="78" y="4"/>
                  </a:cubicBezTo>
                  <a:cubicBezTo>
                    <a:pt x="79" y="0"/>
                    <a:pt x="79" y="0"/>
                    <a:pt x="79" y="0"/>
                  </a:cubicBezTo>
                </a:path>
              </a:pathLst>
            </a:custGeom>
            <a:solidFill>
              <a:srgbClr val="BAB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5304" y="2676"/>
              <a:ext cx="0" cy="6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3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5405" y="2775"/>
              <a:ext cx="13" cy="6"/>
            </a:xfrm>
            <a:custGeom>
              <a:avLst/>
              <a:gdLst>
                <a:gd name="T0" fmla="*/ 3 w 5"/>
                <a:gd name="T1" fmla="*/ 0 h 2"/>
                <a:gd name="T2" fmla="*/ 0 w 5"/>
                <a:gd name="T3" fmla="*/ 2 h 2"/>
                <a:gd name="T4" fmla="*/ 5 w 5"/>
                <a:gd name="T5" fmla="*/ 1 h 2"/>
                <a:gd name="T6" fmla="*/ 3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3" y="1"/>
                    <a:pt x="5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4C3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5301" y="2449"/>
              <a:ext cx="232" cy="332"/>
            </a:xfrm>
            <a:custGeom>
              <a:avLst/>
              <a:gdLst>
                <a:gd name="T0" fmla="*/ 0 w 87"/>
                <a:gd name="T1" fmla="*/ 10 h 124"/>
                <a:gd name="T2" fmla="*/ 0 w 87"/>
                <a:gd name="T3" fmla="*/ 63 h 124"/>
                <a:gd name="T4" fmla="*/ 9 w 87"/>
                <a:gd name="T5" fmla="*/ 92 h 124"/>
                <a:gd name="T6" fmla="*/ 20 w 87"/>
                <a:gd name="T7" fmla="*/ 112 h 124"/>
                <a:gd name="T8" fmla="*/ 42 w 87"/>
                <a:gd name="T9" fmla="*/ 124 h 124"/>
                <a:gd name="T10" fmla="*/ 63 w 87"/>
                <a:gd name="T11" fmla="*/ 112 h 124"/>
                <a:gd name="T12" fmla="*/ 76 w 87"/>
                <a:gd name="T13" fmla="*/ 91 h 124"/>
                <a:gd name="T14" fmla="*/ 83 w 87"/>
                <a:gd name="T15" fmla="*/ 71 h 124"/>
                <a:gd name="T16" fmla="*/ 87 w 87"/>
                <a:gd name="T17" fmla="*/ 52 h 124"/>
                <a:gd name="T18" fmla="*/ 87 w 87"/>
                <a:gd name="T19" fmla="*/ 2 h 124"/>
                <a:gd name="T20" fmla="*/ 0 w 87"/>
                <a:gd name="T21" fmla="*/ 0 h 124"/>
                <a:gd name="T22" fmla="*/ 0 w 87"/>
                <a:gd name="T23" fmla="*/ 1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124">
                  <a:moveTo>
                    <a:pt x="0" y="1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0" y="73"/>
                    <a:pt x="3" y="83"/>
                    <a:pt x="9" y="9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25" y="119"/>
                    <a:pt x="33" y="124"/>
                    <a:pt x="42" y="124"/>
                  </a:cubicBezTo>
                  <a:cubicBezTo>
                    <a:pt x="50" y="124"/>
                    <a:pt x="58" y="119"/>
                    <a:pt x="63" y="112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80" y="85"/>
                    <a:pt x="82" y="78"/>
                    <a:pt x="83" y="71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37"/>
            <p:cNvSpPr/>
            <p:nvPr/>
          </p:nvSpPr>
          <p:spPr bwMode="auto">
            <a:xfrm>
              <a:off x="5400" y="2583"/>
              <a:ext cx="45" cy="88"/>
            </a:xfrm>
            <a:custGeom>
              <a:avLst/>
              <a:gdLst>
                <a:gd name="T0" fmla="*/ 17 w 17"/>
                <a:gd name="T1" fmla="*/ 0 h 33"/>
                <a:gd name="T2" fmla="*/ 12 w 17"/>
                <a:gd name="T3" fmla="*/ 25 h 33"/>
                <a:gd name="T4" fmla="*/ 8 w 17"/>
                <a:gd name="T5" fmla="*/ 28 h 33"/>
                <a:gd name="T6" fmla="*/ 2 w 17"/>
                <a:gd name="T7" fmla="*/ 25 h 33"/>
                <a:gd name="T8" fmla="*/ 0 w 17"/>
                <a:gd name="T9" fmla="*/ 28 h 33"/>
                <a:gd name="T10" fmla="*/ 10 w 17"/>
                <a:gd name="T11" fmla="*/ 32 h 33"/>
                <a:gd name="T12" fmla="*/ 14 w 17"/>
                <a:gd name="T13" fmla="*/ 30 h 33"/>
                <a:gd name="T14" fmla="*/ 17 w 17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33">
                  <a:moveTo>
                    <a:pt x="17" y="0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12" y="27"/>
                    <a:pt x="10" y="29"/>
                    <a:pt x="8" y="28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2" y="33"/>
                    <a:pt x="14" y="32"/>
                    <a:pt x="14" y="3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38"/>
            <p:cNvSpPr/>
            <p:nvPr/>
          </p:nvSpPr>
          <p:spPr bwMode="auto">
            <a:xfrm>
              <a:off x="5293" y="2383"/>
              <a:ext cx="256" cy="213"/>
            </a:xfrm>
            <a:custGeom>
              <a:avLst/>
              <a:gdLst>
                <a:gd name="T0" fmla="*/ 90 w 96"/>
                <a:gd name="T1" fmla="*/ 78 h 80"/>
                <a:gd name="T2" fmla="*/ 85 w 96"/>
                <a:gd name="T3" fmla="*/ 43 h 80"/>
                <a:gd name="T4" fmla="*/ 84 w 96"/>
                <a:gd name="T5" fmla="*/ 32 h 80"/>
                <a:gd name="T6" fmla="*/ 75 w 96"/>
                <a:gd name="T7" fmla="*/ 30 h 80"/>
                <a:gd name="T8" fmla="*/ 64 w 96"/>
                <a:gd name="T9" fmla="*/ 27 h 80"/>
                <a:gd name="T10" fmla="*/ 54 w 96"/>
                <a:gd name="T11" fmla="*/ 30 h 80"/>
                <a:gd name="T12" fmla="*/ 49 w 96"/>
                <a:gd name="T13" fmla="*/ 33 h 80"/>
                <a:gd name="T14" fmla="*/ 41 w 96"/>
                <a:gd name="T15" fmla="*/ 34 h 80"/>
                <a:gd name="T16" fmla="*/ 25 w 96"/>
                <a:gd name="T17" fmla="*/ 27 h 80"/>
                <a:gd name="T18" fmla="*/ 10 w 96"/>
                <a:gd name="T19" fmla="*/ 30 h 80"/>
                <a:gd name="T20" fmla="*/ 9 w 96"/>
                <a:gd name="T21" fmla="*/ 42 h 80"/>
                <a:gd name="T22" fmla="*/ 10 w 96"/>
                <a:gd name="T23" fmla="*/ 53 h 80"/>
                <a:gd name="T24" fmla="*/ 3 w 96"/>
                <a:gd name="T25" fmla="*/ 80 h 80"/>
                <a:gd name="T26" fmla="*/ 0 w 96"/>
                <a:gd name="T27" fmla="*/ 12 h 80"/>
                <a:gd name="T28" fmla="*/ 52 w 96"/>
                <a:gd name="T29" fmla="*/ 0 h 80"/>
                <a:gd name="T30" fmla="*/ 96 w 96"/>
                <a:gd name="T31" fmla="*/ 11 h 80"/>
                <a:gd name="T32" fmla="*/ 90 w 96"/>
                <a:gd name="T33" fmla="*/ 7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80">
                  <a:moveTo>
                    <a:pt x="90" y="78"/>
                  </a:moveTo>
                  <a:cubicBezTo>
                    <a:pt x="87" y="67"/>
                    <a:pt x="85" y="55"/>
                    <a:pt x="85" y="43"/>
                  </a:cubicBezTo>
                  <a:cubicBezTo>
                    <a:pt x="85" y="40"/>
                    <a:pt x="85" y="36"/>
                    <a:pt x="84" y="32"/>
                  </a:cubicBezTo>
                  <a:cubicBezTo>
                    <a:pt x="82" y="29"/>
                    <a:pt x="78" y="31"/>
                    <a:pt x="75" y="30"/>
                  </a:cubicBezTo>
                  <a:cubicBezTo>
                    <a:pt x="71" y="29"/>
                    <a:pt x="68" y="27"/>
                    <a:pt x="64" y="27"/>
                  </a:cubicBezTo>
                  <a:cubicBezTo>
                    <a:pt x="59" y="26"/>
                    <a:pt x="57" y="28"/>
                    <a:pt x="54" y="30"/>
                  </a:cubicBezTo>
                  <a:cubicBezTo>
                    <a:pt x="53" y="31"/>
                    <a:pt x="51" y="33"/>
                    <a:pt x="49" y="33"/>
                  </a:cubicBezTo>
                  <a:cubicBezTo>
                    <a:pt x="47" y="34"/>
                    <a:pt x="44" y="34"/>
                    <a:pt x="41" y="34"/>
                  </a:cubicBezTo>
                  <a:cubicBezTo>
                    <a:pt x="36" y="33"/>
                    <a:pt x="31" y="29"/>
                    <a:pt x="25" y="27"/>
                  </a:cubicBezTo>
                  <a:cubicBezTo>
                    <a:pt x="20" y="25"/>
                    <a:pt x="13" y="25"/>
                    <a:pt x="10" y="30"/>
                  </a:cubicBezTo>
                  <a:cubicBezTo>
                    <a:pt x="8" y="33"/>
                    <a:pt x="8" y="38"/>
                    <a:pt x="9" y="42"/>
                  </a:cubicBezTo>
                  <a:cubicBezTo>
                    <a:pt x="10" y="45"/>
                    <a:pt x="11" y="49"/>
                    <a:pt x="10" y="53"/>
                  </a:cubicBezTo>
                  <a:cubicBezTo>
                    <a:pt x="10" y="57"/>
                    <a:pt x="7" y="80"/>
                    <a:pt x="3" y="8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96" y="11"/>
                    <a:pt x="96" y="11"/>
                    <a:pt x="96" y="11"/>
                  </a:cubicBezTo>
                  <a:lnTo>
                    <a:pt x="90" y="78"/>
                  </a:lnTo>
                  <a:close/>
                </a:path>
              </a:pathLst>
            </a:custGeom>
            <a:solidFill>
              <a:srgbClr val="623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39"/>
            <p:cNvSpPr/>
            <p:nvPr/>
          </p:nvSpPr>
          <p:spPr bwMode="auto">
            <a:xfrm>
              <a:off x="5125" y="3160"/>
              <a:ext cx="216" cy="163"/>
            </a:xfrm>
            <a:custGeom>
              <a:avLst/>
              <a:gdLst>
                <a:gd name="T0" fmla="*/ 81 w 81"/>
                <a:gd name="T1" fmla="*/ 33 h 61"/>
                <a:gd name="T2" fmla="*/ 81 w 81"/>
                <a:gd name="T3" fmla="*/ 22 h 61"/>
                <a:gd name="T4" fmla="*/ 80 w 81"/>
                <a:gd name="T5" fmla="*/ 19 h 61"/>
                <a:gd name="T6" fmla="*/ 72 w 81"/>
                <a:gd name="T7" fmla="*/ 8 h 61"/>
                <a:gd name="T8" fmla="*/ 46 w 81"/>
                <a:gd name="T9" fmla="*/ 0 h 61"/>
                <a:gd name="T10" fmla="*/ 30 w 81"/>
                <a:gd name="T11" fmla="*/ 7 h 61"/>
                <a:gd name="T12" fmla="*/ 26 w 81"/>
                <a:gd name="T13" fmla="*/ 11 h 61"/>
                <a:gd name="T14" fmla="*/ 20 w 81"/>
                <a:gd name="T15" fmla="*/ 30 h 61"/>
                <a:gd name="T16" fmla="*/ 9 w 81"/>
                <a:gd name="T17" fmla="*/ 40 h 61"/>
                <a:gd name="T18" fmla="*/ 1 w 81"/>
                <a:gd name="T19" fmla="*/ 53 h 61"/>
                <a:gd name="T20" fmla="*/ 9 w 81"/>
                <a:gd name="T21" fmla="*/ 61 h 61"/>
                <a:gd name="T22" fmla="*/ 21 w 81"/>
                <a:gd name="T23" fmla="*/ 61 h 61"/>
                <a:gd name="T24" fmla="*/ 32 w 81"/>
                <a:gd name="T25" fmla="*/ 61 h 61"/>
                <a:gd name="T26" fmla="*/ 32 w 81"/>
                <a:gd name="T27" fmla="*/ 57 h 61"/>
                <a:gd name="T28" fmla="*/ 43 w 81"/>
                <a:gd name="T29" fmla="*/ 57 h 61"/>
                <a:gd name="T30" fmla="*/ 46 w 81"/>
                <a:gd name="T31" fmla="*/ 57 h 61"/>
                <a:gd name="T32" fmla="*/ 47 w 81"/>
                <a:gd name="T33" fmla="*/ 48 h 61"/>
                <a:gd name="T34" fmla="*/ 36 w 81"/>
                <a:gd name="T35" fmla="*/ 40 h 61"/>
                <a:gd name="T36" fmla="*/ 33 w 81"/>
                <a:gd name="T37" fmla="*/ 38 h 61"/>
                <a:gd name="T38" fmla="*/ 36 w 81"/>
                <a:gd name="T39" fmla="*/ 38 h 61"/>
                <a:gd name="T40" fmla="*/ 52 w 81"/>
                <a:gd name="T41" fmla="*/ 48 h 61"/>
                <a:gd name="T42" fmla="*/ 58 w 81"/>
                <a:gd name="T43" fmla="*/ 48 h 61"/>
                <a:gd name="T44" fmla="*/ 60 w 81"/>
                <a:gd name="T45" fmla="*/ 41 h 61"/>
                <a:gd name="T46" fmla="*/ 56 w 81"/>
                <a:gd name="T47" fmla="*/ 35 h 61"/>
                <a:gd name="T48" fmla="*/ 41 w 81"/>
                <a:gd name="T49" fmla="*/ 27 h 61"/>
                <a:gd name="T50" fmla="*/ 45 w 81"/>
                <a:gd name="T51" fmla="*/ 26 h 61"/>
                <a:gd name="T52" fmla="*/ 56 w 81"/>
                <a:gd name="T53" fmla="*/ 32 h 61"/>
                <a:gd name="T54" fmla="*/ 61 w 81"/>
                <a:gd name="T55" fmla="*/ 39 h 61"/>
                <a:gd name="T56" fmla="*/ 70 w 81"/>
                <a:gd name="T57" fmla="*/ 39 h 61"/>
                <a:gd name="T58" fmla="*/ 72 w 81"/>
                <a:gd name="T59" fmla="*/ 32 h 61"/>
                <a:gd name="T60" fmla="*/ 65 w 81"/>
                <a:gd name="T61" fmla="*/ 22 h 61"/>
                <a:gd name="T62" fmla="*/ 48 w 81"/>
                <a:gd name="T63" fmla="*/ 12 h 61"/>
                <a:gd name="T64" fmla="*/ 52 w 81"/>
                <a:gd name="T65" fmla="*/ 11 h 61"/>
                <a:gd name="T66" fmla="*/ 64 w 81"/>
                <a:gd name="T67" fmla="*/ 18 h 61"/>
                <a:gd name="T68" fmla="*/ 71 w 81"/>
                <a:gd name="T69" fmla="*/ 24 h 61"/>
                <a:gd name="T70" fmla="*/ 71 w 81"/>
                <a:gd name="T71" fmla="*/ 25 h 61"/>
                <a:gd name="T72" fmla="*/ 81 w 81"/>
                <a:gd name="T73" fmla="*/ 3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" h="61">
                  <a:moveTo>
                    <a:pt x="81" y="33"/>
                  </a:moveTo>
                  <a:cubicBezTo>
                    <a:pt x="81" y="22"/>
                    <a:pt x="81" y="22"/>
                    <a:pt x="81" y="22"/>
                  </a:cubicBezTo>
                  <a:cubicBezTo>
                    <a:pt x="81" y="21"/>
                    <a:pt x="81" y="20"/>
                    <a:pt x="80" y="19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8" y="8"/>
                    <a:pt x="27" y="10"/>
                    <a:pt x="26" y="1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3" y="45"/>
                    <a:pt x="1" y="53"/>
                  </a:cubicBezTo>
                  <a:cubicBezTo>
                    <a:pt x="0" y="60"/>
                    <a:pt x="9" y="61"/>
                    <a:pt x="9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4" y="57"/>
                    <a:pt x="45" y="57"/>
                    <a:pt x="46" y="57"/>
                  </a:cubicBezTo>
                  <a:cubicBezTo>
                    <a:pt x="49" y="55"/>
                    <a:pt x="50" y="50"/>
                    <a:pt x="47" y="48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5" y="40"/>
                    <a:pt x="33" y="39"/>
                    <a:pt x="33" y="38"/>
                  </a:cubicBezTo>
                  <a:cubicBezTo>
                    <a:pt x="34" y="37"/>
                    <a:pt x="35" y="37"/>
                    <a:pt x="36" y="3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4" y="50"/>
                    <a:pt x="56" y="50"/>
                    <a:pt x="58" y="48"/>
                  </a:cubicBezTo>
                  <a:cubicBezTo>
                    <a:pt x="61" y="46"/>
                    <a:pt x="61" y="43"/>
                    <a:pt x="60" y="41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6"/>
                    <a:pt x="44" y="25"/>
                    <a:pt x="45" y="26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3" y="41"/>
                    <a:pt x="67" y="41"/>
                    <a:pt x="70" y="39"/>
                  </a:cubicBezTo>
                  <a:cubicBezTo>
                    <a:pt x="72" y="37"/>
                    <a:pt x="73" y="34"/>
                    <a:pt x="72" y="3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9" y="11"/>
                    <a:pt x="50" y="11"/>
                    <a:pt x="52" y="11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2" y="30"/>
                    <a:pt x="76" y="33"/>
                    <a:pt x="81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40"/>
            <p:cNvSpPr/>
            <p:nvPr/>
          </p:nvSpPr>
          <p:spPr bwMode="auto">
            <a:xfrm>
              <a:off x="5066" y="3224"/>
              <a:ext cx="118" cy="107"/>
            </a:xfrm>
            <a:custGeom>
              <a:avLst/>
              <a:gdLst>
                <a:gd name="T0" fmla="*/ 40 w 44"/>
                <a:gd name="T1" fmla="*/ 6 h 40"/>
                <a:gd name="T2" fmla="*/ 43 w 44"/>
                <a:gd name="T3" fmla="*/ 37 h 40"/>
                <a:gd name="T4" fmla="*/ 20 w 44"/>
                <a:gd name="T5" fmla="*/ 37 h 40"/>
                <a:gd name="T6" fmla="*/ 44 w 44"/>
                <a:gd name="T7" fmla="*/ 0 h 40"/>
                <a:gd name="T8" fmla="*/ 42 w 44"/>
                <a:gd name="T9" fmla="*/ 6 h 40"/>
                <a:gd name="T10" fmla="*/ 40 w 44"/>
                <a:gd name="T11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0">
                  <a:moveTo>
                    <a:pt x="40" y="6"/>
                  </a:moveTo>
                  <a:cubicBezTo>
                    <a:pt x="40" y="6"/>
                    <a:pt x="0" y="40"/>
                    <a:pt x="43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9" y="25"/>
                    <a:pt x="44" y="0"/>
                  </a:cubicBezTo>
                  <a:cubicBezTo>
                    <a:pt x="42" y="6"/>
                    <a:pt x="42" y="6"/>
                    <a:pt x="42" y="6"/>
                  </a:cubicBezTo>
                  <a:lnTo>
                    <a:pt x="4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Rectangle 41"/>
            <p:cNvSpPr>
              <a:spLocks noChangeArrowheads="1"/>
            </p:cNvSpPr>
            <p:nvPr/>
          </p:nvSpPr>
          <p:spPr bwMode="auto">
            <a:xfrm>
              <a:off x="4748" y="2618"/>
              <a:ext cx="185" cy="336"/>
            </a:xfrm>
            <a:prstGeom prst="rect">
              <a:avLst/>
            </a:prstGeom>
            <a:solidFill>
              <a:srgbClr val="2B2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Rectangle 42"/>
            <p:cNvSpPr>
              <a:spLocks noChangeArrowheads="1"/>
            </p:cNvSpPr>
            <p:nvPr/>
          </p:nvSpPr>
          <p:spPr bwMode="auto">
            <a:xfrm>
              <a:off x="4748" y="2618"/>
              <a:ext cx="1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43"/>
            <p:cNvSpPr/>
            <p:nvPr/>
          </p:nvSpPr>
          <p:spPr bwMode="auto">
            <a:xfrm>
              <a:off x="5117" y="2778"/>
              <a:ext cx="104" cy="144"/>
            </a:xfrm>
            <a:custGeom>
              <a:avLst/>
              <a:gdLst>
                <a:gd name="T0" fmla="*/ 104 w 104"/>
                <a:gd name="T1" fmla="*/ 67 h 144"/>
                <a:gd name="T2" fmla="*/ 2 w 104"/>
                <a:gd name="T3" fmla="*/ 144 h 144"/>
                <a:gd name="T4" fmla="*/ 0 w 104"/>
                <a:gd name="T5" fmla="*/ 72 h 144"/>
                <a:gd name="T6" fmla="*/ 72 w 104"/>
                <a:gd name="T7" fmla="*/ 0 h 144"/>
                <a:gd name="T8" fmla="*/ 104 w 104"/>
                <a:gd name="T9" fmla="*/ 6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44">
                  <a:moveTo>
                    <a:pt x="104" y="67"/>
                  </a:moveTo>
                  <a:lnTo>
                    <a:pt x="2" y="144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04" y="6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44"/>
            <p:cNvSpPr/>
            <p:nvPr/>
          </p:nvSpPr>
          <p:spPr bwMode="auto">
            <a:xfrm>
              <a:off x="4548" y="2730"/>
              <a:ext cx="558" cy="598"/>
            </a:xfrm>
            <a:custGeom>
              <a:avLst/>
              <a:gdLst>
                <a:gd name="T0" fmla="*/ 433 w 558"/>
                <a:gd name="T1" fmla="*/ 69 h 598"/>
                <a:gd name="T2" fmla="*/ 558 w 558"/>
                <a:gd name="T3" fmla="*/ 125 h 598"/>
                <a:gd name="T4" fmla="*/ 425 w 558"/>
                <a:gd name="T5" fmla="*/ 598 h 598"/>
                <a:gd name="T6" fmla="*/ 0 w 558"/>
                <a:gd name="T7" fmla="*/ 598 h 598"/>
                <a:gd name="T8" fmla="*/ 134 w 558"/>
                <a:gd name="T9" fmla="*/ 53 h 598"/>
                <a:gd name="T10" fmla="*/ 203 w 558"/>
                <a:gd name="T11" fmla="*/ 45 h 598"/>
                <a:gd name="T12" fmla="*/ 259 w 558"/>
                <a:gd name="T13" fmla="*/ 0 h 598"/>
                <a:gd name="T14" fmla="*/ 433 w 558"/>
                <a:gd name="T15" fmla="*/ 69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8" h="598">
                  <a:moveTo>
                    <a:pt x="433" y="69"/>
                  </a:moveTo>
                  <a:lnTo>
                    <a:pt x="558" y="125"/>
                  </a:lnTo>
                  <a:lnTo>
                    <a:pt x="425" y="598"/>
                  </a:lnTo>
                  <a:lnTo>
                    <a:pt x="0" y="598"/>
                  </a:lnTo>
                  <a:lnTo>
                    <a:pt x="134" y="53"/>
                  </a:lnTo>
                  <a:lnTo>
                    <a:pt x="203" y="45"/>
                  </a:lnTo>
                  <a:lnTo>
                    <a:pt x="259" y="0"/>
                  </a:lnTo>
                  <a:lnTo>
                    <a:pt x="433" y="69"/>
                  </a:lnTo>
                  <a:close/>
                </a:path>
              </a:pathLst>
            </a:custGeom>
            <a:solidFill>
              <a:srgbClr val="623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45"/>
            <p:cNvSpPr/>
            <p:nvPr/>
          </p:nvSpPr>
          <p:spPr bwMode="auto">
            <a:xfrm>
              <a:off x="4548" y="2730"/>
              <a:ext cx="558" cy="598"/>
            </a:xfrm>
            <a:custGeom>
              <a:avLst/>
              <a:gdLst>
                <a:gd name="T0" fmla="*/ 433 w 558"/>
                <a:gd name="T1" fmla="*/ 69 h 598"/>
                <a:gd name="T2" fmla="*/ 558 w 558"/>
                <a:gd name="T3" fmla="*/ 125 h 598"/>
                <a:gd name="T4" fmla="*/ 425 w 558"/>
                <a:gd name="T5" fmla="*/ 598 h 598"/>
                <a:gd name="T6" fmla="*/ 0 w 558"/>
                <a:gd name="T7" fmla="*/ 598 h 598"/>
                <a:gd name="T8" fmla="*/ 134 w 558"/>
                <a:gd name="T9" fmla="*/ 53 h 598"/>
                <a:gd name="T10" fmla="*/ 203 w 558"/>
                <a:gd name="T11" fmla="*/ 45 h 598"/>
                <a:gd name="T12" fmla="*/ 259 w 558"/>
                <a:gd name="T13" fmla="*/ 0 h 598"/>
                <a:gd name="T14" fmla="*/ 433 w 558"/>
                <a:gd name="T15" fmla="*/ 69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8" h="598">
                  <a:moveTo>
                    <a:pt x="433" y="69"/>
                  </a:moveTo>
                  <a:lnTo>
                    <a:pt x="558" y="125"/>
                  </a:lnTo>
                  <a:lnTo>
                    <a:pt x="425" y="598"/>
                  </a:lnTo>
                  <a:lnTo>
                    <a:pt x="0" y="598"/>
                  </a:lnTo>
                  <a:lnTo>
                    <a:pt x="134" y="53"/>
                  </a:lnTo>
                  <a:lnTo>
                    <a:pt x="203" y="45"/>
                  </a:lnTo>
                  <a:lnTo>
                    <a:pt x="259" y="0"/>
                  </a:lnTo>
                  <a:lnTo>
                    <a:pt x="433" y="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46"/>
            <p:cNvSpPr/>
            <p:nvPr/>
          </p:nvSpPr>
          <p:spPr bwMode="auto">
            <a:xfrm>
              <a:off x="4781" y="2717"/>
              <a:ext cx="178" cy="390"/>
            </a:xfrm>
            <a:custGeom>
              <a:avLst/>
              <a:gdLst>
                <a:gd name="T0" fmla="*/ 11 w 67"/>
                <a:gd name="T1" fmla="*/ 0 h 146"/>
                <a:gd name="T2" fmla="*/ 6 w 67"/>
                <a:gd name="T3" fmla="*/ 21 h 146"/>
                <a:gd name="T4" fmla="*/ 0 w 67"/>
                <a:gd name="T5" fmla="*/ 39 h 146"/>
                <a:gd name="T6" fmla="*/ 0 w 67"/>
                <a:gd name="T7" fmla="*/ 143 h 146"/>
                <a:gd name="T8" fmla="*/ 43 w 67"/>
                <a:gd name="T9" fmla="*/ 146 h 146"/>
                <a:gd name="T10" fmla="*/ 57 w 67"/>
                <a:gd name="T11" fmla="*/ 45 h 146"/>
                <a:gd name="T12" fmla="*/ 62 w 67"/>
                <a:gd name="T13" fmla="*/ 33 h 146"/>
                <a:gd name="T14" fmla="*/ 41 w 67"/>
                <a:gd name="T15" fmla="*/ 0 h 146"/>
                <a:gd name="T16" fmla="*/ 11 w 67"/>
                <a:gd name="T1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46">
                  <a:moveTo>
                    <a:pt x="11" y="0"/>
                  </a:moveTo>
                  <a:cubicBezTo>
                    <a:pt x="11" y="0"/>
                    <a:pt x="10" y="17"/>
                    <a:pt x="6" y="2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5"/>
                    <a:pt x="57" y="36"/>
                    <a:pt x="62" y="33"/>
                  </a:cubicBezTo>
                  <a:cubicBezTo>
                    <a:pt x="67" y="31"/>
                    <a:pt x="41" y="0"/>
                    <a:pt x="4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47"/>
            <p:cNvSpPr/>
            <p:nvPr/>
          </p:nvSpPr>
          <p:spPr bwMode="auto">
            <a:xfrm>
              <a:off x="4775" y="2866"/>
              <a:ext cx="142" cy="398"/>
            </a:xfrm>
            <a:custGeom>
              <a:avLst/>
              <a:gdLst>
                <a:gd name="T0" fmla="*/ 6 w 53"/>
                <a:gd name="T1" fmla="*/ 0 h 149"/>
                <a:gd name="T2" fmla="*/ 2 w 53"/>
                <a:gd name="T3" fmla="*/ 27 h 149"/>
                <a:gd name="T4" fmla="*/ 0 w 53"/>
                <a:gd name="T5" fmla="*/ 143 h 149"/>
                <a:gd name="T6" fmla="*/ 25 w 53"/>
                <a:gd name="T7" fmla="*/ 149 h 149"/>
                <a:gd name="T8" fmla="*/ 53 w 53"/>
                <a:gd name="T9" fmla="*/ 11 h 149"/>
                <a:gd name="T10" fmla="*/ 9 w 53"/>
                <a:gd name="T11" fmla="*/ 3 h 149"/>
                <a:gd name="T12" fmla="*/ 6 w 53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49">
                  <a:moveTo>
                    <a:pt x="6" y="0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39" y="20"/>
                    <a:pt x="20" y="17"/>
                    <a:pt x="9" y="3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48"/>
            <p:cNvSpPr/>
            <p:nvPr/>
          </p:nvSpPr>
          <p:spPr bwMode="auto">
            <a:xfrm>
              <a:off x="4714" y="2743"/>
              <a:ext cx="80" cy="489"/>
            </a:xfrm>
            <a:custGeom>
              <a:avLst/>
              <a:gdLst>
                <a:gd name="T0" fmla="*/ 37 w 80"/>
                <a:gd name="T1" fmla="*/ 32 h 489"/>
                <a:gd name="T2" fmla="*/ 0 w 80"/>
                <a:gd name="T3" fmla="*/ 147 h 489"/>
                <a:gd name="T4" fmla="*/ 42 w 80"/>
                <a:gd name="T5" fmla="*/ 182 h 489"/>
                <a:gd name="T6" fmla="*/ 0 w 80"/>
                <a:gd name="T7" fmla="*/ 203 h 489"/>
                <a:gd name="T8" fmla="*/ 21 w 80"/>
                <a:gd name="T9" fmla="*/ 487 h 489"/>
                <a:gd name="T10" fmla="*/ 80 w 80"/>
                <a:gd name="T11" fmla="*/ 489 h 489"/>
                <a:gd name="T12" fmla="*/ 80 w 80"/>
                <a:gd name="T13" fmla="*/ 0 h 489"/>
                <a:gd name="T14" fmla="*/ 37 w 80"/>
                <a:gd name="T15" fmla="*/ 32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489">
                  <a:moveTo>
                    <a:pt x="37" y="32"/>
                  </a:moveTo>
                  <a:lnTo>
                    <a:pt x="0" y="147"/>
                  </a:lnTo>
                  <a:lnTo>
                    <a:pt x="42" y="182"/>
                  </a:lnTo>
                  <a:lnTo>
                    <a:pt x="0" y="203"/>
                  </a:lnTo>
                  <a:lnTo>
                    <a:pt x="21" y="487"/>
                  </a:lnTo>
                  <a:lnTo>
                    <a:pt x="80" y="489"/>
                  </a:lnTo>
                  <a:lnTo>
                    <a:pt x="80" y="0"/>
                  </a:lnTo>
                  <a:lnTo>
                    <a:pt x="37" y="32"/>
                  </a:lnTo>
                  <a:close/>
                </a:path>
              </a:pathLst>
            </a:custGeom>
            <a:solidFill>
              <a:srgbClr val="4A2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49"/>
            <p:cNvSpPr/>
            <p:nvPr/>
          </p:nvSpPr>
          <p:spPr bwMode="auto">
            <a:xfrm>
              <a:off x="4794" y="2786"/>
              <a:ext cx="216" cy="478"/>
            </a:xfrm>
            <a:custGeom>
              <a:avLst/>
              <a:gdLst>
                <a:gd name="T0" fmla="*/ 179 w 216"/>
                <a:gd name="T1" fmla="*/ 19 h 478"/>
                <a:gd name="T2" fmla="*/ 216 w 216"/>
                <a:gd name="T3" fmla="*/ 115 h 478"/>
                <a:gd name="T4" fmla="*/ 160 w 216"/>
                <a:gd name="T5" fmla="*/ 134 h 478"/>
                <a:gd name="T6" fmla="*/ 205 w 216"/>
                <a:gd name="T7" fmla="*/ 179 h 478"/>
                <a:gd name="T8" fmla="*/ 61 w 216"/>
                <a:gd name="T9" fmla="*/ 478 h 478"/>
                <a:gd name="T10" fmla="*/ 0 w 216"/>
                <a:gd name="T11" fmla="*/ 473 h 478"/>
                <a:gd name="T12" fmla="*/ 160 w 216"/>
                <a:gd name="T13" fmla="*/ 0 h 478"/>
                <a:gd name="T14" fmla="*/ 179 w 216"/>
                <a:gd name="T15" fmla="*/ 1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" h="478">
                  <a:moveTo>
                    <a:pt x="179" y="19"/>
                  </a:moveTo>
                  <a:lnTo>
                    <a:pt x="216" y="115"/>
                  </a:lnTo>
                  <a:lnTo>
                    <a:pt x="160" y="134"/>
                  </a:lnTo>
                  <a:lnTo>
                    <a:pt x="205" y="179"/>
                  </a:lnTo>
                  <a:lnTo>
                    <a:pt x="61" y="478"/>
                  </a:lnTo>
                  <a:lnTo>
                    <a:pt x="0" y="473"/>
                  </a:lnTo>
                  <a:lnTo>
                    <a:pt x="160" y="0"/>
                  </a:lnTo>
                  <a:lnTo>
                    <a:pt x="179" y="19"/>
                  </a:lnTo>
                  <a:close/>
                </a:path>
              </a:pathLst>
            </a:custGeom>
            <a:solidFill>
              <a:srgbClr val="4A2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50"/>
            <p:cNvSpPr/>
            <p:nvPr/>
          </p:nvSpPr>
          <p:spPr bwMode="auto">
            <a:xfrm>
              <a:off x="4794" y="2786"/>
              <a:ext cx="216" cy="478"/>
            </a:xfrm>
            <a:custGeom>
              <a:avLst/>
              <a:gdLst>
                <a:gd name="T0" fmla="*/ 179 w 216"/>
                <a:gd name="T1" fmla="*/ 19 h 478"/>
                <a:gd name="T2" fmla="*/ 216 w 216"/>
                <a:gd name="T3" fmla="*/ 115 h 478"/>
                <a:gd name="T4" fmla="*/ 160 w 216"/>
                <a:gd name="T5" fmla="*/ 134 h 478"/>
                <a:gd name="T6" fmla="*/ 205 w 216"/>
                <a:gd name="T7" fmla="*/ 179 h 478"/>
                <a:gd name="T8" fmla="*/ 61 w 216"/>
                <a:gd name="T9" fmla="*/ 478 h 478"/>
                <a:gd name="T10" fmla="*/ 0 w 216"/>
                <a:gd name="T11" fmla="*/ 473 h 478"/>
                <a:gd name="T12" fmla="*/ 160 w 216"/>
                <a:gd name="T13" fmla="*/ 0 h 478"/>
                <a:gd name="T14" fmla="*/ 179 w 216"/>
                <a:gd name="T15" fmla="*/ 1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" h="478">
                  <a:moveTo>
                    <a:pt x="179" y="19"/>
                  </a:moveTo>
                  <a:lnTo>
                    <a:pt x="216" y="115"/>
                  </a:lnTo>
                  <a:lnTo>
                    <a:pt x="160" y="134"/>
                  </a:lnTo>
                  <a:lnTo>
                    <a:pt x="205" y="179"/>
                  </a:lnTo>
                  <a:lnTo>
                    <a:pt x="61" y="478"/>
                  </a:lnTo>
                  <a:lnTo>
                    <a:pt x="0" y="473"/>
                  </a:lnTo>
                  <a:lnTo>
                    <a:pt x="160" y="0"/>
                  </a:lnTo>
                  <a:lnTo>
                    <a:pt x="179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51"/>
            <p:cNvSpPr/>
            <p:nvPr/>
          </p:nvSpPr>
          <p:spPr bwMode="auto">
            <a:xfrm>
              <a:off x="4748" y="2460"/>
              <a:ext cx="259" cy="211"/>
            </a:xfrm>
            <a:custGeom>
              <a:avLst/>
              <a:gdLst>
                <a:gd name="T0" fmla="*/ 96 w 97"/>
                <a:gd name="T1" fmla="*/ 35 h 79"/>
                <a:gd name="T2" fmla="*/ 90 w 97"/>
                <a:gd name="T3" fmla="*/ 20 h 79"/>
                <a:gd name="T4" fmla="*/ 82 w 97"/>
                <a:gd name="T5" fmla="*/ 15 h 79"/>
                <a:gd name="T6" fmla="*/ 64 w 97"/>
                <a:gd name="T7" fmla="*/ 4 h 79"/>
                <a:gd name="T8" fmla="*/ 53 w 97"/>
                <a:gd name="T9" fmla="*/ 1 h 79"/>
                <a:gd name="T10" fmla="*/ 48 w 97"/>
                <a:gd name="T11" fmla="*/ 3 h 79"/>
                <a:gd name="T12" fmla="*/ 40 w 97"/>
                <a:gd name="T13" fmla="*/ 2 h 79"/>
                <a:gd name="T14" fmla="*/ 24 w 97"/>
                <a:gd name="T15" fmla="*/ 8 h 79"/>
                <a:gd name="T16" fmla="*/ 11 w 97"/>
                <a:gd name="T17" fmla="*/ 17 h 79"/>
                <a:gd name="T18" fmla="*/ 2 w 97"/>
                <a:gd name="T19" fmla="*/ 41 h 79"/>
                <a:gd name="T20" fmla="*/ 0 w 97"/>
                <a:gd name="T21" fmla="*/ 72 h 79"/>
                <a:gd name="T22" fmla="*/ 47 w 97"/>
                <a:gd name="T23" fmla="*/ 68 h 79"/>
                <a:gd name="T24" fmla="*/ 90 w 97"/>
                <a:gd name="T25" fmla="*/ 47 h 79"/>
                <a:gd name="T26" fmla="*/ 96 w 97"/>
                <a:gd name="T27" fmla="*/ 41 h 79"/>
                <a:gd name="T28" fmla="*/ 96 w 97"/>
                <a:gd name="T29" fmla="*/ 3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79">
                  <a:moveTo>
                    <a:pt x="96" y="35"/>
                  </a:moveTo>
                  <a:cubicBezTo>
                    <a:pt x="95" y="30"/>
                    <a:pt x="94" y="24"/>
                    <a:pt x="90" y="20"/>
                  </a:cubicBezTo>
                  <a:cubicBezTo>
                    <a:pt x="88" y="18"/>
                    <a:pt x="85" y="16"/>
                    <a:pt x="82" y="15"/>
                  </a:cubicBezTo>
                  <a:cubicBezTo>
                    <a:pt x="76" y="11"/>
                    <a:pt x="70" y="7"/>
                    <a:pt x="64" y="4"/>
                  </a:cubicBezTo>
                  <a:cubicBezTo>
                    <a:pt x="61" y="2"/>
                    <a:pt x="57" y="0"/>
                    <a:pt x="53" y="1"/>
                  </a:cubicBezTo>
                  <a:cubicBezTo>
                    <a:pt x="52" y="2"/>
                    <a:pt x="50" y="3"/>
                    <a:pt x="48" y="3"/>
                  </a:cubicBezTo>
                  <a:cubicBezTo>
                    <a:pt x="46" y="4"/>
                    <a:pt x="43" y="3"/>
                    <a:pt x="40" y="2"/>
                  </a:cubicBezTo>
                  <a:cubicBezTo>
                    <a:pt x="35" y="1"/>
                    <a:pt x="29" y="4"/>
                    <a:pt x="24" y="8"/>
                  </a:cubicBezTo>
                  <a:cubicBezTo>
                    <a:pt x="20" y="10"/>
                    <a:pt x="15" y="13"/>
                    <a:pt x="11" y="17"/>
                  </a:cubicBezTo>
                  <a:cubicBezTo>
                    <a:pt x="5" y="24"/>
                    <a:pt x="3" y="32"/>
                    <a:pt x="2" y="41"/>
                  </a:cubicBezTo>
                  <a:cubicBezTo>
                    <a:pt x="1" y="49"/>
                    <a:pt x="0" y="72"/>
                    <a:pt x="0" y="72"/>
                  </a:cubicBezTo>
                  <a:cubicBezTo>
                    <a:pt x="14" y="79"/>
                    <a:pt x="32" y="72"/>
                    <a:pt x="47" y="68"/>
                  </a:cubicBezTo>
                  <a:cubicBezTo>
                    <a:pt x="63" y="64"/>
                    <a:pt x="76" y="56"/>
                    <a:pt x="90" y="47"/>
                  </a:cubicBezTo>
                  <a:cubicBezTo>
                    <a:pt x="92" y="46"/>
                    <a:pt x="95" y="44"/>
                    <a:pt x="96" y="41"/>
                  </a:cubicBezTo>
                  <a:cubicBezTo>
                    <a:pt x="97" y="39"/>
                    <a:pt x="96" y="37"/>
                    <a:pt x="96" y="35"/>
                  </a:cubicBezTo>
                </a:path>
              </a:pathLst>
            </a:custGeom>
            <a:solidFill>
              <a:srgbClr val="2B2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52"/>
            <p:cNvSpPr/>
            <p:nvPr/>
          </p:nvSpPr>
          <p:spPr bwMode="auto">
            <a:xfrm>
              <a:off x="4810" y="2717"/>
              <a:ext cx="0" cy="8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0" y="0"/>
                  </a:cubicBezTo>
                </a:path>
              </a:pathLst>
            </a:custGeom>
            <a:solidFill>
              <a:srgbClr val="261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53"/>
            <p:cNvSpPr/>
            <p:nvPr/>
          </p:nvSpPr>
          <p:spPr bwMode="auto">
            <a:xfrm>
              <a:off x="4810" y="2717"/>
              <a:ext cx="139" cy="88"/>
            </a:xfrm>
            <a:custGeom>
              <a:avLst/>
              <a:gdLst>
                <a:gd name="T0" fmla="*/ 30 w 52"/>
                <a:gd name="T1" fmla="*/ 0 h 33"/>
                <a:gd name="T2" fmla="*/ 0 w 52"/>
                <a:gd name="T3" fmla="*/ 0 h 33"/>
                <a:gd name="T4" fmla="*/ 0 w 52"/>
                <a:gd name="T5" fmla="*/ 0 h 33"/>
                <a:gd name="T6" fmla="*/ 0 w 52"/>
                <a:gd name="T7" fmla="*/ 0 h 33"/>
                <a:gd name="T8" fmla="*/ 0 w 52"/>
                <a:gd name="T9" fmla="*/ 3 h 33"/>
                <a:gd name="T10" fmla="*/ 1 w 52"/>
                <a:gd name="T11" fmla="*/ 3 h 33"/>
                <a:gd name="T12" fmla="*/ 4 w 52"/>
                <a:gd name="T13" fmla="*/ 13 h 33"/>
                <a:gd name="T14" fmla="*/ 19 w 52"/>
                <a:gd name="T15" fmla="*/ 27 h 33"/>
                <a:gd name="T16" fmla="*/ 36 w 52"/>
                <a:gd name="T17" fmla="*/ 31 h 33"/>
                <a:gd name="T18" fmla="*/ 51 w 52"/>
                <a:gd name="T19" fmla="*/ 33 h 33"/>
                <a:gd name="T20" fmla="*/ 51 w 52"/>
                <a:gd name="T21" fmla="*/ 33 h 33"/>
                <a:gd name="T22" fmla="*/ 51 w 52"/>
                <a:gd name="T23" fmla="*/ 33 h 33"/>
                <a:gd name="T24" fmla="*/ 51 w 52"/>
                <a:gd name="T25" fmla="*/ 33 h 33"/>
                <a:gd name="T26" fmla="*/ 51 w 52"/>
                <a:gd name="T27" fmla="*/ 33 h 33"/>
                <a:gd name="T28" fmla="*/ 51 w 52"/>
                <a:gd name="T29" fmla="*/ 33 h 33"/>
                <a:gd name="T30" fmla="*/ 52 w 52"/>
                <a:gd name="T31" fmla="*/ 32 h 33"/>
                <a:gd name="T32" fmla="*/ 52 w 52"/>
                <a:gd name="T33" fmla="*/ 32 h 33"/>
                <a:gd name="T34" fmla="*/ 30 w 52"/>
                <a:gd name="T3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33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7" y="20"/>
                    <a:pt x="12" y="25"/>
                    <a:pt x="19" y="27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9" y="32"/>
                    <a:pt x="48" y="33"/>
                    <a:pt x="51" y="33"/>
                  </a:cubicBezTo>
                  <a:cubicBezTo>
                    <a:pt x="50" y="33"/>
                    <a:pt x="50" y="33"/>
                    <a:pt x="51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33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1" y="25"/>
                    <a:pt x="30" y="0"/>
                    <a:pt x="30" y="0"/>
                  </a:cubicBezTo>
                </a:path>
              </a:pathLst>
            </a:custGeom>
            <a:solidFill>
              <a:srgbClr val="BAB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54"/>
            <p:cNvSpPr/>
            <p:nvPr/>
          </p:nvSpPr>
          <p:spPr bwMode="auto">
            <a:xfrm>
              <a:off x="4775" y="2508"/>
              <a:ext cx="256" cy="305"/>
            </a:xfrm>
            <a:custGeom>
              <a:avLst/>
              <a:gdLst>
                <a:gd name="T0" fmla="*/ 87 w 96"/>
                <a:gd name="T1" fmla="*/ 14 h 114"/>
                <a:gd name="T2" fmla="*/ 91 w 96"/>
                <a:gd name="T3" fmla="*/ 36 h 114"/>
                <a:gd name="T4" fmla="*/ 91 w 96"/>
                <a:gd name="T5" fmla="*/ 40 h 114"/>
                <a:gd name="T6" fmla="*/ 91 w 96"/>
                <a:gd name="T7" fmla="*/ 45 h 114"/>
                <a:gd name="T8" fmla="*/ 95 w 96"/>
                <a:gd name="T9" fmla="*/ 61 h 114"/>
                <a:gd name="T10" fmla="*/ 92 w 96"/>
                <a:gd name="T11" fmla="*/ 80 h 114"/>
                <a:gd name="T12" fmla="*/ 79 w 96"/>
                <a:gd name="T13" fmla="*/ 108 h 114"/>
                <a:gd name="T14" fmla="*/ 59 w 96"/>
                <a:gd name="T15" fmla="*/ 109 h 114"/>
                <a:gd name="T16" fmla="*/ 38 w 96"/>
                <a:gd name="T17" fmla="*/ 102 h 114"/>
                <a:gd name="T18" fmla="*/ 24 w 96"/>
                <a:gd name="T19" fmla="*/ 88 h 114"/>
                <a:gd name="T20" fmla="*/ 20 w 96"/>
                <a:gd name="T21" fmla="*/ 78 h 114"/>
                <a:gd name="T22" fmla="*/ 13 w 96"/>
                <a:gd name="T23" fmla="*/ 78 h 114"/>
                <a:gd name="T24" fmla="*/ 8 w 96"/>
                <a:gd name="T25" fmla="*/ 76 h 114"/>
                <a:gd name="T26" fmla="*/ 5 w 96"/>
                <a:gd name="T27" fmla="*/ 73 h 114"/>
                <a:gd name="T28" fmla="*/ 0 w 96"/>
                <a:gd name="T29" fmla="*/ 58 h 114"/>
                <a:gd name="T30" fmla="*/ 0 w 96"/>
                <a:gd name="T31" fmla="*/ 54 h 114"/>
                <a:gd name="T32" fmla="*/ 10 w 96"/>
                <a:gd name="T33" fmla="*/ 49 h 114"/>
                <a:gd name="T34" fmla="*/ 17 w 96"/>
                <a:gd name="T35" fmla="*/ 56 h 114"/>
                <a:gd name="T36" fmla="*/ 19 w 96"/>
                <a:gd name="T37" fmla="*/ 56 h 114"/>
                <a:gd name="T38" fmla="*/ 19 w 96"/>
                <a:gd name="T39" fmla="*/ 41 h 114"/>
                <a:gd name="T40" fmla="*/ 55 w 96"/>
                <a:gd name="T41" fmla="*/ 9 h 114"/>
                <a:gd name="T42" fmla="*/ 59 w 96"/>
                <a:gd name="T43" fmla="*/ 5 h 114"/>
                <a:gd name="T44" fmla="*/ 59 w 96"/>
                <a:gd name="T45" fmla="*/ 4 h 114"/>
                <a:gd name="T46" fmla="*/ 87 w 96"/>
                <a:gd name="T47" fmla="*/ 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" h="114">
                  <a:moveTo>
                    <a:pt x="87" y="14"/>
                  </a:moveTo>
                  <a:cubicBezTo>
                    <a:pt x="87" y="14"/>
                    <a:pt x="89" y="31"/>
                    <a:pt x="91" y="36"/>
                  </a:cubicBezTo>
                  <a:cubicBezTo>
                    <a:pt x="91" y="37"/>
                    <a:pt x="91" y="38"/>
                    <a:pt x="91" y="40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4" y="55"/>
                    <a:pt x="95" y="61"/>
                  </a:cubicBezTo>
                  <a:cubicBezTo>
                    <a:pt x="95" y="61"/>
                    <a:pt x="96" y="70"/>
                    <a:pt x="92" y="80"/>
                  </a:cubicBezTo>
                  <a:cubicBezTo>
                    <a:pt x="92" y="80"/>
                    <a:pt x="84" y="104"/>
                    <a:pt x="79" y="108"/>
                  </a:cubicBezTo>
                  <a:cubicBezTo>
                    <a:pt x="79" y="108"/>
                    <a:pt x="72" y="114"/>
                    <a:pt x="59" y="109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1" y="100"/>
                    <a:pt x="26" y="95"/>
                    <a:pt x="24" y="8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1" y="78"/>
                    <a:pt x="10" y="78"/>
                    <a:pt x="8" y="76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2" y="69"/>
                    <a:pt x="0" y="63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2" y="44"/>
                    <a:pt x="10" y="49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34" y="12"/>
                    <a:pt x="55" y="9"/>
                  </a:cubicBezTo>
                  <a:cubicBezTo>
                    <a:pt x="57" y="9"/>
                    <a:pt x="59" y="7"/>
                    <a:pt x="59" y="5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76" y="0"/>
                    <a:pt x="87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55"/>
            <p:cNvSpPr/>
            <p:nvPr/>
          </p:nvSpPr>
          <p:spPr bwMode="auto">
            <a:xfrm>
              <a:off x="4975" y="2636"/>
              <a:ext cx="27" cy="59"/>
            </a:xfrm>
            <a:custGeom>
              <a:avLst/>
              <a:gdLst>
                <a:gd name="T0" fmla="*/ 8 w 10"/>
                <a:gd name="T1" fmla="*/ 15 h 22"/>
                <a:gd name="T2" fmla="*/ 1 w 10"/>
                <a:gd name="T3" fmla="*/ 0 h 22"/>
                <a:gd name="T4" fmla="*/ 5 w 10"/>
                <a:gd name="T5" fmla="*/ 15 h 22"/>
                <a:gd name="T6" fmla="*/ 0 w 10"/>
                <a:gd name="T7" fmla="*/ 22 h 22"/>
                <a:gd name="T8" fmla="*/ 3 w 10"/>
                <a:gd name="T9" fmla="*/ 22 h 22"/>
                <a:gd name="T10" fmla="*/ 8 w 10"/>
                <a:gd name="T11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2">
                  <a:moveTo>
                    <a:pt x="8" y="15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7" y="18"/>
                    <a:pt x="4" y="22"/>
                    <a:pt x="0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7" y="22"/>
                    <a:pt x="10" y="18"/>
                    <a:pt x="8" y="15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56"/>
            <p:cNvSpPr/>
            <p:nvPr/>
          </p:nvSpPr>
          <p:spPr bwMode="auto">
            <a:xfrm>
              <a:off x="4818" y="2583"/>
              <a:ext cx="48" cy="144"/>
            </a:xfrm>
            <a:custGeom>
              <a:avLst/>
              <a:gdLst>
                <a:gd name="T0" fmla="*/ 17 w 18"/>
                <a:gd name="T1" fmla="*/ 50 h 54"/>
                <a:gd name="T2" fmla="*/ 6 w 18"/>
                <a:gd name="T3" fmla="*/ 3 h 54"/>
                <a:gd name="T4" fmla="*/ 3 w 18"/>
                <a:gd name="T5" fmla="*/ 2 h 54"/>
                <a:gd name="T6" fmla="*/ 1 w 18"/>
                <a:gd name="T7" fmla="*/ 21 h 54"/>
                <a:gd name="T8" fmla="*/ 0 w 18"/>
                <a:gd name="T9" fmla="*/ 22 h 54"/>
                <a:gd name="T10" fmla="*/ 14 w 18"/>
                <a:gd name="T11" fmla="*/ 53 h 54"/>
                <a:gd name="T12" fmla="*/ 17 w 18"/>
                <a:gd name="T13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4">
                  <a:moveTo>
                    <a:pt x="17" y="50"/>
                  </a:moveTo>
                  <a:cubicBezTo>
                    <a:pt x="10" y="36"/>
                    <a:pt x="0" y="20"/>
                    <a:pt x="6" y="3"/>
                  </a:cubicBezTo>
                  <a:cubicBezTo>
                    <a:pt x="7" y="1"/>
                    <a:pt x="3" y="0"/>
                    <a:pt x="3" y="2"/>
                  </a:cubicBezTo>
                  <a:cubicBezTo>
                    <a:pt x="0" y="8"/>
                    <a:pt x="0" y="15"/>
                    <a:pt x="1" y="21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0" y="34"/>
                    <a:pt x="4" y="45"/>
                    <a:pt x="14" y="53"/>
                  </a:cubicBezTo>
                  <a:cubicBezTo>
                    <a:pt x="16" y="54"/>
                    <a:pt x="18" y="52"/>
                    <a:pt x="17" y="50"/>
                  </a:cubicBezTo>
                </a:path>
              </a:pathLst>
            </a:custGeom>
            <a:solidFill>
              <a:srgbClr val="2B2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57"/>
            <p:cNvSpPr/>
            <p:nvPr/>
          </p:nvSpPr>
          <p:spPr bwMode="auto">
            <a:xfrm>
              <a:off x="4434" y="2775"/>
              <a:ext cx="387" cy="553"/>
            </a:xfrm>
            <a:custGeom>
              <a:avLst/>
              <a:gdLst>
                <a:gd name="T0" fmla="*/ 111 w 145"/>
                <a:gd name="T1" fmla="*/ 10 h 207"/>
                <a:gd name="T2" fmla="*/ 119 w 145"/>
                <a:gd name="T3" fmla="*/ 0 h 207"/>
                <a:gd name="T4" fmla="*/ 82 w 145"/>
                <a:gd name="T5" fmla="*/ 4 h 207"/>
                <a:gd name="T6" fmla="*/ 50 w 145"/>
                <a:gd name="T7" fmla="*/ 30 h 207"/>
                <a:gd name="T8" fmla="*/ 4 w 145"/>
                <a:gd name="T9" fmla="*/ 184 h 207"/>
                <a:gd name="T10" fmla="*/ 21 w 145"/>
                <a:gd name="T11" fmla="*/ 207 h 207"/>
                <a:gd name="T12" fmla="*/ 145 w 145"/>
                <a:gd name="T13" fmla="*/ 207 h 207"/>
                <a:gd name="T14" fmla="*/ 145 w 145"/>
                <a:gd name="T15" fmla="*/ 171 h 207"/>
                <a:gd name="T16" fmla="*/ 60 w 145"/>
                <a:gd name="T17" fmla="*/ 170 h 207"/>
                <a:gd name="T18" fmla="*/ 75 w 145"/>
                <a:gd name="T19" fmla="*/ 105 h 207"/>
                <a:gd name="T20" fmla="*/ 90 w 145"/>
                <a:gd name="T21" fmla="*/ 28 h 207"/>
                <a:gd name="T22" fmla="*/ 111 w 145"/>
                <a:gd name="T23" fmla="*/ 1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207">
                  <a:moveTo>
                    <a:pt x="111" y="1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67" y="5"/>
                    <a:pt x="54" y="16"/>
                    <a:pt x="50" y="30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0" y="195"/>
                    <a:pt x="9" y="207"/>
                    <a:pt x="21" y="207"/>
                  </a:cubicBezTo>
                  <a:cubicBezTo>
                    <a:pt x="145" y="207"/>
                    <a:pt x="145" y="207"/>
                    <a:pt x="145" y="207"/>
                  </a:cubicBezTo>
                  <a:cubicBezTo>
                    <a:pt x="145" y="171"/>
                    <a:pt x="145" y="171"/>
                    <a:pt x="145" y="171"/>
                  </a:cubicBezTo>
                  <a:cubicBezTo>
                    <a:pt x="60" y="170"/>
                    <a:pt x="60" y="170"/>
                    <a:pt x="60" y="170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111" y="10"/>
                    <a:pt x="111" y="10"/>
                    <a:pt x="111" y="10"/>
                  </a:cubicBezTo>
                </a:path>
              </a:pathLst>
            </a:custGeom>
            <a:solidFill>
              <a:srgbClr val="623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58"/>
            <p:cNvSpPr/>
            <p:nvPr/>
          </p:nvSpPr>
          <p:spPr bwMode="auto">
            <a:xfrm>
              <a:off x="4821" y="3064"/>
              <a:ext cx="208" cy="246"/>
            </a:xfrm>
            <a:custGeom>
              <a:avLst/>
              <a:gdLst>
                <a:gd name="T0" fmla="*/ 0 w 78"/>
                <a:gd name="T1" fmla="*/ 67 h 92"/>
                <a:gd name="T2" fmla="*/ 10 w 78"/>
                <a:gd name="T3" fmla="*/ 67 h 92"/>
                <a:gd name="T4" fmla="*/ 26 w 78"/>
                <a:gd name="T5" fmla="*/ 58 h 92"/>
                <a:gd name="T6" fmla="*/ 55 w 78"/>
                <a:gd name="T7" fmla="*/ 10 h 92"/>
                <a:gd name="T8" fmla="*/ 78 w 78"/>
                <a:gd name="T9" fmla="*/ 0 h 92"/>
                <a:gd name="T10" fmla="*/ 75 w 78"/>
                <a:gd name="T11" fmla="*/ 7 h 92"/>
                <a:gd name="T12" fmla="*/ 60 w 78"/>
                <a:gd name="T13" fmla="*/ 13 h 92"/>
                <a:gd name="T14" fmla="*/ 56 w 78"/>
                <a:gd name="T15" fmla="*/ 20 h 92"/>
                <a:gd name="T16" fmla="*/ 63 w 78"/>
                <a:gd name="T17" fmla="*/ 16 h 92"/>
                <a:gd name="T18" fmla="*/ 72 w 78"/>
                <a:gd name="T19" fmla="*/ 16 h 92"/>
                <a:gd name="T20" fmla="*/ 51 w 78"/>
                <a:gd name="T21" fmla="*/ 76 h 92"/>
                <a:gd name="T22" fmla="*/ 46 w 78"/>
                <a:gd name="T23" fmla="*/ 80 h 92"/>
                <a:gd name="T24" fmla="*/ 29 w 78"/>
                <a:gd name="T25" fmla="*/ 88 h 92"/>
                <a:gd name="T26" fmla="*/ 0 w 78"/>
                <a:gd name="T27" fmla="*/ 92 h 92"/>
                <a:gd name="T28" fmla="*/ 0 w 78"/>
                <a:gd name="T29" fmla="*/ 6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92">
                  <a:moveTo>
                    <a:pt x="0" y="67"/>
                  </a:moveTo>
                  <a:cubicBezTo>
                    <a:pt x="10" y="67"/>
                    <a:pt x="10" y="67"/>
                    <a:pt x="10" y="67"/>
                  </a:cubicBezTo>
                  <a:cubicBezTo>
                    <a:pt x="16" y="67"/>
                    <a:pt x="22" y="64"/>
                    <a:pt x="26" y="58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1" y="84"/>
                    <a:pt x="36" y="87"/>
                    <a:pt x="29" y="8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67"/>
                    <a:pt x="0" y="67"/>
                    <a:pt x="0" y="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59"/>
            <p:cNvSpPr>
              <a:spLocks noEditPoints="1"/>
            </p:cNvSpPr>
            <p:nvPr/>
          </p:nvSpPr>
          <p:spPr bwMode="auto">
            <a:xfrm>
              <a:off x="5010" y="3064"/>
              <a:ext cx="19" cy="21"/>
            </a:xfrm>
            <a:custGeom>
              <a:avLst/>
              <a:gdLst>
                <a:gd name="T0" fmla="*/ 19 w 19"/>
                <a:gd name="T1" fmla="*/ 0 h 21"/>
                <a:gd name="T2" fmla="*/ 11 w 19"/>
                <a:gd name="T3" fmla="*/ 19 h 21"/>
                <a:gd name="T4" fmla="*/ 3 w 19"/>
                <a:gd name="T5" fmla="*/ 21 h 21"/>
                <a:gd name="T6" fmla="*/ 11 w 19"/>
                <a:gd name="T7" fmla="*/ 19 h 21"/>
                <a:gd name="T8" fmla="*/ 19 w 19"/>
                <a:gd name="T9" fmla="*/ 0 h 21"/>
                <a:gd name="T10" fmla="*/ 19 w 19"/>
                <a:gd name="T11" fmla="*/ 0 h 21"/>
                <a:gd name="T12" fmla="*/ 0 w 19"/>
                <a:gd name="T13" fmla="*/ 8 h 21"/>
                <a:gd name="T14" fmla="*/ 0 w 19"/>
                <a:gd name="T15" fmla="*/ 8 h 21"/>
                <a:gd name="T16" fmla="*/ 19 w 19"/>
                <a:gd name="T17" fmla="*/ 0 h 21"/>
                <a:gd name="T18" fmla="*/ 19 w 19"/>
                <a:gd name="T19" fmla="*/ 0 h 21"/>
                <a:gd name="T20" fmla="*/ 19 w 19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1" y="19"/>
                  </a:lnTo>
                  <a:lnTo>
                    <a:pt x="3" y="21"/>
                  </a:lnTo>
                  <a:lnTo>
                    <a:pt x="11" y="19"/>
                  </a:lnTo>
                  <a:lnTo>
                    <a:pt x="19" y="0"/>
                  </a:lnTo>
                  <a:close/>
                  <a:moveTo>
                    <a:pt x="19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19" y="0"/>
                  </a:lnTo>
                  <a:close/>
                  <a:moveTo>
                    <a:pt x="19" y="0"/>
                  </a:moveTo>
                  <a:lnTo>
                    <a:pt x="19" y="0"/>
                  </a:lnTo>
                  <a:close/>
                </a:path>
              </a:pathLst>
            </a:custGeom>
            <a:solidFill>
              <a:srgbClr val="4C3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4" name="Freeform 60"/>
            <p:cNvSpPr>
              <a:spLocks noEditPoints="1"/>
            </p:cNvSpPr>
            <p:nvPr/>
          </p:nvSpPr>
          <p:spPr bwMode="auto">
            <a:xfrm>
              <a:off x="5010" y="3064"/>
              <a:ext cx="19" cy="21"/>
            </a:xfrm>
            <a:custGeom>
              <a:avLst/>
              <a:gdLst>
                <a:gd name="T0" fmla="*/ 19 w 19"/>
                <a:gd name="T1" fmla="*/ 0 h 21"/>
                <a:gd name="T2" fmla="*/ 11 w 19"/>
                <a:gd name="T3" fmla="*/ 19 h 21"/>
                <a:gd name="T4" fmla="*/ 3 w 19"/>
                <a:gd name="T5" fmla="*/ 21 h 21"/>
                <a:gd name="T6" fmla="*/ 11 w 19"/>
                <a:gd name="T7" fmla="*/ 19 h 21"/>
                <a:gd name="T8" fmla="*/ 19 w 19"/>
                <a:gd name="T9" fmla="*/ 0 h 21"/>
                <a:gd name="T10" fmla="*/ 19 w 19"/>
                <a:gd name="T11" fmla="*/ 0 h 21"/>
                <a:gd name="T12" fmla="*/ 0 w 19"/>
                <a:gd name="T13" fmla="*/ 8 h 21"/>
                <a:gd name="T14" fmla="*/ 0 w 19"/>
                <a:gd name="T15" fmla="*/ 8 h 21"/>
                <a:gd name="T16" fmla="*/ 19 w 19"/>
                <a:gd name="T17" fmla="*/ 0 h 21"/>
                <a:gd name="T18" fmla="*/ 19 w 19"/>
                <a:gd name="T19" fmla="*/ 0 h 21"/>
                <a:gd name="T20" fmla="*/ 19 w 19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1" y="19"/>
                  </a:lnTo>
                  <a:lnTo>
                    <a:pt x="3" y="21"/>
                  </a:lnTo>
                  <a:lnTo>
                    <a:pt x="11" y="19"/>
                  </a:lnTo>
                  <a:lnTo>
                    <a:pt x="19" y="0"/>
                  </a:lnTo>
                  <a:moveTo>
                    <a:pt x="19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19" y="0"/>
                  </a:lnTo>
                  <a:moveTo>
                    <a:pt x="19" y="0"/>
                  </a:move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5" name="Freeform 61"/>
            <p:cNvSpPr/>
            <p:nvPr/>
          </p:nvSpPr>
          <p:spPr bwMode="auto">
            <a:xfrm>
              <a:off x="5002" y="3064"/>
              <a:ext cx="27" cy="27"/>
            </a:xfrm>
            <a:custGeom>
              <a:avLst/>
              <a:gdLst>
                <a:gd name="T0" fmla="*/ 27 w 27"/>
                <a:gd name="T1" fmla="*/ 0 h 27"/>
                <a:gd name="T2" fmla="*/ 8 w 27"/>
                <a:gd name="T3" fmla="*/ 8 h 27"/>
                <a:gd name="T4" fmla="*/ 0 w 27"/>
                <a:gd name="T5" fmla="*/ 27 h 27"/>
                <a:gd name="T6" fmla="*/ 0 w 27"/>
                <a:gd name="T7" fmla="*/ 27 h 27"/>
                <a:gd name="T8" fmla="*/ 11 w 27"/>
                <a:gd name="T9" fmla="*/ 21 h 27"/>
                <a:gd name="T10" fmla="*/ 19 w 27"/>
                <a:gd name="T11" fmla="*/ 19 h 27"/>
                <a:gd name="T12" fmla="*/ 27 w 2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27" y="0"/>
                  </a:moveTo>
                  <a:lnTo>
                    <a:pt x="8" y="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19" y="1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BAB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6" name="Freeform 62"/>
            <p:cNvSpPr/>
            <p:nvPr/>
          </p:nvSpPr>
          <p:spPr bwMode="auto">
            <a:xfrm>
              <a:off x="5002" y="3064"/>
              <a:ext cx="27" cy="27"/>
            </a:xfrm>
            <a:custGeom>
              <a:avLst/>
              <a:gdLst>
                <a:gd name="T0" fmla="*/ 27 w 27"/>
                <a:gd name="T1" fmla="*/ 0 h 27"/>
                <a:gd name="T2" fmla="*/ 8 w 27"/>
                <a:gd name="T3" fmla="*/ 8 h 27"/>
                <a:gd name="T4" fmla="*/ 0 w 27"/>
                <a:gd name="T5" fmla="*/ 27 h 27"/>
                <a:gd name="T6" fmla="*/ 0 w 27"/>
                <a:gd name="T7" fmla="*/ 27 h 27"/>
                <a:gd name="T8" fmla="*/ 11 w 27"/>
                <a:gd name="T9" fmla="*/ 21 h 27"/>
                <a:gd name="T10" fmla="*/ 19 w 27"/>
                <a:gd name="T11" fmla="*/ 19 h 27"/>
                <a:gd name="T12" fmla="*/ 27 w 2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27" y="0"/>
                  </a:moveTo>
                  <a:lnTo>
                    <a:pt x="8" y="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19" y="19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7" name="Freeform 63"/>
            <p:cNvSpPr/>
            <p:nvPr/>
          </p:nvSpPr>
          <p:spPr bwMode="auto">
            <a:xfrm>
              <a:off x="4933" y="3107"/>
              <a:ext cx="80" cy="179"/>
            </a:xfrm>
            <a:custGeom>
              <a:avLst/>
              <a:gdLst>
                <a:gd name="T0" fmla="*/ 30 w 30"/>
                <a:gd name="T1" fmla="*/ 0 h 67"/>
                <a:gd name="T2" fmla="*/ 24 w 30"/>
                <a:gd name="T3" fmla="*/ 0 h 67"/>
                <a:gd name="T4" fmla="*/ 0 w 30"/>
                <a:gd name="T5" fmla="*/ 67 h 67"/>
                <a:gd name="T6" fmla="*/ 4 w 30"/>
                <a:gd name="T7" fmla="*/ 64 h 67"/>
                <a:gd name="T8" fmla="*/ 9 w 30"/>
                <a:gd name="T9" fmla="*/ 60 h 67"/>
                <a:gd name="T10" fmla="*/ 30 w 30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67">
                  <a:moveTo>
                    <a:pt x="3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" y="66"/>
                    <a:pt x="3" y="65"/>
                    <a:pt x="4" y="64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BAB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8" name="Freeform 64"/>
            <p:cNvSpPr/>
            <p:nvPr/>
          </p:nvSpPr>
          <p:spPr bwMode="auto">
            <a:xfrm>
              <a:off x="4935" y="3029"/>
              <a:ext cx="195" cy="299"/>
            </a:xfrm>
            <a:custGeom>
              <a:avLst/>
              <a:gdLst>
                <a:gd name="T0" fmla="*/ 0 w 195"/>
                <a:gd name="T1" fmla="*/ 299 h 299"/>
                <a:gd name="T2" fmla="*/ 107 w 195"/>
                <a:gd name="T3" fmla="*/ 0 h 299"/>
                <a:gd name="T4" fmla="*/ 195 w 195"/>
                <a:gd name="T5" fmla="*/ 8 h 299"/>
                <a:gd name="T6" fmla="*/ 144 w 195"/>
                <a:gd name="T7" fmla="*/ 299 h 299"/>
                <a:gd name="T8" fmla="*/ 0 w 195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299">
                  <a:moveTo>
                    <a:pt x="0" y="299"/>
                  </a:moveTo>
                  <a:lnTo>
                    <a:pt x="107" y="0"/>
                  </a:lnTo>
                  <a:lnTo>
                    <a:pt x="195" y="8"/>
                  </a:lnTo>
                  <a:lnTo>
                    <a:pt x="144" y="299"/>
                  </a:lnTo>
                  <a:lnTo>
                    <a:pt x="0" y="299"/>
                  </a:lnTo>
                  <a:close/>
                </a:path>
              </a:pathLst>
            </a:custGeom>
            <a:solidFill>
              <a:srgbClr val="623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2" name="Freeform 65"/>
            <p:cNvSpPr/>
            <p:nvPr/>
          </p:nvSpPr>
          <p:spPr bwMode="auto">
            <a:xfrm>
              <a:off x="5160" y="2775"/>
              <a:ext cx="34" cy="32"/>
            </a:xfrm>
            <a:custGeom>
              <a:avLst/>
              <a:gdLst>
                <a:gd name="T0" fmla="*/ 8 w 13"/>
                <a:gd name="T1" fmla="*/ 10 h 12"/>
                <a:gd name="T2" fmla="*/ 11 w 13"/>
                <a:gd name="T3" fmla="*/ 7 h 12"/>
                <a:gd name="T4" fmla="*/ 11 w 13"/>
                <a:gd name="T5" fmla="*/ 2 h 12"/>
                <a:gd name="T6" fmla="*/ 11 w 13"/>
                <a:gd name="T7" fmla="*/ 1 h 12"/>
                <a:gd name="T8" fmla="*/ 5 w 13"/>
                <a:gd name="T9" fmla="*/ 1 h 12"/>
                <a:gd name="T10" fmla="*/ 2 w 13"/>
                <a:gd name="T11" fmla="*/ 4 h 12"/>
                <a:gd name="T12" fmla="*/ 2 w 13"/>
                <a:gd name="T13" fmla="*/ 10 h 12"/>
                <a:gd name="T14" fmla="*/ 2 w 13"/>
                <a:gd name="T15" fmla="*/ 10 h 12"/>
                <a:gd name="T16" fmla="*/ 8 w 13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8" y="10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3" y="6"/>
                    <a:pt x="13" y="3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7" y="0"/>
                    <a:pt x="5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6"/>
                    <a:pt x="0" y="8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12"/>
                    <a:pt x="6" y="12"/>
                    <a:pt x="8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3" name="Freeform 66"/>
            <p:cNvSpPr/>
            <p:nvPr/>
          </p:nvSpPr>
          <p:spPr bwMode="auto">
            <a:xfrm>
              <a:off x="5165" y="2794"/>
              <a:ext cx="53" cy="45"/>
            </a:xfrm>
            <a:custGeom>
              <a:avLst/>
              <a:gdLst>
                <a:gd name="T0" fmla="*/ 7 w 20"/>
                <a:gd name="T1" fmla="*/ 16 h 17"/>
                <a:gd name="T2" fmla="*/ 18 w 20"/>
                <a:gd name="T3" fmla="*/ 8 h 17"/>
                <a:gd name="T4" fmla="*/ 19 w 20"/>
                <a:gd name="T5" fmla="*/ 3 h 17"/>
                <a:gd name="T6" fmla="*/ 19 w 20"/>
                <a:gd name="T7" fmla="*/ 2 h 17"/>
                <a:gd name="T8" fmla="*/ 13 w 20"/>
                <a:gd name="T9" fmla="*/ 1 h 17"/>
                <a:gd name="T10" fmla="*/ 2 w 20"/>
                <a:gd name="T11" fmla="*/ 9 h 17"/>
                <a:gd name="T12" fmla="*/ 1 w 20"/>
                <a:gd name="T13" fmla="*/ 14 h 17"/>
                <a:gd name="T14" fmla="*/ 2 w 20"/>
                <a:gd name="T15" fmla="*/ 15 h 17"/>
                <a:gd name="T16" fmla="*/ 7 w 20"/>
                <a:gd name="T1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7">
                  <a:moveTo>
                    <a:pt x="7" y="16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20" y="7"/>
                    <a:pt x="20" y="4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0"/>
                    <a:pt x="15" y="0"/>
                    <a:pt x="13" y="1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5" y="17"/>
                    <a:pt x="7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4" name="Freeform 67"/>
            <p:cNvSpPr/>
            <p:nvPr/>
          </p:nvSpPr>
          <p:spPr bwMode="auto">
            <a:xfrm>
              <a:off x="5178" y="2815"/>
              <a:ext cx="54" cy="43"/>
            </a:xfrm>
            <a:custGeom>
              <a:avLst/>
              <a:gdLst>
                <a:gd name="T0" fmla="*/ 7 w 20"/>
                <a:gd name="T1" fmla="*/ 15 h 16"/>
                <a:gd name="T2" fmla="*/ 18 w 20"/>
                <a:gd name="T3" fmla="*/ 8 h 16"/>
                <a:gd name="T4" fmla="*/ 19 w 20"/>
                <a:gd name="T5" fmla="*/ 3 h 16"/>
                <a:gd name="T6" fmla="*/ 19 w 20"/>
                <a:gd name="T7" fmla="*/ 2 h 16"/>
                <a:gd name="T8" fmla="*/ 13 w 20"/>
                <a:gd name="T9" fmla="*/ 1 h 16"/>
                <a:gd name="T10" fmla="*/ 2 w 20"/>
                <a:gd name="T11" fmla="*/ 8 h 16"/>
                <a:gd name="T12" fmla="*/ 1 w 20"/>
                <a:gd name="T13" fmla="*/ 13 h 16"/>
                <a:gd name="T14" fmla="*/ 1 w 20"/>
                <a:gd name="T15" fmla="*/ 14 h 16"/>
                <a:gd name="T16" fmla="*/ 7 w 20"/>
                <a:gd name="T1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6">
                  <a:moveTo>
                    <a:pt x="7" y="15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20" y="7"/>
                    <a:pt x="20" y="4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0"/>
                    <a:pt x="15" y="0"/>
                    <a:pt x="13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9"/>
                    <a:pt x="0" y="11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6"/>
                    <a:pt x="5" y="16"/>
                    <a:pt x="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5" name="Freeform 68"/>
            <p:cNvSpPr/>
            <p:nvPr/>
          </p:nvSpPr>
          <p:spPr bwMode="auto">
            <a:xfrm>
              <a:off x="5055" y="2815"/>
              <a:ext cx="169" cy="219"/>
            </a:xfrm>
            <a:custGeom>
              <a:avLst/>
              <a:gdLst>
                <a:gd name="T0" fmla="*/ 62 w 63"/>
                <a:gd name="T1" fmla="*/ 9 h 82"/>
                <a:gd name="T2" fmla="*/ 26 w 63"/>
                <a:gd name="T3" fmla="*/ 34 h 82"/>
                <a:gd name="T4" fmla="*/ 28 w 63"/>
                <a:gd name="T5" fmla="*/ 21 h 82"/>
                <a:gd name="T6" fmla="*/ 28 w 63"/>
                <a:gd name="T7" fmla="*/ 13 h 82"/>
                <a:gd name="T8" fmla="*/ 35 w 63"/>
                <a:gd name="T9" fmla="*/ 9 h 82"/>
                <a:gd name="T10" fmla="*/ 36 w 63"/>
                <a:gd name="T11" fmla="*/ 3 h 82"/>
                <a:gd name="T12" fmla="*/ 30 w 63"/>
                <a:gd name="T13" fmla="*/ 1 h 82"/>
                <a:gd name="T14" fmla="*/ 17 w 63"/>
                <a:gd name="T15" fmla="*/ 9 h 82"/>
                <a:gd name="T16" fmla="*/ 0 w 63"/>
                <a:gd name="T17" fmla="*/ 43 h 82"/>
                <a:gd name="T18" fmla="*/ 0 w 63"/>
                <a:gd name="T19" fmla="*/ 80 h 82"/>
                <a:gd name="T20" fmla="*/ 24 w 63"/>
                <a:gd name="T21" fmla="*/ 82 h 82"/>
                <a:gd name="T22" fmla="*/ 35 w 63"/>
                <a:gd name="T23" fmla="*/ 48 h 82"/>
                <a:gd name="T24" fmla="*/ 63 w 63"/>
                <a:gd name="T25" fmla="*/ 15 h 82"/>
                <a:gd name="T26" fmla="*/ 62 w 63"/>
                <a:gd name="T27" fmla="*/ 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82">
                  <a:moveTo>
                    <a:pt x="62" y="9"/>
                  </a:moveTo>
                  <a:cubicBezTo>
                    <a:pt x="26" y="34"/>
                    <a:pt x="26" y="34"/>
                    <a:pt x="26" y="34"/>
                  </a:cubicBezTo>
                  <a:cubicBezTo>
                    <a:pt x="32" y="29"/>
                    <a:pt x="28" y="21"/>
                    <a:pt x="28" y="21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7" y="7"/>
                    <a:pt x="38" y="5"/>
                    <a:pt x="36" y="3"/>
                  </a:cubicBezTo>
                  <a:cubicBezTo>
                    <a:pt x="35" y="1"/>
                    <a:pt x="32" y="0"/>
                    <a:pt x="30" y="1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57" y="42"/>
                    <a:pt x="63" y="15"/>
                    <a:pt x="63" y="15"/>
                  </a:cubicBezTo>
                  <a:lnTo>
                    <a:pt x="62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7" name="Freeform 69"/>
            <p:cNvSpPr/>
            <p:nvPr/>
          </p:nvSpPr>
          <p:spPr bwMode="auto">
            <a:xfrm>
              <a:off x="4442" y="2847"/>
              <a:ext cx="128" cy="428"/>
            </a:xfrm>
            <a:custGeom>
              <a:avLst/>
              <a:gdLst>
                <a:gd name="T0" fmla="*/ 48 w 48"/>
                <a:gd name="T1" fmla="*/ 0 h 160"/>
                <a:gd name="T2" fmla="*/ 47 w 48"/>
                <a:gd name="T3" fmla="*/ 3 h 160"/>
                <a:gd name="T4" fmla="*/ 30 w 48"/>
                <a:gd name="T5" fmla="*/ 60 h 160"/>
                <a:gd name="T6" fmla="*/ 29 w 48"/>
                <a:gd name="T7" fmla="*/ 63 h 160"/>
                <a:gd name="T8" fmla="*/ 28 w 48"/>
                <a:gd name="T9" fmla="*/ 66 h 160"/>
                <a:gd name="T10" fmla="*/ 1 w 48"/>
                <a:gd name="T11" fmla="*/ 157 h 160"/>
                <a:gd name="T12" fmla="*/ 0 w 48"/>
                <a:gd name="T13" fmla="*/ 160 h 160"/>
                <a:gd name="T14" fmla="*/ 1 w 48"/>
                <a:gd name="T15" fmla="*/ 157 h 160"/>
                <a:gd name="T16" fmla="*/ 47 w 48"/>
                <a:gd name="T17" fmla="*/ 3 h 160"/>
                <a:gd name="T18" fmla="*/ 48 w 48"/>
                <a:gd name="T1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60">
                  <a:moveTo>
                    <a:pt x="48" y="0"/>
                  </a:moveTo>
                  <a:cubicBezTo>
                    <a:pt x="47" y="1"/>
                    <a:pt x="47" y="2"/>
                    <a:pt x="47" y="3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" y="158"/>
                    <a:pt x="0" y="159"/>
                    <a:pt x="0" y="160"/>
                  </a:cubicBezTo>
                  <a:cubicBezTo>
                    <a:pt x="0" y="159"/>
                    <a:pt x="1" y="158"/>
                    <a:pt x="1" y="157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2"/>
                    <a:pt x="47" y="1"/>
                    <a:pt x="48" y="0"/>
                  </a:cubicBezTo>
                </a:path>
              </a:pathLst>
            </a:custGeom>
            <a:solidFill>
              <a:srgbClr val="B0B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8" name="Freeform 70"/>
            <p:cNvSpPr/>
            <p:nvPr/>
          </p:nvSpPr>
          <p:spPr bwMode="auto">
            <a:xfrm>
              <a:off x="4442" y="2807"/>
              <a:ext cx="157" cy="481"/>
            </a:xfrm>
            <a:custGeom>
              <a:avLst/>
              <a:gdLst>
                <a:gd name="T0" fmla="*/ 59 w 59"/>
                <a:gd name="T1" fmla="*/ 0 h 180"/>
                <a:gd name="T2" fmla="*/ 48 w 59"/>
                <a:gd name="T3" fmla="*/ 15 h 180"/>
                <a:gd name="T4" fmla="*/ 47 w 59"/>
                <a:gd name="T5" fmla="*/ 18 h 180"/>
                <a:gd name="T6" fmla="*/ 1 w 59"/>
                <a:gd name="T7" fmla="*/ 172 h 180"/>
                <a:gd name="T8" fmla="*/ 0 w 59"/>
                <a:gd name="T9" fmla="*/ 175 h 180"/>
                <a:gd name="T10" fmla="*/ 0 w 59"/>
                <a:gd name="T11" fmla="*/ 180 h 180"/>
                <a:gd name="T12" fmla="*/ 17 w 59"/>
                <a:gd name="T13" fmla="*/ 134 h 180"/>
                <a:gd name="T14" fmla="*/ 33 w 59"/>
                <a:gd name="T15" fmla="*/ 103 h 180"/>
                <a:gd name="T16" fmla="*/ 43 w 59"/>
                <a:gd name="T17" fmla="*/ 85 h 180"/>
                <a:gd name="T18" fmla="*/ 55 w 59"/>
                <a:gd name="T19" fmla="*/ 81 h 180"/>
                <a:gd name="T20" fmla="*/ 42 w 59"/>
                <a:gd name="T21" fmla="*/ 72 h 180"/>
                <a:gd name="T22" fmla="*/ 44 w 59"/>
                <a:gd name="T23" fmla="*/ 42 h 180"/>
                <a:gd name="T24" fmla="*/ 59 w 59"/>
                <a:gd name="T25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80">
                  <a:moveTo>
                    <a:pt x="59" y="0"/>
                  </a:moveTo>
                  <a:cubicBezTo>
                    <a:pt x="54" y="4"/>
                    <a:pt x="50" y="9"/>
                    <a:pt x="48" y="15"/>
                  </a:cubicBezTo>
                  <a:cubicBezTo>
                    <a:pt x="47" y="16"/>
                    <a:pt x="47" y="17"/>
                    <a:pt x="47" y="18"/>
                  </a:cubicBezTo>
                  <a:cubicBezTo>
                    <a:pt x="1" y="172"/>
                    <a:pt x="1" y="172"/>
                    <a:pt x="1" y="172"/>
                  </a:cubicBezTo>
                  <a:cubicBezTo>
                    <a:pt x="1" y="173"/>
                    <a:pt x="0" y="174"/>
                    <a:pt x="0" y="175"/>
                  </a:cubicBezTo>
                  <a:cubicBezTo>
                    <a:pt x="0" y="177"/>
                    <a:pt x="0" y="179"/>
                    <a:pt x="0" y="180"/>
                  </a:cubicBezTo>
                  <a:cubicBezTo>
                    <a:pt x="8" y="167"/>
                    <a:pt x="13" y="149"/>
                    <a:pt x="17" y="134"/>
                  </a:cubicBezTo>
                  <a:cubicBezTo>
                    <a:pt x="20" y="124"/>
                    <a:pt x="28" y="103"/>
                    <a:pt x="33" y="103"/>
                  </a:cubicBezTo>
                  <a:cubicBezTo>
                    <a:pt x="47" y="103"/>
                    <a:pt x="28" y="86"/>
                    <a:pt x="43" y="85"/>
                  </a:cubicBezTo>
                  <a:cubicBezTo>
                    <a:pt x="49" y="85"/>
                    <a:pt x="58" y="86"/>
                    <a:pt x="55" y="81"/>
                  </a:cubicBezTo>
                  <a:cubicBezTo>
                    <a:pt x="52" y="76"/>
                    <a:pt x="44" y="77"/>
                    <a:pt x="42" y="72"/>
                  </a:cubicBezTo>
                  <a:cubicBezTo>
                    <a:pt x="36" y="63"/>
                    <a:pt x="42" y="52"/>
                    <a:pt x="44" y="42"/>
                  </a:cubicBezTo>
                  <a:cubicBezTo>
                    <a:pt x="47" y="32"/>
                    <a:pt x="56" y="11"/>
                    <a:pt x="59" y="0"/>
                  </a:cubicBezTo>
                </a:path>
              </a:pathLst>
            </a:custGeom>
            <a:solidFill>
              <a:srgbClr val="523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9" name="Freeform 71"/>
            <p:cNvSpPr/>
            <p:nvPr/>
          </p:nvSpPr>
          <p:spPr bwMode="auto">
            <a:xfrm>
              <a:off x="4687" y="2599"/>
              <a:ext cx="120" cy="313"/>
            </a:xfrm>
            <a:custGeom>
              <a:avLst/>
              <a:gdLst>
                <a:gd name="T0" fmla="*/ 43 w 45"/>
                <a:gd name="T1" fmla="*/ 50 h 117"/>
                <a:gd name="T2" fmla="*/ 41 w 45"/>
                <a:gd name="T3" fmla="*/ 44 h 117"/>
                <a:gd name="T4" fmla="*/ 30 w 45"/>
                <a:gd name="T5" fmla="*/ 34 h 117"/>
                <a:gd name="T6" fmla="*/ 26 w 45"/>
                <a:gd name="T7" fmla="*/ 0 h 117"/>
                <a:gd name="T8" fmla="*/ 22 w 45"/>
                <a:gd name="T9" fmla="*/ 20 h 117"/>
                <a:gd name="T10" fmla="*/ 16 w 45"/>
                <a:gd name="T11" fmla="*/ 35 h 117"/>
                <a:gd name="T12" fmla="*/ 17 w 45"/>
                <a:gd name="T13" fmla="*/ 58 h 117"/>
                <a:gd name="T14" fmla="*/ 0 w 45"/>
                <a:gd name="T15" fmla="*/ 76 h 117"/>
                <a:gd name="T16" fmla="*/ 6 w 45"/>
                <a:gd name="T17" fmla="*/ 91 h 117"/>
                <a:gd name="T18" fmla="*/ 2 w 45"/>
                <a:gd name="T19" fmla="*/ 103 h 117"/>
                <a:gd name="T20" fmla="*/ 5 w 45"/>
                <a:gd name="T21" fmla="*/ 108 h 117"/>
                <a:gd name="T22" fmla="*/ 4 w 45"/>
                <a:gd name="T23" fmla="*/ 114 h 117"/>
                <a:gd name="T24" fmla="*/ 14 w 45"/>
                <a:gd name="T25" fmla="*/ 115 h 117"/>
                <a:gd name="T26" fmla="*/ 15 w 45"/>
                <a:gd name="T27" fmla="*/ 106 h 117"/>
                <a:gd name="T28" fmla="*/ 10 w 45"/>
                <a:gd name="T29" fmla="*/ 98 h 117"/>
                <a:gd name="T30" fmla="*/ 9 w 45"/>
                <a:gd name="T31" fmla="*/ 95 h 117"/>
                <a:gd name="T32" fmla="*/ 19 w 45"/>
                <a:gd name="T33" fmla="*/ 91 h 117"/>
                <a:gd name="T34" fmla="*/ 17 w 45"/>
                <a:gd name="T35" fmla="*/ 79 h 117"/>
                <a:gd name="T36" fmla="*/ 29 w 45"/>
                <a:gd name="T37" fmla="*/ 76 h 117"/>
                <a:gd name="T38" fmla="*/ 38 w 45"/>
                <a:gd name="T39" fmla="*/ 70 h 117"/>
                <a:gd name="T40" fmla="*/ 35 w 45"/>
                <a:gd name="T41" fmla="*/ 62 h 117"/>
                <a:gd name="T42" fmla="*/ 42 w 45"/>
                <a:gd name="T43" fmla="*/ 56 h 117"/>
                <a:gd name="T44" fmla="*/ 43 w 45"/>
                <a:gd name="T45" fmla="*/ 5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17">
                  <a:moveTo>
                    <a:pt x="43" y="50"/>
                  </a:moveTo>
                  <a:cubicBezTo>
                    <a:pt x="41" y="44"/>
                    <a:pt x="41" y="44"/>
                    <a:pt x="41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6"/>
                    <a:pt x="24" y="13"/>
                    <a:pt x="22" y="20"/>
                  </a:cubicBezTo>
                  <a:cubicBezTo>
                    <a:pt x="21" y="25"/>
                    <a:pt x="17" y="30"/>
                    <a:pt x="16" y="35"/>
                  </a:cubicBezTo>
                  <a:cubicBezTo>
                    <a:pt x="15" y="43"/>
                    <a:pt x="21" y="51"/>
                    <a:pt x="17" y="58"/>
                  </a:cubicBezTo>
                  <a:cubicBezTo>
                    <a:pt x="13" y="65"/>
                    <a:pt x="0" y="69"/>
                    <a:pt x="0" y="76"/>
                  </a:cubicBezTo>
                  <a:cubicBezTo>
                    <a:pt x="0" y="81"/>
                    <a:pt x="6" y="86"/>
                    <a:pt x="6" y="91"/>
                  </a:cubicBezTo>
                  <a:cubicBezTo>
                    <a:pt x="5" y="95"/>
                    <a:pt x="1" y="99"/>
                    <a:pt x="2" y="103"/>
                  </a:cubicBezTo>
                  <a:cubicBezTo>
                    <a:pt x="3" y="105"/>
                    <a:pt x="5" y="106"/>
                    <a:pt x="5" y="108"/>
                  </a:cubicBezTo>
                  <a:cubicBezTo>
                    <a:pt x="5" y="110"/>
                    <a:pt x="3" y="112"/>
                    <a:pt x="4" y="114"/>
                  </a:cubicBezTo>
                  <a:cubicBezTo>
                    <a:pt x="5" y="117"/>
                    <a:pt x="11" y="117"/>
                    <a:pt x="14" y="115"/>
                  </a:cubicBezTo>
                  <a:cubicBezTo>
                    <a:pt x="16" y="113"/>
                    <a:pt x="16" y="109"/>
                    <a:pt x="15" y="106"/>
                  </a:cubicBezTo>
                  <a:cubicBezTo>
                    <a:pt x="13" y="104"/>
                    <a:pt x="11" y="101"/>
                    <a:pt x="10" y="98"/>
                  </a:cubicBezTo>
                  <a:cubicBezTo>
                    <a:pt x="9" y="97"/>
                    <a:pt x="9" y="96"/>
                    <a:pt x="9" y="95"/>
                  </a:cubicBezTo>
                  <a:cubicBezTo>
                    <a:pt x="11" y="93"/>
                    <a:pt x="16" y="93"/>
                    <a:pt x="19" y="91"/>
                  </a:cubicBezTo>
                  <a:cubicBezTo>
                    <a:pt x="24" y="89"/>
                    <a:pt x="21" y="83"/>
                    <a:pt x="17" y="79"/>
                  </a:cubicBezTo>
                  <a:cubicBezTo>
                    <a:pt x="20" y="77"/>
                    <a:pt x="25" y="76"/>
                    <a:pt x="29" y="76"/>
                  </a:cubicBezTo>
                  <a:cubicBezTo>
                    <a:pt x="33" y="75"/>
                    <a:pt x="38" y="73"/>
                    <a:pt x="38" y="70"/>
                  </a:cubicBezTo>
                  <a:cubicBezTo>
                    <a:pt x="39" y="67"/>
                    <a:pt x="35" y="64"/>
                    <a:pt x="35" y="62"/>
                  </a:cubicBezTo>
                  <a:cubicBezTo>
                    <a:pt x="36" y="59"/>
                    <a:pt x="39" y="58"/>
                    <a:pt x="42" y="56"/>
                  </a:cubicBezTo>
                  <a:cubicBezTo>
                    <a:pt x="44" y="54"/>
                    <a:pt x="45" y="51"/>
                    <a:pt x="43" y="50"/>
                  </a:cubicBezTo>
                </a:path>
              </a:pathLst>
            </a:custGeom>
            <a:solidFill>
              <a:srgbClr val="2B2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0" name="Freeform 72"/>
            <p:cNvSpPr/>
            <p:nvPr/>
          </p:nvSpPr>
          <p:spPr bwMode="auto">
            <a:xfrm>
              <a:off x="5125" y="2765"/>
              <a:ext cx="112" cy="176"/>
            </a:xfrm>
            <a:custGeom>
              <a:avLst/>
              <a:gdLst>
                <a:gd name="T0" fmla="*/ 42 w 42"/>
                <a:gd name="T1" fmla="*/ 61 h 66"/>
                <a:gd name="T2" fmla="*/ 37 w 42"/>
                <a:gd name="T3" fmla="*/ 66 h 66"/>
                <a:gd name="T4" fmla="*/ 2 w 42"/>
                <a:gd name="T5" fmla="*/ 5 h 66"/>
                <a:gd name="T6" fmla="*/ 4 w 42"/>
                <a:gd name="T7" fmla="*/ 0 h 66"/>
                <a:gd name="T8" fmla="*/ 7 w 42"/>
                <a:gd name="T9" fmla="*/ 2 h 66"/>
                <a:gd name="T10" fmla="*/ 42 w 42"/>
                <a:gd name="T11" fmla="*/ 6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66">
                  <a:moveTo>
                    <a:pt x="42" y="61"/>
                  </a:moveTo>
                  <a:cubicBezTo>
                    <a:pt x="37" y="66"/>
                    <a:pt x="37" y="66"/>
                    <a:pt x="37" y="6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5" y="0"/>
                    <a:pt x="6" y="1"/>
                    <a:pt x="7" y="2"/>
                  </a:cubicBezTo>
                  <a:lnTo>
                    <a:pt x="42" y="61"/>
                  </a:lnTo>
                  <a:close/>
                </a:path>
              </a:pathLst>
            </a:custGeom>
            <a:solidFill>
              <a:srgbClr val="D77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1" name="Freeform 73"/>
            <p:cNvSpPr/>
            <p:nvPr/>
          </p:nvSpPr>
          <p:spPr bwMode="auto">
            <a:xfrm>
              <a:off x="5133" y="2765"/>
              <a:ext cx="99" cy="163"/>
            </a:xfrm>
            <a:custGeom>
              <a:avLst/>
              <a:gdLst>
                <a:gd name="T0" fmla="*/ 37 w 37"/>
                <a:gd name="T1" fmla="*/ 61 h 61"/>
                <a:gd name="T2" fmla="*/ 2 w 37"/>
                <a:gd name="T3" fmla="*/ 2 h 61"/>
                <a:gd name="T4" fmla="*/ 1 w 37"/>
                <a:gd name="T5" fmla="*/ 0 h 61"/>
                <a:gd name="T6" fmla="*/ 0 w 37"/>
                <a:gd name="T7" fmla="*/ 1 h 61"/>
                <a:gd name="T8" fmla="*/ 1 w 37"/>
                <a:gd name="T9" fmla="*/ 2 h 61"/>
                <a:gd name="T10" fmla="*/ 35 w 37"/>
                <a:gd name="T11" fmla="*/ 61 h 61"/>
                <a:gd name="T12" fmla="*/ 37 w 37"/>
                <a:gd name="T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61">
                  <a:moveTo>
                    <a:pt x="37" y="6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35" y="61"/>
                    <a:pt x="35" y="61"/>
                    <a:pt x="35" y="61"/>
                  </a:cubicBezTo>
                  <a:lnTo>
                    <a:pt x="37" y="61"/>
                  </a:lnTo>
                  <a:close/>
                </a:path>
              </a:pathLst>
            </a:custGeom>
            <a:solidFill>
              <a:srgbClr val="E7B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2" name="Oval 74"/>
            <p:cNvSpPr>
              <a:spLocks noChangeArrowheads="1"/>
            </p:cNvSpPr>
            <p:nvPr/>
          </p:nvSpPr>
          <p:spPr bwMode="auto">
            <a:xfrm>
              <a:off x="5218" y="2925"/>
              <a:ext cx="19" cy="19"/>
            </a:xfrm>
            <a:prstGeom prst="ellipse">
              <a:avLst/>
            </a:prstGeom>
            <a:solidFill>
              <a:srgbClr val="A15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3" name="Freeform 75"/>
            <p:cNvSpPr/>
            <p:nvPr/>
          </p:nvSpPr>
          <p:spPr bwMode="auto">
            <a:xfrm>
              <a:off x="4594" y="3224"/>
              <a:ext cx="120" cy="6"/>
            </a:xfrm>
            <a:custGeom>
              <a:avLst/>
              <a:gdLst>
                <a:gd name="T0" fmla="*/ 0 w 45"/>
                <a:gd name="T1" fmla="*/ 0 h 2"/>
                <a:gd name="T2" fmla="*/ 0 w 45"/>
                <a:gd name="T3" fmla="*/ 2 h 2"/>
                <a:gd name="T4" fmla="*/ 45 w 45"/>
                <a:gd name="T5" fmla="*/ 2 h 2"/>
                <a:gd name="T6" fmla="*/ 39 w 45"/>
                <a:gd name="T7" fmla="*/ 2 h 2"/>
                <a:gd name="T8" fmla="*/ 14 w 45"/>
                <a:gd name="T9" fmla="*/ 1 h 2"/>
                <a:gd name="T10" fmla="*/ 0 w 4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2"/>
                    <a:pt x="41" y="2"/>
                    <a:pt x="39" y="2"/>
                  </a:cubicBezTo>
                  <a:cubicBezTo>
                    <a:pt x="32" y="2"/>
                    <a:pt x="23" y="1"/>
                    <a:pt x="14" y="1"/>
                  </a:cubicBezTo>
                  <a:cubicBezTo>
                    <a:pt x="9" y="1"/>
                    <a:pt x="4" y="0"/>
                    <a:pt x="0" y="0"/>
                  </a:cubicBezTo>
                </a:path>
              </a:pathLst>
            </a:custGeom>
            <a:solidFill>
              <a:srgbClr val="4C3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4" name="Freeform 76"/>
            <p:cNvSpPr/>
            <p:nvPr/>
          </p:nvSpPr>
          <p:spPr bwMode="auto">
            <a:xfrm>
              <a:off x="4516" y="3224"/>
              <a:ext cx="214" cy="27"/>
            </a:xfrm>
            <a:custGeom>
              <a:avLst/>
              <a:gdLst>
                <a:gd name="T0" fmla="*/ 24 w 80"/>
                <a:gd name="T1" fmla="*/ 0 h 10"/>
                <a:gd name="T2" fmla="*/ 18 w 80"/>
                <a:gd name="T3" fmla="*/ 0 h 10"/>
                <a:gd name="T4" fmla="*/ 6 w 80"/>
                <a:gd name="T5" fmla="*/ 1 h 10"/>
                <a:gd name="T6" fmla="*/ 7 w 80"/>
                <a:gd name="T7" fmla="*/ 5 h 10"/>
                <a:gd name="T8" fmla="*/ 0 w 80"/>
                <a:gd name="T9" fmla="*/ 7 h 10"/>
                <a:gd name="T10" fmla="*/ 15 w 80"/>
                <a:gd name="T11" fmla="*/ 5 h 10"/>
                <a:gd name="T12" fmla="*/ 10 w 80"/>
                <a:gd name="T13" fmla="*/ 10 h 10"/>
                <a:gd name="T14" fmla="*/ 17 w 80"/>
                <a:gd name="T15" fmla="*/ 6 h 10"/>
                <a:gd name="T16" fmla="*/ 21 w 80"/>
                <a:gd name="T17" fmla="*/ 5 h 10"/>
                <a:gd name="T18" fmla="*/ 34 w 80"/>
                <a:gd name="T19" fmla="*/ 3 h 10"/>
                <a:gd name="T20" fmla="*/ 43 w 80"/>
                <a:gd name="T21" fmla="*/ 3 h 10"/>
                <a:gd name="T22" fmla="*/ 68 w 80"/>
                <a:gd name="T23" fmla="*/ 3 h 10"/>
                <a:gd name="T24" fmla="*/ 80 w 80"/>
                <a:gd name="T25" fmla="*/ 3 h 10"/>
                <a:gd name="T26" fmla="*/ 80 w 80"/>
                <a:gd name="T27" fmla="*/ 3 h 10"/>
                <a:gd name="T28" fmla="*/ 74 w 80"/>
                <a:gd name="T29" fmla="*/ 2 h 10"/>
                <a:gd name="T30" fmla="*/ 29 w 80"/>
                <a:gd name="T31" fmla="*/ 2 h 10"/>
                <a:gd name="T32" fmla="*/ 29 w 80"/>
                <a:gd name="T33" fmla="*/ 0 h 10"/>
                <a:gd name="T34" fmla="*/ 24 w 80"/>
                <a:gd name="T3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0">
                  <a:moveTo>
                    <a:pt x="24" y="0"/>
                  </a:moveTo>
                  <a:cubicBezTo>
                    <a:pt x="22" y="0"/>
                    <a:pt x="20" y="0"/>
                    <a:pt x="18" y="0"/>
                  </a:cubicBezTo>
                  <a:cubicBezTo>
                    <a:pt x="11" y="1"/>
                    <a:pt x="6" y="1"/>
                    <a:pt x="6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3" y="6"/>
                    <a:pt x="0" y="7"/>
                    <a:pt x="0" y="7"/>
                  </a:cubicBezTo>
                  <a:cubicBezTo>
                    <a:pt x="0" y="7"/>
                    <a:pt x="7" y="6"/>
                    <a:pt x="15" y="5"/>
                  </a:cubicBezTo>
                  <a:cubicBezTo>
                    <a:pt x="12" y="7"/>
                    <a:pt x="10" y="10"/>
                    <a:pt x="10" y="10"/>
                  </a:cubicBezTo>
                  <a:cubicBezTo>
                    <a:pt x="10" y="10"/>
                    <a:pt x="13" y="8"/>
                    <a:pt x="17" y="6"/>
                  </a:cubicBezTo>
                  <a:cubicBezTo>
                    <a:pt x="18" y="6"/>
                    <a:pt x="19" y="5"/>
                    <a:pt x="21" y="5"/>
                  </a:cubicBezTo>
                  <a:cubicBezTo>
                    <a:pt x="27" y="4"/>
                    <a:pt x="32" y="4"/>
                    <a:pt x="34" y="3"/>
                  </a:cubicBezTo>
                  <a:cubicBezTo>
                    <a:pt x="37" y="3"/>
                    <a:pt x="40" y="3"/>
                    <a:pt x="43" y="3"/>
                  </a:cubicBezTo>
                  <a:cubicBezTo>
                    <a:pt x="52" y="3"/>
                    <a:pt x="61" y="3"/>
                    <a:pt x="68" y="3"/>
                  </a:cubicBezTo>
                  <a:cubicBezTo>
                    <a:pt x="75" y="3"/>
                    <a:pt x="79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79" y="3"/>
                    <a:pt x="77" y="2"/>
                    <a:pt x="74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0"/>
                    <a:pt x="26" y="0"/>
                    <a:pt x="24" y="0"/>
                  </a:cubicBezTo>
                </a:path>
              </a:pathLst>
            </a:custGeom>
            <a:solidFill>
              <a:srgbClr val="4C3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5" name="Freeform 77"/>
            <p:cNvSpPr/>
            <p:nvPr/>
          </p:nvSpPr>
          <p:spPr bwMode="auto">
            <a:xfrm>
              <a:off x="6150" y="3018"/>
              <a:ext cx="523" cy="305"/>
            </a:xfrm>
            <a:custGeom>
              <a:avLst/>
              <a:gdLst>
                <a:gd name="T0" fmla="*/ 523 w 523"/>
                <a:gd name="T1" fmla="*/ 305 h 305"/>
                <a:gd name="T2" fmla="*/ 307 w 523"/>
                <a:gd name="T3" fmla="*/ 305 h 305"/>
                <a:gd name="T4" fmla="*/ 261 w 523"/>
                <a:gd name="T5" fmla="*/ 209 h 305"/>
                <a:gd name="T6" fmla="*/ 229 w 523"/>
                <a:gd name="T7" fmla="*/ 305 h 305"/>
                <a:gd name="T8" fmla="*/ 0 w 523"/>
                <a:gd name="T9" fmla="*/ 305 h 305"/>
                <a:gd name="T10" fmla="*/ 0 w 523"/>
                <a:gd name="T11" fmla="*/ 0 h 305"/>
                <a:gd name="T12" fmla="*/ 523 w 523"/>
                <a:gd name="T13" fmla="*/ 0 h 305"/>
                <a:gd name="T14" fmla="*/ 523 w 523"/>
                <a:gd name="T15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3" h="305">
                  <a:moveTo>
                    <a:pt x="523" y="305"/>
                  </a:moveTo>
                  <a:lnTo>
                    <a:pt x="307" y="305"/>
                  </a:lnTo>
                  <a:lnTo>
                    <a:pt x="261" y="209"/>
                  </a:lnTo>
                  <a:lnTo>
                    <a:pt x="229" y="305"/>
                  </a:lnTo>
                  <a:lnTo>
                    <a:pt x="0" y="305"/>
                  </a:lnTo>
                  <a:lnTo>
                    <a:pt x="0" y="0"/>
                  </a:lnTo>
                  <a:lnTo>
                    <a:pt x="523" y="0"/>
                  </a:lnTo>
                  <a:lnTo>
                    <a:pt x="523" y="305"/>
                  </a:lnTo>
                  <a:close/>
                </a:path>
              </a:pathLst>
            </a:custGeom>
            <a:solidFill>
              <a:srgbClr val="564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6" name="Freeform 78"/>
            <p:cNvSpPr/>
            <p:nvPr/>
          </p:nvSpPr>
          <p:spPr bwMode="auto">
            <a:xfrm>
              <a:off x="6150" y="3018"/>
              <a:ext cx="523" cy="305"/>
            </a:xfrm>
            <a:custGeom>
              <a:avLst/>
              <a:gdLst>
                <a:gd name="T0" fmla="*/ 523 w 523"/>
                <a:gd name="T1" fmla="*/ 305 h 305"/>
                <a:gd name="T2" fmla="*/ 307 w 523"/>
                <a:gd name="T3" fmla="*/ 305 h 305"/>
                <a:gd name="T4" fmla="*/ 261 w 523"/>
                <a:gd name="T5" fmla="*/ 209 h 305"/>
                <a:gd name="T6" fmla="*/ 229 w 523"/>
                <a:gd name="T7" fmla="*/ 305 h 305"/>
                <a:gd name="T8" fmla="*/ 0 w 523"/>
                <a:gd name="T9" fmla="*/ 305 h 305"/>
                <a:gd name="T10" fmla="*/ 0 w 523"/>
                <a:gd name="T11" fmla="*/ 0 h 305"/>
                <a:gd name="T12" fmla="*/ 523 w 523"/>
                <a:gd name="T13" fmla="*/ 0 h 305"/>
                <a:gd name="T14" fmla="*/ 523 w 523"/>
                <a:gd name="T15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3" h="305">
                  <a:moveTo>
                    <a:pt x="523" y="305"/>
                  </a:moveTo>
                  <a:lnTo>
                    <a:pt x="307" y="305"/>
                  </a:lnTo>
                  <a:lnTo>
                    <a:pt x="261" y="209"/>
                  </a:lnTo>
                  <a:lnTo>
                    <a:pt x="229" y="305"/>
                  </a:lnTo>
                  <a:lnTo>
                    <a:pt x="0" y="305"/>
                  </a:lnTo>
                  <a:lnTo>
                    <a:pt x="0" y="0"/>
                  </a:lnTo>
                  <a:lnTo>
                    <a:pt x="523" y="0"/>
                  </a:lnTo>
                  <a:lnTo>
                    <a:pt x="523" y="3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7" name="Freeform 79"/>
            <p:cNvSpPr/>
            <p:nvPr/>
          </p:nvSpPr>
          <p:spPr bwMode="auto">
            <a:xfrm>
              <a:off x="6150" y="3088"/>
              <a:ext cx="125" cy="222"/>
            </a:xfrm>
            <a:custGeom>
              <a:avLst/>
              <a:gdLst>
                <a:gd name="T0" fmla="*/ 38 w 47"/>
                <a:gd name="T1" fmla="*/ 0 h 83"/>
                <a:gd name="T2" fmla="*/ 33 w 47"/>
                <a:gd name="T3" fmla="*/ 3 h 83"/>
                <a:gd name="T4" fmla="*/ 31 w 47"/>
                <a:gd name="T5" fmla="*/ 4 h 83"/>
                <a:gd name="T6" fmla="*/ 30 w 47"/>
                <a:gd name="T7" fmla="*/ 4 h 83"/>
                <a:gd name="T8" fmla="*/ 31 w 47"/>
                <a:gd name="T9" fmla="*/ 3 h 83"/>
                <a:gd name="T10" fmla="*/ 12 w 47"/>
                <a:gd name="T11" fmla="*/ 8 h 83"/>
                <a:gd name="T12" fmla="*/ 12 w 47"/>
                <a:gd name="T13" fmla="*/ 13 h 83"/>
                <a:gd name="T14" fmla="*/ 0 w 47"/>
                <a:gd name="T15" fmla="*/ 13 h 83"/>
                <a:gd name="T16" fmla="*/ 0 w 47"/>
                <a:gd name="T17" fmla="*/ 83 h 83"/>
                <a:gd name="T18" fmla="*/ 40 w 47"/>
                <a:gd name="T19" fmla="*/ 83 h 83"/>
                <a:gd name="T20" fmla="*/ 40 w 47"/>
                <a:gd name="T21" fmla="*/ 73 h 83"/>
                <a:gd name="T22" fmla="*/ 36 w 47"/>
                <a:gd name="T23" fmla="*/ 62 h 83"/>
                <a:gd name="T24" fmla="*/ 36 w 47"/>
                <a:gd name="T25" fmla="*/ 61 h 83"/>
                <a:gd name="T26" fmla="*/ 35 w 47"/>
                <a:gd name="T27" fmla="*/ 60 h 83"/>
                <a:gd name="T28" fmla="*/ 35 w 47"/>
                <a:gd name="T29" fmla="*/ 60 h 83"/>
                <a:gd name="T30" fmla="*/ 35 w 47"/>
                <a:gd name="T31" fmla="*/ 59 h 83"/>
                <a:gd name="T32" fmla="*/ 35 w 47"/>
                <a:gd name="T33" fmla="*/ 58 h 83"/>
                <a:gd name="T34" fmla="*/ 35 w 47"/>
                <a:gd name="T35" fmla="*/ 57 h 83"/>
                <a:gd name="T36" fmla="*/ 36 w 47"/>
                <a:gd name="T37" fmla="*/ 57 h 83"/>
                <a:gd name="T38" fmla="*/ 36 w 47"/>
                <a:gd name="T39" fmla="*/ 57 h 83"/>
                <a:gd name="T40" fmla="*/ 37 w 47"/>
                <a:gd name="T41" fmla="*/ 56 h 83"/>
                <a:gd name="T42" fmla="*/ 39 w 47"/>
                <a:gd name="T43" fmla="*/ 55 h 83"/>
                <a:gd name="T44" fmla="*/ 42 w 47"/>
                <a:gd name="T45" fmla="*/ 52 h 83"/>
                <a:gd name="T46" fmla="*/ 42 w 47"/>
                <a:gd name="T47" fmla="*/ 52 h 83"/>
                <a:gd name="T48" fmla="*/ 40 w 47"/>
                <a:gd name="T49" fmla="*/ 39 h 83"/>
                <a:gd name="T50" fmla="*/ 38 w 47"/>
                <a:gd name="T51" fmla="*/ 38 h 83"/>
                <a:gd name="T52" fmla="*/ 32 w 47"/>
                <a:gd name="T53" fmla="*/ 36 h 83"/>
                <a:gd name="T54" fmla="*/ 31 w 47"/>
                <a:gd name="T55" fmla="*/ 36 h 83"/>
                <a:gd name="T56" fmla="*/ 30 w 47"/>
                <a:gd name="T57" fmla="*/ 36 h 83"/>
                <a:gd name="T58" fmla="*/ 29 w 47"/>
                <a:gd name="T59" fmla="*/ 35 h 83"/>
                <a:gd name="T60" fmla="*/ 29 w 47"/>
                <a:gd name="T61" fmla="*/ 32 h 83"/>
                <a:gd name="T62" fmla="*/ 29 w 47"/>
                <a:gd name="T63" fmla="*/ 30 h 83"/>
                <a:gd name="T64" fmla="*/ 28 w 47"/>
                <a:gd name="T65" fmla="*/ 27 h 83"/>
                <a:gd name="T66" fmla="*/ 26 w 47"/>
                <a:gd name="T67" fmla="*/ 23 h 83"/>
                <a:gd name="T68" fmla="*/ 23 w 47"/>
                <a:gd name="T69" fmla="*/ 21 h 83"/>
                <a:gd name="T70" fmla="*/ 23 w 47"/>
                <a:gd name="T71" fmla="*/ 16 h 83"/>
                <a:gd name="T72" fmla="*/ 27 w 47"/>
                <a:gd name="T73" fmla="*/ 11 h 83"/>
                <a:gd name="T74" fmla="*/ 33 w 47"/>
                <a:gd name="T75" fmla="*/ 5 h 83"/>
                <a:gd name="T76" fmla="*/ 38 w 47"/>
                <a:gd name="T7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" h="83">
                  <a:moveTo>
                    <a:pt x="38" y="0"/>
                  </a:moveTo>
                  <a:cubicBezTo>
                    <a:pt x="36" y="1"/>
                    <a:pt x="34" y="2"/>
                    <a:pt x="33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5" y="5"/>
                    <a:pt x="19" y="7"/>
                    <a:pt x="12" y="8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1" y="80"/>
                    <a:pt x="41" y="76"/>
                    <a:pt x="40" y="73"/>
                  </a:cubicBezTo>
                  <a:cubicBezTo>
                    <a:pt x="40" y="69"/>
                    <a:pt x="39" y="65"/>
                    <a:pt x="36" y="62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4" y="59"/>
                    <a:pt x="34" y="58"/>
                    <a:pt x="35" y="58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7" y="48"/>
                    <a:pt x="46" y="41"/>
                    <a:pt x="40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5"/>
                    <a:pt x="30" y="35"/>
                    <a:pt x="29" y="35"/>
                  </a:cubicBezTo>
                  <a:cubicBezTo>
                    <a:pt x="29" y="34"/>
                    <a:pt x="29" y="33"/>
                    <a:pt x="29" y="32"/>
                  </a:cubicBezTo>
                  <a:cubicBezTo>
                    <a:pt x="29" y="32"/>
                    <a:pt x="29" y="31"/>
                    <a:pt x="29" y="30"/>
                  </a:cubicBezTo>
                  <a:cubicBezTo>
                    <a:pt x="29" y="29"/>
                    <a:pt x="29" y="28"/>
                    <a:pt x="28" y="27"/>
                  </a:cubicBezTo>
                  <a:cubicBezTo>
                    <a:pt x="28" y="26"/>
                    <a:pt x="27" y="24"/>
                    <a:pt x="26" y="23"/>
                  </a:cubicBezTo>
                  <a:cubicBezTo>
                    <a:pt x="25" y="22"/>
                    <a:pt x="24" y="22"/>
                    <a:pt x="23" y="21"/>
                  </a:cubicBezTo>
                  <a:cubicBezTo>
                    <a:pt x="22" y="20"/>
                    <a:pt x="22" y="18"/>
                    <a:pt x="23" y="16"/>
                  </a:cubicBezTo>
                  <a:cubicBezTo>
                    <a:pt x="24" y="14"/>
                    <a:pt x="25" y="12"/>
                    <a:pt x="27" y="11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5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8" name="Freeform 80"/>
            <p:cNvSpPr/>
            <p:nvPr/>
          </p:nvSpPr>
          <p:spPr bwMode="auto">
            <a:xfrm>
              <a:off x="6670" y="2909"/>
              <a:ext cx="123" cy="147"/>
            </a:xfrm>
            <a:custGeom>
              <a:avLst/>
              <a:gdLst>
                <a:gd name="T0" fmla="*/ 40 w 46"/>
                <a:gd name="T1" fmla="*/ 36 h 55"/>
                <a:gd name="T2" fmla="*/ 39 w 46"/>
                <a:gd name="T3" fmla="*/ 32 h 55"/>
                <a:gd name="T4" fmla="*/ 41 w 46"/>
                <a:gd name="T5" fmla="*/ 29 h 55"/>
                <a:gd name="T6" fmla="*/ 44 w 46"/>
                <a:gd name="T7" fmla="*/ 5 h 55"/>
                <a:gd name="T8" fmla="*/ 43 w 46"/>
                <a:gd name="T9" fmla="*/ 2 h 55"/>
                <a:gd name="T10" fmla="*/ 42 w 46"/>
                <a:gd name="T11" fmla="*/ 2 h 55"/>
                <a:gd name="T12" fmla="*/ 20 w 46"/>
                <a:gd name="T13" fmla="*/ 5 h 55"/>
                <a:gd name="T14" fmla="*/ 23 w 46"/>
                <a:gd name="T15" fmla="*/ 4 h 55"/>
                <a:gd name="T16" fmla="*/ 8 w 46"/>
                <a:gd name="T17" fmla="*/ 11 h 55"/>
                <a:gd name="T18" fmla="*/ 0 w 46"/>
                <a:gd name="T19" fmla="*/ 26 h 55"/>
                <a:gd name="T20" fmla="*/ 5 w 46"/>
                <a:gd name="T21" fmla="*/ 41 h 55"/>
                <a:gd name="T22" fmla="*/ 7 w 46"/>
                <a:gd name="T23" fmla="*/ 47 h 55"/>
                <a:gd name="T24" fmla="*/ 13 w 46"/>
                <a:gd name="T25" fmla="*/ 51 h 55"/>
                <a:gd name="T26" fmla="*/ 37 w 46"/>
                <a:gd name="T27" fmla="*/ 55 h 55"/>
                <a:gd name="T28" fmla="*/ 43 w 46"/>
                <a:gd name="T29" fmla="*/ 52 h 55"/>
                <a:gd name="T30" fmla="*/ 43 w 46"/>
                <a:gd name="T31" fmla="*/ 49 h 55"/>
                <a:gd name="T32" fmla="*/ 40 w 46"/>
                <a:gd name="T33" fmla="*/ 3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55">
                  <a:moveTo>
                    <a:pt x="40" y="36"/>
                  </a:moveTo>
                  <a:cubicBezTo>
                    <a:pt x="39" y="35"/>
                    <a:pt x="39" y="33"/>
                    <a:pt x="39" y="32"/>
                  </a:cubicBezTo>
                  <a:cubicBezTo>
                    <a:pt x="39" y="31"/>
                    <a:pt x="40" y="30"/>
                    <a:pt x="41" y="29"/>
                  </a:cubicBezTo>
                  <a:cubicBezTo>
                    <a:pt x="46" y="22"/>
                    <a:pt x="45" y="13"/>
                    <a:pt x="44" y="5"/>
                  </a:cubicBezTo>
                  <a:cubicBezTo>
                    <a:pt x="44" y="4"/>
                    <a:pt x="44" y="3"/>
                    <a:pt x="43" y="2"/>
                  </a:cubicBezTo>
                  <a:cubicBezTo>
                    <a:pt x="43" y="2"/>
                    <a:pt x="42" y="2"/>
                    <a:pt x="42" y="2"/>
                  </a:cubicBezTo>
                  <a:cubicBezTo>
                    <a:pt x="34" y="1"/>
                    <a:pt x="25" y="0"/>
                    <a:pt x="20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7" y="6"/>
                    <a:pt x="12" y="8"/>
                    <a:pt x="8" y="11"/>
                  </a:cubicBezTo>
                  <a:cubicBezTo>
                    <a:pt x="3" y="15"/>
                    <a:pt x="0" y="20"/>
                    <a:pt x="0" y="26"/>
                  </a:cubicBezTo>
                  <a:cubicBezTo>
                    <a:pt x="1" y="31"/>
                    <a:pt x="5" y="36"/>
                    <a:pt x="5" y="41"/>
                  </a:cubicBezTo>
                  <a:cubicBezTo>
                    <a:pt x="6" y="43"/>
                    <a:pt x="5" y="45"/>
                    <a:pt x="7" y="47"/>
                  </a:cubicBezTo>
                  <a:cubicBezTo>
                    <a:pt x="8" y="50"/>
                    <a:pt x="10" y="51"/>
                    <a:pt x="13" y="51"/>
                  </a:cubicBezTo>
                  <a:cubicBezTo>
                    <a:pt x="20" y="54"/>
                    <a:pt x="29" y="55"/>
                    <a:pt x="37" y="55"/>
                  </a:cubicBezTo>
                  <a:cubicBezTo>
                    <a:pt x="40" y="55"/>
                    <a:pt x="43" y="55"/>
                    <a:pt x="43" y="52"/>
                  </a:cubicBezTo>
                  <a:cubicBezTo>
                    <a:pt x="44" y="51"/>
                    <a:pt x="43" y="50"/>
                    <a:pt x="43" y="49"/>
                  </a:cubicBezTo>
                  <a:cubicBezTo>
                    <a:pt x="42" y="45"/>
                    <a:pt x="41" y="40"/>
                    <a:pt x="40" y="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9" name="Freeform 81"/>
            <p:cNvSpPr/>
            <p:nvPr/>
          </p:nvSpPr>
          <p:spPr bwMode="auto">
            <a:xfrm>
              <a:off x="6184" y="2099"/>
              <a:ext cx="409" cy="919"/>
            </a:xfrm>
            <a:custGeom>
              <a:avLst/>
              <a:gdLst>
                <a:gd name="T0" fmla="*/ 62 w 409"/>
                <a:gd name="T1" fmla="*/ 67 h 919"/>
                <a:gd name="T2" fmla="*/ 275 w 409"/>
                <a:gd name="T3" fmla="*/ 0 h 919"/>
                <a:gd name="T4" fmla="*/ 371 w 409"/>
                <a:gd name="T5" fmla="*/ 27 h 919"/>
                <a:gd name="T6" fmla="*/ 409 w 409"/>
                <a:gd name="T7" fmla="*/ 492 h 919"/>
                <a:gd name="T8" fmla="*/ 409 w 409"/>
                <a:gd name="T9" fmla="*/ 919 h 919"/>
                <a:gd name="T10" fmla="*/ 38 w 409"/>
                <a:gd name="T11" fmla="*/ 919 h 919"/>
                <a:gd name="T12" fmla="*/ 0 w 409"/>
                <a:gd name="T13" fmla="*/ 227 h 919"/>
                <a:gd name="T14" fmla="*/ 62 w 409"/>
                <a:gd name="T15" fmla="*/ 67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919">
                  <a:moveTo>
                    <a:pt x="62" y="67"/>
                  </a:moveTo>
                  <a:lnTo>
                    <a:pt x="275" y="0"/>
                  </a:lnTo>
                  <a:lnTo>
                    <a:pt x="371" y="27"/>
                  </a:lnTo>
                  <a:lnTo>
                    <a:pt x="409" y="492"/>
                  </a:lnTo>
                  <a:lnTo>
                    <a:pt x="409" y="919"/>
                  </a:lnTo>
                  <a:lnTo>
                    <a:pt x="38" y="919"/>
                  </a:lnTo>
                  <a:lnTo>
                    <a:pt x="0" y="227"/>
                  </a:lnTo>
                  <a:lnTo>
                    <a:pt x="62" y="67"/>
                  </a:lnTo>
                  <a:close/>
                </a:path>
              </a:pathLst>
            </a:custGeom>
            <a:solidFill>
              <a:srgbClr val="976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0" name="Freeform 82"/>
            <p:cNvSpPr/>
            <p:nvPr/>
          </p:nvSpPr>
          <p:spPr bwMode="auto">
            <a:xfrm>
              <a:off x="6184" y="2099"/>
              <a:ext cx="409" cy="919"/>
            </a:xfrm>
            <a:custGeom>
              <a:avLst/>
              <a:gdLst>
                <a:gd name="T0" fmla="*/ 62 w 409"/>
                <a:gd name="T1" fmla="*/ 67 h 919"/>
                <a:gd name="T2" fmla="*/ 275 w 409"/>
                <a:gd name="T3" fmla="*/ 0 h 919"/>
                <a:gd name="T4" fmla="*/ 371 w 409"/>
                <a:gd name="T5" fmla="*/ 27 h 919"/>
                <a:gd name="T6" fmla="*/ 409 w 409"/>
                <a:gd name="T7" fmla="*/ 492 h 919"/>
                <a:gd name="T8" fmla="*/ 409 w 409"/>
                <a:gd name="T9" fmla="*/ 919 h 919"/>
                <a:gd name="T10" fmla="*/ 38 w 409"/>
                <a:gd name="T11" fmla="*/ 919 h 919"/>
                <a:gd name="T12" fmla="*/ 0 w 409"/>
                <a:gd name="T13" fmla="*/ 227 h 919"/>
                <a:gd name="T14" fmla="*/ 62 w 409"/>
                <a:gd name="T15" fmla="*/ 67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919">
                  <a:moveTo>
                    <a:pt x="62" y="67"/>
                  </a:moveTo>
                  <a:lnTo>
                    <a:pt x="275" y="0"/>
                  </a:lnTo>
                  <a:lnTo>
                    <a:pt x="371" y="27"/>
                  </a:lnTo>
                  <a:lnTo>
                    <a:pt x="409" y="492"/>
                  </a:lnTo>
                  <a:lnTo>
                    <a:pt x="409" y="919"/>
                  </a:lnTo>
                  <a:lnTo>
                    <a:pt x="38" y="919"/>
                  </a:lnTo>
                  <a:lnTo>
                    <a:pt x="0" y="227"/>
                  </a:lnTo>
                  <a:lnTo>
                    <a:pt x="62" y="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1" name="Rectangle 83"/>
            <p:cNvSpPr>
              <a:spLocks noChangeArrowheads="1"/>
            </p:cNvSpPr>
            <p:nvPr/>
          </p:nvSpPr>
          <p:spPr bwMode="auto">
            <a:xfrm>
              <a:off x="6206" y="2984"/>
              <a:ext cx="467" cy="59"/>
            </a:xfrm>
            <a:prstGeom prst="rect">
              <a:avLst/>
            </a:prstGeom>
            <a:solidFill>
              <a:srgbClr val="2B2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2" name="Rectangle 84"/>
            <p:cNvSpPr>
              <a:spLocks noChangeArrowheads="1"/>
            </p:cNvSpPr>
            <p:nvPr/>
          </p:nvSpPr>
          <p:spPr bwMode="auto">
            <a:xfrm>
              <a:off x="6331" y="2984"/>
              <a:ext cx="118" cy="59"/>
            </a:xfrm>
            <a:prstGeom prst="rect">
              <a:avLst/>
            </a:prstGeom>
            <a:solidFill>
              <a:srgbClr val="DFE2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3" name="Freeform 85"/>
            <p:cNvSpPr/>
            <p:nvPr/>
          </p:nvSpPr>
          <p:spPr bwMode="auto">
            <a:xfrm>
              <a:off x="6441" y="2099"/>
              <a:ext cx="280" cy="994"/>
            </a:xfrm>
            <a:custGeom>
              <a:avLst/>
              <a:gdLst>
                <a:gd name="T0" fmla="*/ 25 w 105"/>
                <a:gd name="T1" fmla="*/ 0 h 372"/>
                <a:gd name="T2" fmla="*/ 69 w 105"/>
                <a:gd name="T3" fmla="*/ 5 h 372"/>
                <a:gd name="T4" fmla="*/ 93 w 105"/>
                <a:gd name="T5" fmla="*/ 32 h 372"/>
                <a:gd name="T6" fmla="*/ 94 w 105"/>
                <a:gd name="T7" fmla="*/ 127 h 372"/>
                <a:gd name="T8" fmla="*/ 69 w 105"/>
                <a:gd name="T9" fmla="*/ 209 h 372"/>
                <a:gd name="T10" fmla="*/ 105 w 105"/>
                <a:gd name="T11" fmla="*/ 367 h 372"/>
                <a:gd name="T12" fmla="*/ 18 w 105"/>
                <a:gd name="T13" fmla="*/ 307 h 372"/>
                <a:gd name="T14" fmla="*/ 0 w 105"/>
                <a:gd name="T15" fmla="*/ 231 h 372"/>
                <a:gd name="T16" fmla="*/ 30 w 105"/>
                <a:gd name="T17" fmla="*/ 127 h 372"/>
                <a:gd name="T18" fmla="*/ 14 w 105"/>
                <a:gd name="T19" fmla="*/ 0 h 372"/>
                <a:gd name="T20" fmla="*/ 25 w 105"/>
                <a:gd name="T21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372">
                  <a:moveTo>
                    <a:pt x="25" y="0"/>
                  </a:moveTo>
                  <a:cubicBezTo>
                    <a:pt x="69" y="5"/>
                    <a:pt x="69" y="5"/>
                    <a:pt x="69" y="5"/>
                  </a:cubicBezTo>
                  <a:cubicBezTo>
                    <a:pt x="82" y="7"/>
                    <a:pt x="92" y="19"/>
                    <a:pt x="93" y="32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69" y="209"/>
                    <a:pt x="69" y="209"/>
                    <a:pt x="69" y="209"/>
                  </a:cubicBezTo>
                  <a:cubicBezTo>
                    <a:pt x="105" y="367"/>
                    <a:pt x="105" y="367"/>
                    <a:pt x="105" y="367"/>
                  </a:cubicBezTo>
                  <a:cubicBezTo>
                    <a:pt x="65" y="372"/>
                    <a:pt x="28" y="346"/>
                    <a:pt x="18" y="307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31"/>
                    <a:pt x="27" y="191"/>
                    <a:pt x="30" y="127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623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5" name="Freeform 86"/>
            <p:cNvSpPr/>
            <p:nvPr/>
          </p:nvSpPr>
          <p:spPr bwMode="auto">
            <a:xfrm>
              <a:off x="6046" y="2129"/>
              <a:ext cx="419" cy="986"/>
            </a:xfrm>
            <a:custGeom>
              <a:avLst/>
              <a:gdLst>
                <a:gd name="T0" fmla="*/ 65 w 157"/>
                <a:gd name="T1" fmla="*/ 0 h 369"/>
                <a:gd name="T2" fmla="*/ 11 w 157"/>
                <a:gd name="T3" fmla="*/ 36 h 369"/>
                <a:gd name="T4" fmla="*/ 1 w 157"/>
                <a:gd name="T5" fmla="*/ 57 h 369"/>
                <a:gd name="T6" fmla="*/ 32 w 157"/>
                <a:gd name="T7" fmla="*/ 369 h 369"/>
                <a:gd name="T8" fmla="*/ 138 w 157"/>
                <a:gd name="T9" fmla="*/ 284 h 369"/>
                <a:gd name="T10" fmla="*/ 150 w 157"/>
                <a:gd name="T11" fmla="*/ 232 h 369"/>
                <a:gd name="T12" fmla="*/ 157 w 157"/>
                <a:gd name="T13" fmla="*/ 211 h 369"/>
                <a:gd name="T14" fmla="*/ 101 w 157"/>
                <a:gd name="T15" fmla="*/ 48 h 369"/>
                <a:gd name="T16" fmla="*/ 65 w 157"/>
                <a:gd name="T17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369">
                  <a:moveTo>
                    <a:pt x="65" y="0"/>
                  </a:moveTo>
                  <a:cubicBezTo>
                    <a:pt x="11" y="36"/>
                    <a:pt x="11" y="36"/>
                    <a:pt x="11" y="36"/>
                  </a:cubicBezTo>
                  <a:cubicBezTo>
                    <a:pt x="4" y="40"/>
                    <a:pt x="0" y="49"/>
                    <a:pt x="1" y="57"/>
                  </a:cubicBezTo>
                  <a:cubicBezTo>
                    <a:pt x="32" y="369"/>
                    <a:pt x="32" y="369"/>
                    <a:pt x="32" y="369"/>
                  </a:cubicBezTo>
                  <a:cubicBezTo>
                    <a:pt x="83" y="369"/>
                    <a:pt x="127" y="334"/>
                    <a:pt x="138" y="284"/>
                  </a:cubicBezTo>
                  <a:cubicBezTo>
                    <a:pt x="150" y="232"/>
                    <a:pt x="150" y="232"/>
                    <a:pt x="150" y="232"/>
                  </a:cubicBezTo>
                  <a:cubicBezTo>
                    <a:pt x="157" y="211"/>
                    <a:pt x="157" y="211"/>
                    <a:pt x="157" y="211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623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6" name="Freeform 87"/>
            <p:cNvSpPr/>
            <p:nvPr/>
          </p:nvSpPr>
          <p:spPr bwMode="auto">
            <a:xfrm>
              <a:off x="6211" y="2129"/>
              <a:ext cx="248" cy="566"/>
            </a:xfrm>
            <a:custGeom>
              <a:avLst/>
              <a:gdLst>
                <a:gd name="T0" fmla="*/ 8 w 248"/>
                <a:gd name="T1" fmla="*/ 0 h 566"/>
                <a:gd name="T2" fmla="*/ 0 w 248"/>
                <a:gd name="T3" fmla="*/ 101 h 566"/>
                <a:gd name="T4" fmla="*/ 43 w 248"/>
                <a:gd name="T5" fmla="*/ 125 h 566"/>
                <a:gd name="T6" fmla="*/ 21 w 248"/>
                <a:gd name="T7" fmla="*/ 165 h 566"/>
                <a:gd name="T8" fmla="*/ 238 w 248"/>
                <a:gd name="T9" fmla="*/ 566 h 566"/>
                <a:gd name="T10" fmla="*/ 248 w 248"/>
                <a:gd name="T11" fmla="*/ 542 h 566"/>
                <a:gd name="T12" fmla="*/ 115 w 248"/>
                <a:gd name="T13" fmla="*/ 115 h 566"/>
                <a:gd name="T14" fmla="*/ 8 w 248"/>
                <a:gd name="T15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8" h="566">
                  <a:moveTo>
                    <a:pt x="8" y="0"/>
                  </a:moveTo>
                  <a:lnTo>
                    <a:pt x="0" y="101"/>
                  </a:lnTo>
                  <a:lnTo>
                    <a:pt x="43" y="125"/>
                  </a:lnTo>
                  <a:lnTo>
                    <a:pt x="21" y="165"/>
                  </a:lnTo>
                  <a:lnTo>
                    <a:pt x="238" y="566"/>
                  </a:lnTo>
                  <a:lnTo>
                    <a:pt x="248" y="542"/>
                  </a:lnTo>
                  <a:lnTo>
                    <a:pt x="115" y="11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A2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7" name="Freeform 88"/>
            <p:cNvSpPr/>
            <p:nvPr/>
          </p:nvSpPr>
          <p:spPr bwMode="auto">
            <a:xfrm>
              <a:off x="6211" y="2129"/>
              <a:ext cx="248" cy="566"/>
            </a:xfrm>
            <a:custGeom>
              <a:avLst/>
              <a:gdLst>
                <a:gd name="T0" fmla="*/ 8 w 248"/>
                <a:gd name="T1" fmla="*/ 0 h 566"/>
                <a:gd name="T2" fmla="*/ 0 w 248"/>
                <a:gd name="T3" fmla="*/ 101 h 566"/>
                <a:gd name="T4" fmla="*/ 43 w 248"/>
                <a:gd name="T5" fmla="*/ 125 h 566"/>
                <a:gd name="T6" fmla="*/ 21 w 248"/>
                <a:gd name="T7" fmla="*/ 165 h 566"/>
                <a:gd name="T8" fmla="*/ 238 w 248"/>
                <a:gd name="T9" fmla="*/ 566 h 566"/>
                <a:gd name="T10" fmla="*/ 248 w 248"/>
                <a:gd name="T11" fmla="*/ 542 h 566"/>
                <a:gd name="T12" fmla="*/ 115 w 248"/>
                <a:gd name="T13" fmla="*/ 115 h 566"/>
                <a:gd name="T14" fmla="*/ 8 w 248"/>
                <a:gd name="T15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8" h="566">
                  <a:moveTo>
                    <a:pt x="8" y="0"/>
                  </a:moveTo>
                  <a:lnTo>
                    <a:pt x="0" y="101"/>
                  </a:lnTo>
                  <a:lnTo>
                    <a:pt x="43" y="125"/>
                  </a:lnTo>
                  <a:lnTo>
                    <a:pt x="21" y="165"/>
                  </a:lnTo>
                  <a:lnTo>
                    <a:pt x="238" y="566"/>
                  </a:lnTo>
                  <a:lnTo>
                    <a:pt x="248" y="542"/>
                  </a:lnTo>
                  <a:lnTo>
                    <a:pt x="115" y="115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8" name="Freeform 89"/>
            <p:cNvSpPr/>
            <p:nvPr/>
          </p:nvSpPr>
          <p:spPr bwMode="auto">
            <a:xfrm>
              <a:off x="6441" y="2094"/>
              <a:ext cx="160" cy="623"/>
            </a:xfrm>
            <a:custGeom>
              <a:avLst/>
              <a:gdLst>
                <a:gd name="T0" fmla="*/ 25 w 60"/>
                <a:gd name="T1" fmla="*/ 2 h 233"/>
                <a:gd name="T2" fmla="*/ 42 w 60"/>
                <a:gd name="T3" fmla="*/ 35 h 233"/>
                <a:gd name="T4" fmla="*/ 36 w 60"/>
                <a:gd name="T5" fmla="*/ 43 h 233"/>
                <a:gd name="T6" fmla="*/ 45 w 60"/>
                <a:gd name="T7" fmla="*/ 52 h 233"/>
                <a:gd name="T8" fmla="*/ 42 w 60"/>
                <a:gd name="T9" fmla="*/ 156 h 233"/>
                <a:gd name="T10" fmla="*/ 0 w 60"/>
                <a:gd name="T11" fmla="*/ 233 h 233"/>
                <a:gd name="T12" fmla="*/ 25 w 60"/>
                <a:gd name="T13" fmla="*/ 137 h 233"/>
                <a:gd name="T14" fmla="*/ 9 w 60"/>
                <a:gd name="T15" fmla="*/ 0 h 233"/>
                <a:gd name="T16" fmla="*/ 25 w 60"/>
                <a:gd name="T17" fmla="*/ 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33">
                  <a:moveTo>
                    <a:pt x="25" y="2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60" y="124"/>
                    <a:pt x="42" y="156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33"/>
                    <a:pt x="23" y="174"/>
                    <a:pt x="25" y="137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5" y="2"/>
                    <a:pt x="25" y="2"/>
                    <a:pt x="25" y="2"/>
                  </a:cubicBezTo>
                </a:path>
              </a:pathLst>
            </a:custGeom>
            <a:solidFill>
              <a:srgbClr val="4A2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9" name="Freeform 90"/>
            <p:cNvSpPr/>
            <p:nvPr/>
          </p:nvSpPr>
          <p:spPr bwMode="auto">
            <a:xfrm>
              <a:off x="6219" y="1845"/>
              <a:ext cx="270" cy="228"/>
            </a:xfrm>
            <a:custGeom>
              <a:avLst/>
              <a:gdLst>
                <a:gd name="T0" fmla="*/ 96 w 101"/>
                <a:gd name="T1" fmla="*/ 36 h 85"/>
                <a:gd name="T2" fmla="*/ 92 w 101"/>
                <a:gd name="T3" fmla="*/ 19 h 85"/>
                <a:gd name="T4" fmla="*/ 87 w 101"/>
                <a:gd name="T5" fmla="*/ 13 h 85"/>
                <a:gd name="T6" fmla="*/ 82 w 101"/>
                <a:gd name="T7" fmla="*/ 8 h 85"/>
                <a:gd name="T8" fmla="*/ 71 w 101"/>
                <a:gd name="T9" fmla="*/ 4 h 85"/>
                <a:gd name="T10" fmla="*/ 59 w 101"/>
                <a:gd name="T11" fmla="*/ 1 h 85"/>
                <a:gd name="T12" fmla="*/ 39 w 101"/>
                <a:gd name="T13" fmla="*/ 1 h 85"/>
                <a:gd name="T14" fmla="*/ 24 w 101"/>
                <a:gd name="T15" fmla="*/ 3 h 85"/>
                <a:gd name="T16" fmla="*/ 4 w 101"/>
                <a:gd name="T17" fmla="*/ 25 h 85"/>
                <a:gd name="T18" fmla="*/ 1 w 101"/>
                <a:gd name="T19" fmla="*/ 31 h 85"/>
                <a:gd name="T20" fmla="*/ 1 w 101"/>
                <a:gd name="T21" fmla="*/ 39 h 85"/>
                <a:gd name="T22" fmla="*/ 1 w 101"/>
                <a:gd name="T23" fmla="*/ 65 h 85"/>
                <a:gd name="T24" fmla="*/ 1 w 101"/>
                <a:gd name="T25" fmla="*/ 66 h 85"/>
                <a:gd name="T26" fmla="*/ 6 w 101"/>
                <a:gd name="T27" fmla="*/ 69 h 85"/>
                <a:gd name="T28" fmla="*/ 21 w 101"/>
                <a:gd name="T29" fmla="*/ 70 h 85"/>
                <a:gd name="T30" fmla="*/ 27 w 101"/>
                <a:gd name="T31" fmla="*/ 70 h 85"/>
                <a:gd name="T32" fmla="*/ 61 w 101"/>
                <a:gd name="T33" fmla="*/ 77 h 85"/>
                <a:gd name="T34" fmla="*/ 69 w 101"/>
                <a:gd name="T35" fmla="*/ 80 h 85"/>
                <a:gd name="T36" fmla="*/ 75 w 101"/>
                <a:gd name="T37" fmla="*/ 83 h 85"/>
                <a:gd name="T38" fmla="*/ 92 w 101"/>
                <a:gd name="T39" fmla="*/ 83 h 85"/>
                <a:gd name="T40" fmla="*/ 98 w 101"/>
                <a:gd name="T41" fmla="*/ 81 h 85"/>
                <a:gd name="T42" fmla="*/ 100 w 101"/>
                <a:gd name="T43" fmla="*/ 75 h 85"/>
                <a:gd name="T44" fmla="*/ 101 w 101"/>
                <a:gd name="T45" fmla="*/ 65 h 85"/>
                <a:gd name="T46" fmla="*/ 96 w 101"/>
                <a:gd name="T47" fmla="*/ 3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1" h="85">
                  <a:moveTo>
                    <a:pt x="96" y="36"/>
                  </a:moveTo>
                  <a:cubicBezTo>
                    <a:pt x="95" y="30"/>
                    <a:pt x="95" y="24"/>
                    <a:pt x="92" y="19"/>
                  </a:cubicBezTo>
                  <a:cubicBezTo>
                    <a:pt x="91" y="17"/>
                    <a:pt x="89" y="15"/>
                    <a:pt x="87" y="13"/>
                  </a:cubicBezTo>
                  <a:cubicBezTo>
                    <a:pt x="85" y="11"/>
                    <a:pt x="84" y="10"/>
                    <a:pt x="82" y="8"/>
                  </a:cubicBezTo>
                  <a:cubicBezTo>
                    <a:pt x="79" y="6"/>
                    <a:pt x="75" y="5"/>
                    <a:pt x="71" y="4"/>
                  </a:cubicBezTo>
                  <a:cubicBezTo>
                    <a:pt x="67" y="3"/>
                    <a:pt x="63" y="1"/>
                    <a:pt x="59" y="1"/>
                  </a:cubicBezTo>
                  <a:cubicBezTo>
                    <a:pt x="52" y="0"/>
                    <a:pt x="46" y="0"/>
                    <a:pt x="39" y="1"/>
                  </a:cubicBezTo>
                  <a:cubicBezTo>
                    <a:pt x="34" y="1"/>
                    <a:pt x="29" y="2"/>
                    <a:pt x="24" y="3"/>
                  </a:cubicBezTo>
                  <a:cubicBezTo>
                    <a:pt x="14" y="7"/>
                    <a:pt x="8" y="16"/>
                    <a:pt x="4" y="25"/>
                  </a:cubicBezTo>
                  <a:cubicBezTo>
                    <a:pt x="3" y="27"/>
                    <a:pt x="2" y="29"/>
                    <a:pt x="1" y="31"/>
                  </a:cubicBezTo>
                  <a:cubicBezTo>
                    <a:pt x="1" y="34"/>
                    <a:pt x="1" y="37"/>
                    <a:pt x="1" y="39"/>
                  </a:cubicBezTo>
                  <a:cubicBezTo>
                    <a:pt x="1" y="48"/>
                    <a:pt x="1" y="57"/>
                    <a:pt x="1" y="65"/>
                  </a:cubicBezTo>
                  <a:cubicBezTo>
                    <a:pt x="1" y="65"/>
                    <a:pt x="0" y="65"/>
                    <a:pt x="1" y="66"/>
                  </a:cubicBezTo>
                  <a:cubicBezTo>
                    <a:pt x="2" y="68"/>
                    <a:pt x="4" y="68"/>
                    <a:pt x="6" y="69"/>
                  </a:cubicBezTo>
                  <a:cubicBezTo>
                    <a:pt x="11" y="70"/>
                    <a:pt x="16" y="70"/>
                    <a:pt x="21" y="70"/>
                  </a:cubicBezTo>
                  <a:cubicBezTo>
                    <a:pt x="23" y="70"/>
                    <a:pt x="25" y="70"/>
                    <a:pt x="27" y="70"/>
                  </a:cubicBezTo>
                  <a:cubicBezTo>
                    <a:pt x="38" y="70"/>
                    <a:pt x="50" y="73"/>
                    <a:pt x="61" y="77"/>
                  </a:cubicBezTo>
                  <a:cubicBezTo>
                    <a:pt x="64" y="78"/>
                    <a:pt x="67" y="79"/>
                    <a:pt x="69" y="80"/>
                  </a:cubicBezTo>
                  <a:cubicBezTo>
                    <a:pt x="71" y="81"/>
                    <a:pt x="73" y="82"/>
                    <a:pt x="75" y="83"/>
                  </a:cubicBezTo>
                  <a:cubicBezTo>
                    <a:pt x="81" y="85"/>
                    <a:pt x="87" y="84"/>
                    <a:pt x="92" y="83"/>
                  </a:cubicBezTo>
                  <a:cubicBezTo>
                    <a:pt x="94" y="83"/>
                    <a:pt x="97" y="83"/>
                    <a:pt x="98" y="81"/>
                  </a:cubicBezTo>
                  <a:cubicBezTo>
                    <a:pt x="100" y="80"/>
                    <a:pt x="100" y="77"/>
                    <a:pt x="100" y="75"/>
                  </a:cubicBezTo>
                  <a:cubicBezTo>
                    <a:pt x="100" y="72"/>
                    <a:pt x="101" y="68"/>
                    <a:pt x="101" y="65"/>
                  </a:cubicBezTo>
                  <a:cubicBezTo>
                    <a:pt x="100" y="55"/>
                    <a:pt x="97" y="46"/>
                    <a:pt x="96" y="36"/>
                  </a:cubicBezTo>
                </a:path>
              </a:pathLst>
            </a:custGeom>
            <a:solidFill>
              <a:srgbClr val="413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0" name="Freeform 91"/>
            <p:cNvSpPr/>
            <p:nvPr/>
          </p:nvSpPr>
          <p:spPr bwMode="auto">
            <a:xfrm>
              <a:off x="6027" y="2129"/>
              <a:ext cx="192" cy="994"/>
            </a:xfrm>
            <a:custGeom>
              <a:avLst/>
              <a:gdLst>
                <a:gd name="T0" fmla="*/ 72 w 72"/>
                <a:gd name="T1" fmla="*/ 0 h 372"/>
                <a:gd name="T2" fmla="*/ 16 w 72"/>
                <a:gd name="T3" fmla="*/ 37 h 372"/>
                <a:gd name="T4" fmla="*/ 6 w 72"/>
                <a:gd name="T5" fmla="*/ 55 h 372"/>
                <a:gd name="T6" fmla="*/ 0 w 72"/>
                <a:gd name="T7" fmla="*/ 232 h 372"/>
                <a:gd name="T8" fmla="*/ 16 w 72"/>
                <a:gd name="T9" fmla="*/ 372 h 372"/>
                <a:gd name="T10" fmla="*/ 58 w 72"/>
                <a:gd name="T11" fmla="*/ 372 h 372"/>
                <a:gd name="T12" fmla="*/ 53 w 72"/>
                <a:gd name="T13" fmla="*/ 223 h 372"/>
                <a:gd name="T14" fmla="*/ 61 w 72"/>
                <a:gd name="T15" fmla="*/ 128 h 372"/>
                <a:gd name="T16" fmla="*/ 72 w 72"/>
                <a:gd name="T17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372">
                  <a:moveTo>
                    <a:pt x="72" y="0"/>
                  </a:moveTo>
                  <a:cubicBezTo>
                    <a:pt x="16" y="37"/>
                    <a:pt x="16" y="37"/>
                    <a:pt x="16" y="37"/>
                  </a:cubicBezTo>
                  <a:cubicBezTo>
                    <a:pt x="10" y="41"/>
                    <a:pt x="6" y="48"/>
                    <a:pt x="6" y="55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16" y="372"/>
                    <a:pt x="16" y="372"/>
                    <a:pt x="16" y="372"/>
                  </a:cubicBezTo>
                  <a:cubicBezTo>
                    <a:pt x="58" y="372"/>
                    <a:pt x="58" y="372"/>
                    <a:pt x="58" y="372"/>
                  </a:cubicBezTo>
                  <a:cubicBezTo>
                    <a:pt x="53" y="223"/>
                    <a:pt x="53" y="223"/>
                    <a:pt x="53" y="223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72" y="0"/>
                    <a:pt x="72" y="0"/>
                    <a:pt x="72" y="0"/>
                  </a:cubicBezTo>
                </a:path>
              </a:pathLst>
            </a:custGeom>
            <a:solidFill>
              <a:srgbClr val="623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1" name="Freeform 92"/>
            <p:cNvSpPr/>
            <p:nvPr/>
          </p:nvSpPr>
          <p:spPr bwMode="auto">
            <a:xfrm>
              <a:off x="6043" y="3123"/>
              <a:ext cx="179" cy="200"/>
            </a:xfrm>
            <a:custGeom>
              <a:avLst/>
              <a:gdLst>
                <a:gd name="T0" fmla="*/ 17 w 67"/>
                <a:gd name="T1" fmla="*/ 0 h 75"/>
                <a:gd name="T2" fmla="*/ 17 w 67"/>
                <a:gd name="T3" fmla="*/ 11 h 75"/>
                <a:gd name="T4" fmla="*/ 11 w 67"/>
                <a:gd name="T5" fmla="*/ 17 h 75"/>
                <a:gd name="T6" fmla="*/ 6 w 67"/>
                <a:gd name="T7" fmla="*/ 29 h 75"/>
                <a:gd name="T8" fmla="*/ 1 w 67"/>
                <a:gd name="T9" fmla="*/ 70 h 75"/>
                <a:gd name="T10" fmla="*/ 6 w 67"/>
                <a:gd name="T11" fmla="*/ 75 h 75"/>
                <a:gd name="T12" fmla="*/ 7 w 67"/>
                <a:gd name="T13" fmla="*/ 75 h 75"/>
                <a:gd name="T14" fmla="*/ 12 w 67"/>
                <a:gd name="T15" fmla="*/ 71 h 75"/>
                <a:gd name="T16" fmla="*/ 14 w 67"/>
                <a:gd name="T17" fmla="*/ 53 h 75"/>
                <a:gd name="T18" fmla="*/ 17 w 67"/>
                <a:gd name="T19" fmla="*/ 71 h 75"/>
                <a:gd name="T20" fmla="*/ 22 w 67"/>
                <a:gd name="T21" fmla="*/ 75 h 75"/>
                <a:gd name="T22" fmla="*/ 25 w 67"/>
                <a:gd name="T23" fmla="*/ 75 h 75"/>
                <a:gd name="T24" fmla="*/ 30 w 67"/>
                <a:gd name="T25" fmla="*/ 70 h 75"/>
                <a:gd name="T26" fmla="*/ 30 w 67"/>
                <a:gd name="T27" fmla="*/ 45 h 75"/>
                <a:gd name="T28" fmla="*/ 30 w 67"/>
                <a:gd name="T29" fmla="*/ 45 h 75"/>
                <a:gd name="T30" fmla="*/ 35 w 67"/>
                <a:gd name="T31" fmla="*/ 71 h 75"/>
                <a:gd name="T32" fmla="*/ 40 w 67"/>
                <a:gd name="T33" fmla="*/ 75 h 75"/>
                <a:gd name="T34" fmla="*/ 41 w 67"/>
                <a:gd name="T35" fmla="*/ 75 h 75"/>
                <a:gd name="T36" fmla="*/ 46 w 67"/>
                <a:gd name="T37" fmla="*/ 70 h 75"/>
                <a:gd name="T38" fmla="*/ 45 w 67"/>
                <a:gd name="T39" fmla="*/ 57 h 75"/>
                <a:gd name="T40" fmla="*/ 45 w 67"/>
                <a:gd name="T41" fmla="*/ 52 h 75"/>
                <a:gd name="T42" fmla="*/ 51 w 67"/>
                <a:gd name="T43" fmla="*/ 34 h 75"/>
                <a:gd name="T44" fmla="*/ 58 w 67"/>
                <a:gd name="T45" fmla="*/ 43 h 75"/>
                <a:gd name="T46" fmla="*/ 66 w 67"/>
                <a:gd name="T47" fmla="*/ 60 h 75"/>
                <a:gd name="T48" fmla="*/ 67 w 67"/>
                <a:gd name="T49" fmla="*/ 60 h 75"/>
                <a:gd name="T50" fmla="*/ 66 w 67"/>
                <a:gd name="T51" fmla="*/ 32 h 75"/>
                <a:gd name="T52" fmla="*/ 60 w 67"/>
                <a:gd name="T53" fmla="*/ 20 h 75"/>
                <a:gd name="T54" fmla="*/ 46 w 67"/>
                <a:gd name="T55" fmla="*/ 8 h 75"/>
                <a:gd name="T56" fmla="*/ 46 w 67"/>
                <a:gd name="T57" fmla="*/ 0 h 75"/>
                <a:gd name="T58" fmla="*/ 17 w 67"/>
                <a:gd name="T5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7" h="75">
                  <a:moveTo>
                    <a:pt x="17" y="0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8" y="21"/>
                    <a:pt x="6" y="25"/>
                    <a:pt x="6" y="29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10" y="75"/>
                    <a:pt x="12" y="73"/>
                    <a:pt x="12" y="71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4"/>
                    <a:pt x="19" y="75"/>
                    <a:pt x="22" y="75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7" y="75"/>
                    <a:pt x="30" y="73"/>
                    <a:pt x="30" y="70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5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5" y="74"/>
                    <a:pt x="37" y="75"/>
                    <a:pt x="40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4" y="75"/>
                    <a:pt x="47" y="73"/>
                    <a:pt x="46" y="70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6"/>
                    <a:pt x="45" y="54"/>
                    <a:pt x="45" y="52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6" y="50"/>
                    <a:pt x="60" y="57"/>
                    <a:pt x="66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8"/>
                    <a:pt x="63" y="23"/>
                    <a:pt x="60" y="20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2" name="Freeform 93"/>
            <p:cNvSpPr/>
            <p:nvPr/>
          </p:nvSpPr>
          <p:spPr bwMode="auto">
            <a:xfrm>
              <a:off x="6363" y="1915"/>
              <a:ext cx="102" cy="67"/>
            </a:xfrm>
            <a:custGeom>
              <a:avLst/>
              <a:gdLst>
                <a:gd name="T0" fmla="*/ 2 w 38"/>
                <a:gd name="T1" fmla="*/ 0 h 25"/>
                <a:gd name="T2" fmla="*/ 2 w 38"/>
                <a:gd name="T3" fmla="*/ 0 h 25"/>
                <a:gd name="T4" fmla="*/ 0 w 38"/>
                <a:gd name="T5" fmla="*/ 1 h 25"/>
                <a:gd name="T6" fmla="*/ 29 w 38"/>
                <a:gd name="T7" fmla="*/ 18 h 25"/>
                <a:gd name="T8" fmla="*/ 38 w 38"/>
                <a:gd name="T9" fmla="*/ 25 h 25"/>
                <a:gd name="T10" fmla="*/ 35 w 38"/>
                <a:gd name="T11" fmla="*/ 20 h 25"/>
                <a:gd name="T12" fmla="*/ 2 w 3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2" y="20"/>
                    <a:pt x="36" y="22"/>
                    <a:pt x="38" y="25"/>
                  </a:cubicBezTo>
                  <a:cubicBezTo>
                    <a:pt x="38" y="23"/>
                    <a:pt x="37" y="21"/>
                    <a:pt x="35" y="2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352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3" name="Freeform 94"/>
            <p:cNvSpPr/>
            <p:nvPr/>
          </p:nvSpPr>
          <p:spPr bwMode="auto">
            <a:xfrm>
              <a:off x="6345" y="2107"/>
              <a:ext cx="125" cy="209"/>
            </a:xfrm>
            <a:custGeom>
              <a:avLst/>
              <a:gdLst>
                <a:gd name="T0" fmla="*/ 45 w 47"/>
                <a:gd name="T1" fmla="*/ 0 h 78"/>
                <a:gd name="T2" fmla="*/ 43 w 47"/>
                <a:gd name="T3" fmla="*/ 21 h 78"/>
                <a:gd name="T4" fmla="*/ 38 w 47"/>
                <a:gd name="T5" fmla="*/ 35 h 78"/>
                <a:gd name="T6" fmla="*/ 12 w 47"/>
                <a:gd name="T7" fmla="*/ 68 h 78"/>
                <a:gd name="T8" fmla="*/ 0 w 47"/>
                <a:gd name="T9" fmla="*/ 75 h 78"/>
                <a:gd name="T10" fmla="*/ 1 w 47"/>
                <a:gd name="T11" fmla="*/ 78 h 78"/>
                <a:gd name="T12" fmla="*/ 2 w 47"/>
                <a:gd name="T13" fmla="*/ 78 h 78"/>
                <a:gd name="T14" fmla="*/ 18 w 47"/>
                <a:gd name="T15" fmla="*/ 70 h 78"/>
                <a:gd name="T16" fmla="*/ 43 w 47"/>
                <a:gd name="T17" fmla="*/ 35 h 78"/>
                <a:gd name="T18" fmla="*/ 45 w 47"/>
                <a:gd name="T19" fmla="*/ 23 h 78"/>
                <a:gd name="T20" fmla="*/ 45 w 47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78">
                  <a:moveTo>
                    <a:pt x="45" y="0"/>
                  </a:moveTo>
                  <a:cubicBezTo>
                    <a:pt x="43" y="21"/>
                    <a:pt x="43" y="21"/>
                    <a:pt x="43" y="21"/>
                  </a:cubicBezTo>
                  <a:cubicBezTo>
                    <a:pt x="43" y="26"/>
                    <a:pt x="42" y="31"/>
                    <a:pt x="38" y="35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9" y="72"/>
                    <a:pt x="5" y="74"/>
                    <a:pt x="0" y="75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8" y="78"/>
                    <a:pt x="14" y="75"/>
                    <a:pt x="18" y="70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7" y="30"/>
                    <a:pt x="45" y="28"/>
                    <a:pt x="45" y="23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715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4" name="Freeform 95"/>
            <p:cNvSpPr/>
            <p:nvPr/>
          </p:nvSpPr>
          <p:spPr bwMode="auto">
            <a:xfrm>
              <a:off x="6321" y="2308"/>
              <a:ext cx="26" cy="8"/>
            </a:xfrm>
            <a:custGeom>
              <a:avLst/>
              <a:gdLst>
                <a:gd name="T0" fmla="*/ 9 w 10"/>
                <a:gd name="T1" fmla="*/ 0 h 3"/>
                <a:gd name="T2" fmla="*/ 4 w 10"/>
                <a:gd name="T3" fmla="*/ 1 h 3"/>
                <a:gd name="T4" fmla="*/ 0 w 10"/>
                <a:gd name="T5" fmla="*/ 0 h 3"/>
                <a:gd name="T6" fmla="*/ 10 w 10"/>
                <a:gd name="T7" fmla="*/ 3 h 3"/>
                <a:gd name="T8" fmla="*/ 10 w 10"/>
                <a:gd name="T9" fmla="*/ 3 h 3"/>
                <a:gd name="T10" fmla="*/ 9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9" y="0"/>
                  </a:moveTo>
                  <a:cubicBezTo>
                    <a:pt x="8" y="1"/>
                    <a:pt x="6" y="1"/>
                    <a:pt x="4" y="1"/>
                  </a:cubicBezTo>
                  <a:cubicBezTo>
                    <a:pt x="3" y="1"/>
                    <a:pt x="1" y="1"/>
                    <a:pt x="0" y="0"/>
                  </a:cubicBezTo>
                  <a:cubicBezTo>
                    <a:pt x="3" y="2"/>
                    <a:pt x="6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3B2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5" name="Freeform 96"/>
            <p:cNvSpPr/>
            <p:nvPr/>
          </p:nvSpPr>
          <p:spPr bwMode="auto">
            <a:xfrm>
              <a:off x="6219" y="1910"/>
              <a:ext cx="251" cy="400"/>
            </a:xfrm>
            <a:custGeom>
              <a:avLst/>
              <a:gdLst>
                <a:gd name="T0" fmla="*/ 0 w 94"/>
                <a:gd name="T1" fmla="*/ 20 h 150"/>
                <a:gd name="T2" fmla="*/ 0 w 94"/>
                <a:gd name="T3" fmla="*/ 82 h 150"/>
                <a:gd name="T4" fmla="*/ 2 w 94"/>
                <a:gd name="T5" fmla="*/ 89 h 150"/>
                <a:gd name="T6" fmla="*/ 23 w 94"/>
                <a:gd name="T7" fmla="*/ 137 h 150"/>
                <a:gd name="T8" fmla="*/ 42 w 94"/>
                <a:gd name="T9" fmla="*/ 150 h 150"/>
                <a:gd name="T10" fmla="*/ 59 w 94"/>
                <a:gd name="T11" fmla="*/ 142 h 150"/>
                <a:gd name="T12" fmla="*/ 85 w 94"/>
                <a:gd name="T13" fmla="*/ 109 h 150"/>
                <a:gd name="T14" fmla="*/ 90 w 94"/>
                <a:gd name="T15" fmla="*/ 95 h 150"/>
                <a:gd name="T16" fmla="*/ 94 w 94"/>
                <a:gd name="T17" fmla="*/ 33 h 150"/>
                <a:gd name="T18" fmla="*/ 83 w 94"/>
                <a:gd name="T19" fmla="*/ 20 h 150"/>
                <a:gd name="T20" fmla="*/ 50 w 94"/>
                <a:gd name="T21" fmla="*/ 0 h 150"/>
                <a:gd name="T22" fmla="*/ 9 w 94"/>
                <a:gd name="T23" fmla="*/ 9 h 150"/>
                <a:gd name="T24" fmla="*/ 0 w 94"/>
                <a:gd name="T25" fmla="*/ 2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50">
                  <a:moveTo>
                    <a:pt x="0" y="20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0" y="84"/>
                    <a:pt x="1" y="87"/>
                    <a:pt x="2" y="89"/>
                  </a:cubicBezTo>
                  <a:cubicBezTo>
                    <a:pt x="23" y="137"/>
                    <a:pt x="23" y="137"/>
                    <a:pt x="23" y="137"/>
                  </a:cubicBezTo>
                  <a:cubicBezTo>
                    <a:pt x="26" y="145"/>
                    <a:pt x="34" y="150"/>
                    <a:pt x="42" y="150"/>
                  </a:cubicBezTo>
                  <a:cubicBezTo>
                    <a:pt x="49" y="150"/>
                    <a:pt x="55" y="147"/>
                    <a:pt x="59" y="142"/>
                  </a:cubicBezTo>
                  <a:cubicBezTo>
                    <a:pt x="85" y="109"/>
                    <a:pt x="85" y="109"/>
                    <a:pt x="85" y="109"/>
                  </a:cubicBezTo>
                  <a:cubicBezTo>
                    <a:pt x="89" y="105"/>
                    <a:pt x="90" y="100"/>
                    <a:pt x="90" y="95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4" y="27"/>
                    <a:pt x="88" y="22"/>
                    <a:pt x="83" y="2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4" y="11"/>
                    <a:pt x="0" y="15"/>
                    <a:pt x="0" y="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6" name="Freeform 97"/>
            <p:cNvSpPr/>
            <p:nvPr/>
          </p:nvSpPr>
          <p:spPr bwMode="auto">
            <a:xfrm>
              <a:off x="6283" y="2046"/>
              <a:ext cx="35" cy="109"/>
            </a:xfrm>
            <a:custGeom>
              <a:avLst/>
              <a:gdLst>
                <a:gd name="T0" fmla="*/ 2 w 13"/>
                <a:gd name="T1" fmla="*/ 0 h 41"/>
                <a:gd name="T2" fmla="*/ 2 w 13"/>
                <a:gd name="T3" fmla="*/ 0 h 41"/>
                <a:gd name="T4" fmla="*/ 0 w 13"/>
                <a:gd name="T5" fmla="*/ 33 h 41"/>
                <a:gd name="T6" fmla="*/ 0 w 13"/>
                <a:gd name="T7" fmla="*/ 35 h 41"/>
                <a:gd name="T8" fmla="*/ 0 w 13"/>
                <a:gd name="T9" fmla="*/ 35 h 41"/>
                <a:gd name="T10" fmla="*/ 1 w 13"/>
                <a:gd name="T11" fmla="*/ 38 h 41"/>
                <a:gd name="T12" fmla="*/ 9 w 13"/>
                <a:gd name="T13" fmla="*/ 41 h 41"/>
                <a:gd name="T14" fmla="*/ 10 w 13"/>
                <a:gd name="T15" fmla="*/ 41 h 41"/>
                <a:gd name="T16" fmla="*/ 13 w 13"/>
                <a:gd name="T17" fmla="*/ 40 h 41"/>
                <a:gd name="T18" fmla="*/ 13 w 13"/>
                <a:gd name="T19" fmla="*/ 40 h 41"/>
                <a:gd name="T20" fmla="*/ 13 w 13"/>
                <a:gd name="T21" fmla="*/ 39 h 41"/>
                <a:gd name="T22" fmla="*/ 5 w 13"/>
                <a:gd name="T23" fmla="*/ 37 h 41"/>
                <a:gd name="T24" fmla="*/ 4 w 13"/>
                <a:gd name="T25" fmla="*/ 32 h 41"/>
                <a:gd name="T26" fmla="*/ 3 w 13"/>
                <a:gd name="T27" fmla="*/ 1 h 41"/>
                <a:gd name="T28" fmla="*/ 2 w 13"/>
                <a:gd name="T2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4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4" y="25"/>
                    <a:pt x="0" y="33"/>
                  </a:cubicBezTo>
                  <a:cubicBezTo>
                    <a:pt x="0" y="33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7"/>
                    <a:pt x="1" y="38"/>
                  </a:cubicBezTo>
                  <a:cubicBezTo>
                    <a:pt x="3" y="39"/>
                    <a:pt x="6" y="41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41"/>
                    <a:pt x="12" y="41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9" y="39"/>
                    <a:pt x="7" y="38"/>
                    <a:pt x="5" y="37"/>
                  </a:cubicBezTo>
                  <a:cubicBezTo>
                    <a:pt x="3" y="36"/>
                    <a:pt x="3" y="33"/>
                    <a:pt x="4" y="32"/>
                  </a:cubicBezTo>
                  <a:cubicBezTo>
                    <a:pt x="5" y="29"/>
                    <a:pt x="2" y="4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7" name="Freeform 98"/>
            <p:cNvSpPr/>
            <p:nvPr/>
          </p:nvSpPr>
          <p:spPr bwMode="auto">
            <a:xfrm>
              <a:off x="6459" y="2024"/>
              <a:ext cx="43" cy="81"/>
            </a:xfrm>
            <a:custGeom>
              <a:avLst/>
              <a:gdLst>
                <a:gd name="T0" fmla="*/ 0 w 16"/>
                <a:gd name="T1" fmla="*/ 9 h 30"/>
                <a:gd name="T2" fmla="*/ 7 w 16"/>
                <a:gd name="T3" fmla="*/ 2 h 30"/>
                <a:gd name="T4" fmla="*/ 16 w 16"/>
                <a:gd name="T5" fmla="*/ 8 h 30"/>
                <a:gd name="T6" fmla="*/ 16 w 16"/>
                <a:gd name="T7" fmla="*/ 8 h 30"/>
                <a:gd name="T8" fmla="*/ 11 w 16"/>
                <a:gd name="T9" fmla="*/ 22 h 30"/>
                <a:gd name="T10" fmla="*/ 0 w 16"/>
                <a:gd name="T11" fmla="*/ 30 h 30"/>
                <a:gd name="T12" fmla="*/ 0 w 16"/>
                <a:gd name="T1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0">
                  <a:moveTo>
                    <a:pt x="0" y="9"/>
                  </a:moveTo>
                  <a:cubicBezTo>
                    <a:pt x="0" y="9"/>
                    <a:pt x="3" y="5"/>
                    <a:pt x="7" y="2"/>
                  </a:cubicBezTo>
                  <a:cubicBezTo>
                    <a:pt x="11" y="0"/>
                    <a:pt x="16" y="3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5" y="17"/>
                    <a:pt x="11" y="22"/>
                  </a:cubicBezTo>
                  <a:cubicBezTo>
                    <a:pt x="11" y="22"/>
                    <a:pt x="7" y="30"/>
                    <a:pt x="0" y="3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8" name="Freeform 99"/>
            <p:cNvSpPr/>
            <p:nvPr/>
          </p:nvSpPr>
          <p:spPr bwMode="auto">
            <a:xfrm>
              <a:off x="6216" y="1875"/>
              <a:ext cx="265" cy="243"/>
            </a:xfrm>
            <a:custGeom>
              <a:avLst/>
              <a:gdLst>
                <a:gd name="T0" fmla="*/ 97 w 99"/>
                <a:gd name="T1" fmla="*/ 24 h 91"/>
                <a:gd name="T2" fmla="*/ 94 w 99"/>
                <a:gd name="T3" fmla="*/ 11 h 91"/>
                <a:gd name="T4" fmla="*/ 82 w 99"/>
                <a:gd name="T5" fmla="*/ 5 h 91"/>
                <a:gd name="T6" fmla="*/ 35 w 99"/>
                <a:gd name="T7" fmla="*/ 3 h 91"/>
                <a:gd name="T8" fmla="*/ 27 w 99"/>
                <a:gd name="T9" fmla="*/ 5 h 91"/>
                <a:gd name="T10" fmla="*/ 19 w 99"/>
                <a:gd name="T11" fmla="*/ 8 h 91"/>
                <a:gd name="T12" fmla="*/ 9 w 99"/>
                <a:gd name="T13" fmla="*/ 9 h 91"/>
                <a:gd name="T14" fmla="*/ 3 w 99"/>
                <a:gd name="T15" fmla="*/ 20 h 91"/>
                <a:gd name="T16" fmla="*/ 1 w 99"/>
                <a:gd name="T17" fmla="*/ 33 h 91"/>
                <a:gd name="T18" fmla="*/ 0 w 99"/>
                <a:gd name="T19" fmla="*/ 41 h 91"/>
                <a:gd name="T20" fmla="*/ 1 w 99"/>
                <a:gd name="T21" fmla="*/ 41 h 91"/>
                <a:gd name="T22" fmla="*/ 8 w 99"/>
                <a:gd name="T23" fmla="*/ 34 h 91"/>
                <a:gd name="T24" fmla="*/ 16 w 99"/>
                <a:gd name="T25" fmla="*/ 30 h 91"/>
                <a:gd name="T26" fmla="*/ 19 w 99"/>
                <a:gd name="T27" fmla="*/ 33 h 91"/>
                <a:gd name="T28" fmla="*/ 35 w 99"/>
                <a:gd name="T29" fmla="*/ 38 h 91"/>
                <a:gd name="T30" fmla="*/ 50 w 99"/>
                <a:gd name="T31" fmla="*/ 37 h 91"/>
                <a:gd name="T32" fmla="*/ 56 w 99"/>
                <a:gd name="T33" fmla="*/ 34 h 91"/>
                <a:gd name="T34" fmla="*/ 75 w 99"/>
                <a:gd name="T35" fmla="*/ 42 h 91"/>
                <a:gd name="T36" fmla="*/ 75 w 99"/>
                <a:gd name="T37" fmla="*/ 50 h 91"/>
                <a:gd name="T38" fmla="*/ 75 w 99"/>
                <a:gd name="T39" fmla="*/ 58 h 91"/>
                <a:gd name="T40" fmla="*/ 75 w 99"/>
                <a:gd name="T41" fmla="*/ 61 h 91"/>
                <a:gd name="T42" fmla="*/ 79 w 99"/>
                <a:gd name="T43" fmla="*/ 64 h 91"/>
                <a:gd name="T44" fmla="*/ 84 w 99"/>
                <a:gd name="T45" fmla="*/ 64 h 91"/>
                <a:gd name="T46" fmla="*/ 84 w 99"/>
                <a:gd name="T47" fmla="*/ 72 h 91"/>
                <a:gd name="T48" fmla="*/ 85 w 99"/>
                <a:gd name="T49" fmla="*/ 75 h 91"/>
                <a:gd name="T50" fmla="*/ 85 w 99"/>
                <a:gd name="T51" fmla="*/ 78 h 91"/>
                <a:gd name="T52" fmla="*/ 84 w 99"/>
                <a:gd name="T53" fmla="*/ 82 h 91"/>
                <a:gd name="T54" fmla="*/ 92 w 99"/>
                <a:gd name="T55" fmla="*/ 89 h 91"/>
                <a:gd name="T56" fmla="*/ 98 w 99"/>
                <a:gd name="T57" fmla="*/ 59 h 91"/>
                <a:gd name="T58" fmla="*/ 97 w 99"/>
                <a:gd name="T5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91">
                  <a:moveTo>
                    <a:pt x="97" y="24"/>
                  </a:moveTo>
                  <a:cubicBezTo>
                    <a:pt x="97" y="19"/>
                    <a:pt x="96" y="15"/>
                    <a:pt x="94" y="11"/>
                  </a:cubicBezTo>
                  <a:cubicBezTo>
                    <a:pt x="91" y="8"/>
                    <a:pt x="87" y="6"/>
                    <a:pt x="82" y="5"/>
                  </a:cubicBezTo>
                  <a:cubicBezTo>
                    <a:pt x="67" y="0"/>
                    <a:pt x="50" y="0"/>
                    <a:pt x="35" y="3"/>
                  </a:cubicBezTo>
                  <a:cubicBezTo>
                    <a:pt x="32" y="3"/>
                    <a:pt x="29" y="4"/>
                    <a:pt x="27" y="5"/>
                  </a:cubicBezTo>
                  <a:cubicBezTo>
                    <a:pt x="24" y="6"/>
                    <a:pt x="22" y="8"/>
                    <a:pt x="19" y="8"/>
                  </a:cubicBezTo>
                  <a:cubicBezTo>
                    <a:pt x="16" y="9"/>
                    <a:pt x="12" y="8"/>
                    <a:pt x="9" y="9"/>
                  </a:cubicBezTo>
                  <a:cubicBezTo>
                    <a:pt x="6" y="11"/>
                    <a:pt x="4" y="17"/>
                    <a:pt x="3" y="20"/>
                  </a:cubicBezTo>
                  <a:cubicBezTo>
                    <a:pt x="2" y="24"/>
                    <a:pt x="1" y="29"/>
                    <a:pt x="1" y="33"/>
                  </a:cubicBezTo>
                  <a:cubicBezTo>
                    <a:pt x="1" y="36"/>
                    <a:pt x="1" y="39"/>
                    <a:pt x="0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5" y="41"/>
                    <a:pt x="6" y="37"/>
                    <a:pt x="8" y="34"/>
                  </a:cubicBezTo>
                  <a:cubicBezTo>
                    <a:pt x="10" y="31"/>
                    <a:pt x="13" y="29"/>
                    <a:pt x="16" y="30"/>
                  </a:cubicBezTo>
                  <a:cubicBezTo>
                    <a:pt x="18" y="31"/>
                    <a:pt x="18" y="32"/>
                    <a:pt x="19" y="33"/>
                  </a:cubicBezTo>
                  <a:cubicBezTo>
                    <a:pt x="23" y="37"/>
                    <a:pt x="29" y="38"/>
                    <a:pt x="35" y="38"/>
                  </a:cubicBezTo>
                  <a:cubicBezTo>
                    <a:pt x="40" y="39"/>
                    <a:pt x="45" y="39"/>
                    <a:pt x="50" y="37"/>
                  </a:cubicBezTo>
                  <a:cubicBezTo>
                    <a:pt x="52" y="36"/>
                    <a:pt x="54" y="35"/>
                    <a:pt x="56" y="34"/>
                  </a:cubicBezTo>
                  <a:cubicBezTo>
                    <a:pt x="63" y="30"/>
                    <a:pt x="73" y="35"/>
                    <a:pt x="75" y="42"/>
                  </a:cubicBezTo>
                  <a:cubicBezTo>
                    <a:pt x="75" y="45"/>
                    <a:pt x="75" y="47"/>
                    <a:pt x="75" y="50"/>
                  </a:cubicBezTo>
                  <a:cubicBezTo>
                    <a:pt x="75" y="53"/>
                    <a:pt x="75" y="56"/>
                    <a:pt x="75" y="58"/>
                  </a:cubicBezTo>
                  <a:cubicBezTo>
                    <a:pt x="75" y="59"/>
                    <a:pt x="75" y="60"/>
                    <a:pt x="75" y="61"/>
                  </a:cubicBezTo>
                  <a:cubicBezTo>
                    <a:pt x="76" y="63"/>
                    <a:pt x="78" y="64"/>
                    <a:pt x="79" y="64"/>
                  </a:cubicBezTo>
                  <a:cubicBezTo>
                    <a:pt x="81" y="64"/>
                    <a:pt x="83" y="64"/>
                    <a:pt x="84" y="64"/>
                  </a:cubicBezTo>
                  <a:cubicBezTo>
                    <a:pt x="85" y="66"/>
                    <a:pt x="84" y="69"/>
                    <a:pt x="84" y="72"/>
                  </a:cubicBezTo>
                  <a:cubicBezTo>
                    <a:pt x="85" y="73"/>
                    <a:pt x="85" y="74"/>
                    <a:pt x="85" y="75"/>
                  </a:cubicBezTo>
                  <a:cubicBezTo>
                    <a:pt x="85" y="76"/>
                    <a:pt x="85" y="77"/>
                    <a:pt x="85" y="78"/>
                  </a:cubicBezTo>
                  <a:cubicBezTo>
                    <a:pt x="85" y="80"/>
                    <a:pt x="84" y="81"/>
                    <a:pt x="84" y="82"/>
                  </a:cubicBezTo>
                  <a:cubicBezTo>
                    <a:pt x="84" y="84"/>
                    <a:pt x="92" y="91"/>
                    <a:pt x="92" y="89"/>
                  </a:cubicBezTo>
                  <a:cubicBezTo>
                    <a:pt x="93" y="75"/>
                    <a:pt x="91" y="63"/>
                    <a:pt x="98" y="59"/>
                  </a:cubicBezTo>
                  <a:cubicBezTo>
                    <a:pt x="99" y="37"/>
                    <a:pt x="98" y="45"/>
                    <a:pt x="97" y="24"/>
                  </a:cubicBezTo>
                </a:path>
              </a:pathLst>
            </a:custGeom>
            <a:solidFill>
              <a:srgbClr val="413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9" name="Oval 100"/>
            <p:cNvSpPr>
              <a:spLocks noChangeArrowheads="1"/>
            </p:cNvSpPr>
            <p:nvPr/>
          </p:nvSpPr>
          <p:spPr bwMode="auto">
            <a:xfrm>
              <a:off x="6443" y="2714"/>
              <a:ext cx="19" cy="21"/>
            </a:xfrm>
            <a:prstGeom prst="ellipse">
              <a:avLst/>
            </a:prstGeom>
            <a:solidFill>
              <a:srgbClr val="564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125" name="Picture 10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5" y="2439"/>
              <a:ext cx="88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0" name="Freeform 102"/>
            <p:cNvSpPr/>
            <p:nvPr/>
          </p:nvSpPr>
          <p:spPr bwMode="auto">
            <a:xfrm>
              <a:off x="6555" y="2428"/>
              <a:ext cx="134" cy="516"/>
            </a:xfrm>
            <a:custGeom>
              <a:avLst/>
              <a:gdLst>
                <a:gd name="T0" fmla="*/ 46 w 50"/>
                <a:gd name="T1" fmla="*/ 0 h 193"/>
                <a:gd name="T2" fmla="*/ 36 w 50"/>
                <a:gd name="T3" fmla="*/ 12 h 193"/>
                <a:gd name="T4" fmla="*/ 35 w 50"/>
                <a:gd name="T5" fmla="*/ 22 h 193"/>
                <a:gd name="T6" fmla="*/ 29 w 50"/>
                <a:gd name="T7" fmla="*/ 34 h 193"/>
                <a:gd name="T8" fmla="*/ 27 w 50"/>
                <a:gd name="T9" fmla="*/ 54 h 193"/>
                <a:gd name="T10" fmla="*/ 26 w 50"/>
                <a:gd name="T11" fmla="*/ 64 h 193"/>
                <a:gd name="T12" fmla="*/ 6 w 50"/>
                <a:gd name="T13" fmla="*/ 77 h 193"/>
                <a:gd name="T14" fmla="*/ 0 w 50"/>
                <a:gd name="T15" fmla="*/ 83 h 193"/>
                <a:gd name="T16" fmla="*/ 0 w 50"/>
                <a:gd name="T17" fmla="*/ 84 h 193"/>
                <a:gd name="T18" fmla="*/ 4 w 50"/>
                <a:gd name="T19" fmla="*/ 90 h 193"/>
                <a:gd name="T20" fmla="*/ 18 w 50"/>
                <a:gd name="T21" fmla="*/ 96 h 193"/>
                <a:gd name="T22" fmla="*/ 24 w 50"/>
                <a:gd name="T23" fmla="*/ 114 h 193"/>
                <a:gd name="T24" fmla="*/ 32 w 50"/>
                <a:gd name="T25" fmla="*/ 143 h 193"/>
                <a:gd name="T26" fmla="*/ 50 w 50"/>
                <a:gd name="T27" fmla="*/ 193 h 193"/>
                <a:gd name="T28" fmla="*/ 45 w 50"/>
                <a:gd name="T29" fmla="*/ 168 h 193"/>
                <a:gd name="T30" fmla="*/ 27 w 50"/>
                <a:gd name="T31" fmla="*/ 87 h 193"/>
                <a:gd name="T32" fmla="*/ 26 w 50"/>
                <a:gd name="T33" fmla="*/ 86 h 193"/>
                <a:gd name="T34" fmla="*/ 26 w 50"/>
                <a:gd name="T35" fmla="*/ 86 h 193"/>
                <a:gd name="T36" fmla="*/ 26 w 50"/>
                <a:gd name="T37" fmla="*/ 86 h 193"/>
                <a:gd name="T38" fmla="*/ 50 w 50"/>
                <a:gd name="T39" fmla="*/ 8 h 193"/>
                <a:gd name="T40" fmla="*/ 46 w 50"/>
                <a:gd name="T41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193">
                  <a:moveTo>
                    <a:pt x="46" y="0"/>
                  </a:moveTo>
                  <a:cubicBezTo>
                    <a:pt x="42" y="4"/>
                    <a:pt x="37" y="7"/>
                    <a:pt x="36" y="12"/>
                  </a:cubicBezTo>
                  <a:cubicBezTo>
                    <a:pt x="34" y="16"/>
                    <a:pt x="36" y="19"/>
                    <a:pt x="35" y="22"/>
                  </a:cubicBezTo>
                  <a:cubicBezTo>
                    <a:pt x="34" y="27"/>
                    <a:pt x="31" y="29"/>
                    <a:pt x="29" y="34"/>
                  </a:cubicBezTo>
                  <a:cubicBezTo>
                    <a:pt x="27" y="39"/>
                    <a:pt x="28" y="48"/>
                    <a:pt x="27" y="54"/>
                  </a:cubicBezTo>
                  <a:cubicBezTo>
                    <a:pt x="26" y="57"/>
                    <a:pt x="26" y="61"/>
                    <a:pt x="26" y="64"/>
                  </a:cubicBezTo>
                  <a:cubicBezTo>
                    <a:pt x="25" y="76"/>
                    <a:pt x="16" y="77"/>
                    <a:pt x="6" y="77"/>
                  </a:cubicBezTo>
                  <a:cubicBezTo>
                    <a:pt x="2" y="77"/>
                    <a:pt x="0" y="80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6"/>
                    <a:pt x="1" y="88"/>
                    <a:pt x="4" y="90"/>
                  </a:cubicBezTo>
                  <a:cubicBezTo>
                    <a:pt x="9" y="91"/>
                    <a:pt x="14" y="93"/>
                    <a:pt x="18" y="96"/>
                  </a:cubicBezTo>
                  <a:cubicBezTo>
                    <a:pt x="24" y="101"/>
                    <a:pt x="24" y="107"/>
                    <a:pt x="24" y="114"/>
                  </a:cubicBezTo>
                  <a:cubicBezTo>
                    <a:pt x="25" y="124"/>
                    <a:pt x="30" y="133"/>
                    <a:pt x="32" y="143"/>
                  </a:cubicBezTo>
                  <a:cubicBezTo>
                    <a:pt x="36" y="161"/>
                    <a:pt x="38" y="179"/>
                    <a:pt x="50" y="193"/>
                  </a:cubicBezTo>
                  <a:cubicBezTo>
                    <a:pt x="45" y="168"/>
                    <a:pt x="45" y="168"/>
                    <a:pt x="45" y="168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6" y="87"/>
                    <a:pt x="26" y="86"/>
                    <a:pt x="26" y="86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solidFill>
              <a:srgbClr val="5B3B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1" name="Freeform 103"/>
            <p:cNvSpPr/>
            <p:nvPr/>
          </p:nvSpPr>
          <p:spPr bwMode="auto">
            <a:xfrm>
              <a:off x="6507" y="2099"/>
              <a:ext cx="395" cy="826"/>
            </a:xfrm>
            <a:custGeom>
              <a:avLst/>
              <a:gdLst>
                <a:gd name="T0" fmla="*/ 0 w 148"/>
                <a:gd name="T1" fmla="*/ 0 h 309"/>
                <a:gd name="T2" fmla="*/ 54 w 148"/>
                <a:gd name="T3" fmla="*/ 7 h 309"/>
                <a:gd name="T4" fmla="*/ 76 w 148"/>
                <a:gd name="T5" fmla="*/ 19 h 309"/>
                <a:gd name="T6" fmla="*/ 143 w 148"/>
                <a:gd name="T7" fmla="*/ 160 h 309"/>
                <a:gd name="T8" fmla="*/ 146 w 148"/>
                <a:gd name="T9" fmla="*/ 185 h 309"/>
                <a:gd name="T10" fmla="*/ 114 w 148"/>
                <a:gd name="T11" fmla="*/ 309 h 309"/>
                <a:gd name="T12" fmla="*/ 70 w 148"/>
                <a:gd name="T13" fmla="*/ 309 h 309"/>
                <a:gd name="T14" fmla="*/ 95 w 148"/>
                <a:gd name="T15" fmla="*/ 181 h 309"/>
                <a:gd name="T16" fmla="*/ 43 w 148"/>
                <a:gd name="T17" fmla="*/ 83 h 309"/>
                <a:gd name="T18" fmla="*/ 0 w 148"/>
                <a:gd name="T19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309">
                  <a:moveTo>
                    <a:pt x="0" y="0"/>
                  </a:moveTo>
                  <a:cubicBezTo>
                    <a:pt x="54" y="7"/>
                    <a:pt x="54" y="7"/>
                    <a:pt x="54" y="7"/>
                  </a:cubicBezTo>
                  <a:cubicBezTo>
                    <a:pt x="62" y="8"/>
                    <a:pt x="70" y="12"/>
                    <a:pt x="76" y="19"/>
                  </a:cubicBezTo>
                  <a:cubicBezTo>
                    <a:pt x="143" y="160"/>
                    <a:pt x="143" y="160"/>
                    <a:pt x="143" y="160"/>
                  </a:cubicBezTo>
                  <a:cubicBezTo>
                    <a:pt x="147" y="168"/>
                    <a:pt x="148" y="177"/>
                    <a:pt x="146" y="185"/>
                  </a:cubicBezTo>
                  <a:cubicBezTo>
                    <a:pt x="114" y="309"/>
                    <a:pt x="114" y="309"/>
                    <a:pt x="114" y="309"/>
                  </a:cubicBezTo>
                  <a:cubicBezTo>
                    <a:pt x="70" y="309"/>
                    <a:pt x="70" y="309"/>
                    <a:pt x="70" y="309"/>
                  </a:cubicBezTo>
                  <a:cubicBezTo>
                    <a:pt x="95" y="181"/>
                    <a:pt x="95" y="181"/>
                    <a:pt x="95" y="181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23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2" name="Freeform 104"/>
            <p:cNvSpPr>
              <a:spLocks noEditPoints="1"/>
            </p:cNvSpPr>
            <p:nvPr/>
          </p:nvSpPr>
          <p:spPr bwMode="auto">
            <a:xfrm>
              <a:off x="6174" y="2447"/>
              <a:ext cx="18" cy="649"/>
            </a:xfrm>
            <a:custGeom>
              <a:avLst/>
              <a:gdLst>
                <a:gd name="T0" fmla="*/ 0 w 7"/>
                <a:gd name="T1" fmla="*/ 153 h 243"/>
                <a:gd name="T2" fmla="*/ 0 w 7"/>
                <a:gd name="T3" fmla="*/ 169 h 243"/>
                <a:gd name="T4" fmla="*/ 3 w 7"/>
                <a:gd name="T5" fmla="*/ 204 h 243"/>
                <a:gd name="T6" fmla="*/ 4 w 7"/>
                <a:gd name="T7" fmla="*/ 232 h 243"/>
                <a:gd name="T8" fmla="*/ 4 w 7"/>
                <a:gd name="T9" fmla="*/ 240 h 243"/>
                <a:gd name="T10" fmla="*/ 4 w 7"/>
                <a:gd name="T11" fmla="*/ 243 h 243"/>
                <a:gd name="T12" fmla="*/ 4 w 7"/>
                <a:gd name="T13" fmla="*/ 240 h 243"/>
                <a:gd name="T14" fmla="*/ 4 w 7"/>
                <a:gd name="T15" fmla="*/ 232 h 243"/>
                <a:gd name="T16" fmla="*/ 4 w 7"/>
                <a:gd name="T17" fmla="*/ 204 h 243"/>
                <a:gd name="T18" fmla="*/ 1 w 7"/>
                <a:gd name="T19" fmla="*/ 165 h 243"/>
                <a:gd name="T20" fmla="*/ 0 w 7"/>
                <a:gd name="T21" fmla="*/ 153 h 243"/>
                <a:gd name="T22" fmla="*/ 6 w 7"/>
                <a:gd name="T23" fmla="*/ 0 h 243"/>
                <a:gd name="T24" fmla="*/ 6 w 7"/>
                <a:gd name="T25" fmla="*/ 9 h 243"/>
                <a:gd name="T26" fmla="*/ 5 w 7"/>
                <a:gd name="T27" fmla="*/ 12 h 243"/>
                <a:gd name="T28" fmla="*/ 7 w 7"/>
                <a:gd name="T29" fmla="*/ 6 h 243"/>
                <a:gd name="T30" fmla="*/ 7 w 7"/>
                <a:gd name="T31" fmla="*/ 4 h 243"/>
                <a:gd name="T32" fmla="*/ 7 w 7"/>
                <a:gd name="T33" fmla="*/ 4 h 243"/>
                <a:gd name="T34" fmla="*/ 7 w 7"/>
                <a:gd name="T35" fmla="*/ 1 h 243"/>
                <a:gd name="T36" fmla="*/ 6 w 7"/>
                <a:gd name="T3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243">
                  <a:moveTo>
                    <a:pt x="0" y="153"/>
                  </a:moveTo>
                  <a:cubicBezTo>
                    <a:pt x="0" y="169"/>
                    <a:pt x="0" y="169"/>
                    <a:pt x="0" y="169"/>
                  </a:cubicBezTo>
                  <a:cubicBezTo>
                    <a:pt x="2" y="181"/>
                    <a:pt x="3" y="194"/>
                    <a:pt x="3" y="204"/>
                  </a:cubicBezTo>
                  <a:cubicBezTo>
                    <a:pt x="4" y="216"/>
                    <a:pt x="4" y="225"/>
                    <a:pt x="4" y="232"/>
                  </a:cubicBezTo>
                  <a:cubicBezTo>
                    <a:pt x="4" y="235"/>
                    <a:pt x="4" y="238"/>
                    <a:pt x="4" y="240"/>
                  </a:cubicBezTo>
                  <a:cubicBezTo>
                    <a:pt x="4" y="242"/>
                    <a:pt x="4" y="243"/>
                    <a:pt x="4" y="243"/>
                  </a:cubicBezTo>
                  <a:cubicBezTo>
                    <a:pt x="4" y="243"/>
                    <a:pt x="4" y="242"/>
                    <a:pt x="4" y="240"/>
                  </a:cubicBezTo>
                  <a:cubicBezTo>
                    <a:pt x="4" y="238"/>
                    <a:pt x="4" y="235"/>
                    <a:pt x="4" y="232"/>
                  </a:cubicBezTo>
                  <a:cubicBezTo>
                    <a:pt x="5" y="225"/>
                    <a:pt x="4" y="216"/>
                    <a:pt x="4" y="204"/>
                  </a:cubicBezTo>
                  <a:cubicBezTo>
                    <a:pt x="3" y="192"/>
                    <a:pt x="2" y="179"/>
                    <a:pt x="1" y="165"/>
                  </a:cubicBezTo>
                  <a:cubicBezTo>
                    <a:pt x="1" y="161"/>
                    <a:pt x="0" y="157"/>
                    <a:pt x="0" y="153"/>
                  </a:cubicBezTo>
                  <a:moveTo>
                    <a:pt x="6" y="0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0"/>
                    <a:pt x="7" y="7"/>
                    <a:pt x="7" y="6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5B3B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3" name="Freeform 105"/>
            <p:cNvSpPr/>
            <p:nvPr/>
          </p:nvSpPr>
          <p:spPr bwMode="auto">
            <a:xfrm>
              <a:off x="6155" y="2407"/>
              <a:ext cx="35" cy="491"/>
            </a:xfrm>
            <a:custGeom>
              <a:avLst/>
              <a:gdLst>
                <a:gd name="T0" fmla="*/ 9 w 13"/>
                <a:gd name="T1" fmla="*/ 0 h 184"/>
                <a:gd name="T2" fmla="*/ 9 w 13"/>
                <a:gd name="T3" fmla="*/ 0 h 184"/>
                <a:gd name="T4" fmla="*/ 8 w 13"/>
                <a:gd name="T5" fmla="*/ 9 h 184"/>
                <a:gd name="T6" fmla="*/ 8 w 13"/>
                <a:gd name="T7" fmla="*/ 17 h 184"/>
                <a:gd name="T8" fmla="*/ 2 w 13"/>
                <a:gd name="T9" fmla="*/ 50 h 184"/>
                <a:gd name="T10" fmla="*/ 0 w 13"/>
                <a:gd name="T11" fmla="*/ 89 h 184"/>
                <a:gd name="T12" fmla="*/ 2 w 13"/>
                <a:gd name="T13" fmla="*/ 135 h 184"/>
                <a:gd name="T14" fmla="*/ 7 w 13"/>
                <a:gd name="T15" fmla="*/ 180 h 184"/>
                <a:gd name="T16" fmla="*/ 7 w 13"/>
                <a:gd name="T17" fmla="*/ 184 h 184"/>
                <a:gd name="T18" fmla="*/ 7 w 13"/>
                <a:gd name="T19" fmla="*/ 168 h 184"/>
                <a:gd name="T20" fmla="*/ 4 w 13"/>
                <a:gd name="T21" fmla="*/ 135 h 184"/>
                <a:gd name="T22" fmla="*/ 2 w 13"/>
                <a:gd name="T23" fmla="*/ 89 h 184"/>
                <a:gd name="T24" fmla="*/ 5 w 13"/>
                <a:gd name="T25" fmla="*/ 51 h 184"/>
                <a:gd name="T26" fmla="*/ 12 w 13"/>
                <a:gd name="T27" fmla="*/ 28 h 184"/>
                <a:gd name="T28" fmla="*/ 12 w 13"/>
                <a:gd name="T29" fmla="*/ 27 h 184"/>
                <a:gd name="T30" fmla="*/ 13 w 13"/>
                <a:gd name="T31" fmla="*/ 24 h 184"/>
                <a:gd name="T32" fmla="*/ 13 w 13"/>
                <a:gd name="T33" fmla="*/ 15 h 184"/>
                <a:gd name="T34" fmla="*/ 9 w 13"/>
                <a:gd name="T3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84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1"/>
                    <a:pt x="9" y="8"/>
                    <a:pt x="8" y="9"/>
                  </a:cubicBezTo>
                  <a:cubicBezTo>
                    <a:pt x="8" y="11"/>
                    <a:pt x="9" y="14"/>
                    <a:pt x="8" y="17"/>
                  </a:cubicBezTo>
                  <a:cubicBezTo>
                    <a:pt x="6" y="24"/>
                    <a:pt x="4" y="38"/>
                    <a:pt x="2" y="50"/>
                  </a:cubicBezTo>
                  <a:cubicBezTo>
                    <a:pt x="1" y="61"/>
                    <a:pt x="0" y="75"/>
                    <a:pt x="0" y="89"/>
                  </a:cubicBezTo>
                  <a:cubicBezTo>
                    <a:pt x="0" y="104"/>
                    <a:pt x="1" y="119"/>
                    <a:pt x="2" y="135"/>
                  </a:cubicBezTo>
                  <a:cubicBezTo>
                    <a:pt x="4" y="150"/>
                    <a:pt x="5" y="165"/>
                    <a:pt x="7" y="180"/>
                  </a:cubicBezTo>
                  <a:cubicBezTo>
                    <a:pt x="7" y="181"/>
                    <a:pt x="7" y="182"/>
                    <a:pt x="7" y="184"/>
                  </a:cubicBezTo>
                  <a:cubicBezTo>
                    <a:pt x="7" y="168"/>
                    <a:pt x="7" y="168"/>
                    <a:pt x="7" y="168"/>
                  </a:cubicBezTo>
                  <a:cubicBezTo>
                    <a:pt x="6" y="157"/>
                    <a:pt x="5" y="146"/>
                    <a:pt x="4" y="135"/>
                  </a:cubicBezTo>
                  <a:cubicBezTo>
                    <a:pt x="3" y="119"/>
                    <a:pt x="2" y="104"/>
                    <a:pt x="2" y="89"/>
                  </a:cubicBezTo>
                  <a:cubicBezTo>
                    <a:pt x="2" y="75"/>
                    <a:pt x="3" y="62"/>
                    <a:pt x="5" y="51"/>
                  </a:cubicBezTo>
                  <a:cubicBezTo>
                    <a:pt x="7" y="40"/>
                    <a:pt x="10" y="34"/>
                    <a:pt x="12" y="28"/>
                  </a:cubicBezTo>
                  <a:cubicBezTo>
                    <a:pt x="12" y="28"/>
                    <a:pt x="12" y="28"/>
                    <a:pt x="12" y="27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5B3B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4" name="Freeform 106"/>
            <p:cNvSpPr/>
            <p:nvPr/>
          </p:nvSpPr>
          <p:spPr bwMode="auto">
            <a:xfrm>
              <a:off x="6259" y="2094"/>
              <a:ext cx="203" cy="216"/>
            </a:xfrm>
            <a:custGeom>
              <a:avLst/>
              <a:gdLst>
                <a:gd name="T0" fmla="*/ 75 w 76"/>
                <a:gd name="T1" fmla="*/ 26 h 81"/>
                <a:gd name="T2" fmla="*/ 76 w 76"/>
                <a:gd name="T3" fmla="*/ 6 h 81"/>
                <a:gd name="T4" fmla="*/ 68 w 76"/>
                <a:gd name="T5" fmla="*/ 0 h 81"/>
                <a:gd name="T6" fmla="*/ 69 w 76"/>
                <a:gd name="T7" fmla="*/ 24 h 81"/>
                <a:gd name="T8" fmla="*/ 45 w 76"/>
                <a:gd name="T9" fmla="*/ 52 h 81"/>
                <a:gd name="T10" fmla="*/ 43 w 76"/>
                <a:gd name="T11" fmla="*/ 44 h 81"/>
                <a:gd name="T12" fmla="*/ 27 w 76"/>
                <a:gd name="T13" fmla="*/ 32 h 81"/>
                <a:gd name="T14" fmla="*/ 9 w 76"/>
                <a:gd name="T15" fmla="*/ 33 h 81"/>
                <a:gd name="T16" fmla="*/ 0 w 76"/>
                <a:gd name="T17" fmla="*/ 51 h 81"/>
                <a:gd name="T18" fmla="*/ 8 w 76"/>
                <a:gd name="T19" fmla="*/ 68 h 81"/>
                <a:gd name="T20" fmla="*/ 27 w 76"/>
                <a:gd name="T21" fmla="*/ 81 h 81"/>
                <a:gd name="T22" fmla="*/ 44 w 76"/>
                <a:gd name="T23" fmla="*/ 73 h 81"/>
                <a:gd name="T24" fmla="*/ 70 w 76"/>
                <a:gd name="T25" fmla="*/ 40 h 81"/>
                <a:gd name="T26" fmla="*/ 75 w 76"/>
                <a:gd name="T27" fmla="*/ 2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81">
                  <a:moveTo>
                    <a:pt x="75" y="26"/>
                  </a:moveTo>
                  <a:cubicBezTo>
                    <a:pt x="76" y="6"/>
                    <a:pt x="76" y="6"/>
                    <a:pt x="76" y="6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1" y="76"/>
                    <a:pt x="19" y="81"/>
                    <a:pt x="27" y="81"/>
                  </a:cubicBezTo>
                  <a:cubicBezTo>
                    <a:pt x="34" y="81"/>
                    <a:pt x="40" y="78"/>
                    <a:pt x="44" y="73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4" y="36"/>
                    <a:pt x="75" y="31"/>
                    <a:pt x="75" y="26"/>
                  </a:cubicBezTo>
                </a:path>
              </a:pathLst>
            </a:custGeom>
            <a:solidFill>
              <a:srgbClr val="413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5" name="Freeform 107"/>
            <p:cNvSpPr/>
            <p:nvPr/>
          </p:nvSpPr>
          <p:spPr bwMode="auto">
            <a:xfrm>
              <a:off x="6281" y="2206"/>
              <a:ext cx="82" cy="78"/>
            </a:xfrm>
            <a:custGeom>
              <a:avLst/>
              <a:gdLst>
                <a:gd name="T0" fmla="*/ 8 w 82"/>
                <a:gd name="T1" fmla="*/ 0 h 78"/>
                <a:gd name="T2" fmla="*/ 56 w 82"/>
                <a:gd name="T3" fmla="*/ 0 h 78"/>
                <a:gd name="T4" fmla="*/ 77 w 82"/>
                <a:gd name="T5" fmla="*/ 19 h 78"/>
                <a:gd name="T6" fmla="*/ 82 w 82"/>
                <a:gd name="T7" fmla="*/ 51 h 78"/>
                <a:gd name="T8" fmla="*/ 58 w 82"/>
                <a:gd name="T9" fmla="*/ 78 h 78"/>
                <a:gd name="T10" fmla="*/ 26 w 82"/>
                <a:gd name="T11" fmla="*/ 78 h 78"/>
                <a:gd name="T12" fmla="*/ 5 w 82"/>
                <a:gd name="T13" fmla="*/ 59 h 78"/>
                <a:gd name="T14" fmla="*/ 0 w 82"/>
                <a:gd name="T15" fmla="*/ 24 h 78"/>
                <a:gd name="T16" fmla="*/ 8 w 82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78">
                  <a:moveTo>
                    <a:pt x="8" y="0"/>
                  </a:moveTo>
                  <a:lnTo>
                    <a:pt x="56" y="0"/>
                  </a:lnTo>
                  <a:lnTo>
                    <a:pt x="77" y="19"/>
                  </a:lnTo>
                  <a:lnTo>
                    <a:pt x="82" y="51"/>
                  </a:lnTo>
                  <a:lnTo>
                    <a:pt x="58" y="78"/>
                  </a:lnTo>
                  <a:lnTo>
                    <a:pt x="26" y="78"/>
                  </a:lnTo>
                  <a:lnTo>
                    <a:pt x="5" y="59"/>
                  </a:lnTo>
                  <a:lnTo>
                    <a:pt x="0" y="2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6" name="Rectangle 108"/>
            <p:cNvSpPr>
              <a:spLocks noChangeArrowheads="1"/>
            </p:cNvSpPr>
            <p:nvPr/>
          </p:nvSpPr>
          <p:spPr bwMode="auto">
            <a:xfrm>
              <a:off x="6310" y="2249"/>
              <a:ext cx="24" cy="45"/>
            </a:xfrm>
            <a:prstGeom prst="rect">
              <a:avLst/>
            </a:prstGeom>
            <a:solidFill>
              <a:srgbClr val="413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7" name="Rectangle 109"/>
            <p:cNvSpPr>
              <a:spLocks noChangeArrowheads="1"/>
            </p:cNvSpPr>
            <p:nvPr/>
          </p:nvSpPr>
          <p:spPr bwMode="auto">
            <a:xfrm>
              <a:off x="4105" y="3395"/>
              <a:ext cx="3112" cy="225"/>
            </a:xfrm>
            <a:prstGeom prst="rect">
              <a:avLst/>
            </a:prstGeom>
            <a:solidFill>
              <a:srgbClr val="564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8" name="Freeform 110"/>
            <p:cNvSpPr/>
            <p:nvPr/>
          </p:nvSpPr>
          <p:spPr bwMode="auto">
            <a:xfrm>
              <a:off x="4105" y="3350"/>
              <a:ext cx="3112" cy="147"/>
            </a:xfrm>
            <a:custGeom>
              <a:avLst/>
              <a:gdLst>
                <a:gd name="T0" fmla="*/ 3112 w 3112"/>
                <a:gd name="T1" fmla="*/ 147 h 147"/>
                <a:gd name="T2" fmla="*/ 0 w 3112"/>
                <a:gd name="T3" fmla="*/ 93 h 147"/>
                <a:gd name="T4" fmla="*/ 0 w 3112"/>
                <a:gd name="T5" fmla="*/ 0 h 147"/>
                <a:gd name="T6" fmla="*/ 3112 w 3112"/>
                <a:gd name="T7" fmla="*/ 0 h 147"/>
                <a:gd name="T8" fmla="*/ 3112 w 3112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2" h="147">
                  <a:moveTo>
                    <a:pt x="3112" y="147"/>
                  </a:moveTo>
                  <a:lnTo>
                    <a:pt x="0" y="93"/>
                  </a:lnTo>
                  <a:lnTo>
                    <a:pt x="0" y="0"/>
                  </a:lnTo>
                  <a:lnTo>
                    <a:pt x="3112" y="0"/>
                  </a:lnTo>
                  <a:lnTo>
                    <a:pt x="3112" y="147"/>
                  </a:lnTo>
                  <a:close/>
                </a:path>
              </a:pathLst>
            </a:custGeom>
            <a:solidFill>
              <a:srgbClr val="413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9" name="Rectangle 111"/>
            <p:cNvSpPr>
              <a:spLocks noChangeArrowheads="1"/>
            </p:cNvSpPr>
            <p:nvPr/>
          </p:nvSpPr>
          <p:spPr bwMode="auto">
            <a:xfrm>
              <a:off x="3988" y="3310"/>
              <a:ext cx="3371" cy="77"/>
            </a:xfrm>
            <a:prstGeom prst="rect">
              <a:avLst/>
            </a:prstGeom>
            <a:solidFill>
              <a:srgbClr val="564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0" name="Rectangle 112"/>
            <p:cNvSpPr>
              <a:spLocks noChangeArrowheads="1"/>
            </p:cNvSpPr>
            <p:nvPr/>
          </p:nvSpPr>
          <p:spPr bwMode="auto">
            <a:xfrm>
              <a:off x="3988" y="3310"/>
              <a:ext cx="337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1" name="Freeform 113"/>
            <p:cNvSpPr/>
            <p:nvPr/>
          </p:nvSpPr>
          <p:spPr bwMode="auto">
            <a:xfrm>
              <a:off x="5405" y="3254"/>
              <a:ext cx="771" cy="64"/>
            </a:xfrm>
            <a:custGeom>
              <a:avLst/>
              <a:gdLst>
                <a:gd name="T0" fmla="*/ 265 w 289"/>
                <a:gd name="T1" fmla="*/ 24 h 24"/>
                <a:gd name="T2" fmla="*/ 24 w 289"/>
                <a:gd name="T3" fmla="*/ 24 h 24"/>
                <a:gd name="T4" fmla="*/ 6 w 289"/>
                <a:gd name="T5" fmla="*/ 13 h 24"/>
                <a:gd name="T6" fmla="*/ 0 w 289"/>
                <a:gd name="T7" fmla="*/ 0 h 24"/>
                <a:gd name="T8" fmla="*/ 289 w 289"/>
                <a:gd name="T9" fmla="*/ 0 h 24"/>
                <a:gd name="T10" fmla="*/ 283 w 289"/>
                <a:gd name="T11" fmla="*/ 13 h 24"/>
                <a:gd name="T12" fmla="*/ 265 w 289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24">
                  <a:moveTo>
                    <a:pt x="26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16" y="24"/>
                    <a:pt x="9" y="20"/>
                    <a:pt x="6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83" y="13"/>
                    <a:pt x="283" y="13"/>
                    <a:pt x="283" y="13"/>
                  </a:cubicBezTo>
                  <a:cubicBezTo>
                    <a:pt x="280" y="20"/>
                    <a:pt x="273" y="24"/>
                    <a:pt x="265" y="24"/>
                  </a:cubicBezTo>
                </a:path>
              </a:pathLst>
            </a:custGeom>
            <a:solidFill>
              <a:srgbClr val="DFE2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2" name="Freeform 114"/>
            <p:cNvSpPr/>
            <p:nvPr/>
          </p:nvSpPr>
          <p:spPr bwMode="auto">
            <a:xfrm>
              <a:off x="5426" y="2818"/>
              <a:ext cx="726" cy="468"/>
            </a:xfrm>
            <a:custGeom>
              <a:avLst/>
              <a:gdLst>
                <a:gd name="T0" fmla="*/ 259 w 272"/>
                <a:gd name="T1" fmla="*/ 175 h 175"/>
                <a:gd name="T2" fmla="*/ 13 w 272"/>
                <a:gd name="T3" fmla="*/ 175 h 175"/>
                <a:gd name="T4" fmla="*/ 0 w 272"/>
                <a:gd name="T5" fmla="*/ 162 h 175"/>
                <a:gd name="T6" fmla="*/ 0 w 272"/>
                <a:gd name="T7" fmla="*/ 12 h 175"/>
                <a:gd name="T8" fmla="*/ 13 w 272"/>
                <a:gd name="T9" fmla="*/ 0 h 175"/>
                <a:gd name="T10" fmla="*/ 259 w 272"/>
                <a:gd name="T11" fmla="*/ 0 h 175"/>
                <a:gd name="T12" fmla="*/ 272 w 272"/>
                <a:gd name="T13" fmla="*/ 12 h 175"/>
                <a:gd name="T14" fmla="*/ 272 w 272"/>
                <a:gd name="T15" fmla="*/ 162 h 175"/>
                <a:gd name="T16" fmla="*/ 259 w 272"/>
                <a:gd name="T1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75">
                  <a:moveTo>
                    <a:pt x="259" y="175"/>
                  </a:moveTo>
                  <a:cubicBezTo>
                    <a:pt x="13" y="175"/>
                    <a:pt x="13" y="175"/>
                    <a:pt x="13" y="175"/>
                  </a:cubicBezTo>
                  <a:cubicBezTo>
                    <a:pt x="6" y="175"/>
                    <a:pt x="0" y="169"/>
                    <a:pt x="0" y="16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66" y="0"/>
                    <a:pt x="272" y="5"/>
                    <a:pt x="272" y="12"/>
                  </a:cubicBezTo>
                  <a:cubicBezTo>
                    <a:pt x="272" y="162"/>
                    <a:pt x="272" y="162"/>
                    <a:pt x="272" y="162"/>
                  </a:cubicBezTo>
                  <a:cubicBezTo>
                    <a:pt x="272" y="169"/>
                    <a:pt x="266" y="175"/>
                    <a:pt x="259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3" name="Oval 115"/>
            <p:cNvSpPr>
              <a:spLocks noChangeArrowheads="1"/>
            </p:cNvSpPr>
            <p:nvPr/>
          </p:nvSpPr>
          <p:spPr bwMode="auto">
            <a:xfrm>
              <a:off x="5739" y="3016"/>
              <a:ext cx="104" cy="101"/>
            </a:xfrm>
            <a:prstGeom prst="ellipse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140" name="Picture 11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0" y="2806"/>
              <a:ext cx="232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4" name="Rectangle 117"/>
            <p:cNvSpPr>
              <a:spLocks noChangeArrowheads="1"/>
            </p:cNvSpPr>
            <p:nvPr/>
          </p:nvSpPr>
          <p:spPr bwMode="auto">
            <a:xfrm>
              <a:off x="4247" y="2885"/>
              <a:ext cx="10" cy="230"/>
            </a:xfrm>
            <a:prstGeom prst="rect">
              <a:avLst/>
            </a:prstGeom>
            <a:solidFill>
              <a:srgbClr val="564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5" name="Freeform 118"/>
            <p:cNvSpPr/>
            <p:nvPr/>
          </p:nvSpPr>
          <p:spPr bwMode="auto">
            <a:xfrm>
              <a:off x="4204" y="2946"/>
              <a:ext cx="96" cy="56"/>
            </a:xfrm>
            <a:custGeom>
              <a:avLst/>
              <a:gdLst>
                <a:gd name="T0" fmla="*/ 48 w 96"/>
                <a:gd name="T1" fmla="*/ 56 h 56"/>
                <a:gd name="T2" fmla="*/ 0 w 96"/>
                <a:gd name="T3" fmla="*/ 8 h 56"/>
                <a:gd name="T4" fmla="*/ 8 w 96"/>
                <a:gd name="T5" fmla="*/ 0 h 56"/>
                <a:gd name="T6" fmla="*/ 48 w 96"/>
                <a:gd name="T7" fmla="*/ 43 h 56"/>
                <a:gd name="T8" fmla="*/ 88 w 96"/>
                <a:gd name="T9" fmla="*/ 0 h 56"/>
                <a:gd name="T10" fmla="*/ 96 w 96"/>
                <a:gd name="T11" fmla="*/ 8 h 56"/>
                <a:gd name="T12" fmla="*/ 48 w 96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6">
                  <a:moveTo>
                    <a:pt x="48" y="56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48" y="43"/>
                  </a:lnTo>
                  <a:lnTo>
                    <a:pt x="88" y="0"/>
                  </a:lnTo>
                  <a:lnTo>
                    <a:pt x="96" y="8"/>
                  </a:lnTo>
                  <a:lnTo>
                    <a:pt x="48" y="56"/>
                  </a:lnTo>
                  <a:close/>
                </a:path>
              </a:pathLst>
            </a:custGeom>
            <a:solidFill>
              <a:srgbClr val="564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6" name="Freeform 119"/>
            <p:cNvSpPr/>
            <p:nvPr/>
          </p:nvSpPr>
          <p:spPr bwMode="auto">
            <a:xfrm>
              <a:off x="4204" y="3037"/>
              <a:ext cx="96" cy="56"/>
            </a:xfrm>
            <a:custGeom>
              <a:avLst/>
              <a:gdLst>
                <a:gd name="T0" fmla="*/ 48 w 96"/>
                <a:gd name="T1" fmla="*/ 56 h 56"/>
                <a:gd name="T2" fmla="*/ 0 w 96"/>
                <a:gd name="T3" fmla="*/ 8 h 56"/>
                <a:gd name="T4" fmla="*/ 8 w 96"/>
                <a:gd name="T5" fmla="*/ 0 h 56"/>
                <a:gd name="T6" fmla="*/ 48 w 96"/>
                <a:gd name="T7" fmla="*/ 40 h 56"/>
                <a:gd name="T8" fmla="*/ 88 w 96"/>
                <a:gd name="T9" fmla="*/ 0 h 56"/>
                <a:gd name="T10" fmla="*/ 96 w 96"/>
                <a:gd name="T11" fmla="*/ 8 h 56"/>
                <a:gd name="T12" fmla="*/ 48 w 96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6">
                  <a:moveTo>
                    <a:pt x="48" y="56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48" y="40"/>
                  </a:lnTo>
                  <a:lnTo>
                    <a:pt x="88" y="0"/>
                  </a:lnTo>
                  <a:lnTo>
                    <a:pt x="96" y="8"/>
                  </a:lnTo>
                  <a:lnTo>
                    <a:pt x="48" y="56"/>
                  </a:lnTo>
                  <a:close/>
                </a:path>
              </a:pathLst>
            </a:custGeom>
            <a:solidFill>
              <a:srgbClr val="564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7" name="Freeform 120"/>
            <p:cNvSpPr/>
            <p:nvPr/>
          </p:nvSpPr>
          <p:spPr bwMode="auto">
            <a:xfrm>
              <a:off x="4127" y="3115"/>
              <a:ext cx="253" cy="192"/>
            </a:xfrm>
            <a:custGeom>
              <a:avLst/>
              <a:gdLst>
                <a:gd name="T0" fmla="*/ 48 w 95"/>
                <a:gd name="T1" fmla="*/ 72 h 72"/>
                <a:gd name="T2" fmla="*/ 48 w 95"/>
                <a:gd name="T3" fmla="*/ 72 h 72"/>
                <a:gd name="T4" fmla="*/ 0 w 95"/>
                <a:gd name="T5" fmla="*/ 25 h 72"/>
                <a:gd name="T6" fmla="*/ 0 w 95"/>
                <a:gd name="T7" fmla="*/ 0 h 72"/>
                <a:gd name="T8" fmla="*/ 95 w 95"/>
                <a:gd name="T9" fmla="*/ 0 h 72"/>
                <a:gd name="T10" fmla="*/ 95 w 95"/>
                <a:gd name="T11" fmla="*/ 25 h 72"/>
                <a:gd name="T12" fmla="*/ 48 w 95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72">
                  <a:moveTo>
                    <a:pt x="48" y="72"/>
                  </a:moveTo>
                  <a:cubicBezTo>
                    <a:pt x="48" y="72"/>
                    <a:pt x="48" y="72"/>
                    <a:pt x="48" y="72"/>
                  </a:cubicBezTo>
                  <a:cubicBezTo>
                    <a:pt x="21" y="72"/>
                    <a:pt x="0" y="51"/>
                    <a:pt x="0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5" y="51"/>
                    <a:pt x="74" y="72"/>
                    <a:pt x="48" y="72"/>
                  </a:cubicBezTo>
                </a:path>
              </a:pathLst>
            </a:custGeom>
            <a:solidFill>
              <a:srgbClr val="623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8" name="Freeform 121"/>
            <p:cNvSpPr/>
            <p:nvPr/>
          </p:nvSpPr>
          <p:spPr bwMode="auto">
            <a:xfrm>
              <a:off x="4231" y="3115"/>
              <a:ext cx="149" cy="192"/>
            </a:xfrm>
            <a:custGeom>
              <a:avLst/>
              <a:gdLst>
                <a:gd name="T0" fmla="*/ 40 w 56"/>
                <a:gd name="T1" fmla="*/ 0 h 72"/>
                <a:gd name="T2" fmla="*/ 40 w 56"/>
                <a:gd name="T3" fmla="*/ 25 h 72"/>
                <a:gd name="T4" fmla="*/ 0 w 56"/>
                <a:gd name="T5" fmla="*/ 72 h 72"/>
                <a:gd name="T6" fmla="*/ 9 w 56"/>
                <a:gd name="T7" fmla="*/ 72 h 72"/>
                <a:gd name="T8" fmla="*/ 56 w 56"/>
                <a:gd name="T9" fmla="*/ 25 h 72"/>
                <a:gd name="T10" fmla="*/ 56 w 56"/>
                <a:gd name="T11" fmla="*/ 0 h 72"/>
                <a:gd name="T12" fmla="*/ 40 w 56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2">
                  <a:moveTo>
                    <a:pt x="40" y="0"/>
                  </a:moveTo>
                  <a:cubicBezTo>
                    <a:pt x="40" y="25"/>
                    <a:pt x="40" y="25"/>
                    <a:pt x="40" y="25"/>
                  </a:cubicBezTo>
                  <a:cubicBezTo>
                    <a:pt x="40" y="48"/>
                    <a:pt x="23" y="68"/>
                    <a:pt x="0" y="72"/>
                  </a:cubicBezTo>
                  <a:cubicBezTo>
                    <a:pt x="3" y="72"/>
                    <a:pt x="6" y="72"/>
                    <a:pt x="9" y="72"/>
                  </a:cubicBezTo>
                  <a:cubicBezTo>
                    <a:pt x="35" y="72"/>
                    <a:pt x="56" y="51"/>
                    <a:pt x="56" y="25"/>
                  </a:cubicBezTo>
                  <a:cubicBezTo>
                    <a:pt x="56" y="0"/>
                    <a:pt x="56" y="0"/>
                    <a:pt x="56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4A2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146" name="Picture 12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" y="2594"/>
              <a:ext cx="17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9" name="Freeform 123"/>
            <p:cNvSpPr/>
            <p:nvPr/>
          </p:nvSpPr>
          <p:spPr bwMode="auto">
            <a:xfrm>
              <a:off x="6740" y="2607"/>
              <a:ext cx="152" cy="80"/>
            </a:xfrm>
            <a:custGeom>
              <a:avLst/>
              <a:gdLst>
                <a:gd name="T0" fmla="*/ 57 w 57"/>
                <a:gd name="T1" fmla="*/ 0 h 30"/>
                <a:gd name="T2" fmla="*/ 6 w 57"/>
                <a:gd name="T3" fmla="*/ 0 h 30"/>
                <a:gd name="T4" fmla="*/ 4 w 57"/>
                <a:gd name="T5" fmla="*/ 10 h 30"/>
                <a:gd name="T6" fmla="*/ 0 w 57"/>
                <a:gd name="T7" fmla="*/ 30 h 30"/>
                <a:gd name="T8" fmla="*/ 27 w 57"/>
                <a:gd name="T9" fmla="*/ 30 h 30"/>
                <a:gd name="T10" fmla="*/ 41 w 57"/>
                <a:gd name="T11" fmla="*/ 23 h 30"/>
                <a:gd name="T12" fmla="*/ 42 w 57"/>
                <a:gd name="T13" fmla="*/ 21 h 30"/>
                <a:gd name="T14" fmla="*/ 52 w 57"/>
                <a:gd name="T15" fmla="*/ 21 h 30"/>
                <a:gd name="T16" fmla="*/ 54 w 57"/>
                <a:gd name="T17" fmla="*/ 12 h 30"/>
                <a:gd name="T18" fmla="*/ 57 w 57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30">
                  <a:moveTo>
                    <a:pt x="5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33" y="30"/>
                    <a:pt x="38" y="27"/>
                    <a:pt x="41" y="23"/>
                  </a:cubicBezTo>
                  <a:cubicBezTo>
                    <a:pt x="41" y="22"/>
                    <a:pt x="41" y="22"/>
                    <a:pt x="4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4C3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148" name="Picture 12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0" y="2669"/>
              <a:ext cx="24" cy="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0" name="Freeform 125"/>
            <p:cNvSpPr/>
            <p:nvPr/>
          </p:nvSpPr>
          <p:spPr bwMode="auto">
            <a:xfrm>
              <a:off x="6868" y="2676"/>
              <a:ext cx="8" cy="14"/>
            </a:xfrm>
            <a:custGeom>
              <a:avLst/>
              <a:gdLst>
                <a:gd name="T0" fmla="*/ 3 w 3"/>
                <a:gd name="T1" fmla="*/ 0 h 5"/>
                <a:gd name="T2" fmla="*/ 0 w 3"/>
                <a:gd name="T3" fmla="*/ 0 h 5"/>
                <a:gd name="T4" fmla="*/ 1 w 3"/>
                <a:gd name="T5" fmla="*/ 5 h 5"/>
                <a:gd name="T6" fmla="*/ 2 w 3"/>
                <a:gd name="T7" fmla="*/ 3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1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4C3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1" name="Freeform 126"/>
            <p:cNvSpPr/>
            <p:nvPr/>
          </p:nvSpPr>
          <p:spPr bwMode="auto">
            <a:xfrm>
              <a:off x="6646" y="2628"/>
              <a:ext cx="208" cy="43"/>
            </a:xfrm>
            <a:custGeom>
              <a:avLst/>
              <a:gdLst>
                <a:gd name="T0" fmla="*/ 16 w 78"/>
                <a:gd name="T1" fmla="*/ 16 h 16"/>
                <a:gd name="T2" fmla="*/ 62 w 78"/>
                <a:gd name="T3" fmla="*/ 16 h 16"/>
                <a:gd name="T4" fmla="*/ 78 w 78"/>
                <a:gd name="T5" fmla="*/ 0 h 16"/>
                <a:gd name="T6" fmla="*/ 0 w 78"/>
                <a:gd name="T7" fmla="*/ 0 h 16"/>
                <a:gd name="T8" fmla="*/ 16 w 7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6">
                  <a:moveTo>
                    <a:pt x="16" y="16"/>
                  </a:moveTo>
                  <a:cubicBezTo>
                    <a:pt x="62" y="16"/>
                    <a:pt x="62" y="16"/>
                    <a:pt x="62" y="16"/>
                  </a:cubicBezTo>
                  <a:cubicBezTo>
                    <a:pt x="71" y="16"/>
                    <a:pt x="78" y="9"/>
                    <a:pt x="7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7" y="16"/>
                    <a:pt x="16" y="16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2" name="Freeform 127"/>
            <p:cNvSpPr/>
            <p:nvPr/>
          </p:nvSpPr>
          <p:spPr bwMode="auto">
            <a:xfrm>
              <a:off x="6646" y="2628"/>
              <a:ext cx="208" cy="43"/>
            </a:xfrm>
            <a:custGeom>
              <a:avLst/>
              <a:gdLst>
                <a:gd name="T0" fmla="*/ 16 w 78"/>
                <a:gd name="T1" fmla="*/ 13 h 16"/>
                <a:gd name="T2" fmla="*/ 62 w 78"/>
                <a:gd name="T3" fmla="*/ 13 h 16"/>
                <a:gd name="T4" fmla="*/ 78 w 78"/>
                <a:gd name="T5" fmla="*/ 0 h 16"/>
                <a:gd name="T6" fmla="*/ 78 w 78"/>
                <a:gd name="T7" fmla="*/ 0 h 16"/>
                <a:gd name="T8" fmla="*/ 62 w 78"/>
                <a:gd name="T9" fmla="*/ 16 h 16"/>
                <a:gd name="T10" fmla="*/ 16 w 78"/>
                <a:gd name="T11" fmla="*/ 16 h 16"/>
                <a:gd name="T12" fmla="*/ 0 w 78"/>
                <a:gd name="T13" fmla="*/ 0 h 16"/>
                <a:gd name="T14" fmla="*/ 0 w 78"/>
                <a:gd name="T15" fmla="*/ 0 h 16"/>
                <a:gd name="T16" fmla="*/ 16 w 78"/>
                <a:gd name="T1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6">
                  <a:moveTo>
                    <a:pt x="16" y="13"/>
                  </a:moveTo>
                  <a:cubicBezTo>
                    <a:pt x="62" y="13"/>
                    <a:pt x="62" y="13"/>
                    <a:pt x="62" y="13"/>
                  </a:cubicBezTo>
                  <a:cubicBezTo>
                    <a:pt x="70" y="13"/>
                    <a:pt x="76" y="7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9"/>
                    <a:pt x="71" y="16"/>
                    <a:pt x="62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7" y="16"/>
                    <a:pt x="0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7"/>
                    <a:pt x="8" y="13"/>
                    <a:pt x="16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3" name="Rectangle 128"/>
            <p:cNvSpPr>
              <a:spLocks noChangeArrowheads="1"/>
            </p:cNvSpPr>
            <p:nvPr/>
          </p:nvSpPr>
          <p:spPr bwMode="auto">
            <a:xfrm>
              <a:off x="6894" y="2628"/>
              <a:ext cx="22" cy="56"/>
            </a:xfrm>
            <a:prstGeom prst="rect">
              <a:avLst/>
            </a:prstGeom>
            <a:solidFill>
              <a:srgbClr val="191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4" name="Rectangle 129"/>
            <p:cNvSpPr>
              <a:spLocks noChangeArrowheads="1"/>
            </p:cNvSpPr>
            <p:nvPr/>
          </p:nvSpPr>
          <p:spPr bwMode="auto">
            <a:xfrm>
              <a:off x="6948" y="2676"/>
              <a:ext cx="21" cy="57"/>
            </a:xfrm>
            <a:prstGeom prst="rect">
              <a:avLst/>
            </a:prstGeom>
            <a:solidFill>
              <a:srgbClr val="564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5" name="Rectangle 130"/>
            <p:cNvSpPr>
              <a:spLocks noChangeArrowheads="1"/>
            </p:cNvSpPr>
            <p:nvPr/>
          </p:nvSpPr>
          <p:spPr bwMode="auto">
            <a:xfrm>
              <a:off x="6942" y="2684"/>
              <a:ext cx="57" cy="22"/>
            </a:xfrm>
            <a:prstGeom prst="rect">
              <a:avLst/>
            </a:prstGeom>
            <a:solidFill>
              <a:srgbClr val="564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6" name="Freeform 131"/>
            <p:cNvSpPr/>
            <p:nvPr/>
          </p:nvSpPr>
          <p:spPr bwMode="auto">
            <a:xfrm>
              <a:off x="6614" y="2591"/>
              <a:ext cx="310" cy="56"/>
            </a:xfrm>
            <a:custGeom>
              <a:avLst/>
              <a:gdLst>
                <a:gd name="T0" fmla="*/ 0 w 116"/>
                <a:gd name="T1" fmla="*/ 21 h 21"/>
                <a:gd name="T2" fmla="*/ 116 w 116"/>
                <a:gd name="T3" fmla="*/ 21 h 21"/>
                <a:gd name="T4" fmla="*/ 116 w 116"/>
                <a:gd name="T5" fmla="*/ 0 h 21"/>
                <a:gd name="T6" fmla="*/ 20 w 116"/>
                <a:gd name="T7" fmla="*/ 0 h 21"/>
                <a:gd name="T8" fmla="*/ 0 w 116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21">
                  <a:moveTo>
                    <a:pt x="0" y="21"/>
                  </a:moveTo>
                  <a:cubicBezTo>
                    <a:pt x="116" y="21"/>
                    <a:pt x="116" y="21"/>
                    <a:pt x="116" y="2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1"/>
                  </a:cubicBezTo>
                </a:path>
              </a:pathLst>
            </a:custGeom>
            <a:solidFill>
              <a:srgbClr val="564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7" name="Freeform 132"/>
            <p:cNvSpPr/>
            <p:nvPr/>
          </p:nvSpPr>
          <p:spPr bwMode="auto">
            <a:xfrm>
              <a:off x="6614" y="2591"/>
              <a:ext cx="310" cy="56"/>
            </a:xfrm>
            <a:custGeom>
              <a:avLst/>
              <a:gdLst>
                <a:gd name="T0" fmla="*/ 19 w 116"/>
                <a:gd name="T1" fmla="*/ 8 h 21"/>
                <a:gd name="T2" fmla="*/ 0 w 116"/>
                <a:gd name="T3" fmla="*/ 21 h 21"/>
                <a:gd name="T4" fmla="*/ 0 w 116"/>
                <a:gd name="T5" fmla="*/ 21 h 21"/>
                <a:gd name="T6" fmla="*/ 20 w 116"/>
                <a:gd name="T7" fmla="*/ 0 h 21"/>
                <a:gd name="T8" fmla="*/ 116 w 116"/>
                <a:gd name="T9" fmla="*/ 0 h 21"/>
                <a:gd name="T10" fmla="*/ 116 w 116"/>
                <a:gd name="T11" fmla="*/ 8 h 21"/>
                <a:gd name="T12" fmla="*/ 19 w 116"/>
                <a:gd name="T13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21">
                  <a:moveTo>
                    <a:pt x="19" y="8"/>
                  </a:moveTo>
                  <a:cubicBezTo>
                    <a:pt x="11" y="8"/>
                    <a:pt x="3" y="13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8"/>
                    <a:pt x="116" y="8"/>
                    <a:pt x="116" y="8"/>
                  </a:cubicBezTo>
                  <a:lnTo>
                    <a:pt x="19" y="8"/>
                  </a:lnTo>
                  <a:close/>
                </a:path>
              </a:pathLst>
            </a:custGeom>
            <a:solidFill>
              <a:srgbClr val="786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8" name="Freeform 133"/>
            <p:cNvSpPr/>
            <p:nvPr/>
          </p:nvSpPr>
          <p:spPr bwMode="auto">
            <a:xfrm>
              <a:off x="6868" y="2660"/>
              <a:ext cx="106" cy="49"/>
            </a:xfrm>
            <a:custGeom>
              <a:avLst/>
              <a:gdLst>
                <a:gd name="T0" fmla="*/ 0 w 40"/>
                <a:gd name="T1" fmla="*/ 0 h 18"/>
                <a:gd name="T2" fmla="*/ 40 w 40"/>
                <a:gd name="T3" fmla="*/ 0 h 18"/>
                <a:gd name="T4" fmla="*/ 40 w 40"/>
                <a:gd name="T5" fmla="*/ 18 h 18"/>
                <a:gd name="T6" fmla="*/ 18 w 40"/>
                <a:gd name="T7" fmla="*/ 18 h 18"/>
                <a:gd name="T8" fmla="*/ 0 w 4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8" y="18"/>
                    <a:pt x="0" y="10"/>
                    <a:pt x="0" y="0"/>
                  </a:cubicBezTo>
                </a:path>
              </a:pathLst>
            </a:custGeom>
            <a:solidFill>
              <a:srgbClr val="564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9" name="Freeform 134"/>
            <p:cNvSpPr/>
            <p:nvPr/>
          </p:nvSpPr>
          <p:spPr bwMode="auto">
            <a:xfrm>
              <a:off x="6983" y="2690"/>
              <a:ext cx="181" cy="280"/>
            </a:xfrm>
            <a:custGeom>
              <a:avLst/>
              <a:gdLst>
                <a:gd name="T0" fmla="*/ 170 w 181"/>
                <a:gd name="T1" fmla="*/ 280 h 280"/>
                <a:gd name="T2" fmla="*/ 181 w 181"/>
                <a:gd name="T3" fmla="*/ 272 h 280"/>
                <a:gd name="T4" fmla="*/ 13 w 181"/>
                <a:gd name="T5" fmla="*/ 0 h 280"/>
                <a:gd name="T6" fmla="*/ 0 w 181"/>
                <a:gd name="T7" fmla="*/ 8 h 280"/>
                <a:gd name="T8" fmla="*/ 170 w 181"/>
                <a:gd name="T9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80">
                  <a:moveTo>
                    <a:pt x="170" y="280"/>
                  </a:moveTo>
                  <a:lnTo>
                    <a:pt x="181" y="272"/>
                  </a:lnTo>
                  <a:lnTo>
                    <a:pt x="13" y="0"/>
                  </a:lnTo>
                  <a:lnTo>
                    <a:pt x="0" y="8"/>
                  </a:lnTo>
                  <a:lnTo>
                    <a:pt x="170" y="280"/>
                  </a:lnTo>
                  <a:close/>
                </a:path>
              </a:pathLst>
            </a:custGeom>
            <a:solidFill>
              <a:srgbClr val="564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0" name="Freeform 135"/>
            <p:cNvSpPr/>
            <p:nvPr/>
          </p:nvSpPr>
          <p:spPr bwMode="auto">
            <a:xfrm>
              <a:off x="6953" y="2722"/>
              <a:ext cx="163" cy="251"/>
            </a:xfrm>
            <a:custGeom>
              <a:avLst/>
              <a:gdLst>
                <a:gd name="T0" fmla="*/ 152 w 163"/>
                <a:gd name="T1" fmla="*/ 251 h 251"/>
                <a:gd name="T2" fmla="*/ 163 w 163"/>
                <a:gd name="T3" fmla="*/ 243 h 251"/>
                <a:gd name="T4" fmla="*/ 11 w 163"/>
                <a:gd name="T5" fmla="*/ 0 h 251"/>
                <a:gd name="T6" fmla="*/ 0 w 163"/>
                <a:gd name="T7" fmla="*/ 8 h 251"/>
                <a:gd name="T8" fmla="*/ 152 w 163"/>
                <a:gd name="T9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51">
                  <a:moveTo>
                    <a:pt x="152" y="251"/>
                  </a:moveTo>
                  <a:lnTo>
                    <a:pt x="163" y="243"/>
                  </a:lnTo>
                  <a:lnTo>
                    <a:pt x="11" y="0"/>
                  </a:lnTo>
                  <a:lnTo>
                    <a:pt x="0" y="8"/>
                  </a:lnTo>
                  <a:lnTo>
                    <a:pt x="152" y="251"/>
                  </a:lnTo>
                  <a:close/>
                </a:path>
              </a:pathLst>
            </a:custGeom>
            <a:solidFill>
              <a:srgbClr val="564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1" name="Freeform 136"/>
            <p:cNvSpPr/>
            <p:nvPr/>
          </p:nvSpPr>
          <p:spPr bwMode="auto">
            <a:xfrm>
              <a:off x="6945" y="2965"/>
              <a:ext cx="182" cy="278"/>
            </a:xfrm>
            <a:custGeom>
              <a:avLst/>
              <a:gdLst>
                <a:gd name="T0" fmla="*/ 13 w 182"/>
                <a:gd name="T1" fmla="*/ 278 h 278"/>
                <a:gd name="T2" fmla="*/ 182 w 182"/>
                <a:gd name="T3" fmla="*/ 8 h 278"/>
                <a:gd name="T4" fmla="*/ 171 w 182"/>
                <a:gd name="T5" fmla="*/ 0 h 278"/>
                <a:gd name="T6" fmla="*/ 0 w 182"/>
                <a:gd name="T7" fmla="*/ 273 h 278"/>
                <a:gd name="T8" fmla="*/ 13 w 182"/>
                <a:gd name="T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278">
                  <a:moveTo>
                    <a:pt x="13" y="278"/>
                  </a:moveTo>
                  <a:lnTo>
                    <a:pt x="182" y="8"/>
                  </a:lnTo>
                  <a:lnTo>
                    <a:pt x="171" y="0"/>
                  </a:lnTo>
                  <a:lnTo>
                    <a:pt x="0" y="273"/>
                  </a:lnTo>
                  <a:lnTo>
                    <a:pt x="13" y="278"/>
                  </a:lnTo>
                  <a:close/>
                </a:path>
              </a:pathLst>
            </a:custGeom>
            <a:solidFill>
              <a:srgbClr val="564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2" name="Freeform 137"/>
            <p:cNvSpPr/>
            <p:nvPr/>
          </p:nvSpPr>
          <p:spPr bwMode="auto">
            <a:xfrm>
              <a:off x="6993" y="2997"/>
              <a:ext cx="166" cy="251"/>
            </a:xfrm>
            <a:custGeom>
              <a:avLst/>
              <a:gdLst>
                <a:gd name="T0" fmla="*/ 14 w 166"/>
                <a:gd name="T1" fmla="*/ 251 h 251"/>
                <a:gd name="T2" fmla="*/ 166 w 166"/>
                <a:gd name="T3" fmla="*/ 5 h 251"/>
                <a:gd name="T4" fmla="*/ 152 w 166"/>
                <a:gd name="T5" fmla="*/ 0 h 251"/>
                <a:gd name="T6" fmla="*/ 0 w 166"/>
                <a:gd name="T7" fmla="*/ 243 h 251"/>
                <a:gd name="T8" fmla="*/ 14 w 166"/>
                <a:gd name="T9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51">
                  <a:moveTo>
                    <a:pt x="14" y="251"/>
                  </a:moveTo>
                  <a:lnTo>
                    <a:pt x="166" y="5"/>
                  </a:lnTo>
                  <a:lnTo>
                    <a:pt x="152" y="0"/>
                  </a:lnTo>
                  <a:lnTo>
                    <a:pt x="0" y="243"/>
                  </a:lnTo>
                  <a:lnTo>
                    <a:pt x="14" y="251"/>
                  </a:lnTo>
                  <a:close/>
                </a:path>
              </a:pathLst>
            </a:custGeom>
            <a:solidFill>
              <a:srgbClr val="564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3" name="Oval 138"/>
            <p:cNvSpPr>
              <a:spLocks noChangeArrowheads="1"/>
            </p:cNvSpPr>
            <p:nvPr/>
          </p:nvSpPr>
          <p:spPr bwMode="auto">
            <a:xfrm>
              <a:off x="7137" y="2962"/>
              <a:ext cx="46" cy="46"/>
            </a:xfrm>
            <a:prstGeom prst="ellipse">
              <a:avLst/>
            </a:prstGeom>
            <a:solidFill>
              <a:srgbClr val="564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4" name="Rectangle 139"/>
            <p:cNvSpPr>
              <a:spLocks noChangeArrowheads="1"/>
            </p:cNvSpPr>
            <p:nvPr/>
          </p:nvSpPr>
          <p:spPr bwMode="auto">
            <a:xfrm>
              <a:off x="7108" y="2962"/>
              <a:ext cx="53" cy="46"/>
            </a:xfrm>
            <a:prstGeom prst="rect">
              <a:avLst/>
            </a:prstGeom>
            <a:solidFill>
              <a:srgbClr val="564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5" name="Oval 140"/>
            <p:cNvSpPr>
              <a:spLocks noChangeArrowheads="1"/>
            </p:cNvSpPr>
            <p:nvPr/>
          </p:nvSpPr>
          <p:spPr bwMode="auto">
            <a:xfrm>
              <a:off x="7084" y="2962"/>
              <a:ext cx="45" cy="46"/>
            </a:xfrm>
            <a:prstGeom prst="ellipse">
              <a:avLst/>
            </a:prstGeom>
            <a:solidFill>
              <a:srgbClr val="786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6" name="Oval 141"/>
            <p:cNvSpPr>
              <a:spLocks noChangeArrowheads="1"/>
            </p:cNvSpPr>
            <p:nvPr/>
          </p:nvSpPr>
          <p:spPr bwMode="auto">
            <a:xfrm>
              <a:off x="6988" y="3211"/>
              <a:ext cx="45" cy="45"/>
            </a:xfrm>
            <a:prstGeom prst="ellipse">
              <a:avLst/>
            </a:prstGeom>
            <a:solidFill>
              <a:srgbClr val="564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7" name="Rectangle 142"/>
            <p:cNvSpPr>
              <a:spLocks noChangeArrowheads="1"/>
            </p:cNvSpPr>
            <p:nvPr/>
          </p:nvSpPr>
          <p:spPr bwMode="auto">
            <a:xfrm>
              <a:off x="6958" y="3211"/>
              <a:ext cx="54" cy="45"/>
            </a:xfrm>
            <a:prstGeom prst="rect">
              <a:avLst/>
            </a:prstGeom>
            <a:solidFill>
              <a:srgbClr val="564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8" name="Oval 143"/>
            <p:cNvSpPr>
              <a:spLocks noChangeArrowheads="1"/>
            </p:cNvSpPr>
            <p:nvPr/>
          </p:nvSpPr>
          <p:spPr bwMode="auto">
            <a:xfrm>
              <a:off x="6934" y="3211"/>
              <a:ext cx="46" cy="45"/>
            </a:xfrm>
            <a:prstGeom prst="ellipse">
              <a:avLst/>
            </a:prstGeom>
            <a:solidFill>
              <a:srgbClr val="786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9" name="Freeform 144"/>
            <p:cNvSpPr/>
            <p:nvPr/>
          </p:nvSpPr>
          <p:spPr bwMode="auto">
            <a:xfrm>
              <a:off x="6854" y="3254"/>
              <a:ext cx="254" cy="53"/>
            </a:xfrm>
            <a:custGeom>
              <a:avLst/>
              <a:gdLst>
                <a:gd name="T0" fmla="*/ 0 w 95"/>
                <a:gd name="T1" fmla="*/ 20 h 20"/>
                <a:gd name="T2" fmla="*/ 95 w 95"/>
                <a:gd name="T3" fmla="*/ 20 h 20"/>
                <a:gd name="T4" fmla="*/ 75 w 95"/>
                <a:gd name="T5" fmla="*/ 0 h 20"/>
                <a:gd name="T6" fmla="*/ 19 w 95"/>
                <a:gd name="T7" fmla="*/ 0 h 20"/>
                <a:gd name="T8" fmla="*/ 0 w 95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0">
                  <a:moveTo>
                    <a:pt x="0" y="20"/>
                  </a:moveTo>
                  <a:cubicBezTo>
                    <a:pt x="95" y="20"/>
                    <a:pt x="95" y="20"/>
                    <a:pt x="95" y="20"/>
                  </a:cubicBezTo>
                  <a:cubicBezTo>
                    <a:pt x="95" y="9"/>
                    <a:pt x="86" y="0"/>
                    <a:pt x="7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</a:path>
              </a:pathLst>
            </a:custGeom>
            <a:solidFill>
              <a:srgbClr val="564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169" name="Picture 14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2" y="1931"/>
              <a:ext cx="424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0" name="Freeform 146"/>
            <p:cNvSpPr/>
            <p:nvPr/>
          </p:nvSpPr>
          <p:spPr bwMode="auto">
            <a:xfrm>
              <a:off x="5424" y="2003"/>
              <a:ext cx="333" cy="19"/>
            </a:xfrm>
            <a:custGeom>
              <a:avLst/>
              <a:gdLst>
                <a:gd name="T0" fmla="*/ 4 w 125"/>
                <a:gd name="T1" fmla="*/ 7 h 7"/>
                <a:gd name="T2" fmla="*/ 121 w 125"/>
                <a:gd name="T3" fmla="*/ 7 h 7"/>
                <a:gd name="T4" fmla="*/ 125 w 125"/>
                <a:gd name="T5" fmla="*/ 4 h 7"/>
                <a:gd name="T6" fmla="*/ 121 w 125"/>
                <a:gd name="T7" fmla="*/ 0 h 7"/>
                <a:gd name="T8" fmla="*/ 4 w 125"/>
                <a:gd name="T9" fmla="*/ 0 h 7"/>
                <a:gd name="T10" fmla="*/ 0 w 125"/>
                <a:gd name="T11" fmla="*/ 4 h 7"/>
                <a:gd name="T12" fmla="*/ 4 w 12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7">
                  <a:moveTo>
                    <a:pt x="4" y="7"/>
                  </a:moveTo>
                  <a:cubicBezTo>
                    <a:pt x="121" y="7"/>
                    <a:pt x="121" y="7"/>
                    <a:pt x="121" y="7"/>
                  </a:cubicBezTo>
                  <a:cubicBezTo>
                    <a:pt x="123" y="7"/>
                    <a:pt x="125" y="6"/>
                    <a:pt x="125" y="4"/>
                  </a:cubicBezTo>
                  <a:cubicBezTo>
                    <a:pt x="125" y="1"/>
                    <a:pt x="123" y="0"/>
                    <a:pt x="12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1" name="Freeform 147"/>
            <p:cNvSpPr/>
            <p:nvPr/>
          </p:nvSpPr>
          <p:spPr bwMode="auto">
            <a:xfrm>
              <a:off x="5424" y="2054"/>
              <a:ext cx="333" cy="19"/>
            </a:xfrm>
            <a:custGeom>
              <a:avLst/>
              <a:gdLst>
                <a:gd name="T0" fmla="*/ 4 w 125"/>
                <a:gd name="T1" fmla="*/ 7 h 7"/>
                <a:gd name="T2" fmla="*/ 121 w 125"/>
                <a:gd name="T3" fmla="*/ 7 h 7"/>
                <a:gd name="T4" fmla="*/ 125 w 125"/>
                <a:gd name="T5" fmla="*/ 4 h 7"/>
                <a:gd name="T6" fmla="*/ 121 w 125"/>
                <a:gd name="T7" fmla="*/ 0 h 7"/>
                <a:gd name="T8" fmla="*/ 4 w 125"/>
                <a:gd name="T9" fmla="*/ 0 h 7"/>
                <a:gd name="T10" fmla="*/ 0 w 125"/>
                <a:gd name="T11" fmla="*/ 4 h 7"/>
                <a:gd name="T12" fmla="*/ 4 w 12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7">
                  <a:moveTo>
                    <a:pt x="4" y="7"/>
                  </a:moveTo>
                  <a:cubicBezTo>
                    <a:pt x="121" y="7"/>
                    <a:pt x="121" y="7"/>
                    <a:pt x="121" y="7"/>
                  </a:cubicBezTo>
                  <a:cubicBezTo>
                    <a:pt x="123" y="7"/>
                    <a:pt x="125" y="6"/>
                    <a:pt x="125" y="4"/>
                  </a:cubicBezTo>
                  <a:cubicBezTo>
                    <a:pt x="125" y="1"/>
                    <a:pt x="123" y="0"/>
                    <a:pt x="12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2" name="Freeform 148"/>
            <p:cNvSpPr/>
            <p:nvPr/>
          </p:nvSpPr>
          <p:spPr bwMode="auto">
            <a:xfrm>
              <a:off x="5424" y="2105"/>
              <a:ext cx="269" cy="18"/>
            </a:xfrm>
            <a:custGeom>
              <a:avLst/>
              <a:gdLst>
                <a:gd name="T0" fmla="*/ 4 w 101"/>
                <a:gd name="T1" fmla="*/ 7 h 7"/>
                <a:gd name="T2" fmla="*/ 97 w 101"/>
                <a:gd name="T3" fmla="*/ 7 h 7"/>
                <a:gd name="T4" fmla="*/ 101 w 101"/>
                <a:gd name="T5" fmla="*/ 4 h 7"/>
                <a:gd name="T6" fmla="*/ 97 w 101"/>
                <a:gd name="T7" fmla="*/ 0 h 7"/>
                <a:gd name="T8" fmla="*/ 4 w 101"/>
                <a:gd name="T9" fmla="*/ 0 h 7"/>
                <a:gd name="T10" fmla="*/ 0 w 101"/>
                <a:gd name="T11" fmla="*/ 4 h 7"/>
                <a:gd name="T12" fmla="*/ 4 w 101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7">
                  <a:moveTo>
                    <a:pt x="4" y="7"/>
                  </a:moveTo>
                  <a:cubicBezTo>
                    <a:pt x="97" y="7"/>
                    <a:pt x="97" y="7"/>
                    <a:pt x="97" y="7"/>
                  </a:cubicBezTo>
                  <a:cubicBezTo>
                    <a:pt x="99" y="7"/>
                    <a:pt x="101" y="6"/>
                    <a:pt x="101" y="4"/>
                  </a:cubicBezTo>
                  <a:cubicBezTo>
                    <a:pt x="101" y="1"/>
                    <a:pt x="99" y="0"/>
                    <a:pt x="9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3" name="Freeform 149"/>
            <p:cNvSpPr/>
            <p:nvPr/>
          </p:nvSpPr>
          <p:spPr bwMode="auto">
            <a:xfrm>
              <a:off x="6673" y="3205"/>
              <a:ext cx="128" cy="102"/>
            </a:xfrm>
            <a:custGeom>
              <a:avLst/>
              <a:gdLst>
                <a:gd name="T0" fmla="*/ 39 w 48"/>
                <a:gd name="T1" fmla="*/ 0 h 38"/>
                <a:gd name="T2" fmla="*/ 0 w 48"/>
                <a:gd name="T3" fmla="*/ 10 h 38"/>
                <a:gd name="T4" fmla="*/ 0 w 48"/>
                <a:gd name="T5" fmla="*/ 38 h 38"/>
                <a:gd name="T6" fmla="*/ 2 w 48"/>
                <a:gd name="T7" fmla="*/ 38 h 38"/>
                <a:gd name="T8" fmla="*/ 21 w 48"/>
                <a:gd name="T9" fmla="*/ 38 h 38"/>
                <a:gd name="T10" fmla="*/ 27 w 48"/>
                <a:gd name="T11" fmla="*/ 38 h 38"/>
                <a:gd name="T12" fmla="*/ 38 w 48"/>
                <a:gd name="T13" fmla="*/ 38 h 38"/>
                <a:gd name="T14" fmla="*/ 48 w 48"/>
                <a:gd name="T15" fmla="*/ 38 h 38"/>
                <a:gd name="T16" fmla="*/ 39 w 48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38">
                  <a:moveTo>
                    <a:pt x="39" y="0"/>
                  </a:moveTo>
                  <a:cubicBezTo>
                    <a:pt x="27" y="3"/>
                    <a:pt x="14" y="7"/>
                    <a:pt x="0" y="1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BAB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174" name="Picture 15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2" y="3090"/>
              <a:ext cx="160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4" name="Freeform 151"/>
            <p:cNvSpPr/>
            <p:nvPr/>
          </p:nvSpPr>
          <p:spPr bwMode="auto">
            <a:xfrm>
              <a:off x="6579" y="3099"/>
              <a:ext cx="94" cy="208"/>
            </a:xfrm>
            <a:custGeom>
              <a:avLst/>
              <a:gdLst>
                <a:gd name="T0" fmla="*/ 94 w 94"/>
                <a:gd name="T1" fmla="*/ 0 h 208"/>
                <a:gd name="T2" fmla="*/ 65 w 94"/>
                <a:gd name="T3" fmla="*/ 0 h 208"/>
                <a:gd name="T4" fmla="*/ 0 w 94"/>
                <a:gd name="T5" fmla="*/ 208 h 208"/>
                <a:gd name="T6" fmla="*/ 16 w 94"/>
                <a:gd name="T7" fmla="*/ 208 h 208"/>
                <a:gd name="T8" fmla="*/ 94 w 94"/>
                <a:gd name="T9" fmla="*/ 208 h 208"/>
                <a:gd name="T10" fmla="*/ 94 w 94"/>
                <a:gd name="T11" fmla="*/ 133 h 208"/>
                <a:gd name="T12" fmla="*/ 94 w 94"/>
                <a:gd name="T1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208">
                  <a:moveTo>
                    <a:pt x="94" y="0"/>
                  </a:moveTo>
                  <a:lnTo>
                    <a:pt x="65" y="0"/>
                  </a:lnTo>
                  <a:lnTo>
                    <a:pt x="0" y="208"/>
                  </a:lnTo>
                  <a:lnTo>
                    <a:pt x="16" y="208"/>
                  </a:lnTo>
                  <a:lnTo>
                    <a:pt x="94" y="208"/>
                  </a:lnTo>
                  <a:lnTo>
                    <a:pt x="94" y="13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43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5" name="Freeform 152"/>
            <p:cNvSpPr/>
            <p:nvPr/>
          </p:nvSpPr>
          <p:spPr bwMode="auto">
            <a:xfrm>
              <a:off x="6579" y="3099"/>
              <a:ext cx="94" cy="208"/>
            </a:xfrm>
            <a:custGeom>
              <a:avLst/>
              <a:gdLst>
                <a:gd name="T0" fmla="*/ 94 w 94"/>
                <a:gd name="T1" fmla="*/ 0 h 208"/>
                <a:gd name="T2" fmla="*/ 65 w 94"/>
                <a:gd name="T3" fmla="*/ 0 h 208"/>
                <a:gd name="T4" fmla="*/ 0 w 94"/>
                <a:gd name="T5" fmla="*/ 208 h 208"/>
                <a:gd name="T6" fmla="*/ 16 w 94"/>
                <a:gd name="T7" fmla="*/ 208 h 208"/>
                <a:gd name="T8" fmla="*/ 94 w 94"/>
                <a:gd name="T9" fmla="*/ 208 h 208"/>
                <a:gd name="T10" fmla="*/ 94 w 94"/>
                <a:gd name="T11" fmla="*/ 133 h 208"/>
                <a:gd name="T12" fmla="*/ 94 w 94"/>
                <a:gd name="T1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208">
                  <a:moveTo>
                    <a:pt x="94" y="0"/>
                  </a:moveTo>
                  <a:lnTo>
                    <a:pt x="65" y="0"/>
                  </a:lnTo>
                  <a:lnTo>
                    <a:pt x="0" y="208"/>
                  </a:lnTo>
                  <a:lnTo>
                    <a:pt x="16" y="208"/>
                  </a:lnTo>
                  <a:lnTo>
                    <a:pt x="94" y="208"/>
                  </a:lnTo>
                  <a:lnTo>
                    <a:pt x="94" y="133"/>
                  </a:lnTo>
                  <a:lnTo>
                    <a:pt x="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6" name="Freeform 153"/>
            <p:cNvSpPr/>
            <p:nvPr/>
          </p:nvSpPr>
          <p:spPr bwMode="auto">
            <a:xfrm>
              <a:off x="6697" y="3195"/>
              <a:ext cx="123" cy="112"/>
            </a:xfrm>
            <a:custGeom>
              <a:avLst/>
              <a:gdLst>
                <a:gd name="T0" fmla="*/ 96 w 123"/>
                <a:gd name="T1" fmla="*/ 112 h 112"/>
                <a:gd name="T2" fmla="*/ 123 w 123"/>
                <a:gd name="T3" fmla="*/ 112 h 112"/>
                <a:gd name="T4" fmla="*/ 96 w 123"/>
                <a:gd name="T5" fmla="*/ 0 h 112"/>
                <a:gd name="T6" fmla="*/ 0 w 123"/>
                <a:gd name="T7" fmla="*/ 112 h 112"/>
                <a:gd name="T8" fmla="*/ 96 w 123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12">
                  <a:moveTo>
                    <a:pt x="96" y="112"/>
                  </a:moveTo>
                  <a:lnTo>
                    <a:pt x="123" y="112"/>
                  </a:lnTo>
                  <a:lnTo>
                    <a:pt x="96" y="0"/>
                  </a:lnTo>
                  <a:lnTo>
                    <a:pt x="0" y="112"/>
                  </a:lnTo>
                  <a:lnTo>
                    <a:pt x="96" y="112"/>
                  </a:lnTo>
                  <a:close/>
                </a:path>
              </a:pathLst>
            </a:custGeom>
            <a:solidFill>
              <a:srgbClr val="413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7" name="Freeform 154"/>
            <p:cNvSpPr/>
            <p:nvPr/>
          </p:nvSpPr>
          <p:spPr bwMode="auto">
            <a:xfrm>
              <a:off x="6614" y="3099"/>
              <a:ext cx="214" cy="208"/>
            </a:xfrm>
            <a:custGeom>
              <a:avLst/>
              <a:gdLst>
                <a:gd name="T0" fmla="*/ 150 w 214"/>
                <a:gd name="T1" fmla="*/ 208 h 208"/>
                <a:gd name="T2" fmla="*/ 0 w 214"/>
                <a:gd name="T3" fmla="*/ 208 h 208"/>
                <a:gd name="T4" fmla="*/ 64 w 214"/>
                <a:gd name="T5" fmla="*/ 0 h 208"/>
                <a:gd name="T6" fmla="*/ 214 w 214"/>
                <a:gd name="T7" fmla="*/ 0 h 208"/>
                <a:gd name="T8" fmla="*/ 150 w 214"/>
                <a:gd name="T9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208">
                  <a:moveTo>
                    <a:pt x="150" y="208"/>
                  </a:moveTo>
                  <a:lnTo>
                    <a:pt x="0" y="208"/>
                  </a:lnTo>
                  <a:lnTo>
                    <a:pt x="64" y="0"/>
                  </a:lnTo>
                  <a:lnTo>
                    <a:pt x="214" y="0"/>
                  </a:lnTo>
                  <a:lnTo>
                    <a:pt x="150" y="208"/>
                  </a:lnTo>
                  <a:close/>
                </a:path>
              </a:pathLst>
            </a:custGeom>
            <a:solidFill>
              <a:srgbClr val="564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8" name="Freeform 155"/>
            <p:cNvSpPr/>
            <p:nvPr/>
          </p:nvSpPr>
          <p:spPr bwMode="auto">
            <a:xfrm>
              <a:off x="6601" y="3099"/>
              <a:ext cx="211" cy="208"/>
            </a:xfrm>
            <a:custGeom>
              <a:avLst/>
              <a:gdLst>
                <a:gd name="T0" fmla="*/ 147 w 211"/>
                <a:gd name="T1" fmla="*/ 208 h 208"/>
                <a:gd name="T2" fmla="*/ 0 w 211"/>
                <a:gd name="T3" fmla="*/ 208 h 208"/>
                <a:gd name="T4" fmla="*/ 61 w 211"/>
                <a:gd name="T5" fmla="*/ 0 h 208"/>
                <a:gd name="T6" fmla="*/ 211 w 211"/>
                <a:gd name="T7" fmla="*/ 0 h 208"/>
                <a:gd name="T8" fmla="*/ 147 w 211"/>
                <a:gd name="T9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08">
                  <a:moveTo>
                    <a:pt x="147" y="208"/>
                  </a:moveTo>
                  <a:lnTo>
                    <a:pt x="0" y="208"/>
                  </a:lnTo>
                  <a:lnTo>
                    <a:pt x="61" y="0"/>
                  </a:lnTo>
                  <a:lnTo>
                    <a:pt x="211" y="0"/>
                  </a:lnTo>
                  <a:lnTo>
                    <a:pt x="147" y="208"/>
                  </a:lnTo>
                  <a:close/>
                </a:path>
              </a:pathLst>
            </a:custGeom>
            <a:solidFill>
              <a:srgbClr val="786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9" name="Freeform 156"/>
            <p:cNvSpPr/>
            <p:nvPr/>
          </p:nvSpPr>
          <p:spPr bwMode="auto">
            <a:xfrm>
              <a:off x="6628" y="3128"/>
              <a:ext cx="157" cy="152"/>
            </a:xfrm>
            <a:custGeom>
              <a:avLst/>
              <a:gdLst>
                <a:gd name="T0" fmla="*/ 109 w 157"/>
                <a:gd name="T1" fmla="*/ 152 h 152"/>
                <a:gd name="T2" fmla="*/ 0 w 157"/>
                <a:gd name="T3" fmla="*/ 152 h 152"/>
                <a:gd name="T4" fmla="*/ 48 w 157"/>
                <a:gd name="T5" fmla="*/ 0 h 152"/>
                <a:gd name="T6" fmla="*/ 157 w 157"/>
                <a:gd name="T7" fmla="*/ 0 h 152"/>
                <a:gd name="T8" fmla="*/ 109 w 157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2">
                  <a:moveTo>
                    <a:pt x="109" y="152"/>
                  </a:moveTo>
                  <a:lnTo>
                    <a:pt x="0" y="152"/>
                  </a:lnTo>
                  <a:lnTo>
                    <a:pt x="48" y="0"/>
                  </a:lnTo>
                  <a:lnTo>
                    <a:pt x="157" y="0"/>
                  </a:lnTo>
                  <a:lnTo>
                    <a:pt x="109" y="152"/>
                  </a:lnTo>
                  <a:close/>
                </a:path>
              </a:pathLst>
            </a:custGeom>
            <a:solidFill>
              <a:srgbClr val="5DD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0" name="Freeform 157"/>
            <p:cNvSpPr/>
            <p:nvPr/>
          </p:nvSpPr>
          <p:spPr bwMode="auto">
            <a:xfrm>
              <a:off x="6628" y="3128"/>
              <a:ext cx="112" cy="152"/>
            </a:xfrm>
            <a:custGeom>
              <a:avLst/>
              <a:gdLst>
                <a:gd name="T0" fmla="*/ 8 w 112"/>
                <a:gd name="T1" fmla="*/ 147 h 152"/>
                <a:gd name="T2" fmla="*/ 53 w 112"/>
                <a:gd name="T3" fmla="*/ 0 h 152"/>
                <a:gd name="T4" fmla="*/ 48 w 112"/>
                <a:gd name="T5" fmla="*/ 0 h 152"/>
                <a:gd name="T6" fmla="*/ 0 w 112"/>
                <a:gd name="T7" fmla="*/ 152 h 152"/>
                <a:gd name="T8" fmla="*/ 109 w 112"/>
                <a:gd name="T9" fmla="*/ 152 h 152"/>
                <a:gd name="T10" fmla="*/ 112 w 112"/>
                <a:gd name="T11" fmla="*/ 147 h 152"/>
                <a:gd name="T12" fmla="*/ 8 w 112"/>
                <a:gd name="T13" fmla="*/ 14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52">
                  <a:moveTo>
                    <a:pt x="8" y="147"/>
                  </a:moveTo>
                  <a:lnTo>
                    <a:pt x="53" y="0"/>
                  </a:lnTo>
                  <a:lnTo>
                    <a:pt x="48" y="0"/>
                  </a:lnTo>
                  <a:lnTo>
                    <a:pt x="0" y="152"/>
                  </a:lnTo>
                  <a:lnTo>
                    <a:pt x="109" y="152"/>
                  </a:lnTo>
                  <a:lnTo>
                    <a:pt x="112" y="147"/>
                  </a:lnTo>
                  <a:lnTo>
                    <a:pt x="8" y="147"/>
                  </a:lnTo>
                  <a:close/>
                </a:path>
              </a:pathLst>
            </a:custGeom>
            <a:solidFill>
              <a:srgbClr val="46A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773508" y="-961066"/>
            <a:ext cx="5445620" cy="50800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418151" y="-733204"/>
            <a:ext cx="3503476" cy="3390900"/>
          </a:xfrm>
          <a:prstGeom prst="rect">
            <a:avLst/>
          </a:prstGeom>
        </p:spPr>
      </p:pic>
      <p:sp>
        <p:nvSpPr>
          <p:cNvPr id="167" name="TextBox 28"/>
          <p:cNvSpPr txBox="1"/>
          <p:nvPr/>
        </p:nvSpPr>
        <p:spPr>
          <a:xfrm>
            <a:off x="1163115" y="4698624"/>
            <a:ext cx="3601648" cy="295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168" name="Group 1"/>
          <p:cNvGrpSpPr/>
          <p:nvPr/>
        </p:nvGrpSpPr>
        <p:grpSpPr>
          <a:xfrm>
            <a:off x="760865" y="3240935"/>
            <a:ext cx="4805120" cy="1323439"/>
            <a:chOff x="721917" y="2068199"/>
            <a:chExt cx="4805120" cy="1323439"/>
          </a:xfrm>
        </p:grpSpPr>
        <p:sp>
          <p:nvSpPr>
            <p:cNvPr id="170" name="TextBox 27"/>
            <p:cNvSpPr txBox="1"/>
            <p:nvPr/>
          </p:nvSpPr>
          <p:spPr>
            <a:xfrm>
              <a:off x="1117708" y="2068199"/>
              <a:ext cx="440932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6241E9"/>
                  </a:solidFill>
                  <a:cs typeface="+mn-ea"/>
                  <a:sym typeface="+mn-lt"/>
                </a:rPr>
                <a:t>Free </a:t>
              </a:r>
            </a:p>
            <a:p>
              <a:r>
                <a:rPr lang="en-US" altLang="zh-CN" sz="4000" b="1" dirty="0">
                  <a:solidFill>
                    <a:srgbClr val="6241E9"/>
                  </a:solidFill>
                  <a:cs typeface="+mn-ea"/>
                  <a:sym typeface="+mn-lt"/>
                </a:rPr>
                <a:t>PPT Templates</a:t>
              </a:r>
            </a:p>
          </p:txBody>
        </p:sp>
        <p:grpSp>
          <p:nvGrpSpPr>
            <p:cNvPr id="171" name="Group 29"/>
            <p:cNvGrpSpPr/>
            <p:nvPr/>
          </p:nvGrpSpPr>
          <p:grpSpPr>
            <a:xfrm>
              <a:off x="721917" y="2378572"/>
              <a:ext cx="295275" cy="246132"/>
              <a:chOff x="466725" y="2427118"/>
              <a:chExt cx="295275" cy="246132"/>
            </a:xfrm>
          </p:grpSpPr>
          <p:sp>
            <p:nvSpPr>
              <p:cNvPr id="172" name="Rectangle: Rounded Corners 30"/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73" name="Rectangle: Rounded Corners 31"/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123" name="矩形 1122"/>
          <p:cNvSpPr/>
          <p:nvPr/>
        </p:nvSpPr>
        <p:spPr>
          <a:xfrm>
            <a:off x="6592582" y="1083408"/>
            <a:ext cx="7104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>
                <a:cs typeface="+mn-ea"/>
                <a:sym typeface="+mn-lt"/>
              </a:rPr>
              <a:t>Home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124" name="矩形 1123"/>
          <p:cNvSpPr/>
          <p:nvPr/>
        </p:nvSpPr>
        <p:spPr>
          <a:xfrm>
            <a:off x="7482823" y="1083408"/>
            <a:ext cx="9653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cs typeface="+mn-ea"/>
                <a:sym typeface="+mn-lt"/>
              </a:rPr>
              <a:t>About us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126" name="矩形 1125"/>
          <p:cNvSpPr/>
          <p:nvPr/>
        </p:nvSpPr>
        <p:spPr>
          <a:xfrm>
            <a:off x="8642369" y="1083408"/>
            <a:ext cx="9301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cs typeface="+mn-ea"/>
                <a:sym typeface="+mn-lt"/>
              </a:rPr>
              <a:t>Portfolio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127" name="矩形 1126"/>
          <p:cNvSpPr/>
          <p:nvPr/>
        </p:nvSpPr>
        <p:spPr>
          <a:xfrm>
            <a:off x="9767162" y="1083408"/>
            <a:ext cx="524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cs typeface="+mn-ea"/>
                <a:sym typeface="+mn-lt"/>
              </a:rPr>
              <a:t>Info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128" name="矩形 1127"/>
          <p:cNvSpPr/>
          <p:nvPr/>
        </p:nvSpPr>
        <p:spPr>
          <a:xfrm>
            <a:off x="10456642" y="1083408"/>
            <a:ext cx="10999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u="sng" dirty="0">
                <a:solidFill>
                  <a:srgbClr val="6241E9"/>
                </a:solidFill>
                <a:cs typeface="+mn-ea"/>
                <a:sym typeface="+mn-lt"/>
              </a:rPr>
              <a:t>Contact us</a:t>
            </a:r>
            <a:endParaRPr lang="zh-CN" altLang="en-US" sz="1400" u="sng" dirty="0">
              <a:solidFill>
                <a:srgbClr val="6241E9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860" y="4539069"/>
            <a:ext cx="2767238" cy="27559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9237" y="4529727"/>
            <a:ext cx="2576832" cy="25781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2698" y="5167719"/>
            <a:ext cx="2411813" cy="2413000"/>
          </a:xfrm>
          <a:prstGeom prst="rect">
            <a:avLst/>
          </a:prstGeom>
        </p:spPr>
      </p:pic>
      <p:sp>
        <p:nvSpPr>
          <p:cNvPr id="10" name="AutoShape 3"/>
          <p:cNvSpPr>
            <a:spLocks noChangeAspect="1" noChangeArrowheads="1" noTextEdit="1"/>
          </p:cNvSpPr>
          <p:nvPr/>
        </p:nvSpPr>
        <p:spPr bwMode="auto">
          <a:xfrm>
            <a:off x="4108450" y="4657725"/>
            <a:ext cx="3275013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2013" y="4525672"/>
            <a:ext cx="3276601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471" y="1008507"/>
            <a:ext cx="11224831" cy="48409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6978" y="-1064437"/>
            <a:ext cx="4518976" cy="45212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588"/>
            <a:ext cx="3338457" cy="2679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4605" y="-251637"/>
            <a:ext cx="2894175" cy="2895600"/>
          </a:xfrm>
          <a:prstGeom prst="rect">
            <a:avLst/>
          </a:prstGeom>
        </p:spPr>
      </p:pic>
      <p:grpSp>
        <p:nvGrpSpPr>
          <p:cNvPr id="13" name="Group 8"/>
          <p:cNvGrpSpPr>
            <a:grpSpLocks noChangeAspect="1"/>
          </p:cNvGrpSpPr>
          <p:nvPr/>
        </p:nvGrpSpPr>
        <p:grpSpPr bwMode="auto">
          <a:xfrm>
            <a:off x="3663446" y="359746"/>
            <a:ext cx="8372610" cy="6194034"/>
            <a:chOff x="1169" y="184"/>
            <a:chExt cx="5342" cy="3952"/>
          </a:xfrm>
        </p:grpSpPr>
        <p:sp>
          <p:nvSpPr>
            <p:cNvPr id="14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69" y="184"/>
              <a:ext cx="5342" cy="3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5" name="Group 209"/>
            <p:cNvGrpSpPr/>
            <p:nvPr/>
          </p:nvGrpSpPr>
          <p:grpSpPr bwMode="auto">
            <a:xfrm>
              <a:off x="3512" y="709"/>
              <a:ext cx="2803" cy="2974"/>
              <a:chOff x="3512" y="709"/>
              <a:chExt cx="2803" cy="2974"/>
            </a:xfrm>
          </p:grpSpPr>
          <p:pic>
            <p:nvPicPr>
              <p:cNvPr id="4105" name="Picture 9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2" y="709"/>
                <a:ext cx="2803" cy="29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6" name="Picture 10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7" y="2450"/>
                <a:ext cx="368" cy="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3" name="Rectangle 11"/>
              <p:cNvSpPr>
                <a:spLocks noChangeArrowheads="1"/>
              </p:cNvSpPr>
              <p:nvPr/>
            </p:nvSpPr>
            <p:spPr bwMode="auto">
              <a:xfrm>
                <a:off x="5996" y="2570"/>
                <a:ext cx="13" cy="580"/>
              </a:xfrm>
              <a:prstGeom prst="rect">
                <a:avLst/>
              </a:pr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04" name="Freeform 12"/>
              <p:cNvSpPr/>
              <p:nvPr/>
            </p:nvSpPr>
            <p:spPr bwMode="auto">
              <a:xfrm>
                <a:off x="5932" y="2666"/>
                <a:ext cx="141" cy="81"/>
              </a:xfrm>
              <a:custGeom>
                <a:avLst/>
                <a:gdLst>
                  <a:gd name="T0" fmla="*/ 72 w 141"/>
                  <a:gd name="T1" fmla="*/ 81 h 81"/>
                  <a:gd name="T2" fmla="*/ 0 w 141"/>
                  <a:gd name="T3" fmla="*/ 8 h 81"/>
                  <a:gd name="T4" fmla="*/ 8 w 141"/>
                  <a:gd name="T5" fmla="*/ 0 h 81"/>
                  <a:gd name="T6" fmla="*/ 72 w 141"/>
                  <a:gd name="T7" fmla="*/ 64 h 81"/>
                  <a:gd name="T8" fmla="*/ 133 w 141"/>
                  <a:gd name="T9" fmla="*/ 0 h 81"/>
                  <a:gd name="T10" fmla="*/ 141 w 141"/>
                  <a:gd name="T11" fmla="*/ 8 h 81"/>
                  <a:gd name="T12" fmla="*/ 72 w 141"/>
                  <a:gd name="T13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" h="81">
                    <a:moveTo>
                      <a:pt x="72" y="81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72" y="64"/>
                    </a:lnTo>
                    <a:lnTo>
                      <a:pt x="133" y="0"/>
                    </a:lnTo>
                    <a:lnTo>
                      <a:pt x="141" y="8"/>
                    </a:lnTo>
                    <a:lnTo>
                      <a:pt x="72" y="81"/>
                    </a:lnTo>
                    <a:close/>
                  </a:path>
                </a:pathLst>
              </a:cu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07" name="Freeform 13"/>
              <p:cNvSpPr/>
              <p:nvPr/>
            </p:nvSpPr>
            <p:spPr bwMode="auto">
              <a:xfrm>
                <a:off x="5932" y="2803"/>
                <a:ext cx="141" cy="80"/>
              </a:xfrm>
              <a:custGeom>
                <a:avLst/>
                <a:gdLst>
                  <a:gd name="T0" fmla="*/ 72 w 141"/>
                  <a:gd name="T1" fmla="*/ 80 h 80"/>
                  <a:gd name="T2" fmla="*/ 0 w 141"/>
                  <a:gd name="T3" fmla="*/ 8 h 80"/>
                  <a:gd name="T4" fmla="*/ 8 w 141"/>
                  <a:gd name="T5" fmla="*/ 0 h 80"/>
                  <a:gd name="T6" fmla="*/ 72 w 141"/>
                  <a:gd name="T7" fmla="*/ 61 h 80"/>
                  <a:gd name="T8" fmla="*/ 133 w 141"/>
                  <a:gd name="T9" fmla="*/ 0 h 80"/>
                  <a:gd name="T10" fmla="*/ 141 w 141"/>
                  <a:gd name="T11" fmla="*/ 8 h 80"/>
                  <a:gd name="T12" fmla="*/ 72 w 141"/>
                  <a:gd name="T1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" h="80">
                    <a:moveTo>
                      <a:pt x="72" y="80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72" y="61"/>
                    </a:lnTo>
                    <a:lnTo>
                      <a:pt x="133" y="0"/>
                    </a:lnTo>
                    <a:lnTo>
                      <a:pt x="141" y="8"/>
                    </a:lnTo>
                    <a:lnTo>
                      <a:pt x="72" y="80"/>
                    </a:lnTo>
                    <a:close/>
                  </a:path>
                </a:pathLst>
              </a:cu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4110" name="Picture 1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6" y="2095"/>
                <a:ext cx="488" cy="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8" name="Rectangle 15"/>
              <p:cNvSpPr>
                <a:spLocks noChangeArrowheads="1"/>
              </p:cNvSpPr>
              <p:nvPr/>
            </p:nvSpPr>
            <p:spPr bwMode="auto">
              <a:xfrm>
                <a:off x="5689" y="2258"/>
                <a:ext cx="13" cy="892"/>
              </a:xfrm>
              <a:prstGeom prst="rect">
                <a:avLst/>
              </a:pr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09" name="Freeform 16"/>
              <p:cNvSpPr/>
              <p:nvPr/>
            </p:nvSpPr>
            <p:spPr bwMode="auto">
              <a:xfrm>
                <a:off x="5598" y="2396"/>
                <a:ext cx="195" cy="105"/>
              </a:xfrm>
              <a:custGeom>
                <a:avLst/>
                <a:gdLst>
                  <a:gd name="T0" fmla="*/ 99 w 195"/>
                  <a:gd name="T1" fmla="*/ 105 h 105"/>
                  <a:gd name="T2" fmla="*/ 0 w 195"/>
                  <a:gd name="T3" fmla="*/ 8 h 105"/>
                  <a:gd name="T4" fmla="*/ 8 w 195"/>
                  <a:gd name="T5" fmla="*/ 0 h 105"/>
                  <a:gd name="T6" fmla="*/ 99 w 195"/>
                  <a:gd name="T7" fmla="*/ 89 h 105"/>
                  <a:gd name="T8" fmla="*/ 187 w 195"/>
                  <a:gd name="T9" fmla="*/ 0 h 105"/>
                  <a:gd name="T10" fmla="*/ 195 w 195"/>
                  <a:gd name="T11" fmla="*/ 8 h 105"/>
                  <a:gd name="T12" fmla="*/ 99 w 195"/>
                  <a:gd name="T13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5" h="105">
                    <a:moveTo>
                      <a:pt x="99" y="105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99" y="89"/>
                    </a:lnTo>
                    <a:lnTo>
                      <a:pt x="187" y="0"/>
                    </a:lnTo>
                    <a:lnTo>
                      <a:pt x="195" y="8"/>
                    </a:lnTo>
                    <a:lnTo>
                      <a:pt x="99" y="105"/>
                    </a:lnTo>
                    <a:close/>
                  </a:path>
                </a:pathLst>
              </a:cu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11" name="Freeform 17"/>
              <p:cNvSpPr/>
              <p:nvPr/>
            </p:nvSpPr>
            <p:spPr bwMode="auto">
              <a:xfrm>
                <a:off x="5598" y="2584"/>
                <a:ext cx="195" cy="106"/>
              </a:xfrm>
              <a:custGeom>
                <a:avLst/>
                <a:gdLst>
                  <a:gd name="T0" fmla="*/ 99 w 195"/>
                  <a:gd name="T1" fmla="*/ 106 h 106"/>
                  <a:gd name="T2" fmla="*/ 0 w 195"/>
                  <a:gd name="T3" fmla="*/ 8 h 106"/>
                  <a:gd name="T4" fmla="*/ 8 w 195"/>
                  <a:gd name="T5" fmla="*/ 0 h 106"/>
                  <a:gd name="T6" fmla="*/ 99 w 195"/>
                  <a:gd name="T7" fmla="*/ 90 h 106"/>
                  <a:gd name="T8" fmla="*/ 187 w 195"/>
                  <a:gd name="T9" fmla="*/ 0 h 106"/>
                  <a:gd name="T10" fmla="*/ 195 w 195"/>
                  <a:gd name="T11" fmla="*/ 8 h 106"/>
                  <a:gd name="T12" fmla="*/ 99 w 195"/>
                  <a:gd name="T13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5" h="106">
                    <a:moveTo>
                      <a:pt x="99" y="10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99" y="90"/>
                    </a:lnTo>
                    <a:lnTo>
                      <a:pt x="187" y="0"/>
                    </a:lnTo>
                    <a:lnTo>
                      <a:pt x="195" y="8"/>
                    </a:lnTo>
                    <a:lnTo>
                      <a:pt x="99" y="106"/>
                    </a:lnTo>
                    <a:close/>
                  </a:path>
                </a:pathLst>
              </a:cu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12" name="Freeform 18"/>
              <p:cNvSpPr/>
              <p:nvPr/>
            </p:nvSpPr>
            <p:spPr bwMode="auto">
              <a:xfrm>
                <a:off x="5085" y="2225"/>
                <a:ext cx="241" cy="754"/>
              </a:xfrm>
              <a:custGeom>
                <a:avLst/>
                <a:gdLst>
                  <a:gd name="T0" fmla="*/ 36 w 90"/>
                  <a:gd name="T1" fmla="*/ 0 h 282"/>
                  <a:gd name="T2" fmla="*/ 83 w 90"/>
                  <a:gd name="T3" fmla="*/ 145 h 282"/>
                  <a:gd name="T4" fmla="*/ 90 w 90"/>
                  <a:gd name="T5" fmla="*/ 276 h 282"/>
                  <a:gd name="T6" fmla="*/ 63 w 90"/>
                  <a:gd name="T7" fmla="*/ 282 h 282"/>
                  <a:gd name="T8" fmla="*/ 50 w 90"/>
                  <a:gd name="T9" fmla="*/ 220 h 282"/>
                  <a:gd name="T10" fmla="*/ 49 w 90"/>
                  <a:gd name="T11" fmla="*/ 214 h 282"/>
                  <a:gd name="T12" fmla="*/ 49 w 90"/>
                  <a:gd name="T13" fmla="*/ 169 h 282"/>
                  <a:gd name="T14" fmla="*/ 0 w 90"/>
                  <a:gd name="T15" fmla="*/ 84 h 282"/>
                  <a:gd name="T16" fmla="*/ 36 w 90"/>
                  <a:gd name="T17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282">
                    <a:moveTo>
                      <a:pt x="36" y="0"/>
                    </a:moveTo>
                    <a:cubicBezTo>
                      <a:pt x="83" y="145"/>
                      <a:pt x="83" y="145"/>
                      <a:pt x="83" y="145"/>
                    </a:cubicBezTo>
                    <a:cubicBezTo>
                      <a:pt x="90" y="276"/>
                      <a:pt x="90" y="276"/>
                      <a:pt x="90" y="276"/>
                    </a:cubicBezTo>
                    <a:cubicBezTo>
                      <a:pt x="63" y="282"/>
                      <a:pt x="63" y="282"/>
                      <a:pt x="63" y="282"/>
                    </a:cubicBezTo>
                    <a:cubicBezTo>
                      <a:pt x="50" y="220"/>
                      <a:pt x="50" y="220"/>
                      <a:pt x="50" y="220"/>
                    </a:cubicBezTo>
                    <a:cubicBezTo>
                      <a:pt x="50" y="218"/>
                      <a:pt x="49" y="216"/>
                      <a:pt x="49" y="214"/>
                    </a:cubicBezTo>
                    <a:cubicBezTo>
                      <a:pt x="49" y="169"/>
                      <a:pt x="49" y="169"/>
                      <a:pt x="49" y="169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36" y="0"/>
                      <a:pt x="36" y="0"/>
                      <a:pt x="36" y="0"/>
                    </a:cubicBezTo>
                  </a:path>
                </a:pathLst>
              </a:custGeom>
              <a:solidFill>
                <a:srgbClr val="623F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13" name="Freeform 19"/>
              <p:cNvSpPr/>
              <p:nvPr/>
            </p:nvSpPr>
            <p:spPr bwMode="auto">
              <a:xfrm>
                <a:off x="5254" y="2963"/>
                <a:ext cx="101" cy="104"/>
              </a:xfrm>
              <a:custGeom>
                <a:avLst/>
                <a:gdLst>
                  <a:gd name="T0" fmla="*/ 0 w 101"/>
                  <a:gd name="T1" fmla="*/ 16 h 104"/>
                  <a:gd name="T2" fmla="*/ 18 w 101"/>
                  <a:gd name="T3" fmla="*/ 104 h 104"/>
                  <a:gd name="T4" fmla="*/ 101 w 101"/>
                  <a:gd name="T5" fmla="*/ 104 h 104"/>
                  <a:gd name="T6" fmla="*/ 72 w 101"/>
                  <a:gd name="T7" fmla="*/ 0 h 104"/>
                  <a:gd name="T8" fmla="*/ 0 w 101"/>
                  <a:gd name="T9" fmla="*/ 1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04">
                    <a:moveTo>
                      <a:pt x="0" y="16"/>
                    </a:moveTo>
                    <a:lnTo>
                      <a:pt x="18" y="104"/>
                    </a:lnTo>
                    <a:lnTo>
                      <a:pt x="101" y="104"/>
                    </a:lnTo>
                    <a:lnTo>
                      <a:pt x="7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14" name="Freeform 20"/>
              <p:cNvSpPr/>
              <p:nvPr/>
            </p:nvSpPr>
            <p:spPr bwMode="auto">
              <a:xfrm>
                <a:off x="5267" y="3038"/>
                <a:ext cx="270" cy="112"/>
              </a:xfrm>
              <a:custGeom>
                <a:avLst/>
                <a:gdLst>
                  <a:gd name="T0" fmla="*/ 2 w 101"/>
                  <a:gd name="T1" fmla="*/ 9 h 42"/>
                  <a:gd name="T2" fmla="*/ 0 w 101"/>
                  <a:gd name="T3" fmla="*/ 14 h 42"/>
                  <a:gd name="T4" fmla="*/ 0 w 101"/>
                  <a:gd name="T5" fmla="*/ 42 h 42"/>
                  <a:gd name="T6" fmla="*/ 77 w 101"/>
                  <a:gd name="T7" fmla="*/ 39 h 42"/>
                  <a:gd name="T8" fmla="*/ 101 w 101"/>
                  <a:gd name="T9" fmla="*/ 17 h 42"/>
                  <a:gd name="T10" fmla="*/ 99 w 101"/>
                  <a:gd name="T11" fmla="*/ 15 h 42"/>
                  <a:gd name="T12" fmla="*/ 82 w 101"/>
                  <a:gd name="T13" fmla="*/ 11 h 42"/>
                  <a:gd name="T14" fmla="*/ 76 w 101"/>
                  <a:gd name="T15" fmla="*/ 14 h 42"/>
                  <a:gd name="T16" fmla="*/ 55 w 101"/>
                  <a:gd name="T17" fmla="*/ 11 h 42"/>
                  <a:gd name="T18" fmla="*/ 34 w 101"/>
                  <a:gd name="T19" fmla="*/ 0 h 42"/>
                  <a:gd name="T20" fmla="*/ 30 w 101"/>
                  <a:gd name="T21" fmla="*/ 0 h 42"/>
                  <a:gd name="T22" fmla="*/ 2 w 101"/>
                  <a:gd name="T23" fmla="*/ 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1" h="42">
                    <a:moveTo>
                      <a:pt x="2" y="9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101" y="17"/>
                      <a:pt x="101" y="17"/>
                      <a:pt x="101" y="17"/>
                    </a:cubicBezTo>
                    <a:cubicBezTo>
                      <a:pt x="99" y="15"/>
                      <a:pt x="99" y="15"/>
                      <a:pt x="99" y="15"/>
                    </a:cubicBezTo>
                    <a:cubicBezTo>
                      <a:pt x="95" y="9"/>
                      <a:pt x="88" y="8"/>
                      <a:pt x="82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24" y="10"/>
                      <a:pt x="2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15" name="Freeform 21"/>
              <p:cNvSpPr/>
              <p:nvPr/>
            </p:nvSpPr>
            <p:spPr bwMode="auto">
              <a:xfrm>
                <a:off x="5267" y="3070"/>
                <a:ext cx="270" cy="80"/>
              </a:xfrm>
              <a:custGeom>
                <a:avLst/>
                <a:gdLst>
                  <a:gd name="T0" fmla="*/ 97 w 101"/>
                  <a:gd name="T1" fmla="*/ 0 h 30"/>
                  <a:gd name="T2" fmla="*/ 77 w 101"/>
                  <a:gd name="T3" fmla="*/ 18 h 30"/>
                  <a:gd name="T4" fmla="*/ 0 w 101"/>
                  <a:gd name="T5" fmla="*/ 22 h 30"/>
                  <a:gd name="T6" fmla="*/ 0 w 101"/>
                  <a:gd name="T7" fmla="*/ 30 h 30"/>
                  <a:gd name="T8" fmla="*/ 77 w 101"/>
                  <a:gd name="T9" fmla="*/ 27 h 30"/>
                  <a:gd name="T10" fmla="*/ 101 w 101"/>
                  <a:gd name="T11" fmla="*/ 5 h 30"/>
                  <a:gd name="T12" fmla="*/ 99 w 101"/>
                  <a:gd name="T13" fmla="*/ 3 h 30"/>
                  <a:gd name="T14" fmla="*/ 97 w 101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1" h="30">
                    <a:moveTo>
                      <a:pt x="97" y="0"/>
                    </a:moveTo>
                    <a:cubicBezTo>
                      <a:pt x="77" y="18"/>
                      <a:pt x="77" y="18"/>
                      <a:pt x="77" y="1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77" y="27"/>
                      <a:pt x="77" y="27"/>
                      <a:pt x="77" y="27"/>
                    </a:cubicBezTo>
                    <a:cubicBezTo>
                      <a:pt x="101" y="5"/>
                      <a:pt x="101" y="5"/>
                      <a:pt x="101" y="5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98" y="2"/>
                      <a:pt x="98" y="1"/>
                      <a:pt x="97" y="0"/>
                    </a:cubicBezTo>
                  </a:path>
                </a:pathLst>
              </a:custGeom>
              <a:solidFill>
                <a:srgbClr val="191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16" name="Freeform 22"/>
              <p:cNvSpPr/>
              <p:nvPr/>
            </p:nvSpPr>
            <p:spPr bwMode="auto">
              <a:xfrm>
                <a:off x="4925" y="1769"/>
                <a:ext cx="115" cy="120"/>
              </a:xfrm>
              <a:custGeom>
                <a:avLst/>
                <a:gdLst>
                  <a:gd name="T0" fmla="*/ 75 w 115"/>
                  <a:gd name="T1" fmla="*/ 0 h 120"/>
                  <a:gd name="T2" fmla="*/ 0 w 115"/>
                  <a:gd name="T3" fmla="*/ 61 h 120"/>
                  <a:gd name="T4" fmla="*/ 38 w 115"/>
                  <a:gd name="T5" fmla="*/ 120 h 120"/>
                  <a:gd name="T6" fmla="*/ 115 w 115"/>
                  <a:gd name="T7" fmla="*/ 66 h 120"/>
                  <a:gd name="T8" fmla="*/ 75 w 115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120">
                    <a:moveTo>
                      <a:pt x="75" y="0"/>
                    </a:moveTo>
                    <a:lnTo>
                      <a:pt x="0" y="61"/>
                    </a:lnTo>
                    <a:lnTo>
                      <a:pt x="38" y="120"/>
                    </a:lnTo>
                    <a:lnTo>
                      <a:pt x="115" y="66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D77E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17" name="Freeform 23"/>
              <p:cNvSpPr/>
              <p:nvPr/>
            </p:nvSpPr>
            <p:spPr bwMode="auto">
              <a:xfrm>
                <a:off x="4925" y="1769"/>
                <a:ext cx="115" cy="120"/>
              </a:xfrm>
              <a:custGeom>
                <a:avLst/>
                <a:gdLst>
                  <a:gd name="T0" fmla="*/ 75 w 115"/>
                  <a:gd name="T1" fmla="*/ 0 h 120"/>
                  <a:gd name="T2" fmla="*/ 0 w 115"/>
                  <a:gd name="T3" fmla="*/ 61 h 120"/>
                  <a:gd name="T4" fmla="*/ 38 w 115"/>
                  <a:gd name="T5" fmla="*/ 120 h 120"/>
                  <a:gd name="T6" fmla="*/ 115 w 115"/>
                  <a:gd name="T7" fmla="*/ 66 h 120"/>
                  <a:gd name="T8" fmla="*/ 75 w 115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120">
                    <a:moveTo>
                      <a:pt x="75" y="0"/>
                    </a:moveTo>
                    <a:lnTo>
                      <a:pt x="0" y="61"/>
                    </a:lnTo>
                    <a:lnTo>
                      <a:pt x="38" y="120"/>
                    </a:lnTo>
                    <a:lnTo>
                      <a:pt x="115" y="66"/>
                    </a:lnTo>
                    <a:lnTo>
                      <a:pt x="7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18" name="Freeform 24"/>
              <p:cNvSpPr/>
              <p:nvPr/>
            </p:nvSpPr>
            <p:spPr bwMode="auto">
              <a:xfrm>
                <a:off x="4781" y="1830"/>
                <a:ext cx="294" cy="315"/>
              </a:xfrm>
              <a:custGeom>
                <a:avLst/>
                <a:gdLst>
                  <a:gd name="T0" fmla="*/ 54 w 110"/>
                  <a:gd name="T1" fmla="*/ 0 h 118"/>
                  <a:gd name="T2" fmla="*/ 6 w 110"/>
                  <a:gd name="T3" fmla="*/ 40 h 118"/>
                  <a:gd name="T4" fmla="*/ 7 w 110"/>
                  <a:gd name="T5" fmla="*/ 59 h 118"/>
                  <a:gd name="T6" fmla="*/ 80 w 110"/>
                  <a:gd name="T7" fmla="*/ 114 h 118"/>
                  <a:gd name="T8" fmla="*/ 99 w 110"/>
                  <a:gd name="T9" fmla="*/ 118 h 118"/>
                  <a:gd name="T10" fmla="*/ 110 w 110"/>
                  <a:gd name="T11" fmla="*/ 102 h 118"/>
                  <a:gd name="T12" fmla="*/ 110 w 110"/>
                  <a:gd name="T13" fmla="*/ 93 h 118"/>
                  <a:gd name="T14" fmla="*/ 89 w 110"/>
                  <a:gd name="T15" fmla="*/ 94 h 118"/>
                  <a:gd name="T16" fmla="*/ 85 w 110"/>
                  <a:gd name="T17" fmla="*/ 92 h 118"/>
                  <a:gd name="T18" fmla="*/ 38 w 110"/>
                  <a:gd name="T19" fmla="*/ 47 h 118"/>
                  <a:gd name="T20" fmla="*/ 68 w 110"/>
                  <a:gd name="T21" fmla="*/ 22 h 118"/>
                  <a:gd name="T22" fmla="*/ 54 w 110"/>
                  <a:gd name="T2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0" h="118">
                    <a:moveTo>
                      <a:pt x="54" y="0"/>
                    </a:moveTo>
                    <a:cubicBezTo>
                      <a:pt x="6" y="40"/>
                      <a:pt x="6" y="40"/>
                      <a:pt x="6" y="40"/>
                    </a:cubicBezTo>
                    <a:cubicBezTo>
                      <a:pt x="0" y="45"/>
                      <a:pt x="1" y="54"/>
                      <a:pt x="7" y="59"/>
                    </a:cubicBezTo>
                    <a:cubicBezTo>
                      <a:pt x="80" y="114"/>
                      <a:pt x="80" y="114"/>
                      <a:pt x="80" y="114"/>
                    </a:cubicBezTo>
                    <a:cubicBezTo>
                      <a:pt x="99" y="118"/>
                      <a:pt x="99" y="118"/>
                      <a:pt x="99" y="118"/>
                    </a:cubicBezTo>
                    <a:cubicBezTo>
                      <a:pt x="110" y="102"/>
                      <a:pt x="110" y="102"/>
                      <a:pt x="110" y="102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89" y="94"/>
                      <a:pt x="89" y="94"/>
                      <a:pt x="89" y="94"/>
                    </a:cubicBezTo>
                    <a:cubicBezTo>
                      <a:pt x="88" y="94"/>
                      <a:pt x="86" y="93"/>
                      <a:pt x="85" y="92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68" y="22"/>
                      <a:pt x="68" y="22"/>
                      <a:pt x="68" y="22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19" name="Freeform 25"/>
              <p:cNvSpPr/>
              <p:nvPr/>
            </p:nvSpPr>
            <p:spPr bwMode="auto">
              <a:xfrm>
                <a:off x="5035" y="1600"/>
                <a:ext cx="104" cy="134"/>
              </a:xfrm>
              <a:custGeom>
                <a:avLst/>
                <a:gdLst>
                  <a:gd name="T0" fmla="*/ 77 w 104"/>
                  <a:gd name="T1" fmla="*/ 134 h 134"/>
                  <a:gd name="T2" fmla="*/ 0 w 104"/>
                  <a:gd name="T3" fmla="*/ 134 h 134"/>
                  <a:gd name="T4" fmla="*/ 26 w 104"/>
                  <a:gd name="T5" fmla="*/ 0 h 134"/>
                  <a:gd name="T6" fmla="*/ 104 w 104"/>
                  <a:gd name="T7" fmla="*/ 0 h 134"/>
                  <a:gd name="T8" fmla="*/ 77 w 104"/>
                  <a:gd name="T9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34">
                    <a:moveTo>
                      <a:pt x="77" y="134"/>
                    </a:moveTo>
                    <a:lnTo>
                      <a:pt x="0" y="134"/>
                    </a:lnTo>
                    <a:lnTo>
                      <a:pt x="26" y="0"/>
                    </a:lnTo>
                    <a:lnTo>
                      <a:pt x="104" y="0"/>
                    </a:lnTo>
                    <a:lnTo>
                      <a:pt x="77" y="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20" name="Freeform 26"/>
              <p:cNvSpPr/>
              <p:nvPr/>
            </p:nvSpPr>
            <p:spPr bwMode="auto">
              <a:xfrm>
                <a:off x="5035" y="1600"/>
                <a:ext cx="104" cy="134"/>
              </a:xfrm>
              <a:custGeom>
                <a:avLst/>
                <a:gdLst>
                  <a:gd name="T0" fmla="*/ 77 w 104"/>
                  <a:gd name="T1" fmla="*/ 134 h 134"/>
                  <a:gd name="T2" fmla="*/ 0 w 104"/>
                  <a:gd name="T3" fmla="*/ 134 h 134"/>
                  <a:gd name="T4" fmla="*/ 26 w 104"/>
                  <a:gd name="T5" fmla="*/ 0 h 134"/>
                  <a:gd name="T6" fmla="*/ 104 w 104"/>
                  <a:gd name="T7" fmla="*/ 0 h 134"/>
                  <a:gd name="T8" fmla="*/ 77 w 104"/>
                  <a:gd name="T9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34">
                    <a:moveTo>
                      <a:pt x="77" y="134"/>
                    </a:moveTo>
                    <a:lnTo>
                      <a:pt x="0" y="134"/>
                    </a:lnTo>
                    <a:lnTo>
                      <a:pt x="26" y="0"/>
                    </a:lnTo>
                    <a:lnTo>
                      <a:pt x="104" y="0"/>
                    </a:lnTo>
                    <a:lnTo>
                      <a:pt x="77" y="1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4123" name="Picture 27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5" y="1617"/>
                <a:ext cx="32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21" name="Freeform 28"/>
              <p:cNvSpPr/>
              <p:nvPr/>
            </p:nvSpPr>
            <p:spPr bwMode="auto">
              <a:xfrm>
                <a:off x="5096" y="1627"/>
                <a:ext cx="37" cy="43"/>
              </a:xfrm>
              <a:custGeom>
                <a:avLst/>
                <a:gdLst>
                  <a:gd name="T0" fmla="*/ 14 w 14"/>
                  <a:gd name="T1" fmla="*/ 0 h 16"/>
                  <a:gd name="T2" fmla="*/ 2 w 14"/>
                  <a:gd name="T3" fmla="*/ 0 h 16"/>
                  <a:gd name="T4" fmla="*/ 0 w 14"/>
                  <a:gd name="T5" fmla="*/ 10 h 16"/>
                  <a:gd name="T6" fmla="*/ 6 w 14"/>
                  <a:gd name="T7" fmla="*/ 16 h 16"/>
                  <a:gd name="T8" fmla="*/ 11 w 14"/>
                  <a:gd name="T9" fmla="*/ 16 h 16"/>
                  <a:gd name="T10" fmla="*/ 14 w 14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6">
                    <a:moveTo>
                      <a:pt x="1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3"/>
                      <a:pt x="2" y="16"/>
                      <a:pt x="6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BAB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22" name="Freeform 29"/>
              <p:cNvSpPr/>
              <p:nvPr/>
            </p:nvSpPr>
            <p:spPr bwMode="auto">
              <a:xfrm>
                <a:off x="4960" y="1440"/>
                <a:ext cx="192" cy="238"/>
              </a:xfrm>
              <a:custGeom>
                <a:avLst/>
                <a:gdLst>
                  <a:gd name="T0" fmla="*/ 69 w 72"/>
                  <a:gd name="T1" fmla="*/ 15 h 89"/>
                  <a:gd name="T2" fmla="*/ 69 w 72"/>
                  <a:gd name="T3" fmla="*/ 15 h 89"/>
                  <a:gd name="T4" fmla="*/ 67 w 72"/>
                  <a:gd name="T5" fmla="*/ 12 h 89"/>
                  <a:gd name="T6" fmla="*/ 59 w 72"/>
                  <a:gd name="T7" fmla="*/ 5 h 89"/>
                  <a:gd name="T8" fmla="*/ 36 w 72"/>
                  <a:gd name="T9" fmla="*/ 0 h 89"/>
                  <a:gd name="T10" fmla="*/ 24 w 72"/>
                  <a:gd name="T11" fmla="*/ 1 h 89"/>
                  <a:gd name="T12" fmla="*/ 6 w 72"/>
                  <a:gd name="T13" fmla="*/ 11 h 89"/>
                  <a:gd name="T14" fmla="*/ 2 w 72"/>
                  <a:gd name="T15" fmla="*/ 36 h 89"/>
                  <a:gd name="T16" fmla="*/ 14 w 72"/>
                  <a:gd name="T17" fmla="*/ 56 h 89"/>
                  <a:gd name="T18" fmla="*/ 26 w 72"/>
                  <a:gd name="T19" fmla="*/ 76 h 89"/>
                  <a:gd name="T20" fmla="*/ 32 w 72"/>
                  <a:gd name="T21" fmla="*/ 87 h 89"/>
                  <a:gd name="T22" fmla="*/ 34 w 72"/>
                  <a:gd name="T23" fmla="*/ 82 h 89"/>
                  <a:gd name="T24" fmla="*/ 37 w 72"/>
                  <a:gd name="T25" fmla="*/ 76 h 89"/>
                  <a:gd name="T26" fmla="*/ 54 w 72"/>
                  <a:gd name="T27" fmla="*/ 65 h 89"/>
                  <a:gd name="T28" fmla="*/ 60 w 72"/>
                  <a:gd name="T29" fmla="*/ 61 h 89"/>
                  <a:gd name="T30" fmla="*/ 63 w 72"/>
                  <a:gd name="T31" fmla="*/ 54 h 89"/>
                  <a:gd name="T32" fmla="*/ 70 w 72"/>
                  <a:gd name="T33" fmla="*/ 35 h 89"/>
                  <a:gd name="T34" fmla="*/ 69 w 72"/>
                  <a:gd name="T35" fmla="*/ 1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2" h="89">
                    <a:moveTo>
                      <a:pt x="69" y="15"/>
                    </a:moveTo>
                    <a:cubicBezTo>
                      <a:pt x="69" y="15"/>
                      <a:pt x="69" y="15"/>
                      <a:pt x="69" y="15"/>
                    </a:cubicBezTo>
                    <a:cubicBezTo>
                      <a:pt x="68" y="14"/>
                      <a:pt x="68" y="13"/>
                      <a:pt x="67" y="12"/>
                    </a:cubicBezTo>
                    <a:cubicBezTo>
                      <a:pt x="64" y="9"/>
                      <a:pt x="62" y="6"/>
                      <a:pt x="59" y="5"/>
                    </a:cubicBezTo>
                    <a:cubicBezTo>
                      <a:pt x="52" y="0"/>
                      <a:pt x="44" y="0"/>
                      <a:pt x="36" y="0"/>
                    </a:cubicBezTo>
                    <a:cubicBezTo>
                      <a:pt x="32" y="0"/>
                      <a:pt x="28" y="0"/>
                      <a:pt x="24" y="1"/>
                    </a:cubicBezTo>
                    <a:cubicBezTo>
                      <a:pt x="17" y="2"/>
                      <a:pt x="10" y="5"/>
                      <a:pt x="6" y="11"/>
                    </a:cubicBezTo>
                    <a:cubicBezTo>
                      <a:pt x="1" y="18"/>
                      <a:pt x="0" y="27"/>
                      <a:pt x="2" y="36"/>
                    </a:cubicBezTo>
                    <a:cubicBezTo>
                      <a:pt x="4" y="43"/>
                      <a:pt x="10" y="50"/>
                      <a:pt x="14" y="56"/>
                    </a:cubicBezTo>
                    <a:cubicBezTo>
                      <a:pt x="19" y="62"/>
                      <a:pt x="22" y="69"/>
                      <a:pt x="26" y="76"/>
                    </a:cubicBezTo>
                    <a:cubicBezTo>
                      <a:pt x="27" y="78"/>
                      <a:pt x="30" y="89"/>
                      <a:pt x="32" y="87"/>
                    </a:cubicBezTo>
                    <a:cubicBezTo>
                      <a:pt x="33" y="87"/>
                      <a:pt x="34" y="83"/>
                      <a:pt x="34" y="82"/>
                    </a:cubicBezTo>
                    <a:cubicBezTo>
                      <a:pt x="35" y="80"/>
                      <a:pt x="36" y="78"/>
                      <a:pt x="37" y="76"/>
                    </a:cubicBezTo>
                    <a:cubicBezTo>
                      <a:pt x="41" y="71"/>
                      <a:pt x="49" y="67"/>
                      <a:pt x="54" y="65"/>
                    </a:cubicBezTo>
                    <a:cubicBezTo>
                      <a:pt x="57" y="63"/>
                      <a:pt x="58" y="63"/>
                      <a:pt x="60" y="61"/>
                    </a:cubicBezTo>
                    <a:cubicBezTo>
                      <a:pt x="61" y="59"/>
                      <a:pt x="62" y="56"/>
                      <a:pt x="63" y="54"/>
                    </a:cubicBezTo>
                    <a:cubicBezTo>
                      <a:pt x="66" y="48"/>
                      <a:pt x="69" y="42"/>
                      <a:pt x="70" y="35"/>
                    </a:cubicBezTo>
                    <a:cubicBezTo>
                      <a:pt x="72" y="29"/>
                      <a:pt x="72" y="22"/>
                      <a:pt x="69" y="15"/>
                    </a:cubicBezTo>
                  </a:path>
                </a:pathLst>
              </a:custGeom>
              <a:solidFill>
                <a:srgbClr val="623F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24" name="Freeform 30"/>
              <p:cNvSpPr/>
              <p:nvPr/>
            </p:nvSpPr>
            <p:spPr bwMode="auto">
              <a:xfrm>
                <a:off x="4909" y="1410"/>
                <a:ext cx="67" cy="86"/>
              </a:xfrm>
              <a:custGeom>
                <a:avLst/>
                <a:gdLst>
                  <a:gd name="T0" fmla="*/ 24 w 25"/>
                  <a:gd name="T1" fmla="*/ 16 h 32"/>
                  <a:gd name="T2" fmla="*/ 25 w 25"/>
                  <a:gd name="T3" fmla="*/ 8 h 32"/>
                  <a:gd name="T4" fmla="*/ 21 w 25"/>
                  <a:gd name="T5" fmla="*/ 1 h 32"/>
                  <a:gd name="T6" fmla="*/ 13 w 25"/>
                  <a:gd name="T7" fmla="*/ 2 h 32"/>
                  <a:gd name="T8" fmla="*/ 7 w 25"/>
                  <a:gd name="T9" fmla="*/ 10 h 32"/>
                  <a:gd name="T10" fmla="*/ 4 w 25"/>
                  <a:gd name="T11" fmla="*/ 15 h 32"/>
                  <a:gd name="T12" fmla="*/ 2 w 25"/>
                  <a:gd name="T13" fmla="*/ 16 h 32"/>
                  <a:gd name="T14" fmla="*/ 1 w 25"/>
                  <a:gd name="T15" fmla="*/ 24 h 32"/>
                  <a:gd name="T16" fmla="*/ 3 w 25"/>
                  <a:gd name="T17" fmla="*/ 29 h 32"/>
                  <a:gd name="T18" fmla="*/ 17 w 25"/>
                  <a:gd name="T19" fmla="*/ 31 h 32"/>
                  <a:gd name="T20" fmla="*/ 20 w 25"/>
                  <a:gd name="T21" fmla="*/ 30 h 32"/>
                  <a:gd name="T22" fmla="*/ 25 w 25"/>
                  <a:gd name="T23" fmla="*/ 25 h 32"/>
                  <a:gd name="T24" fmla="*/ 24 w 25"/>
                  <a:gd name="T25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2">
                    <a:moveTo>
                      <a:pt x="24" y="16"/>
                    </a:moveTo>
                    <a:cubicBezTo>
                      <a:pt x="24" y="14"/>
                      <a:pt x="25" y="11"/>
                      <a:pt x="25" y="8"/>
                    </a:cubicBezTo>
                    <a:cubicBezTo>
                      <a:pt x="24" y="6"/>
                      <a:pt x="23" y="3"/>
                      <a:pt x="21" y="1"/>
                    </a:cubicBezTo>
                    <a:cubicBezTo>
                      <a:pt x="19" y="0"/>
                      <a:pt x="15" y="0"/>
                      <a:pt x="13" y="2"/>
                    </a:cubicBezTo>
                    <a:cubicBezTo>
                      <a:pt x="10" y="4"/>
                      <a:pt x="8" y="7"/>
                      <a:pt x="7" y="10"/>
                    </a:cubicBezTo>
                    <a:cubicBezTo>
                      <a:pt x="6" y="11"/>
                      <a:pt x="6" y="13"/>
                      <a:pt x="4" y="15"/>
                    </a:cubicBezTo>
                    <a:cubicBezTo>
                      <a:pt x="3" y="15"/>
                      <a:pt x="2" y="16"/>
                      <a:pt x="2" y="16"/>
                    </a:cubicBezTo>
                    <a:cubicBezTo>
                      <a:pt x="0" y="18"/>
                      <a:pt x="0" y="22"/>
                      <a:pt x="1" y="24"/>
                    </a:cubicBezTo>
                    <a:cubicBezTo>
                      <a:pt x="1" y="26"/>
                      <a:pt x="2" y="28"/>
                      <a:pt x="3" y="29"/>
                    </a:cubicBezTo>
                    <a:cubicBezTo>
                      <a:pt x="7" y="32"/>
                      <a:pt x="13" y="29"/>
                      <a:pt x="17" y="31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2" y="30"/>
                      <a:pt x="24" y="27"/>
                      <a:pt x="25" y="25"/>
                    </a:cubicBezTo>
                    <a:cubicBezTo>
                      <a:pt x="25" y="22"/>
                      <a:pt x="25" y="19"/>
                      <a:pt x="24" y="16"/>
                    </a:cubicBezTo>
                  </a:path>
                </a:pathLst>
              </a:custGeom>
              <a:solidFill>
                <a:srgbClr val="623F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25" name="Freeform 31"/>
              <p:cNvSpPr/>
              <p:nvPr/>
            </p:nvSpPr>
            <p:spPr bwMode="auto">
              <a:xfrm>
                <a:off x="5069" y="1475"/>
                <a:ext cx="131" cy="189"/>
              </a:xfrm>
              <a:custGeom>
                <a:avLst/>
                <a:gdLst>
                  <a:gd name="T0" fmla="*/ 28 w 49"/>
                  <a:gd name="T1" fmla="*/ 0 h 71"/>
                  <a:gd name="T2" fmla="*/ 40 w 49"/>
                  <a:gd name="T3" fmla="*/ 19 h 71"/>
                  <a:gd name="T4" fmla="*/ 40 w 49"/>
                  <a:gd name="T5" fmla="*/ 25 h 71"/>
                  <a:gd name="T6" fmla="*/ 48 w 49"/>
                  <a:gd name="T7" fmla="*/ 37 h 71"/>
                  <a:gd name="T8" fmla="*/ 48 w 49"/>
                  <a:gd name="T9" fmla="*/ 39 h 71"/>
                  <a:gd name="T10" fmla="*/ 44 w 49"/>
                  <a:gd name="T11" fmla="*/ 42 h 71"/>
                  <a:gd name="T12" fmla="*/ 44 w 49"/>
                  <a:gd name="T13" fmla="*/ 59 h 71"/>
                  <a:gd name="T14" fmla="*/ 32 w 49"/>
                  <a:gd name="T15" fmla="*/ 71 h 71"/>
                  <a:gd name="T16" fmla="*/ 20 w 49"/>
                  <a:gd name="T17" fmla="*/ 71 h 71"/>
                  <a:gd name="T18" fmla="*/ 14 w 49"/>
                  <a:gd name="T19" fmla="*/ 65 h 71"/>
                  <a:gd name="T20" fmla="*/ 14 w 49"/>
                  <a:gd name="T21" fmla="*/ 57 h 71"/>
                  <a:gd name="T22" fmla="*/ 4 w 49"/>
                  <a:gd name="T23" fmla="*/ 53 h 71"/>
                  <a:gd name="T24" fmla="*/ 0 w 49"/>
                  <a:gd name="T25" fmla="*/ 44 h 71"/>
                  <a:gd name="T26" fmla="*/ 6 w 49"/>
                  <a:gd name="T27" fmla="*/ 39 h 71"/>
                  <a:gd name="T28" fmla="*/ 9 w 49"/>
                  <a:gd name="T29" fmla="*/ 40 h 71"/>
                  <a:gd name="T30" fmla="*/ 13 w 49"/>
                  <a:gd name="T31" fmla="*/ 36 h 71"/>
                  <a:gd name="T32" fmla="*/ 13 w 49"/>
                  <a:gd name="T33" fmla="*/ 27 h 71"/>
                  <a:gd name="T34" fmla="*/ 18 w 49"/>
                  <a:gd name="T35" fmla="*/ 22 h 71"/>
                  <a:gd name="T36" fmla="*/ 21 w 49"/>
                  <a:gd name="T37" fmla="*/ 18 h 71"/>
                  <a:gd name="T38" fmla="*/ 28 w 49"/>
                  <a:gd name="T3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" h="71">
                    <a:moveTo>
                      <a:pt x="28" y="0"/>
                    </a:move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0" y="25"/>
                      <a:pt x="44" y="34"/>
                      <a:pt x="48" y="37"/>
                    </a:cubicBezTo>
                    <a:cubicBezTo>
                      <a:pt x="49" y="37"/>
                      <a:pt x="49" y="38"/>
                      <a:pt x="48" y="39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4" y="59"/>
                      <a:pt x="44" y="59"/>
                      <a:pt x="44" y="59"/>
                    </a:cubicBezTo>
                    <a:cubicBezTo>
                      <a:pt x="44" y="66"/>
                      <a:pt x="38" y="71"/>
                      <a:pt x="32" y="71"/>
                    </a:cubicBezTo>
                    <a:cubicBezTo>
                      <a:pt x="20" y="71"/>
                      <a:pt x="20" y="71"/>
                      <a:pt x="20" y="71"/>
                    </a:cubicBezTo>
                    <a:cubicBezTo>
                      <a:pt x="17" y="71"/>
                      <a:pt x="14" y="68"/>
                      <a:pt x="14" y="65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4" y="57"/>
                      <a:pt x="6" y="58"/>
                      <a:pt x="4" y="53"/>
                    </a:cubicBezTo>
                    <a:cubicBezTo>
                      <a:pt x="4" y="53"/>
                      <a:pt x="1" y="48"/>
                      <a:pt x="0" y="44"/>
                    </a:cubicBezTo>
                    <a:cubicBezTo>
                      <a:pt x="0" y="40"/>
                      <a:pt x="3" y="38"/>
                      <a:pt x="6" y="39"/>
                    </a:cubicBezTo>
                    <a:cubicBezTo>
                      <a:pt x="7" y="40"/>
                      <a:pt x="8" y="40"/>
                      <a:pt x="9" y="40"/>
                    </a:cubicBezTo>
                    <a:cubicBezTo>
                      <a:pt x="12" y="40"/>
                      <a:pt x="13" y="39"/>
                      <a:pt x="13" y="36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4"/>
                      <a:pt x="16" y="22"/>
                      <a:pt x="18" y="22"/>
                    </a:cubicBezTo>
                    <a:cubicBezTo>
                      <a:pt x="20" y="21"/>
                      <a:pt x="21" y="20"/>
                      <a:pt x="21" y="18"/>
                    </a:cubicBezTo>
                    <a:cubicBezTo>
                      <a:pt x="20" y="13"/>
                      <a:pt x="20" y="4"/>
                      <a:pt x="2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26" name="Freeform 32"/>
              <p:cNvSpPr/>
              <p:nvPr/>
            </p:nvSpPr>
            <p:spPr bwMode="auto">
              <a:xfrm>
                <a:off x="4976" y="1769"/>
                <a:ext cx="24" cy="109"/>
              </a:xfrm>
              <a:custGeom>
                <a:avLst/>
                <a:gdLst>
                  <a:gd name="T0" fmla="*/ 9 w 9"/>
                  <a:gd name="T1" fmla="*/ 0 h 41"/>
                  <a:gd name="T2" fmla="*/ 4 w 9"/>
                  <a:gd name="T3" fmla="*/ 4 h 41"/>
                  <a:gd name="T4" fmla="*/ 0 w 9"/>
                  <a:gd name="T5" fmla="*/ 30 h 41"/>
                  <a:gd name="T6" fmla="*/ 1 w 9"/>
                  <a:gd name="T7" fmla="*/ 41 h 41"/>
                  <a:gd name="T8" fmla="*/ 5 w 9"/>
                  <a:gd name="T9" fmla="*/ 38 h 41"/>
                  <a:gd name="T10" fmla="*/ 4 w 9"/>
                  <a:gd name="T11" fmla="*/ 30 h 41"/>
                  <a:gd name="T12" fmla="*/ 9 w 9"/>
                  <a:gd name="T1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41">
                    <a:moveTo>
                      <a:pt x="9" y="0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3"/>
                      <a:pt x="0" y="37"/>
                      <a:pt x="1" y="41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4" y="35"/>
                      <a:pt x="4" y="33"/>
                      <a:pt x="4" y="3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B376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27" name="Freeform 33"/>
              <p:cNvSpPr/>
              <p:nvPr/>
            </p:nvSpPr>
            <p:spPr bwMode="auto">
              <a:xfrm>
                <a:off x="4987" y="1726"/>
                <a:ext cx="256" cy="411"/>
              </a:xfrm>
              <a:custGeom>
                <a:avLst/>
                <a:gdLst>
                  <a:gd name="T0" fmla="*/ 18 w 96"/>
                  <a:gd name="T1" fmla="*/ 0 h 154"/>
                  <a:gd name="T2" fmla="*/ 5 w 96"/>
                  <a:gd name="T3" fmla="*/ 16 h 154"/>
                  <a:gd name="T4" fmla="*/ 0 w 96"/>
                  <a:gd name="T5" fmla="*/ 46 h 154"/>
                  <a:gd name="T6" fmla="*/ 3 w 96"/>
                  <a:gd name="T7" fmla="*/ 59 h 154"/>
                  <a:gd name="T8" fmla="*/ 23 w 96"/>
                  <a:gd name="T9" fmla="*/ 112 h 154"/>
                  <a:gd name="T10" fmla="*/ 23 w 96"/>
                  <a:gd name="T11" fmla="*/ 142 h 154"/>
                  <a:gd name="T12" fmla="*/ 81 w 96"/>
                  <a:gd name="T13" fmla="*/ 154 h 154"/>
                  <a:gd name="T14" fmla="*/ 94 w 96"/>
                  <a:gd name="T15" fmla="*/ 79 h 154"/>
                  <a:gd name="T16" fmla="*/ 96 w 96"/>
                  <a:gd name="T17" fmla="*/ 60 h 154"/>
                  <a:gd name="T18" fmla="*/ 96 w 96"/>
                  <a:gd name="T19" fmla="*/ 59 h 154"/>
                  <a:gd name="T20" fmla="*/ 88 w 96"/>
                  <a:gd name="T21" fmla="*/ 42 h 154"/>
                  <a:gd name="T22" fmla="*/ 47 w 96"/>
                  <a:gd name="T23" fmla="*/ 3 h 154"/>
                  <a:gd name="T24" fmla="*/ 18 w 96"/>
                  <a:gd name="T25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6" h="154">
                    <a:moveTo>
                      <a:pt x="18" y="0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50"/>
                      <a:pt x="0" y="55"/>
                      <a:pt x="3" y="59"/>
                    </a:cubicBezTo>
                    <a:cubicBezTo>
                      <a:pt x="9" y="73"/>
                      <a:pt x="23" y="102"/>
                      <a:pt x="23" y="112"/>
                    </a:cubicBezTo>
                    <a:cubicBezTo>
                      <a:pt x="23" y="120"/>
                      <a:pt x="25" y="127"/>
                      <a:pt x="23" y="142"/>
                    </a:cubicBezTo>
                    <a:cubicBezTo>
                      <a:pt x="81" y="154"/>
                      <a:pt x="81" y="154"/>
                      <a:pt x="81" y="154"/>
                    </a:cubicBezTo>
                    <a:cubicBezTo>
                      <a:pt x="94" y="79"/>
                      <a:pt x="94" y="79"/>
                      <a:pt x="94" y="79"/>
                    </a:cubicBezTo>
                    <a:cubicBezTo>
                      <a:pt x="95" y="73"/>
                      <a:pt x="96" y="66"/>
                      <a:pt x="96" y="60"/>
                    </a:cubicBezTo>
                    <a:cubicBezTo>
                      <a:pt x="96" y="59"/>
                      <a:pt x="96" y="59"/>
                      <a:pt x="96" y="59"/>
                    </a:cubicBezTo>
                    <a:cubicBezTo>
                      <a:pt x="96" y="53"/>
                      <a:pt x="93" y="46"/>
                      <a:pt x="88" y="42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D77E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28" name="Freeform 34"/>
              <p:cNvSpPr/>
              <p:nvPr/>
            </p:nvSpPr>
            <p:spPr bwMode="auto">
              <a:xfrm>
                <a:off x="5107" y="2231"/>
                <a:ext cx="85" cy="278"/>
              </a:xfrm>
              <a:custGeom>
                <a:avLst/>
                <a:gdLst>
                  <a:gd name="T0" fmla="*/ 77 w 85"/>
                  <a:gd name="T1" fmla="*/ 0 h 278"/>
                  <a:gd name="T2" fmla="*/ 74 w 85"/>
                  <a:gd name="T3" fmla="*/ 5 h 278"/>
                  <a:gd name="T4" fmla="*/ 0 w 85"/>
                  <a:gd name="T5" fmla="*/ 256 h 278"/>
                  <a:gd name="T6" fmla="*/ 10 w 85"/>
                  <a:gd name="T7" fmla="*/ 278 h 278"/>
                  <a:gd name="T8" fmla="*/ 85 w 85"/>
                  <a:gd name="T9" fmla="*/ 27 h 278"/>
                  <a:gd name="T10" fmla="*/ 85 w 85"/>
                  <a:gd name="T11" fmla="*/ 27 h 278"/>
                  <a:gd name="T12" fmla="*/ 77 w 85"/>
                  <a:gd name="T13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278">
                    <a:moveTo>
                      <a:pt x="77" y="0"/>
                    </a:moveTo>
                    <a:lnTo>
                      <a:pt x="74" y="5"/>
                    </a:lnTo>
                    <a:lnTo>
                      <a:pt x="0" y="256"/>
                    </a:lnTo>
                    <a:lnTo>
                      <a:pt x="10" y="278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5B3A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29" name="Freeform 35"/>
              <p:cNvSpPr/>
              <p:nvPr/>
            </p:nvSpPr>
            <p:spPr bwMode="auto">
              <a:xfrm>
                <a:off x="5107" y="2231"/>
                <a:ext cx="85" cy="278"/>
              </a:xfrm>
              <a:custGeom>
                <a:avLst/>
                <a:gdLst>
                  <a:gd name="T0" fmla="*/ 77 w 85"/>
                  <a:gd name="T1" fmla="*/ 0 h 278"/>
                  <a:gd name="T2" fmla="*/ 74 w 85"/>
                  <a:gd name="T3" fmla="*/ 5 h 278"/>
                  <a:gd name="T4" fmla="*/ 0 w 85"/>
                  <a:gd name="T5" fmla="*/ 256 h 278"/>
                  <a:gd name="T6" fmla="*/ 10 w 85"/>
                  <a:gd name="T7" fmla="*/ 278 h 278"/>
                  <a:gd name="T8" fmla="*/ 85 w 85"/>
                  <a:gd name="T9" fmla="*/ 27 h 278"/>
                  <a:gd name="T10" fmla="*/ 85 w 85"/>
                  <a:gd name="T11" fmla="*/ 27 h 278"/>
                  <a:gd name="T12" fmla="*/ 77 w 85"/>
                  <a:gd name="T13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278">
                    <a:moveTo>
                      <a:pt x="77" y="0"/>
                    </a:moveTo>
                    <a:lnTo>
                      <a:pt x="74" y="5"/>
                    </a:lnTo>
                    <a:lnTo>
                      <a:pt x="0" y="256"/>
                    </a:lnTo>
                    <a:lnTo>
                      <a:pt x="10" y="278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7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30" name="Freeform 36"/>
              <p:cNvSpPr/>
              <p:nvPr/>
            </p:nvSpPr>
            <p:spPr bwMode="auto">
              <a:xfrm>
                <a:off x="4621" y="2105"/>
                <a:ext cx="582" cy="655"/>
              </a:xfrm>
              <a:custGeom>
                <a:avLst/>
                <a:gdLst>
                  <a:gd name="T0" fmla="*/ 160 w 218"/>
                  <a:gd name="T1" fmla="*/ 0 h 245"/>
                  <a:gd name="T2" fmla="*/ 141 w 218"/>
                  <a:gd name="T3" fmla="*/ 30 h 245"/>
                  <a:gd name="T4" fmla="*/ 132 w 218"/>
                  <a:gd name="T5" fmla="*/ 64 h 245"/>
                  <a:gd name="T6" fmla="*/ 132 w 218"/>
                  <a:gd name="T7" fmla="*/ 72 h 245"/>
                  <a:gd name="T8" fmla="*/ 135 w 218"/>
                  <a:gd name="T9" fmla="*/ 86 h 245"/>
                  <a:gd name="T10" fmla="*/ 121 w 218"/>
                  <a:gd name="T11" fmla="*/ 200 h 245"/>
                  <a:gd name="T12" fmla="*/ 78 w 218"/>
                  <a:gd name="T13" fmla="*/ 200 h 245"/>
                  <a:gd name="T14" fmla="*/ 59 w 218"/>
                  <a:gd name="T15" fmla="*/ 203 h 245"/>
                  <a:gd name="T16" fmla="*/ 0 w 218"/>
                  <a:gd name="T17" fmla="*/ 219 h 245"/>
                  <a:gd name="T18" fmla="*/ 0 w 218"/>
                  <a:gd name="T19" fmla="*/ 245 h 245"/>
                  <a:gd name="T20" fmla="*/ 120 w 218"/>
                  <a:gd name="T21" fmla="*/ 238 h 245"/>
                  <a:gd name="T22" fmla="*/ 165 w 218"/>
                  <a:gd name="T23" fmla="*/ 202 h 245"/>
                  <a:gd name="T24" fmla="*/ 210 w 218"/>
                  <a:gd name="T25" fmla="*/ 49 h 245"/>
                  <a:gd name="T26" fmla="*/ 218 w 218"/>
                  <a:gd name="T27" fmla="*/ 12 h 245"/>
                  <a:gd name="T28" fmla="*/ 160 w 218"/>
                  <a:gd name="T2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8" h="245">
                    <a:moveTo>
                      <a:pt x="160" y="0"/>
                    </a:moveTo>
                    <a:cubicBezTo>
                      <a:pt x="141" y="30"/>
                      <a:pt x="141" y="30"/>
                      <a:pt x="141" y="30"/>
                    </a:cubicBezTo>
                    <a:cubicBezTo>
                      <a:pt x="135" y="40"/>
                      <a:pt x="132" y="52"/>
                      <a:pt x="132" y="64"/>
                    </a:cubicBezTo>
                    <a:cubicBezTo>
                      <a:pt x="132" y="72"/>
                      <a:pt x="132" y="72"/>
                      <a:pt x="132" y="72"/>
                    </a:cubicBezTo>
                    <a:cubicBezTo>
                      <a:pt x="135" y="86"/>
                      <a:pt x="135" y="86"/>
                      <a:pt x="135" y="86"/>
                    </a:cubicBezTo>
                    <a:cubicBezTo>
                      <a:pt x="121" y="200"/>
                      <a:pt x="121" y="200"/>
                      <a:pt x="121" y="200"/>
                    </a:cubicBezTo>
                    <a:cubicBezTo>
                      <a:pt x="78" y="200"/>
                      <a:pt x="78" y="200"/>
                      <a:pt x="78" y="200"/>
                    </a:cubicBezTo>
                    <a:cubicBezTo>
                      <a:pt x="72" y="200"/>
                      <a:pt x="65" y="201"/>
                      <a:pt x="59" y="203"/>
                    </a:cubicBez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120" y="238"/>
                      <a:pt x="120" y="238"/>
                      <a:pt x="120" y="238"/>
                    </a:cubicBezTo>
                    <a:cubicBezTo>
                      <a:pt x="141" y="236"/>
                      <a:pt x="159" y="222"/>
                      <a:pt x="165" y="202"/>
                    </a:cubicBezTo>
                    <a:cubicBezTo>
                      <a:pt x="210" y="49"/>
                      <a:pt x="210" y="49"/>
                      <a:pt x="210" y="49"/>
                    </a:cubicBezTo>
                    <a:cubicBezTo>
                      <a:pt x="218" y="12"/>
                      <a:pt x="218" y="12"/>
                      <a:pt x="218" y="12"/>
                    </a:cubicBezTo>
                    <a:cubicBezTo>
                      <a:pt x="160" y="0"/>
                      <a:pt x="160" y="0"/>
                      <a:pt x="160" y="0"/>
                    </a:cubicBezTo>
                  </a:path>
                </a:pathLst>
              </a:custGeom>
              <a:solidFill>
                <a:srgbClr val="7252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31" name="Freeform 37"/>
              <p:cNvSpPr/>
              <p:nvPr/>
            </p:nvSpPr>
            <p:spPr bwMode="auto">
              <a:xfrm>
                <a:off x="4517" y="2690"/>
                <a:ext cx="104" cy="81"/>
              </a:xfrm>
              <a:custGeom>
                <a:avLst/>
                <a:gdLst>
                  <a:gd name="T0" fmla="*/ 0 w 104"/>
                  <a:gd name="T1" fmla="*/ 8 h 81"/>
                  <a:gd name="T2" fmla="*/ 0 w 104"/>
                  <a:gd name="T3" fmla="*/ 81 h 81"/>
                  <a:gd name="T4" fmla="*/ 104 w 104"/>
                  <a:gd name="T5" fmla="*/ 70 h 81"/>
                  <a:gd name="T6" fmla="*/ 104 w 104"/>
                  <a:gd name="T7" fmla="*/ 0 h 81"/>
                  <a:gd name="T8" fmla="*/ 0 w 104"/>
                  <a:gd name="T9" fmla="*/ 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81">
                    <a:moveTo>
                      <a:pt x="0" y="8"/>
                    </a:moveTo>
                    <a:lnTo>
                      <a:pt x="0" y="81"/>
                    </a:lnTo>
                    <a:lnTo>
                      <a:pt x="104" y="70"/>
                    </a:lnTo>
                    <a:lnTo>
                      <a:pt x="104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32" name="Freeform 38"/>
              <p:cNvSpPr/>
              <p:nvPr/>
            </p:nvSpPr>
            <p:spPr bwMode="auto">
              <a:xfrm>
                <a:off x="4421" y="2690"/>
                <a:ext cx="149" cy="230"/>
              </a:xfrm>
              <a:custGeom>
                <a:avLst/>
                <a:gdLst>
                  <a:gd name="T0" fmla="*/ 46 w 56"/>
                  <a:gd name="T1" fmla="*/ 2 h 86"/>
                  <a:gd name="T2" fmla="*/ 39 w 56"/>
                  <a:gd name="T3" fmla="*/ 0 h 86"/>
                  <a:gd name="T4" fmla="*/ 30 w 56"/>
                  <a:gd name="T5" fmla="*/ 0 h 86"/>
                  <a:gd name="T6" fmla="*/ 25 w 56"/>
                  <a:gd name="T7" fmla="*/ 3 h 86"/>
                  <a:gd name="T8" fmla="*/ 0 w 56"/>
                  <a:gd name="T9" fmla="*/ 50 h 86"/>
                  <a:gd name="T10" fmla="*/ 0 w 56"/>
                  <a:gd name="T11" fmla="*/ 86 h 86"/>
                  <a:gd name="T12" fmla="*/ 8 w 56"/>
                  <a:gd name="T13" fmla="*/ 86 h 86"/>
                  <a:gd name="T14" fmla="*/ 16 w 56"/>
                  <a:gd name="T15" fmla="*/ 80 h 86"/>
                  <a:gd name="T16" fmla="*/ 21 w 56"/>
                  <a:gd name="T17" fmla="*/ 66 h 86"/>
                  <a:gd name="T18" fmla="*/ 53 w 56"/>
                  <a:gd name="T19" fmla="*/ 40 h 86"/>
                  <a:gd name="T20" fmla="*/ 56 w 56"/>
                  <a:gd name="T21" fmla="*/ 33 h 86"/>
                  <a:gd name="T22" fmla="*/ 56 w 56"/>
                  <a:gd name="T23" fmla="*/ 28 h 86"/>
                  <a:gd name="T24" fmla="*/ 46 w 56"/>
                  <a:gd name="T25" fmla="*/ 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86">
                    <a:moveTo>
                      <a:pt x="46" y="2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8" y="0"/>
                      <a:pt x="26" y="1"/>
                      <a:pt x="25" y="3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8" y="86"/>
                      <a:pt x="8" y="86"/>
                      <a:pt x="8" y="86"/>
                    </a:cubicBezTo>
                    <a:cubicBezTo>
                      <a:pt x="12" y="86"/>
                      <a:pt x="15" y="84"/>
                      <a:pt x="16" y="80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5" y="39"/>
                      <a:pt x="56" y="36"/>
                      <a:pt x="56" y="33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39" y="27"/>
                      <a:pt x="46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33" name="Freeform 39"/>
              <p:cNvSpPr/>
              <p:nvPr/>
            </p:nvSpPr>
            <p:spPr bwMode="auto">
              <a:xfrm>
                <a:off x="4421" y="2690"/>
                <a:ext cx="104" cy="230"/>
              </a:xfrm>
              <a:custGeom>
                <a:avLst/>
                <a:gdLst>
                  <a:gd name="T0" fmla="*/ 8 w 39"/>
                  <a:gd name="T1" fmla="*/ 50 h 86"/>
                  <a:gd name="T2" fmla="*/ 34 w 39"/>
                  <a:gd name="T3" fmla="*/ 3 h 86"/>
                  <a:gd name="T4" fmla="*/ 39 w 39"/>
                  <a:gd name="T5" fmla="*/ 0 h 86"/>
                  <a:gd name="T6" fmla="*/ 30 w 39"/>
                  <a:gd name="T7" fmla="*/ 0 h 86"/>
                  <a:gd name="T8" fmla="*/ 25 w 39"/>
                  <a:gd name="T9" fmla="*/ 3 h 86"/>
                  <a:gd name="T10" fmla="*/ 0 w 39"/>
                  <a:gd name="T11" fmla="*/ 50 h 86"/>
                  <a:gd name="T12" fmla="*/ 0 w 39"/>
                  <a:gd name="T13" fmla="*/ 86 h 86"/>
                  <a:gd name="T14" fmla="*/ 8 w 39"/>
                  <a:gd name="T15" fmla="*/ 86 h 86"/>
                  <a:gd name="T16" fmla="*/ 8 w 39"/>
                  <a:gd name="T17" fmla="*/ 86 h 86"/>
                  <a:gd name="T18" fmla="*/ 8 w 39"/>
                  <a:gd name="T19" fmla="*/ 5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86">
                    <a:moveTo>
                      <a:pt x="8" y="50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5" y="1"/>
                      <a:pt x="37" y="0"/>
                      <a:pt x="39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8" y="0"/>
                      <a:pt x="26" y="1"/>
                      <a:pt x="25" y="3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8" y="86"/>
                      <a:pt x="8" y="86"/>
                      <a:pt x="8" y="86"/>
                    </a:cubicBezTo>
                    <a:cubicBezTo>
                      <a:pt x="8" y="86"/>
                      <a:pt x="8" y="86"/>
                      <a:pt x="8" y="86"/>
                    </a:cubicBezTo>
                    <a:lnTo>
                      <a:pt x="8" y="50"/>
                    </a:lnTo>
                    <a:close/>
                  </a:path>
                </a:pathLst>
              </a:custGeom>
              <a:solidFill>
                <a:srgbClr val="191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34" name="Rectangle 40"/>
              <p:cNvSpPr>
                <a:spLocks noChangeArrowheads="1"/>
              </p:cNvSpPr>
              <p:nvPr/>
            </p:nvSpPr>
            <p:spPr bwMode="auto">
              <a:xfrm>
                <a:off x="5267" y="3094"/>
                <a:ext cx="99" cy="5"/>
              </a:xfrm>
              <a:prstGeom prst="rect">
                <a:avLst/>
              </a:prstGeom>
              <a:solidFill>
                <a:srgbClr val="191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35" name="Freeform 41"/>
              <p:cNvSpPr/>
              <p:nvPr/>
            </p:nvSpPr>
            <p:spPr bwMode="auto">
              <a:xfrm>
                <a:off x="4503" y="2696"/>
                <a:ext cx="40" cy="91"/>
              </a:xfrm>
              <a:custGeom>
                <a:avLst/>
                <a:gdLst>
                  <a:gd name="T0" fmla="*/ 40 w 40"/>
                  <a:gd name="T1" fmla="*/ 0 h 91"/>
                  <a:gd name="T2" fmla="*/ 35 w 40"/>
                  <a:gd name="T3" fmla="*/ 0 h 91"/>
                  <a:gd name="T4" fmla="*/ 0 w 40"/>
                  <a:gd name="T5" fmla="*/ 88 h 91"/>
                  <a:gd name="T6" fmla="*/ 6 w 40"/>
                  <a:gd name="T7" fmla="*/ 91 h 91"/>
                  <a:gd name="T8" fmla="*/ 40 w 40"/>
                  <a:gd name="T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91">
                    <a:moveTo>
                      <a:pt x="40" y="0"/>
                    </a:moveTo>
                    <a:lnTo>
                      <a:pt x="35" y="0"/>
                    </a:lnTo>
                    <a:lnTo>
                      <a:pt x="0" y="88"/>
                    </a:lnTo>
                    <a:lnTo>
                      <a:pt x="6" y="9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191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36" name="Freeform 42"/>
              <p:cNvSpPr/>
              <p:nvPr/>
            </p:nvSpPr>
            <p:spPr bwMode="auto">
              <a:xfrm>
                <a:off x="4509" y="2690"/>
                <a:ext cx="24" cy="51"/>
              </a:xfrm>
              <a:custGeom>
                <a:avLst/>
                <a:gdLst>
                  <a:gd name="T0" fmla="*/ 18 w 24"/>
                  <a:gd name="T1" fmla="*/ 0 h 51"/>
                  <a:gd name="T2" fmla="*/ 0 w 24"/>
                  <a:gd name="T3" fmla="*/ 51 h 51"/>
                  <a:gd name="T4" fmla="*/ 5 w 24"/>
                  <a:gd name="T5" fmla="*/ 51 h 51"/>
                  <a:gd name="T6" fmla="*/ 24 w 24"/>
                  <a:gd name="T7" fmla="*/ 3 h 51"/>
                  <a:gd name="T8" fmla="*/ 18 w 24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51">
                    <a:moveTo>
                      <a:pt x="18" y="0"/>
                    </a:moveTo>
                    <a:lnTo>
                      <a:pt x="0" y="51"/>
                    </a:lnTo>
                    <a:lnTo>
                      <a:pt x="5" y="51"/>
                    </a:lnTo>
                    <a:lnTo>
                      <a:pt x="24" y="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91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37" name="Rectangle 43"/>
              <p:cNvSpPr>
                <a:spLocks noChangeArrowheads="1"/>
              </p:cNvSpPr>
              <p:nvPr/>
            </p:nvSpPr>
            <p:spPr bwMode="auto">
              <a:xfrm>
                <a:off x="5267" y="3105"/>
                <a:ext cx="43" cy="5"/>
              </a:xfrm>
              <a:prstGeom prst="rect">
                <a:avLst/>
              </a:prstGeom>
              <a:solidFill>
                <a:srgbClr val="191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38" name="Freeform 44"/>
              <p:cNvSpPr/>
              <p:nvPr/>
            </p:nvSpPr>
            <p:spPr bwMode="auto">
              <a:xfrm>
                <a:off x="4976" y="2223"/>
                <a:ext cx="5" cy="18"/>
              </a:xfrm>
              <a:custGeom>
                <a:avLst/>
                <a:gdLst>
                  <a:gd name="T0" fmla="*/ 2 w 2"/>
                  <a:gd name="T1" fmla="*/ 0 h 7"/>
                  <a:gd name="T2" fmla="*/ 2 w 2"/>
                  <a:gd name="T3" fmla="*/ 0 h 7"/>
                  <a:gd name="T4" fmla="*/ 0 w 2"/>
                  <a:gd name="T5" fmla="*/ 7 h 7"/>
                  <a:gd name="T6" fmla="*/ 2 w 2"/>
                  <a:gd name="T7" fmla="*/ 1 h 7"/>
                  <a:gd name="T8" fmla="*/ 2 w 2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5"/>
                      <a:pt x="0" y="7"/>
                    </a:cubicBezTo>
                    <a:cubicBezTo>
                      <a:pt x="1" y="5"/>
                      <a:pt x="2" y="2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64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4141" name="Picture 45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2" y="2262"/>
                <a:ext cx="24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39" name="Freeform 46"/>
              <p:cNvSpPr/>
              <p:nvPr/>
            </p:nvSpPr>
            <p:spPr bwMode="auto">
              <a:xfrm>
                <a:off x="4965" y="2271"/>
                <a:ext cx="62" cy="190"/>
              </a:xfrm>
              <a:custGeom>
                <a:avLst/>
                <a:gdLst>
                  <a:gd name="T0" fmla="*/ 3 w 23"/>
                  <a:gd name="T1" fmla="*/ 0 h 71"/>
                  <a:gd name="T2" fmla="*/ 3 w 23"/>
                  <a:gd name="T3" fmla="*/ 0 h 71"/>
                  <a:gd name="T4" fmla="*/ 3 w 23"/>
                  <a:gd name="T5" fmla="*/ 2 h 71"/>
                  <a:gd name="T6" fmla="*/ 3 w 23"/>
                  <a:gd name="T7" fmla="*/ 2 h 71"/>
                  <a:gd name="T8" fmla="*/ 3 w 23"/>
                  <a:gd name="T9" fmla="*/ 10 h 71"/>
                  <a:gd name="T10" fmla="*/ 6 w 23"/>
                  <a:gd name="T11" fmla="*/ 24 h 71"/>
                  <a:gd name="T12" fmla="*/ 0 w 23"/>
                  <a:gd name="T13" fmla="*/ 71 h 71"/>
                  <a:gd name="T14" fmla="*/ 0 w 23"/>
                  <a:gd name="T15" fmla="*/ 71 h 71"/>
                  <a:gd name="T16" fmla="*/ 4 w 23"/>
                  <a:gd name="T17" fmla="*/ 60 h 71"/>
                  <a:gd name="T18" fmla="*/ 8 w 23"/>
                  <a:gd name="T19" fmla="*/ 36 h 71"/>
                  <a:gd name="T20" fmla="*/ 7 w 23"/>
                  <a:gd name="T21" fmla="*/ 32 h 71"/>
                  <a:gd name="T22" fmla="*/ 10 w 23"/>
                  <a:gd name="T23" fmla="*/ 25 h 71"/>
                  <a:gd name="T24" fmla="*/ 12 w 23"/>
                  <a:gd name="T25" fmla="*/ 22 h 71"/>
                  <a:gd name="T26" fmla="*/ 22 w 23"/>
                  <a:gd name="T27" fmla="*/ 16 h 71"/>
                  <a:gd name="T28" fmla="*/ 23 w 23"/>
                  <a:gd name="T29" fmla="*/ 16 h 71"/>
                  <a:gd name="T30" fmla="*/ 23 w 23"/>
                  <a:gd name="T31" fmla="*/ 16 h 71"/>
                  <a:gd name="T32" fmla="*/ 20 w 23"/>
                  <a:gd name="T33" fmla="*/ 15 h 71"/>
                  <a:gd name="T34" fmla="*/ 18 w 23"/>
                  <a:gd name="T35" fmla="*/ 15 h 71"/>
                  <a:gd name="T36" fmla="*/ 16 w 23"/>
                  <a:gd name="T37" fmla="*/ 15 h 71"/>
                  <a:gd name="T38" fmla="*/ 6 w 23"/>
                  <a:gd name="T39" fmla="*/ 13 h 71"/>
                  <a:gd name="T40" fmla="*/ 6 w 23"/>
                  <a:gd name="T41" fmla="*/ 13 h 71"/>
                  <a:gd name="T42" fmla="*/ 5 w 23"/>
                  <a:gd name="T43" fmla="*/ 9 h 71"/>
                  <a:gd name="T44" fmla="*/ 5 w 23"/>
                  <a:gd name="T45" fmla="*/ 7 h 71"/>
                  <a:gd name="T46" fmla="*/ 5 w 23"/>
                  <a:gd name="T47" fmla="*/ 3 h 71"/>
                  <a:gd name="T48" fmla="*/ 3 w 23"/>
                  <a:gd name="T4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" h="7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2" y="68"/>
                      <a:pt x="3" y="64"/>
                      <a:pt x="4" y="60"/>
                    </a:cubicBezTo>
                    <a:cubicBezTo>
                      <a:pt x="5" y="53"/>
                      <a:pt x="2" y="42"/>
                      <a:pt x="8" y="36"/>
                    </a:cubicBezTo>
                    <a:cubicBezTo>
                      <a:pt x="9" y="35"/>
                      <a:pt x="9" y="33"/>
                      <a:pt x="7" y="32"/>
                    </a:cubicBezTo>
                    <a:cubicBezTo>
                      <a:pt x="8" y="30"/>
                      <a:pt x="9" y="27"/>
                      <a:pt x="10" y="25"/>
                    </a:cubicBezTo>
                    <a:cubicBezTo>
                      <a:pt x="12" y="24"/>
                      <a:pt x="12" y="23"/>
                      <a:pt x="12" y="22"/>
                    </a:cubicBezTo>
                    <a:cubicBezTo>
                      <a:pt x="15" y="21"/>
                      <a:pt x="19" y="18"/>
                      <a:pt x="22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5"/>
                      <a:pt x="21" y="15"/>
                      <a:pt x="20" y="15"/>
                    </a:cubicBezTo>
                    <a:cubicBezTo>
                      <a:pt x="19" y="15"/>
                      <a:pt x="18" y="15"/>
                      <a:pt x="18" y="15"/>
                    </a:cubicBezTo>
                    <a:cubicBezTo>
                      <a:pt x="17" y="15"/>
                      <a:pt x="16" y="15"/>
                      <a:pt x="16" y="15"/>
                    </a:cubicBezTo>
                    <a:cubicBezTo>
                      <a:pt x="12" y="15"/>
                      <a:pt x="9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2"/>
                      <a:pt x="12" y="12"/>
                      <a:pt x="5" y="9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6"/>
                      <a:pt x="5" y="4"/>
                      <a:pt x="5" y="3"/>
                    </a:cubicBezTo>
                    <a:cubicBezTo>
                      <a:pt x="4" y="2"/>
                      <a:pt x="3" y="1"/>
                      <a:pt x="3" y="0"/>
                    </a:cubicBezTo>
                  </a:path>
                </a:pathLst>
              </a:custGeom>
              <a:solidFill>
                <a:srgbClr val="664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4143" name="Picture 47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3" y="1871"/>
                <a:ext cx="72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40" name="Freeform 48"/>
              <p:cNvSpPr/>
              <p:nvPr/>
            </p:nvSpPr>
            <p:spPr bwMode="auto">
              <a:xfrm>
                <a:off x="4992" y="1881"/>
                <a:ext cx="69" cy="139"/>
              </a:xfrm>
              <a:custGeom>
                <a:avLst/>
                <a:gdLst>
                  <a:gd name="T0" fmla="*/ 0 w 26"/>
                  <a:gd name="T1" fmla="*/ 0 h 52"/>
                  <a:gd name="T2" fmla="*/ 1 w 26"/>
                  <a:gd name="T3" fmla="*/ 1 h 52"/>
                  <a:gd name="T4" fmla="*/ 1 w 26"/>
                  <a:gd name="T5" fmla="*/ 1 h 52"/>
                  <a:gd name="T6" fmla="*/ 9 w 26"/>
                  <a:gd name="T7" fmla="*/ 20 h 52"/>
                  <a:gd name="T8" fmla="*/ 9 w 26"/>
                  <a:gd name="T9" fmla="*/ 20 h 52"/>
                  <a:gd name="T10" fmla="*/ 9 w 26"/>
                  <a:gd name="T11" fmla="*/ 20 h 52"/>
                  <a:gd name="T12" fmla="*/ 21 w 26"/>
                  <a:gd name="T13" fmla="*/ 52 h 52"/>
                  <a:gd name="T14" fmla="*/ 20 w 26"/>
                  <a:gd name="T15" fmla="*/ 44 h 52"/>
                  <a:gd name="T16" fmla="*/ 22 w 26"/>
                  <a:gd name="T17" fmla="*/ 44 h 52"/>
                  <a:gd name="T18" fmla="*/ 22 w 26"/>
                  <a:gd name="T19" fmla="*/ 40 h 52"/>
                  <a:gd name="T20" fmla="*/ 15 w 26"/>
                  <a:gd name="T21" fmla="*/ 26 h 52"/>
                  <a:gd name="T22" fmla="*/ 16 w 26"/>
                  <a:gd name="T23" fmla="*/ 24 h 52"/>
                  <a:gd name="T24" fmla="*/ 17 w 26"/>
                  <a:gd name="T25" fmla="*/ 24 h 52"/>
                  <a:gd name="T26" fmla="*/ 20 w 26"/>
                  <a:gd name="T27" fmla="*/ 24 h 52"/>
                  <a:gd name="T28" fmla="*/ 24 w 26"/>
                  <a:gd name="T29" fmla="*/ 24 h 52"/>
                  <a:gd name="T30" fmla="*/ 24 w 26"/>
                  <a:gd name="T31" fmla="*/ 24 h 52"/>
                  <a:gd name="T32" fmla="*/ 19 w 26"/>
                  <a:gd name="T33" fmla="*/ 19 h 52"/>
                  <a:gd name="T34" fmla="*/ 10 w 26"/>
                  <a:gd name="T35" fmla="*/ 14 h 52"/>
                  <a:gd name="T36" fmla="*/ 10 w 26"/>
                  <a:gd name="T37" fmla="*/ 14 h 52"/>
                  <a:gd name="T38" fmla="*/ 11 w 26"/>
                  <a:gd name="T39" fmla="*/ 14 h 52"/>
                  <a:gd name="T40" fmla="*/ 13 w 26"/>
                  <a:gd name="T41" fmla="*/ 14 h 52"/>
                  <a:gd name="T42" fmla="*/ 15 w 26"/>
                  <a:gd name="T43" fmla="*/ 14 h 52"/>
                  <a:gd name="T44" fmla="*/ 11 w 26"/>
                  <a:gd name="T45" fmla="*/ 10 h 52"/>
                  <a:gd name="T46" fmla="*/ 1 w 26"/>
                  <a:gd name="T47" fmla="*/ 1 h 52"/>
                  <a:gd name="T48" fmla="*/ 0 w 26"/>
                  <a:gd name="T4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" h="52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6"/>
                      <a:pt x="6" y="13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5" y="32"/>
                      <a:pt x="20" y="45"/>
                      <a:pt x="21" y="52"/>
                    </a:cubicBezTo>
                    <a:cubicBezTo>
                      <a:pt x="21" y="49"/>
                      <a:pt x="20" y="47"/>
                      <a:pt x="20" y="44"/>
                    </a:cubicBezTo>
                    <a:cubicBezTo>
                      <a:pt x="20" y="44"/>
                      <a:pt x="21" y="44"/>
                      <a:pt x="22" y="44"/>
                    </a:cubicBezTo>
                    <a:cubicBezTo>
                      <a:pt x="25" y="43"/>
                      <a:pt x="25" y="40"/>
                      <a:pt x="22" y="40"/>
                    </a:cubicBezTo>
                    <a:cubicBezTo>
                      <a:pt x="24" y="40"/>
                      <a:pt x="10" y="29"/>
                      <a:pt x="15" y="26"/>
                    </a:cubicBezTo>
                    <a:cubicBezTo>
                      <a:pt x="16" y="26"/>
                      <a:pt x="16" y="25"/>
                      <a:pt x="16" y="24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4"/>
                      <a:pt x="19" y="24"/>
                      <a:pt x="20" y="24"/>
                    </a:cubicBezTo>
                    <a:cubicBezTo>
                      <a:pt x="21" y="24"/>
                      <a:pt x="23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6" y="24"/>
                      <a:pt x="21" y="20"/>
                      <a:pt x="19" y="19"/>
                    </a:cubicBezTo>
                    <a:cubicBezTo>
                      <a:pt x="16" y="17"/>
                      <a:pt x="13" y="16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1" y="14"/>
                    </a:cubicBezTo>
                    <a:cubicBezTo>
                      <a:pt x="11" y="14"/>
                      <a:pt x="12" y="14"/>
                      <a:pt x="13" y="14"/>
                    </a:cubicBezTo>
                    <a:cubicBezTo>
                      <a:pt x="13" y="14"/>
                      <a:pt x="14" y="14"/>
                      <a:pt x="15" y="14"/>
                    </a:cubicBezTo>
                    <a:cubicBezTo>
                      <a:pt x="17" y="14"/>
                      <a:pt x="17" y="14"/>
                      <a:pt x="11" y="10"/>
                    </a:cubicBezTo>
                    <a:cubicBezTo>
                      <a:pt x="8" y="7"/>
                      <a:pt x="4" y="4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376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4145" name="Picture 49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0" y="1924"/>
                <a:ext cx="32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42" name="Freeform 50"/>
              <p:cNvSpPr/>
              <p:nvPr/>
            </p:nvSpPr>
            <p:spPr bwMode="auto">
              <a:xfrm>
                <a:off x="5189" y="1924"/>
                <a:ext cx="51" cy="53"/>
              </a:xfrm>
              <a:custGeom>
                <a:avLst/>
                <a:gdLst>
                  <a:gd name="T0" fmla="*/ 19 w 19"/>
                  <a:gd name="T1" fmla="*/ 0 h 20"/>
                  <a:gd name="T2" fmla="*/ 19 w 19"/>
                  <a:gd name="T3" fmla="*/ 0 h 20"/>
                  <a:gd name="T4" fmla="*/ 14 w 19"/>
                  <a:gd name="T5" fmla="*/ 4 h 20"/>
                  <a:gd name="T6" fmla="*/ 13 w 19"/>
                  <a:gd name="T7" fmla="*/ 3 h 20"/>
                  <a:gd name="T8" fmla="*/ 9 w 19"/>
                  <a:gd name="T9" fmla="*/ 2 h 20"/>
                  <a:gd name="T10" fmla="*/ 1 w 19"/>
                  <a:gd name="T11" fmla="*/ 3 h 20"/>
                  <a:gd name="T12" fmla="*/ 0 w 19"/>
                  <a:gd name="T13" fmla="*/ 4 h 20"/>
                  <a:gd name="T14" fmla="*/ 0 w 19"/>
                  <a:gd name="T15" fmla="*/ 4 h 20"/>
                  <a:gd name="T16" fmla="*/ 8 w 19"/>
                  <a:gd name="T17" fmla="*/ 7 h 20"/>
                  <a:gd name="T18" fmla="*/ 9 w 19"/>
                  <a:gd name="T19" fmla="*/ 10 h 20"/>
                  <a:gd name="T20" fmla="*/ 12 w 19"/>
                  <a:gd name="T21" fmla="*/ 15 h 20"/>
                  <a:gd name="T22" fmla="*/ 15 w 19"/>
                  <a:gd name="T23" fmla="*/ 20 h 20"/>
                  <a:gd name="T24" fmla="*/ 17 w 19"/>
                  <a:gd name="T25" fmla="*/ 13 h 20"/>
                  <a:gd name="T26" fmla="*/ 15 w 19"/>
                  <a:gd name="T27" fmla="*/ 11 h 20"/>
                  <a:gd name="T28" fmla="*/ 16 w 19"/>
                  <a:gd name="T29" fmla="*/ 10 h 20"/>
                  <a:gd name="T30" fmla="*/ 17 w 19"/>
                  <a:gd name="T31" fmla="*/ 10 h 20"/>
                  <a:gd name="T32" fmla="*/ 18 w 19"/>
                  <a:gd name="T33" fmla="*/ 5 h 20"/>
                  <a:gd name="T34" fmla="*/ 18 w 19"/>
                  <a:gd name="T35" fmla="*/ 4 h 20"/>
                  <a:gd name="T36" fmla="*/ 19 w 19"/>
                  <a:gd name="T3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20"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6" y="1"/>
                      <a:pt x="16" y="4"/>
                      <a:pt x="14" y="4"/>
                    </a:cubicBezTo>
                    <a:cubicBezTo>
                      <a:pt x="14" y="4"/>
                      <a:pt x="13" y="4"/>
                      <a:pt x="13" y="3"/>
                    </a:cubicBezTo>
                    <a:cubicBezTo>
                      <a:pt x="12" y="3"/>
                      <a:pt x="11" y="2"/>
                      <a:pt x="9" y="2"/>
                    </a:cubicBezTo>
                    <a:cubicBezTo>
                      <a:pt x="6" y="2"/>
                      <a:pt x="2" y="3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7" y="6"/>
                      <a:pt x="8" y="7"/>
                    </a:cubicBezTo>
                    <a:cubicBezTo>
                      <a:pt x="8" y="8"/>
                      <a:pt x="8" y="10"/>
                      <a:pt x="9" y="10"/>
                    </a:cubicBezTo>
                    <a:cubicBezTo>
                      <a:pt x="9" y="13"/>
                      <a:pt x="10" y="13"/>
                      <a:pt x="12" y="15"/>
                    </a:cubicBezTo>
                    <a:cubicBezTo>
                      <a:pt x="13" y="17"/>
                      <a:pt x="14" y="18"/>
                      <a:pt x="15" y="20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6" y="12"/>
                      <a:pt x="16" y="12"/>
                      <a:pt x="15" y="11"/>
                    </a:cubicBezTo>
                    <a:cubicBezTo>
                      <a:pt x="16" y="11"/>
                      <a:pt x="16" y="10"/>
                      <a:pt x="16" y="10"/>
                    </a:cubicBezTo>
                    <a:cubicBezTo>
                      <a:pt x="16" y="10"/>
                      <a:pt x="17" y="10"/>
                      <a:pt x="17" y="1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4"/>
                    </a:cubicBezTo>
                    <a:cubicBezTo>
                      <a:pt x="18" y="3"/>
                      <a:pt x="18" y="2"/>
                      <a:pt x="19" y="0"/>
                    </a:cubicBezTo>
                  </a:path>
                </a:pathLst>
              </a:custGeom>
              <a:solidFill>
                <a:srgbClr val="B376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44" name="Freeform 51"/>
              <p:cNvSpPr/>
              <p:nvPr/>
            </p:nvSpPr>
            <p:spPr bwMode="auto">
              <a:xfrm>
                <a:off x="5069" y="1734"/>
                <a:ext cx="112" cy="133"/>
              </a:xfrm>
              <a:custGeom>
                <a:avLst/>
                <a:gdLst>
                  <a:gd name="T0" fmla="*/ 16 w 42"/>
                  <a:gd name="T1" fmla="*/ 0 h 50"/>
                  <a:gd name="T2" fmla="*/ 35 w 42"/>
                  <a:gd name="T3" fmla="*/ 8 h 50"/>
                  <a:gd name="T4" fmla="*/ 42 w 42"/>
                  <a:gd name="T5" fmla="*/ 19 h 50"/>
                  <a:gd name="T6" fmla="*/ 42 w 42"/>
                  <a:gd name="T7" fmla="*/ 50 h 50"/>
                  <a:gd name="T8" fmla="*/ 13 w 42"/>
                  <a:gd name="T9" fmla="*/ 50 h 50"/>
                  <a:gd name="T10" fmla="*/ 13 w 42"/>
                  <a:gd name="T11" fmla="*/ 21 h 50"/>
                  <a:gd name="T12" fmla="*/ 0 w 42"/>
                  <a:gd name="T13" fmla="*/ 0 h 50"/>
                  <a:gd name="T14" fmla="*/ 16 w 42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50">
                    <a:moveTo>
                      <a:pt x="16" y="0"/>
                    </a:moveTo>
                    <a:cubicBezTo>
                      <a:pt x="35" y="8"/>
                      <a:pt x="35" y="8"/>
                      <a:pt x="35" y="8"/>
                    </a:cubicBezTo>
                    <a:cubicBezTo>
                      <a:pt x="39" y="10"/>
                      <a:pt x="42" y="14"/>
                      <a:pt x="42" y="1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77E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46" name="Freeform 52"/>
              <p:cNvSpPr/>
              <p:nvPr/>
            </p:nvSpPr>
            <p:spPr bwMode="auto">
              <a:xfrm>
                <a:off x="5104" y="1790"/>
                <a:ext cx="294" cy="283"/>
              </a:xfrm>
              <a:custGeom>
                <a:avLst/>
                <a:gdLst>
                  <a:gd name="T0" fmla="*/ 0 w 110"/>
                  <a:gd name="T1" fmla="*/ 29 h 106"/>
                  <a:gd name="T2" fmla="*/ 17 w 110"/>
                  <a:gd name="T3" fmla="*/ 98 h 106"/>
                  <a:gd name="T4" fmla="*/ 30 w 110"/>
                  <a:gd name="T5" fmla="*/ 101 h 106"/>
                  <a:gd name="T6" fmla="*/ 90 w 110"/>
                  <a:gd name="T7" fmla="*/ 44 h 106"/>
                  <a:gd name="T8" fmla="*/ 108 w 110"/>
                  <a:gd name="T9" fmla="*/ 30 h 106"/>
                  <a:gd name="T10" fmla="*/ 110 w 110"/>
                  <a:gd name="T11" fmla="*/ 22 h 106"/>
                  <a:gd name="T12" fmla="*/ 109 w 110"/>
                  <a:gd name="T13" fmla="*/ 19 h 106"/>
                  <a:gd name="T14" fmla="*/ 92 w 110"/>
                  <a:gd name="T15" fmla="*/ 9 h 106"/>
                  <a:gd name="T16" fmla="*/ 86 w 110"/>
                  <a:gd name="T17" fmla="*/ 10 h 106"/>
                  <a:gd name="T18" fmla="*/ 82 w 110"/>
                  <a:gd name="T19" fmla="*/ 14 h 106"/>
                  <a:gd name="T20" fmla="*/ 80 w 110"/>
                  <a:gd name="T21" fmla="*/ 13 h 106"/>
                  <a:gd name="T22" fmla="*/ 80 w 110"/>
                  <a:gd name="T23" fmla="*/ 7 h 106"/>
                  <a:gd name="T24" fmla="*/ 74 w 110"/>
                  <a:gd name="T25" fmla="*/ 0 h 106"/>
                  <a:gd name="T26" fmla="*/ 72 w 110"/>
                  <a:gd name="T27" fmla="*/ 23 h 106"/>
                  <a:gd name="T28" fmla="*/ 74 w 110"/>
                  <a:gd name="T29" fmla="*/ 33 h 106"/>
                  <a:gd name="T30" fmla="*/ 35 w 110"/>
                  <a:gd name="T31" fmla="*/ 67 h 106"/>
                  <a:gd name="T32" fmla="*/ 29 w 110"/>
                  <a:gd name="T33" fmla="*/ 29 h 106"/>
                  <a:gd name="T34" fmla="*/ 0 w 110"/>
                  <a:gd name="T35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0" h="106">
                    <a:moveTo>
                      <a:pt x="0" y="29"/>
                    </a:moveTo>
                    <a:cubicBezTo>
                      <a:pt x="17" y="98"/>
                      <a:pt x="17" y="98"/>
                      <a:pt x="17" y="98"/>
                    </a:cubicBezTo>
                    <a:cubicBezTo>
                      <a:pt x="18" y="103"/>
                      <a:pt x="25" y="106"/>
                      <a:pt x="30" y="101"/>
                    </a:cubicBezTo>
                    <a:cubicBezTo>
                      <a:pt x="90" y="44"/>
                      <a:pt x="90" y="44"/>
                      <a:pt x="90" y="44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10" y="28"/>
                      <a:pt x="110" y="25"/>
                      <a:pt x="110" y="22"/>
                    </a:cubicBezTo>
                    <a:cubicBezTo>
                      <a:pt x="109" y="19"/>
                      <a:pt x="109" y="19"/>
                      <a:pt x="109" y="1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0" y="7"/>
                      <a:pt x="87" y="8"/>
                      <a:pt x="86" y="10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1" y="3"/>
                      <a:pt x="78" y="0"/>
                      <a:pt x="74" y="0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29" y="29"/>
                      <a:pt x="29" y="29"/>
                      <a:pt x="29" y="29"/>
                    </a:cubicBez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47" name="Freeform 53"/>
              <p:cNvSpPr/>
              <p:nvPr/>
            </p:nvSpPr>
            <p:spPr bwMode="auto">
              <a:xfrm>
                <a:off x="4957" y="1459"/>
                <a:ext cx="35" cy="42"/>
              </a:xfrm>
              <a:custGeom>
                <a:avLst/>
                <a:gdLst>
                  <a:gd name="T0" fmla="*/ 12 w 13"/>
                  <a:gd name="T1" fmla="*/ 5 h 16"/>
                  <a:gd name="T2" fmla="*/ 7 w 13"/>
                  <a:gd name="T3" fmla="*/ 14 h 16"/>
                  <a:gd name="T4" fmla="*/ 2 w 13"/>
                  <a:gd name="T5" fmla="*/ 15 h 16"/>
                  <a:gd name="T6" fmla="*/ 2 w 13"/>
                  <a:gd name="T7" fmla="*/ 15 h 16"/>
                  <a:gd name="T8" fmla="*/ 1 w 13"/>
                  <a:gd name="T9" fmla="*/ 10 h 16"/>
                  <a:gd name="T10" fmla="*/ 7 w 13"/>
                  <a:gd name="T11" fmla="*/ 2 h 16"/>
                  <a:gd name="T12" fmla="*/ 11 w 13"/>
                  <a:gd name="T13" fmla="*/ 1 h 16"/>
                  <a:gd name="T14" fmla="*/ 12 w 13"/>
                  <a:gd name="T15" fmla="*/ 1 h 16"/>
                  <a:gd name="T16" fmla="*/ 12 w 13"/>
                  <a:gd name="T17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6">
                    <a:moveTo>
                      <a:pt x="12" y="5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6" y="15"/>
                      <a:pt x="4" y="16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2"/>
                      <a:pt x="1" y="10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0"/>
                      <a:pt x="10" y="0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2"/>
                      <a:pt x="13" y="4"/>
                      <a:pt x="12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48" name="Freeform 54"/>
              <p:cNvSpPr/>
              <p:nvPr/>
            </p:nvSpPr>
            <p:spPr bwMode="auto">
              <a:xfrm>
                <a:off x="4600" y="2546"/>
                <a:ext cx="232" cy="529"/>
              </a:xfrm>
              <a:custGeom>
                <a:avLst/>
                <a:gdLst>
                  <a:gd name="T0" fmla="*/ 0 w 87"/>
                  <a:gd name="T1" fmla="*/ 9 h 198"/>
                  <a:gd name="T2" fmla="*/ 32 w 87"/>
                  <a:gd name="T3" fmla="*/ 48 h 198"/>
                  <a:gd name="T4" fmla="*/ 32 w 87"/>
                  <a:gd name="T5" fmla="*/ 124 h 198"/>
                  <a:gd name="T6" fmla="*/ 49 w 87"/>
                  <a:gd name="T7" fmla="*/ 198 h 198"/>
                  <a:gd name="T8" fmla="*/ 87 w 87"/>
                  <a:gd name="T9" fmla="*/ 198 h 198"/>
                  <a:gd name="T10" fmla="*/ 83 w 87"/>
                  <a:gd name="T11" fmla="*/ 179 h 198"/>
                  <a:gd name="T12" fmla="*/ 71 w 87"/>
                  <a:gd name="T13" fmla="*/ 64 h 198"/>
                  <a:gd name="T14" fmla="*/ 71 w 87"/>
                  <a:gd name="T15" fmla="*/ 24 h 198"/>
                  <a:gd name="T16" fmla="*/ 62 w 87"/>
                  <a:gd name="T17" fmla="*/ 0 h 198"/>
                  <a:gd name="T18" fmla="*/ 0 w 87"/>
                  <a:gd name="T19" fmla="*/ 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198">
                    <a:moveTo>
                      <a:pt x="0" y="9"/>
                    </a:moveTo>
                    <a:cubicBezTo>
                      <a:pt x="32" y="48"/>
                      <a:pt x="32" y="48"/>
                      <a:pt x="32" y="48"/>
                    </a:cubicBezTo>
                    <a:cubicBezTo>
                      <a:pt x="32" y="48"/>
                      <a:pt x="20" y="105"/>
                      <a:pt x="32" y="124"/>
                    </a:cubicBezTo>
                    <a:cubicBezTo>
                      <a:pt x="32" y="124"/>
                      <a:pt x="50" y="175"/>
                      <a:pt x="49" y="198"/>
                    </a:cubicBezTo>
                    <a:cubicBezTo>
                      <a:pt x="87" y="198"/>
                      <a:pt x="87" y="198"/>
                      <a:pt x="87" y="198"/>
                    </a:cubicBezTo>
                    <a:cubicBezTo>
                      <a:pt x="83" y="179"/>
                      <a:pt x="83" y="179"/>
                      <a:pt x="83" y="179"/>
                    </a:cubicBezTo>
                    <a:cubicBezTo>
                      <a:pt x="83" y="179"/>
                      <a:pt x="66" y="154"/>
                      <a:pt x="71" y="64"/>
                    </a:cubicBezTo>
                    <a:cubicBezTo>
                      <a:pt x="71" y="64"/>
                      <a:pt x="84" y="38"/>
                      <a:pt x="71" y="24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49" name="Freeform 55"/>
              <p:cNvSpPr/>
              <p:nvPr/>
            </p:nvSpPr>
            <p:spPr bwMode="auto">
              <a:xfrm>
                <a:off x="4730" y="3024"/>
                <a:ext cx="262" cy="126"/>
              </a:xfrm>
              <a:custGeom>
                <a:avLst/>
                <a:gdLst>
                  <a:gd name="T0" fmla="*/ 0 w 98"/>
                  <a:gd name="T1" fmla="*/ 13 h 47"/>
                  <a:gd name="T2" fmla="*/ 0 w 98"/>
                  <a:gd name="T3" fmla="*/ 38 h 47"/>
                  <a:gd name="T4" fmla="*/ 10 w 98"/>
                  <a:gd name="T5" fmla="*/ 47 h 47"/>
                  <a:gd name="T6" fmla="*/ 98 w 98"/>
                  <a:gd name="T7" fmla="*/ 47 h 47"/>
                  <a:gd name="T8" fmla="*/ 98 w 98"/>
                  <a:gd name="T9" fmla="*/ 39 h 47"/>
                  <a:gd name="T10" fmla="*/ 49 w 98"/>
                  <a:gd name="T11" fmla="*/ 16 h 47"/>
                  <a:gd name="T12" fmla="*/ 34 w 98"/>
                  <a:gd name="T13" fmla="*/ 0 h 47"/>
                  <a:gd name="T14" fmla="*/ 0 w 98"/>
                  <a:gd name="T15" fmla="*/ 1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47">
                    <a:moveTo>
                      <a:pt x="0" y="13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43"/>
                      <a:pt x="4" y="47"/>
                      <a:pt x="10" y="47"/>
                    </a:cubicBezTo>
                    <a:cubicBezTo>
                      <a:pt x="98" y="47"/>
                      <a:pt x="98" y="47"/>
                      <a:pt x="98" y="47"/>
                    </a:cubicBezTo>
                    <a:cubicBezTo>
                      <a:pt x="98" y="39"/>
                      <a:pt x="98" y="39"/>
                      <a:pt x="98" y="39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6" y="16"/>
                      <a:pt x="0" y="13"/>
                    </a:cubicBezTo>
                  </a:path>
                </a:pathLst>
              </a:custGeom>
              <a:solidFill>
                <a:srgbClr val="623F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50" name="Freeform 56"/>
              <p:cNvSpPr/>
              <p:nvPr/>
            </p:nvSpPr>
            <p:spPr bwMode="auto">
              <a:xfrm>
                <a:off x="4730" y="3102"/>
                <a:ext cx="262" cy="48"/>
              </a:xfrm>
              <a:custGeom>
                <a:avLst/>
                <a:gdLst>
                  <a:gd name="T0" fmla="*/ 10 w 98"/>
                  <a:gd name="T1" fmla="*/ 10 h 18"/>
                  <a:gd name="T2" fmla="*/ 0 w 98"/>
                  <a:gd name="T3" fmla="*/ 0 h 18"/>
                  <a:gd name="T4" fmla="*/ 0 w 98"/>
                  <a:gd name="T5" fmla="*/ 9 h 18"/>
                  <a:gd name="T6" fmla="*/ 10 w 98"/>
                  <a:gd name="T7" fmla="*/ 18 h 18"/>
                  <a:gd name="T8" fmla="*/ 98 w 98"/>
                  <a:gd name="T9" fmla="*/ 18 h 18"/>
                  <a:gd name="T10" fmla="*/ 98 w 98"/>
                  <a:gd name="T11" fmla="*/ 10 h 18"/>
                  <a:gd name="T12" fmla="*/ 96 w 98"/>
                  <a:gd name="T13" fmla="*/ 10 h 18"/>
                  <a:gd name="T14" fmla="*/ 10 w 98"/>
                  <a:gd name="T15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18">
                    <a:moveTo>
                      <a:pt x="10" y="10"/>
                    </a:moveTo>
                    <a:cubicBezTo>
                      <a:pt x="4" y="10"/>
                      <a:pt x="0" y="5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4"/>
                      <a:pt x="4" y="18"/>
                      <a:pt x="10" y="18"/>
                    </a:cubicBezTo>
                    <a:cubicBezTo>
                      <a:pt x="98" y="18"/>
                      <a:pt x="98" y="18"/>
                      <a:pt x="98" y="18"/>
                    </a:cubicBezTo>
                    <a:cubicBezTo>
                      <a:pt x="98" y="10"/>
                      <a:pt x="98" y="10"/>
                      <a:pt x="98" y="10"/>
                    </a:cubicBezTo>
                    <a:cubicBezTo>
                      <a:pt x="96" y="10"/>
                      <a:pt x="96" y="10"/>
                      <a:pt x="96" y="10"/>
                    </a:cubicBez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2B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51" name="Freeform 57"/>
              <p:cNvSpPr/>
              <p:nvPr/>
            </p:nvSpPr>
            <p:spPr bwMode="auto">
              <a:xfrm>
                <a:off x="4517" y="2316"/>
                <a:ext cx="261" cy="257"/>
              </a:xfrm>
              <a:custGeom>
                <a:avLst/>
                <a:gdLst>
                  <a:gd name="T0" fmla="*/ 133 w 261"/>
                  <a:gd name="T1" fmla="*/ 0 h 257"/>
                  <a:gd name="T2" fmla="*/ 261 w 261"/>
                  <a:gd name="T3" fmla="*/ 227 h 257"/>
                  <a:gd name="T4" fmla="*/ 69 w 261"/>
                  <a:gd name="T5" fmla="*/ 257 h 257"/>
                  <a:gd name="T6" fmla="*/ 0 w 261"/>
                  <a:gd name="T7" fmla="*/ 166 h 257"/>
                  <a:gd name="T8" fmla="*/ 10 w 261"/>
                  <a:gd name="T9" fmla="*/ 19 h 257"/>
                  <a:gd name="T10" fmla="*/ 133 w 261"/>
                  <a:gd name="T11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1" h="257">
                    <a:moveTo>
                      <a:pt x="133" y="0"/>
                    </a:moveTo>
                    <a:lnTo>
                      <a:pt x="261" y="227"/>
                    </a:lnTo>
                    <a:lnTo>
                      <a:pt x="69" y="257"/>
                    </a:lnTo>
                    <a:lnTo>
                      <a:pt x="0" y="166"/>
                    </a:lnTo>
                    <a:lnTo>
                      <a:pt x="10" y="19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52" name="Freeform 58"/>
              <p:cNvSpPr/>
              <p:nvPr/>
            </p:nvSpPr>
            <p:spPr bwMode="auto">
              <a:xfrm>
                <a:off x="4517" y="2316"/>
                <a:ext cx="261" cy="257"/>
              </a:xfrm>
              <a:custGeom>
                <a:avLst/>
                <a:gdLst>
                  <a:gd name="T0" fmla="*/ 133 w 261"/>
                  <a:gd name="T1" fmla="*/ 0 h 257"/>
                  <a:gd name="T2" fmla="*/ 261 w 261"/>
                  <a:gd name="T3" fmla="*/ 227 h 257"/>
                  <a:gd name="T4" fmla="*/ 69 w 261"/>
                  <a:gd name="T5" fmla="*/ 257 h 257"/>
                  <a:gd name="T6" fmla="*/ 0 w 261"/>
                  <a:gd name="T7" fmla="*/ 166 h 257"/>
                  <a:gd name="T8" fmla="*/ 10 w 261"/>
                  <a:gd name="T9" fmla="*/ 19 h 257"/>
                  <a:gd name="T10" fmla="*/ 133 w 261"/>
                  <a:gd name="T11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1" h="257">
                    <a:moveTo>
                      <a:pt x="133" y="0"/>
                    </a:moveTo>
                    <a:lnTo>
                      <a:pt x="261" y="227"/>
                    </a:lnTo>
                    <a:lnTo>
                      <a:pt x="69" y="257"/>
                    </a:lnTo>
                    <a:lnTo>
                      <a:pt x="0" y="166"/>
                    </a:lnTo>
                    <a:lnTo>
                      <a:pt x="10" y="19"/>
                    </a:lnTo>
                    <a:lnTo>
                      <a:pt x="13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53" name="Freeform 59"/>
              <p:cNvSpPr/>
              <p:nvPr/>
            </p:nvSpPr>
            <p:spPr bwMode="auto">
              <a:xfrm>
                <a:off x="4856" y="3073"/>
                <a:ext cx="26" cy="24"/>
              </a:xfrm>
              <a:custGeom>
                <a:avLst/>
                <a:gdLst>
                  <a:gd name="T0" fmla="*/ 0 w 26"/>
                  <a:gd name="T1" fmla="*/ 18 h 24"/>
                  <a:gd name="T2" fmla="*/ 10 w 26"/>
                  <a:gd name="T3" fmla="*/ 24 h 24"/>
                  <a:gd name="T4" fmla="*/ 26 w 26"/>
                  <a:gd name="T5" fmla="*/ 5 h 24"/>
                  <a:gd name="T6" fmla="*/ 16 w 26"/>
                  <a:gd name="T7" fmla="*/ 0 h 24"/>
                  <a:gd name="T8" fmla="*/ 0 w 26"/>
                  <a:gd name="T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0" y="18"/>
                    </a:moveTo>
                    <a:lnTo>
                      <a:pt x="10" y="24"/>
                    </a:lnTo>
                    <a:lnTo>
                      <a:pt x="26" y="5"/>
                    </a:lnTo>
                    <a:lnTo>
                      <a:pt x="16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2B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54" name="Freeform 60"/>
              <p:cNvSpPr/>
              <p:nvPr/>
            </p:nvSpPr>
            <p:spPr bwMode="auto">
              <a:xfrm>
                <a:off x="4896" y="3094"/>
                <a:ext cx="29" cy="24"/>
              </a:xfrm>
              <a:custGeom>
                <a:avLst/>
                <a:gdLst>
                  <a:gd name="T0" fmla="*/ 19 w 29"/>
                  <a:gd name="T1" fmla="*/ 0 h 24"/>
                  <a:gd name="T2" fmla="*/ 0 w 29"/>
                  <a:gd name="T3" fmla="*/ 19 h 24"/>
                  <a:gd name="T4" fmla="*/ 11 w 29"/>
                  <a:gd name="T5" fmla="*/ 24 h 24"/>
                  <a:gd name="T6" fmla="*/ 29 w 29"/>
                  <a:gd name="T7" fmla="*/ 5 h 24"/>
                  <a:gd name="T8" fmla="*/ 19 w 29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4">
                    <a:moveTo>
                      <a:pt x="19" y="0"/>
                    </a:moveTo>
                    <a:lnTo>
                      <a:pt x="0" y="19"/>
                    </a:lnTo>
                    <a:lnTo>
                      <a:pt x="11" y="24"/>
                    </a:lnTo>
                    <a:lnTo>
                      <a:pt x="29" y="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2B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55" name="Freeform 61"/>
              <p:cNvSpPr/>
              <p:nvPr/>
            </p:nvSpPr>
            <p:spPr bwMode="auto">
              <a:xfrm>
                <a:off x="4874" y="3083"/>
                <a:ext cx="30" cy="24"/>
              </a:xfrm>
              <a:custGeom>
                <a:avLst/>
                <a:gdLst>
                  <a:gd name="T0" fmla="*/ 30 w 30"/>
                  <a:gd name="T1" fmla="*/ 6 h 24"/>
                  <a:gd name="T2" fmla="*/ 16 w 30"/>
                  <a:gd name="T3" fmla="*/ 0 h 24"/>
                  <a:gd name="T4" fmla="*/ 0 w 30"/>
                  <a:gd name="T5" fmla="*/ 19 h 24"/>
                  <a:gd name="T6" fmla="*/ 11 w 30"/>
                  <a:gd name="T7" fmla="*/ 24 h 24"/>
                  <a:gd name="T8" fmla="*/ 30 w 30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4">
                    <a:moveTo>
                      <a:pt x="30" y="6"/>
                    </a:moveTo>
                    <a:lnTo>
                      <a:pt x="16" y="0"/>
                    </a:lnTo>
                    <a:lnTo>
                      <a:pt x="0" y="19"/>
                    </a:lnTo>
                    <a:lnTo>
                      <a:pt x="11" y="24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2B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56" name="Freeform 62"/>
              <p:cNvSpPr/>
              <p:nvPr/>
            </p:nvSpPr>
            <p:spPr bwMode="auto">
              <a:xfrm>
                <a:off x="4842" y="3062"/>
                <a:ext cx="22" cy="21"/>
              </a:xfrm>
              <a:custGeom>
                <a:avLst/>
                <a:gdLst>
                  <a:gd name="T0" fmla="*/ 11 w 22"/>
                  <a:gd name="T1" fmla="*/ 0 h 21"/>
                  <a:gd name="T2" fmla="*/ 0 w 22"/>
                  <a:gd name="T3" fmla="*/ 16 h 21"/>
                  <a:gd name="T4" fmla="*/ 8 w 22"/>
                  <a:gd name="T5" fmla="*/ 21 h 21"/>
                  <a:gd name="T6" fmla="*/ 22 w 22"/>
                  <a:gd name="T7" fmla="*/ 8 h 21"/>
                  <a:gd name="T8" fmla="*/ 19 w 22"/>
                  <a:gd name="T9" fmla="*/ 5 h 21"/>
                  <a:gd name="T10" fmla="*/ 11 w 22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1">
                    <a:moveTo>
                      <a:pt x="11" y="0"/>
                    </a:moveTo>
                    <a:lnTo>
                      <a:pt x="0" y="16"/>
                    </a:lnTo>
                    <a:lnTo>
                      <a:pt x="8" y="21"/>
                    </a:lnTo>
                    <a:lnTo>
                      <a:pt x="22" y="8"/>
                    </a:lnTo>
                    <a:lnTo>
                      <a:pt x="19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2B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57" name="Freeform 63"/>
              <p:cNvSpPr/>
              <p:nvPr/>
            </p:nvSpPr>
            <p:spPr bwMode="auto">
              <a:xfrm>
                <a:off x="4020" y="2584"/>
                <a:ext cx="419" cy="328"/>
              </a:xfrm>
              <a:custGeom>
                <a:avLst/>
                <a:gdLst>
                  <a:gd name="T0" fmla="*/ 114 w 157"/>
                  <a:gd name="T1" fmla="*/ 0 h 123"/>
                  <a:gd name="T2" fmla="*/ 108 w 157"/>
                  <a:gd name="T3" fmla="*/ 17 h 123"/>
                  <a:gd name="T4" fmla="*/ 53 w 157"/>
                  <a:gd name="T5" fmla="*/ 48 h 123"/>
                  <a:gd name="T6" fmla="*/ 0 w 157"/>
                  <a:gd name="T7" fmla="*/ 93 h 123"/>
                  <a:gd name="T8" fmla="*/ 4 w 157"/>
                  <a:gd name="T9" fmla="*/ 123 h 123"/>
                  <a:gd name="T10" fmla="*/ 22 w 157"/>
                  <a:gd name="T11" fmla="*/ 115 h 123"/>
                  <a:gd name="T12" fmla="*/ 125 w 157"/>
                  <a:gd name="T13" fmla="*/ 57 h 123"/>
                  <a:gd name="T14" fmla="*/ 137 w 157"/>
                  <a:gd name="T15" fmla="*/ 53 h 123"/>
                  <a:gd name="T16" fmla="*/ 146 w 157"/>
                  <a:gd name="T17" fmla="*/ 45 h 123"/>
                  <a:gd name="T18" fmla="*/ 157 w 157"/>
                  <a:gd name="T19" fmla="*/ 18 h 123"/>
                  <a:gd name="T20" fmla="*/ 114 w 157"/>
                  <a:gd name="T21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7" h="123">
                    <a:moveTo>
                      <a:pt x="114" y="0"/>
                    </a:moveTo>
                    <a:cubicBezTo>
                      <a:pt x="108" y="17"/>
                      <a:pt x="108" y="17"/>
                      <a:pt x="108" y="17"/>
                    </a:cubicBezTo>
                    <a:cubicBezTo>
                      <a:pt x="108" y="17"/>
                      <a:pt x="61" y="27"/>
                      <a:pt x="53" y="48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22" y="115"/>
                      <a:pt x="22" y="115"/>
                      <a:pt x="22" y="115"/>
                    </a:cubicBezTo>
                    <a:cubicBezTo>
                      <a:pt x="22" y="115"/>
                      <a:pt x="27" y="90"/>
                      <a:pt x="125" y="57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52"/>
                      <a:pt x="144" y="49"/>
                      <a:pt x="146" y="45"/>
                    </a:cubicBezTo>
                    <a:cubicBezTo>
                      <a:pt x="157" y="18"/>
                      <a:pt x="157" y="18"/>
                      <a:pt x="157" y="18"/>
                    </a:cubicBez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58" name="Freeform 64"/>
              <p:cNvSpPr/>
              <p:nvPr/>
            </p:nvSpPr>
            <p:spPr bwMode="auto">
              <a:xfrm>
                <a:off x="3964" y="2811"/>
                <a:ext cx="115" cy="251"/>
              </a:xfrm>
              <a:custGeom>
                <a:avLst/>
                <a:gdLst>
                  <a:gd name="T0" fmla="*/ 31 w 43"/>
                  <a:gd name="T1" fmla="*/ 0 h 94"/>
                  <a:gd name="T2" fmla="*/ 12 w 43"/>
                  <a:gd name="T3" fmla="*/ 0 h 94"/>
                  <a:gd name="T4" fmla="*/ 4 w 43"/>
                  <a:gd name="T5" fmla="*/ 8 h 94"/>
                  <a:gd name="T6" fmla="*/ 0 w 43"/>
                  <a:gd name="T7" fmla="*/ 75 h 94"/>
                  <a:gd name="T8" fmla="*/ 14 w 43"/>
                  <a:gd name="T9" fmla="*/ 92 h 94"/>
                  <a:gd name="T10" fmla="*/ 18 w 43"/>
                  <a:gd name="T11" fmla="*/ 94 h 94"/>
                  <a:gd name="T12" fmla="*/ 26 w 43"/>
                  <a:gd name="T13" fmla="*/ 94 h 94"/>
                  <a:gd name="T14" fmla="*/ 31 w 43"/>
                  <a:gd name="T15" fmla="*/ 89 h 94"/>
                  <a:gd name="T16" fmla="*/ 37 w 43"/>
                  <a:gd name="T17" fmla="*/ 44 h 94"/>
                  <a:gd name="T18" fmla="*/ 43 w 43"/>
                  <a:gd name="T19" fmla="*/ 30 h 94"/>
                  <a:gd name="T20" fmla="*/ 31 w 43"/>
                  <a:gd name="T2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94">
                    <a:moveTo>
                      <a:pt x="31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7" y="0"/>
                      <a:pt x="4" y="3"/>
                      <a:pt x="4" y="8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14" y="92"/>
                      <a:pt x="14" y="92"/>
                      <a:pt x="14" y="92"/>
                    </a:cubicBezTo>
                    <a:cubicBezTo>
                      <a:pt x="15" y="93"/>
                      <a:pt x="16" y="94"/>
                      <a:pt x="18" y="94"/>
                    </a:cubicBezTo>
                    <a:cubicBezTo>
                      <a:pt x="26" y="94"/>
                      <a:pt x="26" y="94"/>
                      <a:pt x="26" y="94"/>
                    </a:cubicBezTo>
                    <a:cubicBezTo>
                      <a:pt x="28" y="94"/>
                      <a:pt x="31" y="92"/>
                      <a:pt x="31" y="89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16" y="27"/>
                      <a:pt x="31" y="0"/>
                    </a:cubicBezTo>
                  </a:path>
                </a:pathLst>
              </a:custGeom>
              <a:solidFill>
                <a:srgbClr val="623F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59" name="Freeform 65"/>
              <p:cNvSpPr/>
              <p:nvPr/>
            </p:nvSpPr>
            <p:spPr bwMode="auto">
              <a:xfrm>
                <a:off x="3964" y="2811"/>
                <a:ext cx="67" cy="251"/>
              </a:xfrm>
              <a:custGeom>
                <a:avLst/>
                <a:gdLst>
                  <a:gd name="T0" fmla="*/ 20 w 25"/>
                  <a:gd name="T1" fmla="*/ 92 h 94"/>
                  <a:gd name="T2" fmla="*/ 7 w 25"/>
                  <a:gd name="T3" fmla="*/ 75 h 94"/>
                  <a:gd name="T4" fmla="*/ 10 w 25"/>
                  <a:gd name="T5" fmla="*/ 8 h 94"/>
                  <a:gd name="T6" fmla="*/ 18 w 25"/>
                  <a:gd name="T7" fmla="*/ 0 h 94"/>
                  <a:gd name="T8" fmla="*/ 12 w 25"/>
                  <a:gd name="T9" fmla="*/ 0 h 94"/>
                  <a:gd name="T10" fmla="*/ 4 w 25"/>
                  <a:gd name="T11" fmla="*/ 8 h 94"/>
                  <a:gd name="T12" fmla="*/ 0 w 25"/>
                  <a:gd name="T13" fmla="*/ 75 h 94"/>
                  <a:gd name="T14" fmla="*/ 14 w 25"/>
                  <a:gd name="T15" fmla="*/ 92 h 94"/>
                  <a:gd name="T16" fmla="*/ 18 w 25"/>
                  <a:gd name="T17" fmla="*/ 94 h 94"/>
                  <a:gd name="T18" fmla="*/ 25 w 25"/>
                  <a:gd name="T19" fmla="*/ 94 h 94"/>
                  <a:gd name="T20" fmla="*/ 20 w 25"/>
                  <a:gd name="T21" fmla="*/ 9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94">
                    <a:moveTo>
                      <a:pt x="20" y="92"/>
                    </a:moveTo>
                    <a:cubicBezTo>
                      <a:pt x="7" y="75"/>
                      <a:pt x="7" y="75"/>
                      <a:pt x="7" y="7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3"/>
                      <a:pt x="14" y="0"/>
                      <a:pt x="18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0"/>
                      <a:pt x="4" y="3"/>
                      <a:pt x="4" y="8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14" y="92"/>
                      <a:pt x="14" y="92"/>
                      <a:pt x="14" y="92"/>
                    </a:cubicBezTo>
                    <a:cubicBezTo>
                      <a:pt x="15" y="93"/>
                      <a:pt x="16" y="94"/>
                      <a:pt x="18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3" y="94"/>
                      <a:pt x="21" y="93"/>
                      <a:pt x="20" y="92"/>
                    </a:cubicBezTo>
                  </a:path>
                </a:pathLst>
              </a:custGeom>
              <a:solidFill>
                <a:srgbClr val="2B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88" name="Freeform 66"/>
              <p:cNvSpPr/>
              <p:nvPr/>
            </p:nvSpPr>
            <p:spPr bwMode="auto">
              <a:xfrm>
                <a:off x="4322" y="1859"/>
                <a:ext cx="205" cy="195"/>
              </a:xfrm>
              <a:custGeom>
                <a:avLst/>
                <a:gdLst>
                  <a:gd name="T0" fmla="*/ 29 w 77"/>
                  <a:gd name="T1" fmla="*/ 0 h 73"/>
                  <a:gd name="T2" fmla="*/ 4 w 77"/>
                  <a:gd name="T3" fmla="*/ 27 h 73"/>
                  <a:gd name="T4" fmla="*/ 3 w 77"/>
                  <a:gd name="T5" fmla="*/ 42 h 73"/>
                  <a:gd name="T6" fmla="*/ 23 w 77"/>
                  <a:gd name="T7" fmla="*/ 73 h 73"/>
                  <a:gd name="T8" fmla="*/ 77 w 77"/>
                  <a:gd name="T9" fmla="*/ 18 h 73"/>
                  <a:gd name="T10" fmla="*/ 29 w 77"/>
                  <a:gd name="T11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73">
                    <a:moveTo>
                      <a:pt x="29" y="0"/>
                    </a:moveTo>
                    <a:cubicBezTo>
                      <a:pt x="4" y="27"/>
                      <a:pt x="4" y="27"/>
                      <a:pt x="4" y="27"/>
                    </a:cubicBezTo>
                    <a:cubicBezTo>
                      <a:pt x="1" y="31"/>
                      <a:pt x="0" y="37"/>
                      <a:pt x="3" y="42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4163" name="Picture 67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0" y="1856"/>
                <a:ext cx="72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89" name="Freeform 68"/>
              <p:cNvSpPr/>
              <p:nvPr/>
            </p:nvSpPr>
            <p:spPr bwMode="auto">
              <a:xfrm>
                <a:off x="4341" y="1870"/>
                <a:ext cx="69" cy="184"/>
              </a:xfrm>
              <a:custGeom>
                <a:avLst/>
                <a:gdLst>
                  <a:gd name="T0" fmla="*/ 50 w 69"/>
                  <a:gd name="T1" fmla="*/ 0 h 184"/>
                  <a:gd name="T2" fmla="*/ 50 w 69"/>
                  <a:gd name="T3" fmla="*/ 0 h 184"/>
                  <a:gd name="T4" fmla="*/ 42 w 69"/>
                  <a:gd name="T5" fmla="*/ 5 h 184"/>
                  <a:gd name="T6" fmla="*/ 42 w 69"/>
                  <a:gd name="T7" fmla="*/ 8 h 184"/>
                  <a:gd name="T8" fmla="*/ 0 w 69"/>
                  <a:gd name="T9" fmla="*/ 118 h 184"/>
                  <a:gd name="T10" fmla="*/ 5 w 69"/>
                  <a:gd name="T11" fmla="*/ 128 h 184"/>
                  <a:gd name="T12" fmla="*/ 42 w 69"/>
                  <a:gd name="T13" fmla="*/ 184 h 184"/>
                  <a:gd name="T14" fmla="*/ 53 w 69"/>
                  <a:gd name="T15" fmla="*/ 174 h 184"/>
                  <a:gd name="T16" fmla="*/ 66 w 69"/>
                  <a:gd name="T17" fmla="*/ 37 h 184"/>
                  <a:gd name="T18" fmla="*/ 66 w 69"/>
                  <a:gd name="T19" fmla="*/ 37 h 184"/>
                  <a:gd name="T20" fmla="*/ 69 w 69"/>
                  <a:gd name="T21" fmla="*/ 11 h 184"/>
                  <a:gd name="T22" fmla="*/ 50 w 69"/>
                  <a:gd name="T2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" h="184">
                    <a:moveTo>
                      <a:pt x="50" y="0"/>
                    </a:moveTo>
                    <a:lnTo>
                      <a:pt x="50" y="0"/>
                    </a:lnTo>
                    <a:lnTo>
                      <a:pt x="42" y="5"/>
                    </a:lnTo>
                    <a:lnTo>
                      <a:pt x="42" y="8"/>
                    </a:lnTo>
                    <a:lnTo>
                      <a:pt x="0" y="118"/>
                    </a:lnTo>
                    <a:lnTo>
                      <a:pt x="5" y="128"/>
                    </a:lnTo>
                    <a:lnTo>
                      <a:pt x="42" y="184"/>
                    </a:lnTo>
                    <a:lnTo>
                      <a:pt x="53" y="174"/>
                    </a:lnTo>
                    <a:lnTo>
                      <a:pt x="66" y="37"/>
                    </a:lnTo>
                    <a:lnTo>
                      <a:pt x="66" y="37"/>
                    </a:lnTo>
                    <a:lnTo>
                      <a:pt x="69" y="1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BAB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90" name="Freeform 69"/>
              <p:cNvSpPr/>
              <p:nvPr/>
            </p:nvSpPr>
            <p:spPr bwMode="auto">
              <a:xfrm>
                <a:off x="4341" y="1870"/>
                <a:ext cx="69" cy="184"/>
              </a:xfrm>
              <a:custGeom>
                <a:avLst/>
                <a:gdLst>
                  <a:gd name="T0" fmla="*/ 50 w 69"/>
                  <a:gd name="T1" fmla="*/ 0 h 184"/>
                  <a:gd name="T2" fmla="*/ 50 w 69"/>
                  <a:gd name="T3" fmla="*/ 0 h 184"/>
                  <a:gd name="T4" fmla="*/ 42 w 69"/>
                  <a:gd name="T5" fmla="*/ 5 h 184"/>
                  <a:gd name="T6" fmla="*/ 42 w 69"/>
                  <a:gd name="T7" fmla="*/ 8 h 184"/>
                  <a:gd name="T8" fmla="*/ 0 w 69"/>
                  <a:gd name="T9" fmla="*/ 118 h 184"/>
                  <a:gd name="T10" fmla="*/ 5 w 69"/>
                  <a:gd name="T11" fmla="*/ 128 h 184"/>
                  <a:gd name="T12" fmla="*/ 42 w 69"/>
                  <a:gd name="T13" fmla="*/ 184 h 184"/>
                  <a:gd name="T14" fmla="*/ 53 w 69"/>
                  <a:gd name="T15" fmla="*/ 174 h 184"/>
                  <a:gd name="T16" fmla="*/ 66 w 69"/>
                  <a:gd name="T17" fmla="*/ 37 h 184"/>
                  <a:gd name="T18" fmla="*/ 66 w 69"/>
                  <a:gd name="T19" fmla="*/ 37 h 184"/>
                  <a:gd name="T20" fmla="*/ 69 w 69"/>
                  <a:gd name="T21" fmla="*/ 11 h 184"/>
                  <a:gd name="T22" fmla="*/ 50 w 69"/>
                  <a:gd name="T2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" h="184">
                    <a:moveTo>
                      <a:pt x="50" y="0"/>
                    </a:moveTo>
                    <a:lnTo>
                      <a:pt x="50" y="0"/>
                    </a:lnTo>
                    <a:lnTo>
                      <a:pt x="42" y="5"/>
                    </a:lnTo>
                    <a:lnTo>
                      <a:pt x="42" y="8"/>
                    </a:lnTo>
                    <a:lnTo>
                      <a:pt x="0" y="118"/>
                    </a:lnTo>
                    <a:lnTo>
                      <a:pt x="5" y="128"/>
                    </a:lnTo>
                    <a:lnTo>
                      <a:pt x="42" y="184"/>
                    </a:lnTo>
                    <a:lnTo>
                      <a:pt x="53" y="174"/>
                    </a:lnTo>
                    <a:lnTo>
                      <a:pt x="66" y="37"/>
                    </a:lnTo>
                    <a:lnTo>
                      <a:pt x="66" y="37"/>
                    </a:lnTo>
                    <a:lnTo>
                      <a:pt x="69" y="11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91" name="Freeform 70"/>
              <p:cNvSpPr/>
              <p:nvPr/>
            </p:nvSpPr>
            <p:spPr bwMode="auto">
              <a:xfrm>
                <a:off x="4546" y="1421"/>
                <a:ext cx="262" cy="235"/>
              </a:xfrm>
              <a:custGeom>
                <a:avLst/>
                <a:gdLst>
                  <a:gd name="T0" fmla="*/ 98 w 98"/>
                  <a:gd name="T1" fmla="*/ 14 h 88"/>
                  <a:gd name="T2" fmla="*/ 97 w 98"/>
                  <a:gd name="T3" fmla="*/ 9 h 88"/>
                  <a:gd name="T4" fmla="*/ 93 w 98"/>
                  <a:gd name="T5" fmla="*/ 7 h 88"/>
                  <a:gd name="T6" fmla="*/ 87 w 98"/>
                  <a:gd name="T7" fmla="*/ 11 h 88"/>
                  <a:gd name="T8" fmla="*/ 81 w 98"/>
                  <a:gd name="T9" fmla="*/ 8 h 88"/>
                  <a:gd name="T10" fmla="*/ 70 w 98"/>
                  <a:gd name="T11" fmla="*/ 10 h 88"/>
                  <a:gd name="T12" fmla="*/ 60 w 98"/>
                  <a:gd name="T13" fmla="*/ 6 h 88"/>
                  <a:gd name="T14" fmla="*/ 50 w 98"/>
                  <a:gd name="T15" fmla="*/ 1 h 88"/>
                  <a:gd name="T16" fmla="*/ 40 w 98"/>
                  <a:gd name="T17" fmla="*/ 2 h 88"/>
                  <a:gd name="T18" fmla="*/ 36 w 98"/>
                  <a:gd name="T19" fmla="*/ 4 h 88"/>
                  <a:gd name="T20" fmla="*/ 29 w 98"/>
                  <a:gd name="T21" fmla="*/ 2 h 88"/>
                  <a:gd name="T22" fmla="*/ 13 w 98"/>
                  <a:gd name="T23" fmla="*/ 6 h 88"/>
                  <a:gd name="T24" fmla="*/ 3 w 98"/>
                  <a:gd name="T25" fmla="*/ 15 h 88"/>
                  <a:gd name="T26" fmla="*/ 2 w 98"/>
                  <a:gd name="T27" fmla="*/ 22 h 88"/>
                  <a:gd name="T28" fmla="*/ 0 w 98"/>
                  <a:gd name="T29" fmla="*/ 37 h 88"/>
                  <a:gd name="T30" fmla="*/ 3 w 98"/>
                  <a:gd name="T31" fmla="*/ 51 h 88"/>
                  <a:gd name="T32" fmla="*/ 5 w 98"/>
                  <a:gd name="T33" fmla="*/ 64 h 88"/>
                  <a:gd name="T34" fmla="*/ 9 w 98"/>
                  <a:gd name="T35" fmla="*/ 73 h 88"/>
                  <a:gd name="T36" fmla="*/ 10 w 98"/>
                  <a:gd name="T37" fmla="*/ 85 h 88"/>
                  <a:gd name="T38" fmla="*/ 12 w 98"/>
                  <a:gd name="T39" fmla="*/ 87 h 88"/>
                  <a:gd name="T40" fmla="*/ 15 w 98"/>
                  <a:gd name="T41" fmla="*/ 86 h 88"/>
                  <a:gd name="T42" fmla="*/ 20 w 98"/>
                  <a:gd name="T43" fmla="*/ 82 h 88"/>
                  <a:gd name="T44" fmla="*/ 39 w 98"/>
                  <a:gd name="T45" fmla="*/ 74 h 88"/>
                  <a:gd name="T46" fmla="*/ 49 w 98"/>
                  <a:gd name="T47" fmla="*/ 58 h 88"/>
                  <a:gd name="T48" fmla="*/ 67 w 98"/>
                  <a:gd name="T49" fmla="*/ 39 h 88"/>
                  <a:gd name="T50" fmla="*/ 76 w 98"/>
                  <a:gd name="T51" fmla="*/ 36 h 88"/>
                  <a:gd name="T52" fmla="*/ 89 w 98"/>
                  <a:gd name="T53" fmla="*/ 38 h 88"/>
                  <a:gd name="T54" fmla="*/ 93 w 98"/>
                  <a:gd name="T55" fmla="*/ 34 h 88"/>
                  <a:gd name="T56" fmla="*/ 95 w 98"/>
                  <a:gd name="T57" fmla="*/ 29 h 88"/>
                  <a:gd name="T58" fmla="*/ 97 w 98"/>
                  <a:gd name="T59" fmla="*/ 25 h 88"/>
                  <a:gd name="T60" fmla="*/ 98 w 98"/>
                  <a:gd name="T61" fmla="*/ 1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8" h="88">
                    <a:moveTo>
                      <a:pt x="98" y="14"/>
                    </a:moveTo>
                    <a:cubicBezTo>
                      <a:pt x="97" y="12"/>
                      <a:pt x="97" y="11"/>
                      <a:pt x="97" y="9"/>
                    </a:cubicBezTo>
                    <a:cubicBezTo>
                      <a:pt x="96" y="8"/>
                      <a:pt x="94" y="7"/>
                      <a:pt x="93" y="7"/>
                    </a:cubicBezTo>
                    <a:cubicBezTo>
                      <a:pt x="90" y="7"/>
                      <a:pt x="89" y="10"/>
                      <a:pt x="87" y="11"/>
                    </a:cubicBezTo>
                    <a:cubicBezTo>
                      <a:pt x="85" y="12"/>
                      <a:pt x="82" y="10"/>
                      <a:pt x="81" y="8"/>
                    </a:cubicBezTo>
                    <a:cubicBezTo>
                      <a:pt x="78" y="11"/>
                      <a:pt x="73" y="11"/>
                      <a:pt x="70" y="10"/>
                    </a:cubicBezTo>
                    <a:cubicBezTo>
                      <a:pt x="66" y="8"/>
                      <a:pt x="63" y="7"/>
                      <a:pt x="60" y="6"/>
                    </a:cubicBezTo>
                    <a:cubicBezTo>
                      <a:pt x="56" y="5"/>
                      <a:pt x="54" y="2"/>
                      <a:pt x="50" y="1"/>
                    </a:cubicBezTo>
                    <a:cubicBezTo>
                      <a:pt x="47" y="0"/>
                      <a:pt x="43" y="0"/>
                      <a:pt x="40" y="2"/>
                    </a:cubicBezTo>
                    <a:cubicBezTo>
                      <a:pt x="38" y="2"/>
                      <a:pt x="37" y="4"/>
                      <a:pt x="36" y="4"/>
                    </a:cubicBezTo>
                    <a:cubicBezTo>
                      <a:pt x="33" y="4"/>
                      <a:pt x="31" y="3"/>
                      <a:pt x="29" y="2"/>
                    </a:cubicBezTo>
                    <a:cubicBezTo>
                      <a:pt x="23" y="1"/>
                      <a:pt x="18" y="3"/>
                      <a:pt x="13" y="6"/>
                    </a:cubicBezTo>
                    <a:cubicBezTo>
                      <a:pt x="9" y="8"/>
                      <a:pt x="5" y="11"/>
                      <a:pt x="3" y="15"/>
                    </a:cubicBezTo>
                    <a:cubicBezTo>
                      <a:pt x="2" y="17"/>
                      <a:pt x="2" y="20"/>
                      <a:pt x="2" y="22"/>
                    </a:cubicBezTo>
                    <a:cubicBezTo>
                      <a:pt x="2" y="27"/>
                      <a:pt x="0" y="32"/>
                      <a:pt x="0" y="37"/>
                    </a:cubicBezTo>
                    <a:cubicBezTo>
                      <a:pt x="0" y="42"/>
                      <a:pt x="2" y="46"/>
                      <a:pt x="3" y="51"/>
                    </a:cubicBezTo>
                    <a:cubicBezTo>
                      <a:pt x="4" y="55"/>
                      <a:pt x="3" y="60"/>
                      <a:pt x="5" y="64"/>
                    </a:cubicBezTo>
                    <a:cubicBezTo>
                      <a:pt x="6" y="67"/>
                      <a:pt x="8" y="70"/>
                      <a:pt x="9" y="73"/>
                    </a:cubicBezTo>
                    <a:cubicBezTo>
                      <a:pt x="10" y="77"/>
                      <a:pt x="10" y="81"/>
                      <a:pt x="10" y="85"/>
                    </a:cubicBezTo>
                    <a:cubicBezTo>
                      <a:pt x="11" y="86"/>
                      <a:pt x="11" y="87"/>
                      <a:pt x="12" y="87"/>
                    </a:cubicBezTo>
                    <a:cubicBezTo>
                      <a:pt x="13" y="88"/>
                      <a:pt x="14" y="87"/>
                      <a:pt x="15" y="86"/>
                    </a:cubicBezTo>
                    <a:cubicBezTo>
                      <a:pt x="17" y="85"/>
                      <a:pt x="18" y="83"/>
                      <a:pt x="20" y="82"/>
                    </a:cubicBezTo>
                    <a:cubicBezTo>
                      <a:pt x="26" y="79"/>
                      <a:pt x="33" y="78"/>
                      <a:pt x="39" y="74"/>
                    </a:cubicBezTo>
                    <a:cubicBezTo>
                      <a:pt x="46" y="71"/>
                      <a:pt x="46" y="65"/>
                      <a:pt x="49" y="58"/>
                    </a:cubicBezTo>
                    <a:cubicBezTo>
                      <a:pt x="52" y="50"/>
                      <a:pt x="60" y="44"/>
                      <a:pt x="67" y="39"/>
                    </a:cubicBezTo>
                    <a:cubicBezTo>
                      <a:pt x="70" y="37"/>
                      <a:pt x="72" y="36"/>
                      <a:pt x="76" y="36"/>
                    </a:cubicBezTo>
                    <a:cubicBezTo>
                      <a:pt x="80" y="37"/>
                      <a:pt x="85" y="41"/>
                      <a:pt x="89" y="38"/>
                    </a:cubicBezTo>
                    <a:cubicBezTo>
                      <a:pt x="91" y="37"/>
                      <a:pt x="92" y="36"/>
                      <a:pt x="93" y="34"/>
                    </a:cubicBezTo>
                    <a:cubicBezTo>
                      <a:pt x="93" y="33"/>
                      <a:pt x="94" y="31"/>
                      <a:pt x="95" y="29"/>
                    </a:cubicBezTo>
                    <a:cubicBezTo>
                      <a:pt x="96" y="28"/>
                      <a:pt x="97" y="27"/>
                      <a:pt x="97" y="25"/>
                    </a:cubicBezTo>
                    <a:cubicBezTo>
                      <a:pt x="98" y="21"/>
                      <a:pt x="98" y="18"/>
                      <a:pt x="98" y="14"/>
                    </a:cubicBezTo>
                  </a:path>
                </a:pathLst>
              </a:custGeom>
              <a:solidFill>
                <a:srgbClr val="4130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92" name="Freeform 71"/>
              <p:cNvSpPr/>
              <p:nvPr/>
            </p:nvSpPr>
            <p:spPr bwMode="auto">
              <a:xfrm>
                <a:off x="4527" y="1587"/>
                <a:ext cx="187" cy="206"/>
              </a:xfrm>
              <a:custGeom>
                <a:avLst/>
                <a:gdLst>
                  <a:gd name="T0" fmla="*/ 94 w 187"/>
                  <a:gd name="T1" fmla="*/ 206 h 206"/>
                  <a:gd name="T2" fmla="*/ 0 w 187"/>
                  <a:gd name="T3" fmla="*/ 147 h 206"/>
                  <a:gd name="T4" fmla="*/ 94 w 187"/>
                  <a:gd name="T5" fmla="*/ 0 h 206"/>
                  <a:gd name="T6" fmla="*/ 187 w 187"/>
                  <a:gd name="T7" fmla="*/ 61 h 206"/>
                  <a:gd name="T8" fmla="*/ 94 w 187"/>
                  <a:gd name="T9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206">
                    <a:moveTo>
                      <a:pt x="94" y="206"/>
                    </a:moveTo>
                    <a:lnTo>
                      <a:pt x="0" y="147"/>
                    </a:lnTo>
                    <a:lnTo>
                      <a:pt x="94" y="0"/>
                    </a:lnTo>
                    <a:lnTo>
                      <a:pt x="187" y="61"/>
                    </a:lnTo>
                    <a:lnTo>
                      <a:pt x="94" y="2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93" name="Freeform 72"/>
              <p:cNvSpPr/>
              <p:nvPr/>
            </p:nvSpPr>
            <p:spPr bwMode="auto">
              <a:xfrm>
                <a:off x="4527" y="1587"/>
                <a:ext cx="187" cy="206"/>
              </a:xfrm>
              <a:custGeom>
                <a:avLst/>
                <a:gdLst>
                  <a:gd name="T0" fmla="*/ 94 w 187"/>
                  <a:gd name="T1" fmla="*/ 206 h 206"/>
                  <a:gd name="T2" fmla="*/ 0 w 187"/>
                  <a:gd name="T3" fmla="*/ 147 h 206"/>
                  <a:gd name="T4" fmla="*/ 94 w 187"/>
                  <a:gd name="T5" fmla="*/ 0 h 206"/>
                  <a:gd name="T6" fmla="*/ 187 w 187"/>
                  <a:gd name="T7" fmla="*/ 61 h 206"/>
                  <a:gd name="T8" fmla="*/ 94 w 187"/>
                  <a:gd name="T9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206">
                    <a:moveTo>
                      <a:pt x="94" y="206"/>
                    </a:moveTo>
                    <a:lnTo>
                      <a:pt x="0" y="147"/>
                    </a:lnTo>
                    <a:lnTo>
                      <a:pt x="94" y="0"/>
                    </a:lnTo>
                    <a:lnTo>
                      <a:pt x="187" y="61"/>
                    </a:lnTo>
                    <a:lnTo>
                      <a:pt x="94" y="20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94" name="Freeform 73"/>
              <p:cNvSpPr/>
              <p:nvPr/>
            </p:nvSpPr>
            <p:spPr bwMode="auto">
              <a:xfrm>
                <a:off x="4543" y="2324"/>
                <a:ext cx="110" cy="206"/>
              </a:xfrm>
              <a:custGeom>
                <a:avLst/>
                <a:gdLst>
                  <a:gd name="T0" fmla="*/ 38 w 41"/>
                  <a:gd name="T1" fmla="*/ 0 h 77"/>
                  <a:gd name="T2" fmla="*/ 34 w 41"/>
                  <a:gd name="T3" fmla="*/ 2 h 77"/>
                  <a:gd name="T4" fmla="*/ 25 w 41"/>
                  <a:gd name="T5" fmla="*/ 37 h 77"/>
                  <a:gd name="T6" fmla="*/ 19 w 41"/>
                  <a:gd name="T7" fmla="*/ 49 h 77"/>
                  <a:gd name="T8" fmla="*/ 0 w 41"/>
                  <a:gd name="T9" fmla="*/ 73 h 77"/>
                  <a:gd name="T10" fmla="*/ 3 w 41"/>
                  <a:gd name="T11" fmla="*/ 77 h 77"/>
                  <a:gd name="T12" fmla="*/ 25 w 41"/>
                  <a:gd name="T13" fmla="*/ 49 h 77"/>
                  <a:gd name="T14" fmla="*/ 31 w 41"/>
                  <a:gd name="T15" fmla="*/ 37 h 77"/>
                  <a:gd name="T16" fmla="*/ 41 w 41"/>
                  <a:gd name="T17" fmla="*/ 0 h 77"/>
                  <a:gd name="T18" fmla="*/ 38 w 41"/>
                  <a:gd name="T1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77">
                    <a:moveTo>
                      <a:pt x="38" y="0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4" y="42"/>
                      <a:pt x="22" y="46"/>
                      <a:pt x="19" y="49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3" y="77"/>
                      <a:pt x="3" y="77"/>
                      <a:pt x="3" y="77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8" y="46"/>
                      <a:pt x="30" y="42"/>
                      <a:pt x="31" y="37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4435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95" name="Freeform 74"/>
              <p:cNvSpPr/>
              <p:nvPr/>
            </p:nvSpPr>
            <p:spPr bwMode="auto">
              <a:xfrm>
                <a:off x="4309" y="2292"/>
                <a:ext cx="328" cy="342"/>
              </a:xfrm>
              <a:custGeom>
                <a:avLst/>
                <a:gdLst>
                  <a:gd name="T0" fmla="*/ 6 w 123"/>
                  <a:gd name="T1" fmla="*/ 3 h 128"/>
                  <a:gd name="T2" fmla="*/ 5 w 123"/>
                  <a:gd name="T3" fmla="*/ 16 h 128"/>
                  <a:gd name="T4" fmla="*/ 12 w 123"/>
                  <a:gd name="T5" fmla="*/ 48 h 128"/>
                  <a:gd name="T6" fmla="*/ 0 w 123"/>
                  <a:gd name="T7" fmla="*/ 106 h 128"/>
                  <a:gd name="T8" fmla="*/ 52 w 123"/>
                  <a:gd name="T9" fmla="*/ 128 h 128"/>
                  <a:gd name="T10" fmla="*/ 107 w 123"/>
                  <a:gd name="T11" fmla="*/ 61 h 128"/>
                  <a:gd name="T12" fmla="*/ 113 w 123"/>
                  <a:gd name="T13" fmla="*/ 49 h 128"/>
                  <a:gd name="T14" fmla="*/ 123 w 123"/>
                  <a:gd name="T15" fmla="*/ 12 h 128"/>
                  <a:gd name="T16" fmla="*/ 15 w 123"/>
                  <a:gd name="T17" fmla="*/ 0 h 128"/>
                  <a:gd name="T18" fmla="*/ 6 w 123"/>
                  <a:gd name="T19" fmla="*/ 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128">
                    <a:moveTo>
                      <a:pt x="6" y="3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4" y="27"/>
                      <a:pt x="6" y="38"/>
                      <a:pt x="12" y="48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52" y="128"/>
                      <a:pt x="52" y="128"/>
                      <a:pt x="52" y="128"/>
                    </a:cubicBezTo>
                    <a:cubicBezTo>
                      <a:pt x="107" y="61"/>
                      <a:pt x="107" y="61"/>
                      <a:pt x="107" y="61"/>
                    </a:cubicBezTo>
                    <a:cubicBezTo>
                      <a:pt x="110" y="58"/>
                      <a:pt x="112" y="54"/>
                      <a:pt x="113" y="49"/>
                    </a:cubicBezTo>
                    <a:cubicBezTo>
                      <a:pt x="123" y="12"/>
                      <a:pt x="123" y="12"/>
                      <a:pt x="123" y="1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6" y="3"/>
                      <a:pt x="6" y="3"/>
                      <a:pt x="6" y="3"/>
                    </a:cubicBezTo>
                  </a:path>
                </a:pathLst>
              </a:cu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96" name="Freeform 75"/>
              <p:cNvSpPr/>
              <p:nvPr/>
            </p:nvSpPr>
            <p:spPr bwMode="auto">
              <a:xfrm>
                <a:off x="4618" y="1587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0 h 3"/>
                  <a:gd name="T4" fmla="*/ 0 w 3"/>
                  <a:gd name="T5" fmla="*/ 3 h 3"/>
                  <a:gd name="T6" fmla="*/ 3 w 3"/>
                  <a:gd name="T7" fmla="*/ 0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52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97" name="Freeform 76"/>
              <p:cNvSpPr/>
              <p:nvPr/>
            </p:nvSpPr>
            <p:spPr bwMode="auto">
              <a:xfrm>
                <a:off x="4618" y="1587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0 h 3"/>
                  <a:gd name="T4" fmla="*/ 0 w 3"/>
                  <a:gd name="T5" fmla="*/ 3 h 3"/>
                  <a:gd name="T6" fmla="*/ 3 w 3"/>
                  <a:gd name="T7" fmla="*/ 0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4173" name="Picture 77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2" y="1610"/>
                <a:ext cx="64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98" name="Freeform 78"/>
              <p:cNvSpPr/>
              <p:nvPr/>
            </p:nvSpPr>
            <p:spPr bwMode="auto">
              <a:xfrm>
                <a:off x="4618" y="1587"/>
                <a:ext cx="96" cy="123"/>
              </a:xfrm>
              <a:custGeom>
                <a:avLst/>
                <a:gdLst>
                  <a:gd name="T0" fmla="*/ 1 w 36"/>
                  <a:gd name="T1" fmla="*/ 0 h 46"/>
                  <a:gd name="T2" fmla="*/ 0 w 36"/>
                  <a:gd name="T3" fmla="*/ 1 h 46"/>
                  <a:gd name="T4" fmla="*/ 0 w 36"/>
                  <a:gd name="T5" fmla="*/ 2 h 46"/>
                  <a:gd name="T6" fmla="*/ 0 w 36"/>
                  <a:gd name="T7" fmla="*/ 2 h 46"/>
                  <a:gd name="T8" fmla="*/ 10 w 36"/>
                  <a:gd name="T9" fmla="*/ 8 h 46"/>
                  <a:gd name="T10" fmla="*/ 8 w 36"/>
                  <a:gd name="T11" fmla="*/ 25 h 46"/>
                  <a:gd name="T12" fmla="*/ 21 w 36"/>
                  <a:gd name="T13" fmla="*/ 46 h 46"/>
                  <a:gd name="T14" fmla="*/ 36 w 36"/>
                  <a:gd name="T15" fmla="*/ 23 h 46"/>
                  <a:gd name="T16" fmla="*/ 20 w 36"/>
                  <a:gd name="T17" fmla="*/ 13 h 46"/>
                  <a:gd name="T18" fmla="*/ 1 w 36"/>
                  <a:gd name="T1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46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10" y="8"/>
                      <a:pt x="10" y="8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35"/>
                      <a:pt x="12" y="43"/>
                      <a:pt x="21" y="46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BAB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99" name="Freeform 79"/>
              <p:cNvSpPr/>
              <p:nvPr/>
            </p:nvSpPr>
            <p:spPr bwMode="auto">
              <a:xfrm>
                <a:off x="4613" y="1456"/>
                <a:ext cx="181" cy="251"/>
              </a:xfrm>
              <a:custGeom>
                <a:avLst/>
                <a:gdLst>
                  <a:gd name="T0" fmla="*/ 62 w 68"/>
                  <a:gd name="T1" fmla="*/ 18 h 94"/>
                  <a:gd name="T2" fmla="*/ 67 w 68"/>
                  <a:gd name="T3" fmla="*/ 35 h 94"/>
                  <a:gd name="T4" fmla="*/ 63 w 68"/>
                  <a:gd name="T5" fmla="*/ 43 h 94"/>
                  <a:gd name="T6" fmla="*/ 62 w 68"/>
                  <a:gd name="T7" fmla="*/ 44 h 94"/>
                  <a:gd name="T8" fmla="*/ 67 w 68"/>
                  <a:gd name="T9" fmla="*/ 63 h 94"/>
                  <a:gd name="T10" fmla="*/ 66 w 68"/>
                  <a:gd name="T11" fmla="*/ 64 h 94"/>
                  <a:gd name="T12" fmla="*/ 60 w 68"/>
                  <a:gd name="T13" fmla="*/ 64 h 94"/>
                  <a:gd name="T14" fmla="*/ 58 w 68"/>
                  <a:gd name="T15" fmla="*/ 78 h 94"/>
                  <a:gd name="T16" fmla="*/ 41 w 68"/>
                  <a:gd name="T17" fmla="*/ 94 h 94"/>
                  <a:gd name="T18" fmla="*/ 34 w 68"/>
                  <a:gd name="T19" fmla="*/ 94 h 94"/>
                  <a:gd name="T20" fmla="*/ 12 w 68"/>
                  <a:gd name="T21" fmla="*/ 72 h 94"/>
                  <a:gd name="T22" fmla="*/ 12 w 68"/>
                  <a:gd name="T23" fmla="*/ 59 h 94"/>
                  <a:gd name="T24" fmla="*/ 3 w 68"/>
                  <a:gd name="T25" fmla="*/ 53 h 94"/>
                  <a:gd name="T26" fmla="*/ 4 w 68"/>
                  <a:gd name="T27" fmla="*/ 38 h 94"/>
                  <a:gd name="T28" fmla="*/ 14 w 68"/>
                  <a:gd name="T29" fmla="*/ 42 h 94"/>
                  <a:gd name="T30" fmla="*/ 15 w 68"/>
                  <a:gd name="T31" fmla="*/ 47 h 94"/>
                  <a:gd name="T32" fmla="*/ 18 w 68"/>
                  <a:gd name="T33" fmla="*/ 32 h 94"/>
                  <a:gd name="T34" fmla="*/ 62 w 68"/>
                  <a:gd name="T35" fmla="*/ 1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94">
                    <a:moveTo>
                      <a:pt x="62" y="18"/>
                    </a:moveTo>
                    <a:cubicBezTo>
                      <a:pt x="67" y="35"/>
                      <a:pt x="67" y="35"/>
                      <a:pt x="67" y="35"/>
                    </a:cubicBezTo>
                    <a:cubicBezTo>
                      <a:pt x="68" y="39"/>
                      <a:pt x="66" y="42"/>
                      <a:pt x="63" y="43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67" y="63"/>
                      <a:pt x="67" y="63"/>
                      <a:pt x="67" y="63"/>
                    </a:cubicBezTo>
                    <a:cubicBezTo>
                      <a:pt x="67" y="63"/>
                      <a:pt x="67" y="64"/>
                      <a:pt x="66" y="64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8" y="87"/>
                      <a:pt x="50" y="94"/>
                      <a:pt x="41" y="94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22" y="94"/>
                      <a:pt x="12" y="84"/>
                      <a:pt x="12" y="72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9"/>
                      <a:pt x="4" y="58"/>
                      <a:pt x="3" y="53"/>
                    </a:cubicBezTo>
                    <a:cubicBezTo>
                      <a:pt x="3" y="53"/>
                      <a:pt x="0" y="39"/>
                      <a:pt x="4" y="38"/>
                    </a:cubicBezTo>
                    <a:cubicBezTo>
                      <a:pt x="4" y="38"/>
                      <a:pt x="12" y="36"/>
                      <a:pt x="14" y="42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2"/>
                      <a:pt x="31" y="0"/>
                      <a:pt x="62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00" name="Freeform 80"/>
              <p:cNvSpPr/>
              <p:nvPr/>
            </p:nvSpPr>
            <p:spPr bwMode="auto">
              <a:xfrm>
                <a:off x="4597" y="1467"/>
                <a:ext cx="189" cy="141"/>
              </a:xfrm>
              <a:custGeom>
                <a:avLst/>
                <a:gdLst>
                  <a:gd name="T0" fmla="*/ 70 w 71"/>
                  <a:gd name="T1" fmla="*/ 20 h 53"/>
                  <a:gd name="T2" fmla="*/ 66 w 71"/>
                  <a:gd name="T3" fmla="*/ 6 h 53"/>
                  <a:gd name="T4" fmla="*/ 57 w 71"/>
                  <a:gd name="T5" fmla="*/ 3 h 53"/>
                  <a:gd name="T6" fmla="*/ 31 w 71"/>
                  <a:gd name="T7" fmla="*/ 3 h 53"/>
                  <a:gd name="T8" fmla="*/ 21 w 71"/>
                  <a:gd name="T9" fmla="*/ 6 h 53"/>
                  <a:gd name="T10" fmla="*/ 9 w 71"/>
                  <a:gd name="T11" fmla="*/ 12 h 53"/>
                  <a:gd name="T12" fmla="*/ 0 w 71"/>
                  <a:gd name="T13" fmla="*/ 22 h 53"/>
                  <a:gd name="T14" fmla="*/ 0 w 71"/>
                  <a:gd name="T15" fmla="*/ 25 h 53"/>
                  <a:gd name="T16" fmla="*/ 4 w 71"/>
                  <a:gd name="T17" fmla="*/ 27 h 53"/>
                  <a:gd name="T18" fmla="*/ 21 w 71"/>
                  <a:gd name="T19" fmla="*/ 42 h 53"/>
                  <a:gd name="T20" fmla="*/ 29 w 71"/>
                  <a:gd name="T21" fmla="*/ 53 h 53"/>
                  <a:gd name="T22" fmla="*/ 32 w 71"/>
                  <a:gd name="T23" fmla="*/ 37 h 53"/>
                  <a:gd name="T24" fmla="*/ 36 w 71"/>
                  <a:gd name="T25" fmla="*/ 26 h 53"/>
                  <a:gd name="T26" fmla="*/ 51 w 71"/>
                  <a:gd name="T27" fmla="*/ 20 h 53"/>
                  <a:gd name="T28" fmla="*/ 71 w 71"/>
                  <a:gd name="T29" fmla="*/ 22 h 53"/>
                  <a:gd name="T30" fmla="*/ 70 w 71"/>
                  <a:gd name="T31" fmla="*/ 2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1" h="53">
                    <a:moveTo>
                      <a:pt x="70" y="20"/>
                    </a:moveTo>
                    <a:cubicBezTo>
                      <a:pt x="70" y="15"/>
                      <a:pt x="70" y="9"/>
                      <a:pt x="66" y="6"/>
                    </a:cubicBezTo>
                    <a:cubicBezTo>
                      <a:pt x="63" y="4"/>
                      <a:pt x="60" y="4"/>
                      <a:pt x="57" y="3"/>
                    </a:cubicBezTo>
                    <a:cubicBezTo>
                      <a:pt x="48" y="2"/>
                      <a:pt x="39" y="0"/>
                      <a:pt x="31" y="3"/>
                    </a:cubicBezTo>
                    <a:cubicBezTo>
                      <a:pt x="28" y="4"/>
                      <a:pt x="24" y="5"/>
                      <a:pt x="21" y="6"/>
                    </a:cubicBezTo>
                    <a:cubicBezTo>
                      <a:pt x="16" y="7"/>
                      <a:pt x="13" y="10"/>
                      <a:pt x="9" y="12"/>
                    </a:cubicBezTo>
                    <a:cubicBezTo>
                      <a:pt x="4" y="14"/>
                      <a:pt x="0" y="18"/>
                      <a:pt x="0" y="22"/>
                    </a:cubicBezTo>
                    <a:cubicBezTo>
                      <a:pt x="0" y="23"/>
                      <a:pt x="0" y="24"/>
                      <a:pt x="0" y="25"/>
                    </a:cubicBezTo>
                    <a:cubicBezTo>
                      <a:pt x="1" y="26"/>
                      <a:pt x="2" y="26"/>
                      <a:pt x="4" y="27"/>
                    </a:cubicBezTo>
                    <a:cubicBezTo>
                      <a:pt x="9" y="28"/>
                      <a:pt x="22" y="25"/>
                      <a:pt x="21" y="42"/>
                    </a:cubicBezTo>
                    <a:cubicBezTo>
                      <a:pt x="20" y="47"/>
                      <a:pt x="23" y="49"/>
                      <a:pt x="29" y="53"/>
                    </a:cubicBezTo>
                    <a:cubicBezTo>
                      <a:pt x="28" y="52"/>
                      <a:pt x="31" y="39"/>
                      <a:pt x="32" y="37"/>
                    </a:cubicBezTo>
                    <a:cubicBezTo>
                      <a:pt x="33" y="34"/>
                      <a:pt x="35" y="30"/>
                      <a:pt x="36" y="26"/>
                    </a:cubicBezTo>
                    <a:cubicBezTo>
                      <a:pt x="39" y="20"/>
                      <a:pt x="45" y="20"/>
                      <a:pt x="51" y="20"/>
                    </a:cubicBezTo>
                    <a:cubicBezTo>
                      <a:pt x="57" y="21"/>
                      <a:pt x="65" y="21"/>
                      <a:pt x="71" y="22"/>
                    </a:cubicBez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4130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01" name="Freeform 81"/>
              <p:cNvSpPr/>
              <p:nvPr/>
            </p:nvSpPr>
            <p:spPr bwMode="auto">
              <a:xfrm>
                <a:off x="4317" y="1683"/>
                <a:ext cx="413" cy="679"/>
              </a:xfrm>
              <a:custGeom>
                <a:avLst/>
                <a:gdLst>
                  <a:gd name="T0" fmla="*/ 91 w 155"/>
                  <a:gd name="T1" fmla="*/ 0 h 254"/>
                  <a:gd name="T2" fmla="*/ 71 w 155"/>
                  <a:gd name="T3" fmla="*/ 9 h 254"/>
                  <a:gd name="T4" fmla="*/ 40 w 155"/>
                  <a:gd name="T5" fmla="*/ 48 h 254"/>
                  <a:gd name="T6" fmla="*/ 36 w 155"/>
                  <a:gd name="T7" fmla="*/ 58 h 254"/>
                  <a:gd name="T8" fmla="*/ 27 w 155"/>
                  <a:gd name="T9" fmla="*/ 164 h 254"/>
                  <a:gd name="T10" fmla="*/ 20 w 155"/>
                  <a:gd name="T11" fmla="*/ 187 h 254"/>
                  <a:gd name="T12" fmla="*/ 0 w 155"/>
                  <a:gd name="T13" fmla="*/ 231 h 254"/>
                  <a:gd name="T14" fmla="*/ 75 w 155"/>
                  <a:gd name="T15" fmla="*/ 251 h 254"/>
                  <a:gd name="T16" fmla="*/ 113 w 155"/>
                  <a:gd name="T17" fmla="*/ 245 h 254"/>
                  <a:gd name="T18" fmla="*/ 129 w 155"/>
                  <a:gd name="T19" fmla="*/ 237 h 254"/>
                  <a:gd name="T20" fmla="*/ 155 w 155"/>
                  <a:gd name="T21" fmla="*/ 99 h 254"/>
                  <a:gd name="T22" fmla="*/ 154 w 155"/>
                  <a:gd name="T23" fmla="*/ 89 h 254"/>
                  <a:gd name="T24" fmla="*/ 133 w 155"/>
                  <a:gd name="T25" fmla="*/ 33 h 254"/>
                  <a:gd name="T26" fmla="*/ 91 w 155"/>
                  <a:gd name="T27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5" h="254">
                    <a:moveTo>
                      <a:pt x="91" y="0"/>
                    </a:moveTo>
                    <a:cubicBezTo>
                      <a:pt x="90" y="1"/>
                      <a:pt x="71" y="9"/>
                      <a:pt x="71" y="9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38" y="51"/>
                      <a:pt x="37" y="55"/>
                      <a:pt x="36" y="58"/>
                    </a:cubicBezTo>
                    <a:cubicBezTo>
                      <a:pt x="27" y="164"/>
                      <a:pt x="27" y="164"/>
                      <a:pt x="27" y="164"/>
                    </a:cubicBezTo>
                    <a:cubicBezTo>
                      <a:pt x="26" y="172"/>
                      <a:pt x="24" y="180"/>
                      <a:pt x="20" y="187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75" y="251"/>
                      <a:pt x="75" y="251"/>
                      <a:pt x="75" y="251"/>
                    </a:cubicBezTo>
                    <a:cubicBezTo>
                      <a:pt x="88" y="254"/>
                      <a:pt x="102" y="252"/>
                      <a:pt x="113" y="245"/>
                    </a:cubicBezTo>
                    <a:cubicBezTo>
                      <a:pt x="129" y="237"/>
                      <a:pt x="129" y="237"/>
                      <a:pt x="129" y="237"/>
                    </a:cubicBezTo>
                    <a:cubicBezTo>
                      <a:pt x="155" y="99"/>
                      <a:pt x="155" y="99"/>
                      <a:pt x="155" y="99"/>
                    </a:cubicBezTo>
                    <a:cubicBezTo>
                      <a:pt x="155" y="96"/>
                      <a:pt x="155" y="93"/>
                      <a:pt x="154" y="89"/>
                    </a:cubicBezTo>
                    <a:cubicBezTo>
                      <a:pt x="133" y="33"/>
                      <a:pt x="133" y="33"/>
                      <a:pt x="133" y="33"/>
                    </a:cubicBezTo>
                    <a:cubicBezTo>
                      <a:pt x="91" y="0"/>
                      <a:pt x="91" y="0"/>
                      <a:pt x="91" y="0"/>
                    </a:cubicBezTo>
                  </a:path>
                </a:pathLst>
              </a:custGeom>
              <a:solidFill>
                <a:srgbClr val="5DDA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02" name="Freeform 82"/>
              <p:cNvSpPr/>
              <p:nvPr/>
            </p:nvSpPr>
            <p:spPr bwMode="auto">
              <a:xfrm>
                <a:off x="4015" y="2952"/>
                <a:ext cx="43" cy="30"/>
              </a:xfrm>
              <a:custGeom>
                <a:avLst/>
                <a:gdLst>
                  <a:gd name="T0" fmla="*/ 4 w 16"/>
                  <a:gd name="T1" fmla="*/ 0 h 11"/>
                  <a:gd name="T2" fmla="*/ 0 w 16"/>
                  <a:gd name="T3" fmla="*/ 2 h 11"/>
                  <a:gd name="T4" fmla="*/ 15 w 16"/>
                  <a:gd name="T5" fmla="*/ 11 h 11"/>
                  <a:gd name="T6" fmla="*/ 16 w 16"/>
                  <a:gd name="T7" fmla="*/ 11 h 11"/>
                  <a:gd name="T8" fmla="*/ 16 w 16"/>
                  <a:gd name="T9" fmla="*/ 7 h 11"/>
                  <a:gd name="T10" fmla="*/ 4 w 1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1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4" y="9"/>
                      <a:pt x="10" y="11"/>
                      <a:pt x="15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4" y="7"/>
                      <a:pt x="8" y="7"/>
                      <a:pt x="4" y="0"/>
                    </a:cubicBezTo>
                  </a:path>
                </a:pathLst>
              </a:custGeom>
              <a:solidFill>
                <a:srgbClr val="2B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03" name="Freeform 83"/>
              <p:cNvSpPr/>
              <p:nvPr/>
            </p:nvSpPr>
            <p:spPr bwMode="auto">
              <a:xfrm>
                <a:off x="4020" y="2976"/>
                <a:ext cx="35" cy="27"/>
              </a:xfrm>
              <a:custGeom>
                <a:avLst/>
                <a:gdLst>
                  <a:gd name="T0" fmla="*/ 3 w 13"/>
                  <a:gd name="T1" fmla="*/ 0 h 10"/>
                  <a:gd name="T2" fmla="*/ 0 w 13"/>
                  <a:gd name="T3" fmla="*/ 2 h 10"/>
                  <a:gd name="T4" fmla="*/ 12 w 13"/>
                  <a:gd name="T5" fmla="*/ 10 h 10"/>
                  <a:gd name="T6" fmla="*/ 13 w 13"/>
                  <a:gd name="T7" fmla="*/ 10 h 10"/>
                  <a:gd name="T8" fmla="*/ 13 w 13"/>
                  <a:gd name="T9" fmla="*/ 5 h 10"/>
                  <a:gd name="T10" fmla="*/ 3 w 13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0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3" y="8"/>
                      <a:pt x="8" y="10"/>
                      <a:pt x="12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6"/>
                      <a:pt x="6" y="6"/>
                      <a:pt x="3" y="0"/>
                    </a:cubicBezTo>
                  </a:path>
                </a:pathLst>
              </a:custGeom>
              <a:solidFill>
                <a:srgbClr val="2B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04" name="Freeform 84"/>
              <p:cNvSpPr/>
              <p:nvPr/>
            </p:nvSpPr>
            <p:spPr bwMode="auto">
              <a:xfrm>
                <a:off x="4015" y="2928"/>
                <a:ext cx="48" cy="30"/>
              </a:xfrm>
              <a:custGeom>
                <a:avLst/>
                <a:gdLst>
                  <a:gd name="T0" fmla="*/ 18 w 18"/>
                  <a:gd name="T1" fmla="*/ 7 h 11"/>
                  <a:gd name="T2" fmla="*/ 4 w 18"/>
                  <a:gd name="T3" fmla="*/ 0 h 11"/>
                  <a:gd name="T4" fmla="*/ 0 w 18"/>
                  <a:gd name="T5" fmla="*/ 2 h 11"/>
                  <a:gd name="T6" fmla="*/ 15 w 18"/>
                  <a:gd name="T7" fmla="*/ 11 h 11"/>
                  <a:gd name="T8" fmla="*/ 17 w 18"/>
                  <a:gd name="T9" fmla="*/ 11 h 11"/>
                  <a:gd name="T10" fmla="*/ 18 w 18"/>
                  <a:gd name="T1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1">
                    <a:moveTo>
                      <a:pt x="18" y="7"/>
                    </a:moveTo>
                    <a:cubicBezTo>
                      <a:pt x="17" y="7"/>
                      <a:pt x="9" y="9"/>
                      <a:pt x="4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10"/>
                      <a:pt x="10" y="11"/>
                      <a:pt x="15" y="11"/>
                    </a:cubicBezTo>
                    <a:cubicBezTo>
                      <a:pt x="16" y="11"/>
                      <a:pt x="16" y="11"/>
                      <a:pt x="17" y="11"/>
                    </a:cubicBezTo>
                    <a:cubicBezTo>
                      <a:pt x="18" y="7"/>
                      <a:pt x="18" y="7"/>
                      <a:pt x="18" y="7"/>
                    </a:cubicBezTo>
                    <a:close/>
                  </a:path>
                </a:pathLst>
              </a:custGeom>
              <a:solidFill>
                <a:srgbClr val="2B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05" name="Freeform 85"/>
              <p:cNvSpPr/>
              <p:nvPr/>
            </p:nvSpPr>
            <p:spPr bwMode="auto">
              <a:xfrm>
                <a:off x="4020" y="2907"/>
                <a:ext cx="46" cy="29"/>
              </a:xfrm>
              <a:custGeom>
                <a:avLst/>
                <a:gdLst>
                  <a:gd name="T0" fmla="*/ 4 w 17"/>
                  <a:gd name="T1" fmla="*/ 0 h 11"/>
                  <a:gd name="T2" fmla="*/ 0 w 17"/>
                  <a:gd name="T3" fmla="*/ 2 h 11"/>
                  <a:gd name="T4" fmla="*/ 15 w 17"/>
                  <a:gd name="T5" fmla="*/ 11 h 11"/>
                  <a:gd name="T6" fmla="*/ 16 w 17"/>
                  <a:gd name="T7" fmla="*/ 11 h 11"/>
                  <a:gd name="T8" fmla="*/ 17 w 17"/>
                  <a:gd name="T9" fmla="*/ 7 h 11"/>
                  <a:gd name="T10" fmla="*/ 4 w 17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1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4" y="9"/>
                      <a:pt x="11" y="11"/>
                      <a:pt x="15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5" y="7"/>
                      <a:pt x="8" y="7"/>
                      <a:pt x="4" y="0"/>
                    </a:cubicBezTo>
                  </a:path>
                </a:pathLst>
              </a:custGeom>
              <a:solidFill>
                <a:srgbClr val="2B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4182" name="Picture 86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6" y="2396"/>
                <a:ext cx="48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6" name="Freeform 87"/>
              <p:cNvSpPr/>
              <p:nvPr/>
            </p:nvSpPr>
            <p:spPr bwMode="auto">
              <a:xfrm>
                <a:off x="4317" y="2378"/>
                <a:ext cx="72" cy="152"/>
              </a:xfrm>
              <a:custGeom>
                <a:avLst/>
                <a:gdLst>
                  <a:gd name="T0" fmla="*/ 3 w 27"/>
                  <a:gd name="T1" fmla="*/ 0 h 57"/>
                  <a:gd name="T2" fmla="*/ 6 w 27"/>
                  <a:gd name="T3" fmla="*/ 10 h 57"/>
                  <a:gd name="T4" fmla="*/ 9 w 27"/>
                  <a:gd name="T5" fmla="*/ 16 h 57"/>
                  <a:gd name="T6" fmla="*/ 0 w 27"/>
                  <a:gd name="T7" fmla="*/ 57 h 57"/>
                  <a:gd name="T8" fmla="*/ 13 w 27"/>
                  <a:gd name="T9" fmla="*/ 29 h 57"/>
                  <a:gd name="T10" fmla="*/ 13 w 27"/>
                  <a:gd name="T11" fmla="*/ 24 h 57"/>
                  <a:gd name="T12" fmla="*/ 12 w 27"/>
                  <a:gd name="T13" fmla="*/ 23 h 57"/>
                  <a:gd name="T14" fmla="*/ 15 w 27"/>
                  <a:gd name="T15" fmla="*/ 20 h 57"/>
                  <a:gd name="T16" fmla="*/ 15 w 27"/>
                  <a:gd name="T17" fmla="*/ 18 h 57"/>
                  <a:gd name="T18" fmla="*/ 26 w 27"/>
                  <a:gd name="T19" fmla="*/ 13 h 57"/>
                  <a:gd name="T20" fmla="*/ 27 w 27"/>
                  <a:gd name="T21" fmla="*/ 13 h 57"/>
                  <a:gd name="T22" fmla="*/ 27 w 27"/>
                  <a:gd name="T23" fmla="*/ 13 h 57"/>
                  <a:gd name="T24" fmla="*/ 26 w 27"/>
                  <a:gd name="T25" fmla="*/ 13 h 57"/>
                  <a:gd name="T26" fmla="*/ 25 w 27"/>
                  <a:gd name="T27" fmla="*/ 13 h 57"/>
                  <a:gd name="T28" fmla="*/ 23 w 27"/>
                  <a:gd name="T29" fmla="*/ 13 h 57"/>
                  <a:gd name="T30" fmla="*/ 17 w 27"/>
                  <a:gd name="T31" fmla="*/ 13 h 57"/>
                  <a:gd name="T32" fmla="*/ 16 w 27"/>
                  <a:gd name="T33" fmla="*/ 13 h 57"/>
                  <a:gd name="T34" fmla="*/ 6 w 27"/>
                  <a:gd name="T35" fmla="*/ 9 h 57"/>
                  <a:gd name="T36" fmla="*/ 8 w 27"/>
                  <a:gd name="T37" fmla="*/ 8 h 57"/>
                  <a:gd name="T38" fmla="*/ 9 w 27"/>
                  <a:gd name="T39" fmla="*/ 6 h 57"/>
                  <a:gd name="T40" fmla="*/ 3 w 27"/>
                  <a:gd name="T4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57">
                    <a:moveTo>
                      <a:pt x="3" y="0"/>
                    </a:moveTo>
                    <a:cubicBezTo>
                      <a:pt x="3" y="4"/>
                      <a:pt x="4" y="7"/>
                      <a:pt x="6" y="10"/>
                    </a:cubicBezTo>
                    <a:cubicBezTo>
                      <a:pt x="7" y="12"/>
                      <a:pt x="8" y="14"/>
                      <a:pt x="9" y="16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3" y="51"/>
                      <a:pt x="9" y="30"/>
                      <a:pt x="13" y="29"/>
                    </a:cubicBezTo>
                    <a:cubicBezTo>
                      <a:pt x="15" y="28"/>
                      <a:pt x="18" y="26"/>
                      <a:pt x="13" y="24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3" y="23"/>
                      <a:pt x="14" y="22"/>
                      <a:pt x="15" y="20"/>
                    </a:cubicBezTo>
                    <a:cubicBezTo>
                      <a:pt x="15" y="20"/>
                      <a:pt x="15" y="19"/>
                      <a:pt x="15" y="18"/>
                    </a:cubicBezTo>
                    <a:cubicBezTo>
                      <a:pt x="16" y="17"/>
                      <a:pt x="24" y="14"/>
                      <a:pt x="26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7" y="13"/>
                      <a:pt x="26" y="13"/>
                    </a:cubicBezTo>
                    <a:cubicBezTo>
                      <a:pt x="26" y="13"/>
                      <a:pt x="25" y="13"/>
                      <a:pt x="25" y="13"/>
                    </a:cubicBezTo>
                    <a:cubicBezTo>
                      <a:pt x="25" y="13"/>
                      <a:pt x="24" y="13"/>
                      <a:pt x="23" y="13"/>
                    </a:cubicBezTo>
                    <a:cubicBezTo>
                      <a:pt x="21" y="13"/>
                      <a:pt x="19" y="13"/>
                      <a:pt x="17" y="13"/>
                    </a:cubicBezTo>
                    <a:cubicBezTo>
                      <a:pt x="17" y="13"/>
                      <a:pt x="16" y="13"/>
                      <a:pt x="16" y="13"/>
                    </a:cubicBezTo>
                    <a:cubicBezTo>
                      <a:pt x="12" y="13"/>
                      <a:pt x="10" y="10"/>
                      <a:pt x="6" y="9"/>
                    </a:cubicBezTo>
                    <a:cubicBezTo>
                      <a:pt x="7" y="9"/>
                      <a:pt x="7" y="9"/>
                      <a:pt x="8" y="8"/>
                    </a:cubicBezTo>
                    <a:cubicBezTo>
                      <a:pt x="10" y="7"/>
                      <a:pt x="11" y="7"/>
                      <a:pt x="9" y="6"/>
                    </a:cubicBezTo>
                    <a:cubicBezTo>
                      <a:pt x="7" y="5"/>
                      <a:pt x="4" y="1"/>
                      <a:pt x="3" y="0"/>
                    </a:cubicBezTo>
                  </a:path>
                </a:pathLst>
              </a:custGeom>
              <a:solidFill>
                <a:srgbClr val="473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07" name="Freeform 88"/>
              <p:cNvSpPr/>
              <p:nvPr/>
            </p:nvSpPr>
            <p:spPr bwMode="auto">
              <a:xfrm>
                <a:off x="4471" y="1897"/>
                <a:ext cx="104" cy="109"/>
              </a:xfrm>
              <a:custGeom>
                <a:avLst/>
                <a:gdLst>
                  <a:gd name="T0" fmla="*/ 35 w 39"/>
                  <a:gd name="T1" fmla="*/ 0 h 41"/>
                  <a:gd name="T2" fmla="*/ 34 w 39"/>
                  <a:gd name="T3" fmla="*/ 0 h 41"/>
                  <a:gd name="T4" fmla="*/ 19 w 39"/>
                  <a:gd name="T5" fmla="*/ 8 h 41"/>
                  <a:gd name="T6" fmla="*/ 18 w 39"/>
                  <a:gd name="T7" fmla="*/ 11 h 41"/>
                  <a:gd name="T8" fmla="*/ 17 w 39"/>
                  <a:gd name="T9" fmla="*/ 11 h 41"/>
                  <a:gd name="T10" fmla="*/ 15 w 39"/>
                  <a:gd name="T11" fmla="*/ 10 h 41"/>
                  <a:gd name="T12" fmla="*/ 13 w 39"/>
                  <a:gd name="T13" fmla="*/ 11 h 41"/>
                  <a:gd name="T14" fmla="*/ 10 w 39"/>
                  <a:gd name="T15" fmla="*/ 21 h 41"/>
                  <a:gd name="T16" fmla="*/ 10 w 39"/>
                  <a:gd name="T17" fmla="*/ 21 h 41"/>
                  <a:gd name="T18" fmla="*/ 1 w 39"/>
                  <a:gd name="T19" fmla="*/ 35 h 41"/>
                  <a:gd name="T20" fmla="*/ 3 w 39"/>
                  <a:gd name="T21" fmla="*/ 36 h 41"/>
                  <a:gd name="T22" fmla="*/ 2 w 39"/>
                  <a:gd name="T23" fmla="*/ 36 h 41"/>
                  <a:gd name="T24" fmla="*/ 4 w 39"/>
                  <a:gd name="T25" fmla="*/ 41 h 41"/>
                  <a:gd name="T26" fmla="*/ 4 w 39"/>
                  <a:gd name="T27" fmla="*/ 41 h 41"/>
                  <a:gd name="T28" fmla="*/ 6 w 39"/>
                  <a:gd name="T29" fmla="*/ 40 h 41"/>
                  <a:gd name="T30" fmla="*/ 9 w 39"/>
                  <a:gd name="T31" fmla="*/ 35 h 41"/>
                  <a:gd name="T32" fmla="*/ 9 w 39"/>
                  <a:gd name="T33" fmla="*/ 33 h 41"/>
                  <a:gd name="T34" fmla="*/ 10 w 39"/>
                  <a:gd name="T35" fmla="*/ 33 h 41"/>
                  <a:gd name="T36" fmla="*/ 19 w 39"/>
                  <a:gd name="T37" fmla="*/ 34 h 41"/>
                  <a:gd name="T38" fmla="*/ 29 w 39"/>
                  <a:gd name="T39" fmla="*/ 36 h 41"/>
                  <a:gd name="T40" fmla="*/ 30 w 39"/>
                  <a:gd name="T41" fmla="*/ 35 h 41"/>
                  <a:gd name="T42" fmla="*/ 22 w 39"/>
                  <a:gd name="T43" fmla="*/ 30 h 41"/>
                  <a:gd name="T44" fmla="*/ 17 w 39"/>
                  <a:gd name="T45" fmla="*/ 26 h 41"/>
                  <a:gd name="T46" fmla="*/ 18 w 39"/>
                  <a:gd name="T47" fmla="*/ 25 h 41"/>
                  <a:gd name="T48" fmla="*/ 29 w 39"/>
                  <a:gd name="T49" fmla="*/ 20 h 41"/>
                  <a:gd name="T50" fmla="*/ 29 w 39"/>
                  <a:gd name="T51" fmla="*/ 20 h 41"/>
                  <a:gd name="T52" fmla="*/ 16 w 39"/>
                  <a:gd name="T53" fmla="*/ 20 h 41"/>
                  <a:gd name="T54" fmla="*/ 16 w 39"/>
                  <a:gd name="T55" fmla="*/ 20 h 41"/>
                  <a:gd name="T56" fmla="*/ 16 w 39"/>
                  <a:gd name="T57" fmla="*/ 20 h 41"/>
                  <a:gd name="T58" fmla="*/ 15 w 39"/>
                  <a:gd name="T59" fmla="*/ 21 h 41"/>
                  <a:gd name="T60" fmla="*/ 15 w 39"/>
                  <a:gd name="T61" fmla="*/ 20 h 41"/>
                  <a:gd name="T62" fmla="*/ 16 w 39"/>
                  <a:gd name="T63" fmla="*/ 20 h 41"/>
                  <a:gd name="T64" fmla="*/ 20 w 39"/>
                  <a:gd name="T65" fmla="*/ 18 h 41"/>
                  <a:gd name="T66" fmla="*/ 21 w 39"/>
                  <a:gd name="T67" fmla="*/ 15 h 41"/>
                  <a:gd name="T68" fmla="*/ 26 w 39"/>
                  <a:gd name="T69" fmla="*/ 13 h 41"/>
                  <a:gd name="T70" fmla="*/ 27 w 39"/>
                  <a:gd name="T71" fmla="*/ 10 h 41"/>
                  <a:gd name="T72" fmla="*/ 36 w 39"/>
                  <a:gd name="T73" fmla="*/ 5 h 41"/>
                  <a:gd name="T74" fmla="*/ 35 w 39"/>
                  <a:gd name="T7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9" h="41">
                    <a:moveTo>
                      <a:pt x="35" y="0"/>
                    </a:moveTo>
                    <a:cubicBezTo>
                      <a:pt x="35" y="0"/>
                      <a:pt x="34" y="0"/>
                      <a:pt x="34" y="0"/>
                    </a:cubicBezTo>
                    <a:cubicBezTo>
                      <a:pt x="29" y="3"/>
                      <a:pt x="24" y="6"/>
                      <a:pt x="19" y="8"/>
                    </a:cubicBezTo>
                    <a:cubicBezTo>
                      <a:pt x="19" y="9"/>
                      <a:pt x="18" y="10"/>
                      <a:pt x="18" y="11"/>
                    </a:cubicBezTo>
                    <a:cubicBezTo>
                      <a:pt x="18" y="11"/>
                      <a:pt x="17" y="11"/>
                      <a:pt x="17" y="11"/>
                    </a:cubicBezTo>
                    <a:cubicBezTo>
                      <a:pt x="16" y="11"/>
                      <a:pt x="15" y="10"/>
                      <a:pt x="15" y="10"/>
                    </a:cubicBezTo>
                    <a:cubicBezTo>
                      <a:pt x="14" y="10"/>
                      <a:pt x="13" y="11"/>
                      <a:pt x="13" y="11"/>
                    </a:cubicBezTo>
                    <a:cubicBezTo>
                      <a:pt x="10" y="14"/>
                      <a:pt x="11" y="18"/>
                      <a:pt x="10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2" y="35"/>
                      <a:pt x="2" y="35"/>
                      <a:pt x="3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0" y="38"/>
                      <a:pt x="2" y="41"/>
                      <a:pt x="4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5" y="41"/>
                      <a:pt x="5" y="41"/>
                      <a:pt x="6" y="40"/>
                    </a:cubicBezTo>
                    <a:cubicBezTo>
                      <a:pt x="7" y="39"/>
                      <a:pt x="8" y="37"/>
                      <a:pt x="9" y="35"/>
                    </a:cubicBezTo>
                    <a:cubicBezTo>
                      <a:pt x="9" y="34"/>
                      <a:pt x="9" y="34"/>
                      <a:pt x="9" y="33"/>
                    </a:cubicBezTo>
                    <a:cubicBezTo>
                      <a:pt x="9" y="33"/>
                      <a:pt x="9" y="33"/>
                      <a:pt x="10" y="33"/>
                    </a:cubicBezTo>
                    <a:cubicBezTo>
                      <a:pt x="12" y="33"/>
                      <a:pt x="16" y="34"/>
                      <a:pt x="19" y="34"/>
                    </a:cubicBezTo>
                    <a:cubicBezTo>
                      <a:pt x="23" y="35"/>
                      <a:pt x="27" y="36"/>
                      <a:pt x="29" y="36"/>
                    </a:cubicBezTo>
                    <a:cubicBezTo>
                      <a:pt x="30" y="36"/>
                      <a:pt x="31" y="35"/>
                      <a:pt x="30" y="35"/>
                    </a:cubicBezTo>
                    <a:cubicBezTo>
                      <a:pt x="28" y="32"/>
                      <a:pt x="25" y="31"/>
                      <a:pt x="22" y="30"/>
                    </a:cubicBezTo>
                    <a:cubicBezTo>
                      <a:pt x="20" y="30"/>
                      <a:pt x="19" y="26"/>
                      <a:pt x="17" y="26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20" y="25"/>
                      <a:pt x="31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5" y="21"/>
                      <a:pt x="15" y="21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8" y="19"/>
                      <a:pt x="18" y="19"/>
                      <a:pt x="20" y="18"/>
                    </a:cubicBezTo>
                    <a:cubicBezTo>
                      <a:pt x="21" y="17"/>
                      <a:pt x="22" y="16"/>
                      <a:pt x="21" y="15"/>
                    </a:cubicBezTo>
                    <a:cubicBezTo>
                      <a:pt x="23" y="14"/>
                      <a:pt x="25" y="13"/>
                      <a:pt x="26" y="13"/>
                    </a:cubicBezTo>
                    <a:cubicBezTo>
                      <a:pt x="27" y="12"/>
                      <a:pt x="28" y="11"/>
                      <a:pt x="27" y="10"/>
                    </a:cubicBezTo>
                    <a:cubicBezTo>
                      <a:pt x="30" y="8"/>
                      <a:pt x="33" y="7"/>
                      <a:pt x="36" y="5"/>
                    </a:cubicBezTo>
                    <a:cubicBezTo>
                      <a:pt x="39" y="3"/>
                      <a:pt x="37" y="0"/>
                      <a:pt x="35" y="0"/>
                    </a:cubicBezTo>
                  </a:path>
                </a:pathLst>
              </a:custGeom>
              <a:solidFill>
                <a:srgbClr val="56C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08" name="Freeform 89"/>
              <p:cNvSpPr/>
              <p:nvPr/>
            </p:nvSpPr>
            <p:spPr bwMode="auto">
              <a:xfrm>
                <a:off x="4383" y="1683"/>
                <a:ext cx="238" cy="259"/>
              </a:xfrm>
              <a:custGeom>
                <a:avLst/>
                <a:gdLst>
                  <a:gd name="T0" fmla="*/ 176 w 238"/>
                  <a:gd name="T1" fmla="*/ 0 h 259"/>
                  <a:gd name="T2" fmla="*/ 0 w 238"/>
                  <a:gd name="T3" fmla="*/ 195 h 259"/>
                  <a:gd name="T4" fmla="*/ 128 w 238"/>
                  <a:gd name="T5" fmla="*/ 259 h 259"/>
                  <a:gd name="T6" fmla="*/ 235 w 238"/>
                  <a:gd name="T7" fmla="*/ 182 h 259"/>
                  <a:gd name="T8" fmla="*/ 238 w 238"/>
                  <a:gd name="T9" fmla="*/ 110 h 259"/>
                  <a:gd name="T10" fmla="*/ 176 w 238"/>
                  <a:gd name="T11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8" h="259">
                    <a:moveTo>
                      <a:pt x="176" y="0"/>
                    </a:moveTo>
                    <a:lnTo>
                      <a:pt x="0" y="195"/>
                    </a:lnTo>
                    <a:lnTo>
                      <a:pt x="128" y="259"/>
                    </a:lnTo>
                    <a:lnTo>
                      <a:pt x="235" y="182"/>
                    </a:lnTo>
                    <a:lnTo>
                      <a:pt x="238" y="11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5DDA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4186" name="Picture 90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9" y="2034"/>
                <a:ext cx="24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87" name="Picture 91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4" y="2029"/>
                <a:ext cx="24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19" name="Freeform 92"/>
              <p:cNvSpPr/>
              <p:nvPr/>
            </p:nvSpPr>
            <p:spPr bwMode="auto">
              <a:xfrm>
                <a:off x="4394" y="1907"/>
                <a:ext cx="13" cy="137"/>
              </a:xfrm>
              <a:custGeom>
                <a:avLst/>
                <a:gdLst>
                  <a:gd name="T0" fmla="*/ 13 w 13"/>
                  <a:gd name="T1" fmla="*/ 0 h 137"/>
                  <a:gd name="T2" fmla="*/ 13 w 13"/>
                  <a:gd name="T3" fmla="*/ 0 h 137"/>
                  <a:gd name="T4" fmla="*/ 0 w 13"/>
                  <a:gd name="T5" fmla="*/ 137 h 137"/>
                  <a:gd name="T6" fmla="*/ 0 w 13"/>
                  <a:gd name="T7" fmla="*/ 137 h 137"/>
                  <a:gd name="T8" fmla="*/ 13 w 13"/>
                  <a:gd name="T9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7">
                    <a:moveTo>
                      <a:pt x="13" y="0"/>
                    </a:moveTo>
                    <a:lnTo>
                      <a:pt x="13" y="0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D9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38" name="Freeform 93"/>
              <p:cNvSpPr/>
              <p:nvPr/>
            </p:nvSpPr>
            <p:spPr bwMode="auto">
              <a:xfrm>
                <a:off x="4394" y="1907"/>
                <a:ext cx="13" cy="137"/>
              </a:xfrm>
              <a:custGeom>
                <a:avLst/>
                <a:gdLst>
                  <a:gd name="T0" fmla="*/ 13 w 13"/>
                  <a:gd name="T1" fmla="*/ 0 h 137"/>
                  <a:gd name="T2" fmla="*/ 13 w 13"/>
                  <a:gd name="T3" fmla="*/ 0 h 137"/>
                  <a:gd name="T4" fmla="*/ 0 w 13"/>
                  <a:gd name="T5" fmla="*/ 137 h 137"/>
                  <a:gd name="T6" fmla="*/ 0 w 13"/>
                  <a:gd name="T7" fmla="*/ 137 h 137"/>
                  <a:gd name="T8" fmla="*/ 13 w 13"/>
                  <a:gd name="T9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7">
                    <a:moveTo>
                      <a:pt x="13" y="0"/>
                    </a:moveTo>
                    <a:lnTo>
                      <a:pt x="13" y="0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39" name="Freeform 94"/>
              <p:cNvSpPr/>
              <p:nvPr/>
            </p:nvSpPr>
            <p:spPr bwMode="auto">
              <a:xfrm>
                <a:off x="4389" y="1907"/>
                <a:ext cx="320" cy="246"/>
              </a:xfrm>
              <a:custGeom>
                <a:avLst/>
                <a:gdLst>
                  <a:gd name="T0" fmla="*/ 7 w 120"/>
                  <a:gd name="T1" fmla="*/ 0 h 92"/>
                  <a:gd name="T2" fmla="*/ 7 w 120"/>
                  <a:gd name="T3" fmla="*/ 0 h 92"/>
                  <a:gd name="T4" fmla="*/ 2 w 120"/>
                  <a:gd name="T5" fmla="*/ 51 h 92"/>
                  <a:gd name="T6" fmla="*/ 2 w 120"/>
                  <a:gd name="T7" fmla="*/ 51 h 92"/>
                  <a:gd name="T8" fmla="*/ 0 w 120"/>
                  <a:gd name="T9" fmla="*/ 73 h 92"/>
                  <a:gd name="T10" fmla="*/ 98 w 120"/>
                  <a:gd name="T11" fmla="*/ 87 h 92"/>
                  <a:gd name="T12" fmla="*/ 113 w 120"/>
                  <a:gd name="T13" fmla="*/ 92 h 92"/>
                  <a:gd name="T14" fmla="*/ 113 w 120"/>
                  <a:gd name="T15" fmla="*/ 92 h 92"/>
                  <a:gd name="T16" fmla="*/ 120 w 120"/>
                  <a:gd name="T17" fmla="*/ 54 h 92"/>
                  <a:gd name="T18" fmla="*/ 107 w 120"/>
                  <a:gd name="T19" fmla="*/ 61 h 92"/>
                  <a:gd name="T20" fmla="*/ 28 w 120"/>
                  <a:gd name="T21" fmla="*/ 38 h 92"/>
                  <a:gd name="T22" fmla="*/ 32 w 120"/>
                  <a:gd name="T23" fmla="*/ 31 h 92"/>
                  <a:gd name="T24" fmla="*/ 31 w 120"/>
                  <a:gd name="T25" fmla="*/ 30 h 92"/>
                  <a:gd name="T26" fmla="*/ 31 w 120"/>
                  <a:gd name="T27" fmla="*/ 25 h 92"/>
                  <a:gd name="T28" fmla="*/ 36 w 120"/>
                  <a:gd name="T29" fmla="*/ 24 h 92"/>
                  <a:gd name="T30" fmla="*/ 37 w 120"/>
                  <a:gd name="T31" fmla="*/ 20 h 92"/>
                  <a:gd name="T32" fmla="*/ 40 w 120"/>
                  <a:gd name="T33" fmla="*/ 19 h 92"/>
                  <a:gd name="T34" fmla="*/ 41 w 120"/>
                  <a:gd name="T35" fmla="*/ 17 h 92"/>
                  <a:gd name="T36" fmla="*/ 7 w 120"/>
                  <a:gd name="T3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0" h="92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98" y="87"/>
                      <a:pt x="98" y="87"/>
                      <a:pt x="98" y="87"/>
                    </a:cubicBezTo>
                    <a:cubicBezTo>
                      <a:pt x="113" y="92"/>
                      <a:pt x="113" y="92"/>
                      <a:pt x="113" y="92"/>
                    </a:cubicBezTo>
                    <a:cubicBezTo>
                      <a:pt x="113" y="92"/>
                      <a:pt x="113" y="92"/>
                      <a:pt x="113" y="92"/>
                    </a:cubicBezTo>
                    <a:cubicBezTo>
                      <a:pt x="120" y="54"/>
                      <a:pt x="120" y="54"/>
                      <a:pt x="120" y="54"/>
                    </a:cubicBezTo>
                    <a:cubicBezTo>
                      <a:pt x="107" y="61"/>
                      <a:pt x="107" y="61"/>
                      <a:pt x="107" y="61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1"/>
                      <a:pt x="31" y="30"/>
                      <a:pt x="31" y="30"/>
                    </a:cubicBezTo>
                    <a:cubicBezTo>
                      <a:pt x="29" y="29"/>
                      <a:pt x="29" y="26"/>
                      <a:pt x="31" y="25"/>
                    </a:cubicBezTo>
                    <a:cubicBezTo>
                      <a:pt x="33" y="25"/>
                      <a:pt x="34" y="25"/>
                      <a:pt x="36" y="24"/>
                    </a:cubicBezTo>
                    <a:cubicBezTo>
                      <a:pt x="34" y="23"/>
                      <a:pt x="35" y="20"/>
                      <a:pt x="37" y="20"/>
                    </a:cubicBezTo>
                    <a:cubicBezTo>
                      <a:pt x="38" y="20"/>
                      <a:pt x="39" y="19"/>
                      <a:pt x="40" y="19"/>
                    </a:cubicBezTo>
                    <a:cubicBezTo>
                      <a:pt x="40" y="18"/>
                      <a:pt x="40" y="18"/>
                      <a:pt x="41" y="17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51B8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40" name="Freeform 95"/>
              <p:cNvSpPr/>
              <p:nvPr/>
            </p:nvSpPr>
            <p:spPr bwMode="auto">
              <a:xfrm>
                <a:off x="4466" y="1953"/>
                <a:ext cx="32" cy="37"/>
              </a:xfrm>
              <a:custGeom>
                <a:avLst/>
                <a:gdLst>
                  <a:gd name="T0" fmla="*/ 12 w 12"/>
                  <a:gd name="T1" fmla="*/ 0 h 14"/>
                  <a:gd name="T2" fmla="*/ 11 w 12"/>
                  <a:gd name="T3" fmla="*/ 2 h 14"/>
                  <a:gd name="T4" fmla="*/ 8 w 12"/>
                  <a:gd name="T5" fmla="*/ 3 h 14"/>
                  <a:gd name="T6" fmla="*/ 7 w 12"/>
                  <a:gd name="T7" fmla="*/ 7 h 14"/>
                  <a:gd name="T8" fmla="*/ 2 w 12"/>
                  <a:gd name="T9" fmla="*/ 8 h 14"/>
                  <a:gd name="T10" fmla="*/ 2 w 12"/>
                  <a:gd name="T11" fmla="*/ 13 h 14"/>
                  <a:gd name="T12" fmla="*/ 3 w 12"/>
                  <a:gd name="T13" fmla="*/ 14 h 14"/>
                  <a:gd name="T14" fmla="*/ 12 w 12"/>
                  <a:gd name="T15" fmla="*/ 0 h 14"/>
                  <a:gd name="T16" fmla="*/ 12 w 12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4">
                    <a:moveTo>
                      <a:pt x="12" y="0"/>
                    </a:moveTo>
                    <a:cubicBezTo>
                      <a:pt x="11" y="1"/>
                      <a:pt x="11" y="1"/>
                      <a:pt x="11" y="2"/>
                    </a:cubicBezTo>
                    <a:cubicBezTo>
                      <a:pt x="10" y="2"/>
                      <a:pt x="9" y="3"/>
                      <a:pt x="8" y="3"/>
                    </a:cubicBezTo>
                    <a:cubicBezTo>
                      <a:pt x="6" y="3"/>
                      <a:pt x="5" y="6"/>
                      <a:pt x="7" y="7"/>
                    </a:cubicBezTo>
                    <a:cubicBezTo>
                      <a:pt x="5" y="8"/>
                      <a:pt x="4" y="8"/>
                      <a:pt x="2" y="8"/>
                    </a:cubicBezTo>
                    <a:cubicBezTo>
                      <a:pt x="0" y="9"/>
                      <a:pt x="0" y="12"/>
                      <a:pt x="2" y="13"/>
                    </a:cubicBezTo>
                    <a:cubicBezTo>
                      <a:pt x="2" y="13"/>
                      <a:pt x="3" y="14"/>
                      <a:pt x="3" y="14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4BA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41" name="Freeform 96"/>
              <p:cNvSpPr/>
              <p:nvPr/>
            </p:nvSpPr>
            <p:spPr bwMode="auto">
              <a:xfrm>
                <a:off x="4333" y="1886"/>
                <a:ext cx="483" cy="267"/>
              </a:xfrm>
              <a:custGeom>
                <a:avLst/>
                <a:gdLst>
                  <a:gd name="T0" fmla="*/ 25 w 181"/>
                  <a:gd name="T1" fmla="*/ 0 h 100"/>
                  <a:gd name="T2" fmla="*/ 4 w 181"/>
                  <a:gd name="T3" fmla="*/ 53 h 100"/>
                  <a:gd name="T4" fmla="*/ 16 w 181"/>
                  <a:gd name="T5" fmla="*/ 74 h 100"/>
                  <a:gd name="T6" fmla="*/ 119 w 181"/>
                  <a:gd name="T7" fmla="*/ 88 h 100"/>
                  <a:gd name="T8" fmla="*/ 134 w 181"/>
                  <a:gd name="T9" fmla="*/ 94 h 100"/>
                  <a:gd name="T10" fmla="*/ 171 w 181"/>
                  <a:gd name="T11" fmla="*/ 100 h 100"/>
                  <a:gd name="T12" fmla="*/ 175 w 181"/>
                  <a:gd name="T13" fmla="*/ 96 h 100"/>
                  <a:gd name="T14" fmla="*/ 173 w 181"/>
                  <a:gd name="T15" fmla="*/ 92 h 100"/>
                  <a:gd name="T16" fmla="*/ 170 w 181"/>
                  <a:gd name="T17" fmla="*/ 91 h 100"/>
                  <a:gd name="T18" fmla="*/ 173 w 181"/>
                  <a:gd name="T19" fmla="*/ 91 h 100"/>
                  <a:gd name="T20" fmla="*/ 178 w 181"/>
                  <a:gd name="T21" fmla="*/ 87 h 100"/>
                  <a:gd name="T22" fmla="*/ 175 w 181"/>
                  <a:gd name="T23" fmla="*/ 83 h 100"/>
                  <a:gd name="T24" fmla="*/ 172 w 181"/>
                  <a:gd name="T25" fmla="*/ 81 h 100"/>
                  <a:gd name="T26" fmla="*/ 176 w 181"/>
                  <a:gd name="T27" fmla="*/ 81 h 100"/>
                  <a:gd name="T28" fmla="*/ 179 w 181"/>
                  <a:gd name="T29" fmla="*/ 78 h 100"/>
                  <a:gd name="T30" fmla="*/ 177 w 181"/>
                  <a:gd name="T31" fmla="*/ 74 h 100"/>
                  <a:gd name="T32" fmla="*/ 171 w 181"/>
                  <a:gd name="T33" fmla="*/ 71 h 100"/>
                  <a:gd name="T34" fmla="*/ 176 w 181"/>
                  <a:gd name="T35" fmla="*/ 71 h 100"/>
                  <a:gd name="T36" fmla="*/ 181 w 181"/>
                  <a:gd name="T37" fmla="*/ 67 h 100"/>
                  <a:gd name="T38" fmla="*/ 177 w 181"/>
                  <a:gd name="T39" fmla="*/ 63 h 100"/>
                  <a:gd name="T40" fmla="*/ 167 w 181"/>
                  <a:gd name="T41" fmla="*/ 60 h 100"/>
                  <a:gd name="T42" fmla="*/ 159 w 181"/>
                  <a:gd name="T43" fmla="*/ 55 h 100"/>
                  <a:gd name="T44" fmla="*/ 141 w 181"/>
                  <a:gd name="T45" fmla="*/ 56 h 100"/>
                  <a:gd name="T46" fmla="*/ 128 w 181"/>
                  <a:gd name="T47" fmla="*/ 63 h 100"/>
                  <a:gd name="T48" fmla="*/ 49 w 181"/>
                  <a:gd name="T49" fmla="*/ 39 h 100"/>
                  <a:gd name="T50" fmla="*/ 62 w 181"/>
                  <a:gd name="T51" fmla="*/ 19 h 100"/>
                  <a:gd name="T52" fmla="*/ 25 w 181"/>
                  <a:gd name="T5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1" h="100">
                    <a:moveTo>
                      <a:pt x="25" y="0"/>
                    </a:moveTo>
                    <a:cubicBezTo>
                      <a:pt x="4" y="53"/>
                      <a:pt x="4" y="53"/>
                      <a:pt x="4" y="53"/>
                    </a:cubicBezTo>
                    <a:cubicBezTo>
                      <a:pt x="0" y="62"/>
                      <a:pt x="6" y="73"/>
                      <a:pt x="16" y="74"/>
                    </a:cubicBezTo>
                    <a:cubicBezTo>
                      <a:pt x="119" y="88"/>
                      <a:pt x="119" y="88"/>
                      <a:pt x="119" y="88"/>
                    </a:cubicBezTo>
                    <a:cubicBezTo>
                      <a:pt x="134" y="94"/>
                      <a:pt x="134" y="94"/>
                      <a:pt x="134" y="94"/>
                    </a:cubicBezTo>
                    <a:cubicBezTo>
                      <a:pt x="171" y="100"/>
                      <a:pt x="171" y="100"/>
                      <a:pt x="171" y="100"/>
                    </a:cubicBezTo>
                    <a:cubicBezTo>
                      <a:pt x="173" y="100"/>
                      <a:pt x="175" y="99"/>
                      <a:pt x="175" y="96"/>
                    </a:cubicBezTo>
                    <a:cubicBezTo>
                      <a:pt x="176" y="95"/>
                      <a:pt x="175" y="93"/>
                      <a:pt x="173" y="92"/>
                    </a:cubicBezTo>
                    <a:cubicBezTo>
                      <a:pt x="170" y="91"/>
                      <a:pt x="170" y="91"/>
                      <a:pt x="170" y="91"/>
                    </a:cubicBezTo>
                    <a:cubicBezTo>
                      <a:pt x="173" y="91"/>
                      <a:pt x="173" y="91"/>
                      <a:pt x="173" y="91"/>
                    </a:cubicBezTo>
                    <a:cubicBezTo>
                      <a:pt x="176" y="91"/>
                      <a:pt x="177" y="89"/>
                      <a:pt x="178" y="87"/>
                    </a:cubicBezTo>
                    <a:cubicBezTo>
                      <a:pt x="178" y="85"/>
                      <a:pt x="177" y="83"/>
                      <a:pt x="175" y="83"/>
                    </a:cubicBezTo>
                    <a:cubicBezTo>
                      <a:pt x="172" y="81"/>
                      <a:pt x="172" y="81"/>
                      <a:pt x="172" y="81"/>
                    </a:cubicBezTo>
                    <a:cubicBezTo>
                      <a:pt x="176" y="81"/>
                      <a:pt x="176" y="81"/>
                      <a:pt x="176" y="81"/>
                    </a:cubicBezTo>
                    <a:cubicBezTo>
                      <a:pt x="177" y="81"/>
                      <a:pt x="179" y="80"/>
                      <a:pt x="179" y="78"/>
                    </a:cubicBezTo>
                    <a:cubicBezTo>
                      <a:pt x="179" y="76"/>
                      <a:pt x="178" y="75"/>
                      <a:pt x="177" y="74"/>
                    </a:cubicBezTo>
                    <a:cubicBezTo>
                      <a:pt x="171" y="71"/>
                      <a:pt x="171" y="71"/>
                      <a:pt x="171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9" y="71"/>
                      <a:pt x="181" y="69"/>
                      <a:pt x="181" y="67"/>
                    </a:cubicBezTo>
                    <a:cubicBezTo>
                      <a:pt x="181" y="65"/>
                      <a:pt x="179" y="63"/>
                      <a:pt x="177" y="63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66" y="57"/>
                      <a:pt x="162" y="55"/>
                      <a:pt x="159" y="55"/>
                    </a:cubicBezTo>
                    <a:cubicBezTo>
                      <a:pt x="141" y="56"/>
                      <a:pt x="141" y="56"/>
                      <a:pt x="141" y="56"/>
                    </a:cubicBezTo>
                    <a:cubicBezTo>
                      <a:pt x="128" y="63"/>
                      <a:pt x="128" y="63"/>
                      <a:pt x="128" y="63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62" y="19"/>
                      <a:pt x="62" y="19"/>
                      <a:pt x="62" y="19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42" name="Freeform 97"/>
              <p:cNvSpPr/>
              <p:nvPr/>
            </p:nvSpPr>
            <p:spPr bwMode="auto">
              <a:xfrm>
                <a:off x="4618" y="2044"/>
                <a:ext cx="43" cy="77"/>
              </a:xfrm>
              <a:custGeom>
                <a:avLst/>
                <a:gdLst>
                  <a:gd name="T0" fmla="*/ 24 w 43"/>
                  <a:gd name="T1" fmla="*/ 77 h 77"/>
                  <a:gd name="T2" fmla="*/ 0 w 43"/>
                  <a:gd name="T3" fmla="*/ 75 h 77"/>
                  <a:gd name="T4" fmla="*/ 22 w 43"/>
                  <a:gd name="T5" fmla="*/ 0 h 77"/>
                  <a:gd name="T6" fmla="*/ 43 w 43"/>
                  <a:gd name="T7" fmla="*/ 8 h 77"/>
                  <a:gd name="T8" fmla="*/ 24 w 43"/>
                  <a:gd name="T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77">
                    <a:moveTo>
                      <a:pt x="24" y="77"/>
                    </a:moveTo>
                    <a:lnTo>
                      <a:pt x="0" y="75"/>
                    </a:lnTo>
                    <a:lnTo>
                      <a:pt x="22" y="0"/>
                    </a:lnTo>
                    <a:lnTo>
                      <a:pt x="43" y="8"/>
                    </a:lnTo>
                    <a:lnTo>
                      <a:pt x="24" y="77"/>
                    </a:lnTo>
                    <a:close/>
                  </a:path>
                </a:pathLst>
              </a:custGeom>
              <a:solidFill>
                <a:srgbClr val="4130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43" name="Oval 98"/>
              <p:cNvSpPr>
                <a:spLocks noChangeArrowheads="1"/>
              </p:cNvSpPr>
              <p:nvPr/>
            </p:nvSpPr>
            <p:spPr bwMode="auto">
              <a:xfrm>
                <a:off x="4613" y="2057"/>
                <a:ext cx="56" cy="56"/>
              </a:xfrm>
              <a:prstGeom prst="ellipse">
                <a:avLst/>
              </a:prstGeom>
              <a:solidFill>
                <a:srgbClr val="4130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44" name="Oval 99"/>
              <p:cNvSpPr>
                <a:spLocks noChangeArrowheads="1"/>
              </p:cNvSpPr>
              <p:nvPr/>
            </p:nvSpPr>
            <p:spPr bwMode="auto">
              <a:xfrm>
                <a:off x="4621" y="2062"/>
                <a:ext cx="40" cy="43"/>
              </a:xfrm>
              <a:prstGeom prst="ellipse">
                <a:avLst/>
              </a:prstGeom>
              <a:solidFill>
                <a:srgbClr val="9A8D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45" name="Oval 100"/>
              <p:cNvSpPr>
                <a:spLocks noChangeArrowheads="1"/>
              </p:cNvSpPr>
              <p:nvPr/>
            </p:nvSpPr>
            <p:spPr bwMode="auto">
              <a:xfrm>
                <a:off x="4621" y="2065"/>
                <a:ext cx="40" cy="38"/>
              </a:xfrm>
              <a:prstGeom prst="ellipse">
                <a:avLst/>
              </a:pr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47" name="Freeform 101"/>
              <p:cNvSpPr/>
              <p:nvPr/>
            </p:nvSpPr>
            <p:spPr bwMode="auto">
              <a:xfrm>
                <a:off x="4386" y="1891"/>
                <a:ext cx="109" cy="73"/>
              </a:xfrm>
              <a:custGeom>
                <a:avLst/>
                <a:gdLst>
                  <a:gd name="T0" fmla="*/ 96 w 109"/>
                  <a:gd name="T1" fmla="*/ 73 h 73"/>
                  <a:gd name="T2" fmla="*/ 0 w 109"/>
                  <a:gd name="T3" fmla="*/ 25 h 73"/>
                  <a:gd name="T4" fmla="*/ 11 w 109"/>
                  <a:gd name="T5" fmla="*/ 0 h 73"/>
                  <a:gd name="T6" fmla="*/ 109 w 109"/>
                  <a:gd name="T7" fmla="*/ 49 h 73"/>
                  <a:gd name="T8" fmla="*/ 96 w 109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73">
                    <a:moveTo>
                      <a:pt x="96" y="73"/>
                    </a:moveTo>
                    <a:lnTo>
                      <a:pt x="0" y="25"/>
                    </a:lnTo>
                    <a:lnTo>
                      <a:pt x="11" y="0"/>
                    </a:lnTo>
                    <a:lnTo>
                      <a:pt x="109" y="49"/>
                    </a:lnTo>
                    <a:lnTo>
                      <a:pt x="96" y="73"/>
                    </a:lnTo>
                    <a:close/>
                  </a:path>
                </a:pathLst>
              </a:custGeom>
              <a:solidFill>
                <a:srgbClr val="4130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48" name="Freeform 102"/>
              <p:cNvSpPr/>
              <p:nvPr/>
            </p:nvSpPr>
            <p:spPr bwMode="auto">
              <a:xfrm>
                <a:off x="4383" y="1857"/>
                <a:ext cx="120" cy="139"/>
              </a:xfrm>
              <a:custGeom>
                <a:avLst/>
                <a:gdLst>
                  <a:gd name="T0" fmla="*/ 17 w 45"/>
                  <a:gd name="T1" fmla="*/ 50 h 52"/>
                  <a:gd name="T2" fmla="*/ 5 w 45"/>
                  <a:gd name="T3" fmla="*/ 43 h 52"/>
                  <a:gd name="T4" fmla="*/ 2 w 45"/>
                  <a:gd name="T5" fmla="*/ 32 h 52"/>
                  <a:gd name="T6" fmla="*/ 16 w 45"/>
                  <a:gd name="T7" fmla="*/ 6 h 52"/>
                  <a:gd name="T8" fmla="*/ 27 w 45"/>
                  <a:gd name="T9" fmla="*/ 3 h 52"/>
                  <a:gd name="T10" fmla="*/ 39 w 45"/>
                  <a:gd name="T11" fmla="*/ 9 h 52"/>
                  <a:gd name="T12" fmla="*/ 43 w 45"/>
                  <a:gd name="T13" fmla="*/ 21 h 52"/>
                  <a:gd name="T14" fmla="*/ 29 w 45"/>
                  <a:gd name="T15" fmla="*/ 46 h 52"/>
                  <a:gd name="T16" fmla="*/ 17 w 45"/>
                  <a:gd name="T17" fmla="*/ 5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52">
                    <a:moveTo>
                      <a:pt x="17" y="50"/>
                    </a:moveTo>
                    <a:cubicBezTo>
                      <a:pt x="5" y="43"/>
                      <a:pt x="5" y="43"/>
                      <a:pt x="5" y="43"/>
                    </a:cubicBezTo>
                    <a:cubicBezTo>
                      <a:pt x="1" y="41"/>
                      <a:pt x="0" y="36"/>
                      <a:pt x="2" y="32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8" y="2"/>
                      <a:pt x="23" y="0"/>
                      <a:pt x="27" y="3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43" y="11"/>
                      <a:pt x="45" y="16"/>
                      <a:pt x="43" y="21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6" y="51"/>
                      <a:pt x="21" y="52"/>
                      <a:pt x="17" y="50"/>
                    </a:cubicBezTo>
                  </a:path>
                </a:pathLst>
              </a:custGeom>
              <a:solidFill>
                <a:srgbClr val="4130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49" name="Freeform 103"/>
              <p:cNvSpPr/>
              <p:nvPr/>
            </p:nvSpPr>
            <p:spPr bwMode="auto">
              <a:xfrm>
                <a:off x="4391" y="1867"/>
                <a:ext cx="102" cy="118"/>
              </a:xfrm>
              <a:custGeom>
                <a:avLst/>
                <a:gdLst>
                  <a:gd name="T0" fmla="*/ 16 w 38"/>
                  <a:gd name="T1" fmla="*/ 43 h 44"/>
                  <a:gd name="T2" fmla="*/ 4 w 38"/>
                  <a:gd name="T3" fmla="*/ 36 h 44"/>
                  <a:gd name="T4" fmla="*/ 2 w 38"/>
                  <a:gd name="T5" fmla="*/ 29 h 44"/>
                  <a:gd name="T6" fmla="*/ 16 w 38"/>
                  <a:gd name="T7" fmla="*/ 4 h 44"/>
                  <a:gd name="T8" fmla="*/ 23 w 38"/>
                  <a:gd name="T9" fmla="*/ 2 h 44"/>
                  <a:gd name="T10" fmla="*/ 35 w 38"/>
                  <a:gd name="T11" fmla="*/ 8 h 44"/>
                  <a:gd name="T12" fmla="*/ 37 w 38"/>
                  <a:gd name="T13" fmla="*/ 15 h 44"/>
                  <a:gd name="T14" fmla="*/ 23 w 38"/>
                  <a:gd name="T15" fmla="*/ 41 h 44"/>
                  <a:gd name="T16" fmla="*/ 16 w 38"/>
                  <a:gd name="T17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44">
                    <a:moveTo>
                      <a:pt x="16" y="43"/>
                    </a:moveTo>
                    <a:cubicBezTo>
                      <a:pt x="4" y="36"/>
                      <a:pt x="4" y="36"/>
                      <a:pt x="4" y="36"/>
                    </a:cubicBezTo>
                    <a:cubicBezTo>
                      <a:pt x="1" y="35"/>
                      <a:pt x="0" y="32"/>
                      <a:pt x="2" y="29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1"/>
                      <a:pt x="20" y="0"/>
                      <a:pt x="23" y="2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7" y="10"/>
                      <a:pt x="38" y="13"/>
                      <a:pt x="37" y="15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2" y="43"/>
                      <a:pt x="19" y="44"/>
                      <a:pt x="16" y="43"/>
                    </a:cubicBezTo>
                  </a:path>
                </a:pathLst>
              </a:custGeom>
              <a:solidFill>
                <a:srgbClr val="DFE2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50" name="Freeform 104"/>
              <p:cNvSpPr/>
              <p:nvPr/>
            </p:nvSpPr>
            <p:spPr bwMode="auto">
              <a:xfrm>
                <a:off x="4397" y="1873"/>
                <a:ext cx="90" cy="107"/>
              </a:xfrm>
              <a:custGeom>
                <a:avLst/>
                <a:gdLst>
                  <a:gd name="T0" fmla="*/ 16 w 34"/>
                  <a:gd name="T1" fmla="*/ 39 h 40"/>
                  <a:gd name="T2" fmla="*/ 2 w 34"/>
                  <a:gd name="T3" fmla="*/ 32 h 40"/>
                  <a:gd name="T4" fmla="*/ 1 w 34"/>
                  <a:gd name="T5" fmla="*/ 28 h 40"/>
                  <a:gd name="T6" fmla="*/ 15 w 34"/>
                  <a:gd name="T7" fmla="*/ 2 h 40"/>
                  <a:gd name="T8" fmla="*/ 19 w 34"/>
                  <a:gd name="T9" fmla="*/ 1 h 40"/>
                  <a:gd name="T10" fmla="*/ 32 w 34"/>
                  <a:gd name="T11" fmla="*/ 8 h 40"/>
                  <a:gd name="T12" fmla="*/ 34 w 34"/>
                  <a:gd name="T13" fmla="*/ 12 h 40"/>
                  <a:gd name="T14" fmla="*/ 20 w 34"/>
                  <a:gd name="T15" fmla="*/ 38 h 40"/>
                  <a:gd name="T16" fmla="*/ 16 w 34"/>
                  <a:gd name="T17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0">
                    <a:moveTo>
                      <a:pt x="16" y="39"/>
                    </a:moveTo>
                    <a:cubicBezTo>
                      <a:pt x="2" y="32"/>
                      <a:pt x="2" y="32"/>
                      <a:pt x="2" y="32"/>
                    </a:cubicBezTo>
                    <a:cubicBezTo>
                      <a:pt x="1" y="31"/>
                      <a:pt x="0" y="29"/>
                      <a:pt x="1" y="28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1"/>
                      <a:pt x="18" y="0"/>
                      <a:pt x="19" y="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4" y="9"/>
                      <a:pt x="34" y="11"/>
                      <a:pt x="34" y="12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19" y="40"/>
                      <a:pt x="17" y="40"/>
                      <a:pt x="16" y="39"/>
                    </a:cubicBezTo>
                  </a:path>
                </a:pathLst>
              </a:cu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60" name="Freeform 105"/>
              <p:cNvSpPr/>
              <p:nvPr/>
            </p:nvSpPr>
            <p:spPr bwMode="auto">
              <a:xfrm>
                <a:off x="4218" y="1581"/>
                <a:ext cx="112" cy="102"/>
              </a:xfrm>
              <a:custGeom>
                <a:avLst/>
                <a:gdLst>
                  <a:gd name="T0" fmla="*/ 42 w 42"/>
                  <a:gd name="T1" fmla="*/ 12 h 38"/>
                  <a:gd name="T2" fmla="*/ 30 w 42"/>
                  <a:gd name="T3" fmla="*/ 0 h 38"/>
                  <a:gd name="T4" fmla="*/ 21 w 42"/>
                  <a:gd name="T5" fmla="*/ 3 h 38"/>
                  <a:gd name="T6" fmla="*/ 13 w 42"/>
                  <a:gd name="T7" fmla="*/ 0 h 38"/>
                  <a:gd name="T8" fmla="*/ 0 w 42"/>
                  <a:gd name="T9" fmla="*/ 12 h 38"/>
                  <a:gd name="T10" fmla="*/ 4 w 42"/>
                  <a:gd name="T11" fmla="*/ 20 h 38"/>
                  <a:gd name="T12" fmla="*/ 21 w 42"/>
                  <a:gd name="T13" fmla="*/ 38 h 38"/>
                  <a:gd name="T14" fmla="*/ 39 w 42"/>
                  <a:gd name="T15" fmla="*/ 20 h 38"/>
                  <a:gd name="T16" fmla="*/ 40 w 42"/>
                  <a:gd name="T17" fmla="*/ 19 h 38"/>
                  <a:gd name="T18" fmla="*/ 42 w 42"/>
                  <a:gd name="T19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38">
                    <a:moveTo>
                      <a:pt x="42" y="12"/>
                    </a:moveTo>
                    <a:cubicBezTo>
                      <a:pt x="42" y="5"/>
                      <a:pt x="37" y="0"/>
                      <a:pt x="30" y="0"/>
                    </a:cubicBezTo>
                    <a:cubicBezTo>
                      <a:pt x="27" y="0"/>
                      <a:pt x="23" y="1"/>
                      <a:pt x="21" y="3"/>
                    </a:cubicBezTo>
                    <a:cubicBezTo>
                      <a:pt x="19" y="1"/>
                      <a:pt x="16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1" y="17"/>
                      <a:pt x="42" y="15"/>
                      <a:pt x="42" y="12"/>
                    </a:cubicBezTo>
                  </a:path>
                </a:pathLst>
              </a:cu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61" name="Freeform 106"/>
              <p:cNvSpPr/>
              <p:nvPr/>
            </p:nvSpPr>
            <p:spPr bwMode="auto">
              <a:xfrm>
                <a:off x="4220" y="1595"/>
                <a:ext cx="107" cy="61"/>
              </a:xfrm>
              <a:custGeom>
                <a:avLst/>
                <a:gdLst>
                  <a:gd name="T0" fmla="*/ 40 w 40"/>
                  <a:gd name="T1" fmla="*/ 11 h 23"/>
                  <a:gd name="T2" fmla="*/ 26 w 40"/>
                  <a:gd name="T3" fmla="*/ 11 h 23"/>
                  <a:gd name="T4" fmla="*/ 25 w 40"/>
                  <a:gd name="T5" fmla="*/ 5 h 23"/>
                  <a:gd name="T6" fmla="*/ 21 w 40"/>
                  <a:gd name="T7" fmla="*/ 17 h 23"/>
                  <a:gd name="T8" fmla="*/ 17 w 40"/>
                  <a:gd name="T9" fmla="*/ 0 h 23"/>
                  <a:gd name="T10" fmla="*/ 13 w 40"/>
                  <a:gd name="T11" fmla="*/ 11 h 23"/>
                  <a:gd name="T12" fmla="*/ 0 w 40"/>
                  <a:gd name="T13" fmla="*/ 11 h 23"/>
                  <a:gd name="T14" fmla="*/ 1 w 40"/>
                  <a:gd name="T15" fmla="*/ 13 h 23"/>
                  <a:gd name="T16" fmla="*/ 14 w 40"/>
                  <a:gd name="T17" fmla="*/ 13 h 23"/>
                  <a:gd name="T18" fmla="*/ 17 w 40"/>
                  <a:gd name="T19" fmla="*/ 5 h 23"/>
                  <a:gd name="T20" fmla="*/ 21 w 40"/>
                  <a:gd name="T21" fmla="*/ 23 h 23"/>
                  <a:gd name="T22" fmla="*/ 24 w 40"/>
                  <a:gd name="T23" fmla="*/ 10 h 23"/>
                  <a:gd name="T24" fmla="*/ 25 w 40"/>
                  <a:gd name="T25" fmla="*/ 13 h 23"/>
                  <a:gd name="T26" fmla="*/ 40 w 40"/>
                  <a:gd name="T27" fmla="*/ 13 h 23"/>
                  <a:gd name="T28" fmla="*/ 40 w 40"/>
                  <a:gd name="T29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" h="23">
                    <a:moveTo>
                      <a:pt x="40" y="11"/>
                    </a:moveTo>
                    <a:cubicBezTo>
                      <a:pt x="26" y="11"/>
                      <a:pt x="26" y="11"/>
                      <a:pt x="26" y="11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2"/>
                      <a:pt x="1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2"/>
                      <a:pt x="40" y="12"/>
                      <a:pt x="40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4203" name="Picture 107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4" y="1493"/>
                <a:ext cx="88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4" name="Picture 108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0" y="1504"/>
                <a:ext cx="64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5" name="Picture 109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8" y="1530"/>
                <a:ext cx="48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6" name="Picture 110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8" y="1548"/>
                <a:ext cx="48" cy="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7" name="Picture 111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1" y="1562"/>
                <a:ext cx="56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8" name="Picture 112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1" y="1617"/>
                <a:ext cx="5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9" name="Picture 113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8" y="1643"/>
                <a:ext cx="64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10" name="Picture 114"/>
              <p:cNvPicPr>
                <a:picLocks noChangeAspect="1" noChangeArrowheads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0" y="1682"/>
                <a:ext cx="48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11" name="Picture 115"/>
              <p:cNvPicPr>
                <a:picLocks noChangeAspect="1" noChangeArrowheads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8" y="1692"/>
                <a:ext cx="4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12" name="Picture 116"/>
              <p:cNvPicPr>
                <a:picLocks noChangeAspect="1" noChangeArrowheads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3" y="1698"/>
                <a:ext cx="80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13" name="Picture 117"/>
              <p:cNvPicPr>
                <a:picLocks noChangeAspect="1" noChangeArrowheads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8" y="1672"/>
                <a:ext cx="96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14" name="Picture 118"/>
              <p:cNvPicPr>
                <a:picLocks noChangeAspect="1"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4" y="1654"/>
                <a:ext cx="48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15" name="Picture 119"/>
              <p:cNvPicPr>
                <a:picLocks noChangeAspect="1" noChangeArrowheads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2" y="1641"/>
                <a:ext cx="48" cy="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16" name="Picture 120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6" y="1617"/>
                <a:ext cx="5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17" name="Picture 121"/>
              <p:cNvPicPr>
                <a:picLocks noChangeAspect="1" noChangeArrowheads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9" y="1598"/>
                <a:ext cx="48" cy="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18" name="Picture 122"/>
              <p:cNvPicPr>
                <a:picLocks noChangeAspect="1" noChangeArrowheads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3" y="1529"/>
                <a:ext cx="72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19" name="Picture 123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2" y="1510"/>
                <a:ext cx="56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20" name="Picture 124"/>
              <p:cNvPicPr>
                <a:picLocks noChangeAspect="1" noChangeArrowheads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0" y="1504"/>
                <a:ext cx="4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62" name="Freeform 125"/>
              <p:cNvSpPr/>
              <p:nvPr/>
            </p:nvSpPr>
            <p:spPr bwMode="auto">
              <a:xfrm>
                <a:off x="5424" y="2132"/>
                <a:ext cx="48" cy="59"/>
              </a:xfrm>
              <a:custGeom>
                <a:avLst/>
                <a:gdLst>
                  <a:gd name="T0" fmla="*/ 0 w 48"/>
                  <a:gd name="T1" fmla="*/ 0 h 59"/>
                  <a:gd name="T2" fmla="*/ 0 w 48"/>
                  <a:gd name="T3" fmla="*/ 59 h 59"/>
                  <a:gd name="T4" fmla="*/ 43 w 48"/>
                  <a:gd name="T5" fmla="*/ 59 h 59"/>
                  <a:gd name="T6" fmla="*/ 48 w 48"/>
                  <a:gd name="T7" fmla="*/ 0 h 59"/>
                  <a:gd name="T8" fmla="*/ 0 w 48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9">
                    <a:moveTo>
                      <a:pt x="0" y="0"/>
                    </a:moveTo>
                    <a:lnTo>
                      <a:pt x="0" y="59"/>
                    </a:lnTo>
                    <a:lnTo>
                      <a:pt x="43" y="59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64" name="Freeform 126"/>
              <p:cNvSpPr/>
              <p:nvPr/>
            </p:nvSpPr>
            <p:spPr bwMode="auto">
              <a:xfrm>
                <a:off x="5424" y="2132"/>
                <a:ext cx="48" cy="59"/>
              </a:xfrm>
              <a:custGeom>
                <a:avLst/>
                <a:gdLst>
                  <a:gd name="T0" fmla="*/ 0 w 48"/>
                  <a:gd name="T1" fmla="*/ 0 h 59"/>
                  <a:gd name="T2" fmla="*/ 0 w 48"/>
                  <a:gd name="T3" fmla="*/ 59 h 59"/>
                  <a:gd name="T4" fmla="*/ 43 w 48"/>
                  <a:gd name="T5" fmla="*/ 59 h 59"/>
                  <a:gd name="T6" fmla="*/ 48 w 48"/>
                  <a:gd name="T7" fmla="*/ 0 h 59"/>
                  <a:gd name="T8" fmla="*/ 0 w 48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9">
                    <a:moveTo>
                      <a:pt x="0" y="0"/>
                    </a:moveTo>
                    <a:lnTo>
                      <a:pt x="0" y="59"/>
                    </a:lnTo>
                    <a:lnTo>
                      <a:pt x="43" y="59"/>
                    </a:lnTo>
                    <a:lnTo>
                      <a:pt x="48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65" name="Freeform 127"/>
              <p:cNvSpPr/>
              <p:nvPr/>
            </p:nvSpPr>
            <p:spPr bwMode="auto">
              <a:xfrm>
                <a:off x="5424" y="2153"/>
                <a:ext cx="46" cy="38"/>
              </a:xfrm>
              <a:custGeom>
                <a:avLst/>
                <a:gdLst>
                  <a:gd name="T0" fmla="*/ 0 w 46"/>
                  <a:gd name="T1" fmla="*/ 0 h 38"/>
                  <a:gd name="T2" fmla="*/ 0 w 46"/>
                  <a:gd name="T3" fmla="*/ 38 h 38"/>
                  <a:gd name="T4" fmla="*/ 43 w 46"/>
                  <a:gd name="T5" fmla="*/ 38 h 38"/>
                  <a:gd name="T6" fmla="*/ 46 w 46"/>
                  <a:gd name="T7" fmla="*/ 0 h 38"/>
                  <a:gd name="T8" fmla="*/ 0 w 4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8">
                    <a:moveTo>
                      <a:pt x="0" y="0"/>
                    </a:moveTo>
                    <a:lnTo>
                      <a:pt x="0" y="38"/>
                    </a:lnTo>
                    <a:lnTo>
                      <a:pt x="43" y="38"/>
                    </a:lnTo>
                    <a:lnTo>
                      <a:pt x="4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66" name="Freeform 128"/>
              <p:cNvSpPr/>
              <p:nvPr/>
            </p:nvSpPr>
            <p:spPr bwMode="auto">
              <a:xfrm>
                <a:off x="5424" y="2153"/>
                <a:ext cx="46" cy="38"/>
              </a:xfrm>
              <a:custGeom>
                <a:avLst/>
                <a:gdLst>
                  <a:gd name="T0" fmla="*/ 0 w 46"/>
                  <a:gd name="T1" fmla="*/ 0 h 38"/>
                  <a:gd name="T2" fmla="*/ 0 w 46"/>
                  <a:gd name="T3" fmla="*/ 38 h 38"/>
                  <a:gd name="T4" fmla="*/ 43 w 46"/>
                  <a:gd name="T5" fmla="*/ 38 h 38"/>
                  <a:gd name="T6" fmla="*/ 46 w 46"/>
                  <a:gd name="T7" fmla="*/ 0 h 38"/>
                  <a:gd name="T8" fmla="*/ 0 w 4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8">
                    <a:moveTo>
                      <a:pt x="0" y="0"/>
                    </a:moveTo>
                    <a:lnTo>
                      <a:pt x="0" y="38"/>
                    </a:lnTo>
                    <a:lnTo>
                      <a:pt x="43" y="38"/>
                    </a:lnTo>
                    <a:lnTo>
                      <a:pt x="46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67" name="Freeform 129"/>
              <p:cNvSpPr/>
              <p:nvPr/>
            </p:nvSpPr>
            <p:spPr bwMode="auto">
              <a:xfrm>
                <a:off x="5424" y="2132"/>
                <a:ext cx="8" cy="21"/>
              </a:xfrm>
              <a:custGeom>
                <a:avLst/>
                <a:gdLst>
                  <a:gd name="T0" fmla="*/ 8 w 8"/>
                  <a:gd name="T1" fmla="*/ 0 h 21"/>
                  <a:gd name="T2" fmla="*/ 3 w 8"/>
                  <a:gd name="T3" fmla="*/ 0 h 21"/>
                  <a:gd name="T4" fmla="*/ 3 w 8"/>
                  <a:gd name="T5" fmla="*/ 13 h 21"/>
                  <a:gd name="T6" fmla="*/ 0 w 8"/>
                  <a:gd name="T7" fmla="*/ 16 h 21"/>
                  <a:gd name="T8" fmla="*/ 3 w 8"/>
                  <a:gd name="T9" fmla="*/ 19 h 21"/>
                  <a:gd name="T10" fmla="*/ 3 w 8"/>
                  <a:gd name="T11" fmla="*/ 21 h 21"/>
                  <a:gd name="T12" fmla="*/ 8 w 8"/>
                  <a:gd name="T13" fmla="*/ 21 h 21"/>
                  <a:gd name="T14" fmla="*/ 8 w 8"/>
                  <a:gd name="T15" fmla="*/ 19 h 21"/>
                  <a:gd name="T16" fmla="*/ 6 w 8"/>
                  <a:gd name="T17" fmla="*/ 16 h 21"/>
                  <a:gd name="T18" fmla="*/ 8 w 8"/>
                  <a:gd name="T19" fmla="*/ 13 h 21"/>
                  <a:gd name="T20" fmla="*/ 8 w 8"/>
                  <a:gd name="T2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21">
                    <a:moveTo>
                      <a:pt x="8" y="0"/>
                    </a:moveTo>
                    <a:lnTo>
                      <a:pt x="3" y="0"/>
                    </a:lnTo>
                    <a:lnTo>
                      <a:pt x="3" y="13"/>
                    </a:lnTo>
                    <a:lnTo>
                      <a:pt x="0" y="16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6" y="16"/>
                    </a:lnTo>
                    <a:lnTo>
                      <a:pt x="8" y="1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6C5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68" name="Freeform 130"/>
              <p:cNvSpPr/>
              <p:nvPr/>
            </p:nvSpPr>
            <p:spPr bwMode="auto">
              <a:xfrm>
                <a:off x="5424" y="2132"/>
                <a:ext cx="8" cy="21"/>
              </a:xfrm>
              <a:custGeom>
                <a:avLst/>
                <a:gdLst>
                  <a:gd name="T0" fmla="*/ 8 w 8"/>
                  <a:gd name="T1" fmla="*/ 0 h 21"/>
                  <a:gd name="T2" fmla="*/ 3 w 8"/>
                  <a:gd name="T3" fmla="*/ 0 h 21"/>
                  <a:gd name="T4" fmla="*/ 3 w 8"/>
                  <a:gd name="T5" fmla="*/ 13 h 21"/>
                  <a:gd name="T6" fmla="*/ 0 w 8"/>
                  <a:gd name="T7" fmla="*/ 16 h 21"/>
                  <a:gd name="T8" fmla="*/ 3 w 8"/>
                  <a:gd name="T9" fmla="*/ 19 h 21"/>
                  <a:gd name="T10" fmla="*/ 3 w 8"/>
                  <a:gd name="T11" fmla="*/ 21 h 21"/>
                  <a:gd name="T12" fmla="*/ 8 w 8"/>
                  <a:gd name="T13" fmla="*/ 21 h 21"/>
                  <a:gd name="T14" fmla="*/ 8 w 8"/>
                  <a:gd name="T15" fmla="*/ 19 h 21"/>
                  <a:gd name="T16" fmla="*/ 6 w 8"/>
                  <a:gd name="T17" fmla="*/ 16 h 21"/>
                  <a:gd name="T18" fmla="*/ 8 w 8"/>
                  <a:gd name="T19" fmla="*/ 13 h 21"/>
                  <a:gd name="T20" fmla="*/ 8 w 8"/>
                  <a:gd name="T2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21">
                    <a:moveTo>
                      <a:pt x="8" y="0"/>
                    </a:moveTo>
                    <a:lnTo>
                      <a:pt x="3" y="0"/>
                    </a:lnTo>
                    <a:lnTo>
                      <a:pt x="3" y="13"/>
                    </a:lnTo>
                    <a:lnTo>
                      <a:pt x="0" y="16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6" y="16"/>
                    </a:lnTo>
                    <a:lnTo>
                      <a:pt x="8" y="13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69" name="Freeform 131"/>
              <p:cNvSpPr/>
              <p:nvPr/>
            </p:nvSpPr>
            <p:spPr bwMode="auto">
              <a:xfrm>
                <a:off x="5424" y="2153"/>
                <a:ext cx="8" cy="38"/>
              </a:xfrm>
              <a:custGeom>
                <a:avLst/>
                <a:gdLst>
                  <a:gd name="T0" fmla="*/ 8 w 8"/>
                  <a:gd name="T1" fmla="*/ 0 h 38"/>
                  <a:gd name="T2" fmla="*/ 3 w 8"/>
                  <a:gd name="T3" fmla="*/ 0 h 38"/>
                  <a:gd name="T4" fmla="*/ 3 w 8"/>
                  <a:gd name="T5" fmla="*/ 16 h 38"/>
                  <a:gd name="T6" fmla="*/ 0 w 8"/>
                  <a:gd name="T7" fmla="*/ 19 h 38"/>
                  <a:gd name="T8" fmla="*/ 3 w 8"/>
                  <a:gd name="T9" fmla="*/ 22 h 38"/>
                  <a:gd name="T10" fmla="*/ 3 w 8"/>
                  <a:gd name="T11" fmla="*/ 38 h 38"/>
                  <a:gd name="T12" fmla="*/ 3 w 8"/>
                  <a:gd name="T13" fmla="*/ 38 h 38"/>
                  <a:gd name="T14" fmla="*/ 0 w 8"/>
                  <a:gd name="T15" fmla="*/ 38 h 38"/>
                  <a:gd name="T16" fmla="*/ 6 w 8"/>
                  <a:gd name="T17" fmla="*/ 38 h 38"/>
                  <a:gd name="T18" fmla="*/ 8 w 8"/>
                  <a:gd name="T19" fmla="*/ 38 h 38"/>
                  <a:gd name="T20" fmla="*/ 8 w 8"/>
                  <a:gd name="T21" fmla="*/ 22 h 38"/>
                  <a:gd name="T22" fmla="*/ 6 w 8"/>
                  <a:gd name="T23" fmla="*/ 19 h 38"/>
                  <a:gd name="T24" fmla="*/ 8 w 8"/>
                  <a:gd name="T25" fmla="*/ 16 h 38"/>
                  <a:gd name="T26" fmla="*/ 8 w 8"/>
                  <a:gd name="T2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38">
                    <a:moveTo>
                      <a:pt x="8" y="0"/>
                    </a:moveTo>
                    <a:lnTo>
                      <a:pt x="3" y="0"/>
                    </a:lnTo>
                    <a:lnTo>
                      <a:pt x="3" y="16"/>
                    </a:lnTo>
                    <a:lnTo>
                      <a:pt x="0" y="19"/>
                    </a:lnTo>
                    <a:lnTo>
                      <a:pt x="3" y="22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0" y="38"/>
                    </a:lnTo>
                    <a:lnTo>
                      <a:pt x="6" y="38"/>
                    </a:lnTo>
                    <a:lnTo>
                      <a:pt x="8" y="38"/>
                    </a:lnTo>
                    <a:lnTo>
                      <a:pt x="8" y="22"/>
                    </a:lnTo>
                    <a:lnTo>
                      <a:pt x="6" y="19"/>
                    </a:lnTo>
                    <a:lnTo>
                      <a:pt x="8" y="1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5040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70" name="Freeform 132"/>
              <p:cNvSpPr/>
              <p:nvPr/>
            </p:nvSpPr>
            <p:spPr bwMode="auto">
              <a:xfrm>
                <a:off x="5424" y="2153"/>
                <a:ext cx="8" cy="38"/>
              </a:xfrm>
              <a:custGeom>
                <a:avLst/>
                <a:gdLst>
                  <a:gd name="T0" fmla="*/ 8 w 8"/>
                  <a:gd name="T1" fmla="*/ 0 h 38"/>
                  <a:gd name="T2" fmla="*/ 3 w 8"/>
                  <a:gd name="T3" fmla="*/ 0 h 38"/>
                  <a:gd name="T4" fmla="*/ 3 w 8"/>
                  <a:gd name="T5" fmla="*/ 16 h 38"/>
                  <a:gd name="T6" fmla="*/ 0 w 8"/>
                  <a:gd name="T7" fmla="*/ 19 h 38"/>
                  <a:gd name="T8" fmla="*/ 3 w 8"/>
                  <a:gd name="T9" fmla="*/ 22 h 38"/>
                  <a:gd name="T10" fmla="*/ 3 w 8"/>
                  <a:gd name="T11" fmla="*/ 38 h 38"/>
                  <a:gd name="T12" fmla="*/ 3 w 8"/>
                  <a:gd name="T13" fmla="*/ 38 h 38"/>
                  <a:gd name="T14" fmla="*/ 0 w 8"/>
                  <a:gd name="T15" fmla="*/ 38 h 38"/>
                  <a:gd name="T16" fmla="*/ 6 w 8"/>
                  <a:gd name="T17" fmla="*/ 38 h 38"/>
                  <a:gd name="T18" fmla="*/ 8 w 8"/>
                  <a:gd name="T19" fmla="*/ 38 h 38"/>
                  <a:gd name="T20" fmla="*/ 8 w 8"/>
                  <a:gd name="T21" fmla="*/ 22 h 38"/>
                  <a:gd name="T22" fmla="*/ 6 w 8"/>
                  <a:gd name="T23" fmla="*/ 19 h 38"/>
                  <a:gd name="T24" fmla="*/ 8 w 8"/>
                  <a:gd name="T25" fmla="*/ 16 h 38"/>
                  <a:gd name="T26" fmla="*/ 8 w 8"/>
                  <a:gd name="T2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38">
                    <a:moveTo>
                      <a:pt x="8" y="0"/>
                    </a:moveTo>
                    <a:lnTo>
                      <a:pt x="3" y="0"/>
                    </a:lnTo>
                    <a:lnTo>
                      <a:pt x="3" y="16"/>
                    </a:lnTo>
                    <a:lnTo>
                      <a:pt x="0" y="19"/>
                    </a:lnTo>
                    <a:lnTo>
                      <a:pt x="3" y="22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0" y="38"/>
                    </a:lnTo>
                    <a:lnTo>
                      <a:pt x="6" y="38"/>
                    </a:lnTo>
                    <a:lnTo>
                      <a:pt x="8" y="38"/>
                    </a:lnTo>
                    <a:lnTo>
                      <a:pt x="8" y="22"/>
                    </a:lnTo>
                    <a:lnTo>
                      <a:pt x="6" y="19"/>
                    </a:lnTo>
                    <a:lnTo>
                      <a:pt x="8" y="16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71" name="Freeform 133"/>
              <p:cNvSpPr/>
              <p:nvPr/>
            </p:nvSpPr>
            <p:spPr bwMode="auto">
              <a:xfrm>
                <a:off x="5379" y="2081"/>
                <a:ext cx="48" cy="110"/>
              </a:xfrm>
              <a:custGeom>
                <a:avLst/>
                <a:gdLst>
                  <a:gd name="T0" fmla="*/ 48 w 48"/>
                  <a:gd name="T1" fmla="*/ 22 h 110"/>
                  <a:gd name="T2" fmla="*/ 48 w 48"/>
                  <a:gd name="T3" fmla="*/ 40 h 110"/>
                  <a:gd name="T4" fmla="*/ 45 w 48"/>
                  <a:gd name="T5" fmla="*/ 43 h 110"/>
                  <a:gd name="T6" fmla="*/ 48 w 48"/>
                  <a:gd name="T7" fmla="*/ 46 h 110"/>
                  <a:gd name="T8" fmla="*/ 48 w 48"/>
                  <a:gd name="T9" fmla="*/ 64 h 110"/>
                  <a:gd name="T10" fmla="*/ 45 w 48"/>
                  <a:gd name="T11" fmla="*/ 67 h 110"/>
                  <a:gd name="T12" fmla="*/ 48 w 48"/>
                  <a:gd name="T13" fmla="*/ 70 h 110"/>
                  <a:gd name="T14" fmla="*/ 48 w 48"/>
                  <a:gd name="T15" fmla="*/ 88 h 110"/>
                  <a:gd name="T16" fmla="*/ 45 w 48"/>
                  <a:gd name="T17" fmla="*/ 91 h 110"/>
                  <a:gd name="T18" fmla="*/ 48 w 48"/>
                  <a:gd name="T19" fmla="*/ 94 h 110"/>
                  <a:gd name="T20" fmla="*/ 48 w 48"/>
                  <a:gd name="T21" fmla="*/ 110 h 110"/>
                  <a:gd name="T22" fmla="*/ 48 w 48"/>
                  <a:gd name="T23" fmla="*/ 110 h 110"/>
                  <a:gd name="T24" fmla="*/ 0 w 48"/>
                  <a:gd name="T25" fmla="*/ 110 h 110"/>
                  <a:gd name="T26" fmla="*/ 0 w 48"/>
                  <a:gd name="T27" fmla="*/ 110 h 110"/>
                  <a:gd name="T28" fmla="*/ 0 w 48"/>
                  <a:gd name="T29" fmla="*/ 94 h 110"/>
                  <a:gd name="T30" fmla="*/ 3 w 48"/>
                  <a:gd name="T31" fmla="*/ 91 h 110"/>
                  <a:gd name="T32" fmla="*/ 0 w 48"/>
                  <a:gd name="T33" fmla="*/ 88 h 110"/>
                  <a:gd name="T34" fmla="*/ 0 w 48"/>
                  <a:gd name="T35" fmla="*/ 70 h 110"/>
                  <a:gd name="T36" fmla="*/ 3 w 48"/>
                  <a:gd name="T37" fmla="*/ 67 h 110"/>
                  <a:gd name="T38" fmla="*/ 0 w 48"/>
                  <a:gd name="T39" fmla="*/ 64 h 110"/>
                  <a:gd name="T40" fmla="*/ 0 w 48"/>
                  <a:gd name="T41" fmla="*/ 46 h 110"/>
                  <a:gd name="T42" fmla="*/ 3 w 48"/>
                  <a:gd name="T43" fmla="*/ 43 h 110"/>
                  <a:gd name="T44" fmla="*/ 0 w 48"/>
                  <a:gd name="T45" fmla="*/ 40 h 110"/>
                  <a:gd name="T46" fmla="*/ 0 w 48"/>
                  <a:gd name="T47" fmla="*/ 22 h 110"/>
                  <a:gd name="T48" fmla="*/ 16 w 48"/>
                  <a:gd name="T49" fmla="*/ 8 h 110"/>
                  <a:gd name="T50" fmla="*/ 16 w 48"/>
                  <a:gd name="T51" fmla="*/ 0 h 110"/>
                  <a:gd name="T52" fmla="*/ 32 w 48"/>
                  <a:gd name="T53" fmla="*/ 0 h 110"/>
                  <a:gd name="T54" fmla="*/ 32 w 48"/>
                  <a:gd name="T55" fmla="*/ 8 h 110"/>
                  <a:gd name="T56" fmla="*/ 48 w 48"/>
                  <a:gd name="T57" fmla="*/ 2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8" h="110">
                    <a:moveTo>
                      <a:pt x="48" y="22"/>
                    </a:moveTo>
                    <a:lnTo>
                      <a:pt x="48" y="40"/>
                    </a:lnTo>
                    <a:lnTo>
                      <a:pt x="45" y="43"/>
                    </a:lnTo>
                    <a:lnTo>
                      <a:pt x="48" y="46"/>
                    </a:lnTo>
                    <a:lnTo>
                      <a:pt x="48" y="64"/>
                    </a:lnTo>
                    <a:lnTo>
                      <a:pt x="45" y="67"/>
                    </a:lnTo>
                    <a:lnTo>
                      <a:pt x="48" y="70"/>
                    </a:lnTo>
                    <a:lnTo>
                      <a:pt x="48" y="88"/>
                    </a:lnTo>
                    <a:lnTo>
                      <a:pt x="45" y="91"/>
                    </a:lnTo>
                    <a:lnTo>
                      <a:pt x="48" y="94"/>
                    </a:lnTo>
                    <a:lnTo>
                      <a:pt x="48" y="110"/>
                    </a:lnTo>
                    <a:lnTo>
                      <a:pt x="48" y="110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94"/>
                    </a:lnTo>
                    <a:lnTo>
                      <a:pt x="3" y="91"/>
                    </a:lnTo>
                    <a:lnTo>
                      <a:pt x="0" y="88"/>
                    </a:lnTo>
                    <a:lnTo>
                      <a:pt x="0" y="70"/>
                    </a:lnTo>
                    <a:lnTo>
                      <a:pt x="3" y="67"/>
                    </a:lnTo>
                    <a:lnTo>
                      <a:pt x="0" y="64"/>
                    </a:lnTo>
                    <a:lnTo>
                      <a:pt x="0" y="46"/>
                    </a:lnTo>
                    <a:lnTo>
                      <a:pt x="3" y="43"/>
                    </a:lnTo>
                    <a:lnTo>
                      <a:pt x="0" y="40"/>
                    </a:lnTo>
                    <a:lnTo>
                      <a:pt x="0" y="22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32" y="0"/>
                    </a:lnTo>
                    <a:lnTo>
                      <a:pt x="32" y="8"/>
                    </a:lnTo>
                    <a:lnTo>
                      <a:pt x="48" y="22"/>
                    </a:lnTo>
                    <a:close/>
                  </a:path>
                </a:pathLst>
              </a:cu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72" name="Freeform 134"/>
              <p:cNvSpPr/>
              <p:nvPr/>
            </p:nvSpPr>
            <p:spPr bwMode="auto">
              <a:xfrm>
                <a:off x="5379" y="2081"/>
                <a:ext cx="48" cy="110"/>
              </a:xfrm>
              <a:custGeom>
                <a:avLst/>
                <a:gdLst>
                  <a:gd name="T0" fmla="*/ 48 w 48"/>
                  <a:gd name="T1" fmla="*/ 22 h 110"/>
                  <a:gd name="T2" fmla="*/ 48 w 48"/>
                  <a:gd name="T3" fmla="*/ 40 h 110"/>
                  <a:gd name="T4" fmla="*/ 45 w 48"/>
                  <a:gd name="T5" fmla="*/ 43 h 110"/>
                  <a:gd name="T6" fmla="*/ 48 w 48"/>
                  <a:gd name="T7" fmla="*/ 46 h 110"/>
                  <a:gd name="T8" fmla="*/ 48 w 48"/>
                  <a:gd name="T9" fmla="*/ 64 h 110"/>
                  <a:gd name="T10" fmla="*/ 45 w 48"/>
                  <a:gd name="T11" fmla="*/ 67 h 110"/>
                  <a:gd name="T12" fmla="*/ 48 w 48"/>
                  <a:gd name="T13" fmla="*/ 70 h 110"/>
                  <a:gd name="T14" fmla="*/ 48 w 48"/>
                  <a:gd name="T15" fmla="*/ 88 h 110"/>
                  <a:gd name="T16" fmla="*/ 45 w 48"/>
                  <a:gd name="T17" fmla="*/ 91 h 110"/>
                  <a:gd name="T18" fmla="*/ 48 w 48"/>
                  <a:gd name="T19" fmla="*/ 94 h 110"/>
                  <a:gd name="T20" fmla="*/ 48 w 48"/>
                  <a:gd name="T21" fmla="*/ 110 h 110"/>
                  <a:gd name="T22" fmla="*/ 48 w 48"/>
                  <a:gd name="T23" fmla="*/ 110 h 110"/>
                  <a:gd name="T24" fmla="*/ 0 w 48"/>
                  <a:gd name="T25" fmla="*/ 110 h 110"/>
                  <a:gd name="T26" fmla="*/ 0 w 48"/>
                  <a:gd name="T27" fmla="*/ 110 h 110"/>
                  <a:gd name="T28" fmla="*/ 0 w 48"/>
                  <a:gd name="T29" fmla="*/ 94 h 110"/>
                  <a:gd name="T30" fmla="*/ 3 w 48"/>
                  <a:gd name="T31" fmla="*/ 91 h 110"/>
                  <a:gd name="T32" fmla="*/ 0 w 48"/>
                  <a:gd name="T33" fmla="*/ 88 h 110"/>
                  <a:gd name="T34" fmla="*/ 0 w 48"/>
                  <a:gd name="T35" fmla="*/ 70 h 110"/>
                  <a:gd name="T36" fmla="*/ 3 w 48"/>
                  <a:gd name="T37" fmla="*/ 67 h 110"/>
                  <a:gd name="T38" fmla="*/ 0 w 48"/>
                  <a:gd name="T39" fmla="*/ 64 h 110"/>
                  <a:gd name="T40" fmla="*/ 0 w 48"/>
                  <a:gd name="T41" fmla="*/ 46 h 110"/>
                  <a:gd name="T42" fmla="*/ 3 w 48"/>
                  <a:gd name="T43" fmla="*/ 43 h 110"/>
                  <a:gd name="T44" fmla="*/ 0 w 48"/>
                  <a:gd name="T45" fmla="*/ 40 h 110"/>
                  <a:gd name="T46" fmla="*/ 0 w 48"/>
                  <a:gd name="T47" fmla="*/ 22 h 110"/>
                  <a:gd name="T48" fmla="*/ 16 w 48"/>
                  <a:gd name="T49" fmla="*/ 8 h 110"/>
                  <a:gd name="T50" fmla="*/ 16 w 48"/>
                  <a:gd name="T51" fmla="*/ 0 h 110"/>
                  <a:gd name="T52" fmla="*/ 32 w 48"/>
                  <a:gd name="T53" fmla="*/ 0 h 110"/>
                  <a:gd name="T54" fmla="*/ 32 w 48"/>
                  <a:gd name="T55" fmla="*/ 8 h 110"/>
                  <a:gd name="T56" fmla="*/ 48 w 48"/>
                  <a:gd name="T57" fmla="*/ 2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8" h="110">
                    <a:moveTo>
                      <a:pt x="48" y="22"/>
                    </a:moveTo>
                    <a:lnTo>
                      <a:pt x="48" y="40"/>
                    </a:lnTo>
                    <a:lnTo>
                      <a:pt x="45" y="43"/>
                    </a:lnTo>
                    <a:lnTo>
                      <a:pt x="48" y="46"/>
                    </a:lnTo>
                    <a:lnTo>
                      <a:pt x="48" y="64"/>
                    </a:lnTo>
                    <a:lnTo>
                      <a:pt x="45" y="67"/>
                    </a:lnTo>
                    <a:lnTo>
                      <a:pt x="48" y="70"/>
                    </a:lnTo>
                    <a:lnTo>
                      <a:pt x="48" y="88"/>
                    </a:lnTo>
                    <a:lnTo>
                      <a:pt x="45" y="91"/>
                    </a:lnTo>
                    <a:lnTo>
                      <a:pt x="48" y="94"/>
                    </a:lnTo>
                    <a:lnTo>
                      <a:pt x="48" y="110"/>
                    </a:lnTo>
                    <a:lnTo>
                      <a:pt x="48" y="110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94"/>
                    </a:lnTo>
                    <a:lnTo>
                      <a:pt x="3" y="91"/>
                    </a:lnTo>
                    <a:lnTo>
                      <a:pt x="0" y="88"/>
                    </a:lnTo>
                    <a:lnTo>
                      <a:pt x="0" y="70"/>
                    </a:lnTo>
                    <a:lnTo>
                      <a:pt x="3" y="67"/>
                    </a:lnTo>
                    <a:lnTo>
                      <a:pt x="0" y="64"/>
                    </a:lnTo>
                    <a:lnTo>
                      <a:pt x="0" y="46"/>
                    </a:lnTo>
                    <a:lnTo>
                      <a:pt x="3" y="43"/>
                    </a:lnTo>
                    <a:lnTo>
                      <a:pt x="0" y="40"/>
                    </a:lnTo>
                    <a:lnTo>
                      <a:pt x="0" y="22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32" y="0"/>
                    </a:lnTo>
                    <a:lnTo>
                      <a:pt x="32" y="8"/>
                    </a:lnTo>
                    <a:lnTo>
                      <a:pt x="48" y="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74" name="Freeform 135"/>
              <p:cNvSpPr/>
              <p:nvPr/>
            </p:nvSpPr>
            <p:spPr bwMode="auto">
              <a:xfrm>
                <a:off x="5379" y="2081"/>
                <a:ext cx="27" cy="110"/>
              </a:xfrm>
              <a:custGeom>
                <a:avLst/>
                <a:gdLst>
                  <a:gd name="T0" fmla="*/ 11 w 27"/>
                  <a:gd name="T1" fmla="*/ 110 h 110"/>
                  <a:gd name="T2" fmla="*/ 11 w 27"/>
                  <a:gd name="T3" fmla="*/ 94 h 110"/>
                  <a:gd name="T4" fmla="*/ 13 w 27"/>
                  <a:gd name="T5" fmla="*/ 91 h 110"/>
                  <a:gd name="T6" fmla="*/ 11 w 27"/>
                  <a:gd name="T7" fmla="*/ 88 h 110"/>
                  <a:gd name="T8" fmla="*/ 11 w 27"/>
                  <a:gd name="T9" fmla="*/ 70 h 110"/>
                  <a:gd name="T10" fmla="*/ 13 w 27"/>
                  <a:gd name="T11" fmla="*/ 67 h 110"/>
                  <a:gd name="T12" fmla="*/ 11 w 27"/>
                  <a:gd name="T13" fmla="*/ 64 h 110"/>
                  <a:gd name="T14" fmla="*/ 11 w 27"/>
                  <a:gd name="T15" fmla="*/ 46 h 110"/>
                  <a:gd name="T16" fmla="*/ 13 w 27"/>
                  <a:gd name="T17" fmla="*/ 43 h 110"/>
                  <a:gd name="T18" fmla="*/ 11 w 27"/>
                  <a:gd name="T19" fmla="*/ 40 h 110"/>
                  <a:gd name="T20" fmla="*/ 11 w 27"/>
                  <a:gd name="T21" fmla="*/ 22 h 110"/>
                  <a:gd name="T22" fmla="*/ 27 w 27"/>
                  <a:gd name="T23" fmla="*/ 8 h 110"/>
                  <a:gd name="T24" fmla="*/ 27 w 27"/>
                  <a:gd name="T25" fmla="*/ 0 h 110"/>
                  <a:gd name="T26" fmla="*/ 16 w 27"/>
                  <a:gd name="T27" fmla="*/ 0 h 110"/>
                  <a:gd name="T28" fmla="*/ 16 w 27"/>
                  <a:gd name="T29" fmla="*/ 8 h 110"/>
                  <a:gd name="T30" fmla="*/ 0 w 27"/>
                  <a:gd name="T31" fmla="*/ 22 h 110"/>
                  <a:gd name="T32" fmla="*/ 0 w 27"/>
                  <a:gd name="T33" fmla="*/ 40 h 110"/>
                  <a:gd name="T34" fmla="*/ 3 w 27"/>
                  <a:gd name="T35" fmla="*/ 43 h 110"/>
                  <a:gd name="T36" fmla="*/ 0 w 27"/>
                  <a:gd name="T37" fmla="*/ 46 h 110"/>
                  <a:gd name="T38" fmla="*/ 0 w 27"/>
                  <a:gd name="T39" fmla="*/ 64 h 110"/>
                  <a:gd name="T40" fmla="*/ 3 w 27"/>
                  <a:gd name="T41" fmla="*/ 67 h 110"/>
                  <a:gd name="T42" fmla="*/ 0 w 27"/>
                  <a:gd name="T43" fmla="*/ 70 h 110"/>
                  <a:gd name="T44" fmla="*/ 0 w 27"/>
                  <a:gd name="T45" fmla="*/ 88 h 110"/>
                  <a:gd name="T46" fmla="*/ 3 w 27"/>
                  <a:gd name="T47" fmla="*/ 91 h 110"/>
                  <a:gd name="T48" fmla="*/ 0 w 27"/>
                  <a:gd name="T49" fmla="*/ 94 h 110"/>
                  <a:gd name="T50" fmla="*/ 0 w 27"/>
                  <a:gd name="T51" fmla="*/ 110 h 110"/>
                  <a:gd name="T52" fmla="*/ 0 w 27"/>
                  <a:gd name="T53" fmla="*/ 110 h 110"/>
                  <a:gd name="T54" fmla="*/ 11 w 27"/>
                  <a:gd name="T55" fmla="*/ 110 h 110"/>
                  <a:gd name="T56" fmla="*/ 11 w 27"/>
                  <a:gd name="T5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7" h="110">
                    <a:moveTo>
                      <a:pt x="11" y="110"/>
                    </a:moveTo>
                    <a:lnTo>
                      <a:pt x="11" y="94"/>
                    </a:lnTo>
                    <a:lnTo>
                      <a:pt x="13" y="91"/>
                    </a:lnTo>
                    <a:lnTo>
                      <a:pt x="11" y="88"/>
                    </a:lnTo>
                    <a:lnTo>
                      <a:pt x="11" y="70"/>
                    </a:lnTo>
                    <a:lnTo>
                      <a:pt x="13" y="67"/>
                    </a:lnTo>
                    <a:lnTo>
                      <a:pt x="11" y="64"/>
                    </a:lnTo>
                    <a:lnTo>
                      <a:pt x="11" y="46"/>
                    </a:lnTo>
                    <a:lnTo>
                      <a:pt x="13" y="43"/>
                    </a:lnTo>
                    <a:lnTo>
                      <a:pt x="11" y="40"/>
                    </a:lnTo>
                    <a:lnTo>
                      <a:pt x="11" y="22"/>
                    </a:lnTo>
                    <a:lnTo>
                      <a:pt x="27" y="8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0" y="22"/>
                    </a:lnTo>
                    <a:lnTo>
                      <a:pt x="0" y="40"/>
                    </a:lnTo>
                    <a:lnTo>
                      <a:pt x="3" y="43"/>
                    </a:lnTo>
                    <a:lnTo>
                      <a:pt x="0" y="46"/>
                    </a:lnTo>
                    <a:lnTo>
                      <a:pt x="0" y="64"/>
                    </a:lnTo>
                    <a:lnTo>
                      <a:pt x="3" y="67"/>
                    </a:lnTo>
                    <a:lnTo>
                      <a:pt x="0" y="70"/>
                    </a:lnTo>
                    <a:lnTo>
                      <a:pt x="0" y="88"/>
                    </a:lnTo>
                    <a:lnTo>
                      <a:pt x="3" y="91"/>
                    </a:lnTo>
                    <a:lnTo>
                      <a:pt x="0" y="94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11" y="110"/>
                    </a:lnTo>
                    <a:lnTo>
                      <a:pt x="11" y="110"/>
                    </a:lnTo>
                    <a:close/>
                  </a:path>
                </a:pathLst>
              </a:custGeom>
              <a:solidFill>
                <a:srgbClr val="4130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75" name="Freeform 136"/>
              <p:cNvSpPr/>
              <p:nvPr/>
            </p:nvSpPr>
            <p:spPr bwMode="auto">
              <a:xfrm>
                <a:off x="5379" y="2081"/>
                <a:ext cx="27" cy="110"/>
              </a:xfrm>
              <a:custGeom>
                <a:avLst/>
                <a:gdLst>
                  <a:gd name="T0" fmla="*/ 11 w 27"/>
                  <a:gd name="T1" fmla="*/ 110 h 110"/>
                  <a:gd name="T2" fmla="*/ 11 w 27"/>
                  <a:gd name="T3" fmla="*/ 94 h 110"/>
                  <a:gd name="T4" fmla="*/ 13 w 27"/>
                  <a:gd name="T5" fmla="*/ 91 h 110"/>
                  <a:gd name="T6" fmla="*/ 11 w 27"/>
                  <a:gd name="T7" fmla="*/ 88 h 110"/>
                  <a:gd name="T8" fmla="*/ 11 w 27"/>
                  <a:gd name="T9" fmla="*/ 70 h 110"/>
                  <a:gd name="T10" fmla="*/ 13 w 27"/>
                  <a:gd name="T11" fmla="*/ 67 h 110"/>
                  <a:gd name="T12" fmla="*/ 11 w 27"/>
                  <a:gd name="T13" fmla="*/ 64 h 110"/>
                  <a:gd name="T14" fmla="*/ 11 w 27"/>
                  <a:gd name="T15" fmla="*/ 46 h 110"/>
                  <a:gd name="T16" fmla="*/ 13 w 27"/>
                  <a:gd name="T17" fmla="*/ 43 h 110"/>
                  <a:gd name="T18" fmla="*/ 11 w 27"/>
                  <a:gd name="T19" fmla="*/ 40 h 110"/>
                  <a:gd name="T20" fmla="*/ 11 w 27"/>
                  <a:gd name="T21" fmla="*/ 22 h 110"/>
                  <a:gd name="T22" fmla="*/ 27 w 27"/>
                  <a:gd name="T23" fmla="*/ 8 h 110"/>
                  <a:gd name="T24" fmla="*/ 27 w 27"/>
                  <a:gd name="T25" fmla="*/ 0 h 110"/>
                  <a:gd name="T26" fmla="*/ 16 w 27"/>
                  <a:gd name="T27" fmla="*/ 0 h 110"/>
                  <a:gd name="T28" fmla="*/ 16 w 27"/>
                  <a:gd name="T29" fmla="*/ 8 h 110"/>
                  <a:gd name="T30" fmla="*/ 0 w 27"/>
                  <a:gd name="T31" fmla="*/ 22 h 110"/>
                  <a:gd name="T32" fmla="*/ 0 w 27"/>
                  <a:gd name="T33" fmla="*/ 40 h 110"/>
                  <a:gd name="T34" fmla="*/ 3 w 27"/>
                  <a:gd name="T35" fmla="*/ 43 h 110"/>
                  <a:gd name="T36" fmla="*/ 0 w 27"/>
                  <a:gd name="T37" fmla="*/ 46 h 110"/>
                  <a:gd name="T38" fmla="*/ 0 w 27"/>
                  <a:gd name="T39" fmla="*/ 64 h 110"/>
                  <a:gd name="T40" fmla="*/ 3 w 27"/>
                  <a:gd name="T41" fmla="*/ 67 h 110"/>
                  <a:gd name="T42" fmla="*/ 0 w 27"/>
                  <a:gd name="T43" fmla="*/ 70 h 110"/>
                  <a:gd name="T44" fmla="*/ 0 w 27"/>
                  <a:gd name="T45" fmla="*/ 88 h 110"/>
                  <a:gd name="T46" fmla="*/ 3 w 27"/>
                  <a:gd name="T47" fmla="*/ 91 h 110"/>
                  <a:gd name="T48" fmla="*/ 0 w 27"/>
                  <a:gd name="T49" fmla="*/ 94 h 110"/>
                  <a:gd name="T50" fmla="*/ 0 w 27"/>
                  <a:gd name="T51" fmla="*/ 110 h 110"/>
                  <a:gd name="T52" fmla="*/ 0 w 27"/>
                  <a:gd name="T53" fmla="*/ 110 h 110"/>
                  <a:gd name="T54" fmla="*/ 11 w 27"/>
                  <a:gd name="T55" fmla="*/ 110 h 110"/>
                  <a:gd name="T56" fmla="*/ 11 w 27"/>
                  <a:gd name="T5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7" h="110">
                    <a:moveTo>
                      <a:pt x="11" y="110"/>
                    </a:moveTo>
                    <a:lnTo>
                      <a:pt x="11" y="94"/>
                    </a:lnTo>
                    <a:lnTo>
                      <a:pt x="13" y="91"/>
                    </a:lnTo>
                    <a:lnTo>
                      <a:pt x="11" y="88"/>
                    </a:lnTo>
                    <a:lnTo>
                      <a:pt x="11" y="70"/>
                    </a:lnTo>
                    <a:lnTo>
                      <a:pt x="13" y="67"/>
                    </a:lnTo>
                    <a:lnTo>
                      <a:pt x="11" y="64"/>
                    </a:lnTo>
                    <a:lnTo>
                      <a:pt x="11" y="46"/>
                    </a:lnTo>
                    <a:lnTo>
                      <a:pt x="13" y="43"/>
                    </a:lnTo>
                    <a:lnTo>
                      <a:pt x="11" y="40"/>
                    </a:lnTo>
                    <a:lnTo>
                      <a:pt x="11" y="22"/>
                    </a:lnTo>
                    <a:lnTo>
                      <a:pt x="27" y="8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0" y="22"/>
                    </a:lnTo>
                    <a:lnTo>
                      <a:pt x="0" y="40"/>
                    </a:lnTo>
                    <a:lnTo>
                      <a:pt x="3" y="43"/>
                    </a:lnTo>
                    <a:lnTo>
                      <a:pt x="0" y="46"/>
                    </a:lnTo>
                    <a:lnTo>
                      <a:pt x="0" y="64"/>
                    </a:lnTo>
                    <a:lnTo>
                      <a:pt x="3" y="67"/>
                    </a:lnTo>
                    <a:lnTo>
                      <a:pt x="0" y="70"/>
                    </a:lnTo>
                    <a:lnTo>
                      <a:pt x="0" y="88"/>
                    </a:lnTo>
                    <a:lnTo>
                      <a:pt x="3" y="91"/>
                    </a:lnTo>
                    <a:lnTo>
                      <a:pt x="0" y="94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11" y="110"/>
                    </a:lnTo>
                    <a:lnTo>
                      <a:pt x="11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4233" name="Picture 137"/>
              <p:cNvPicPr>
                <a:picLocks noChangeAspect="1" noChangeArrowheads="1"/>
              </p:cNvPicPr>
              <p:nvPr/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4" y="2112"/>
                <a:ext cx="24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76" name="Freeform 138"/>
              <p:cNvSpPr>
                <a:spLocks noEditPoints="1"/>
              </p:cNvSpPr>
              <p:nvPr/>
            </p:nvSpPr>
            <p:spPr bwMode="auto">
              <a:xfrm>
                <a:off x="5390" y="2124"/>
                <a:ext cx="34" cy="3"/>
              </a:xfrm>
              <a:custGeom>
                <a:avLst/>
                <a:gdLst>
                  <a:gd name="T0" fmla="*/ 8 w 34"/>
                  <a:gd name="T1" fmla="*/ 0 h 3"/>
                  <a:gd name="T2" fmla="*/ 0 w 34"/>
                  <a:gd name="T3" fmla="*/ 0 h 3"/>
                  <a:gd name="T4" fmla="*/ 2 w 34"/>
                  <a:gd name="T5" fmla="*/ 0 h 3"/>
                  <a:gd name="T6" fmla="*/ 0 w 34"/>
                  <a:gd name="T7" fmla="*/ 3 h 3"/>
                  <a:gd name="T8" fmla="*/ 8 w 34"/>
                  <a:gd name="T9" fmla="*/ 3 h 3"/>
                  <a:gd name="T10" fmla="*/ 8 w 34"/>
                  <a:gd name="T11" fmla="*/ 0 h 3"/>
                  <a:gd name="T12" fmla="*/ 34 w 34"/>
                  <a:gd name="T13" fmla="*/ 0 h 3"/>
                  <a:gd name="T14" fmla="*/ 26 w 34"/>
                  <a:gd name="T15" fmla="*/ 0 h 3"/>
                  <a:gd name="T16" fmla="*/ 26 w 34"/>
                  <a:gd name="T17" fmla="*/ 3 h 3"/>
                  <a:gd name="T18" fmla="*/ 34 w 34"/>
                  <a:gd name="T19" fmla="*/ 3 h 3"/>
                  <a:gd name="T20" fmla="*/ 34 w 34"/>
                  <a:gd name="T21" fmla="*/ 3 h 3"/>
                  <a:gd name="T22" fmla="*/ 34 w 34"/>
                  <a:gd name="T23" fmla="*/ 0 h 3"/>
                  <a:gd name="T24" fmla="*/ 34 w 34"/>
                  <a:gd name="T25" fmla="*/ 0 h 3"/>
                  <a:gd name="T26" fmla="*/ 34 w 34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3">
                    <a:moveTo>
                      <a:pt x="8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8" y="3"/>
                    </a:lnTo>
                    <a:lnTo>
                      <a:pt x="8" y="0"/>
                    </a:lnTo>
                    <a:close/>
                    <a:moveTo>
                      <a:pt x="34" y="0"/>
                    </a:moveTo>
                    <a:lnTo>
                      <a:pt x="26" y="0"/>
                    </a:lnTo>
                    <a:lnTo>
                      <a:pt x="26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34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77" name="Freeform 139"/>
              <p:cNvSpPr>
                <a:spLocks noEditPoints="1"/>
              </p:cNvSpPr>
              <p:nvPr/>
            </p:nvSpPr>
            <p:spPr bwMode="auto">
              <a:xfrm>
                <a:off x="5390" y="2124"/>
                <a:ext cx="34" cy="3"/>
              </a:xfrm>
              <a:custGeom>
                <a:avLst/>
                <a:gdLst>
                  <a:gd name="T0" fmla="*/ 8 w 34"/>
                  <a:gd name="T1" fmla="*/ 0 h 3"/>
                  <a:gd name="T2" fmla="*/ 0 w 34"/>
                  <a:gd name="T3" fmla="*/ 0 h 3"/>
                  <a:gd name="T4" fmla="*/ 2 w 34"/>
                  <a:gd name="T5" fmla="*/ 0 h 3"/>
                  <a:gd name="T6" fmla="*/ 0 w 34"/>
                  <a:gd name="T7" fmla="*/ 3 h 3"/>
                  <a:gd name="T8" fmla="*/ 8 w 34"/>
                  <a:gd name="T9" fmla="*/ 3 h 3"/>
                  <a:gd name="T10" fmla="*/ 8 w 34"/>
                  <a:gd name="T11" fmla="*/ 0 h 3"/>
                  <a:gd name="T12" fmla="*/ 34 w 34"/>
                  <a:gd name="T13" fmla="*/ 0 h 3"/>
                  <a:gd name="T14" fmla="*/ 26 w 34"/>
                  <a:gd name="T15" fmla="*/ 0 h 3"/>
                  <a:gd name="T16" fmla="*/ 26 w 34"/>
                  <a:gd name="T17" fmla="*/ 3 h 3"/>
                  <a:gd name="T18" fmla="*/ 34 w 34"/>
                  <a:gd name="T19" fmla="*/ 3 h 3"/>
                  <a:gd name="T20" fmla="*/ 34 w 34"/>
                  <a:gd name="T21" fmla="*/ 3 h 3"/>
                  <a:gd name="T22" fmla="*/ 34 w 34"/>
                  <a:gd name="T23" fmla="*/ 0 h 3"/>
                  <a:gd name="T24" fmla="*/ 34 w 34"/>
                  <a:gd name="T25" fmla="*/ 0 h 3"/>
                  <a:gd name="T26" fmla="*/ 34 w 34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3">
                    <a:moveTo>
                      <a:pt x="8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8" y="3"/>
                    </a:lnTo>
                    <a:lnTo>
                      <a:pt x="8" y="0"/>
                    </a:lnTo>
                    <a:moveTo>
                      <a:pt x="34" y="0"/>
                    </a:moveTo>
                    <a:lnTo>
                      <a:pt x="26" y="0"/>
                    </a:lnTo>
                    <a:lnTo>
                      <a:pt x="26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78" name="Freeform 140"/>
              <p:cNvSpPr/>
              <p:nvPr/>
            </p:nvSpPr>
            <p:spPr bwMode="auto">
              <a:xfrm>
                <a:off x="5382" y="2124"/>
                <a:ext cx="10" cy="3"/>
              </a:xfrm>
              <a:custGeom>
                <a:avLst/>
                <a:gdLst>
                  <a:gd name="T0" fmla="*/ 8 w 10"/>
                  <a:gd name="T1" fmla="*/ 0 h 3"/>
                  <a:gd name="T2" fmla="*/ 0 w 10"/>
                  <a:gd name="T3" fmla="*/ 0 h 3"/>
                  <a:gd name="T4" fmla="*/ 0 w 10"/>
                  <a:gd name="T5" fmla="*/ 3 h 3"/>
                  <a:gd name="T6" fmla="*/ 8 w 10"/>
                  <a:gd name="T7" fmla="*/ 3 h 3"/>
                  <a:gd name="T8" fmla="*/ 10 w 10"/>
                  <a:gd name="T9" fmla="*/ 0 h 3"/>
                  <a:gd name="T10" fmla="*/ 8 w 10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">
                    <a:moveTo>
                      <a:pt x="8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8" y="3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413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79" name="Freeform 141"/>
              <p:cNvSpPr/>
              <p:nvPr/>
            </p:nvSpPr>
            <p:spPr bwMode="auto">
              <a:xfrm>
                <a:off x="5382" y="2124"/>
                <a:ext cx="10" cy="3"/>
              </a:xfrm>
              <a:custGeom>
                <a:avLst/>
                <a:gdLst>
                  <a:gd name="T0" fmla="*/ 8 w 10"/>
                  <a:gd name="T1" fmla="*/ 0 h 3"/>
                  <a:gd name="T2" fmla="*/ 0 w 10"/>
                  <a:gd name="T3" fmla="*/ 0 h 3"/>
                  <a:gd name="T4" fmla="*/ 0 w 10"/>
                  <a:gd name="T5" fmla="*/ 3 h 3"/>
                  <a:gd name="T6" fmla="*/ 8 w 10"/>
                  <a:gd name="T7" fmla="*/ 3 h 3"/>
                  <a:gd name="T8" fmla="*/ 10 w 10"/>
                  <a:gd name="T9" fmla="*/ 0 h 3"/>
                  <a:gd name="T10" fmla="*/ 8 w 10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">
                    <a:moveTo>
                      <a:pt x="8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8" y="3"/>
                    </a:lnTo>
                    <a:lnTo>
                      <a:pt x="10" y="0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80" name="Rectangle 142"/>
              <p:cNvSpPr>
                <a:spLocks noChangeArrowheads="1"/>
              </p:cNvSpPr>
              <p:nvPr/>
            </p:nvSpPr>
            <p:spPr bwMode="auto">
              <a:xfrm>
                <a:off x="5416" y="2145"/>
                <a:ext cx="8" cy="6"/>
              </a:xfrm>
              <a:prstGeom prst="rect">
                <a:avLst/>
              </a:prstGeom>
              <a:solidFill>
                <a:srgbClr val="534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81" name="Rectangle 143"/>
              <p:cNvSpPr>
                <a:spLocks noChangeArrowheads="1"/>
              </p:cNvSpPr>
              <p:nvPr/>
            </p:nvSpPr>
            <p:spPr bwMode="auto">
              <a:xfrm>
                <a:off x="5416" y="2145"/>
                <a:ext cx="8" cy="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4240" name="Picture 144"/>
              <p:cNvPicPr>
                <a:picLocks noChangeAspect="1" noChangeArrowheads="1"/>
              </p:cNvPicPr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9" y="2136"/>
                <a:ext cx="24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83" name="Freeform 145"/>
              <p:cNvSpPr>
                <a:spLocks noEditPoints="1"/>
              </p:cNvSpPr>
              <p:nvPr/>
            </p:nvSpPr>
            <p:spPr bwMode="auto">
              <a:xfrm>
                <a:off x="5379" y="2145"/>
                <a:ext cx="19" cy="6"/>
              </a:xfrm>
              <a:custGeom>
                <a:avLst/>
                <a:gdLst>
                  <a:gd name="T0" fmla="*/ 0 w 19"/>
                  <a:gd name="T1" fmla="*/ 3 h 6"/>
                  <a:gd name="T2" fmla="*/ 0 w 19"/>
                  <a:gd name="T3" fmla="*/ 3 h 6"/>
                  <a:gd name="T4" fmla="*/ 0 w 19"/>
                  <a:gd name="T5" fmla="*/ 3 h 6"/>
                  <a:gd name="T6" fmla="*/ 0 w 19"/>
                  <a:gd name="T7" fmla="*/ 3 h 6"/>
                  <a:gd name="T8" fmla="*/ 19 w 19"/>
                  <a:gd name="T9" fmla="*/ 0 h 6"/>
                  <a:gd name="T10" fmla="*/ 11 w 19"/>
                  <a:gd name="T11" fmla="*/ 0 h 6"/>
                  <a:gd name="T12" fmla="*/ 13 w 19"/>
                  <a:gd name="T13" fmla="*/ 3 h 6"/>
                  <a:gd name="T14" fmla="*/ 11 w 19"/>
                  <a:gd name="T15" fmla="*/ 6 h 6"/>
                  <a:gd name="T16" fmla="*/ 19 w 19"/>
                  <a:gd name="T17" fmla="*/ 6 h 6"/>
                  <a:gd name="T18" fmla="*/ 19 w 19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  <a:moveTo>
                      <a:pt x="19" y="0"/>
                    </a:moveTo>
                    <a:lnTo>
                      <a:pt x="11" y="0"/>
                    </a:lnTo>
                    <a:lnTo>
                      <a:pt x="13" y="3"/>
                    </a:lnTo>
                    <a:lnTo>
                      <a:pt x="11" y="6"/>
                    </a:lnTo>
                    <a:lnTo>
                      <a:pt x="19" y="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534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84" name="Freeform 146"/>
              <p:cNvSpPr>
                <a:spLocks noEditPoints="1"/>
              </p:cNvSpPr>
              <p:nvPr/>
            </p:nvSpPr>
            <p:spPr bwMode="auto">
              <a:xfrm>
                <a:off x="5379" y="2145"/>
                <a:ext cx="19" cy="6"/>
              </a:xfrm>
              <a:custGeom>
                <a:avLst/>
                <a:gdLst>
                  <a:gd name="T0" fmla="*/ 0 w 19"/>
                  <a:gd name="T1" fmla="*/ 3 h 6"/>
                  <a:gd name="T2" fmla="*/ 0 w 19"/>
                  <a:gd name="T3" fmla="*/ 3 h 6"/>
                  <a:gd name="T4" fmla="*/ 0 w 19"/>
                  <a:gd name="T5" fmla="*/ 3 h 6"/>
                  <a:gd name="T6" fmla="*/ 0 w 19"/>
                  <a:gd name="T7" fmla="*/ 3 h 6"/>
                  <a:gd name="T8" fmla="*/ 19 w 19"/>
                  <a:gd name="T9" fmla="*/ 0 h 6"/>
                  <a:gd name="T10" fmla="*/ 11 w 19"/>
                  <a:gd name="T11" fmla="*/ 0 h 6"/>
                  <a:gd name="T12" fmla="*/ 13 w 19"/>
                  <a:gd name="T13" fmla="*/ 3 h 6"/>
                  <a:gd name="T14" fmla="*/ 11 w 19"/>
                  <a:gd name="T15" fmla="*/ 6 h 6"/>
                  <a:gd name="T16" fmla="*/ 19 w 19"/>
                  <a:gd name="T17" fmla="*/ 6 h 6"/>
                  <a:gd name="T18" fmla="*/ 19 w 19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moveTo>
                      <a:pt x="19" y="0"/>
                    </a:moveTo>
                    <a:lnTo>
                      <a:pt x="11" y="0"/>
                    </a:lnTo>
                    <a:lnTo>
                      <a:pt x="13" y="3"/>
                    </a:lnTo>
                    <a:lnTo>
                      <a:pt x="11" y="6"/>
                    </a:lnTo>
                    <a:lnTo>
                      <a:pt x="19" y="6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85" name="Freeform 147"/>
              <p:cNvSpPr/>
              <p:nvPr/>
            </p:nvSpPr>
            <p:spPr bwMode="auto">
              <a:xfrm>
                <a:off x="5379" y="2145"/>
                <a:ext cx="13" cy="6"/>
              </a:xfrm>
              <a:custGeom>
                <a:avLst/>
                <a:gdLst>
                  <a:gd name="T0" fmla="*/ 11 w 13"/>
                  <a:gd name="T1" fmla="*/ 0 h 6"/>
                  <a:gd name="T2" fmla="*/ 0 w 13"/>
                  <a:gd name="T3" fmla="*/ 0 h 6"/>
                  <a:gd name="T4" fmla="*/ 0 w 13"/>
                  <a:gd name="T5" fmla="*/ 3 h 6"/>
                  <a:gd name="T6" fmla="*/ 0 w 13"/>
                  <a:gd name="T7" fmla="*/ 3 h 6"/>
                  <a:gd name="T8" fmla="*/ 3 w 13"/>
                  <a:gd name="T9" fmla="*/ 3 h 6"/>
                  <a:gd name="T10" fmla="*/ 0 w 13"/>
                  <a:gd name="T11" fmla="*/ 3 h 6"/>
                  <a:gd name="T12" fmla="*/ 0 w 13"/>
                  <a:gd name="T13" fmla="*/ 6 h 6"/>
                  <a:gd name="T14" fmla="*/ 11 w 13"/>
                  <a:gd name="T15" fmla="*/ 6 h 6"/>
                  <a:gd name="T16" fmla="*/ 13 w 13"/>
                  <a:gd name="T17" fmla="*/ 3 h 6"/>
                  <a:gd name="T18" fmla="*/ 11 w 13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6">
                    <a:moveTo>
                      <a:pt x="11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1" y="6"/>
                    </a:lnTo>
                    <a:lnTo>
                      <a:pt x="13" y="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413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88" name="Freeform 148"/>
              <p:cNvSpPr/>
              <p:nvPr/>
            </p:nvSpPr>
            <p:spPr bwMode="auto">
              <a:xfrm>
                <a:off x="5379" y="2145"/>
                <a:ext cx="13" cy="6"/>
              </a:xfrm>
              <a:custGeom>
                <a:avLst/>
                <a:gdLst>
                  <a:gd name="T0" fmla="*/ 11 w 13"/>
                  <a:gd name="T1" fmla="*/ 0 h 6"/>
                  <a:gd name="T2" fmla="*/ 0 w 13"/>
                  <a:gd name="T3" fmla="*/ 0 h 6"/>
                  <a:gd name="T4" fmla="*/ 0 w 13"/>
                  <a:gd name="T5" fmla="*/ 3 h 6"/>
                  <a:gd name="T6" fmla="*/ 0 w 13"/>
                  <a:gd name="T7" fmla="*/ 3 h 6"/>
                  <a:gd name="T8" fmla="*/ 3 w 13"/>
                  <a:gd name="T9" fmla="*/ 3 h 6"/>
                  <a:gd name="T10" fmla="*/ 0 w 13"/>
                  <a:gd name="T11" fmla="*/ 3 h 6"/>
                  <a:gd name="T12" fmla="*/ 0 w 13"/>
                  <a:gd name="T13" fmla="*/ 6 h 6"/>
                  <a:gd name="T14" fmla="*/ 11 w 13"/>
                  <a:gd name="T15" fmla="*/ 6 h 6"/>
                  <a:gd name="T16" fmla="*/ 13 w 13"/>
                  <a:gd name="T17" fmla="*/ 3 h 6"/>
                  <a:gd name="T18" fmla="*/ 11 w 13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6">
                    <a:moveTo>
                      <a:pt x="11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1" y="6"/>
                    </a:lnTo>
                    <a:lnTo>
                      <a:pt x="13" y="3"/>
                    </a:lnTo>
                    <a:lnTo>
                      <a:pt x="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89" name="Rectangle 149"/>
              <p:cNvSpPr>
                <a:spLocks noChangeArrowheads="1"/>
              </p:cNvSpPr>
              <p:nvPr/>
            </p:nvSpPr>
            <p:spPr bwMode="auto">
              <a:xfrm>
                <a:off x="5414" y="2169"/>
                <a:ext cx="10" cy="3"/>
              </a:xfrm>
              <a:prstGeom prst="rect">
                <a:avLst/>
              </a:prstGeom>
              <a:solidFill>
                <a:srgbClr val="534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90" name="Rectangle 150"/>
              <p:cNvSpPr>
                <a:spLocks noChangeArrowheads="1"/>
              </p:cNvSpPr>
              <p:nvPr/>
            </p:nvSpPr>
            <p:spPr bwMode="auto">
              <a:xfrm>
                <a:off x="5414" y="2169"/>
                <a:ext cx="10" cy="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4247" name="Picture 151"/>
              <p:cNvPicPr>
                <a:picLocks noChangeAspect="1" noChangeArrowheads="1"/>
              </p:cNvPicPr>
              <p:nvPr/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8" y="2159"/>
                <a:ext cx="24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91" name="Freeform 152"/>
              <p:cNvSpPr>
                <a:spLocks noEditPoints="1"/>
              </p:cNvSpPr>
              <p:nvPr/>
            </p:nvSpPr>
            <p:spPr bwMode="auto">
              <a:xfrm>
                <a:off x="5379" y="2169"/>
                <a:ext cx="19" cy="3"/>
              </a:xfrm>
              <a:custGeom>
                <a:avLst/>
                <a:gdLst>
                  <a:gd name="T0" fmla="*/ 0 w 19"/>
                  <a:gd name="T1" fmla="*/ 0 h 3"/>
                  <a:gd name="T2" fmla="*/ 0 w 19"/>
                  <a:gd name="T3" fmla="*/ 0 h 3"/>
                  <a:gd name="T4" fmla="*/ 0 w 19"/>
                  <a:gd name="T5" fmla="*/ 0 h 3"/>
                  <a:gd name="T6" fmla="*/ 0 w 19"/>
                  <a:gd name="T7" fmla="*/ 0 h 3"/>
                  <a:gd name="T8" fmla="*/ 19 w 19"/>
                  <a:gd name="T9" fmla="*/ 0 h 3"/>
                  <a:gd name="T10" fmla="*/ 11 w 19"/>
                  <a:gd name="T11" fmla="*/ 0 h 3"/>
                  <a:gd name="T12" fmla="*/ 13 w 19"/>
                  <a:gd name="T13" fmla="*/ 3 h 3"/>
                  <a:gd name="T14" fmla="*/ 11 w 19"/>
                  <a:gd name="T15" fmla="*/ 3 h 3"/>
                  <a:gd name="T16" fmla="*/ 19 w 19"/>
                  <a:gd name="T17" fmla="*/ 3 h 3"/>
                  <a:gd name="T18" fmla="*/ 19 w 19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19" y="0"/>
                    </a:moveTo>
                    <a:lnTo>
                      <a:pt x="11" y="0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534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92" name="Freeform 153"/>
              <p:cNvSpPr>
                <a:spLocks noEditPoints="1"/>
              </p:cNvSpPr>
              <p:nvPr/>
            </p:nvSpPr>
            <p:spPr bwMode="auto">
              <a:xfrm>
                <a:off x="5379" y="2169"/>
                <a:ext cx="19" cy="3"/>
              </a:xfrm>
              <a:custGeom>
                <a:avLst/>
                <a:gdLst>
                  <a:gd name="T0" fmla="*/ 0 w 19"/>
                  <a:gd name="T1" fmla="*/ 0 h 3"/>
                  <a:gd name="T2" fmla="*/ 0 w 19"/>
                  <a:gd name="T3" fmla="*/ 0 h 3"/>
                  <a:gd name="T4" fmla="*/ 0 w 19"/>
                  <a:gd name="T5" fmla="*/ 0 h 3"/>
                  <a:gd name="T6" fmla="*/ 0 w 19"/>
                  <a:gd name="T7" fmla="*/ 0 h 3"/>
                  <a:gd name="T8" fmla="*/ 19 w 19"/>
                  <a:gd name="T9" fmla="*/ 0 h 3"/>
                  <a:gd name="T10" fmla="*/ 11 w 19"/>
                  <a:gd name="T11" fmla="*/ 0 h 3"/>
                  <a:gd name="T12" fmla="*/ 13 w 19"/>
                  <a:gd name="T13" fmla="*/ 3 h 3"/>
                  <a:gd name="T14" fmla="*/ 11 w 19"/>
                  <a:gd name="T15" fmla="*/ 3 h 3"/>
                  <a:gd name="T16" fmla="*/ 19 w 19"/>
                  <a:gd name="T17" fmla="*/ 3 h 3"/>
                  <a:gd name="T18" fmla="*/ 19 w 19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moveTo>
                      <a:pt x="19" y="0"/>
                    </a:moveTo>
                    <a:lnTo>
                      <a:pt x="11" y="0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93" name="Freeform 154"/>
              <p:cNvSpPr/>
              <p:nvPr/>
            </p:nvSpPr>
            <p:spPr bwMode="auto">
              <a:xfrm>
                <a:off x="5379" y="2169"/>
                <a:ext cx="13" cy="3"/>
              </a:xfrm>
              <a:custGeom>
                <a:avLst/>
                <a:gdLst>
                  <a:gd name="T0" fmla="*/ 11 w 13"/>
                  <a:gd name="T1" fmla="*/ 0 h 3"/>
                  <a:gd name="T2" fmla="*/ 0 w 13"/>
                  <a:gd name="T3" fmla="*/ 0 h 3"/>
                  <a:gd name="T4" fmla="*/ 0 w 13"/>
                  <a:gd name="T5" fmla="*/ 0 h 3"/>
                  <a:gd name="T6" fmla="*/ 3 w 13"/>
                  <a:gd name="T7" fmla="*/ 3 h 3"/>
                  <a:gd name="T8" fmla="*/ 0 w 13"/>
                  <a:gd name="T9" fmla="*/ 3 h 3"/>
                  <a:gd name="T10" fmla="*/ 11 w 13"/>
                  <a:gd name="T11" fmla="*/ 3 h 3"/>
                  <a:gd name="T12" fmla="*/ 13 w 13"/>
                  <a:gd name="T13" fmla="*/ 3 h 3"/>
                  <a:gd name="T14" fmla="*/ 11 w 1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3">
                    <a:moveTo>
                      <a:pt x="1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413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94" name="Freeform 155"/>
              <p:cNvSpPr/>
              <p:nvPr/>
            </p:nvSpPr>
            <p:spPr bwMode="auto">
              <a:xfrm>
                <a:off x="5379" y="2169"/>
                <a:ext cx="13" cy="3"/>
              </a:xfrm>
              <a:custGeom>
                <a:avLst/>
                <a:gdLst>
                  <a:gd name="T0" fmla="*/ 11 w 13"/>
                  <a:gd name="T1" fmla="*/ 0 h 3"/>
                  <a:gd name="T2" fmla="*/ 0 w 13"/>
                  <a:gd name="T3" fmla="*/ 0 h 3"/>
                  <a:gd name="T4" fmla="*/ 0 w 13"/>
                  <a:gd name="T5" fmla="*/ 0 h 3"/>
                  <a:gd name="T6" fmla="*/ 3 w 13"/>
                  <a:gd name="T7" fmla="*/ 3 h 3"/>
                  <a:gd name="T8" fmla="*/ 0 w 13"/>
                  <a:gd name="T9" fmla="*/ 3 h 3"/>
                  <a:gd name="T10" fmla="*/ 11 w 13"/>
                  <a:gd name="T11" fmla="*/ 3 h 3"/>
                  <a:gd name="T12" fmla="*/ 13 w 13"/>
                  <a:gd name="T13" fmla="*/ 3 h 3"/>
                  <a:gd name="T14" fmla="*/ 11 w 1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3">
                    <a:moveTo>
                      <a:pt x="1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95" name="Freeform 156"/>
              <p:cNvSpPr/>
              <p:nvPr/>
            </p:nvSpPr>
            <p:spPr bwMode="auto">
              <a:xfrm>
                <a:off x="5392" y="2070"/>
                <a:ext cx="19" cy="8"/>
              </a:xfrm>
              <a:custGeom>
                <a:avLst/>
                <a:gdLst>
                  <a:gd name="T0" fmla="*/ 7 w 7"/>
                  <a:gd name="T1" fmla="*/ 3 h 3"/>
                  <a:gd name="T2" fmla="*/ 0 w 7"/>
                  <a:gd name="T3" fmla="*/ 3 h 3"/>
                  <a:gd name="T4" fmla="*/ 0 w 7"/>
                  <a:gd name="T5" fmla="*/ 3 h 3"/>
                  <a:gd name="T6" fmla="*/ 3 w 7"/>
                  <a:gd name="T7" fmla="*/ 0 h 3"/>
                  <a:gd name="T8" fmla="*/ 4 w 7"/>
                  <a:gd name="T9" fmla="*/ 0 h 3"/>
                  <a:gd name="T10" fmla="*/ 7 w 7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7" y="1"/>
                      <a:pt x="7" y="3"/>
                    </a:cubicBezTo>
                    <a:close/>
                  </a:path>
                </a:pathLst>
              </a:cu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96" name="Freeform 157"/>
              <p:cNvSpPr/>
              <p:nvPr/>
            </p:nvSpPr>
            <p:spPr bwMode="auto">
              <a:xfrm>
                <a:off x="5446" y="2113"/>
                <a:ext cx="2" cy="8"/>
              </a:xfrm>
              <a:custGeom>
                <a:avLst/>
                <a:gdLst>
                  <a:gd name="T0" fmla="*/ 2 w 2"/>
                  <a:gd name="T1" fmla="*/ 8 h 8"/>
                  <a:gd name="T2" fmla="*/ 0 w 2"/>
                  <a:gd name="T3" fmla="*/ 8 h 8"/>
                  <a:gd name="T4" fmla="*/ 0 w 2"/>
                  <a:gd name="T5" fmla="*/ 3 h 8"/>
                  <a:gd name="T6" fmla="*/ 2 w 2"/>
                  <a:gd name="T7" fmla="*/ 0 h 8"/>
                  <a:gd name="T8" fmla="*/ 2 w 2"/>
                  <a:gd name="T9" fmla="*/ 3 h 8"/>
                  <a:gd name="T10" fmla="*/ 2 w 2"/>
                  <a:gd name="T11" fmla="*/ 8 h 8"/>
                  <a:gd name="T12" fmla="*/ 2 w 2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8">
                    <a:moveTo>
                      <a:pt x="2" y="8"/>
                    </a:moveTo>
                    <a:lnTo>
                      <a:pt x="0" y="8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97" name="Freeform 158"/>
              <p:cNvSpPr/>
              <p:nvPr/>
            </p:nvSpPr>
            <p:spPr bwMode="auto">
              <a:xfrm>
                <a:off x="5446" y="2113"/>
                <a:ext cx="2" cy="8"/>
              </a:xfrm>
              <a:custGeom>
                <a:avLst/>
                <a:gdLst>
                  <a:gd name="T0" fmla="*/ 2 w 2"/>
                  <a:gd name="T1" fmla="*/ 8 h 8"/>
                  <a:gd name="T2" fmla="*/ 0 w 2"/>
                  <a:gd name="T3" fmla="*/ 8 h 8"/>
                  <a:gd name="T4" fmla="*/ 0 w 2"/>
                  <a:gd name="T5" fmla="*/ 3 h 8"/>
                  <a:gd name="T6" fmla="*/ 2 w 2"/>
                  <a:gd name="T7" fmla="*/ 0 h 8"/>
                  <a:gd name="T8" fmla="*/ 2 w 2"/>
                  <a:gd name="T9" fmla="*/ 3 h 8"/>
                  <a:gd name="T10" fmla="*/ 2 w 2"/>
                  <a:gd name="T11" fmla="*/ 8 h 8"/>
                  <a:gd name="T12" fmla="*/ 2 w 2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8">
                    <a:moveTo>
                      <a:pt x="2" y="8"/>
                    </a:moveTo>
                    <a:lnTo>
                      <a:pt x="0" y="8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8"/>
                    </a:lnTo>
                    <a:lnTo>
                      <a:pt x="2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98" name="Freeform 159"/>
              <p:cNvSpPr/>
              <p:nvPr/>
            </p:nvSpPr>
            <p:spPr bwMode="auto">
              <a:xfrm>
                <a:off x="5446" y="2103"/>
                <a:ext cx="2" cy="8"/>
              </a:xfrm>
              <a:custGeom>
                <a:avLst/>
                <a:gdLst>
                  <a:gd name="T0" fmla="*/ 2 w 2"/>
                  <a:gd name="T1" fmla="*/ 8 h 8"/>
                  <a:gd name="T2" fmla="*/ 0 w 2"/>
                  <a:gd name="T3" fmla="*/ 8 h 8"/>
                  <a:gd name="T4" fmla="*/ 0 w 2"/>
                  <a:gd name="T5" fmla="*/ 2 h 8"/>
                  <a:gd name="T6" fmla="*/ 2 w 2"/>
                  <a:gd name="T7" fmla="*/ 0 h 8"/>
                  <a:gd name="T8" fmla="*/ 2 w 2"/>
                  <a:gd name="T9" fmla="*/ 2 h 8"/>
                  <a:gd name="T10" fmla="*/ 2 w 2"/>
                  <a:gd name="T11" fmla="*/ 8 h 8"/>
                  <a:gd name="T12" fmla="*/ 2 w 2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8">
                    <a:moveTo>
                      <a:pt x="2" y="8"/>
                    </a:moveTo>
                    <a:lnTo>
                      <a:pt x="0" y="8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99" name="Freeform 160"/>
              <p:cNvSpPr/>
              <p:nvPr/>
            </p:nvSpPr>
            <p:spPr bwMode="auto">
              <a:xfrm>
                <a:off x="5446" y="2103"/>
                <a:ext cx="2" cy="8"/>
              </a:xfrm>
              <a:custGeom>
                <a:avLst/>
                <a:gdLst>
                  <a:gd name="T0" fmla="*/ 2 w 2"/>
                  <a:gd name="T1" fmla="*/ 8 h 8"/>
                  <a:gd name="T2" fmla="*/ 0 w 2"/>
                  <a:gd name="T3" fmla="*/ 8 h 8"/>
                  <a:gd name="T4" fmla="*/ 0 w 2"/>
                  <a:gd name="T5" fmla="*/ 2 h 8"/>
                  <a:gd name="T6" fmla="*/ 2 w 2"/>
                  <a:gd name="T7" fmla="*/ 0 h 8"/>
                  <a:gd name="T8" fmla="*/ 2 w 2"/>
                  <a:gd name="T9" fmla="*/ 2 h 8"/>
                  <a:gd name="T10" fmla="*/ 2 w 2"/>
                  <a:gd name="T11" fmla="*/ 8 h 8"/>
                  <a:gd name="T12" fmla="*/ 2 w 2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8">
                    <a:moveTo>
                      <a:pt x="2" y="8"/>
                    </a:moveTo>
                    <a:lnTo>
                      <a:pt x="0" y="8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8"/>
                    </a:lnTo>
                    <a:lnTo>
                      <a:pt x="2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00" name="Freeform 161"/>
              <p:cNvSpPr/>
              <p:nvPr/>
            </p:nvSpPr>
            <p:spPr bwMode="auto">
              <a:xfrm>
                <a:off x="5446" y="2092"/>
                <a:ext cx="2" cy="8"/>
              </a:xfrm>
              <a:custGeom>
                <a:avLst/>
                <a:gdLst>
                  <a:gd name="T0" fmla="*/ 2 w 2"/>
                  <a:gd name="T1" fmla="*/ 8 h 8"/>
                  <a:gd name="T2" fmla="*/ 0 w 2"/>
                  <a:gd name="T3" fmla="*/ 8 h 8"/>
                  <a:gd name="T4" fmla="*/ 0 w 2"/>
                  <a:gd name="T5" fmla="*/ 3 h 8"/>
                  <a:gd name="T6" fmla="*/ 2 w 2"/>
                  <a:gd name="T7" fmla="*/ 0 h 8"/>
                  <a:gd name="T8" fmla="*/ 2 w 2"/>
                  <a:gd name="T9" fmla="*/ 3 h 8"/>
                  <a:gd name="T10" fmla="*/ 2 w 2"/>
                  <a:gd name="T11" fmla="*/ 8 h 8"/>
                  <a:gd name="T12" fmla="*/ 2 w 2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8">
                    <a:moveTo>
                      <a:pt x="2" y="8"/>
                    </a:moveTo>
                    <a:lnTo>
                      <a:pt x="0" y="8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01" name="Freeform 162"/>
              <p:cNvSpPr/>
              <p:nvPr/>
            </p:nvSpPr>
            <p:spPr bwMode="auto">
              <a:xfrm>
                <a:off x="5446" y="2092"/>
                <a:ext cx="2" cy="8"/>
              </a:xfrm>
              <a:custGeom>
                <a:avLst/>
                <a:gdLst>
                  <a:gd name="T0" fmla="*/ 2 w 2"/>
                  <a:gd name="T1" fmla="*/ 8 h 8"/>
                  <a:gd name="T2" fmla="*/ 0 w 2"/>
                  <a:gd name="T3" fmla="*/ 8 h 8"/>
                  <a:gd name="T4" fmla="*/ 0 w 2"/>
                  <a:gd name="T5" fmla="*/ 3 h 8"/>
                  <a:gd name="T6" fmla="*/ 2 w 2"/>
                  <a:gd name="T7" fmla="*/ 0 h 8"/>
                  <a:gd name="T8" fmla="*/ 2 w 2"/>
                  <a:gd name="T9" fmla="*/ 3 h 8"/>
                  <a:gd name="T10" fmla="*/ 2 w 2"/>
                  <a:gd name="T11" fmla="*/ 8 h 8"/>
                  <a:gd name="T12" fmla="*/ 2 w 2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8">
                    <a:moveTo>
                      <a:pt x="2" y="8"/>
                    </a:moveTo>
                    <a:lnTo>
                      <a:pt x="0" y="8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8"/>
                    </a:lnTo>
                    <a:lnTo>
                      <a:pt x="2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4259" name="Picture 163"/>
              <p:cNvPicPr>
                <a:picLocks noChangeAspect="1" noChangeArrowheads="1"/>
              </p:cNvPicPr>
              <p:nvPr/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9" y="1991"/>
                <a:ext cx="10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60" name="Picture 164"/>
              <p:cNvPicPr>
                <a:picLocks noChangeAspect="1" noChangeArrowheads="1"/>
              </p:cNvPicPr>
              <p:nvPr/>
            </p:nvPicPr>
            <p:blipFill>
              <a:blip r:embed="rId4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" y="2070"/>
                <a:ext cx="64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61" name="Picture 165"/>
              <p:cNvPicPr>
                <a:picLocks noChangeAspect="1" noChangeArrowheads="1"/>
              </p:cNvPicPr>
              <p:nvPr/>
            </p:nvPicPr>
            <p:blipFill>
              <a:blip r:embed="rId4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9" y="2169"/>
                <a:ext cx="10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62" name="Picture 166"/>
              <p:cNvPicPr>
                <a:picLocks noChangeAspect="1" noChangeArrowheads="1"/>
              </p:cNvPicPr>
              <p:nvPr/>
            </p:nvPicPr>
            <p:blipFill>
              <a:blip r:embed="rId4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5" y="2212"/>
                <a:ext cx="32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63" name="Picture 167"/>
              <p:cNvPicPr>
                <a:picLocks noChangeAspect="1" noChangeArrowheads="1"/>
              </p:cNvPicPr>
              <p:nvPr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3" y="2174"/>
                <a:ext cx="96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64" name="Picture 168"/>
              <p:cNvPicPr>
                <a:picLocks noChangeAspect="1" noChangeArrowheads="1"/>
              </p:cNvPicPr>
              <p:nvPr/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3" y="2118"/>
                <a:ext cx="64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65" name="Picture 169"/>
              <p:cNvPicPr>
                <a:picLocks noChangeAspect="1" noChangeArrowheads="1"/>
              </p:cNvPicPr>
              <p:nvPr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3" y="2073"/>
                <a:ext cx="5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66" name="Picture 170"/>
              <p:cNvPicPr>
                <a:picLocks noChangeAspect="1" noChangeArrowheads="1"/>
              </p:cNvPicPr>
              <p:nvPr/>
            </p:nvPicPr>
            <p:blipFill>
              <a:blip r:embed="rId5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8" y="2039"/>
                <a:ext cx="5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67" name="Picture 171"/>
              <p:cNvPicPr>
                <a:picLocks noChangeAspect="1" noChangeArrowheads="1"/>
              </p:cNvPicPr>
              <p:nvPr/>
            </p:nvPicPr>
            <p:blipFill>
              <a:blip r:embed="rId5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3" y="1995"/>
                <a:ext cx="72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68" name="Picture 172"/>
              <p:cNvPicPr>
                <a:picLocks noChangeAspect="1" noChangeArrowheads="1"/>
              </p:cNvPicPr>
              <p:nvPr/>
            </p:nvPicPr>
            <p:blipFill>
              <a:blip r:embed="rId5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5" y="1989"/>
                <a:ext cx="32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69" name="Picture 173"/>
              <p:cNvPicPr>
                <a:picLocks noChangeAspect="1" noChangeArrowheads="1"/>
              </p:cNvPicPr>
              <p:nvPr/>
            </p:nvPicPr>
            <p:blipFill>
              <a:blip r:embed="rId5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8" y="1887"/>
                <a:ext cx="120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70" name="Picture 174"/>
              <p:cNvPicPr>
                <a:picLocks noChangeAspect="1" noChangeArrowheads="1"/>
              </p:cNvPicPr>
              <p:nvPr/>
            </p:nvPicPr>
            <p:blipFill>
              <a:blip r:embed="rId5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3" y="1976"/>
                <a:ext cx="6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71" name="Picture 175"/>
              <p:cNvPicPr>
                <a:picLocks noChangeAspect="1" noChangeArrowheads="1"/>
              </p:cNvPicPr>
              <p:nvPr/>
            </p:nvPicPr>
            <p:blipFill>
              <a:blip r:embed="rId5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8" y="2097"/>
                <a:ext cx="120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72" name="Picture 176"/>
              <p:cNvPicPr>
                <a:picLocks noChangeAspect="1" noChangeArrowheads="1"/>
              </p:cNvPicPr>
              <p:nvPr/>
            </p:nvPicPr>
            <p:blipFill>
              <a:blip r:embed="rId5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2" y="2148"/>
                <a:ext cx="40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73" name="Picture 177"/>
              <p:cNvPicPr>
                <a:picLocks noChangeAspect="1" noChangeArrowheads="1"/>
              </p:cNvPicPr>
              <p:nvPr/>
            </p:nvPicPr>
            <p:blipFill>
              <a:blip r:embed="rId5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5" y="2093"/>
                <a:ext cx="113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74" name="Picture 178"/>
              <p:cNvPicPr>
                <a:picLocks noChangeAspect="1" noChangeArrowheads="1"/>
              </p:cNvPicPr>
              <p:nvPr/>
            </p:nvPicPr>
            <p:blipFill>
              <a:blip r:embed="rId5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6" y="2032"/>
                <a:ext cx="64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75" name="Picture 179"/>
              <p:cNvPicPr>
                <a:picLocks noChangeAspect="1" noChangeArrowheads="1"/>
              </p:cNvPicPr>
              <p:nvPr/>
            </p:nvPicPr>
            <p:blipFill>
              <a:blip r:embed="rId6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6" y="1975"/>
                <a:ext cx="64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76" name="Picture 180"/>
              <p:cNvPicPr>
                <a:picLocks noChangeAspect="1" noChangeArrowheads="1"/>
              </p:cNvPicPr>
              <p:nvPr/>
            </p:nvPicPr>
            <p:blipFill>
              <a:blip r:embed="rId6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9" y="1935"/>
                <a:ext cx="56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77" name="Picture 181"/>
              <p:cNvPicPr>
                <a:picLocks noChangeAspect="1" noChangeArrowheads="1"/>
              </p:cNvPicPr>
              <p:nvPr/>
            </p:nvPicPr>
            <p:blipFill>
              <a:blip r:embed="rId6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5" y="1887"/>
                <a:ext cx="8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78" name="Picture 182"/>
              <p:cNvPicPr>
                <a:picLocks noChangeAspect="1" noChangeArrowheads="1"/>
              </p:cNvPicPr>
              <p:nvPr/>
            </p:nvPicPr>
            <p:blipFill>
              <a:blip r:embed="rId6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2" y="1886"/>
                <a:ext cx="40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02" name="Freeform 183"/>
              <p:cNvSpPr/>
              <p:nvPr/>
            </p:nvSpPr>
            <p:spPr bwMode="auto">
              <a:xfrm>
                <a:off x="6038" y="1966"/>
                <a:ext cx="89" cy="155"/>
              </a:xfrm>
              <a:custGeom>
                <a:avLst/>
                <a:gdLst>
                  <a:gd name="T0" fmla="*/ 26 w 33"/>
                  <a:gd name="T1" fmla="*/ 58 h 58"/>
                  <a:gd name="T2" fmla="*/ 7 w 33"/>
                  <a:gd name="T3" fmla="*/ 58 h 58"/>
                  <a:gd name="T4" fmla="*/ 0 w 33"/>
                  <a:gd name="T5" fmla="*/ 51 h 58"/>
                  <a:gd name="T6" fmla="*/ 0 w 33"/>
                  <a:gd name="T7" fmla="*/ 7 h 58"/>
                  <a:gd name="T8" fmla="*/ 7 w 33"/>
                  <a:gd name="T9" fmla="*/ 0 h 58"/>
                  <a:gd name="T10" fmla="*/ 26 w 33"/>
                  <a:gd name="T11" fmla="*/ 0 h 58"/>
                  <a:gd name="T12" fmla="*/ 33 w 33"/>
                  <a:gd name="T13" fmla="*/ 7 h 58"/>
                  <a:gd name="T14" fmla="*/ 33 w 33"/>
                  <a:gd name="T15" fmla="*/ 51 h 58"/>
                  <a:gd name="T16" fmla="*/ 26 w 33"/>
                  <a:gd name="T1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58">
                    <a:moveTo>
                      <a:pt x="26" y="58"/>
                    </a:moveTo>
                    <a:cubicBezTo>
                      <a:pt x="7" y="58"/>
                      <a:pt x="7" y="58"/>
                      <a:pt x="7" y="58"/>
                    </a:cubicBezTo>
                    <a:cubicBezTo>
                      <a:pt x="3" y="58"/>
                      <a:pt x="0" y="54"/>
                      <a:pt x="0" y="5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0" y="0"/>
                      <a:pt x="33" y="3"/>
                      <a:pt x="33" y="7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3" y="54"/>
                      <a:pt x="30" y="58"/>
                      <a:pt x="26" y="58"/>
                    </a:cubicBezTo>
                  </a:path>
                </a:pathLst>
              </a:cu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21" name="Rectangle 184"/>
              <p:cNvSpPr>
                <a:spLocks noChangeArrowheads="1"/>
              </p:cNvSpPr>
              <p:nvPr/>
            </p:nvSpPr>
            <p:spPr bwMode="auto">
              <a:xfrm>
                <a:off x="6046" y="1990"/>
                <a:ext cx="73" cy="10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22" name="Freeform 185"/>
              <p:cNvSpPr/>
              <p:nvPr/>
            </p:nvSpPr>
            <p:spPr bwMode="auto">
              <a:xfrm>
                <a:off x="6068" y="1977"/>
                <a:ext cx="29" cy="3"/>
              </a:xfrm>
              <a:custGeom>
                <a:avLst/>
                <a:gdLst>
                  <a:gd name="T0" fmla="*/ 10 w 11"/>
                  <a:gd name="T1" fmla="*/ 1 h 1"/>
                  <a:gd name="T2" fmla="*/ 1 w 11"/>
                  <a:gd name="T3" fmla="*/ 1 h 1"/>
                  <a:gd name="T4" fmla="*/ 0 w 11"/>
                  <a:gd name="T5" fmla="*/ 0 h 1"/>
                  <a:gd name="T6" fmla="*/ 0 w 11"/>
                  <a:gd name="T7" fmla="*/ 0 h 1"/>
                  <a:gd name="T8" fmla="*/ 1 w 11"/>
                  <a:gd name="T9" fmla="*/ 0 h 1"/>
                  <a:gd name="T10" fmla="*/ 10 w 11"/>
                  <a:gd name="T11" fmla="*/ 0 h 1"/>
                  <a:gd name="T12" fmla="*/ 11 w 11"/>
                  <a:gd name="T13" fmla="*/ 0 h 1"/>
                  <a:gd name="T14" fmla="*/ 11 w 11"/>
                  <a:gd name="T15" fmla="*/ 0 h 1"/>
                  <a:gd name="T16" fmla="*/ 10 w 11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">
                    <a:moveTo>
                      <a:pt x="1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0" y="1"/>
                    </a:cubicBezTo>
                  </a:path>
                </a:pathLst>
              </a:custGeom>
              <a:solidFill>
                <a:srgbClr val="2B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23" name="Oval 186"/>
              <p:cNvSpPr>
                <a:spLocks noChangeArrowheads="1"/>
              </p:cNvSpPr>
              <p:nvPr/>
            </p:nvSpPr>
            <p:spPr bwMode="auto">
              <a:xfrm>
                <a:off x="6076" y="2100"/>
                <a:ext cx="13" cy="13"/>
              </a:xfrm>
              <a:prstGeom prst="ellipse">
                <a:avLst/>
              </a:prstGeom>
              <a:solidFill>
                <a:srgbClr val="2B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4283" name="Picture 187"/>
              <p:cNvPicPr>
                <a:picLocks noChangeAspect="1" noChangeArrowheads="1"/>
              </p:cNvPicPr>
              <p:nvPr/>
            </p:nvPicPr>
            <p:blipFill>
              <a:blip r:embed="rId6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3" y="1184"/>
                <a:ext cx="96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84" name="Picture 188"/>
              <p:cNvPicPr>
                <a:picLocks noChangeAspect="1" noChangeArrowheads="1"/>
              </p:cNvPicPr>
              <p:nvPr/>
            </p:nvPicPr>
            <p:blipFill>
              <a:blip r:embed="rId6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9" y="1199"/>
                <a:ext cx="72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85" name="Picture 189"/>
              <p:cNvPicPr>
                <a:picLocks noChangeAspect="1" noChangeArrowheads="1"/>
              </p:cNvPicPr>
              <p:nvPr/>
            </p:nvPicPr>
            <p:blipFill>
              <a:blip r:embed="rId6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95" y="1235"/>
                <a:ext cx="48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86" name="Picture 190"/>
              <p:cNvPicPr>
                <a:picLocks noChangeAspect="1" noChangeArrowheads="1"/>
              </p:cNvPicPr>
              <p:nvPr/>
            </p:nvPicPr>
            <p:blipFill>
              <a:blip r:embed="rId6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1247"/>
                <a:ext cx="5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87" name="Picture 191"/>
              <p:cNvPicPr>
                <a:picLocks noChangeAspect="1" noChangeArrowheads="1"/>
              </p:cNvPicPr>
              <p:nvPr/>
            </p:nvPicPr>
            <p:blipFill>
              <a:blip r:embed="rId6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3" y="1268"/>
                <a:ext cx="64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24" name="Picture 192"/>
              <p:cNvPicPr>
                <a:picLocks noChangeAspect="1" noChangeArrowheads="1"/>
              </p:cNvPicPr>
              <p:nvPr/>
            </p:nvPicPr>
            <p:blipFill>
              <a:blip r:embed="rId6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2" y="1331"/>
                <a:ext cx="64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25" name="Picture 193"/>
              <p:cNvPicPr>
                <a:picLocks noChangeAspect="1" noChangeArrowheads="1"/>
              </p:cNvPicPr>
              <p:nvPr/>
            </p:nvPicPr>
            <p:blipFill>
              <a:blip r:embed="rId7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1" y="1368"/>
                <a:ext cx="8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26" name="Picture 194"/>
              <p:cNvPicPr>
                <a:picLocks noChangeAspect="1" noChangeArrowheads="1"/>
              </p:cNvPicPr>
              <p:nvPr/>
            </p:nvPicPr>
            <p:blipFill>
              <a:blip r:embed="rId7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9" y="1411"/>
                <a:ext cx="56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27" name="Picture 195"/>
              <p:cNvPicPr>
                <a:picLocks noChangeAspect="1" noChangeArrowheads="1"/>
              </p:cNvPicPr>
              <p:nvPr/>
            </p:nvPicPr>
            <p:blipFill>
              <a:blip r:embed="rId7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1" y="1422"/>
                <a:ext cx="48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28" name="Picture 196"/>
              <p:cNvPicPr>
                <a:picLocks noChangeAspect="1" noChangeArrowheads="1"/>
              </p:cNvPicPr>
              <p:nvPr/>
            </p:nvPicPr>
            <p:blipFill>
              <a:blip r:embed="rId7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0" y="1431"/>
                <a:ext cx="8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29" name="Picture 197"/>
              <p:cNvPicPr>
                <a:picLocks noChangeAspect="1" noChangeArrowheads="1"/>
              </p:cNvPicPr>
              <p:nvPr/>
            </p:nvPicPr>
            <p:blipFill>
              <a:blip r:embed="rId7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7" y="1396"/>
                <a:ext cx="11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30" name="Picture 198"/>
              <p:cNvPicPr>
                <a:picLocks noChangeAspect="1" noChangeArrowheads="1"/>
              </p:cNvPicPr>
              <p:nvPr/>
            </p:nvPicPr>
            <p:blipFill>
              <a:blip r:embed="rId7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5" y="1384"/>
                <a:ext cx="5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31" name="Picture 199"/>
              <p:cNvPicPr>
                <a:picLocks noChangeAspect="1" noChangeArrowheads="1"/>
              </p:cNvPicPr>
              <p:nvPr/>
            </p:nvPicPr>
            <p:blipFill>
              <a:blip r:embed="rId7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5" y="1368"/>
                <a:ext cx="56" cy="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32" name="Picture 200"/>
              <p:cNvPicPr>
                <a:picLocks noChangeAspect="1" noChangeArrowheads="1"/>
              </p:cNvPicPr>
              <p:nvPr/>
            </p:nvPicPr>
            <p:blipFill>
              <a:blip r:embed="rId7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1" y="1339"/>
                <a:ext cx="56" cy="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34" name="Picture 201"/>
              <p:cNvPicPr>
                <a:picLocks noChangeAspect="1" noChangeArrowheads="1"/>
              </p:cNvPicPr>
              <p:nvPr/>
            </p:nvPicPr>
            <p:blipFill>
              <a:blip r:embed="rId7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3" y="1314"/>
                <a:ext cx="56" cy="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35" name="Picture 202"/>
              <p:cNvPicPr>
                <a:picLocks noChangeAspect="1" noChangeArrowheads="1"/>
              </p:cNvPicPr>
              <p:nvPr/>
            </p:nvPicPr>
            <p:blipFill>
              <a:blip r:embed="rId7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2" y="1226"/>
                <a:ext cx="88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36" name="Picture 203"/>
              <p:cNvPicPr>
                <a:picLocks noChangeAspect="1" noChangeArrowheads="1"/>
              </p:cNvPicPr>
              <p:nvPr/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57" y="1204"/>
                <a:ext cx="64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37" name="Picture 204"/>
              <p:cNvPicPr>
                <a:picLocks noChangeAspect="1" noChangeArrowheads="1"/>
              </p:cNvPicPr>
              <p:nvPr/>
            </p:nvPicPr>
            <p:blipFill>
              <a:blip r:embed="rId8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3" y="1196"/>
                <a:ext cx="40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38" name="Freeform 205"/>
              <p:cNvSpPr/>
              <p:nvPr/>
            </p:nvSpPr>
            <p:spPr bwMode="auto">
              <a:xfrm>
                <a:off x="5961" y="1357"/>
                <a:ext cx="51" cy="37"/>
              </a:xfrm>
              <a:custGeom>
                <a:avLst/>
                <a:gdLst>
                  <a:gd name="T0" fmla="*/ 18 w 19"/>
                  <a:gd name="T1" fmla="*/ 6 h 14"/>
                  <a:gd name="T2" fmla="*/ 10 w 19"/>
                  <a:gd name="T3" fmla="*/ 14 h 14"/>
                  <a:gd name="T4" fmla="*/ 0 w 19"/>
                  <a:gd name="T5" fmla="*/ 9 h 14"/>
                  <a:gd name="T6" fmla="*/ 8 w 19"/>
                  <a:gd name="T7" fmla="*/ 1 h 14"/>
                  <a:gd name="T8" fmla="*/ 18 w 19"/>
                  <a:gd name="T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18" y="6"/>
                    </a:moveTo>
                    <a:cubicBezTo>
                      <a:pt x="19" y="9"/>
                      <a:pt x="15" y="13"/>
                      <a:pt x="10" y="14"/>
                    </a:cubicBezTo>
                    <a:cubicBezTo>
                      <a:pt x="5" y="14"/>
                      <a:pt x="1" y="12"/>
                      <a:pt x="0" y="9"/>
                    </a:cubicBezTo>
                    <a:cubicBezTo>
                      <a:pt x="0" y="6"/>
                      <a:pt x="3" y="2"/>
                      <a:pt x="8" y="1"/>
                    </a:cubicBezTo>
                    <a:cubicBezTo>
                      <a:pt x="13" y="0"/>
                      <a:pt x="18" y="2"/>
                      <a:pt x="18" y="6"/>
                    </a:cubicBezTo>
                  </a:path>
                </a:pathLst>
              </a:custGeom>
              <a:solidFill>
                <a:srgbClr val="4130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39" name="Freeform 206"/>
              <p:cNvSpPr/>
              <p:nvPr/>
            </p:nvSpPr>
            <p:spPr bwMode="auto">
              <a:xfrm>
                <a:off x="5966" y="1362"/>
                <a:ext cx="30" cy="22"/>
              </a:xfrm>
              <a:custGeom>
                <a:avLst/>
                <a:gdLst>
                  <a:gd name="T0" fmla="*/ 11 w 11"/>
                  <a:gd name="T1" fmla="*/ 3 h 8"/>
                  <a:gd name="T2" fmla="*/ 6 w 11"/>
                  <a:gd name="T3" fmla="*/ 7 h 8"/>
                  <a:gd name="T4" fmla="*/ 1 w 11"/>
                  <a:gd name="T5" fmla="*/ 5 h 8"/>
                  <a:gd name="T6" fmla="*/ 5 w 11"/>
                  <a:gd name="T7" fmla="*/ 0 h 8"/>
                  <a:gd name="T8" fmla="*/ 11 w 11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11" y="3"/>
                    </a:moveTo>
                    <a:cubicBezTo>
                      <a:pt x="11" y="5"/>
                      <a:pt x="9" y="7"/>
                      <a:pt x="6" y="7"/>
                    </a:cubicBezTo>
                    <a:cubicBezTo>
                      <a:pt x="4" y="8"/>
                      <a:pt x="1" y="6"/>
                      <a:pt x="1" y="5"/>
                    </a:cubicBezTo>
                    <a:cubicBezTo>
                      <a:pt x="0" y="3"/>
                      <a:pt x="2" y="1"/>
                      <a:pt x="5" y="0"/>
                    </a:cubicBezTo>
                    <a:cubicBezTo>
                      <a:pt x="8" y="0"/>
                      <a:pt x="10" y="1"/>
                      <a:pt x="11" y="3"/>
                    </a:cubicBezTo>
                  </a:path>
                </a:pathLst>
              </a:custGeom>
              <a:solidFill>
                <a:srgbClr val="786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41" name="Freeform 207"/>
              <p:cNvSpPr/>
              <p:nvPr/>
            </p:nvSpPr>
            <p:spPr bwMode="auto">
              <a:xfrm>
                <a:off x="6022" y="1357"/>
                <a:ext cx="51" cy="37"/>
              </a:xfrm>
              <a:custGeom>
                <a:avLst/>
                <a:gdLst>
                  <a:gd name="T0" fmla="*/ 18 w 19"/>
                  <a:gd name="T1" fmla="*/ 6 h 14"/>
                  <a:gd name="T2" fmla="*/ 10 w 19"/>
                  <a:gd name="T3" fmla="*/ 14 h 14"/>
                  <a:gd name="T4" fmla="*/ 0 w 19"/>
                  <a:gd name="T5" fmla="*/ 9 h 14"/>
                  <a:gd name="T6" fmla="*/ 8 w 19"/>
                  <a:gd name="T7" fmla="*/ 1 h 14"/>
                  <a:gd name="T8" fmla="*/ 18 w 19"/>
                  <a:gd name="T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18" y="6"/>
                    </a:moveTo>
                    <a:cubicBezTo>
                      <a:pt x="19" y="9"/>
                      <a:pt x="15" y="13"/>
                      <a:pt x="10" y="14"/>
                    </a:cubicBezTo>
                    <a:cubicBezTo>
                      <a:pt x="5" y="14"/>
                      <a:pt x="1" y="12"/>
                      <a:pt x="0" y="9"/>
                    </a:cubicBezTo>
                    <a:cubicBezTo>
                      <a:pt x="0" y="6"/>
                      <a:pt x="3" y="2"/>
                      <a:pt x="8" y="1"/>
                    </a:cubicBezTo>
                    <a:cubicBezTo>
                      <a:pt x="13" y="0"/>
                      <a:pt x="18" y="2"/>
                      <a:pt x="18" y="6"/>
                    </a:cubicBezTo>
                  </a:path>
                </a:pathLst>
              </a:custGeom>
              <a:solidFill>
                <a:srgbClr val="4130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42" name="Freeform 208"/>
              <p:cNvSpPr/>
              <p:nvPr/>
            </p:nvSpPr>
            <p:spPr bwMode="auto">
              <a:xfrm>
                <a:off x="6001" y="1290"/>
                <a:ext cx="8" cy="88"/>
              </a:xfrm>
              <a:custGeom>
                <a:avLst/>
                <a:gdLst>
                  <a:gd name="T0" fmla="*/ 1 w 3"/>
                  <a:gd name="T1" fmla="*/ 33 h 33"/>
                  <a:gd name="T2" fmla="*/ 0 w 3"/>
                  <a:gd name="T3" fmla="*/ 31 h 33"/>
                  <a:gd name="T4" fmla="*/ 0 w 3"/>
                  <a:gd name="T5" fmla="*/ 2 h 33"/>
                  <a:gd name="T6" fmla="*/ 1 w 3"/>
                  <a:gd name="T7" fmla="*/ 0 h 33"/>
                  <a:gd name="T8" fmla="*/ 3 w 3"/>
                  <a:gd name="T9" fmla="*/ 2 h 33"/>
                  <a:gd name="T10" fmla="*/ 3 w 3"/>
                  <a:gd name="T11" fmla="*/ 31 h 33"/>
                  <a:gd name="T12" fmla="*/ 1 w 3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3">
                    <a:moveTo>
                      <a:pt x="1" y="33"/>
                    </a:moveTo>
                    <a:cubicBezTo>
                      <a:pt x="0" y="33"/>
                      <a:pt x="0" y="32"/>
                      <a:pt x="0" y="3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2"/>
                      <a:pt x="2" y="33"/>
                      <a:pt x="1" y="33"/>
                    </a:cubicBezTo>
                  </a:path>
                </a:pathLst>
              </a:custGeom>
              <a:solidFill>
                <a:srgbClr val="4130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6" name="Freeform 210"/>
            <p:cNvSpPr/>
            <p:nvPr/>
          </p:nvSpPr>
          <p:spPr bwMode="auto">
            <a:xfrm>
              <a:off x="6062" y="1290"/>
              <a:ext cx="8" cy="88"/>
            </a:xfrm>
            <a:custGeom>
              <a:avLst/>
              <a:gdLst>
                <a:gd name="T0" fmla="*/ 1 w 3"/>
                <a:gd name="T1" fmla="*/ 33 h 33"/>
                <a:gd name="T2" fmla="*/ 0 w 3"/>
                <a:gd name="T3" fmla="*/ 31 h 33"/>
                <a:gd name="T4" fmla="*/ 0 w 3"/>
                <a:gd name="T5" fmla="*/ 2 h 33"/>
                <a:gd name="T6" fmla="*/ 1 w 3"/>
                <a:gd name="T7" fmla="*/ 0 h 33"/>
                <a:gd name="T8" fmla="*/ 3 w 3"/>
                <a:gd name="T9" fmla="*/ 2 h 33"/>
                <a:gd name="T10" fmla="*/ 3 w 3"/>
                <a:gd name="T11" fmla="*/ 31 h 33"/>
                <a:gd name="T12" fmla="*/ 1 w 3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3">
                  <a:moveTo>
                    <a:pt x="1" y="33"/>
                  </a:moveTo>
                  <a:cubicBezTo>
                    <a:pt x="0" y="33"/>
                    <a:pt x="0" y="32"/>
                    <a:pt x="0" y="3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2" y="33"/>
                    <a:pt x="1" y="33"/>
                  </a:cubicBezTo>
                </a:path>
              </a:pathLst>
            </a:custGeom>
            <a:solidFill>
              <a:srgbClr val="413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/>
          </p:nvSpPr>
          <p:spPr bwMode="auto">
            <a:xfrm>
              <a:off x="6001" y="1288"/>
              <a:ext cx="69" cy="18"/>
            </a:xfrm>
            <a:prstGeom prst="rect">
              <a:avLst/>
            </a:prstGeom>
            <a:solidFill>
              <a:srgbClr val="413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212"/>
            <p:cNvSpPr/>
            <p:nvPr/>
          </p:nvSpPr>
          <p:spPr bwMode="auto">
            <a:xfrm>
              <a:off x="6028" y="1362"/>
              <a:ext cx="29" cy="22"/>
            </a:xfrm>
            <a:custGeom>
              <a:avLst/>
              <a:gdLst>
                <a:gd name="T0" fmla="*/ 10 w 11"/>
                <a:gd name="T1" fmla="*/ 3 h 8"/>
                <a:gd name="T2" fmla="*/ 6 w 11"/>
                <a:gd name="T3" fmla="*/ 8 h 8"/>
                <a:gd name="T4" fmla="*/ 0 w 11"/>
                <a:gd name="T5" fmla="*/ 5 h 8"/>
                <a:gd name="T6" fmla="*/ 5 w 11"/>
                <a:gd name="T7" fmla="*/ 1 h 8"/>
                <a:gd name="T8" fmla="*/ 10 w 11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10" y="3"/>
                  </a:moveTo>
                  <a:cubicBezTo>
                    <a:pt x="11" y="5"/>
                    <a:pt x="9" y="7"/>
                    <a:pt x="6" y="8"/>
                  </a:cubicBezTo>
                  <a:cubicBezTo>
                    <a:pt x="3" y="8"/>
                    <a:pt x="1" y="7"/>
                    <a:pt x="0" y="5"/>
                  </a:cubicBezTo>
                  <a:cubicBezTo>
                    <a:pt x="0" y="3"/>
                    <a:pt x="2" y="1"/>
                    <a:pt x="5" y="1"/>
                  </a:cubicBezTo>
                  <a:cubicBezTo>
                    <a:pt x="8" y="0"/>
                    <a:pt x="10" y="2"/>
                    <a:pt x="10" y="3"/>
                  </a:cubicBezTo>
                </a:path>
              </a:pathLst>
            </a:custGeom>
            <a:solidFill>
              <a:srgbClr val="786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309" name="Picture 213"/>
            <p:cNvPicPr>
              <a:picLocks noChangeAspect="1" noChangeArrowheads="1"/>
            </p:cNvPicPr>
            <p:nvPr/>
          </p:nvPicPr>
          <p:blipFill>
            <a:blip r:embed="rId8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8" y="1096"/>
              <a:ext cx="104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0" name="Picture 214"/>
            <p:cNvPicPr>
              <a:picLocks noChangeAspect="1" noChangeArrowheads="1"/>
            </p:cNvPicPr>
            <p:nvPr/>
          </p:nvPicPr>
          <p:blipFill>
            <a:blip r:embed="rId8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8" y="1169"/>
              <a:ext cx="56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1" name="Picture 215"/>
            <p:cNvPicPr>
              <a:picLocks noChangeAspect="1" noChangeArrowheads="1"/>
            </p:cNvPicPr>
            <p:nvPr/>
          </p:nvPicPr>
          <p:blipFill>
            <a:blip r:embed="rId8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8" y="1264"/>
              <a:ext cx="104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2" name="Picture 216"/>
            <p:cNvPicPr>
              <a:picLocks noChangeAspect="1" noChangeArrowheads="1"/>
            </p:cNvPicPr>
            <p:nvPr/>
          </p:nvPicPr>
          <p:blipFill>
            <a:blip r:embed="rId8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" y="1307"/>
              <a:ext cx="3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3" name="Picture 217"/>
            <p:cNvPicPr>
              <a:picLocks noChangeAspect="1" noChangeArrowheads="1"/>
            </p:cNvPicPr>
            <p:nvPr/>
          </p:nvPicPr>
          <p:blipFill>
            <a:blip r:embed="rId8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" y="1262"/>
              <a:ext cx="9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4" name="Picture 218"/>
            <p:cNvPicPr>
              <a:picLocks noChangeAspect="1" noChangeArrowheads="1"/>
            </p:cNvPicPr>
            <p:nvPr/>
          </p:nvPicPr>
          <p:blipFill>
            <a:blip r:embed="rId8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1" y="1210"/>
              <a:ext cx="5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5" name="Picture 219"/>
            <p:cNvPicPr>
              <a:picLocks noChangeAspect="1" noChangeArrowheads="1"/>
            </p:cNvPicPr>
            <p:nvPr/>
          </p:nvPicPr>
          <p:blipFill>
            <a:blip r:embed="rId8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1" y="1168"/>
              <a:ext cx="56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6" name="Picture 220"/>
            <p:cNvPicPr>
              <a:picLocks noChangeAspect="1" noChangeArrowheads="1"/>
            </p:cNvPicPr>
            <p:nvPr/>
          </p:nvPicPr>
          <p:blipFill>
            <a:blip r:embed="rId8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8" y="1136"/>
              <a:ext cx="4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7" name="Picture 221"/>
            <p:cNvPicPr>
              <a:picLocks noChangeAspect="1" noChangeArrowheads="1"/>
            </p:cNvPicPr>
            <p:nvPr/>
          </p:nvPicPr>
          <p:blipFill>
            <a:blip r:embed="rId9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" y="1101"/>
              <a:ext cx="72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8" name="Picture 222"/>
            <p:cNvPicPr>
              <a:picLocks noChangeAspect="1" noChangeArrowheads="1"/>
            </p:cNvPicPr>
            <p:nvPr/>
          </p:nvPicPr>
          <p:blipFill>
            <a:blip r:embed="rId9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" y="1097"/>
              <a:ext cx="3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Freeform 223"/>
            <p:cNvSpPr>
              <a:spLocks noEditPoints="1"/>
            </p:cNvSpPr>
            <p:nvPr/>
          </p:nvSpPr>
          <p:spPr bwMode="auto">
            <a:xfrm>
              <a:off x="4845" y="1165"/>
              <a:ext cx="88" cy="120"/>
            </a:xfrm>
            <a:custGeom>
              <a:avLst/>
              <a:gdLst>
                <a:gd name="T0" fmla="*/ 33 w 33"/>
                <a:gd name="T1" fmla="*/ 17 h 45"/>
                <a:gd name="T2" fmla="*/ 16 w 33"/>
                <a:gd name="T3" fmla="*/ 0 h 45"/>
                <a:gd name="T4" fmla="*/ 0 w 33"/>
                <a:gd name="T5" fmla="*/ 17 h 45"/>
                <a:gd name="T6" fmla="*/ 2 w 33"/>
                <a:gd name="T7" fmla="*/ 25 h 45"/>
                <a:gd name="T8" fmla="*/ 2 w 33"/>
                <a:gd name="T9" fmla="*/ 25 h 45"/>
                <a:gd name="T10" fmla="*/ 17 w 33"/>
                <a:gd name="T11" fmla="*/ 45 h 45"/>
                <a:gd name="T12" fmla="*/ 31 w 33"/>
                <a:gd name="T13" fmla="*/ 25 h 45"/>
                <a:gd name="T14" fmla="*/ 31 w 33"/>
                <a:gd name="T15" fmla="*/ 25 h 45"/>
                <a:gd name="T16" fmla="*/ 33 w 33"/>
                <a:gd name="T17" fmla="*/ 17 h 45"/>
                <a:gd name="T18" fmla="*/ 16 w 33"/>
                <a:gd name="T19" fmla="*/ 26 h 45"/>
                <a:gd name="T20" fmla="*/ 7 w 33"/>
                <a:gd name="T21" fmla="*/ 17 h 45"/>
                <a:gd name="T22" fmla="*/ 16 w 33"/>
                <a:gd name="T23" fmla="*/ 7 h 45"/>
                <a:gd name="T24" fmla="*/ 26 w 33"/>
                <a:gd name="T25" fmla="*/ 17 h 45"/>
                <a:gd name="T26" fmla="*/ 16 w 33"/>
                <a:gd name="T27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45">
                  <a:moveTo>
                    <a:pt x="33" y="17"/>
                  </a:moveTo>
                  <a:cubicBezTo>
                    <a:pt x="33" y="8"/>
                    <a:pt x="2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0"/>
                    <a:pt x="0" y="23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3"/>
                    <a:pt x="33" y="20"/>
                    <a:pt x="33" y="17"/>
                  </a:cubicBezTo>
                  <a:moveTo>
                    <a:pt x="16" y="26"/>
                  </a:moveTo>
                  <a:cubicBezTo>
                    <a:pt x="11" y="26"/>
                    <a:pt x="7" y="22"/>
                    <a:pt x="7" y="17"/>
                  </a:cubicBezTo>
                  <a:cubicBezTo>
                    <a:pt x="7" y="12"/>
                    <a:pt x="11" y="7"/>
                    <a:pt x="16" y="7"/>
                  </a:cubicBezTo>
                  <a:cubicBezTo>
                    <a:pt x="22" y="7"/>
                    <a:pt x="26" y="12"/>
                    <a:pt x="26" y="17"/>
                  </a:cubicBezTo>
                  <a:cubicBezTo>
                    <a:pt x="26" y="22"/>
                    <a:pt x="22" y="26"/>
                    <a:pt x="16" y="26"/>
                  </a:cubicBezTo>
                </a:path>
              </a:pathLst>
            </a:custGeom>
            <a:solidFill>
              <a:srgbClr val="564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320" name="Picture 224"/>
            <p:cNvPicPr>
              <a:picLocks noChangeAspect="1" noChangeArrowheads="1"/>
            </p:cNvPicPr>
            <p:nvPr/>
          </p:nvPicPr>
          <p:blipFill>
            <a:blip r:embed="rId9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9" y="1879"/>
              <a:ext cx="10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21" name="Picture 225"/>
            <p:cNvPicPr>
              <a:picLocks noChangeAspect="1" noChangeArrowheads="1"/>
            </p:cNvPicPr>
            <p:nvPr/>
          </p:nvPicPr>
          <p:blipFill>
            <a:blip r:embed="rId9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1896"/>
              <a:ext cx="80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22" name="Picture 226"/>
            <p:cNvPicPr>
              <a:picLocks noChangeAspect="1" noChangeArrowheads="1"/>
            </p:cNvPicPr>
            <p:nvPr/>
          </p:nvPicPr>
          <p:blipFill>
            <a:blip r:embed="rId9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9" y="1931"/>
              <a:ext cx="5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23" name="Picture 227"/>
            <p:cNvPicPr>
              <a:picLocks noChangeAspect="1" noChangeArrowheads="1"/>
            </p:cNvPicPr>
            <p:nvPr/>
          </p:nvPicPr>
          <p:blipFill>
            <a:blip r:embed="rId9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6" y="1945"/>
              <a:ext cx="5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24" name="Picture 228"/>
            <p:cNvPicPr>
              <a:picLocks noChangeAspect="1" noChangeArrowheads="1"/>
            </p:cNvPicPr>
            <p:nvPr/>
          </p:nvPicPr>
          <p:blipFill>
            <a:blip r:embed="rId9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5" y="1967"/>
              <a:ext cx="73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25" name="Picture 229"/>
            <p:cNvPicPr>
              <a:picLocks noChangeAspect="1" noChangeArrowheads="1"/>
            </p:cNvPicPr>
            <p:nvPr/>
          </p:nvPicPr>
          <p:blipFill>
            <a:blip r:embed="rId9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5" y="2032"/>
              <a:ext cx="64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26" name="Picture 230"/>
            <p:cNvPicPr>
              <a:picLocks noChangeAspect="1" noChangeArrowheads="1"/>
            </p:cNvPicPr>
            <p:nvPr/>
          </p:nvPicPr>
          <p:blipFill>
            <a:blip r:embed="rId9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4" y="2071"/>
              <a:ext cx="8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27" name="Picture 231"/>
            <p:cNvPicPr>
              <a:picLocks noChangeAspect="1" noChangeArrowheads="1"/>
            </p:cNvPicPr>
            <p:nvPr/>
          </p:nvPicPr>
          <p:blipFill>
            <a:blip r:embed="rId9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" y="2114"/>
              <a:ext cx="57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28" name="Picture 232"/>
            <p:cNvPicPr>
              <a:picLocks noChangeAspect="1" noChangeArrowheads="1"/>
            </p:cNvPicPr>
            <p:nvPr/>
          </p:nvPicPr>
          <p:blipFill>
            <a:blip r:embed="rId10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6" y="2126"/>
              <a:ext cx="48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29" name="Picture 233"/>
            <p:cNvPicPr>
              <a:picLocks noChangeAspect="1" noChangeArrowheads="1"/>
            </p:cNvPicPr>
            <p:nvPr/>
          </p:nvPicPr>
          <p:blipFill>
            <a:blip r:embed="rId10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" y="2136"/>
              <a:ext cx="96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30" name="Picture 234"/>
            <p:cNvPicPr>
              <a:picLocks noChangeAspect="1" noChangeArrowheads="1"/>
            </p:cNvPicPr>
            <p:nvPr/>
          </p:nvPicPr>
          <p:blipFill>
            <a:blip r:embed="rId10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" y="2101"/>
              <a:ext cx="11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31" name="Picture 235"/>
            <p:cNvPicPr>
              <a:picLocks noChangeAspect="1" noChangeArrowheads="1"/>
            </p:cNvPicPr>
            <p:nvPr/>
          </p:nvPicPr>
          <p:blipFill>
            <a:blip r:embed="rId10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7" y="2086"/>
              <a:ext cx="5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32" name="Picture 236"/>
            <p:cNvPicPr>
              <a:picLocks noChangeAspect="1" noChangeArrowheads="1"/>
            </p:cNvPicPr>
            <p:nvPr/>
          </p:nvPicPr>
          <p:blipFill>
            <a:blip r:embed="rId10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" y="2069"/>
              <a:ext cx="56" cy="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33" name="Picture 237"/>
            <p:cNvPicPr>
              <a:picLocks noChangeAspect="1" noChangeArrowheads="1"/>
            </p:cNvPicPr>
            <p:nvPr/>
          </p:nvPicPr>
          <p:blipFill>
            <a:blip r:embed="rId10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2" y="2032"/>
              <a:ext cx="64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34" name="Picture 238"/>
            <p:cNvPicPr>
              <a:picLocks noChangeAspect="1" noChangeArrowheads="1"/>
            </p:cNvPicPr>
            <p:nvPr/>
          </p:nvPicPr>
          <p:blipFill>
            <a:blip r:embed="rId10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" y="2013"/>
              <a:ext cx="56" cy="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35" name="Picture 239"/>
            <p:cNvPicPr>
              <a:picLocks noChangeAspect="1" noChangeArrowheads="1"/>
            </p:cNvPicPr>
            <p:nvPr/>
          </p:nvPicPr>
          <p:blipFill>
            <a:blip r:embed="rId10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1924"/>
              <a:ext cx="88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36" name="Picture 240"/>
            <p:cNvPicPr>
              <a:picLocks noChangeAspect="1" noChangeArrowheads="1"/>
            </p:cNvPicPr>
            <p:nvPr/>
          </p:nvPicPr>
          <p:blipFill>
            <a:blip r:embed="rId10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" y="1900"/>
              <a:ext cx="64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37" name="Picture 241"/>
            <p:cNvPicPr>
              <a:picLocks noChangeAspect="1" noChangeArrowheads="1"/>
            </p:cNvPicPr>
            <p:nvPr/>
          </p:nvPicPr>
          <p:blipFill>
            <a:blip r:embed="rId10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2" y="1891"/>
              <a:ext cx="40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Freeform 242"/>
            <p:cNvSpPr/>
            <p:nvPr/>
          </p:nvSpPr>
          <p:spPr bwMode="auto">
            <a:xfrm>
              <a:off x="4063" y="1988"/>
              <a:ext cx="123" cy="125"/>
            </a:xfrm>
            <a:custGeom>
              <a:avLst/>
              <a:gdLst>
                <a:gd name="T0" fmla="*/ 36 w 46"/>
                <a:gd name="T1" fmla="*/ 47 h 47"/>
                <a:gd name="T2" fmla="*/ 10 w 46"/>
                <a:gd name="T3" fmla="*/ 47 h 47"/>
                <a:gd name="T4" fmla="*/ 0 w 46"/>
                <a:gd name="T5" fmla="*/ 37 h 47"/>
                <a:gd name="T6" fmla="*/ 0 w 46"/>
                <a:gd name="T7" fmla="*/ 10 h 47"/>
                <a:gd name="T8" fmla="*/ 10 w 46"/>
                <a:gd name="T9" fmla="*/ 0 h 47"/>
                <a:gd name="T10" fmla="*/ 36 w 46"/>
                <a:gd name="T11" fmla="*/ 0 h 47"/>
                <a:gd name="T12" fmla="*/ 46 w 46"/>
                <a:gd name="T13" fmla="*/ 10 h 47"/>
                <a:gd name="T14" fmla="*/ 46 w 46"/>
                <a:gd name="T15" fmla="*/ 37 h 47"/>
                <a:gd name="T16" fmla="*/ 36 w 46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7">
                  <a:moveTo>
                    <a:pt x="36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4" y="47"/>
                    <a:pt x="0" y="42"/>
                    <a:pt x="0" y="3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2" y="0"/>
                    <a:pt x="46" y="5"/>
                    <a:pt x="46" y="10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42"/>
                    <a:pt x="42" y="47"/>
                    <a:pt x="36" y="4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43"/>
            <p:cNvSpPr/>
            <p:nvPr/>
          </p:nvSpPr>
          <p:spPr bwMode="auto">
            <a:xfrm>
              <a:off x="4063" y="1988"/>
              <a:ext cx="123" cy="37"/>
            </a:xfrm>
            <a:custGeom>
              <a:avLst/>
              <a:gdLst>
                <a:gd name="T0" fmla="*/ 39 w 46"/>
                <a:gd name="T1" fmla="*/ 0 h 14"/>
                <a:gd name="T2" fmla="*/ 6 w 46"/>
                <a:gd name="T3" fmla="*/ 0 h 14"/>
                <a:gd name="T4" fmla="*/ 0 w 46"/>
                <a:gd name="T5" fmla="*/ 7 h 14"/>
                <a:gd name="T6" fmla="*/ 0 w 46"/>
                <a:gd name="T7" fmla="*/ 14 h 14"/>
                <a:gd name="T8" fmla="*/ 46 w 46"/>
                <a:gd name="T9" fmla="*/ 14 h 14"/>
                <a:gd name="T10" fmla="*/ 46 w 46"/>
                <a:gd name="T11" fmla="*/ 7 h 14"/>
                <a:gd name="T12" fmla="*/ 39 w 46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4">
                  <a:moveTo>
                    <a:pt x="3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</a:path>
              </a:pathLst>
            </a:custGeom>
            <a:solidFill>
              <a:srgbClr val="413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Oval 244"/>
            <p:cNvSpPr>
              <a:spLocks noChangeArrowheads="1"/>
            </p:cNvSpPr>
            <p:nvPr/>
          </p:nvSpPr>
          <p:spPr bwMode="auto">
            <a:xfrm>
              <a:off x="4071" y="1996"/>
              <a:ext cx="19" cy="18"/>
            </a:xfrm>
            <a:prstGeom prst="ellipse">
              <a:avLst/>
            </a:prstGeom>
            <a:solidFill>
              <a:srgbClr val="818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Oval 245"/>
            <p:cNvSpPr>
              <a:spLocks noChangeArrowheads="1"/>
            </p:cNvSpPr>
            <p:nvPr/>
          </p:nvSpPr>
          <p:spPr bwMode="auto">
            <a:xfrm>
              <a:off x="4074" y="1998"/>
              <a:ext cx="13" cy="14"/>
            </a:xfrm>
            <a:prstGeom prst="ellipse">
              <a:avLst/>
            </a:prstGeom>
            <a:solidFill>
              <a:srgbClr val="4D5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Oval 246"/>
            <p:cNvSpPr>
              <a:spLocks noChangeArrowheads="1"/>
            </p:cNvSpPr>
            <p:nvPr/>
          </p:nvSpPr>
          <p:spPr bwMode="auto">
            <a:xfrm>
              <a:off x="4130" y="1996"/>
              <a:ext cx="18" cy="18"/>
            </a:xfrm>
            <a:prstGeom prst="ellipse">
              <a:avLst/>
            </a:prstGeom>
            <a:solidFill>
              <a:srgbClr val="818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Oval 247"/>
            <p:cNvSpPr>
              <a:spLocks noChangeArrowheads="1"/>
            </p:cNvSpPr>
            <p:nvPr/>
          </p:nvSpPr>
          <p:spPr bwMode="auto">
            <a:xfrm>
              <a:off x="4132" y="1998"/>
              <a:ext cx="14" cy="14"/>
            </a:xfrm>
            <a:prstGeom prst="ellipse">
              <a:avLst/>
            </a:prstGeom>
            <a:solidFill>
              <a:srgbClr val="4D5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248"/>
            <p:cNvSpPr/>
            <p:nvPr/>
          </p:nvSpPr>
          <p:spPr bwMode="auto">
            <a:xfrm>
              <a:off x="4132" y="1966"/>
              <a:ext cx="35" cy="43"/>
            </a:xfrm>
            <a:custGeom>
              <a:avLst/>
              <a:gdLst>
                <a:gd name="T0" fmla="*/ 2 w 13"/>
                <a:gd name="T1" fmla="*/ 16 h 16"/>
                <a:gd name="T2" fmla="*/ 0 w 13"/>
                <a:gd name="T3" fmla="*/ 14 h 16"/>
                <a:gd name="T4" fmla="*/ 0 w 13"/>
                <a:gd name="T5" fmla="*/ 7 h 16"/>
                <a:gd name="T6" fmla="*/ 6 w 13"/>
                <a:gd name="T7" fmla="*/ 1 h 16"/>
                <a:gd name="T8" fmla="*/ 13 w 13"/>
                <a:gd name="T9" fmla="*/ 7 h 16"/>
                <a:gd name="T10" fmla="*/ 13 w 13"/>
                <a:gd name="T11" fmla="*/ 8 h 16"/>
                <a:gd name="T12" fmla="*/ 9 w 13"/>
                <a:gd name="T13" fmla="*/ 8 h 16"/>
                <a:gd name="T14" fmla="*/ 9 w 13"/>
                <a:gd name="T15" fmla="*/ 7 h 16"/>
                <a:gd name="T16" fmla="*/ 7 w 13"/>
                <a:gd name="T17" fmla="*/ 4 h 16"/>
                <a:gd name="T18" fmla="*/ 4 w 13"/>
                <a:gd name="T19" fmla="*/ 7 h 16"/>
                <a:gd name="T20" fmla="*/ 4 w 13"/>
                <a:gd name="T21" fmla="*/ 14 h 16"/>
                <a:gd name="T22" fmla="*/ 2 w 13"/>
                <a:gd name="T2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6">
                  <a:moveTo>
                    <a:pt x="2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1"/>
                    <a:pt x="6" y="1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8" y="5"/>
                    <a:pt x="7" y="4"/>
                  </a:cubicBezTo>
                  <a:cubicBezTo>
                    <a:pt x="5" y="4"/>
                    <a:pt x="4" y="5"/>
                    <a:pt x="4" y="7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</a:path>
              </a:pathLst>
            </a:custGeom>
            <a:solidFill>
              <a:srgbClr val="564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249"/>
            <p:cNvSpPr/>
            <p:nvPr/>
          </p:nvSpPr>
          <p:spPr bwMode="auto">
            <a:xfrm>
              <a:off x="4076" y="1966"/>
              <a:ext cx="35" cy="43"/>
            </a:xfrm>
            <a:custGeom>
              <a:avLst/>
              <a:gdLst>
                <a:gd name="T0" fmla="*/ 2 w 13"/>
                <a:gd name="T1" fmla="*/ 16 h 16"/>
                <a:gd name="T2" fmla="*/ 2 w 13"/>
                <a:gd name="T3" fmla="*/ 16 h 16"/>
                <a:gd name="T4" fmla="*/ 0 w 13"/>
                <a:gd name="T5" fmla="*/ 14 h 16"/>
                <a:gd name="T6" fmla="*/ 0 w 13"/>
                <a:gd name="T7" fmla="*/ 7 h 16"/>
                <a:gd name="T8" fmla="*/ 6 w 13"/>
                <a:gd name="T9" fmla="*/ 1 h 16"/>
                <a:gd name="T10" fmla="*/ 13 w 13"/>
                <a:gd name="T11" fmla="*/ 7 h 16"/>
                <a:gd name="T12" fmla="*/ 13 w 13"/>
                <a:gd name="T13" fmla="*/ 8 h 16"/>
                <a:gd name="T14" fmla="*/ 9 w 13"/>
                <a:gd name="T15" fmla="*/ 8 h 16"/>
                <a:gd name="T16" fmla="*/ 9 w 13"/>
                <a:gd name="T17" fmla="*/ 7 h 16"/>
                <a:gd name="T18" fmla="*/ 6 w 13"/>
                <a:gd name="T19" fmla="*/ 4 h 16"/>
                <a:gd name="T20" fmla="*/ 4 w 13"/>
                <a:gd name="T21" fmla="*/ 7 h 16"/>
                <a:gd name="T22" fmla="*/ 4 w 13"/>
                <a:gd name="T23" fmla="*/ 14 h 16"/>
                <a:gd name="T24" fmla="*/ 2 w 13"/>
                <a:gd name="T2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6">
                  <a:moveTo>
                    <a:pt x="2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1"/>
                    <a:pt x="6" y="1"/>
                  </a:cubicBezTo>
                  <a:cubicBezTo>
                    <a:pt x="9" y="0"/>
                    <a:pt x="13" y="3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8" y="5"/>
                    <a:pt x="6" y="4"/>
                  </a:cubicBezTo>
                  <a:cubicBezTo>
                    <a:pt x="5" y="4"/>
                    <a:pt x="4" y="5"/>
                    <a:pt x="4" y="7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</a:path>
              </a:pathLst>
            </a:custGeom>
            <a:solidFill>
              <a:srgbClr val="564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346" name="Picture 250"/>
            <p:cNvPicPr>
              <a:picLocks noChangeAspect="1" noChangeArrowheads="1"/>
            </p:cNvPicPr>
            <p:nvPr/>
          </p:nvPicPr>
          <p:blipFill>
            <a:blip r:embed="rId1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" y="1979"/>
              <a:ext cx="4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Freeform 251"/>
            <p:cNvSpPr/>
            <p:nvPr/>
          </p:nvSpPr>
          <p:spPr bwMode="auto">
            <a:xfrm>
              <a:off x="4159" y="2025"/>
              <a:ext cx="27" cy="88"/>
            </a:xfrm>
            <a:custGeom>
              <a:avLst/>
              <a:gdLst>
                <a:gd name="T0" fmla="*/ 10 w 10"/>
                <a:gd name="T1" fmla="*/ 0 h 33"/>
                <a:gd name="T2" fmla="*/ 7 w 10"/>
                <a:gd name="T3" fmla="*/ 0 h 33"/>
                <a:gd name="T4" fmla="*/ 7 w 10"/>
                <a:gd name="T5" fmla="*/ 26 h 33"/>
                <a:gd name="T6" fmla="*/ 0 w 10"/>
                <a:gd name="T7" fmla="*/ 33 h 33"/>
                <a:gd name="T8" fmla="*/ 0 w 10"/>
                <a:gd name="T9" fmla="*/ 33 h 33"/>
                <a:gd name="T10" fmla="*/ 10 w 10"/>
                <a:gd name="T11" fmla="*/ 23 h 33"/>
                <a:gd name="T12" fmla="*/ 10 w 10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3">
                  <a:moveTo>
                    <a:pt x="1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30"/>
                    <a:pt x="4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6" y="33"/>
                    <a:pt x="10" y="28"/>
                    <a:pt x="10" y="2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6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52"/>
            <p:cNvSpPr/>
            <p:nvPr/>
          </p:nvSpPr>
          <p:spPr bwMode="auto">
            <a:xfrm>
              <a:off x="4159" y="1988"/>
              <a:ext cx="27" cy="37"/>
            </a:xfrm>
            <a:custGeom>
              <a:avLst/>
              <a:gdLst>
                <a:gd name="T0" fmla="*/ 4 w 10"/>
                <a:gd name="T1" fmla="*/ 0 h 14"/>
                <a:gd name="T2" fmla="*/ 0 w 10"/>
                <a:gd name="T3" fmla="*/ 0 h 14"/>
                <a:gd name="T4" fmla="*/ 7 w 10"/>
                <a:gd name="T5" fmla="*/ 7 h 14"/>
                <a:gd name="T6" fmla="*/ 7 w 10"/>
                <a:gd name="T7" fmla="*/ 14 h 14"/>
                <a:gd name="T8" fmla="*/ 10 w 10"/>
                <a:gd name="T9" fmla="*/ 14 h 14"/>
                <a:gd name="T10" fmla="*/ 10 w 10"/>
                <a:gd name="T11" fmla="*/ 7 h 14"/>
                <a:gd name="T12" fmla="*/ 4 w 10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4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7" y="3"/>
                    <a:pt x="7" y="7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7" y="0"/>
                    <a:pt x="4" y="0"/>
                  </a:cubicBezTo>
                </a:path>
              </a:pathLst>
            </a:custGeom>
            <a:solidFill>
              <a:srgbClr val="716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253"/>
            <p:cNvSpPr/>
            <p:nvPr/>
          </p:nvSpPr>
          <p:spPr bwMode="auto">
            <a:xfrm>
              <a:off x="4092" y="2044"/>
              <a:ext cx="30" cy="40"/>
            </a:xfrm>
            <a:custGeom>
              <a:avLst/>
              <a:gdLst>
                <a:gd name="T0" fmla="*/ 7 w 11"/>
                <a:gd name="T1" fmla="*/ 6 h 15"/>
                <a:gd name="T2" fmla="*/ 7 w 11"/>
                <a:gd name="T3" fmla="*/ 5 h 15"/>
                <a:gd name="T4" fmla="*/ 7 w 11"/>
                <a:gd name="T5" fmla="*/ 4 h 15"/>
                <a:gd name="T6" fmla="*/ 5 w 11"/>
                <a:gd name="T7" fmla="*/ 3 h 15"/>
                <a:gd name="T8" fmla="*/ 3 w 11"/>
                <a:gd name="T9" fmla="*/ 5 h 15"/>
                <a:gd name="T10" fmla="*/ 0 w 11"/>
                <a:gd name="T11" fmla="*/ 4 h 15"/>
                <a:gd name="T12" fmla="*/ 2 w 11"/>
                <a:gd name="T13" fmla="*/ 1 h 15"/>
                <a:gd name="T14" fmla="*/ 6 w 11"/>
                <a:gd name="T15" fmla="*/ 0 h 15"/>
                <a:gd name="T16" fmla="*/ 9 w 11"/>
                <a:gd name="T17" fmla="*/ 2 h 15"/>
                <a:gd name="T18" fmla="*/ 10 w 11"/>
                <a:gd name="T19" fmla="*/ 5 h 15"/>
                <a:gd name="T20" fmla="*/ 10 w 11"/>
                <a:gd name="T21" fmla="*/ 7 h 15"/>
                <a:gd name="T22" fmla="*/ 8 w 11"/>
                <a:gd name="T23" fmla="*/ 10 h 15"/>
                <a:gd name="T24" fmla="*/ 5 w 11"/>
                <a:gd name="T25" fmla="*/ 13 h 15"/>
                <a:gd name="T26" fmla="*/ 11 w 11"/>
                <a:gd name="T27" fmla="*/ 13 h 15"/>
                <a:gd name="T28" fmla="*/ 11 w 11"/>
                <a:gd name="T29" fmla="*/ 15 h 15"/>
                <a:gd name="T30" fmla="*/ 0 w 11"/>
                <a:gd name="T31" fmla="*/ 15 h 15"/>
                <a:gd name="T32" fmla="*/ 0 w 11"/>
                <a:gd name="T33" fmla="*/ 13 h 15"/>
                <a:gd name="T34" fmla="*/ 5 w 11"/>
                <a:gd name="T35" fmla="*/ 9 h 15"/>
                <a:gd name="T36" fmla="*/ 7 w 11"/>
                <a:gd name="T3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5">
                  <a:moveTo>
                    <a:pt x="7" y="6"/>
                  </a:moveTo>
                  <a:cubicBezTo>
                    <a:pt x="7" y="6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7" y="0"/>
                    <a:pt x="8" y="1"/>
                    <a:pt x="9" y="2"/>
                  </a:cubicBezTo>
                  <a:cubicBezTo>
                    <a:pt x="10" y="2"/>
                    <a:pt x="10" y="3"/>
                    <a:pt x="10" y="5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9" y="8"/>
                    <a:pt x="9" y="9"/>
                    <a:pt x="8" y="10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8"/>
                    <a:pt x="6" y="7"/>
                    <a:pt x="7" y="6"/>
                  </a:cubicBezTo>
                </a:path>
              </a:pathLst>
            </a:custGeom>
            <a:solidFill>
              <a:srgbClr val="564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254"/>
            <p:cNvSpPr/>
            <p:nvPr/>
          </p:nvSpPr>
          <p:spPr bwMode="auto">
            <a:xfrm>
              <a:off x="4127" y="2046"/>
              <a:ext cx="29" cy="41"/>
            </a:xfrm>
            <a:custGeom>
              <a:avLst/>
              <a:gdLst>
                <a:gd name="T0" fmla="*/ 10 w 11"/>
                <a:gd name="T1" fmla="*/ 0 h 15"/>
                <a:gd name="T2" fmla="*/ 10 w 11"/>
                <a:gd name="T3" fmla="*/ 3 h 15"/>
                <a:gd name="T4" fmla="*/ 4 w 11"/>
                <a:gd name="T5" fmla="*/ 3 h 15"/>
                <a:gd name="T6" fmla="*/ 4 w 11"/>
                <a:gd name="T7" fmla="*/ 5 h 15"/>
                <a:gd name="T8" fmla="*/ 5 w 11"/>
                <a:gd name="T9" fmla="*/ 5 h 15"/>
                <a:gd name="T10" fmla="*/ 9 w 11"/>
                <a:gd name="T11" fmla="*/ 6 h 15"/>
                <a:gd name="T12" fmla="*/ 11 w 11"/>
                <a:gd name="T13" fmla="*/ 10 h 15"/>
                <a:gd name="T14" fmla="*/ 9 w 11"/>
                <a:gd name="T15" fmla="*/ 13 h 15"/>
                <a:gd name="T16" fmla="*/ 5 w 11"/>
                <a:gd name="T17" fmla="*/ 15 h 15"/>
                <a:gd name="T18" fmla="*/ 0 w 11"/>
                <a:gd name="T19" fmla="*/ 12 h 15"/>
                <a:gd name="T20" fmla="*/ 2 w 11"/>
                <a:gd name="T21" fmla="*/ 10 h 15"/>
                <a:gd name="T22" fmla="*/ 2 w 11"/>
                <a:gd name="T23" fmla="*/ 10 h 15"/>
                <a:gd name="T24" fmla="*/ 3 w 11"/>
                <a:gd name="T25" fmla="*/ 11 h 15"/>
                <a:gd name="T26" fmla="*/ 5 w 11"/>
                <a:gd name="T27" fmla="*/ 12 h 15"/>
                <a:gd name="T28" fmla="*/ 7 w 11"/>
                <a:gd name="T29" fmla="*/ 11 h 15"/>
                <a:gd name="T30" fmla="*/ 7 w 11"/>
                <a:gd name="T31" fmla="*/ 10 h 15"/>
                <a:gd name="T32" fmla="*/ 7 w 11"/>
                <a:gd name="T33" fmla="*/ 8 h 15"/>
                <a:gd name="T34" fmla="*/ 5 w 11"/>
                <a:gd name="T35" fmla="*/ 8 h 15"/>
                <a:gd name="T36" fmla="*/ 2 w 11"/>
                <a:gd name="T37" fmla="*/ 8 h 15"/>
                <a:gd name="T38" fmla="*/ 1 w 11"/>
                <a:gd name="T39" fmla="*/ 8 h 15"/>
                <a:gd name="T40" fmla="*/ 1 w 11"/>
                <a:gd name="T41" fmla="*/ 0 h 15"/>
                <a:gd name="T42" fmla="*/ 10 w 11"/>
                <a:gd name="T4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" h="15">
                  <a:moveTo>
                    <a:pt x="10" y="0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7" y="5"/>
                    <a:pt x="8" y="5"/>
                    <a:pt x="9" y="6"/>
                  </a:cubicBezTo>
                  <a:cubicBezTo>
                    <a:pt x="10" y="7"/>
                    <a:pt x="11" y="8"/>
                    <a:pt x="11" y="10"/>
                  </a:cubicBezTo>
                  <a:cubicBezTo>
                    <a:pt x="11" y="11"/>
                    <a:pt x="10" y="12"/>
                    <a:pt x="9" y="13"/>
                  </a:cubicBezTo>
                  <a:cubicBezTo>
                    <a:pt x="8" y="14"/>
                    <a:pt x="7" y="15"/>
                    <a:pt x="5" y="15"/>
                  </a:cubicBezTo>
                  <a:cubicBezTo>
                    <a:pt x="3" y="15"/>
                    <a:pt x="1" y="14"/>
                    <a:pt x="0" y="1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5" y="12"/>
                    <a:pt x="5" y="12"/>
                  </a:cubicBezTo>
                  <a:cubicBezTo>
                    <a:pt x="6" y="12"/>
                    <a:pt x="6" y="11"/>
                    <a:pt x="7" y="11"/>
                  </a:cubicBezTo>
                  <a:cubicBezTo>
                    <a:pt x="7" y="11"/>
                    <a:pt x="7" y="10"/>
                    <a:pt x="7" y="10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3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564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351" name="Picture 255"/>
            <p:cNvPicPr>
              <a:picLocks noChangeAspect="1" noChangeArrowheads="1"/>
            </p:cNvPicPr>
            <p:nvPr/>
          </p:nvPicPr>
          <p:blipFill>
            <a:blip r:embed="rId1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5" y="1585"/>
              <a:ext cx="12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52" name="Picture 256"/>
            <p:cNvPicPr>
              <a:picLocks noChangeAspect="1" noChangeArrowheads="1"/>
            </p:cNvPicPr>
            <p:nvPr/>
          </p:nvPicPr>
          <p:blipFill>
            <a:blip r:embed="rId1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0" y="1672"/>
              <a:ext cx="6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53" name="Picture 257"/>
            <p:cNvPicPr>
              <a:picLocks noChangeAspect="1" noChangeArrowheads="1"/>
            </p:cNvPicPr>
            <p:nvPr/>
          </p:nvPicPr>
          <p:blipFill>
            <a:blip r:embed="rId1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5" y="1790"/>
              <a:ext cx="12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54" name="Picture 258"/>
            <p:cNvPicPr>
              <a:picLocks noChangeAspect="1" noChangeArrowheads="1"/>
            </p:cNvPicPr>
            <p:nvPr/>
          </p:nvPicPr>
          <p:blipFill>
            <a:blip r:embed="rId1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6" y="1841"/>
              <a:ext cx="40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55" name="Picture 259"/>
            <p:cNvPicPr>
              <a:picLocks noChangeAspect="1" noChangeArrowheads="1"/>
            </p:cNvPicPr>
            <p:nvPr/>
          </p:nvPicPr>
          <p:blipFill>
            <a:blip r:embed="rId1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9" y="1795"/>
              <a:ext cx="11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56" name="Picture 260"/>
            <p:cNvPicPr>
              <a:picLocks noChangeAspect="1" noChangeArrowheads="1"/>
            </p:cNvPicPr>
            <p:nvPr/>
          </p:nvPicPr>
          <p:blipFill>
            <a:blip r:embed="rId1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7" y="1728"/>
              <a:ext cx="65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57" name="Picture 261"/>
            <p:cNvPicPr>
              <a:picLocks noChangeAspect="1" noChangeArrowheads="1"/>
            </p:cNvPicPr>
            <p:nvPr/>
          </p:nvPicPr>
          <p:blipFill>
            <a:blip r:embed="rId1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7" y="1673"/>
              <a:ext cx="65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58" name="Picture 262"/>
            <p:cNvPicPr>
              <a:picLocks noChangeAspect="1" noChangeArrowheads="1"/>
            </p:cNvPicPr>
            <p:nvPr/>
          </p:nvPicPr>
          <p:blipFill>
            <a:blip r:embed="rId1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" y="1634"/>
              <a:ext cx="56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59" name="Picture 263"/>
            <p:cNvPicPr>
              <a:picLocks noChangeAspect="1" noChangeArrowheads="1"/>
            </p:cNvPicPr>
            <p:nvPr/>
          </p:nvPicPr>
          <p:blipFill>
            <a:blip r:embed="rId1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9" y="1594"/>
              <a:ext cx="80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60" name="Picture 264"/>
            <p:cNvPicPr>
              <a:picLocks noChangeAspect="1" noChangeArrowheads="1"/>
            </p:cNvPicPr>
            <p:nvPr/>
          </p:nvPicPr>
          <p:blipFill>
            <a:blip r:embed="rId1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6" y="1586"/>
              <a:ext cx="40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265"/>
            <p:cNvSpPr>
              <a:spLocks noChangeArrowheads="1"/>
            </p:cNvSpPr>
            <p:nvPr/>
          </p:nvSpPr>
          <p:spPr bwMode="auto">
            <a:xfrm>
              <a:off x="5691" y="1670"/>
              <a:ext cx="11" cy="18"/>
            </a:xfrm>
            <a:prstGeom prst="rect">
              <a:avLst/>
            </a:prstGeom>
            <a:solidFill>
              <a:srgbClr val="786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266"/>
            <p:cNvSpPr/>
            <p:nvPr/>
          </p:nvSpPr>
          <p:spPr bwMode="auto">
            <a:xfrm>
              <a:off x="5737" y="1694"/>
              <a:ext cx="18" cy="18"/>
            </a:xfrm>
            <a:custGeom>
              <a:avLst/>
              <a:gdLst>
                <a:gd name="T0" fmla="*/ 5 w 18"/>
                <a:gd name="T1" fmla="*/ 18 h 18"/>
                <a:gd name="T2" fmla="*/ 0 w 18"/>
                <a:gd name="T3" fmla="*/ 13 h 18"/>
                <a:gd name="T4" fmla="*/ 13 w 18"/>
                <a:gd name="T5" fmla="*/ 0 h 18"/>
                <a:gd name="T6" fmla="*/ 18 w 18"/>
                <a:gd name="T7" fmla="*/ 5 h 18"/>
                <a:gd name="T8" fmla="*/ 5 w 18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5" y="18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18" y="5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786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Oval 267"/>
            <p:cNvSpPr>
              <a:spLocks noChangeArrowheads="1"/>
            </p:cNvSpPr>
            <p:nvPr/>
          </p:nvSpPr>
          <p:spPr bwMode="auto">
            <a:xfrm>
              <a:off x="5630" y="1686"/>
              <a:ext cx="133" cy="136"/>
            </a:xfrm>
            <a:prstGeom prst="ellipse">
              <a:avLst/>
            </a:prstGeom>
            <a:solidFill>
              <a:srgbClr val="413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Oval 268"/>
            <p:cNvSpPr>
              <a:spLocks noChangeArrowheads="1"/>
            </p:cNvSpPr>
            <p:nvPr/>
          </p:nvSpPr>
          <p:spPr bwMode="auto">
            <a:xfrm>
              <a:off x="5643" y="1702"/>
              <a:ext cx="107" cy="104"/>
            </a:xfrm>
            <a:prstGeom prst="ellipse">
              <a:avLst/>
            </a:prstGeom>
            <a:solidFill>
              <a:srgbClr val="575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Oval 269"/>
            <p:cNvSpPr>
              <a:spLocks noChangeArrowheads="1"/>
            </p:cNvSpPr>
            <p:nvPr/>
          </p:nvSpPr>
          <p:spPr bwMode="auto">
            <a:xfrm>
              <a:off x="5649" y="1704"/>
              <a:ext cx="96" cy="9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Oval 270"/>
            <p:cNvSpPr>
              <a:spLocks noChangeArrowheads="1"/>
            </p:cNvSpPr>
            <p:nvPr/>
          </p:nvSpPr>
          <p:spPr bwMode="auto">
            <a:xfrm>
              <a:off x="5689" y="1747"/>
              <a:ext cx="16" cy="16"/>
            </a:xfrm>
            <a:prstGeom prst="ellipse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271"/>
            <p:cNvSpPr>
              <a:spLocks noEditPoints="1"/>
            </p:cNvSpPr>
            <p:nvPr/>
          </p:nvSpPr>
          <p:spPr bwMode="auto">
            <a:xfrm>
              <a:off x="5686" y="1744"/>
              <a:ext cx="21" cy="19"/>
            </a:xfrm>
            <a:custGeom>
              <a:avLst/>
              <a:gdLst>
                <a:gd name="T0" fmla="*/ 4 w 8"/>
                <a:gd name="T1" fmla="*/ 7 h 7"/>
                <a:gd name="T2" fmla="*/ 0 w 8"/>
                <a:gd name="T3" fmla="*/ 4 h 7"/>
                <a:gd name="T4" fmla="*/ 4 w 8"/>
                <a:gd name="T5" fmla="*/ 0 h 7"/>
                <a:gd name="T6" fmla="*/ 8 w 8"/>
                <a:gd name="T7" fmla="*/ 4 h 7"/>
                <a:gd name="T8" fmla="*/ 4 w 8"/>
                <a:gd name="T9" fmla="*/ 7 h 7"/>
                <a:gd name="T10" fmla="*/ 4 w 8"/>
                <a:gd name="T11" fmla="*/ 1 h 7"/>
                <a:gd name="T12" fmla="*/ 2 w 8"/>
                <a:gd name="T13" fmla="*/ 4 h 7"/>
                <a:gd name="T14" fmla="*/ 4 w 8"/>
                <a:gd name="T15" fmla="*/ 6 h 7"/>
                <a:gd name="T16" fmla="*/ 6 w 8"/>
                <a:gd name="T17" fmla="*/ 4 h 7"/>
                <a:gd name="T18" fmla="*/ 4 w 8"/>
                <a:gd name="T1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7">
                  <a:moveTo>
                    <a:pt x="4" y="7"/>
                  </a:move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7"/>
                    <a:pt x="4" y="7"/>
                  </a:cubicBezTo>
                  <a:moveTo>
                    <a:pt x="4" y="1"/>
                  </a:moveTo>
                  <a:cubicBezTo>
                    <a:pt x="3" y="1"/>
                    <a:pt x="2" y="2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5" y="6"/>
                    <a:pt x="6" y="5"/>
                    <a:pt x="6" y="4"/>
                  </a:cubicBezTo>
                  <a:cubicBezTo>
                    <a:pt x="6" y="2"/>
                    <a:pt x="5" y="1"/>
                    <a:pt x="4" y="1"/>
                  </a:cubicBezTo>
                </a:path>
              </a:pathLst>
            </a:custGeom>
            <a:solidFill>
              <a:srgbClr val="2B2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272"/>
            <p:cNvSpPr/>
            <p:nvPr/>
          </p:nvSpPr>
          <p:spPr bwMode="auto">
            <a:xfrm>
              <a:off x="5702" y="1712"/>
              <a:ext cx="37" cy="38"/>
            </a:xfrm>
            <a:custGeom>
              <a:avLst/>
              <a:gdLst>
                <a:gd name="T0" fmla="*/ 0 w 37"/>
                <a:gd name="T1" fmla="*/ 38 h 38"/>
                <a:gd name="T2" fmla="*/ 0 w 37"/>
                <a:gd name="T3" fmla="*/ 38 h 38"/>
                <a:gd name="T4" fmla="*/ 0 w 37"/>
                <a:gd name="T5" fmla="*/ 35 h 38"/>
                <a:gd name="T6" fmla="*/ 35 w 37"/>
                <a:gd name="T7" fmla="*/ 0 h 38"/>
                <a:gd name="T8" fmla="*/ 37 w 37"/>
                <a:gd name="T9" fmla="*/ 0 h 38"/>
                <a:gd name="T10" fmla="*/ 37 w 37"/>
                <a:gd name="T11" fmla="*/ 3 h 38"/>
                <a:gd name="T12" fmla="*/ 3 w 37"/>
                <a:gd name="T13" fmla="*/ 38 h 38"/>
                <a:gd name="T14" fmla="*/ 0 w 37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8">
                  <a:moveTo>
                    <a:pt x="0" y="38"/>
                  </a:moveTo>
                  <a:lnTo>
                    <a:pt x="0" y="38"/>
                  </a:lnTo>
                  <a:lnTo>
                    <a:pt x="0" y="35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7" y="3"/>
                  </a:lnTo>
                  <a:lnTo>
                    <a:pt x="3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2B2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273"/>
            <p:cNvSpPr/>
            <p:nvPr/>
          </p:nvSpPr>
          <p:spPr bwMode="auto">
            <a:xfrm>
              <a:off x="5702" y="1712"/>
              <a:ext cx="37" cy="38"/>
            </a:xfrm>
            <a:custGeom>
              <a:avLst/>
              <a:gdLst>
                <a:gd name="T0" fmla="*/ 0 w 37"/>
                <a:gd name="T1" fmla="*/ 38 h 38"/>
                <a:gd name="T2" fmla="*/ 0 w 37"/>
                <a:gd name="T3" fmla="*/ 38 h 38"/>
                <a:gd name="T4" fmla="*/ 0 w 37"/>
                <a:gd name="T5" fmla="*/ 35 h 38"/>
                <a:gd name="T6" fmla="*/ 35 w 37"/>
                <a:gd name="T7" fmla="*/ 0 h 38"/>
                <a:gd name="T8" fmla="*/ 37 w 37"/>
                <a:gd name="T9" fmla="*/ 0 h 38"/>
                <a:gd name="T10" fmla="*/ 37 w 37"/>
                <a:gd name="T11" fmla="*/ 3 h 38"/>
                <a:gd name="T12" fmla="*/ 3 w 37"/>
                <a:gd name="T13" fmla="*/ 38 h 38"/>
                <a:gd name="T14" fmla="*/ 0 w 37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8">
                  <a:moveTo>
                    <a:pt x="0" y="38"/>
                  </a:moveTo>
                  <a:lnTo>
                    <a:pt x="0" y="38"/>
                  </a:lnTo>
                  <a:lnTo>
                    <a:pt x="0" y="35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7" y="3"/>
                  </a:lnTo>
                  <a:lnTo>
                    <a:pt x="3" y="38"/>
                  </a:lnTo>
                  <a:lnTo>
                    <a:pt x="0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274"/>
            <p:cNvSpPr/>
            <p:nvPr/>
          </p:nvSpPr>
          <p:spPr bwMode="auto">
            <a:xfrm>
              <a:off x="5675" y="1659"/>
              <a:ext cx="46" cy="19"/>
            </a:xfrm>
            <a:custGeom>
              <a:avLst/>
              <a:gdLst>
                <a:gd name="T0" fmla="*/ 43 w 46"/>
                <a:gd name="T1" fmla="*/ 0 h 19"/>
                <a:gd name="T2" fmla="*/ 0 w 46"/>
                <a:gd name="T3" fmla="*/ 0 h 19"/>
                <a:gd name="T4" fmla="*/ 0 w 46"/>
                <a:gd name="T5" fmla="*/ 0 h 19"/>
                <a:gd name="T6" fmla="*/ 0 w 46"/>
                <a:gd name="T7" fmla="*/ 19 h 19"/>
                <a:gd name="T8" fmla="*/ 0 w 46"/>
                <a:gd name="T9" fmla="*/ 19 h 19"/>
                <a:gd name="T10" fmla="*/ 14 w 46"/>
                <a:gd name="T11" fmla="*/ 19 h 19"/>
                <a:gd name="T12" fmla="*/ 22 w 46"/>
                <a:gd name="T13" fmla="*/ 19 h 19"/>
                <a:gd name="T14" fmla="*/ 43 w 46"/>
                <a:gd name="T15" fmla="*/ 19 h 19"/>
                <a:gd name="T16" fmla="*/ 46 w 46"/>
                <a:gd name="T17" fmla="*/ 19 h 19"/>
                <a:gd name="T18" fmla="*/ 46 w 46"/>
                <a:gd name="T19" fmla="*/ 0 h 19"/>
                <a:gd name="T20" fmla="*/ 43 w 46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19">
                  <a:moveTo>
                    <a:pt x="4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4" y="19"/>
                  </a:lnTo>
                  <a:lnTo>
                    <a:pt x="22" y="19"/>
                  </a:lnTo>
                  <a:lnTo>
                    <a:pt x="43" y="19"/>
                  </a:lnTo>
                  <a:lnTo>
                    <a:pt x="46" y="19"/>
                  </a:lnTo>
                  <a:lnTo>
                    <a:pt x="46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413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275"/>
            <p:cNvSpPr/>
            <p:nvPr/>
          </p:nvSpPr>
          <p:spPr bwMode="auto">
            <a:xfrm>
              <a:off x="5675" y="1659"/>
              <a:ext cx="46" cy="19"/>
            </a:xfrm>
            <a:custGeom>
              <a:avLst/>
              <a:gdLst>
                <a:gd name="T0" fmla="*/ 43 w 46"/>
                <a:gd name="T1" fmla="*/ 0 h 19"/>
                <a:gd name="T2" fmla="*/ 0 w 46"/>
                <a:gd name="T3" fmla="*/ 0 h 19"/>
                <a:gd name="T4" fmla="*/ 0 w 46"/>
                <a:gd name="T5" fmla="*/ 0 h 19"/>
                <a:gd name="T6" fmla="*/ 0 w 46"/>
                <a:gd name="T7" fmla="*/ 19 h 19"/>
                <a:gd name="T8" fmla="*/ 0 w 46"/>
                <a:gd name="T9" fmla="*/ 19 h 19"/>
                <a:gd name="T10" fmla="*/ 14 w 46"/>
                <a:gd name="T11" fmla="*/ 19 h 19"/>
                <a:gd name="T12" fmla="*/ 22 w 46"/>
                <a:gd name="T13" fmla="*/ 19 h 19"/>
                <a:gd name="T14" fmla="*/ 43 w 46"/>
                <a:gd name="T15" fmla="*/ 19 h 19"/>
                <a:gd name="T16" fmla="*/ 46 w 46"/>
                <a:gd name="T17" fmla="*/ 19 h 19"/>
                <a:gd name="T18" fmla="*/ 46 w 46"/>
                <a:gd name="T19" fmla="*/ 0 h 19"/>
                <a:gd name="T20" fmla="*/ 43 w 46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19">
                  <a:moveTo>
                    <a:pt x="4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4" y="19"/>
                  </a:lnTo>
                  <a:lnTo>
                    <a:pt x="22" y="19"/>
                  </a:lnTo>
                  <a:lnTo>
                    <a:pt x="43" y="19"/>
                  </a:lnTo>
                  <a:lnTo>
                    <a:pt x="46" y="19"/>
                  </a:lnTo>
                  <a:lnTo>
                    <a:pt x="46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276"/>
            <p:cNvSpPr/>
            <p:nvPr/>
          </p:nvSpPr>
          <p:spPr bwMode="auto">
            <a:xfrm>
              <a:off x="5739" y="1683"/>
              <a:ext cx="24" cy="24"/>
            </a:xfrm>
            <a:custGeom>
              <a:avLst/>
              <a:gdLst>
                <a:gd name="T0" fmla="*/ 8 w 24"/>
                <a:gd name="T1" fmla="*/ 0 h 24"/>
                <a:gd name="T2" fmla="*/ 8 w 24"/>
                <a:gd name="T3" fmla="*/ 0 h 24"/>
                <a:gd name="T4" fmla="*/ 0 w 24"/>
                <a:gd name="T5" fmla="*/ 8 h 24"/>
                <a:gd name="T6" fmla="*/ 0 w 24"/>
                <a:gd name="T7" fmla="*/ 8 h 24"/>
                <a:gd name="T8" fmla="*/ 6 w 24"/>
                <a:gd name="T9" fmla="*/ 13 h 24"/>
                <a:gd name="T10" fmla="*/ 11 w 24"/>
                <a:gd name="T11" fmla="*/ 19 h 24"/>
                <a:gd name="T12" fmla="*/ 16 w 24"/>
                <a:gd name="T13" fmla="*/ 24 h 24"/>
                <a:gd name="T14" fmla="*/ 16 w 24"/>
                <a:gd name="T15" fmla="*/ 24 h 24"/>
                <a:gd name="T16" fmla="*/ 24 w 24"/>
                <a:gd name="T17" fmla="*/ 19 h 24"/>
                <a:gd name="T18" fmla="*/ 24 w 24"/>
                <a:gd name="T19" fmla="*/ 16 h 24"/>
                <a:gd name="T20" fmla="*/ 8 w 24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4">
                  <a:moveTo>
                    <a:pt x="8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6" y="13"/>
                  </a:lnTo>
                  <a:lnTo>
                    <a:pt x="11" y="19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4" y="19"/>
                  </a:lnTo>
                  <a:lnTo>
                    <a:pt x="24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13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277"/>
            <p:cNvSpPr/>
            <p:nvPr/>
          </p:nvSpPr>
          <p:spPr bwMode="auto">
            <a:xfrm>
              <a:off x="5705" y="1702"/>
              <a:ext cx="13" cy="5"/>
            </a:xfrm>
            <a:custGeom>
              <a:avLst/>
              <a:gdLst>
                <a:gd name="T0" fmla="*/ 4 w 5"/>
                <a:gd name="T1" fmla="*/ 2 h 2"/>
                <a:gd name="T2" fmla="*/ 4 w 5"/>
                <a:gd name="T3" fmla="*/ 2 h 2"/>
                <a:gd name="T4" fmla="*/ 1 w 5"/>
                <a:gd name="T5" fmla="*/ 1 h 2"/>
                <a:gd name="T6" fmla="*/ 0 w 5"/>
                <a:gd name="T7" fmla="*/ 0 h 2"/>
                <a:gd name="T8" fmla="*/ 1 w 5"/>
                <a:gd name="T9" fmla="*/ 0 h 2"/>
                <a:gd name="T10" fmla="*/ 4 w 5"/>
                <a:gd name="T11" fmla="*/ 0 h 2"/>
                <a:gd name="T12" fmla="*/ 4 w 5"/>
                <a:gd name="T13" fmla="*/ 1 h 2"/>
                <a:gd name="T14" fmla="*/ 4 w 5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</a:path>
              </a:pathLst>
            </a:custGeom>
            <a:solidFill>
              <a:srgbClr val="2B2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278"/>
            <p:cNvSpPr/>
            <p:nvPr/>
          </p:nvSpPr>
          <p:spPr bwMode="auto">
            <a:xfrm>
              <a:off x="5718" y="1704"/>
              <a:ext cx="11" cy="8"/>
            </a:xfrm>
            <a:custGeom>
              <a:avLst/>
              <a:gdLst>
                <a:gd name="T0" fmla="*/ 8 w 11"/>
                <a:gd name="T1" fmla="*/ 8 h 8"/>
                <a:gd name="T2" fmla="*/ 8 w 11"/>
                <a:gd name="T3" fmla="*/ 8 h 8"/>
                <a:gd name="T4" fmla="*/ 3 w 11"/>
                <a:gd name="T5" fmla="*/ 6 h 8"/>
                <a:gd name="T6" fmla="*/ 0 w 11"/>
                <a:gd name="T7" fmla="*/ 3 h 8"/>
                <a:gd name="T8" fmla="*/ 3 w 11"/>
                <a:gd name="T9" fmla="*/ 0 h 8"/>
                <a:gd name="T10" fmla="*/ 11 w 11"/>
                <a:gd name="T11" fmla="*/ 6 h 8"/>
                <a:gd name="T12" fmla="*/ 11 w 11"/>
                <a:gd name="T13" fmla="*/ 8 h 8"/>
                <a:gd name="T14" fmla="*/ 8 w 11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8">
                  <a:moveTo>
                    <a:pt x="8" y="8"/>
                  </a:moveTo>
                  <a:lnTo>
                    <a:pt x="8" y="8"/>
                  </a:lnTo>
                  <a:lnTo>
                    <a:pt x="3" y="6"/>
                  </a:lnTo>
                  <a:lnTo>
                    <a:pt x="0" y="3"/>
                  </a:lnTo>
                  <a:lnTo>
                    <a:pt x="3" y="0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2B2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279"/>
            <p:cNvSpPr/>
            <p:nvPr/>
          </p:nvSpPr>
          <p:spPr bwMode="auto">
            <a:xfrm>
              <a:off x="5718" y="1704"/>
              <a:ext cx="11" cy="8"/>
            </a:xfrm>
            <a:custGeom>
              <a:avLst/>
              <a:gdLst>
                <a:gd name="T0" fmla="*/ 8 w 11"/>
                <a:gd name="T1" fmla="*/ 8 h 8"/>
                <a:gd name="T2" fmla="*/ 8 w 11"/>
                <a:gd name="T3" fmla="*/ 8 h 8"/>
                <a:gd name="T4" fmla="*/ 3 w 11"/>
                <a:gd name="T5" fmla="*/ 6 h 8"/>
                <a:gd name="T6" fmla="*/ 0 w 11"/>
                <a:gd name="T7" fmla="*/ 3 h 8"/>
                <a:gd name="T8" fmla="*/ 3 w 11"/>
                <a:gd name="T9" fmla="*/ 0 h 8"/>
                <a:gd name="T10" fmla="*/ 11 w 11"/>
                <a:gd name="T11" fmla="*/ 6 h 8"/>
                <a:gd name="T12" fmla="*/ 11 w 11"/>
                <a:gd name="T13" fmla="*/ 8 h 8"/>
                <a:gd name="T14" fmla="*/ 8 w 11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8">
                  <a:moveTo>
                    <a:pt x="8" y="8"/>
                  </a:moveTo>
                  <a:lnTo>
                    <a:pt x="8" y="8"/>
                  </a:lnTo>
                  <a:lnTo>
                    <a:pt x="3" y="6"/>
                  </a:lnTo>
                  <a:lnTo>
                    <a:pt x="0" y="3"/>
                  </a:lnTo>
                  <a:lnTo>
                    <a:pt x="3" y="0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8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280"/>
            <p:cNvSpPr/>
            <p:nvPr/>
          </p:nvSpPr>
          <p:spPr bwMode="auto">
            <a:xfrm>
              <a:off x="5739" y="1723"/>
              <a:ext cx="8" cy="11"/>
            </a:xfrm>
            <a:custGeom>
              <a:avLst/>
              <a:gdLst>
                <a:gd name="T0" fmla="*/ 6 w 8"/>
                <a:gd name="T1" fmla="*/ 11 h 11"/>
                <a:gd name="T2" fmla="*/ 3 w 8"/>
                <a:gd name="T3" fmla="*/ 11 h 11"/>
                <a:gd name="T4" fmla="*/ 0 w 8"/>
                <a:gd name="T5" fmla="*/ 3 h 11"/>
                <a:gd name="T6" fmla="*/ 0 w 8"/>
                <a:gd name="T7" fmla="*/ 0 h 11"/>
                <a:gd name="T8" fmla="*/ 3 w 8"/>
                <a:gd name="T9" fmla="*/ 0 h 11"/>
                <a:gd name="T10" fmla="*/ 8 w 8"/>
                <a:gd name="T11" fmla="*/ 8 h 11"/>
                <a:gd name="T12" fmla="*/ 6 w 8"/>
                <a:gd name="T13" fmla="*/ 11 h 11"/>
                <a:gd name="T14" fmla="*/ 6 w 8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1">
                  <a:moveTo>
                    <a:pt x="6" y="11"/>
                  </a:moveTo>
                  <a:lnTo>
                    <a:pt x="3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8"/>
                  </a:lnTo>
                  <a:lnTo>
                    <a:pt x="6" y="11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2B2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281"/>
            <p:cNvSpPr/>
            <p:nvPr/>
          </p:nvSpPr>
          <p:spPr bwMode="auto">
            <a:xfrm>
              <a:off x="5739" y="1723"/>
              <a:ext cx="8" cy="11"/>
            </a:xfrm>
            <a:custGeom>
              <a:avLst/>
              <a:gdLst>
                <a:gd name="T0" fmla="*/ 6 w 8"/>
                <a:gd name="T1" fmla="*/ 11 h 11"/>
                <a:gd name="T2" fmla="*/ 3 w 8"/>
                <a:gd name="T3" fmla="*/ 11 h 11"/>
                <a:gd name="T4" fmla="*/ 0 w 8"/>
                <a:gd name="T5" fmla="*/ 3 h 11"/>
                <a:gd name="T6" fmla="*/ 0 w 8"/>
                <a:gd name="T7" fmla="*/ 0 h 11"/>
                <a:gd name="T8" fmla="*/ 3 w 8"/>
                <a:gd name="T9" fmla="*/ 0 h 11"/>
                <a:gd name="T10" fmla="*/ 8 w 8"/>
                <a:gd name="T11" fmla="*/ 8 h 11"/>
                <a:gd name="T12" fmla="*/ 6 w 8"/>
                <a:gd name="T13" fmla="*/ 11 h 11"/>
                <a:gd name="T14" fmla="*/ 6 w 8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1">
                  <a:moveTo>
                    <a:pt x="6" y="11"/>
                  </a:moveTo>
                  <a:lnTo>
                    <a:pt x="3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8"/>
                  </a:lnTo>
                  <a:lnTo>
                    <a:pt x="6" y="11"/>
                  </a:lnTo>
                  <a:lnTo>
                    <a:pt x="6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282"/>
            <p:cNvSpPr/>
            <p:nvPr/>
          </p:nvSpPr>
          <p:spPr bwMode="auto">
            <a:xfrm>
              <a:off x="5745" y="1736"/>
              <a:ext cx="5" cy="11"/>
            </a:xfrm>
            <a:custGeom>
              <a:avLst/>
              <a:gdLst>
                <a:gd name="T0" fmla="*/ 1 w 2"/>
                <a:gd name="T1" fmla="*/ 4 h 4"/>
                <a:gd name="T2" fmla="*/ 1 w 2"/>
                <a:gd name="T3" fmla="*/ 3 h 4"/>
                <a:gd name="T4" fmla="*/ 0 w 2"/>
                <a:gd name="T5" fmla="*/ 1 h 4"/>
                <a:gd name="T6" fmla="*/ 1 w 2"/>
                <a:gd name="T7" fmla="*/ 0 h 4"/>
                <a:gd name="T8" fmla="*/ 1 w 2"/>
                <a:gd name="T9" fmla="*/ 0 h 4"/>
                <a:gd name="T10" fmla="*/ 2 w 2"/>
                <a:gd name="T11" fmla="*/ 3 h 4"/>
                <a:gd name="T12" fmla="*/ 2 w 2"/>
                <a:gd name="T13" fmla="*/ 4 h 4"/>
                <a:gd name="T14" fmla="*/ 1 w 2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</a:path>
              </a:pathLst>
            </a:custGeom>
            <a:solidFill>
              <a:srgbClr val="2B2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379" name="Picture 283"/>
            <p:cNvPicPr>
              <a:picLocks noChangeAspect="1" noChangeArrowheads="1"/>
            </p:cNvPicPr>
            <p:nvPr/>
          </p:nvPicPr>
          <p:blipFill>
            <a:blip r:embed="rId12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" y="1177"/>
              <a:ext cx="112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80" name="Picture 284"/>
            <p:cNvPicPr>
              <a:picLocks noChangeAspect="1" noChangeArrowheads="1"/>
            </p:cNvPicPr>
            <p:nvPr/>
          </p:nvPicPr>
          <p:blipFill>
            <a:blip r:embed="rId12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" y="1188"/>
              <a:ext cx="8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81" name="Picture 285"/>
            <p:cNvPicPr>
              <a:picLocks noChangeAspect="1" noChangeArrowheads="1"/>
            </p:cNvPicPr>
            <p:nvPr/>
          </p:nvPicPr>
          <p:blipFill>
            <a:blip r:embed="rId12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" y="1225"/>
              <a:ext cx="56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82" name="Picture 286"/>
            <p:cNvPicPr>
              <a:picLocks noChangeAspect="1" noChangeArrowheads="1"/>
            </p:cNvPicPr>
            <p:nvPr/>
          </p:nvPicPr>
          <p:blipFill>
            <a:blip r:embed="rId12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" y="1248"/>
              <a:ext cx="5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83" name="Picture 287"/>
            <p:cNvPicPr>
              <a:picLocks noChangeAspect="1" noChangeArrowheads="1"/>
            </p:cNvPicPr>
            <p:nvPr/>
          </p:nvPicPr>
          <p:blipFill>
            <a:blip r:embed="rId12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3" y="1268"/>
              <a:ext cx="72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84" name="Picture 288"/>
            <p:cNvPicPr>
              <a:picLocks noChangeAspect="1" noChangeArrowheads="1"/>
            </p:cNvPicPr>
            <p:nvPr/>
          </p:nvPicPr>
          <p:blipFill>
            <a:blip r:embed="rId12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1338"/>
              <a:ext cx="64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85" name="Picture 289"/>
            <p:cNvPicPr>
              <a:picLocks noChangeAspect="1" noChangeArrowheads="1"/>
            </p:cNvPicPr>
            <p:nvPr/>
          </p:nvPicPr>
          <p:blipFill>
            <a:blip r:embed="rId12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2" y="1384"/>
              <a:ext cx="8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86" name="Picture 290"/>
            <p:cNvPicPr>
              <a:picLocks noChangeAspect="1" noChangeArrowheads="1"/>
            </p:cNvPicPr>
            <p:nvPr/>
          </p:nvPicPr>
          <p:blipFill>
            <a:blip r:embed="rId12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" y="1429"/>
              <a:ext cx="56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87" name="Picture 291"/>
            <p:cNvPicPr>
              <a:picLocks noChangeAspect="1" noChangeArrowheads="1"/>
            </p:cNvPicPr>
            <p:nvPr/>
          </p:nvPicPr>
          <p:blipFill>
            <a:blip r:embed="rId12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2" y="1442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88" name="Picture 292"/>
            <p:cNvPicPr>
              <a:picLocks noChangeAspect="1" noChangeArrowheads="1"/>
            </p:cNvPicPr>
            <p:nvPr/>
          </p:nvPicPr>
          <p:blipFill>
            <a:blip r:embed="rId13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" y="1454"/>
              <a:ext cx="104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89" name="Picture 293"/>
            <p:cNvPicPr>
              <a:picLocks noChangeAspect="1" noChangeArrowheads="1"/>
            </p:cNvPicPr>
            <p:nvPr/>
          </p:nvPicPr>
          <p:blipFill>
            <a:blip r:embed="rId13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3" y="1419"/>
              <a:ext cx="120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90" name="Picture 294"/>
            <p:cNvPicPr>
              <a:picLocks noChangeAspect="1" noChangeArrowheads="1"/>
            </p:cNvPicPr>
            <p:nvPr/>
          </p:nvPicPr>
          <p:blipFill>
            <a:blip r:embed="rId13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1" y="1397"/>
              <a:ext cx="64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91" name="Picture 295"/>
            <p:cNvPicPr>
              <a:picLocks noChangeAspect="1" noChangeArrowheads="1"/>
            </p:cNvPicPr>
            <p:nvPr/>
          </p:nvPicPr>
          <p:blipFill>
            <a:blip r:embed="rId13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2" y="1385"/>
              <a:ext cx="65" cy="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92" name="Picture 296"/>
            <p:cNvPicPr>
              <a:picLocks noChangeAspect="1" noChangeArrowheads="1"/>
            </p:cNvPicPr>
            <p:nvPr/>
          </p:nvPicPr>
          <p:blipFill>
            <a:blip r:embed="rId13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8" y="1346"/>
              <a:ext cx="64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93" name="Picture 297"/>
            <p:cNvPicPr>
              <a:picLocks noChangeAspect="1" noChangeArrowheads="1"/>
            </p:cNvPicPr>
            <p:nvPr/>
          </p:nvPicPr>
          <p:blipFill>
            <a:blip r:embed="rId13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2" y="1322"/>
              <a:ext cx="64" cy="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94" name="Picture 298"/>
            <p:cNvPicPr>
              <a:picLocks noChangeAspect="1" noChangeArrowheads="1"/>
            </p:cNvPicPr>
            <p:nvPr/>
          </p:nvPicPr>
          <p:blipFill>
            <a:blip r:embed="rId13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" y="1223"/>
              <a:ext cx="9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95" name="Picture 299"/>
            <p:cNvPicPr>
              <a:picLocks noChangeAspect="1" noChangeArrowheads="1"/>
            </p:cNvPicPr>
            <p:nvPr/>
          </p:nvPicPr>
          <p:blipFill>
            <a:blip r:embed="rId13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7" y="1192"/>
              <a:ext cx="64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96" name="Picture 300"/>
            <p:cNvPicPr>
              <a:picLocks noChangeAspect="1" noChangeArrowheads="1"/>
            </p:cNvPicPr>
            <p:nvPr/>
          </p:nvPicPr>
          <p:blipFill>
            <a:blip r:embed="rId13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0" y="1181"/>
              <a:ext cx="40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Freeform 301"/>
            <p:cNvSpPr/>
            <p:nvPr/>
          </p:nvSpPr>
          <p:spPr bwMode="auto">
            <a:xfrm>
              <a:off x="5382" y="1320"/>
              <a:ext cx="10" cy="18"/>
            </a:xfrm>
            <a:custGeom>
              <a:avLst/>
              <a:gdLst>
                <a:gd name="T0" fmla="*/ 0 w 10"/>
                <a:gd name="T1" fmla="*/ 0 h 18"/>
                <a:gd name="T2" fmla="*/ 0 w 10"/>
                <a:gd name="T3" fmla="*/ 0 h 18"/>
                <a:gd name="T4" fmla="*/ 0 w 10"/>
                <a:gd name="T5" fmla="*/ 18 h 18"/>
                <a:gd name="T6" fmla="*/ 0 w 10"/>
                <a:gd name="T7" fmla="*/ 18 h 18"/>
                <a:gd name="T8" fmla="*/ 10 w 10"/>
                <a:gd name="T9" fmla="*/ 18 h 18"/>
                <a:gd name="T10" fmla="*/ 10 w 10"/>
                <a:gd name="T11" fmla="*/ 0 h 18"/>
                <a:gd name="T12" fmla="*/ 0 w 1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8">
                  <a:moveTo>
                    <a:pt x="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4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302"/>
            <p:cNvSpPr/>
            <p:nvPr/>
          </p:nvSpPr>
          <p:spPr bwMode="auto">
            <a:xfrm>
              <a:off x="5382" y="1362"/>
              <a:ext cx="10" cy="22"/>
            </a:xfrm>
            <a:custGeom>
              <a:avLst/>
              <a:gdLst>
                <a:gd name="T0" fmla="*/ 0 w 10"/>
                <a:gd name="T1" fmla="*/ 0 h 22"/>
                <a:gd name="T2" fmla="*/ 0 w 10"/>
                <a:gd name="T3" fmla="*/ 3 h 22"/>
                <a:gd name="T4" fmla="*/ 0 w 10"/>
                <a:gd name="T5" fmla="*/ 22 h 22"/>
                <a:gd name="T6" fmla="*/ 0 w 10"/>
                <a:gd name="T7" fmla="*/ 22 h 22"/>
                <a:gd name="T8" fmla="*/ 10 w 10"/>
                <a:gd name="T9" fmla="*/ 22 h 22"/>
                <a:gd name="T10" fmla="*/ 10 w 10"/>
                <a:gd name="T11" fmla="*/ 0 h 22"/>
                <a:gd name="T12" fmla="*/ 0 w 10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2">
                  <a:moveTo>
                    <a:pt x="0" y="0"/>
                  </a:moveTo>
                  <a:lnTo>
                    <a:pt x="0" y="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4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303"/>
            <p:cNvSpPr/>
            <p:nvPr/>
          </p:nvSpPr>
          <p:spPr bwMode="auto">
            <a:xfrm>
              <a:off x="5483" y="1341"/>
              <a:ext cx="11" cy="21"/>
            </a:xfrm>
            <a:custGeom>
              <a:avLst/>
              <a:gdLst>
                <a:gd name="T0" fmla="*/ 11 w 11"/>
                <a:gd name="T1" fmla="*/ 0 h 21"/>
                <a:gd name="T2" fmla="*/ 0 w 11"/>
                <a:gd name="T3" fmla="*/ 0 h 21"/>
                <a:gd name="T4" fmla="*/ 0 w 11"/>
                <a:gd name="T5" fmla="*/ 21 h 21"/>
                <a:gd name="T6" fmla="*/ 11 w 11"/>
                <a:gd name="T7" fmla="*/ 21 h 21"/>
                <a:gd name="T8" fmla="*/ 11 w 11"/>
                <a:gd name="T9" fmla="*/ 19 h 21"/>
                <a:gd name="T10" fmla="*/ 11 w 11"/>
                <a:gd name="T11" fmla="*/ 0 h 21"/>
                <a:gd name="T12" fmla="*/ 11 w 11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1">
                  <a:moveTo>
                    <a:pt x="11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564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304"/>
            <p:cNvSpPr/>
            <p:nvPr/>
          </p:nvSpPr>
          <p:spPr bwMode="auto">
            <a:xfrm>
              <a:off x="5483" y="1341"/>
              <a:ext cx="11" cy="21"/>
            </a:xfrm>
            <a:custGeom>
              <a:avLst/>
              <a:gdLst>
                <a:gd name="T0" fmla="*/ 11 w 11"/>
                <a:gd name="T1" fmla="*/ 0 h 21"/>
                <a:gd name="T2" fmla="*/ 0 w 11"/>
                <a:gd name="T3" fmla="*/ 0 h 21"/>
                <a:gd name="T4" fmla="*/ 0 w 11"/>
                <a:gd name="T5" fmla="*/ 21 h 21"/>
                <a:gd name="T6" fmla="*/ 11 w 11"/>
                <a:gd name="T7" fmla="*/ 21 h 21"/>
                <a:gd name="T8" fmla="*/ 11 w 11"/>
                <a:gd name="T9" fmla="*/ 19 h 21"/>
                <a:gd name="T10" fmla="*/ 11 w 11"/>
                <a:gd name="T11" fmla="*/ 0 h 21"/>
                <a:gd name="T12" fmla="*/ 11 w 11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1">
                  <a:moveTo>
                    <a:pt x="11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305"/>
            <p:cNvSpPr/>
            <p:nvPr/>
          </p:nvSpPr>
          <p:spPr bwMode="auto">
            <a:xfrm>
              <a:off x="5392" y="1266"/>
              <a:ext cx="88" cy="35"/>
            </a:xfrm>
            <a:custGeom>
              <a:avLst/>
              <a:gdLst>
                <a:gd name="T0" fmla="*/ 8 w 88"/>
                <a:gd name="T1" fmla="*/ 0 h 35"/>
                <a:gd name="T2" fmla="*/ 8 w 88"/>
                <a:gd name="T3" fmla="*/ 16 h 35"/>
                <a:gd name="T4" fmla="*/ 0 w 88"/>
                <a:gd name="T5" fmla="*/ 27 h 35"/>
                <a:gd name="T6" fmla="*/ 0 w 88"/>
                <a:gd name="T7" fmla="*/ 35 h 35"/>
                <a:gd name="T8" fmla="*/ 88 w 88"/>
                <a:gd name="T9" fmla="*/ 35 h 35"/>
                <a:gd name="T10" fmla="*/ 88 w 88"/>
                <a:gd name="T11" fmla="*/ 27 h 35"/>
                <a:gd name="T12" fmla="*/ 80 w 88"/>
                <a:gd name="T13" fmla="*/ 16 h 35"/>
                <a:gd name="T14" fmla="*/ 80 w 88"/>
                <a:gd name="T15" fmla="*/ 0 h 35"/>
                <a:gd name="T16" fmla="*/ 8 w 88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35">
                  <a:moveTo>
                    <a:pt x="8" y="0"/>
                  </a:moveTo>
                  <a:lnTo>
                    <a:pt x="8" y="16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88" y="35"/>
                  </a:lnTo>
                  <a:lnTo>
                    <a:pt x="88" y="27"/>
                  </a:lnTo>
                  <a:lnTo>
                    <a:pt x="80" y="16"/>
                  </a:lnTo>
                  <a:lnTo>
                    <a:pt x="8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13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306"/>
            <p:cNvSpPr/>
            <p:nvPr/>
          </p:nvSpPr>
          <p:spPr bwMode="auto">
            <a:xfrm>
              <a:off x="5392" y="1400"/>
              <a:ext cx="88" cy="35"/>
            </a:xfrm>
            <a:custGeom>
              <a:avLst/>
              <a:gdLst>
                <a:gd name="T0" fmla="*/ 8 w 88"/>
                <a:gd name="T1" fmla="*/ 35 h 35"/>
                <a:gd name="T2" fmla="*/ 8 w 88"/>
                <a:gd name="T3" fmla="*/ 16 h 35"/>
                <a:gd name="T4" fmla="*/ 0 w 88"/>
                <a:gd name="T5" fmla="*/ 8 h 35"/>
                <a:gd name="T6" fmla="*/ 0 w 88"/>
                <a:gd name="T7" fmla="*/ 0 h 35"/>
                <a:gd name="T8" fmla="*/ 88 w 88"/>
                <a:gd name="T9" fmla="*/ 0 h 35"/>
                <a:gd name="T10" fmla="*/ 88 w 88"/>
                <a:gd name="T11" fmla="*/ 8 h 35"/>
                <a:gd name="T12" fmla="*/ 80 w 88"/>
                <a:gd name="T13" fmla="*/ 16 h 35"/>
                <a:gd name="T14" fmla="*/ 80 w 88"/>
                <a:gd name="T15" fmla="*/ 35 h 35"/>
                <a:gd name="T16" fmla="*/ 8 w 88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35">
                  <a:moveTo>
                    <a:pt x="8" y="35"/>
                  </a:move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8"/>
                  </a:lnTo>
                  <a:lnTo>
                    <a:pt x="80" y="16"/>
                  </a:lnTo>
                  <a:lnTo>
                    <a:pt x="80" y="35"/>
                  </a:lnTo>
                  <a:lnTo>
                    <a:pt x="8" y="35"/>
                  </a:lnTo>
                  <a:close/>
                </a:path>
              </a:pathLst>
            </a:custGeom>
            <a:solidFill>
              <a:srgbClr val="413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307"/>
            <p:cNvSpPr/>
            <p:nvPr/>
          </p:nvSpPr>
          <p:spPr bwMode="auto">
            <a:xfrm>
              <a:off x="5390" y="1301"/>
              <a:ext cx="96" cy="99"/>
            </a:xfrm>
            <a:custGeom>
              <a:avLst/>
              <a:gdLst>
                <a:gd name="T0" fmla="*/ 35 w 36"/>
                <a:gd name="T1" fmla="*/ 37 h 37"/>
                <a:gd name="T2" fmla="*/ 1 w 36"/>
                <a:gd name="T3" fmla="*/ 37 h 37"/>
                <a:gd name="T4" fmla="*/ 0 w 36"/>
                <a:gd name="T5" fmla="*/ 36 h 37"/>
                <a:gd name="T6" fmla="*/ 0 w 36"/>
                <a:gd name="T7" fmla="*/ 1 h 37"/>
                <a:gd name="T8" fmla="*/ 1 w 36"/>
                <a:gd name="T9" fmla="*/ 0 h 37"/>
                <a:gd name="T10" fmla="*/ 35 w 36"/>
                <a:gd name="T11" fmla="*/ 0 h 37"/>
                <a:gd name="T12" fmla="*/ 36 w 36"/>
                <a:gd name="T13" fmla="*/ 1 h 37"/>
                <a:gd name="T14" fmla="*/ 36 w 36"/>
                <a:gd name="T15" fmla="*/ 36 h 37"/>
                <a:gd name="T16" fmla="*/ 35 w 36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7">
                  <a:moveTo>
                    <a:pt x="35" y="37"/>
                  </a:move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6" y="0"/>
                    <a:pt x="36" y="1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6" y="37"/>
                    <a:pt x="35" y="37"/>
                  </a:cubicBezTo>
                </a:path>
              </a:pathLst>
            </a:custGeom>
            <a:solidFill>
              <a:srgbClr val="564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308"/>
            <p:cNvSpPr/>
            <p:nvPr/>
          </p:nvSpPr>
          <p:spPr bwMode="auto">
            <a:xfrm>
              <a:off x="5403" y="1314"/>
              <a:ext cx="69" cy="72"/>
            </a:xfrm>
            <a:custGeom>
              <a:avLst/>
              <a:gdLst>
                <a:gd name="T0" fmla="*/ 25 w 26"/>
                <a:gd name="T1" fmla="*/ 27 h 27"/>
                <a:gd name="T2" fmla="*/ 1 w 26"/>
                <a:gd name="T3" fmla="*/ 27 h 27"/>
                <a:gd name="T4" fmla="*/ 0 w 26"/>
                <a:gd name="T5" fmla="*/ 26 h 27"/>
                <a:gd name="T6" fmla="*/ 0 w 26"/>
                <a:gd name="T7" fmla="*/ 1 h 27"/>
                <a:gd name="T8" fmla="*/ 1 w 26"/>
                <a:gd name="T9" fmla="*/ 0 h 27"/>
                <a:gd name="T10" fmla="*/ 25 w 26"/>
                <a:gd name="T11" fmla="*/ 0 h 27"/>
                <a:gd name="T12" fmla="*/ 26 w 26"/>
                <a:gd name="T13" fmla="*/ 1 h 27"/>
                <a:gd name="T14" fmla="*/ 26 w 26"/>
                <a:gd name="T15" fmla="*/ 26 h 27"/>
                <a:gd name="T16" fmla="*/ 25 w 26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7">
                  <a:moveTo>
                    <a:pt x="25" y="27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0" y="27"/>
                    <a:pt x="0" y="26"/>
                    <a:pt x="0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6" y="0"/>
                    <a:pt x="26" y="1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7"/>
                    <a:pt x="25" y="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309"/>
            <p:cNvSpPr/>
            <p:nvPr/>
          </p:nvSpPr>
          <p:spPr bwMode="auto">
            <a:xfrm>
              <a:off x="5400" y="1314"/>
              <a:ext cx="72" cy="72"/>
            </a:xfrm>
            <a:custGeom>
              <a:avLst/>
              <a:gdLst>
                <a:gd name="T0" fmla="*/ 72 w 72"/>
                <a:gd name="T1" fmla="*/ 72 h 72"/>
                <a:gd name="T2" fmla="*/ 0 w 72"/>
                <a:gd name="T3" fmla="*/ 72 h 72"/>
                <a:gd name="T4" fmla="*/ 0 w 72"/>
                <a:gd name="T5" fmla="*/ 0 h 72"/>
                <a:gd name="T6" fmla="*/ 6 w 72"/>
                <a:gd name="T7" fmla="*/ 0 h 72"/>
                <a:gd name="T8" fmla="*/ 6 w 72"/>
                <a:gd name="T9" fmla="*/ 70 h 72"/>
                <a:gd name="T10" fmla="*/ 72 w 72"/>
                <a:gd name="T11" fmla="*/ 70 h 72"/>
                <a:gd name="T12" fmla="*/ 72 w 72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72">
                  <a:moveTo>
                    <a:pt x="72" y="72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70"/>
                  </a:lnTo>
                  <a:lnTo>
                    <a:pt x="72" y="70"/>
                  </a:lnTo>
                  <a:lnTo>
                    <a:pt x="72" y="72"/>
                  </a:lnTo>
                  <a:close/>
                </a:path>
              </a:pathLst>
            </a:custGeom>
            <a:solidFill>
              <a:srgbClr val="191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Rectangle 310"/>
            <p:cNvSpPr>
              <a:spLocks noChangeArrowheads="1"/>
            </p:cNvSpPr>
            <p:nvPr/>
          </p:nvSpPr>
          <p:spPr bwMode="auto">
            <a:xfrm>
              <a:off x="5400" y="1416"/>
              <a:ext cx="43" cy="2"/>
            </a:xfrm>
            <a:prstGeom prst="rect">
              <a:avLst/>
            </a:prstGeom>
            <a:solidFill>
              <a:srgbClr val="564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Rectangle 311"/>
            <p:cNvSpPr>
              <a:spLocks noChangeArrowheads="1"/>
            </p:cNvSpPr>
            <p:nvPr/>
          </p:nvSpPr>
          <p:spPr bwMode="auto">
            <a:xfrm>
              <a:off x="5400" y="1282"/>
              <a:ext cx="43" cy="3"/>
            </a:xfrm>
            <a:prstGeom prst="rect">
              <a:avLst/>
            </a:prstGeom>
            <a:solidFill>
              <a:srgbClr val="564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312"/>
            <p:cNvSpPr/>
            <p:nvPr/>
          </p:nvSpPr>
          <p:spPr bwMode="auto">
            <a:xfrm>
              <a:off x="5408" y="1312"/>
              <a:ext cx="51" cy="37"/>
            </a:xfrm>
            <a:custGeom>
              <a:avLst/>
              <a:gdLst>
                <a:gd name="T0" fmla="*/ 22 w 51"/>
                <a:gd name="T1" fmla="*/ 37 h 37"/>
                <a:gd name="T2" fmla="*/ 8 w 51"/>
                <a:gd name="T3" fmla="*/ 18 h 37"/>
                <a:gd name="T4" fmla="*/ 0 w 51"/>
                <a:gd name="T5" fmla="*/ 18 h 37"/>
                <a:gd name="T6" fmla="*/ 0 w 51"/>
                <a:gd name="T7" fmla="*/ 16 h 37"/>
                <a:gd name="T8" fmla="*/ 11 w 51"/>
                <a:gd name="T9" fmla="*/ 16 h 37"/>
                <a:gd name="T10" fmla="*/ 22 w 51"/>
                <a:gd name="T11" fmla="*/ 29 h 37"/>
                <a:gd name="T12" fmla="*/ 35 w 51"/>
                <a:gd name="T13" fmla="*/ 0 h 37"/>
                <a:gd name="T14" fmla="*/ 43 w 51"/>
                <a:gd name="T15" fmla="*/ 16 h 37"/>
                <a:gd name="T16" fmla="*/ 51 w 51"/>
                <a:gd name="T17" fmla="*/ 16 h 37"/>
                <a:gd name="T18" fmla="*/ 51 w 51"/>
                <a:gd name="T19" fmla="*/ 18 h 37"/>
                <a:gd name="T20" fmla="*/ 43 w 51"/>
                <a:gd name="T21" fmla="*/ 18 h 37"/>
                <a:gd name="T22" fmla="*/ 35 w 51"/>
                <a:gd name="T23" fmla="*/ 8 h 37"/>
                <a:gd name="T24" fmla="*/ 22 w 51"/>
                <a:gd name="T2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37">
                  <a:moveTo>
                    <a:pt x="22" y="37"/>
                  </a:moveTo>
                  <a:lnTo>
                    <a:pt x="8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1" y="16"/>
                  </a:lnTo>
                  <a:lnTo>
                    <a:pt x="22" y="29"/>
                  </a:lnTo>
                  <a:lnTo>
                    <a:pt x="35" y="0"/>
                  </a:lnTo>
                  <a:lnTo>
                    <a:pt x="43" y="16"/>
                  </a:lnTo>
                  <a:lnTo>
                    <a:pt x="51" y="16"/>
                  </a:lnTo>
                  <a:lnTo>
                    <a:pt x="51" y="18"/>
                  </a:lnTo>
                  <a:lnTo>
                    <a:pt x="43" y="18"/>
                  </a:lnTo>
                  <a:lnTo>
                    <a:pt x="35" y="8"/>
                  </a:lnTo>
                  <a:lnTo>
                    <a:pt x="22" y="37"/>
                  </a:lnTo>
                  <a:close/>
                </a:path>
              </a:pathLst>
            </a:custGeom>
            <a:solidFill>
              <a:srgbClr val="413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Rectangle 313"/>
            <p:cNvSpPr>
              <a:spLocks noChangeArrowheads="1"/>
            </p:cNvSpPr>
            <p:nvPr/>
          </p:nvSpPr>
          <p:spPr bwMode="auto">
            <a:xfrm>
              <a:off x="5464" y="1328"/>
              <a:ext cx="8" cy="2"/>
            </a:xfrm>
            <a:prstGeom prst="rect">
              <a:avLst/>
            </a:prstGeom>
            <a:solidFill>
              <a:srgbClr val="413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314"/>
            <p:cNvSpPr/>
            <p:nvPr/>
          </p:nvSpPr>
          <p:spPr bwMode="auto">
            <a:xfrm>
              <a:off x="5438" y="1346"/>
              <a:ext cx="32" cy="27"/>
            </a:xfrm>
            <a:custGeom>
              <a:avLst/>
              <a:gdLst>
                <a:gd name="T0" fmla="*/ 12 w 12"/>
                <a:gd name="T1" fmla="*/ 3 h 10"/>
                <a:gd name="T2" fmla="*/ 9 w 12"/>
                <a:gd name="T3" fmla="*/ 0 h 10"/>
                <a:gd name="T4" fmla="*/ 6 w 12"/>
                <a:gd name="T5" fmla="*/ 1 h 10"/>
                <a:gd name="T6" fmla="*/ 4 w 12"/>
                <a:gd name="T7" fmla="*/ 0 h 10"/>
                <a:gd name="T8" fmla="*/ 0 w 12"/>
                <a:gd name="T9" fmla="*/ 3 h 10"/>
                <a:gd name="T10" fmla="*/ 1 w 12"/>
                <a:gd name="T11" fmla="*/ 6 h 10"/>
                <a:gd name="T12" fmla="*/ 6 w 12"/>
                <a:gd name="T13" fmla="*/ 10 h 10"/>
                <a:gd name="T14" fmla="*/ 11 w 12"/>
                <a:gd name="T15" fmla="*/ 6 h 10"/>
                <a:gd name="T16" fmla="*/ 11 w 12"/>
                <a:gd name="T17" fmla="*/ 5 h 10"/>
                <a:gd name="T18" fmla="*/ 12 w 12"/>
                <a:gd name="T1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0">
                  <a:moveTo>
                    <a:pt x="12" y="3"/>
                  </a:move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4"/>
                    <a:pt x="12" y="3"/>
                  </a:cubicBezTo>
                </a:path>
              </a:pathLst>
            </a:custGeom>
            <a:solidFill>
              <a:srgbClr val="5DD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411" name="Picture 315"/>
            <p:cNvPicPr>
              <a:picLocks noChangeAspect="1" noChangeArrowheads="1"/>
            </p:cNvPicPr>
            <p:nvPr/>
          </p:nvPicPr>
          <p:blipFill>
            <a:blip r:embed="rId13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" y="2450"/>
              <a:ext cx="369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" name="Rectangle 316"/>
            <p:cNvSpPr>
              <a:spLocks noChangeArrowheads="1"/>
            </p:cNvSpPr>
            <p:nvPr/>
          </p:nvSpPr>
          <p:spPr bwMode="auto">
            <a:xfrm>
              <a:off x="3668" y="2570"/>
              <a:ext cx="10" cy="580"/>
            </a:xfrm>
            <a:prstGeom prst="rect">
              <a:avLst/>
            </a:prstGeom>
            <a:solidFill>
              <a:srgbClr val="564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97" name="Freeform 317"/>
            <p:cNvSpPr/>
            <p:nvPr/>
          </p:nvSpPr>
          <p:spPr bwMode="auto">
            <a:xfrm>
              <a:off x="3601" y="2666"/>
              <a:ext cx="144" cy="81"/>
            </a:xfrm>
            <a:custGeom>
              <a:avLst/>
              <a:gdLst>
                <a:gd name="T0" fmla="*/ 72 w 144"/>
                <a:gd name="T1" fmla="*/ 81 h 81"/>
                <a:gd name="T2" fmla="*/ 0 w 144"/>
                <a:gd name="T3" fmla="*/ 8 h 81"/>
                <a:gd name="T4" fmla="*/ 8 w 144"/>
                <a:gd name="T5" fmla="*/ 0 h 81"/>
                <a:gd name="T6" fmla="*/ 72 w 144"/>
                <a:gd name="T7" fmla="*/ 64 h 81"/>
                <a:gd name="T8" fmla="*/ 136 w 144"/>
                <a:gd name="T9" fmla="*/ 0 h 81"/>
                <a:gd name="T10" fmla="*/ 144 w 144"/>
                <a:gd name="T11" fmla="*/ 8 h 81"/>
                <a:gd name="T12" fmla="*/ 72 w 14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81">
                  <a:moveTo>
                    <a:pt x="72" y="81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72" y="64"/>
                  </a:lnTo>
                  <a:lnTo>
                    <a:pt x="136" y="0"/>
                  </a:lnTo>
                  <a:lnTo>
                    <a:pt x="144" y="8"/>
                  </a:lnTo>
                  <a:lnTo>
                    <a:pt x="72" y="81"/>
                  </a:lnTo>
                  <a:close/>
                </a:path>
              </a:pathLst>
            </a:custGeom>
            <a:solidFill>
              <a:srgbClr val="564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98" name="Freeform 318"/>
            <p:cNvSpPr/>
            <p:nvPr/>
          </p:nvSpPr>
          <p:spPr bwMode="auto">
            <a:xfrm>
              <a:off x="3601" y="2803"/>
              <a:ext cx="144" cy="80"/>
            </a:xfrm>
            <a:custGeom>
              <a:avLst/>
              <a:gdLst>
                <a:gd name="T0" fmla="*/ 72 w 144"/>
                <a:gd name="T1" fmla="*/ 80 h 80"/>
                <a:gd name="T2" fmla="*/ 0 w 144"/>
                <a:gd name="T3" fmla="*/ 8 h 80"/>
                <a:gd name="T4" fmla="*/ 8 w 144"/>
                <a:gd name="T5" fmla="*/ 0 h 80"/>
                <a:gd name="T6" fmla="*/ 72 w 144"/>
                <a:gd name="T7" fmla="*/ 61 h 80"/>
                <a:gd name="T8" fmla="*/ 136 w 144"/>
                <a:gd name="T9" fmla="*/ 0 h 80"/>
                <a:gd name="T10" fmla="*/ 144 w 144"/>
                <a:gd name="T11" fmla="*/ 8 h 80"/>
                <a:gd name="T12" fmla="*/ 72 w 144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80">
                  <a:moveTo>
                    <a:pt x="72" y="80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72" y="61"/>
                  </a:lnTo>
                  <a:lnTo>
                    <a:pt x="136" y="0"/>
                  </a:lnTo>
                  <a:lnTo>
                    <a:pt x="144" y="8"/>
                  </a:lnTo>
                  <a:lnTo>
                    <a:pt x="72" y="80"/>
                  </a:lnTo>
                  <a:close/>
                </a:path>
              </a:pathLst>
            </a:custGeom>
            <a:solidFill>
              <a:srgbClr val="564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415" name="Picture 319"/>
            <p:cNvPicPr>
              <a:picLocks noChangeAspect="1" noChangeArrowheads="1"/>
            </p:cNvPicPr>
            <p:nvPr/>
          </p:nvPicPr>
          <p:blipFill>
            <a:blip r:embed="rId14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" y="2095"/>
              <a:ext cx="488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" name="Rectangle 320"/>
            <p:cNvSpPr>
              <a:spLocks noChangeArrowheads="1"/>
            </p:cNvSpPr>
            <p:nvPr/>
          </p:nvSpPr>
          <p:spPr bwMode="auto">
            <a:xfrm>
              <a:off x="3924" y="2258"/>
              <a:ext cx="13" cy="892"/>
            </a:xfrm>
            <a:prstGeom prst="rect">
              <a:avLst/>
            </a:prstGeom>
            <a:solidFill>
              <a:srgbClr val="564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00" name="Freeform 321"/>
            <p:cNvSpPr/>
            <p:nvPr/>
          </p:nvSpPr>
          <p:spPr bwMode="auto">
            <a:xfrm>
              <a:off x="3833" y="2396"/>
              <a:ext cx="195" cy="105"/>
            </a:xfrm>
            <a:custGeom>
              <a:avLst/>
              <a:gdLst>
                <a:gd name="T0" fmla="*/ 96 w 195"/>
                <a:gd name="T1" fmla="*/ 105 h 105"/>
                <a:gd name="T2" fmla="*/ 0 w 195"/>
                <a:gd name="T3" fmla="*/ 8 h 105"/>
                <a:gd name="T4" fmla="*/ 8 w 195"/>
                <a:gd name="T5" fmla="*/ 0 h 105"/>
                <a:gd name="T6" fmla="*/ 96 w 195"/>
                <a:gd name="T7" fmla="*/ 89 h 105"/>
                <a:gd name="T8" fmla="*/ 187 w 195"/>
                <a:gd name="T9" fmla="*/ 0 h 105"/>
                <a:gd name="T10" fmla="*/ 195 w 195"/>
                <a:gd name="T11" fmla="*/ 8 h 105"/>
                <a:gd name="T12" fmla="*/ 96 w 195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105">
                  <a:moveTo>
                    <a:pt x="96" y="105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96" y="89"/>
                  </a:lnTo>
                  <a:lnTo>
                    <a:pt x="187" y="0"/>
                  </a:lnTo>
                  <a:lnTo>
                    <a:pt x="195" y="8"/>
                  </a:lnTo>
                  <a:lnTo>
                    <a:pt x="96" y="105"/>
                  </a:lnTo>
                  <a:close/>
                </a:path>
              </a:pathLst>
            </a:custGeom>
            <a:solidFill>
              <a:srgbClr val="564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02" name="Freeform 322"/>
            <p:cNvSpPr/>
            <p:nvPr/>
          </p:nvSpPr>
          <p:spPr bwMode="auto">
            <a:xfrm>
              <a:off x="3833" y="2584"/>
              <a:ext cx="195" cy="106"/>
            </a:xfrm>
            <a:custGeom>
              <a:avLst/>
              <a:gdLst>
                <a:gd name="T0" fmla="*/ 96 w 195"/>
                <a:gd name="T1" fmla="*/ 106 h 106"/>
                <a:gd name="T2" fmla="*/ 0 w 195"/>
                <a:gd name="T3" fmla="*/ 8 h 106"/>
                <a:gd name="T4" fmla="*/ 8 w 195"/>
                <a:gd name="T5" fmla="*/ 0 h 106"/>
                <a:gd name="T6" fmla="*/ 96 w 195"/>
                <a:gd name="T7" fmla="*/ 90 h 106"/>
                <a:gd name="T8" fmla="*/ 187 w 195"/>
                <a:gd name="T9" fmla="*/ 0 h 106"/>
                <a:gd name="T10" fmla="*/ 195 w 195"/>
                <a:gd name="T11" fmla="*/ 8 h 106"/>
                <a:gd name="T12" fmla="*/ 96 w 195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106">
                  <a:moveTo>
                    <a:pt x="96" y="106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96" y="90"/>
                  </a:lnTo>
                  <a:lnTo>
                    <a:pt x="187" y="0"/>
                  </a:lnTo>
                  <a:lnTo>
                    <a:pt x="195" y="8"/>
                  </a:lnTo>
                  <a:lnTo>
                    <a:pt x="96" y="106"/>
                  </a:lnTo>
                  <a:close/>
                </a:path>
              </a:pathLst>
            </a:custGeom>
            <a:solidFill>
              <a:srgbClr val="564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30" name="TextBox 28"/>
          <p:cNvSpPr txBox="1"/>
          <p:nvPr/>
        </p:nvSpPr>
        <p:spPr>
          <a:xfrm>
            <a:off x="1161427" y="3767965"/>
            <a:ext cx="307702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Sed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perspiciatis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unde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omnis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iste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natus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error sit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voluptatem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accusantium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doloremque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laudantium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totam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rem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aperiam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grpSp>
        <p:nvGrpSpPr>
          <p:cNvPr id="331" name="Group 1"/>
          <p:cNvGrpSpPr/>
          <p:nvPr/>
        </p:nvGrpSpPr>
        <p:grpSpPr>
          <a:xfrm>
            <a:off x="721917" y="1847347"/>
            <a:ext cx="5603138" cy="2074159"/>
            <a:chOff x="721917" y="1847347"/>
            <a:chExt cx="5603138" cy="2074159"/>
          </a:xfrm>
        </p:grpSpPr>
        <p:sp>
          <p:nvSpPr>
            <p:cNvPr id="332" name="TextBox 26"/>
            <p:cNvSpPr txBox="1"/>
            <p:nvPr/>
          </p:nvSpPr>
          <p:spPr>
            <a:xfrm>
              <a:off x="1161426" y="1847347"/>
              <a:ext cx="30770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PART  TWO</a:t>
              </a:r>
            </a:p>
          </p:txBody>
        </p:sp>
        <p:sp>
          <p:nvSpPr>
            <p:cNvPr id="333" name="TextBox 27"/>
            <p:cNvSpPr txBox="1"/>
            <p:nvPr/>
          </p:nvSpPr>
          <p:spPr>
            <a:xfrm>
              <a:off x="1130727" y="2598067"/>
              <a:ext cx="51943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6241E9"/>
                  </a:solidFill>
                  <a:cs typeface="+mn-ea"/>
                  <a:sym typeface="+mn-lt"/>
                </a:rPr>
                <a:t>SPECIAL</a:t>
              </a:r>
            </a:p>
            <a:p>
              <a:r>
                <a:rPr lang="en-US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IMAGE LAYOUT</a:t>
              </a:r>
            </a:p>
          </p:txBody>
        </p:sp>
        <p:grpSp>
          <p:nvGrpSpPr>
            <p:cNvPr id="334" name="Group 29"/>
            <p:cNvGrpSpPr/>
            <p:nvPr/>
          </p:nvGrpSpPr>
          <p:grpSpPr>
            <a:xfrm>
              <a:off x="721917" y="2378572"/>
              <a:ext cx="295275" cy="246132"/>
              <a:chOff x="466725" y="2427118"/>
              <a:chExt cx="295275" cy="246132"/>
            </a:xfrm>
          </p:grpSpPr>
          <p:sp>
            <p:nvSpPr>
              <p:cNvPr id="335" name="Rectangle: Rounded Corners 30"/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36" name="Rectangle: Rounded Corners 31"/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337" name="TextBox 32"/>
          <p:cNvSpPr txBox="1"/>
          <p:nvPr/>
        </p:nvSpPr>
        <p:spPr>
          <a:xfrm>
            <a:off x="1161427" y="4639019"/>
            <a:ext cx="307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“Nemo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enim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ipsam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voluptatem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quia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voluptas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aspernatur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aut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odit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aut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fugit”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" grpId="0"/>
      <p:bldP spid="3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Freeform: Shape 21"/>
          <p:cNvSpPr/>
          <p:nvPr>
            <p:custDataLst>
              <p:tags r:id="rId1"/>
            </p:custDataLst>
          </p:nvPr>
        </p:nvSpPr>
        <p:spPr>
          <a:xfrm>
            <a:off x="133350" y="936830"/>
            <a:ext cx="11925300" cy="5962650"/>
          </a:xfrm>
          <a:custGeom>
            <a:avLst/>
            <a:gdLst>
              <a:gd name="connsiteX0" fmla="*/ 5879690 w 11759380"/>
              <a:gd name="connsiteY0" fmla="*/ 0 h 5879690"/>
              <a:gd name="connsiteX1" fmla="*/ 11759380 w 11759380"/>
              <a:gd name="connsiteY1" fmla="*/ 5879690 h 5879690"/>
              <a:gd name="connsiteX2" fmla="*/ 0 w 11759380"/>
              <a:gd name="connsiteY2" fmla="*/ 5879690 h 5879690"/>
              <a:gd name="connsiteX3" fmla="*/ 5879690 w 11759380"/>
              <a:gd name="connsiteY3" fmla="*/ 0 h 587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59380" h="5879690">
                <a:moveTo>
                  <a:pt x="5879690" y="0"/>
                </a:moveTo>
                <a:cubicBezTo>
                  <a:pt x="9126953" y="0"/>
                  <a:pt x="11759380" y="2632427"/>
                  <a:pt x="11759380" y="5879690"/>
                </a:cubicBezTo>
                <a:lnTo>
                  <a:pt x="0" y="5879690"/>
                </a:lnTo>
                <a:cubicBezTo>
                  <a:pt x="0" y="2632427"/>
                  <a:pt x="2632427" y="0"/>
                  <a:pt x="58796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0" dist="254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0" name="PA_Freeform: Shape 19"/>
          <p:cNvSpPr/>
          <p:nvPr>
            <p:custDataLst>
              <p:tags r:id="rId2"/>
            </p:custDataLst>
          </p:nvPr>
        </p:nvSpPr>
        <p:spPr>
          <a:xfrm>
            <a:off x="624348" y="1386348"/>
            <a:ext cx="10943304" cy="5471652"/>
          </a:xfrm>
          <a:custGeom>
            <a:avLst/>
            <a:gdLst>
              <a:gd name="connsiteX0" fmla="*/ 5471652 w 10943304"/>
              <a:gd name="connsiteY0" fmla="*/ 0 h 5471652"/>
              <a:gd name="connsiteX1" fmla="*/ 10943304 w 10943304"/>
              <a:gd name="connsiteY1" fmla="*/ 5471652 h 5471652"/>
              <a:gd name="connsiteX2" fmla="*/ 0 w 10943304"/>
              <a:gd name="connsiteY2" fmla="*/ 5471652 h 5471652"/>
              <a:gd name="connsiteX3" fmla="*/ 5471652 w 10943304"/>
              <a:gd name="connsiteY3" fmla="*/ 0 h 547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43304" h="5471652">
                <a:moveTo>
                  <a:pt x="5471652" y="0"/>
                </a:moveTo>
                <a:cubicBezTo>
                  <a:pt x="8493562" y="0"/>
                  <a:pt x="10943304" y="2449742"/>
                  <a:pt x="10943304" y="5471652"/>
                </a:cubicBezTo>
                <a:lnTo>
                  <a:pt x="0" y="5471652"/>
                </a:lnTo>
                <a:cubicBezTo>
                  <a:pt x="0" y="2449742"/>
                  <a:pt x="2449742" y="0"/>
                  <a:pt x="54716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0" dist="254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PA_Freeform: Shape 17"/>
          <p:cNvSpPr/>
          <p:nvPr>
            <p:custDataLst>
              <p:tags r:id="rId3"/>
            </p:custDataLst>
          </p:nvPr>
        </p:nvSpPr>
        <p:spPr>
          <a:xfrm>
            <a:off x="1104900" y="1866900"/>
            <a:ext cx="9982200" cy="4991100"/>
          </a:xfrm>
          <a:custGeom>
            <a:avLst/>
            <a:gdLst>
              <a:gd name="connsiteX0" fmla="*/ 4991100 w 9982200"/>
              <a:gd name="connsiteY0" fmla="*/ 0 h 4991100"/>
              <a:gd name="connsiteX1" fmla="*/ 9982200 w 9982200"/>
              <a:gd name="connsiteY1" fmla="*/ 4991100 h 4991100"/>
              <a:gd name="connsiteX2" fmla="*/ 0 w 9982200"/>
              <a:gd name="connsiteY2" fmla="*/ 4991100 h 4991100"/>
              <a:gd name="connsiteX3" fmla="*/ 4991100 w 9982200"/>
              <a:gd name="connsiteY3" fmla="*/ 0 h 499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200" h="4991100">
                <a:moveTo>
                  <a:pt x="4991100" y="0"/>
                </a:moveTo>
                <a:cubicBezTo>
                  <a:pt x="7747608" y="0"/>
                  <a:pt x="9982200" y="2234592"/>
                  <a:pt x="9982200" y="4991100"/>
                </a:cubicBezTo>
                <a:lnTo>
                  <a:pt x="0" y="4991100"/>
                </a:lnTo>
                <a:cubicBezTo>
                  <a:pt x="0" y="2234592"/>
                  <a:pt x="2234592" y="0"/>
                  <a:pt x="49911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0" dist="254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37" name="PA_组合 36"/>
          <p:cNvGrpSpPr/>
          <p:nvPr>
            <p:custDataLst>
              <p:tags r:id="rId4"/>
            </p:custDataLst>
          </p:nvPr>
        </p:nvGrpSpPr>
        <p:grpSpPr>
          <a:xfrm>
            <a:off x="5951748" y="5611230"/>
            <a:ext cx="288504" cy="288504"/>
            <a:chOff x="5400810" y="5877930"/>
            <a:chExt cx="288504" cy="288504"/>
          </a:xfrm>
        </p:grpSpPr>
        <p:sp>
          <p:nvSpPr>
            <p:cNvPr id="24" name="Oval 23"/>
            <p:cNvSpPr/>
            <p:nvPr/>
          </p:nvSpPr>
          <p:spPr>
            <a:xfrm>
              <a:off x="5400810" y="5877930"/>
              <a:ext cx="288504" cy="288504"/>
            </a:xfrm>
            <a:prstGeom prst="ellipse">
              <a:avLst/>
            </a:prstGeom>
            <a:solidFill>
              <a:srgbClr val="2EA6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1" name="Freeform 22"/>
            <p:cNvSpPr>
              <a:spLocks noEditPoints="1"/>
            </p:cNvSpPr>
            <p:nvPr/>
          </p:nvSpPr>
          <p:spPr bwMode="auto">
            <a:xfrm>
              <a:off x="5473814" y="5965145"/>
              <a:ext cx="142496" cy="114075"/>
            </a:xfrm>
            <a:custGeom>
              <a:avLst/>
              <a:gdLst>
                <a:gd name="T0" fmla="*/ 68 w 200"/>
                <a:gd name="T1" fmla="*/ 160 h 160"/>
                <a:gd name="T2" fmla="*/ 2 w 200"/>
                <a:gd name="T3" fmla="*/ 123 h 160"/>
                <a:gd name="T4" fmla="*/ 17 w 200"/>
                <a:gd name="T5" fmla="*/ 118 h 160"/>
                <a:gd name="T6" fmla="*/ 24 w 200"/>
                <a:gd name="T7" fmla="*/ 100 h 160"/>
                <a:gd name="T8" fmla="*/ 16 w 200"/>
                <a:gd name="T9" fmla="*/ 82 h 160"/>
                <a:gd name="T10" fmla="*/ 12 w 200"/>
                <a:gd name="T11" fmla="*/ 49 h 160"/>
                <a:gd name="T12" fmla="*/ 10 w 200"/>
                <a:gd name="T13" fmla="*/ 31 h 160"/>
                <a:gd name="T14" fmla="*/ 27 w 200"/>
                <a:gd name="T15" fmla="*/ 2 h 160"/>
                <a:gd name="T16" fmla="*/ 44 w 200"/>
                <a:gd name="T17" fmla="*/ 17 h 160"/>
                <a:gd name="T18" fmla="*/ 97 w 200"/>
                <a:gd name="T19" fmla="*/ 14 h 160"/>
                <a:gd name="T20" fmla="*/ 145 w 200"/>
                <a:gd name="T21" fmla="*/ 2 h 160"/>
                <a:gd name="T22" fmla="*/ 172 w 200"/>
                <a:gd name="T23" fmla="*/ 6 h 160"/>
                <a:gd name="T24" fmla="*/ 183 w 200"/>
                <a:gd name="T25" fmla="*/ 2 h 160"/>
                <a:gd name="T26" fmla="*/ 190 w 200"/>
                <a:gd name="T27" fmla="*/ 17 h 160"/>
                <a:gd name="T28" fmla="*/ 196 w 200"/>
                <a:gd name="T29" fmla="*/ 18 h 160"/>
                <a:gd name="T30" fmla="*/ 197 w 200"/>
                <a:gd name="T31" fmla="*/ 19 h 160"/>
                <a:gd name="T32" fmla="*/ 197 w 200"/>
                <a:gd name="T33" fmla="*/ 20 h 160"/>
                <a:gd name="T34" fmla="*/ 200 w 200"/>
                <a:gd name="T35" fmla="*/ 23 h 160"/>
                <a:gd name="T36" fmla="*/ 190 w 200"/>
                <a:gd name="T37" fmla="*/ 42 h 160"/>
                <a:gd name="T38" fmla="*/ 179 w 200"/>
                <a:gd name="T39" fmla="*/ 54 h 160"/>
                <a:gd name="T40" fmla="*/ 105 w 200"/>
                <a:gd name="T41" fmla="*/ 154 h 160"/>
                <a:gd name="T42" fmla="*/ 10 w 200"/>
                <a:gd name="T43" fmla="*/ 126 h 160"/>
                <a:gd name="T44" fmla="*/ 68 w 200"/>
                <a:gd name="T45" fmla="*/ 152 h 160"/>
                <a:gd name="T46" fmla="*/ 103 w 200"/>
                <a:gd name="T47" fmla="*/ 147 h 160"/>
                <a:gd name="T48" fmla="*/ 171 w 200"/>
                <a:gd name="T49" fmla="*/ 55 h 160"/>
                <a:gd name="T50" fmla="*/ 184 w 200"/>
                <a:gd name="T51" fmla="*/ 37 h 160"/>
                <a:gd name="T52" fmla="*/ 190 w 200"/>
                <a:gd name="T53" fmla="*/ 25 h 160"/>
                <a:gd name="T54" fmla="*/ 184 w 200"/>
                <a:gd name="T55" fmla="*/ 26 h 160"/>
                <a:gd name="T56" fmla="*/ 179 w 200"/>
                <a:gd name="T57" fmla="*/ 21 h 160"/>
                <a:gd name="T58" fmla="*/ 178 w 200"/>
                <a:gd name="T59" fmla="*/ 12 h 160"/>
                <a:gd name="T60" fmla="*/ 159 w 200"/>
                <a:gd name="T61" fmla="*/ 18 h 160"/>
                <a:gd name="T62" fmla="*/ 156 w 200"/>
                <a:gd name="T63" fmla="*/ 17 h 160"/>
                <a:gd name="T64" fmla="*/ 131 w 200"/>
                <a:gd name="T65" fmla="*/ 8 h 160"/>
                <a:gd name="T66" fmla="*/ 94 w 200"/>
                <a:gd name="T67" fmla="*/ 44 h 160"/>
                <a:gd name="T68" fmla="*/ 89 w 200"/>
                <a:gd name="T69" fmla="*/ 48 h 160"/>
                <a:gd name="T70" fmla="*/ 35 w 200"/>
                <a:gd name="T71" fmla="*/ 18 h 160"/>
                <a:gd name="T72" fmla="*/ 18 w 200"/>
                <a:gd name="T73" fmla="*/ 31 h 160"/>
                <a:gd name="T74" fmla="*/ 21 w 200"/>
                <a:gd name="T75" fmla="*/ 49 h 160"/>
                <a:gd name="T76" fmla="*/ 18 w 200"/>
                <a:gd name="T77" fmla="*/ 55 h 160"/>
                <a:gd name="T78" fmla="*/ 23 w 200"/>
                <a:gd name="T79" fmla="*/ 78 h 160"/>
                <a:gd name="T80" fmla="*/ 30 w 200"/>
                <a:gd name="T81" fmla="*/ 87 h 160"/>
                <a:gd name="T82" fmla="*/ 31 w 200"/>
                <a:gd name="T83" fmla="*/ 97 h 160"/>
                <a:gd name="T84" fmla="*/ 60 w 200"/>
                <a:gd name="T85" fmla="*/ 119 h 160"/>
                <a:gd name="T86" fmla="*/ 23 w 200"/>
                <a:gd name="T87" fmla="*/ 126 h 160"/>
                <a:gd name="T88" fmla="*/ 11 w 200"/>
                <a:gd name="T89" fmla="*/ 12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160">
                  <a:moveTo>
                    <a:pt x="68" y="160"/>
                  </a:moveTo>
                  <a:cubicBezTo>
                    <a:pt x="68" y="160"/>
                    <a:pt x="68" y="160"/>
                    <a:pt x="68" y="160"/>
                  </a:cubicBezTo>
                  <a:cubicBezTo>
                    <a:pt x="50" y="160"/>
                    <a:pt x="33" y="156"/>
                    <a:pt x="20" y="148"/>
                  </a:cubicBezTo>
                  <a:cubicBezTo>
                    <a:pt x="19" y="147"/>
                    <a:pt x="0" y="132"/>
                    <a:pt x="2" y="123"/>
                  </a:cubicBezTo>
                  <a:cubicBezTo>
                    <a:pt x="3" y="121"/>
                    <a:pt x="5" y="118"/>
                    <a:pt x="11" y="118"/>
                  </a:cubicBezTo>
                  <a:cubicBezTo>
                    <a:pt x="13" y="118"/>
                    <a:pt x="15" y="118"/>
                    <a:pt x="17" y="118"/>
                  </a:cubicBezTo>
                  <a:cubicBezTo>
                    <a:pt x="24" y="118"/>
                    <a:pt x="31" y="118"/>
                    <a:pt x="37" y="117"/>
                  </a:cubicBezTo>
                  <a:cubicBezTo>
                    <a:pt x="31" y="112"/>
                    <a:pt x="26" y="107"/>
                    <a:pt x="24" y="100"/>
                  </a:cubicBezTo>
                  <a:cubicBezTo>
                    <a:pt x="23" y="98"/>
                    <a:pt x="21" y="94"/>
                    <a:pt x="21" y="90"/>
                  </a:cubicBezTo>
                  <a:cubicBezTo>
                    <a:pt x="19" y="88"/>
                    <a:pt x="17" y="85"/>
                    <a:pt x="16" y="82"/>
                  </a:cubicBezTo>
                  <a:cubicBezTo>
                    <a:pt x="11" y="75"/>
                    <a:pt x="9" y="66"/>
                    <a:pt x="10" y="56"/>
                  </a:cubicBezTo>
                  <a:cubicBezTo>
                    <a:pt x="10" y="53"/>
                    <a:pt x="11" y="50"/>
                    <a:pt x="12" y="49"/>
                  </a:cubicBezTo>
                  <a:cubicBezTo>
                    <a:pt x="12" y="48"/>
                    <a:pt x="11" y="46"/>
                    <a:pt x="11" y="45"/>
                  </a:cubicBezTo>
                  <a:cubicBezTo>
                    <a:pt x="10" y="41"/>
                    <a:pt x="10" y="36"/>
                    <a:pt x="10" y="31"/>
                  </a:cubicBezTo>
                  <a:cubicBezTo>
                    <a:pt x="11" y="20"/>
                    <a:pt x="15" y="12"/>
                    <a:pt x="22" y="4"/>
                  </a:cubicBezTo>
                  <a:cubicBezTo>
                    <a:pt x="24" y="3"/>
                    <a:pt x="25" y="2"/>
                    <a:pt x="27" y="2"/>
                  </a:cubicBezTo>
                  <a:cubicBezTo>
                    <a:pt x="32" y="2"/>
                    <a:pt x="37" y="7"/>
                    <a:pt x="42" y="14"/>
                  </a:cubicBezTo>
                  <a:cubicBezTo>
                    <a:pt x="43" y="15"/>
                    <a:pt x="44" y="16"/>
                    <a:pt x="44" y="17"/>
                  </a:cubicBezTo>
                  <a:cubicBezTo>
                    <a:pt x="55" y="27"/>
                    <a:pt x="68" y="34"/>
                    <a:pt x="86" y="39"/>
                  </a:cubicBezTo>
                  <a:cubicBezTo>
                    <a:pt x="87" y="30"/>
                    <a:pt x="91" y="21"/>
                    <a:pt x="97" y="14"/>
                  </a:cubicBezTo>
                  <a:cubicBezTo>
                    <a:pt x="106" y="5"/>
                    <a:pt x="118" y="0"/>
                    <a:pt x="131" y="0"/>
                  </a:cubicBezTo>
                  <a:cubicBezTo>
                    <a:pt x="136" y="0"/>
                    <a:pt x="140" y="1"/>
                    <a:pt x="145" y="2"/>
                  </a:cubicBezTo>
                  <a:cubicBezTo>
                    <a:pt x="150" y="4"/>
                    <a:pt x="155" y="7"/>
                    <a:pt x="160" y="10"/>
                  </a:cubicBezTo>
                  <a:cubicBezTo>
                    <a:pt x="164" y="10"/>
                    <a:pt x="168" y="8"/>
                    <a:pt x="172" y="6"/>
                  </a:cubicBezTo>
                  <a:cubicBezTo>
                    <a:pt x="172" y="6"/>
                    <a:pt x="173" y="6"/>
                    <a:pt x="174" y="5"/>
                  </a:cubicBezTo>
                  <a:cubicBezTo>
                    <a:pt x="176" y="4"/>
                    <a:pt x="180" y="2"/>
                    <a:pt x="183" y="2"/>
                  </a:cubicBezTo>
                  <a:cubicBezTo>
                    <a:pt x="187" y="2"/>
                    <a:pt x="189" y="3"/>
                    <a:pt x="190" y="6"/>
                  </a:cubicBezTo>
                  <a:cubicBezTo>
                    <a:pt x="191" y="9"/>
                    <a:pt x="191" y="13"/>
                    <a:pt x="190" y="17"/>
                  </a:cubicBezTo>
                  <a:cubicBezTo>
                    <a:pt x="192" y="17"/>
                    <a:pt x="194" y="17"/>
                    <a:pt x="195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9" y="29"/>
                    <a:pt x="194" y="36"/>
                    <a:pt x="190" y="42"/>
                  </a:cubicBezTo>
                  <a:cubicBezTo>
                    <a:pt x="188" y="44"/>
                    <a:pt x="186" y="46"/>
                    <a:pt x="184" y="47"/>
                  </a:cubicBezTo>
                  <a:cubicBezTo>
                    <a:pt x="181" y="50"/>
                    <a:pt x="179" y="52"/>
                    <a:pt x="179" y="54"/>
                  </a:cubicBezTo>
                  <a:cubicBezTo>
                    <a:pt x="181" y="70"/>
                    <a:pt x="174" y="87"/>
                    <a:pt x="169" y="99"/>
                  </a:cubicBezTo>
                  <a:cubicBezTo>
                    <a:pt x="157" y="125"/>
                    <a:pt x="134" y="145"/>
                    <a:pt x="105" y="154"/>
                  </a:cubicBezTo>
                  <a:cubicBezTo>
                    <a:pt x="93" y="158"/>
                    <a:pt x="81" y="160"/>
                    <a:pt x="68" y="160"/>
                  </a:cubicBezTo>
                  <a:close/>
                  <a:moveTo>
                    <a:pt x="10" y="126"/>
                  </a:moveTo>
                  <a:cubicBezTo>
                    <a:pt x="12" y="130"/>
                    <a:pt x="21" y="139"/>
                    <a:pt x="24" y="141"/>
                  </a:cubicBezTo>
                  <a:cubicBezTo>
                    <a:pt x="36" y="148"/>
                    <a:pt x="52" y="152"/>
                    <a:pt x="68" y="152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80" y="152"/>
                    <a:pt x="92" y="150"/>
                    <a:pt x="103" y="147"/>
                  </a:cubicBezTo>
                  <a:cubicBezTo>
                    <a:pt x="129" y="138"/>
                    <a:pt x="150" y="120"/>
                    <a:pt x="161" y="96"/>
                  </a:cubicBezTo>
                  <a:cubicBezTo>
                    <a:pt x="166" y="85"/>
                    <a:pt x="172" y="69"/>
                    <a:pt x="171" y="55"/>
                  </a:cubicBezTo>
                  <a:cubicBezTo>
                    <a:pt x="171" y="49"/>
                    <a:pt x="175" y="45"/>
                    <a:pt x="179" y="41"/>
                  </a:cubicBezTo>
                  <a:cubicBezTo>
                    <a:pt x="181" y="40"/>
                    <a:pt x="183" y="39"/>
                    <a:pt x="184" y="37"/>
                  </a:cubicBezTo>
                  <a:cubicBezTo>
                    <a:pt x="190" y="29"/>
                    <a:pt x="191" y="25"/>
                    <a:pt x="191" y="2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89" y="25"/>
                    <a:pt x="187" y="25"/>
                    <a:pt x="186" y="25"/>
                  </a:cubicBezTo>
                  <a:cubicBezTo>
                    <a:pt x="185" y="26"/>
                    <a:pt x="185" y="26"/>
                    <a:pt x="184" y="26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83" y="13"/>
                    <a:pt x="183" y="11"/>
                    <a:pt x="183" y="10"/>
                  </a:cubicBezTo>
                  <a:cubicBezTo>
                    <a:pt x="181" y="10"/>
                    <a:pt x="179" y="11"/>
                    <a:pt x="178" y="12"/>
                  </a:cubicBezTo>
                  <a:cubicBezTo>
                    <a:pt x="177" y="13"/>
                    <a:pt x="176" y="13"/>
                    <a:pt x="175" y="13"/>
                  </a:cubicBezTo>
                  <a:cubicBezTo>
                    <a:pt x="170" y="16"/>
                    <a:pt x="164" y="18"/>
                    <a:pt x="159" y="18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2" y="14"/>
                    <a:pt x="147" y="11"/>
                    <a:pt x="142" y="10"/>
                  </a:cubicBezTo>
                  <a:cubicBezTo>
                    <a:pt x="139" y="8"/>
                    <a:pt x="135" y="8"/>
                    <a:pt x="131" y="8"/>
                  </a:cubicBezTo>
                  <a:cubicBezTo>
                    <a:pt x="121" y="8"/>
                    <a:pt x="110" y="12"/>
                    <a:pt x="103" y="19"/>
                  </a:cubicBezTo>
                  <a:cubicBezTo>
                    <a:pt x="97" y="26"/>
                    <a:pt x="94" y="35"/>
                    <a:pt x="94" y="44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67" y="42"/>
                    <a:pt x="51" y="34"/>
                    <a:pt x="39" y="22"/>
                  </a:cubicBezTo>
                  <a:cubicBezTo>
                    <a:pt x="38" y="22"/>
                    <a:pt x="37" y="20"/>
                    <a:pt x="35" y="18"/>
                  </a:cubicBezTo>
                  <a:cubicBezTo>
                    <a:pt x="34" y="16"/>
                    <a:pt x="30" y="11"/>
                    <a:pt x="28" y="10"/>
                  </a:cubicBezTo>
                  <a:cubicBezTo>
                    <a:pt x="21" y="16"/>
                    <a:pt x="19" y="22"/>
                    <a:pt x="18" y="31"/>
                  </a:cubicBezTo>
                  <a:cubicBezTo>
                    <a:pt x="18" y="36"/>
                    <a:pt x="18" y="40"/>
                    <a:pt x="19" y="44"/>
                  </a:cubicBezTo>
                  <a:cubicBezTo>
                    <a:pt x="19" y="45"/>
                    <a:pt x="20" y="47"/>
                    <a:pt x="21" y="49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6"/>
                  </a:cubicBezTo>
                  <a:cubicBezTo>
                    <a:pt x="17" y="65"/>
                    <a:pt x="19" y="72"/>
                    <a:pt x="23" y="78"/>
                  </a:cubicBezTo>
                  <a:cubicBezTo>
                    <a:pt x="24" y="81"/>
                    <a:pt x="26" y="83"/>
                    <a:pt x="28" y="85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9" y="91"/>
                    <a:pt x="30" y="94"/>
                    <a:pt x="31" y="97"/>
                  </a:cubicBezTo>
                  <a:cubicBezTo>
                    <a:pt x="34" y="105"/>
                    <a:pt x="41" y="111"/>
                    <a:pt x="50" y="115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0" y="125"/>
                    <a:pt x="32" y="126"/>
                    <a:pt x="23" y="126"/>
                  </a:cubicBezTo>
                  <a:cubicBezTo>
                    <a:pt x="21" y="126"/>
                    <a:pt x="19" y="126"/>
                    <a:pt x="17" y="126"/>
                  </a:cubicBezTo>
                  <a:cubicBezTo>
                    <a:pt x="15" y="126"/>
                    <a:pt x="13" y="126"/>
                    <a:pt x="11" y="126"/>
                  </a:cubicBezTo>
                  <a:cubicBezTo>
                    <a:pt x="11" y="126"/>
                    <a:pt x="10" y="126"/>
                    <a:pt x="10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6" name="PA_组合 35"/>
          <p:cNvGrpSpPr/>
          <p:nvPr>
            <p:custDataLst>
              <p:tags r:id="rId5"/>
            </p:custDataLst>
          </p:nvPr>
        </p:nvGrpSpPr>
        <p:grpSpPr>
          <a:xfrm>
            <a:off x="5522532" y="5611230"/>
            <a:ext cx="288504" cy="288504"/>
            <a:chOff x="4971594" y="5877930"/>
            <a:chExt cx="288504" cy="288504"/>
          </a:xfrm>
        </p:grpSpPr>
        <p:sp>
          <p:nvSpPr>
            <p:cNvPr id="23" name="Oval 22"/>
            <p:cNvSpPr/>
            <p:nvPr/>
          </p:nvSpPr>
          <p:spPr>
            <a:xfrm>
              <a:off x="4971594" y="5877930"/>
              <a:ext cx="288504" cy="288504"/>
            </a:xfrm>
            <a:prstGeom prst="ellipse">
              <a:avLst/>
            </a:prstGeom>
            <a:solidFill>
              <a:srgbClr val="4361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Freeform 35"/>
            <p:cNvSpPr>
              <a:spLocks noEditPoints="1"/>
            </p:cNvSpPr>
            <p:nvPr/>
          </p:nvSpPr>
          <p:spPr bwMode="auto">
            <a:xfrm>
              <a:off x="5084505" y="5959499"/>
              <a:ext cx="62683" cy="125366"/>
            </a:xfrm>
            <a:custGeom>
              <a:avLst/>
              <a:gdLst>
                <a:gd name="T0" fmla="*/ 60 w 88"/>
                <a:gd name="T1" fmla="*/ 176 h 176"/>
                <a:gd name="T2" fmla="*/ 16 w 88"/>
                <a:gd name="T3" fmla="*/ 176 h 176"/>
                <a:gd name="T4" fmla="*/ 16 w 88"/>
                <a:gd name="T5" fmla="*/ 92 h 176"/>
                <a:gd name="T6" fmla="*/ 0 w 88"/>
                <a:gd name="T7" fmla="*/ 92 h 176"/>
                <a:gd name="T8" fmla="*/ 0 w 88"/>
                <a:gd name="T9" fmla="*/ 56 h 176"/>
                <a:gd name="T10" fmla="*/ 16 w 88"/>
                <a:gd name="T11" fmla="*/ 56 h 176"/>
                <a:gd name="T12" fmla="*/ 17 w 88"/>
                <a:gd name="T13" fmla="*/ 39 h 176"/>
                <a:gd name="T14" fmla="*/ 57 w 88"/>
                <a:gd name="T15" fmla="*/ 0 h 176"/>
                <a:gd name="T16" fmla="*/ 88 w 88"/>
                <a:gd name="T17" fmla="*/ 0 h 176"/>
                <a:gd name="T18" fmla="*/ 88 w 88"/>
                <a:gd name="T19" fmla="*/ 37 h 176"/>
                <a:gd name="T20" fmla="*/ 64 w 88"/>
                <a:gd name="T21" fmla="*/ 37 h 176"/>
                <a:gd name="T22" fmla="*/ 60 w 88"/>
                <a:gd name="T23" fmla="*/ 40 h 176"/>
                <a:gd name="T24" fmla="*/ 60 w 88"/>
                <a:gd name="T25" fmla="*/ 56 h 176"/>
                <a:gd name="T26" fmla="*/ 84 w 88"/>
                <a:gd name="T27" fmla="*/ 56 h 176"/>
                <a:gd name="T28" fmla="*/ 85 w 88"/>
                <a:gd name="T29" fmla="*/ 92 h 176"/>
                <a:gd name="T30" fmla="*/ 60 w 88"/>
                <a:gd name="T31" fmla="*/ 92 h 176"/>
                <a:gd name="T32" fmla="*/ 60 w 88"/>
                <a:gd name="T33" fmla="*/ 176 h 176"/>
                <a:gd name="T34" fmla="*/ 24 w 88"/>
                <a:gd name="T35" fmla="*/ 168 h 176"/>
                <a:gd name="T36" fmla="*/ 52 w 88"/>
                <a:gd name="T37" fmla="*/ 168 h 176"/>
                <a:gd name="T38" fmla="*/ 53 w 88"/>
                <a:gd name="T39" fmla="*/ 84 h 176"/>
                <a:gd name="T40" fmla="*/ 77 w 88"/>
                <a:gd name="T41" fmla="*/ 84 h 176"/>
                <a:gd name="T42" fmla="*/ 76 w 88"/>
                <a:gd name="T43" fmla="*/ 64 h 176"/>
                <a:gd name="T44" fmla="*/ 52 w 88"/>
                <a:gd name="T45" fmla="*/ 64 h 176"/>
                <a:gd name="T46" fmla="*/ 53 w 88"/>
                <a:gd name="T47" fmla="*/ 41 h 176"/>
                <a:gd name="T48" fmla="*/ 64 w 88"/>
                <a:gd name="T49" fmla="*/ 29 h 176"/>
                <a:gd name="T50" fmla="*/ 79 w 88"/>
                <a:gd name="T51" fmla="*/ 29 h 176"/>
                <a:gd name="T52" fmla="*/ 79 w 88"/>
                <a:gd name="T53" fmla="*/ 8 h 176"/>
                <a:gd name="T54" fmla="*/ 57 w 88"/>
                <a:gd name="T55" fmla="*/ 8 h 176"/>
                <a:gd name="T56" fmla="*/ 25 w 88"/>
                <a:gd name="T57" fmla="*/ 39 h 176"/>
                <a:gd name="T58" fmla="*/ 24 w 88"/>
                <a:gd name="T59" fmla="*/ 64 h 176"/>
                <a:gd name="T60" fmla="*/ 8 w 88"/>
                <a:gd name="T61" fmla="*/ 64 h 176"/>
                <a:gd name="T62" fmla="*/ 8 w 88"/>
                <a:gd name="T63" fmla="*/ 84 h 176"/>
                <a:gd name="T64" fmla="*/ 24 w 88"/>
                <a:gd name="T65" fmla="*/ 84 h 176"/>
                <a:gd name="T66" fmla="*/ 24 w 88"/>
                <a:gd name="T6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176">
                  <a:moveTo>
                    <a:pt x="60" y="176"/>
                  </a:moveTo>
                  <a:cubicBezTo>
                    <a:pt x="16" y="176"/>
                    <a:pt x="16" y="176"/>
                    <a:pt x="16" y="176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20"/>
                    <a:pt x="28" y="0"/>
                    <a:pt x="57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2" y="37"/>
                    <a:pt x="60" y="37"/>
                    <a:pt x="60" y="40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60" y="92"/>
                    <a:pt x="60" y="92"/>
                    <a:pt x="60" y="92"/>
                  </a:cubicBezTo>
                  <a:lnTo>
                    <a:pt x="60" y="176"/>
                  </a:lnTo>
                  <a:close/>
                  <a:moveTo>
                    <a:pt x="24" y="168"/>
                  </a:moveTo>
                  <a:cubicBezTo>
                    <a:pt x="52" y="168"/>
                    <a:pt x="52" y="168"/>
                    <a:pt x="52" y="168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33"/>
                    <a:pt x="59" y="29"/>
                    <a:pt x="64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28" y="8"/>
                    <a:pt x="25" y="32"/>
                    <a:pt x="25" y="39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24" y="84"/>
                    <a:pt x="24" y="84"/>
                    <a:pt x="24" y="84"/>
                  </a:cubicBezTo>
                  <a:lnTo>
                    <a:pt x="24" y="1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1" name="PA_组合 40"/>
          <p:cNvGrpSpPr/>
          <p:nvPr>
            <p:custDataLst>
              <p:tags r:id="rId6"/>
            </p:custDataLst>
          </p:nvPr>
        </p:nvGrpSpPr>
        <p:grpSpPr>
          <a:xfrm>
            <a:off x="6380964" y="5611230"/>
            <a:ext cx="288504" cy="288504"/>
            <a:chOff x="5830026" y="5877930"/>
            <a:chExt cx="288504" cy="288504"/>
          </a:xfrm>
        </p:grpSpPr>
        <p:sp>
          <p:nvSpPr>
            <p:cNvPr id="25" name="Oval 24"/>
            <p:cNvSpPr/>
            <p:nvPr/>
          </p:nvSpPr>
          <p:spPr>
            <a:xfrm>
              <a:off x="5830026" y="5877930"/>
              <a:ext cx="288504" cy="288504"/>
            </a:xfrm>
            <a:prstGeom prst="ellipse">
              <a:avLst/>
            </a:prstGeom>
            <a:solidFill>
              <a:srgbClr val="EE41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4" name="Freeform 37"/>
            <p:cNvSpPr>
              <a:spLocks noEditPoints="1"/>
            </p:cNvSpPr>
            <p:nvPr/>
          </p:nvSpPr>
          <p:spPr bwMode="auto">
            <a:xfrm>
              <a:off x="5907313" y="5956580"/>
              <a:ext cx="133931" cy="131205"/>
            </a:xfrm>
            <a:custGeom>
              <a:avLst/>
              <a:gdLst>
                <a:gd name="T0" fmla="*/ 17 w 188"/>
                <a:gd name="T1" fmla="*/ 184 h 184"/>
                <a:gd name="T2" fmla="*/ 0 w 188"/>
                <a:gd name="T3" fmla="*/ 17 h 184"/>
                <a:gd name="T4" fmla="*/ 170 w 188"/>
                <a:gd name="T5" fmla="*/ 0 h 184"/>
                <a:gd name="T6" fmla="*/ 188 w 188"/>
                <a:gd name="T7" fmla="*/ 167 h 184"/>
                <a:gd name="T8" fmla="*/ 17 w 188"/>
                <a:gd name="T9" fmla="*/ 8 h 184"/>
                <a:gd name="T10" fmla="*/ 7 w 188"/>
                <a:gd name="T11" fmla="*/ 167 h 184"/>
                <a:gd name="T12" fmla="*/ 170 w 188"/>
                <a:gd name="T13" fmla="*/ 176 h 184"/>
                <a:gd name="T14" fmla="*/ 180 w 188"/>
                <a:gd name="T15" fmla="*/ 17 h 184"/>
                <a:gd name="T16" fmla="*/ 17 w 188"/>
                <a:gd name="T17" fmla="*/ 8 h 184"/>
                <a:gd name="T18" fmla="*/ 26 w 188"/>
                <a:gd name="T19" fmla="*/ 168 h 184"/>
                <a:gd name="T20" fmla="*/ 16 w 188"/>
                <a:gd name="T21" fmla="*/ 85 h 184"/>
                <a:gd name="T22" fmla="*/ 48 w 188"/>
                <a:gd name="T23" fmla="*/ 81 h 184"/>
                <a:gd name="T24" fmla="*/ 52 w 188"/>
                <a:gd name="T25" fmla="*/ 86 h 184"/>
                <a:gd name="T26" fmla="*/ 94 w 188"/>
                <a:gd name="T27" fmla="*/ 141 h 184"/>
                <a:gd name="T28" fmla="*/ 135 w 188"/>
                <a:gd name="T29" fmla="*/ 86 h 184"/>
                <a:gd name="T30" fmla="*/ 139 w 188"/>
                <a:gd name="T31" fmla="*/ 81 h 184"/>
                <a:gd name="T32" fmla="*/ 172 w 188"/>
                <a:gd name="T33" fmla="*/ 85 h 184"/>
                <a:gd name="T34" fmla="*/ 161 w 188"/>
                <a:gd name="T35" fmla="*/ 168 h 184"/>
                <a:gd name="T36" fmla="*/ 23 w 188"/>
                <a:gd name="T37" fmla="*/ 158 h 184"/>
                <a:gd name="T38" fmla="*/ 161 w 188"/>
                <a:gd name="T39" fmla="*/ 160 h 184"/>
                <a:gd name="T40" fmla="*/ 164 w 188"/>
                <a:gd name="T41" fmla="*/ 89 h 184"/>
                <a:gd name="T42" fmla="*/ 145 w 188"/>
                <a:gd name="T43" fmla="*/ 98 h 184"/>
                <a:gd name="T44" fmla="*/ 43 w 188"/>
                <a:gd name="T45" fmla="*/ 98 h 184"/>
                <a:gd name="T46" fmla="*/ 23 w 188"/>
                <a:gd name="T47" fmla="*/ 89 h 184"/>
                <a:gd name="T48" fmla="*/ 58 w 188"/>
                <a:gd name="T49" fmla="*/ 98 h 184"/>
                <a:gd name="T50" fmla="*/ 129 w 188"/>
                <a:gd name="T51" fmla="*/ 98 h 184"/>
                <a:gd name="T52" fmla="*/ 94 w 188"/>
                <a:gd name="T53" fmla="*/ 71 h 184"/>
                <a:gd name="T54" fmla="*/ 94 w 188"/>
                <a:gd name="T55" fmla="*/ 125 h 184"/>
                <a:gd name="T56" fmla="*/ 94 w 188"/>
                <a:gd name="T57" fmla="*/ 71 h 184"/>
                <a:gd name="T58" fmla="*/ 135 w 188"/>
                <a:gd name="T59" fmla="*/ 60 h 184"/>
                <a:gd name="T60" fmla="*/ 124 w 188"/>
                <a:gd name="T61" fmla="*/ 30 h 184"/>
                <a:gd name="T62" fmla="*/ 156 w 188"/>
                <a:gd name="T63" fmla="*/ 20 h 184"/>
                <a:gd name="T64" fmla="*/ 168 w 188"/>
                <a:gd name="T65" fmla="*/ 50 h 184"/>
                <a:gd name="T66" fmla="*/ 135 w 188"/>
                <a:gd name="T67" fmla="*/ 28 h 184"/>
                <a:gd name="T68" fmla="*/ 132 w 188"/>
                <a:gd name="T69" fmla="*/ 49 h 184"/>
                <a:gd name="T70" fmla="*/ 157 w 188"/>
                <a:gd name="T71" fmla="*/ 52 h 184"/>
                <a:gd name="T72" fmla="*/ 160 w 188"/>
                <a:gd name="T73" fmla="*/ 31 h 184"/>
                <a:gd name="T74" fmla="*/ 135 w 188"/>
                <a:gd name="T75" fmla="*/ 2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84">
                  <a:moveTo>
                    <a:pt x="170" y="184"/>
                  </a:moveTo>
                  <a:cubicBezTo>
                    <a:pt x="17" y="184"/>
                    <a:pt x="17" y="184"/>
                    <a:pt x="17" y="184"/>
                  </a:cubicBezTo>
                  <a:cubicBezTo>
                    <a:pt x="8" y="184"/>
                    <a:pt x="0" y="176"/>
                    <a:pt x="0" y="16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80" y="0"/>
                    <a:pt x="188" y="8"/>
                    <a:pt x="188" y="17"/>
                  </a:cubicBezTo>
                  <a:cubicBezTo>
                    <a:pt x="188" y="167"/>
                    <a:pt x="188" y="167"/>
                    <a:pt x="188" y="167"/>
                  </a:cubicBezTo>
                  <a:cubicBezTo>
                    <a:pt x="188" y="176"/>
                    <a:pt x="180" y="184"/>
                    <a:pt x="170" y="184"/>
                  </a:cubicBezTo>
                  <a:close/>
                  <a:moveTo>
                    <a:pt x="17" y="8"/>
                  </a:moveTo>
                  <a:cubicBezTo>
                    <a:pt x="12" y="8"/>
                    <a:pt x="7" y="12"/>
                    <a:pt x="7" y="17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7" y="172"/>
                    <a:pt x="12" y="176"/>
                    <a:pt x="17" y="176"/>
                  </a:cubicBezTo>
                  <a:cubicBezTo>
                    <a:pt x="170" y="176"/>
                    <a:pt x="170" y="176"/>
                    <a:pt x="170" y="176"/>
                  </a:cubicBezTo>
                  <a:cubicBezTo>
                    <a:pt x="175" y="176"/>
                    <a:pt x="180" y="172"/>
                    <a:pt x="180" y="167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0" y="12"/>
                    <a:pt x="175" y="8"/>
                    <a:pt x="170" y="8"/>
                  </a:cubicBezTo>
                  <a:lnTo>
                    <a:pt x="17" y="8"/>
                  </a:lnTo>
                  <a:close/>
                  <a:moveTo>
                    <a:pt x="161" y="168"/>
                  </a:moveTo>
                  <a:cubicBezTo>
                    <a:pt x="26" y="168"/>
                    <a:pt x="26" y="168"/>
                    <a:pt x="26" y="168"/>
                  </a:cubicBezTo>
                  <a:cubicBezTo>
                    <a:pt x="20" y="168"/>
                    <a:pt x="16" y="163"/>
                    <a:pt x="16" y="158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3"/>
                    <a:pt x="17" y="81"/>
                    <a:pt x="19" y="81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50" y="81"/>
                    <a:pt x="51" y="82"/>
                    <a:pt x="51" y="83"/>
                  </a:cubicBezTo>
                  <a:cubicBezTo>
                    <a:pt x="52" y="84"/>
                    <a:pt x="52" y="85"/>
                    <a:pt x="52" y="86"/>
                  </a:cubicBezTo>
                  <a:cubicBezTo>
                    <a:pt x="51" y="90"/>
                    <a:pt x="50" y="94"/>
                    <a:pt x="50" y="98"/>
                  </a:cubicBezTo>
                  <a:cubicBezTo>
                    <a:pt x="50" y="122"/>
                    <a:pt x="70" y="141"/>
                    <a:pt x="94" y="141"/>
                  </a:cubicBezTo>
                  <a:cubicBezTo>
                    <a:pt x="117" y="141"/>
                    <a:pt x="137" y="122"/>
                    <a:pt x="137" y="98"/>
                  </a:cubicBezTo>
                  <a:cubicBezTo>
                    <a:pt x="137" y="94"/>
                    <a:pt x="136" y="90"/>
                    <a:pt x="135" y="86"/>
                  </a:cubicBezTo>
                  <a:cubicBezTo>
                    <a:pt x="135" y="85"/>
                    <a:pt x="135" y="84"/>
                    <a:pt x="136" y="83"/>
                  </a:cubicBezTo>
                  <a:cubicBezTo>
                    <a:pt x="136" y="82"/>
                    <a:pt x="138" y="81"/>
                    <a:pt x="139" y="81"/>
                  </a:cubicBezTo>
                  <a:cubicBezTo>
                    <a:pt x="168" y="81"/>
                    <a:pt x="168" y="81"/>
                    <a:pt x="168" y="81"/>
                  </a:cubicBezTo>
                  <a:cubicBezTo>
                    <a:pt x="170" y="81"/>
                    <a:pt x="172" y="83"/>
                    <a:pt x="172" y="85"/>
                  </a:cubicBezTo>
                  <a:cubicBezTo>
                    <a:pt x="172" y="158"/>
                    <a:pt x="172" y="158"/>
                    <a:pt x="172" y="158"/>
                  </a:cubicBezTo>
                  <a:cubicBezTo>
                    <a:pt x="172" y="163"/>
                    <a:pt x="167" y="168"/>
                    <a:pt x="161" y="168"/>
                  </a:cubicBezTo>
                  <a:close/>
                  <a:moveTo>
                    <a:pt x="23" y="89"/>
                  </a:moveTo>
                  <a:cubicBezTo>
                    <a:pt x="23" y="158"/>
                    <a:pt x="23" y="158"/>
                    <a:pt x="23" y="158"/>
                  </a:cubicBezTo>
                  <a:cubicBezTo>
                    <a:pt x="23" y="159"/>
                    <a:pt x="25" y="160"/>
                    <a:pt x="26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3" y="160"/>
                    <a:pt x="164" y="159"/>
                    <a:pt x="164" y="158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4" y="92"/>
                    <a:pt x="145" y="95"/>
                    <a:pt x="145" y="98"/>
                  </a:cubicBezTo>
                  <a:cubicBezTo>
                    <a:pt x="145" y="126"/>
                    <a:pt x="122" y="148"/>
                    <a:pt x="94" y="148"/>
                  </a:cubicBezTo>
                  <a:cubicBezTo>
                    <a:pt x="65" y="148"/>
                    <a:pt x="43" y="126"/>
                    <a:pt x="43" y="98"/>
                  </a:cubicBezTo>
                  <a:cubicBezTo>
                    <a:pt x="43" y="95"/>
                    <a:pt x="43" y="92"/>
                    <a:pt x="43" y="89"/>
                  </a:cubicBezTo>
                  <a:lnTo>
                    <a:pt x="23" y="89"/>
                  </a:lnTo>
                  <a:close/>
                  <a:moveTo>
                    <a:pt x="94" y="133"/>
                  </a:moveTo>
                  <a:cubicBezTo>
                    <a:pt x="74" y="133"/>
                    <a:pt x="58" y="117"/>
                    <a:pt x="58" y="98"/>
                  </a:cubicBezTo>
                  <a:cubicBezTo>
                    <a:pt x="58" y="79"/>
                    <a:pt x="74" y="64"/>
                    <a:pt x="94" y="64"/>
                  </a:cubicBezTo>
                  <a:cubicBezTo>
                    <a:pt x="113" y="64"/>
                    <a:pt x="129" y="79"/>
                    <a:pt x="129" y="98"/>
                  </a:cubicBezTo>
                  <a:cubicBezTo>
                    <a:pt x="129" y="117"/>
                    <a:pt x="113" y="133"/>
                    <a:pt x="94" y="133"/>
                  </a:cubicBezTo>
                  <a:close/>
                  <a:moveTo>
                    <a:pt x="94" y="71"/>
                  </a:moveTo>
                  <a:cubicBezTo>
                    <a:pt x="78" y="71"/>
                    <a:pt x="66" y="84"/>
                    <a:pt x="66" y="98"/>
                  </a:cubicBezTo>
                  <a:cubicBezTo>
                    <a:pt x="66" y="113"/>
                    <a:pt x="78" y="125"/>
                    <a:pt x="94" y="125"/>
                  </a:cubicBezTo>
                  <a:cubicBezTo>
                    <a:pt x="109" y="125"/>
                    <a:pt x="121" y="113"/>
                    <a:pt x="121" y="98"/>
                  </a:cubicBezTo>
                  <a:cubicBezTo>
                    <a:pt x="121" y="84"/>
                    <a:pt x="109" y="71"/>
                    <a:pt x="94" y="71"/>
                  </a:cubicBezTo>
                  <a:close/>
                  <a:moveTo>
                    <a:pt x="156" y="60"/>
                  </a:moveTo>
                  <a:cubicBezTo>
                    <a:pt x="135" y="60"/>
                    <a:pt x="135" y="60"/>
                    <a:pt x="135" y="60"/>
                  </a:cubicBezTo>
                  <a:cubicBezTo>
                    <a:pt x="129" y="60"/>
                    <a:pt x="124" y="55"/>
                    <a:pt x="124" y="50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4" y="24"/>
                    <a:pt x="129" y="20"/>
                    <a:pt x="135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63" y="20"/>
                    <a:pt x="168" y="24"/>
                    <a:pt x="168" y="30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55"/>
                    <a:pt x="163" y="60"/>
                    <a:pt x="156" y="60"/>
                  </a:cubicBezTo>
                  <a:close/>
                  <a:moveTo>
                    <a:pt x="135" y="28"/>
                  </a:moveTo>
                  <a:cubicBezTo>
                    <a:pt x="133" y="28"/>
                    <a:pt x="132" y="29"/>
                    <a:pt x="132" y="31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51"/>
                    <a:pt x="133" y="52"/>
                    <a:pt x="135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60" y="51"/>
                    <a:pt x="160" y="49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29"/>
                    <a:pt x="158" y="28"/>
                    <a:pt x="157" y="28"/>
                  </a:cubicBezTo>
                  <a:lnTo>
                    <a:pt x="135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" name="PA_组合 2"/>
          <p:cNvGrpSpPr/>
          <p:nvPr>
            <p:custDataLst>
              <p:tags r:id="rId7"/>
            </p:custDataLst>
          </p:nvPr>
        </p:nvGrpSpPr>
        <p:grpSpPr>
          <a:xfrm>
            <a:off x="2207342" y="2259378"/>
            <a:ext cx="7777316" cy="2810141"/>
            <a:chOff x="2207342" y="2259378"/>
            <a:chExt cx="7777316" cy="2810141"/>
          </a:xfrm>
        </p:grpSpPr>
        <p:grpSp>
          <p:nvGrpSpPr>
            <p:cNvPr id="2" name="Group 1"/>
            <p:cNvGrpSpPr/>
            <p:nvPr/>
          </p:nvGrpSpPr>
          <p:grpSpPr>
            <a:xfrm>
              <a:off x="2207342" y="3725365"/>
              <a:ext cx="7777316" cy="1344154"/>
              <a:chOff x="2207342" y="3725365"/>
              <a:chExt cx="7777316" cy="1344154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342942" y="3725365"/>
                <a:ext cx="3506116" cy="70788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Solid</a:t>
                </a:r>
                <a:r>
                  <a:rPr lang="en-US" sz="4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 Project</a:t>
                </a: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207342" y="4533988"/>
                <a:ext cx="7777316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Sed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ut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perspiciatis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unde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omnis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iste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natus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error sit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voluptatem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accusantium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doloremque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laudantium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,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totam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rem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aperiam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,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eaque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ipsa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quae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ab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illo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inventore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veritatis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et quasi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architecto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.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5281597" y="2259378"/>
              <a:ext cx="1628807" cy="1319734"/>
              <a:chOff x="2352733" y="2724150"/>
              <a:chExt cx="1739842" cy="1409700"/>
            </a:xfrm>
            <a:solidFill>
              <a:schemeClr val="accent1"/>
            </a:solidFill>
          </p:grpSpPr>
          <p:sp>
            <p:nvSpPr>
              <p:cNvPr id="45" name="Freeform 11"/>
              <p:cNvSpPr/>
              <p:nvPr/>
            </p:nvSpPr>
            <p:spPr bwMode="auto">
              <a:xfrm>
                <a:off x="3076575" y="2724150"/>
                <a:ext cx="1016000" cy="1409700"/>
              </a:xfrm>
              <a:custGeom>
                <a:avLst/>
                <a:gdLst>
                  <a:gd name="T0" fmla="*/ 457 w 640"/>
                  <a:gd name="T1" fmla="*/ 186 h 888"/>
                  <a:gd name="T2" fmla="*/ 419 w 640"/>
                  <a:gd name="T3" fmla="*/ 130 h 888"/>
                  <a:gd name="T4" fmla="*/ 367 w 640"/>
                  <a:gd name="T5" fmla="*/ 114 h 888"/>
                  <a:gd name="T6" fmla="*/ 317 w 640"/>
                  <a:gd name="T7" fmla="*/ 130 h 888"/>
                  <a:gd name="T8" fmla="*/ 281 w 640"/>
                  <a:gd name="T9" fmla="*/ 176 h 888"/>
                  <a:gd name="T10" fmla="*/ 285 w 640"/>
                  <a:gd name="T11" fmla="*/ 231 h 888"/>
                  <a:gd name="T12" fmla="*/ 323 w 640"/>
                  <a:gd name="T13" fmla="*/ 283 h 888"/>
                  <a:gd name="T14" fmla="*/ 363 w 640"/>
                  <a:gd name="T15" fmla="*/ 309 h 888"/>
                  <a:gd name="T16" fmla="*/ 500 w 640"/>
                  <a:gd name="T17" fmla="*/ 381 h 888"/>
                  <a:gd name="T18" fmla="*/ 580 w 640"/>
                  <a:gd name="T19" fmla="*/ 447 h 888"/>
                  <a:gd name="T20" fmla="*/ 630 w 640"/>
                  <a:gd name="T21" fmla="*/ 537 h 888"/>
                  <a:gd name="T22" fmla="*/ 640 w 640"/>
                  <a:gd name="T23" fmla="*/ 615 h 888"/>
                  <a:gd name="T24" fmla="*/ 622 w 640"/>
                  <a:gd name="T25" fmla="*/ 708 h 888"/>
                  <a:gd name="T26" fmla="*/ 582 w 640"/>
                  <a:gd name="T27" fmla="*/ 784 h 888"/>
                  <a:gd name="T28" fmla="*/ 526 w 640"/>
                  <a:gd name="T29" fmla="*/ 840 h 888"/>
                  <a:gd name="T30" fmla="*/ 465 w 640"/>
                  <a:gd name="T31" fmla="*/ 870 h 888"/>
                  <a:gd name="T32" fmla="*/ 379 w 640"/>
                  <a:gd name="T33" fmla="*/ 888 h 888"/>
                  <a:gd name="T34" fmla="*/ 179 w 640"/>
                  <a:gd name="T35" fmla="*/ 888 h 888"/>
                  <a:gd name="T36" fmla="*/ 132 w 640"/>
                  <a:gd name="T37" fmla="*/ 868 h 888"/>
                  <a:gd name="T38" fmla="*/ 112 w 640"/>
                  <a:gd name="T39" fmla="*/ 832 h 888"/>
                  <a:gd name="T40" fmla="*/ 118 w 640"/>
                  <a:gd name="T41" fmla="*/ 790 h 888"/>
                  <a:gd name="T42" fmla="*/ 152 w 640"/>
                  <a:gd name="T43" fmla="*/ 762 h 888"/>
                  <a:gd name="T44" fmla="*/ 211 w 640"/>
                  <a:gd name="T45" fmla="*/ 760 h 888"/>
                  <a:gd name="T46" fmla="*/ 283 w 640"/>
                  <a:gd name="T47" fmla="*/ 752 h 888"/>
                  <a:gd name="T48" fmla="*/ 315 w 640"/>
                  <a:gd name="T49" fmla="*/ 722 h 888"/>
                  <a:gd name="T50" fmla="*/ 319 w 640"/>
                  <a:gd name="T51" fmla="*/ 680 h 888"/>
                  <a:gd name="T52" fmla="*/ 299 w 640"/>
                  <a:gd name="T53" fmla="*/ 643 h 888"/>
                  <a:gd name="T54" fmla="*/ 257 w 640"/>
                  <a:gd name="T55" fmla="*/ 627 h 888"/>
                  <a:gd name="T56" fmla="*/ 189 w 640"/>
                  <a:gd name="T57" fmla="*/ 627 h 888"/>
                  <a:gd name="T58" fmla="*/ 130 w 640"/>
                  <a:gd name="T59" fmla="*/ 605 h 888"/>
                  <a:gd name="T60" fmla="*/ 112 w 640"/>
                  <a:gd name="T61" fmla="*/ 571 h 888"/>
                  <a:gd name="T62" fmla="*/ 116 w 640"/>
                  <a:gd name="T63" fmla="*/ 535 h 888"/>
                  <a:gd name="T64" fmla="*/ 146 w 640"/>
                  <a:gd name="T65" fmla="*/ 509 h 888"/>
                  <a:gd name="T66" fmla="*/ 249 w 640"/>
                  <a:gd name="T67" fmla="*/ 501 h 888"/>
                  <a:gd name="T68" fmla="*/ 315 w 640"/>
                  <a:gd name="T69" fmla="*/ 493 h 888"/>
                  <a:gd name="T70" fmla="*/ 345 w 640"/>
                  <a:gd name="T71" fmla="*/ 469 h 888"/>
                  <a:gd name="T72" fmla="*/ 357 w 640"/>
                  <a:gd name="T73" fmla="*/ 425 h 888"/>
                  <a:gd name="T74" fmla="*/ 349 w 640"/>
                  <a:gd name="T75" fmla="*/ 389 h 888"/>
                  <a:gd name="T76" fmla="*/ 319 w 640"/>
                  <a:gd name="T77" fmla="*/ 367 h 888"/>
                  <a:gd name="T78" fmla="*/ 221 w 640"/>
                  <a:gd name="T79" fmla="*/ 363 h 888"/>
                  <a:gd name="T80" fmla="*/ 80 w 640"/>
                  <a:gd name="T81" fmla="*/ 363 h 888"/>
                  <a:gd name="T82" fmla="*/ 22 w 640"/>
                  <a:gd name="T83" fmla="*/ 345 h 888"/>
                  <a:gd name="T84" fmla="*/ 0 w 640"/>
                  <a:gd name="T85" fmla="*/ 309 h 888"/>
                  <a:gd name="T86" fmla="*/ 2 w 640"/>
                  <a:gd name="T87" fmla="*/ 273 h 888"/>
                  <a:gd name="T88" fmla="*/ 26 w 640"/>
                  <a:gd name="T89" fmla="*/ 243 h 888"/>
                  <a:gd name="T90" fmla="*/ 96 w 640"/>
                  <a:gd name="T91" fmla="*/ 233 h 888"/>
                  <a:gd name="T92" fmla="*/ 197 w 640"/>
                  <a:gd name="T93" fmla="*/ 231 h 888"/>
                  <a:gd name="T94" fmla="*/ 239 w 640"/>
                  <a:gd name="T95" fmla="*/ 208 h 888"/>
                  <a:gd name="T96" fmla="*/ 249 w 640"/>
                  <a:gd name="T97" fmla="*/ 172 h 888"/>
                  <a:gd name="T98" fmla="*/ 237 w 640"/>
                  <a:gd name="T99" fmla="*/ 128 h 888"/>
                  <a:gd name="T100" fmla="*/ 191 w 640"/>
                  <a:gd name="T101" fmla="*/ 104 h 888"/>
                  <a:gd name="T102" fmla="*/ 140 w 640"/>
                  <a:gd name="T103" fmla="*/ 102 h 888"/>
                  <a:gd name="T104" fmla="*/ 100 w 640"/>
                  <a:gd name="T105" fmla="*/ 80 h 888"/>
                  <a:gd name="T106" fmla="*/ 90 w 640"/>
                  <a:gd name="T107" fmla="*/ 46 h 888"/>
                  <a:gd name="T108" fmla="*/ 98 w 640"/>
                  <a:gd name="T109" fmla="*/ 22 h 888"/>
                  <a:gd name="T110" fmla="*/ 142 w 640"/>
                  <a:gd name="T111" fmla="*/ 4 h 888"/>
                  <a:gd name="T112" fmla="*/ 237 w 640"/>
                  <a:gd name="T113" fmla="*/ 2 h 888"/>
                  <a:gd name="T114" fmla="*/ 407 w 640"/>
                  <a:gd name="T115" fmla="*/ 4 h 888"/>
                  <a:gd name="T116" fmla="*/ 471 w 640"/>
                  <a:gd name="T117" fmla="*/ 28 h 888"/>
                  <a:gd name="T118" fmla="*/ 530 w 640"/>
                  <a:gd name="T119" fmla="*/ 86 h 888"/>
                  <a:gd name="T120" fmla="*/ 564 w 640"/>
                  <a:gd name="T121" fmla="*/ 164 h 888"/>
                  <a:gd name="connsiteX0" fmla="*/ 8813 w 10000"/>
                  <a:gd name="connsiteY0" fmla="*/ 1847 h 10000"/>
                  <a:gd name="connsiteX1" fmla="*/ 7266 w 10000"/>
                  <a:gd name="connsiteY1" fmla="*/ 2297 h 10000"/>
                  <a:gd name="connsiteX2" fmla="*/ 7266 w 10000"/>
                  <a:gd name="connsiteY2" fmla="*/ 2297 h 10000"/>
                  <a:gd name="connsiteX3" fmla="*/ 7141 w 10000"/>
                  <a:gd name="connsiteY3" fmla="*/ 2095 h 10000"/>
                  <a:gd name="connsiteX4" fmla="*/ 7016 w 10000"/>
                  <a:gd name="connsiteY4" fmla="*/ 1892 h 10000"/>
                  <a:gd name="connsiteX5" fmla="*/ 6828 w 10000"/>
                  <a:gd name="connsiteY5" fmla="*/ 1667 h 10000"/>
                  <a:gd name="connsiteX6" fmla="*/ 6672 w 10000"/>
                  <a:gd name="connsiteY6" fmla="*/ 1554 h 10000"/>
                  <a:gd name="connsiteX7" fmla="*/ 6547 w 10000"/>
                  <a:gd name="connsiteY7" fmla="*/ 1464 h 10000"/>
                  <a:gd name="connsiteX8" fmla="*/ 6359 w 10000"/>
                  <a:gd name="connsiteY8" fmla="*/ 1374 h 10000"/>
                  <a:gd name="connsiteX9" fmla="*/ 6172 w 10000"/>
                  <a:gd name="connsiteY9" fmla="*/ 1329 h 10000"/>
                  <a:gd name="connsiteX10" fmla="*/ 5984 w 10000"/>
                  <a:gd name="connsiteY10" fmla="*/ 1284 h 10000"/>
                  <a:gd name="connsiteX11" fmla="*/ 5734 w 10000"/>
                  <a:gd name="connsiteY11" fmla="*/ 1284 h 10000"/>
                  <a:gd name="connsiteX12" fmla="*/ 5484 w 10000"/>
                  <a:gd name="connsiteY12" fmla="*/ 1306 h 10000"/>
                  <a:gd name="connsiteX13" fmla="*/ 5203 w 10000"/>
                  <a:gd name="connsiteY13" fmla="*/ 1374 h 10000"/>
                  <a:gd name="connsiteX14" fmla="*/ 5203 w 10000"/>
                  <a:gd name="connsiteY14" fmla="*/ 1374 h 10000"/>
                  <a:gd name="connsiteX15" fmla="*/ 4953 w 10000"/>
                  <a:gd name="connsiteY15" fmla="*/ 1464 h 10000"/>
                  <a:gd name="connsiteX16" fmla="*/ 4734 w 10000"/>
                  <a:gd name="connsiteY16" fmla="*/ 1577 h 10000"/>
                  <a:gd name="connsiteX17" fmla="*/ 4578 w 10000"/>
                  <a:gd name="connsiteY17" fmla="*/ 1689 h 10000"/>
                  <a:gd name="connsiteX18" fmla="*/ 4453 w 10000"/>
                  <a:gd name="connsiteY18" fmla="*/ 1824 h 10000"/>
                  <a:gd name="connsiteX19" fmla="*/ 4391 w 10000"/>
                  <a:gd name="connsiteY19" fmla="*/ 1982 h 10000"/>
                  <a:gd name="connsiteX20" fmla="*/ 4359 w 10000"/>
                  <a:gd name="connsiteY20" fmla="*/ 2140 h 10000"/>
                  <a:gd name="connsiteX21" fmla="*/ 4359 w 10000"/>
                  <a:gd name="connsiteY21" fmla="*/ 2297 h 10000"/>
                  <a:gd name="connsiteX22" fmla="*/ 4391 w 10000"/>
                  <a:gd name="connsiteY22" fmla="*/ 2455 h 10000"/>
                  <a:gd name="connsiteX23" fmla="*/ 4453 w 10000"/>
                  <a:gd name="connsiteY23" fmla="*/ 2601 h 10000"/>
                  <a:gd name="connsiteX24" fmla="*/ 4578 w 10000"/>
                  <a:gd name="connsiteY24" fmla="*/ 2759 h 10000"/>
                  <a:gd name="connsiteX25" fmla="*/ 4703 w 10000"/>
                  <a:gd name="connsiteY25" fmla="*/ 2917 h 10000"/>
                  <a:gd name="connsiteX26" fmla="*/ 4859 w 10000"/>
                  <a:gd name="connsiteY26" fmla="*/ 3052 h 10000"/>
                  <a:gd name="connsiteX27" fmla="*/ 5047 w 10000"/>
                  <a:gd name="connsiteY27" fmla="*/ 3187 h 10000"/>
                  <a:gd name="connsiteX28" fmla="*/ 5234 w 10000"/>
                  <a:gd name="connsiteY28" fmla="*/ 3300 h 10000"/>
                  <a:gd name="connsiteX29" fmla="*/ 5453 w 10000"/>
                  <a:gd name="connsiteY29" fmla="*/ 3412 h 10000"/>
                  <a:gd name="connsiteX30" fmla="*/ 5672 w 10000"/>
                  <a:gd name="connsiteY30" fmla="*/ 3480 h 10000"/>
                  <a:gd name="connsiteX31" fmla="*/ 5672 w 10000"/>
                  <a:gd name="connsiteY31" fmla="*/ 3480 h 10000"/>
                  <a:gd name="connsiteX32" fmla="*/ 6203 w 10000"/>
                  <a:gd name="connsiteY32" fmla="*/ 3660 h 10000"/>
                  <a:gd name="connsiteX33" fmla="*/ 6828 w 10000"/>
                  <a:gd name="connsiteY33" fmla="*/ 3863 h 10000"/>
                  <a:gd name="connsiteX34" fmla="*/ 7484 w 10000"/>
                  <a:gd name="connsiteY34" fmla="*/ 4133 h 10000"/>
                  <a:gd name="connsiteX35" fmla="*/ 7813 w 10000"/>
                  <a:gd name="connsiteY35" fmla="*/ 4291 h 10000"/>
                  <a:gd name="connsiteX36" fmla="*/ 8156 w 10000"/>
                  <a:gd name="connsiteY36" fmla="*/ 4448 h 10000"/>
                  <a:gd name="connsiteX37" fmla="*/ 8469 w 10000"/>
                  <a:gd name="connsiteY37" fmla="*/ 4628 h 10000"/>
                  <a:gd name="connsiteX38" fmla="*/ 8781 w 10000"/>
                  <a:gd name="connsiteY38" fmla="*/ 4831 h 10000"/>
                  <a:gd name="connsiteX39" fmla="*/ 9063 w 10000"/>
                  <a:gd name="connsiteY39" fmla="*/ 5034 h 10000"/>
                  <a:gd name="connsiteX40" fmla="*/ 9313 w 10000"/>
                  <a:gd name="connsiteY40" fmla="*/ 5259 h 10000"/>
                  <a:gd name="connsiteX41" fmla="*/ 9531 w 10000"/>
                  <a:gd name="connsiteY41" fmla="*/ 5507 h 10000"/>
                  <a:gd name="connsiteX42" fmla="*/ 9719 w 10000"/>
                  <a:gd name="connsiteY42" fmla="*/ 5777 h 10000"/>
                  <a:gd name="connsiteX43" fmla="*/ 9844 w 10000"/>
                  <a:gd name="connsiteY43" fmla="*/ 6047 h 10000"/>
                  <a:gd name="connsiteX44" fmla="*/ 9938 w 10000"/>
                  <a:gd name="connsiteY44" fmla="*/ 6340 h 10000"/>
                  <a:gd name="connsiteX45" fmla="*/ 9938 w 10000"/>
                  <a:gd name="connsiteY45" fmla="*/ 6340 h 10000"/>
                  <a:gd name="connsiteX46" fmla="*/ 9969 w 10000"/>
                  <a:gd name="connsiteY46" fmla="*/ 6633 h 10000"/>
                  <a:gd name="connsiteX47" fmla="*/ 10000 w 10000"/>
                  <a:gd name="connsiteY47" fmla="*/ 6926 h 10000"/>
                  <a:gd name="connsiteX48" fmla="*/ 9969 w 10000"/>
                  <a:gd name="connsiteY48" fmla="*/ 7218 h 10000"/>
                  <a:gd name="connsiteX49" fmla="*/ 9906 w 10000"/>
                  <a:gd name="connsiteY49" fmla="*/ 7489 h 10000"/>
                  <a:gd name="connsiteX50" fmla="*/ 9844 w 10000"/>
                  <a:gd name="connsiteY50" fmla="*/ 7725 h 10000"/>
                  <a:gd name="connsiteX51" fmla="*/ 9719 w 10000"/>
                  <a:gd name="connsiteY51" fmla="*/ 7973 h 10000"/>
                  <a:gd name="connsiteX52" fmla="*/ 9594 w 10000"/>
                  <a:gd name="connsiteY52" fmla="*/ 8221 h 10000"/>
                  <a:gd name="connsiteX53" fmla="*/ 9438 w 10000"/>
                  <a:gd name="connsiteY53" fmla="*/ 8446 h 10000"/>
                  <a:gd name="connsiteX54" fmla="*/ 9281 w 10000"/>
                  <a:gd name="connsiteY54" fmla="*/ 8649 h 10000"/>
                  <a:gd name="connsiteX55" fmla="*/ 9094 w 10000"/>
                  <a:gd name="connsiteY55" fmla="*/ 8829 h 10000"/>
                  <a:gd name="connsiteX56" fmla="*/ 8875 w 10000"/>
                  <a:gd name="connsiteY56" fmla="*/ 9009 h 10000"/>
                  <a:gd name="connsiteX57" fmla="*/ 8656 w 10000"/>
                  <a:gd name="connsiteY57" fmla="*/ 9189 h 10000"/>
                  <a:gd name="connsiteX58" fmla="*/ 8438 w 10000"/>
                  <a:gd name="connsiteY58" fmla="*/ 9324 h 10000"/>
                  <a:gd name="connsiteX59" fmla="*/ 8219 w 10000"/>
                  <a:gd name="connsiteY59" fmla="*/ 9459 h 10000"/>
                  <a:gd name="connsiteX60" fmla="*/ 7969 w 10000"/>
                  <a:gd name="connsiteY60" fmla="*/ 9572 h 10000"/>
                  <a:gd name="connsiteX61" fmla="*/ 7719 w 10000"/>
                  <a:gd name="connsiteY61" fmla="*/ 9662 h 10000"/>
                  <a:gd name="connsiteX62" fmla="*/ 7719 w 10000"/>
                  <a:gd name="connsiteY62" fmla="*/ 9662 h 10000"/>
                  <a:gd name="connsiteX63" fmla="*/ 7266 w 10000"/>
                  <a:gd name="connsiteY63" fmla="*/ 9797 h 10000"/>
                  <a:gd name="connsiteX64" fmla="*/ 6828 w 10000"/>
                  <a:gd name="connsiteY64" fmla="*/ 9910 h 10000"/>
                  <a:gd name="connsiteX65" fmla="*/ 6484 w 10000"/>
                  <a:gd name="connsiteY65" fmla="*/ 9955 h 10000"/>
                  <a:gd name="connsiteX66" fmla="*/ 6172 w 10000"/>
                  <a:gd name="connsiteY66" fmla="*/ 10000 h 10000"/>
                  <a:gd name="connsiteX67" fmla="*/ 5922 w 10000"/>
                  <a:gd name="connsiteY67" fmla="*/ 10000 h 10000"/>
                  <a:gd name="connsiteX68" fmla="*/ 5734 w 10000"/>
                  <a:gd name="connsiteY68" fmla="*/ 10000 h 10000"/>
                  <a:gd name="connsiteX69" fmla="*/ 5578 w 10000"/>
                  <a:gd name="connsiteY69" fmla="*/ 10000 h 10000"/>
                  <a:gd name="connsiteX70" fmla="*/ 2797 w 10000"/>
                  <a:gd name="connsiteY70" fmla="*/ 10000 h 10000"/>
                  <a:gd name="connsiteX71" fmla="*/ 2797 w 10000"/>
                  <a:gd name="connsiteY71" fmla="*/ 10000 h 10000"/>
                  <a:gd name="connsiteX72" fmla="*/ 2641 w 10000"/>
                  <a:gd name="connsiteY72" fmla="*/ 9955 h 10000"/>
                  <a:gd name="connsiteX73" fmla="*/ 2438 w 10000"/>
                  <a:gd name="connsiteY73" fmla="*/ 9932 h 10000"/>
                  <a:gd name="connsiteX74" fmla="*/ 2250 w 10000"/>
                  <a:gd name="connsiteY74" fmla="*/ 9865 h 10000"/>
                  <a:gd name="connsiteX75" fmla="*/ 2063 w 10000"/>
                  <a:gd name="connsiteY75" fmla="*/ 9775 h 10000"/>
                  <a:gd name="connsiteX76" fmla="*/ 1906 w 10000"/>
                  <a:gd name="connsiteY76" fmla="*/ 9640 h 10000"/>
                  <a:gd name="connsiteX77" fmla="*/ 1844 w 10000"/>
                  <a:gd name="connsiteY77" fmla="*/ 9572 h 10000"/>
                  <a:gd name="connsiteX78" fmla="*/ 1781 w 10000"/>
                  <a:gd name="connsiteY78" fmla="*/ 9482 h 10000"/>
                  <a:gd name="connsiteX79" fmla="*/ 1750 w 10000"/>
                  <a:gd name="connsiteY79" fmla="*/ 9369 h 10000"/>
                  <a:gd name="connsiteX80" fmla="*/ 1750 w 10000"/>
                  <a:gd name="connsiteY80" fmla="*/ 9279 h 10000"/>
                  <a:gd name="connsiteX81" fmla="*/ 1750 w 10000"/>
                  <a:gd name="connsiteY81" fmla="*/ 9279 h 10000"/>
                  <a:gd name="connsiteX82" fmla="*/ 1750 w 10000"/>
                  <a:gd name="connsiteY82" fmla="*/ 9077 h 10000"/>
                  <a:gd name="connsiteX83" fmla="*/ 1844 w 10000"/>
                  <a:gd name="connsiteY83" fmla="*/ 8896 h 10000"/>
                  <a:gd name="connsiteX84" fmla="*/ 1938 w 10000"/>
                  <a:gd name="connsiteY84" fmla="*/ 8784 h 10000"/>
                  <a:gd name="connsiteX85" fmla="*/ 2063 w 10000"/>
                  <a:gd name="connsiteY85" fmla="*/ 8694 h 10000"/>
                  <a:gd name="connsiteX86" fmla="*/ 2219 w 10000"/>
                  <a:gd name="connsiteY86" fmla="*/ 8626 h 10000"/>
                  <a:gd name="connsiteX87" fmla="*/ 2375 w 10000"/>
                  <a:gd name="connsiteY87" fmla="*/ 8581 h 10000"/>
                  <a:gd name="connsiteX88" fmla="*/ 2578 w 10000"/>
                  <a:gd name="connsiteY88" fmla="*/ 8559 h 10000"/>
                  <a:gd name="connsiteX89" fmla="*/ 2766 w 10000"/>
                  <a:gd name="connsiteY89" fmla="*/ 8559 h 10000"/>
                  <a:gd name="connsiteX90" fmla="*/ 2766 w 10000"/>
                  <a:gd name="connsiteY90" fmla="*/ 8559 h 10000"/>
                  <a:gd name="connsiteX91" fmla="*/ 3297 w 10000"/>
                  <a:gd name="connsiteY91" fmla="*/ 8559 h 10000"/>
                  <a:gd name="connsiteX92" fmla="*/ 3672 w 10000"/>
                  <a:gd name="connsiteY92" fmla="*/ 8559 h 10000"/>
                  <a:gd name="connsiteX93" fmla="*/ 4047 w 10000"/>
                  <a:gd name="connsiteY93" fmla="*/ 8536 h 10000"/>
                  <a:gd name="connsiteX94" fmla="*/ 4234 w 10000"/>
                  <a:gd name="connsiteY94" fmla="*/ 8514 h 10000"/>
                  <a:gd name="connsiteX95" fmla="*/ 4422 w 10000"/>
                  <a:gd name="connsiteY95" fmla="*/ 8468 h 10000"/>
                  <a:gd name="connsiteX96" fmla="*/ 4578 w 10000"/>
                  <a:gd name="connsiteY96" fmla="*/ 8401 h 10000"/>
                  <a:gd name="connsiteX97" fmla="*/ 4703 w 10000"/>
                  <a:gd name="connsiteY97" fmla="*/ 8333 h 10000"/>
                  <a:gd name="connsiteX98" fmla="*/ 4828 w 10000"/>
                  <a:gd name="connsiteY98" fmla="*/ 8243 h 10000"/>
                  <a:gd name="connsiteX99" fmla="*/ 4922 w 10000"/>
                  <a:gd name="connsiteY99" fmla="*/ 8131 h 10000"/>
                  <a:gd name="connsiteX100" fmla="*/ 4984 w 10000"/>
                  <a:gd name="connsiteY100" fmla="*/ 7995 h 10000"/>
                  <a:gd name="connsiteX101" fmla="*/ 5016 w 10000"/>
                  <a:gd name="connsiteY101" fmla="*/ 7838 h 10000"/>
                  <a:gd name="connsiteX102" fmla="*/ 5016 w 10000"/>
                  <a:gd name="connsiteY102" fmla="*/ 7838 h 10000"/>
                  <a:gd name="connsiteX103" fmla="*/ 4984 w 10000"/>
                  <a:gd name="connsiteY103" fmla="*/ 7658 h 10000"/>
                  <a:gd name="connsiteX104" fmla="*/ 4953 w 10000"/>
                  <a:gd name="connsiteY104" fmla="*/ 7523 h 10000"/>
                  <a:gd name="connsiteX105" fmla="*/ 4891 w 10000"/>
                  <a:gd name="connsiteY105" fmla="*/ 7421 h 10000"/>
                  <a:gd name="connsiteX106" fmla="*/ 4797 w 10000"/>
                  <a:gd name="connsiteY106" fmla="*/ 7331 h 10000"/>
                  <a:gd name="connsiteX107" fmla="*/ 4672 w 10000"/>
                  <a:gd name="connsiteY107" fmla="*/ 7241 h 10000"/>
                  <a:gd name="connsiteX108" fmla="*/ 4578 w 10000"/>
                  <a:gd name="connsiteY108" fmla="*/ 7196 h 10000"/>
                  <a:gd name="connsiteX109" fmla="*/ 4422 w 10000"/>
                  <a:gd name="connsiteY109" fmla="*/ 7128 h 10000"/>
                  <a:gd name="connsiteX110" fmla="*/ 4297 w 10000"/>
                  <a:gd name="connsiteY110" fmla="*/ 7106 h 10000"/>
                  <a:gd name="connsiteX111" fmla="*/ 4016 w 10000"/>
                  <a:gd name="connsiteY111" fmla="*/ 7061 h 10000"/>
                  <a:gd name="connsiteX112" fmla="*/ 3734 w 10000"/>
                  <a:gd name="connsiteY112" fmla="*/ 7061 h 10000"/>
                  <a:gd name="connsiteX113" fmla="*/ 3328 w 10000"/>
                  <a:gd name="connsiteY113" fmla="*/ 7061 h 10000"/>
                  <a:gd name="connsiteX114" fmla="*/ 3328 w 10000"/>
                  <a:gd name="connsiteY114" fmla="*/ 7061 h 10000"/>
                  <a:gd name="connsiteX115" fmla="*/ 2953 w 10000"/>
                  <a:gd name="connsiteY115" fmla="*/ 7061 h 10000"/>
                  <a:gd name="connsiteX116" fmla="*/ 2703 w 10000"/>
                  <a:gd name="connsiteY116" fmla="*/ 7038 h 10000"/>
                  <a:gd name="connsiteX117" fmla="*/ 2406 w 10000"/>
                  <a:gd name="connsiteY117" fmla="*/ 6971 h 10000"/>
                  <a:gd name="connsiteX118" fmla="*/ 2156 w 10000"/>
                  <a:gd name="connsiteY118" fmla="*/ 6881 h 10000"/>
                  <a:gd name="connsiteX119" fmla="*/ 2031 w 10000"/>
                  <a:gd name="connsiteY119" fmla="*/ 6813 h 10000"/>
                  <a:gd name="connsiteX120" fmla="*/ 1938 w 10000"/>
                  <a:gd name="connsiteY120" fmla="*/ 6745 h 10000"/>
                  <a:gd name="connsiteX121" fmla="*/ 1844 w 10000"/>
                  <a:gd name="connsiteY121" fmla="*/ 6655 h 10000"/>
                  <a:gd name="connsiteX122" fmla="*/ 1781 w 10000"/>
                  <a:gd name="connsiteY122" fmla="*/ 6543 h 10000"/>
                  <a:gd name="connsiteX123" fmla="*/ 1750 w 10000"/>
                  <a:gd name="connsiteY123" fmla="*/ 6430 h 10000"/>
                  <a:gd name="connsiteX124" fmla="*/ 1750 w 10000"/>
                  <a:gd name="connsiteY124" fmla="*/ 6273 h 10000"/>
                  <a:gd name="connsiteX125" fmla="*/ 1750 w 10000"/>
                  <a:gd name="connsiteY125" fmla="*/ 6273 h 10000"/>
                  <a:gd name="connsiteX126" fmla="*/ 1750 w 10000"/>
                  <a:gd name="connsiteY126" fmla="*/ 6137 h 10000"/>
                  <a:gd name="connsiteX127" fmla="*/ 1813 w 10000"/>
                  <a:gd name="connsiteY127" fmla="*/ 6025 h 10000"/>
                  <a:gd name="connsiteX128" fmla="*/ 1906 w 10000"/>
                  <a:gd name="connsiteY128" fmla="*/ 5912 h 10000"/>
                  <a:gd name="connsiteX129" fmla="*/ 2000 w 10000"/>
                  <a:gd name="connsiteY129" fmla="*/ 5845 h 10000"/>
                  <a:gd name="connsiteX130" fmla="*/ 2125 w 10000"/>
                  <a:gd name="connsiteY130" fmla="*/ 5777 h 10000"/>
                  <a:gd name="connsiteX131" fmla="*/ 2281 w 10000"/>
                  <a:gd name="connsiteY131" fmla="*/ 5732 h 10000"/>
                  <a:gd name="connsiteX132" fmla="*/ 2641 w 10000"/>
                  <a:gd name="connsiteY132" fmla="*/ 5664 h 10000"/>
                  <a:gd name="connsiteX133" fmla="*/ 3016 w 10000"/>
                  <a:gd name="connsiteY133" fmla="*/ 5642 h 10000"/>
                  <a:gd name="connsiteX134" fmla="*/ 3359 w 10000"/>
                  <a:gd name="connsiteY134" fmla="*/ 5642 h 10000"/>
                  <a:gd name="connsiteX135" fmla="*/ 3891 w 10000"/>
                  <a:gd name="connsiteY135" fmla="*/ 5642 h 10000"/>
                  <a:gd name="connsiteX136" fmla="*/ 3891 w 10000"/>
                  <a:gd name="connsiteY136" fmla="*/ 5642 h 10000"/>
                  <a:gd name="connsiteX137" fmla="*/ 4328 w 10000"/>
                  <a:gd name="connsiteY137" fmla="*/ 5642 h 10000"/>
                  <a:gd name="connsiteX138" fmla="*/ 4609 w 10000"/>
                  <a:gd name="connsiteY138" fmla="*/ 5597 h 10000"/>
                  <a:gd name="connsiteX139" fmla="*/ 4922 w 10000"/>
                  <a:gd name="connsiteY139" fmla="*/ 5552 h 10000"/>
                  <a:gd name="connsiteX140" fmla="*/ 5047 w 10000"/>
                  <a:gd name="connsiteY140" fmla="*/ 5484 h 10000"/>
                  <a:gd name="connsiteX141" fmla="*/ 5172 w 10000"/>
                  <a:gd name="connsiteY141" fmla="*/ 5439 h 10000"/>
                  <a:gd name="connsiteX142" fmla="*/ 5297 w 10000"/>
                  <a:gd name="connsiteY142" fmla="*/ 5372 h 10000"/>
                  <a:gd name="connsiteX143" fmla="*/ 5391 w 10000"/>
                  <a:gd name="connsiteY143" fmla="*/ 5282 h 10000"/>
                  <a:gd name="connsiteX144" fmla="*/ 5484 w 10000"/>
                  <a:gd name="connsiteY144" fmla="*/ 5191 h 10000"/>
                  <a:gd name="connsiteX145" fmla="*/ 5547 w 10000"/>
                  <a:gd name="connsiteY145" fmla="*/ 5056 h 10000"/>
                  <a:gd name="connsiteX146" fmla="*/ 5578 w 10000"/>
                  <a:gd name="connsiteY146" fmla="*/ 4921 h 10000"/>
                  <a:gd name="connsiteX147" fmla="*/ 5578 w 10000"/>
                  <a:gd name="connsiteY147" fmla="*/ 4786 h 10000"/>
                  <a:gd name="connsiteX148" fmla="*/ 5578 w 10000"/>
                  <a:gd name="connsiteY148" fmla="*/ 4786 h 10000"/>
                  <a:gd name="connsiteX149" fmla="*/ 5578 w 10000"/>
                  <a:gd name="connsiteY149" fmla="*/ 4628 h 10000"/>
                  <a:gd name="connsiteX150" fmla="*/ 5516 w 10000"/>
                  <a:gd name="connsiteY150" fmla="*/ 4493 h 10000"/>
                  <a:gd name="connsiteX151" fmla="*/ 5453 w 10000"/>
                  <a:gd name="connsiteY151" fmla="*/ 4381 h 10000"/>
                  <a:gd name="connsiteX152" fmla="*/ 5359 w 10000"/>
                  <a:gd name="connsiteY152" fmla="*/ 4313 h 10000"/>
                  <a:gd name="connsiteX153" fmla="*/ 5266 w 10000"/>
                  <a:gd name="connsiteY153" fmla="*/ 4223 h 10000"/>
                  <a:gd name="connsiteX154" fmla="*/ 5109 w 10000"/>
                  <a:gd name="connsiteY154" fmla="*/ 4178 h 10000"/>
                  <a:gd name="connsiteX155" fmla="*/ 4984 w 10000"/>
                  <a:gd name="connsiteY155" fmla="*/ 4133 h 10000"/>
                  <a:gd name="connsiteX156" fmla="*/ 4828 w 10000"/>
                  <a:gd name="connsiteY156" fmla="*/ 4110 h 10000"/>
                  <a:gd name="connsiteX157" fmla="*/ 4484 w 10000"/>
                  <a:gd name="connsiteY157" fmla="*/ 4088 h 10000"/>
                  <a:gd name="connsiteX158" fmla="*/ 4141 w 10000"/>
                  <a:gd name="connsiteY158" fmla="*/ 4065 h 10000"/>
                  <a:gd name="connsiteX159" fmla="*/ 3453 w 10000"/>
                  <a:gd name="connsiteY159" fmla="*/ 4088 h 10000"/>
                  <a:gd name="connsiteX160" fmla="*/ 3453 w 10000"/>
                  <a:gd name="connsiteY160" fmla="*/ 4088 h 10000"/>
                  <a:gd name="connsiteX161" fmla="*/ 1500 w 10000"/>
                  <a:gd name="connsiteY161" fmla="*/ 4088 h 10000"/>
                  <a:gd name="connsiteX162" fmla="*/ 1500 w 10000"/>
                  <a:gd name="connsiteY162" fmla="*/ 4088 h 10000"/>
                  <a:gd name="connsiteX163" fmla="*/ 1250 w 10000"/>
                  <a:gd name="connsiteY163" fmla="*/ 4088 h 10000"/>
                  <a:gd name="connsiteX164" fmla="*/ 1000 w 10000"/>
                  <a:gd name="connsiteY164" fmla="*/ 4065 h 10000"/>
                  <a:gd name="connsiteX165" fmla="*/ 750 w 10000"/>
                  <a:gd name="connsiteY165" fmla="*/ 4020 h 10000"/>
                  <a:gd name="connsiteX166" fmla="*/ 469 w 10000"/>
                  <a:gd name="connsiteY166" fmla="*/ 3953 h 10000"/>
                  <a:gd name="connsiteX167" fmla="*/ 344 w 10000"/>
                  <a:gd name="connsiteY167" fmla="*/ 3885 h 10000"/>
                  <a:gd name="connsiteX168" fmla="*/ 219 w 10000"/>
                  <a:gd name="connsiteY168" fmla="*/ 3818 h 10000"/>
                  <a:gd name="connsiteX169" fmla="*/ 125 w 10000"/>
                  <a:gd name="connsiteY169" fmla="*/ 3727 h 10000"/>
                  <a:gd name="connsiteX170" fmla="*/ 63 w 10000"/>
                  <a:gd name="connsiteY170" fmla="*/ 3615 h 10000"/>
                  <a:gd name="connsiteX171" fmla="*/ 0 w 10000"/>
                  <a:gd name="connsiteY171" fmla="*/ 3480 h 10000"/>
                  <a:gd name="connsiteX172" fmla="*/ 0 w 10000"/>
                  <a:gd name="connsiteY172" fmla="*/ 3345 h 10000"/>
                  <a:gd name="connsiteX173" fmla="*/ 0 w 10000"/>
                  <a:gd name="connsiteY173" fmla="*/ 3345 h 10000"/>
                  <a:gd name="connsiteX174" fmla="*/ 0 w 10000"/>
                  <a:gd name="connsiteY174" fmla="*/ 3187 h 10000"/>
                  <a:gd name="connsiteX175" fmla="*/ 31 w 10000"/>
                  <a:gd name="connsiteY175" fmla="*/ 3074 h 10000"/>
                  <a:gd name="connsiteX176" fmla="*/ 94 w 10000"/>
                  <a:gd name="connsiteY176" fmla="*/ 2962 h 10000"/>
                  <a:gd name="connsiteX177" fmla="*/ 188 w 10000"/>
                  <a:gd name="connsiteY177" fmla="*/ 2872 h 10000"/>
                  <a:gd name="connsiteX178" fmla="*/ 281 w 10000"/>
                  <a:gd name="connsiteY178" fmla="*/ 2804 h 10000"/>
                  <a:gd name="connsiteX179" fmla="*/ 406 w 10000"/>
                  <a:gd name="connsiteY179" fmla="*/ 2736 h 10000"/>
                  <a:gd name="connsiteX180" fmla="*/ 656 w 10000"/>
                  <a:gd name="connsiteY180" fmla="*/ 2669 h 10000"/>
                  <a:gd name="connsiteX181" fmla="*/ 906 w 10000"/>
                  <a:gd name="connsiteY181" fmla="*/ 2624 h 10000"/>
                  <a:gd name="connsiteX182" fmla="*/ 1156 w 10000"/>
                  <a:gd name="connsiteY182" fmla="*/ 2635 h 10000"/>
                  <a:gd name="connsiteX183" fmla="*/ 1500 w 10000"/>
                  <a:gd name="connsiteY183" fmla="*/ 2624 h 10000"/>
                  <a:gd name="connsiteX184" fmla="*/ 1500 w 10000"/>
                  <a:gd name="connsiteY184" fmla="*/ 2624 h 10000"/>
                  <a:gd name="connsiteX185" fmla="*/ 2922 w 10000"/>
                  <a:gd name="connsiteY185" fmla="*/ 2624 h 10000"/>
                  <a:gd name="connsiteX186" fmla="*/ 2922 w 10000"/>
                  <a:gd name="connsiteY186" fmla="*/ 2624 h 10000"/>
                  <a:gd name="connsiteX187" fmla="*/ 3078 w 10000"/>
                  <a:gd name="connsiteY187" fmla="*/ 2601 h 10000"/>
                  <a:gd name="connsiteX188" fmla="*/ 3234 w 10000"/>
                  <a:gd name="connsiteY188" fmla="*/ 2579 h 10000"/>
                  <a:gd name="connsiteX189" fmla="*/ 3391 w 10000"/>
                  <a:gd name="connsiteY189" fmla="*/ 2534 h 10000"/>
                  <a:gd name="connsiteX190" fmla="*/ 3578 w 10000"/>
                  <a:gd name="connsiteY190" fmla="*/ 2477 h 10000"/>
                  <a:gd name="connsiteX191" fmla="*/ 3734 w 10000"/>
                  <a:gd name="connsiteY191" fmla="*/ 2342 h 10000"/>
                  <a:gd name="connsiteX192" fmla="*/ 3797 w 10000"/>
                  <a:gd name="connsiteY192" fmla="*/ 2275 h 10000"/>
                  <a:gd name="connsiteX193" fmla="*/ 3828 w 10000"/>
                  <a:gd name="connsiteY193" fmla="*/ 2185 h 10000"/>
                  <a:gd name="connsiteX194" fmla="*/ 3859 w 10000"/>
                  <a:gd name="connsiteY194" fmla="*/ 2072 h 10000"/>
                  <a:gd name="connsiteX195" fmla="*/ 3891 w 10000"/>
                  <a:gd name="connsiteY195" fmla="*/ 1937 h 10000"/>
                  <a:gd name="connsiteX196" fmla="*/ 3891 w 10000"/>
                  <a:gd name="connsiteY196" fmla="*/ 1937 h 10000"/>
                  <a:gd name="connsiteX197" fmla="*/ 3859 w 10000"/>
                  <a:gd name="connsiteY197" fmla="*/ 1689 h 10000"/>
                  <a:gd name="connsiteX198" fmla="*/ 3766 w 10000"/>
                  <a:gd name="connsiteY198" fmla="*/ 1509 h 10000"/>
                  <a:gd name="connsiteX199" fmla="*/ 3703 w 10000"/>
                  <a:gd name="connsiteY199" fmla="*/ 1441 h 10000"/>
                  <a:gd name="connsiteX200" fmla="*/ 3641 w 10000"/>
                  <a:gd name="connsiteY200" fmla="*/ 1374 h 10000"/>
                  <a:gd name="connsiteX201" fmla="*/ 3484 w 10000"/>
                  <a:gd name="connsiteY201" fmla="*/ 1284 h 10000"/>
                  <a:gd name="connsiteX202" fmla="*/ 3234 w 10000"/>
                  <a:gd name="connsiteY202" fmla="*/ 1216 h 10000"/>
                  <a:gd name="connsiteX203" fmla="*/ 2984 w 10000"/>
                  <a:gd name="connsiteY203" fmla="*/ 1171 h 10000"/>
                  <a:gd name="connsiteX204" fmla="*/ 2672 w 10000"/>
                  <a:gd name="connsiteY204" fmla="*/ 1171 h 10000"/>
                  <a:gd name="connsiteX205" fmla="*/ 2313 w 10000"/>
                  <a:gd name="connsiteY205" fmla="*/ 1149 h 10000"/>
                  <a:gd name="connsiteX206" fmla="*/ 2313 w 10000"/>
                  <a:gd name="connsiteY206" fmla="*/ 1149 h 10000"/>
                  <a:gd name="connsiteX207" fmla="*/ 2188 w 10000"/>
                  <a:gd name="connsiteY207" fmla="*/ 1149 h 10000"/>
                  <a:gd name="connsiteX208" fmla="*/ 2031 w 10000"/>
                  <a:gd name="connsiteY208" fmla="*/ 1126 h 10000"/>
                  <a:gd name="connsiteX209" fmla="*/ 1875 w 10000"/>
                  <a:gd name="connsiteY209" fmla="*/ 1081 h 10000"/>
                  <a:gd name="connsiteX210" fmla="*/ 1688 w 10000"/>
                  <a:gd name="connsiteY210" fmla="*/ 991 h 10000"/>
                  <a:gd name="connsiteX211" fmla="*/ 1563 w 10000"/>
                  <a:gd name="connsiteY211" fmla="*/ 901 h 10000"/>
                  <a:gd name="connsiteX212" fmla="*/ 1500 w 10000"/>
                  <a:gd name="connsiteY212" fmla="*/ 811 h 10000"/>
                  <a:gd name="connsiteX213" fmla="*/ 1438 w 10000"/>
                  <a:gd name="connsiteY213" fmla="*/ 743 h 10000"/>
                  <a:gd name="connsiteX214" fmla="*/ 1406 w 10000"/>
                  <a:gd name="connsiteY214" fmla="*/ 631 h 10000"/>
                  <a:gd name="connsiteX215" fmla="*/ 1406 w 10000"/>
                  <a:gd name="connsiteY215" fmla="*/ 518 h 10000"/>
                  <a:gd name="connsiteX216" fmla="*/ 1406 w 10000"/>
                  <a:gd name="connsiteY216" fmla="*/ 518 h 10000"/>
                  <a:gd name="connsiteX217" fmla="*/ 1438 w 10000"/>
                  <a:gd name="connsiteY217" fmla="*/ 405 h 10000"/>
                  <a:gd name="connsiteX218" fmla="*/ 1469 w 10000"/>
                  <a:gd name="connsiteY218" fmla="*/ 315 h 10000"/>
                  <a:gd name="connsiteX219" fmla="*/ 1531 w 10000"/>
                  <a:gd name="connsiteY219" fmla="*/ 248 h 10000"/>
                  <a:gd name="connsiteX220" fmla="*/ 1625 w 10000"/>
                  <a:gd name="connsiteY220" fmla="*/ 180 h 10000"/>
                  <a:gd name="connsiteX221" fmla="*/ 1750 w 10000"/>
                  <a:gd name="connsiteY221" fmla="*/ 135 h 10000"/>
                  <a:gd name="connsiteX222" fmla="*/ 1875 w 10000"/>
                  <a:gd name="connsiteY222" fmla="*/ 90 h 10000"/>
                  <a:gd name="connsiteX223" fmla="*/ 2219 w 10000"/>
                  <a:gd name="connsiteY223" fmla="*/ 45 h 10000"/>
                  <a:gd name="connsiteX224" fmla="*/ 2578 w 10000"/>
                  <a:gd name="connsiteY224" fmla="*/ 0 h 10000"/>
                  <a:gd name="connsiteX225" fmla="*/ 2984 w 10000"/>
                  <a:gd name="connsiteY225" fmla="*/ 0 h 10000"/>
                  <a:gd name="connsiteX226" fmla="*/ 3703 w 10000"/>
                  <a:gd name="connsiteY226" fmla="*/ 23 h 10000"/>
                  <a:gd name="connsiteX227" fmla="*/ 3703 w 10000"/>
                  <a:gd name="connsiteY227" fmla="*/ 23 h 10000"/>
                  <a:gd name="connsiteX228" fmla="*/ 6047 w 10000"/>
                  <a:gd name="connsiteY228" fmla="*/ 23 h 10000"/>
                  <a:gd name="connsiteX229" fmla="*/ 6047 w 10000"/>
                  <a:gd name="connsiteY229" fmla="*/ 23 h 10000"/>
                  <a:gd name="connsiteX230" fmla="*/ 6141 w 10000"/>
                  <a:gd name="connsiteY230" fmla="*/ 23 h 10000"/>
                  <a:gd name="connsiteX231" fmla="*/ 6359 w 10000"/>
                  <a:gd name="connsiteY231" fmla="*/ 45 h 10000"/>
                  <a:gd name="connsiteX232" fmla="*/ 6734 w 10000"/>
                  <a:gd name="connsiteY232" fmla="*/ 90 h 10000"/>
                  <a:gd name="connsiteX233" fmla="*/ 6922 w 10000"/>
                  <a:gd name="connsiteY233" fmla="*/ 158 h 10000"/>
                  <a:gd name="connsiteX234" fmla="*/ 7141 w 10000"/>
                  <a:gd name="connsiteY234" fmla="*/ 225 h 10000"/>
                  <a:gd name="connsiteX235" fmla="*/ 7359 w 10000"/>
                  <a:gd name="connsiteY235" fmla="*/ 315 h 10000"/>
                  <a:gd name="connsiteX236" fmla="*/ 7625 w 10000"/>
                  <a:gd name="connsiteY236" fmla="*/ 428 h 10000"/>
                  <a:gd name="connsiteX237" fmla="*/ 7844 w 10000"/>
                  <a:gd name="connsiteY237" fmla="*/ 586 h 10000"/>
                  <a:gd name="connsiteX238" fmla="*/ 8063 w 10000"/>
                  <a:gd name="connsiteY238" fmla="*/ 766 h 10000"/>
                  <a:gd name="connsiteX239" fmla="*/ 8281 w 10000"/>
                  <a:gd name="connsiteY239" fmla="*/ 968 h 10000"/>
                  <a:gd name="connsiteX240" fmla="*/ 8469 w 10000"/>
                  <a:gd name="connsiteY240" fmla="*/ 1216 h 10000"/>
                  <a:gd name="connsiteX241" fmla="*/ 8656 w 10000"/>
                  <a:gd name="connsiteY241" fmla="*/ 1509 h 10000"/>
                  <a:gd name="connsiteX242" fmla="*/ 8813 w 10000"/>
                  <a:gd name="connsiteY242" fmla="*/ 1847 h 10000"/>
                  <a:gd name="connsiteX243" fmla="*/ 8813 w 10000"/>
                  <a:gd name="connsiteY243" fmla="*/ 1847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</a:cxnLst>
                <a:rect l="l" t="t" r="r" b="b"/>
                <a:pathLst>
                  <a:path w="10000" h="10000">
                    <a:moveTo>
                      <a:pt x="8813" y="1847"/>
                    </a:moveTo>
                    <a:lnTo>
                      <a:pt x="7266" y="2297"/>
                    </a:lnTo>
                    <a:lnTo>
                      <a:pt x="7266" y="2297"/>
                    </a:lnTo>
                    <a:cubicBezTo>
                      <a:pt x="7224" y="2230"/>
                      <a:pt x="7183" y="2162"/>
                      <a:pt x="7141" y="2095"/>
                    </a:cubicBezTo>
                    <a:lnTo>
                      <a:pt x="7016" y="1892"/>
                    </a:lnTo>
                    <a:lnTo>
                      <a:pt x="6828" y="1667"/>
                    </a:lnTo>
                    <a:lnTo>
                      <a:pt x="6672" y="1554"/>
                    </a:lnTo>
                    <a:lnTo>
                      <a:pt x="6547" y="1464"/>
                    </a:lnTo>
                    <a:lnTo>
                      <a:pt x="6359" y="1374"/>
                    </a:lnTo>
                    <a:lnTo>
                      <a:pt x="6172" y="1329"/>
                    </a:lnTo>
                    <a:lnTo>
                      <a:pt x="5984" y="1284"/>
                    </a:lnTo>
                    <a:lnTo>
                      <a:pt x="5734" y="1284"/>
                    </a:lnTo>
                    <a:lnTo>
                      <a:pt x="5484" y="1306"/>
                    </a:lnTo>
                    <a:lnTo>
                      <a:pt x="5203" y="1374"/>
                    </a:lnTo>
                    <a:lnTo>
                      <a:pt x="5203" y="1374"/>
                    </a:lnTo>
                    <a:lnTo>
                      <a:pt x="4953" y="1464"/>
                    </a:lnTo>
                    <a:lnTo>
                      <a:pt x="4734" y="1577"/>
                    </a:lnTo>
                    <a:lnTo>
                      <a:pt x="4578" y="1689"/>
                    </a:lnTo>
                    <a:lnTo>
                      <a:pt x="4453" y="1824"/>
                    </a:lnTo>
                    <a:cubicBezTo>
                      <a:pt x="4432" y="1877"/>
                      <a:pt x="4412" y="1929"/>
                      <a:pt x="4391" y="1982"/>
                    </a:cubicBezTo>
                    <a:cubicBezTo>
                      <a:pt x="4380" y="2035"/>
                      <a:pt x="4370" y="2087"/>
                      <a:pt x="4359" y="2140"/>
                    </a:cubicBezTo>
                    <a:lnTo>
                      <a:pt x="4359" y="2297"/>
                    </a:lnTo>
                    <a:cubicBezTo>
                      <a:pt x="4370" y="2350"/>
                      <a:pt x="4380" y="2402"/>
                      <a:pt x="4391" y="2455"/>
                    </a:cubicBezTo>
                    <a:cubicBezTo>
                      <a:pt x="4412" y="2504"/>
                      <a:pt x="4432" y="2552"/>
                      <a:pt x="4453" y="2601"/>
                    </a:cubicBezTo>
                    <a:lnTo>
                      <a:pt x="4578" y="2759"/>
                    </a:lnTo>
                    <a:lnTo>
                      <a:pt x="4703" y="2917"/>
                    </a:lnTo>
                    <a:lnTo>
                      <a:pt x="4859" y="3052"/>
                    </a:lnTo>
                    <a:lnTo>
                      <a:pt x="5047" y="3187"/>
                    </a:lnTo>
                    <a:lnTo>
                      <a:pt x="5234" y="3300"/>
                    </a:lnTo>
                    <a:lnTo>
                      <a:pt x="5453" y="3412"/>
                    </a:lnTo>
                    <a:lnTo>
                      <a:pt x="5672" y="3480"/>
                    </a:lnTo>
                    <a:lnTo>
                      <a:pt x="5672" y="3480"/>
                    </a:lnTo>
                    <a:lnTo>
                      <a:pt x="6203" y="3660"/>
                    </a:lnTo>
                    <a:lnTo>
                      <a:pt x="6828" y="3863"/>
                    </a:lnTo>
                    <a:lnTo>
                      <a:pt x="7484" y="4133"/>
                    </a:lnTo>
                    <a:lnTo>
                      <a:pt x="7813" y="4291"/>
                    </a:lnTo>
                    <a:lnTo>
                      <a:pt x="8156" y="4448"/>
                    </a:lnTo>
                    <a:lnTo>
                      <a:pt x="8469" y="4628"/>
                    </a:lnTo>
                    <a:lnTo>
                      <a:pt x="8781" y="4831"/>
                    </a:lnTo>
                    <a:lnTo>
                      <a:pt x="9063" y="5034"/>
                    </a:lnTo>
                    <a:lnTo>
                      <a:pt x="9313" y="5259"/>
                    </a:lnTo>
                    <a:lnTo>
                      <a:pt x="9531" y="5507"/>
                    </a:lnTo>
                    <a:lnTo>
                      <a:pt x="9719" y="5777"/>
                    </a:lnTo>
                    <a:cubicBezTo>
                      <a:pt x="9761" y="5867"/>
                      <a:pt x="9802" y="5957"/>
                      <a:pt x="9844" y="6047"/>
                    </a:cubicBezTo>
                    <a:cubicBezTo>
                      <a:pt x="9875" y="6145"/>
                      <a:pt x="9907" y="6242"/>
                      <a:pt x="9938" y="6340"/>
                    </a:cubicBezTo>
                    <a:lnTo>
                      <a:pt x="9938" y="6340"/>
                    </a:lnTo>
                    <a:cubicBezTo>
                      <a:pt x="9948" y="6438"/>
                      <a:pt x="9959" y="6535"/>
                      <a:pt x="9969" y="6633"/>
                    </a:cubicBezTo>
                    <a:cubicBezTo>
                      <a:pt x="9979" y="6731"/>
                      <a:pt x="9990" y="6828"/>
                      <a:pt x="10000" y="6926"/>
                    </a:cubicBezTo>
                    <a:cubicBezTo>
                      <a:pt x="9990" y="7023"/>
                      <a:pt x="9979" y="7121"/>
                      <a:pt x="9969" y="7218"/>
                    </a:cubicBezTo>
                    <a:cubicBezTo>
                      <a:pt x="9948" y="7308"/>
                      <a:pt x="9927" y="7399"/>
                      <a:pt x="9906" y="7489"/>
                    </a:cubicBezTo>
                    <a:cubicBezTo>
                      <a:pt x="9885" y="7568"/>
                      <a:pt x="9865" y="7646"/>
                      <a:pt x="9844" y="7725"/>
                    </a:cubicBezTo>
                    <a:lnTo>
                      <a:pt x="9719" y="7973"/>
                    </a:lnTo>
                    <a:lnTo>
                      <a:pt x="9594" y="8221"/>
                    </a:lnTo>
                    <a:lnTo>
                      <a:pt x="9438" y="8446"/>
                    </a:lnTo>
                    <a:cubicBezTo>
                      <a:pt x="9386" y="8514"/>
                      <a:pt x="9333" y="8581"/>
                      <a:pt x="9281" y="8649"/>
                    </a:cubicBezTo>
                    <a:lnTo>
                      <a:pt x="9094" y="8829"/>
                    </a:lnTo>
                    <a:lnTo>
                      <a:pt x="8875" y="9009"/>
                    </a:lnTo>
                    <a:lnTo>
                      <a:pt x="8656" y="9189"/>
                    </a:lnTo>
                    <a:lnTo>
                      <a:pt x="8438" y="9324"/>
                    </a:lnTo>
                    <a:lnTo>
                      <a:pt x="8219" y="9459"/>
                    </a:lnTo>
                    <a:lnTo>
                      <a:pt x="7969" y="9572"/>
                    </a:lnTo>
                    <a:lnTo>
                      <a:pt x="7719" y="9662"/>
                    </a:lnTo>
                    <a:lnTo>
                      <a:pt x="7719" y="9662"/>
                    </a:lnTo>
                    <a:lnTo>
                      <a:pt x="7266" y="9797"/>
                    </a:lnTo>
                    <a:lnTo>
                      <a:pt x="6828" y="9910"/>
                    </a:lnTo>
                    <a:lnTo>
                      <a:pt x="6484" y="9955"/>
                    </a:lnTo>
                    <a:lnTo>
                      <a:pt x="6172" y="10000"/>
                    </a:lnTo>
                    <a:lnTo>
                      <a:pt x="5922" y="10000"/>
                    </a:lnTo>
                    <a:lnTo>
                      <a:pt x="5734" y="10000"/>
                    </a:lnTo>
                    <a:lnTo>
                      <a:pt x="5578" y="10000"/>
                    </a:lnTo>
                    <a:lnTo>
                      <a:pt x="2797" y="10000"/>
                    </a:lnTo>
                    <a:lnTo>
                      <a:pt x="2797" y="10000"/>
                    </a:lnTo>
                    <a:lnTo>
                      <a:pt x="2641" y="9955"/>
                    </a:lnTo>
                    <a:lnTo>
                      <a:pt x="2438" y="9932"/>
                    </a:lnTo>
                    <a:lnTo>
                      <a:pt x="2250" y="9865"/>
                    </a:lnTo>
                    <a:lnTo>
                      <a:pt x="2063" y="9775"/>
                    </a:lnTo>
                    <a:lnTo>
                      <a:pt x="1906" y="9640"/>
                    </a:lnTo>
                    <a:lnTo>
                      <a:pt x="1844" y="9572"/>
                    </a:lnTo>
                    <a:lnTo>
                      <a:pt x="1781" y="9482"/>
                    </a:lnTo>
                    <a:cubicBezTo>
                      <a:pt x="1771" y="9444"/>
                      <a:pt x="1760" y="9407"/>
                      <a:pt x="1750" y="9369"/>
                    </a:cubicBezTo>
                    <a:lnTo>
                      <a:pt x="1750" y="9279"/>
                    </a:lnTo>
                    <a:lnTo>
                      <a:pt x="1750" y="9279"/>
                    </a:lnTo>
                    <a:lnTo>
                      <a:pt x="1750" y="9077"/>
                    </a:lnTo>
                    <a:lnTo>
                      <a:pt x="1844" y="8896"/>
                    </a:lnTo>
                    <a:lnTo>
                      <a:pt x="1938" y="8784"/>
                    </a:lnTo>
                    <a:lnTo>
                      <a:pt x="2063" y="8694"/>
                    </a:lnTo>
                    <a:lnTo>
                      <a:pt x="2219" y="8626"/>
                    </a:lnTo>
                    <a:lnTo>
                      <a:pt x="2375" y="8581"/>
                    </a:lnTo>
                    <a:lnTo>
                      <a:pt x="2578" y="8559"/>
                    </a:lnTo>
                    <a:lnTo>
                      <a:pt x="2766" y="8559"/>
                    </a:lnTo>
                    <a:lnTo>
                      <a:pt x="2766" y="8559"/>
                    </a:lnTo>
                    <a:lnTo>
                      <a:pt x="3297" y="8559"/>
                    </a:lnTo>
                    <a:lnTo>
                      <a:pt x="3672" y="8559"/>
                    </a:lnTo>
                    <a:lnTo>
                      <a:pt x="4047" y="8536"/>
                    </a:lnTo>
                    <a:lnTo>
                      <a:pt x="4234" y="8514"/>
                    </a:lnTo>
                    <a:lnTo>
                      <a:pt x="4422" y="8468"/>
                    </a:lnTo>
                    <a:lnTo>
                      <a:pt x="4578" y="8401"/>
                    </a:lnTo>
                    <a:lnTo>
                      <a:pt x="4703" y="8333"/>
                    </a:lnTo>
                    <a:lnTo>
                      <a:pt x="4828" y="8243"/>
                    </a:lnTo>
                    <a:lnTo>
                      <a:pt x="4922" y="8131"/>
                    </a:lnTo>
                    <a:cubicBezTo>
                      <a:pt x="4943" y="8086"/>
                      <a:pt x="4963" y="8040"/>
                      <a:pt x="4984" y="7995"/>
                    </a:cubicBezTo>
                    <a:cubicBezTo>
                      <a:pt x="4995" y="7943"/>
                      <a:pt x="5005" y="7890"/>
                      <a:pt x="5016" y="7838"/>
                    </a:cubicBezTo>
                    <a:lnTo>
                      <a:pt x="5016" y="7838"/>
                    </a:lnTo>
                    <a:cubicBezTo>
                      <a:pt x="5005" y="7778"/>
                      <a:pt x="4995" y="7718"/>
                      <a:pt x="4984" y="7658"/>
                    </a:cubicBezTo>
                    <a:cubicBezTo>
                      <a:pt x="4974" y="7613"/>
                      <a:pt x="4963" y="7568"/>
                      <a:pt x="4953" y="7523"/>
                    </a:cubicBezTo>
                    <a:cubicBezTo>
                      <a:pt x="4932" y="7489"/>
                      <a:pt x="4912" y="7455"/>
                      <a:pt x="4891" y="7421"/>
                    </a:cubicBezTo>
                    <a:cubicBezTo>
                      <a:pt x="4860" y="7391"/>
                      <a:pt x="4828" y="7361"/>
                      <a:pt x="4797" y="7331"/>
                    </a:cubicBezTo>
                    <a:lnTo>
                      <a:pt x="4672" y="7241"/>
                    </a:lnTo>
                    <a:lnTo>
                      <a:pt x="4578" y="7196"/>
                    </a:lnTo>
                    <a:lnTo>
                      <a:pt x="4422" y="7128"/>
                    </a:lnTo>
                    <a:lnTo>
                      <a:pt x="4297" y="7106"/>
                    </a:lnTo>
                    <a:lnTo>
                      <a:pt x="4016" y="7061"/>
                    </a:lnTo>
                    <a:lnTo>
                      <a:pt x="3734" y="7061"/>
                    </a:lnTo>
                    <a:lnTo>
                      <a:pt x="3328" y="7061"/>
                    </a:lnTo>
                    <a:lnTo>
                      <a:pt x="3328" y="7061"/>
                    </a:lnTo>
                    <a:lnTo>
                      <a:pt x="2953" y="7061"/>
                    </a:lnTo>
                    <a:lnTo>
                      <a:pt x="2703" y="7038"/>
                    </a:lnTo>
                    <a:lnTo>
                      <a:pt x="2406" y="6971"/>
                    </a:lnTo>
                    <a:lnTo>
                      <a:pt x="2156" y="6881"/>
                    </a:lnTo>
                    <a:lnTo>
                      <a:pt x="2031" y="6813"/>
                    </a:lnTo>
                    <a:cubicBezTo>
                      <a:pt x="2000" y="6790"/>
                      <a:pt x="1969" y="6768"/>
                      <a:pt x="1938" y="6745"/>
                    </a:cubicBezTo>
                    <a:cubicBezTo>
                      <a:pt x="1907" y="6715"/>
                      <a:pt x="1875" y="6685"/>
                      <a:pt x="1844" y="6655"/>
                    </a:cubicBezTo>
                    <a:cubicBezTo>
                      <a:pt x="1823" y="6618"/>
                      <a:pt x="1802" y="6580"/>
                      <a:pt x="1781" y="6543"/>
                    </a:cubicBezTo>
                    <a:cubicBezTo>
                      <a:pt x="1771" y="6505"/>
                      <a:pt x="1760" y="6468"/>
                      <a:pt x="1750" y="6430"/>
                    </a:cubicBezTo>
                    <a:lnTo>
                      <a:pt x="1750" y="6273"/>
                    </a:lnTo>
                    <a:lnTo>
                      <a:pt x="1750" y="6273"/>
                    </a:lnTo>
                    <a:lnTo>
                      <a:pt x="1750" y="6137"/>
                    </a:lnTo>
                    <a:cubicBezTo>
                      <a:pt x="1771" y="6100"/>
                      <a:pt x="1792" y="6062"/>
                      <a:pt x="1813" y="6025"/>
                    </a:cubicBezTo>
                    <a:cubicBezTo>
                      <a:pt x="1844" y="5987"/>
                      <a:pt x="1875" y="5950"/>
                      <a:pt x="1906" y="5912"/>
                    </a:cubicBezTo>
                    <a:lnTo>
                      <a:pt x="2000" y="5845"/>
                    </a:lnTo>
                    <a:lnTo>
                      <a:pt x="2125" y="5777"/>
                    </a:lnTo>
                    <a:lnTo>
                      <a:pt x="2281" y="5732"/>
                    </a:lnTo>
                    <a:lnTo>
                      <a:pt x="2641" y="5664"/>
                    </a:lnTo>
                    <a:lnTo>
                      <a:pt x="3016" y="5642"/>
                    </a:lnTo>
                    <a:lnTo>
                      <a:pt x="3359" y="5642"/>
                    </a:lnTo>
                    <a:lnTo>
                      <a:pt x="3891" y="5642"/>
                    </a:lnTo>
                    <a:lnTo>
                      <a:pt x="3891" y="5642"/>
                    </a:lnTo>
                    <a:lnTo>
                      <a:pt x="4328" y="5642"/>
                    </a:lnTo>
                    <a:lnTo>
                      <a:pt x="4609" y="5597"/>
                    </a:lnTo>
                    <a:lnTo>
                      <a:pt x="4922" y="5552"/>
                    </a:lnTo>
                    <a:lnTo>
                      <a:pt x="5047" y="5484"/>
                    </a:lnTo>
                    <a:lnTo>
                      <a:pt x="5172" y="5439"/>
                    </a:lnTo>
                    <a:cubicBezTo>
                      <a:pt x="5214" y="5417"/>
                      <a:pt x="5255" y="5394"/>
                      <a:pt x="5297" y="5372"/>
                    </a:cubicBezTo>
                    <a:cubicBezTo>
                      <a:pt x="5328" y="5342"/>
                      <a:pt x="5360" y="5312"/>
                      <a:pt x="5391" y="5282"/>
                    </a:cubicBezTo>
                    <a:cubicBezTo>
                      <a:pt x="5422" y="5252"/>
                      <a:pt x="5453" y="5221"/>
                      <a:pt x="5484" y="5191"/>
                    </a:cubicBezTo>
                    <a:lnTo>
                      <a:pt x="5547" y="5056"/>
                    </a:lnTo>
                    <a:cubicBezTo>
                      <a:pt x="5557" y="5011"/>
                      <a:pt x="5568" y="4966"/>
                      <a:pt x="5578" y="4921"/>
                    </a:cubicBezTo>
                    <a:lnTo>
                      <a:pt x="5578" y="4786"/>
                    </a:lnTo>
                    <a:lnTo>
                      <a:pt x="5578" y="4786"/>
                    </a:lnTo>
                    <a:lnTo>
                      <a:pt x="5578" y="4628"/>
                    </a:lnTo>
                    <a:cubicBezTo>
                      <a:pt x="5557" y="4583"/>
                      <a:pt x="5537" y="4538"/>
                      <a:pt x="5516" y="4493"/>
                    </a:cubicBezTo>
                    <a:cubicBezTo>
                      <a:pt x="5495" y="4456"/>
                      <a:pt x="5474" y="4418"/>
                      <a:pt x="5453" y="4381"/>
                    </a:cubicBezTo>
                    <a:cubicBezTo>
                      <a:pt x="5422" y="4358"/>
                      <a:pt x="5390" y="4336"/>
                      <a:pt x="5359" y="4313"/>
                    </a:cubicBezTo>
                    <a:lnTo>
                      <a:pt x="5266" y="4223"/>
                    </a:lnTo>
                    <a:lnTo>
                      <a:pt x="5109" y="4178"/>
                    </a:lnTo>
                    <a:lnTo>
                      <a:pt x="4984" y="4133"/>
                    </a:lnTo>
                    <a:lnTo>
                      <a:pt x="4828" y="4110"/>
                    </a:lnTo>
                    <a:lnTo>
                      <a:pt x="4484" y="4088"/>
                    </a:lnTo>
                    <a:lnTo>
                      <a:pt x="4141" y="4065"/>
                    </a:lnTo>
                    <a:lnTo>
                      <a:pt x="3453" y="4088"/>
                    </a:lnTo>
                    <a:lnTo>
                      <a:pt x="3453" y="4088"/>
                    </a:lnTo>
                    <a:lnTo>
                      <a:pt x="1500" y="4088"/>
                    </a:lnTo>
                    <a:lnTo>
                      <a:pt x="1500" y="4088"/>
                    </a:lnTo>
                    <a:lnTo>
                      <a:pt x="1250" y="4088"/>
                    </a:lnTo>
                    <a:lnTo>
                      <a:pt x="1000" y="4065"/>
                    </a:lnTo>
                    <a:lnTo>
                      <a:pt x="750" y="4020"/>
                    </a:lnTo>
                    <a:lnTo>
                      <a:pt x="469" y="3953"/>
                    </a:lnTo>
                    <a:lnTo>
                      <a:pt x="344" y="3885"/>
                    </a:lnTo>
                    <a:cubicBezTo>
                      <a:pt x="302" y="3863"/>
                      <a:pt x="261" y="3840"/>
                      <a:pt x="219" y="3818"/>
                    </a:cubicBezTo>
                    <a:lnTo>
                      <a:pt x="125" y="3727"/>
                    </a:lnTo>
                    <a:cubicBezTo>
                      <a:pt x="104" y="3690"/>
                      <a:pt x="84" y="3652"/>
                      <a:pt x="63" y="3615"/>
                    </a:cubicBezTo>
                    <a:lnTo>
                      <a:pt x="0" y="3480"/>
                    </a:lnTo>
                    <a:lnTo>
                      <a:pt x="0" y="3345"/>
                    </a:lnTo>
                    <a:lnTo>
                      <a:pt x="0" y="3345"/>
                    </a:lnTo>
                    <a:lnTo>
                      <a:pt x="0" y="3187"/>
                    </a:lnTo>
                    <a:cubicBezTo>
                      <a:pt x="10" y="3149"/>
                      <a:pt x="21" y="3112"/>
                      <a:pt x="31" y="3074"/>
                    </a:cubicBezTo>
                    <a:cubicBezTo>
                      <a:pt x="52" y="3037"/>
                      <a:pt x="73" y="2999"/>
                      <a:pt x="94" y="2962"/>
                    </a:cubicBezTo>
                    <a:cubicBezTo>
                      <a:pt x="125" y="2932"/>
                      <a:pt x="157" y="2902"/>
                      <a:pt x="188" y="2872"/>
                    </a:cubicBezTo>
                    <a:cubicBezTo>
                      <a:pt x="219" y="2849"/>
                      <a:pt x="250" y="2827"/>
                      <a:pt x="281" y="2804"/>
                    </a:cubicBezTo>
                    <a:lnTo>
                      <a:pt x="406" y="2736"/>
                    </a:lnTo>
                    <a:lnTo>
                      <a:pt x="656" y="2669"/>
                    </a:lnTo>
                    <a:lnTo>
                      <a:pt x="906" y="2624"/>
                    </a:lnTo>
                    <a:lnTo>
                      <a:pt x="1156" y="2635"/>
                    </a:lnTo>
                    <a:lnTo>
                      <a:pt x="1500" y="2624"/>
                    </a:lnTo>
                    <a:lnTo>
                      <a:pt x="1500" y="2624"/>
                    </a:lnTo>
                    <a:lnTo>
                      <a:pt x="2922" y="2624"/>
                    </a:lnTo>
                    <a:lnTo>
                      <a:pt x="2922" y="2624"/>
                    </a:lnTo>
                    <a:lnTo>
                      <a:pt x="3078" y="2601"/>
                    </a:lnTo>
                    <a:lnTo>
                      <a:pt x="3234" y="2579"/>
                    </a:lnTo>
                    <a:lnTo>
                      <a:pt x="3391" y="2534"/>
                    </a:lnTo>
                    <a:lnTo>
                      <a:pt x="3578" y="2477"/>
                    </a:lnTo>
                    <a:lnTo>
                      <a:pt x="3734" y="2342"/>
                    </a:lnTo>
                    <a:cubicBezTo>
                      <a:pt x="3755" y="2320"/>
                      <a:pt x="3776" y="2297"/>
                      <a:pt x="3797" y="2275"/>
                    </a:cubicBezTo>
                    <a:cubicBezTo>
                      <a:pt x="3807" y="2245"/>
                      <a:pt x="3818" y="2215"/>
                      <a:pt x="3828" y="2185"/>
                    </a:cubicBezTo>
                    <a:cubicBezTo>
                      <a:pt x="3838" y="2147"/>
                      <a:pt x="3849" y="2110"/>
                      <a:pt x="3859" y="2072"/>
                    </a:cubicBezTo>
                    <a:cubicBezTo>
                      <a:pt x="3870" y="2027"/>
                      <a:pt x="3880" y="1982"/>
                      <a:pt x="3891" y="1937"/>
                    </a:cubicBezTo>
                    <a:lnTo>
                      <a:pt x="3891" y="1937"/>
                    </a:lnTo>
                    <a:cubicBezTo>
                      <a:pt x="3880" y="1854"/>
                      <a:pt x="3870" y="1772"/>
                      <a:pt x="3859" y="1689"/>
                    </a:cubicBezTo>
                    <a:lnTo>
                      <a:pt x="3766" y="1509"/>
                    </a:lnTo>
                    <a:cubicBezTo>
                      <a:pt x="3745" y="1486"/>
                      <a:pt x="3724" y="1464"/>
                      <a:pt x="3703" y="1441"/>
                    </a:cubicBezTo>
                    <a:cubicBezTo>
                      <a:pt x="3682" y="1419"/>
                      <a:pt x="3662" y="1396"/>
                      <a:pt x="3641" y="1374"/>
                    </a:cubicBezTo>
                    <a:lnTo>
                      <a:pt x="3484" y="1284"/>
                    </a:lnTo>
                    <a:lnTo>
                      <a:pt x="3234" y="1216"/>
                    </a:lnTo>
                    <a:lnTo>
                      <a:pt x="2984" y="1171"/>
                    </a:lnTo>
                    <a:lnTo>
                      <a:pt x="2672" y="1171"/>
                    </a:lnTo>
                    <a:lnTo>
                      <a:pt x="2313" y="1149"/>
                    </a:lnTo>
                    <a:lnTo>
                      <a:pt x="2313" y="1149"/>
                    </a:lnTo>
                    <a:lnTo>
                      <a:pt x="2188" y="1149"/>
                    </a:lnTo>
                    <a:lnTo>
                      <a:pt x="2031" y="1126"/>
                    </a:lnTo>
                    <a:lnTo>
                      <a:pt x="1875" y="1081"/>
                    </a:lnTo>
                    <a:lnTo>
                      <a:pt x="1688" y="991"/>
                    </a:lnTo>
                    <a:lnTo>
                      <a:pt x="1563" y="901"/>
                    </a:lnTo>
                    <a:lnTo>
                      <a:pt x="1500" y="811"/>
                    </a:lnTo>
                    <a:lnTo>
                      <a:pt x="1438" y="743"/>
                    </a:lnTo>
                    <a:cubicBezTo>
                      <a:pt x="1427" y="706"/>
                      <a:pt x="1417" y="668"/>
                      <a:pt x="1406" y="631"/>
                    </a:cubicBezTo>
                    <a:lnTo>
                      <a:pt x="1406" y="518"/>
                    </a:lnTo>
                    <a:lnTo>
                      <a:pt x="1406" y="518"/>
                    </a:lnTo>
                    <a:cubicBezTo>
                      <a:pt x="1417" y="480"/>
                      <a:pt x="1427" y="443"/>
                      <a:pt x="1438" y="405"/>
                    </a:cubicBezTo>
                    <a:cubicBezTo>
                      <a:pt x="1448" y="375"/>
                      <a:pt x="1459" y="345"/>
                      <a:pt x="1469" y="315"/>
                    </a:cubicBezTo>
                    <a:cubicBezTo>
                      <a:pt x="1490" y="293"/>
                      <a:pt x="1510" y="270"/>
                      <a:pt x="1531" y="248"/>
                    </a:cubicBezTo>
                    <a:cubicBezTo>
                      <a:pt x="1562" y="225"/>
                      <a:pt x="1594" y="203"/>
                      <a:pt x="1625" y="180"/>
                    </a:cubicBezTo>
                    <a:lnTo>
                      <a:pt x="1750" y="135"/>
                    </a:lnTo>
                    <a:lnTo>
                      <a:pt x="1875" y="90"/>
                    </a:lnTo>
                    <a:lnTo>
                      <a:pt x="2219" y="45"/>
                    </a:lnTo>
                    <a:lnTo>
                      <a:pt x="2578" y="0"/>
                    </a:lnTo>
                    <a:lnTo>
                      <a:pt x="2984" y="0"/>
                    </a:lnTo>
                    <a:lnTo>
                      <a:pt x="3703" y="23"/>
                    </a:lnTo>
                    <a:lnTo>
                      <a:pt x="3703" y="23"/>
                    </a:lnTo>
                    <a:lnTo>
                      <a:pt x="6047" y="23"/>
                    </a:lnTo>
                    <a:lnTo>
                      <a:pt x="6047" y="23"/>
                    </a:lnTo>
                    <a:lnTo>
                      <a:pt x="6141" y="23"/>
                    </a:lnTo>
                    <a:lnTo>
                      <a:pt x="6359" y="45"/>
                    </a:lnTo>
                    <a:lnTo>
                      <a:pt x="6734" y="90"/>
                    </a:lnTo>
                    <a:lnTo>
                      <a:pt x="6922" y="158"/>
                    </a:lnTo>
                    <a:lnTo>
                      <a:pt x="7141" y="225"/>
                    </a:lnTo>
                    <a:lnTo>
                      <a:pt x="7359" y="315"/>
                    </a:lnTo>
                    <a:lnTo>
                      <a:pt x="7625" y="428"/>
                    </a:lnTo>
                    <a:lnTo>
                      <a:pt x="7844" y="586"/>
                    </a:lnTo>
                    <a:lnTo>
                      <a:pt x="8063" y="766"/>
                    </a:lnTo>
                    <a:lnTo>
                      <a:pt x="8281" y="968"/>
                    </a:lnTo>
                    <a:lnTo>
                      <a:pt x="8469" y="1216"/>
                    </a:lnTo>
                    <a:cubicBezTo>
                      <a:pt x="8531" y="1314"/>
                      <a:pt x="8594" y="1411"/>
                      <a:pt x="8656" y="1509"/>
                    </a:cubicBezTo>
                    <a:cubicBezTo>
                      <a:pt x="8708" y="1622"/>
                      <a:pt x="8761" y="1734"/>
                      <a:pt x="8813" y="1847"/>
                    </a:cubicBezTo>
                    <a:lnTo>
                      <a:pt x="8813" y="18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6" name="Rectangle: Rounded Corners 45"/>
              <p:cNvSpPr/>
              <p:nvPr/>
            </p:nvSpPr>
            <p:spPr>
              <a:xfrm>
                <a:off x="2352733" y="3097356"/>
                <a:ext cx="523817" cy="202407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7" name="Rectangle: Rounded Corners 46"/>
              <p:cNvSpPr/>
              <p:nvPr/>
            </p:nvSpPr>
            <p:spPr>
              <a:xfrm>
                <a:off x="2806700" y="3519631"/>
                <a:ext cx="363010" cy="20240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1860" y="4539069"/>
            <a:ext cx="2767238" cy="27559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99237" y="4529727"/>
            <a:ext cx="2576832" cy="25781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12698" y="5167719"/>
            <a:ext cx="2411813" cy="2413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86978" y="-1064437"/>
            <a:ext cx="4518976" cy="45212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1588"/>
            <a:ext cx="3338457" cy="26797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44605" y="-251637"/>
            <a:ext cx="2894175" cy="289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7698" y="-647688"/>
            <a:ext cx="3338457" cy="26797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161427" y="3767965"/>
            <a:ext cx="307702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Sed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perspiciatis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unde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omnis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iste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natus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error sit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voluptatem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accusantium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doloremque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laudantium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totam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rem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aperiam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1917" y="1847347"/>
            <a:ext cx="4914942" cy="1622028"/>
            <a:chOff x="721917" y="1847347"/>
            <a:chExt cx="4914942" cy="1622028"/>
          </a:xfrm>
        </p:grpSpPr>
        <p:sp>
          <p:nvSpPr>
            <p:cNvPr id="27" name="TextBox 26"/>
            <p:cNvSpPr txBox="1"/>
            <p:nvPr/>
          </p:nvSpPr>
          <p:spPr>
            <a:xfrm>
              <a:off x="1161426" y="1847347"/>
              <a:ext cx="30770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Solid Project’s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17884" y="2145936"/>
              <a:ext cx="45189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SPECIAL</a:t>
              </a:r>
            </a:p>
            <a:p>
              <a:r>
                <a:rPr lang="en-US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IMAGE LAYOUT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721917" y="2378572"/>
              <a:ext cx="295275" cy="246132"/>
              <a:chOff x="466725" y="2427118"/>
              <a:chExt cx="295275" cy="246132"/>
            </a:xfrm>
          </p:grpSpPr>
          <p:sp>
            <p:nvSpPr>
              <p:cNvPr id="31" name="Rectangle: Rounded Corners 30"/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2" name="Rectangle: Rounded Corners 31"/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1161427" y="4639019"/>
            <a:ext cx="307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“Nemo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enim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ipsam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voluptatem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quia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voluptas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aspernatur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aut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odit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aut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fugit”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/>
          <a:stretch>
            <a:fillRect/>
          </a:stretch>
        </p:blipFill>
        <p:spPr/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860" y="4539069"/>
            <a:ext cx="2767238" cy="27559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9237" y="4529727"/>
            <a:ext cx="2576832" cy="25781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2698" y="5167719"/>
            <a:ext cx="2411813" cy="2413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6978" y="-1064437"/>
            <a:ext cx="4518976" cy="45212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4605" y="-251637"/>
            <a:ext cx="2894175" cy="289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9616593" y="4142550"/>
            <a:ext cx="1563123" cy="1563123"/>
            <a:chOff x="5570123" y="4057720"/>
            <a:chExt cx="1563123" cy="1563123"/>
          </a:xfrm>
        </p:grpSpPr>
        <p:sp>
          <p:nvSpPr>
            <p:cNvPr id="23" name="Rectangle: Rounded Corners 22"/>
            <p:cNvSpPr/>
            <p:nvPr/>
          </p:nvSpPr>
          <p:spPr>
            <a:xfrm>
              <a:off x="5570123" y="4057720"/>
              <a:ext cx="1563123" cy="1563123"/>
            </a:xfrm>
            <a:prstGeom prst="roundRect">
              <a:avLst>
                <a:gd name="adj" fmla="val 2972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dist="50800" dir="5400000" algn="t" rotWithShape="0">
                <a:schemeClr val="tx1"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682098" y="4734956"/>
              <a:ext cx="1339173" cy="819307"/>
              <a:chOff x="5682098" y="4666321"/>
              <a:chExt cx="1339173" cy="819307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5682098" y="4977797"/>
                <a:ext cx="1339173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900" i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“enim ipsam voluptatem quia voluptas sit.</a:t>
                </a:r>
                <a:endParaRPr lang="en-US" sz="900" i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795840" y="4666321"/>
                <a:ext cx="1111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1425</a:t>
                </a:r>
              </a:p>
            </p:txBody>
          </p:sp>
        </p:grpSp>
        <p:sp>
          <p:nvSpPr>
            <p:cNvPr id="25" name="Freeform 158"/>
            <p:cNvSpPr>
              <a:spLocks noEditPoints="1"/>
            </p:cNvSpPr>
            <p:nvPr/>
          </p:nvSpPr>
          <p:spPr bwMode="auto">
            <a:xfrm>
              <a:off x="6150959" y="4255568"/>
              <a:ext cx="356826" cy="422648"/>
            </a:xfrm>
            <a:custGeom>
              <a:avLst/>
              <a:gdLst>
                <a:gd name="T0" fmla="*/ 85 w 172"/>
                <a:gd name="T1" fmla="*/ 204 h 204"/>
                <a:gd name="T2" fmla="*/ 85 w 172"/>
                <a:gd name="T3" fmla="*/ 204 h 204"/>
                <a:gd name="T4" fmla="*/ 4 w 172"/>
                <a:gd name="T5" fmla="*/ 185 h 204"/>
                <a:gd name="T6" fmla="*/ 2 w 172"/>
                <a:gd name="T7" fmla="*/ 184 h 204"/>
                <a:gd name="T8" fmla="*/ 2 w 172"/>
                <a:gd name="T9" fmla="*/ 181 h 204"/>
                <a:gd name="T10" fmla="*/ 15 w 172"/>
                <a:gd name="T11" fmla="*/ 143 h 204"/>
                <a:gd name="T12" fmla="*/ 61 w 172"/>
                <a:gd name="T13" fmla="*/ 125 h 204"/>
                <a:gd name="T14" fmla="*/ 61 w 172"/>
                <a:gd name="T15" fmla="*/ 121 h 204"/>
                <a:gd name="T16" fmla="*/ 15 w 172"/>
                <a:gd name="T17" fmla="*/ 99 h 204"/>
                <a:gd name="T18" fmla="*/ 9 w 172"/>
                <a:gd name="T19" fmla="*/ 93 h 204"/>
                <a:gd name="T20" fmla="*/ 17 w 172"/>
                <a:gd name="T21" fmla="*/ 92 h 204"/>
                <a:gd name="T22" fmla="*/ 40 w 172"/>
                <a:gd name="T23" fmla="*/ 64 h 204"/>
                <a:gd name="T24" fmla="*/ 46 w 172"/>
                <a:gd name="T25" fmla="*/ 35 h 204"/>
                <a:gd name="T26" fmla="*/ 83 w 172"/>
                <a:gd name="T27" fmla="*/ 0 h 204"/>
                <a:gd name="T28" fmla="*/ 88 w 172"/>
                <a:gd name="T29" fmla="*/ 0 h 204"/>
                <a:gd name="T30" fmla="*/ 118 w 172"/>
                <a:gd name="T31" fmla="*/ 13 h 204"/>
                <a:gd name="T32" fmla="*/ 135 w 172"/>
                <a:gd name="T33" fmla="*/ 75 h 204"/>
                <a:gd name="T34" fmla="*/ 152 w 172"/>
                <a:gd name="T35" fmla="*/ 92 h 204"/>
                <a:gd name="T36" fmla="*/ 157 w 172"/>
                <a:gd name="T37" fmla="*/ 93 h 204"/>
                <a:gd name="T38" fmla="*/ 154 w 172"/>
                <a:gd name="T39" fmla="*/ 98 h 204"/>
                <a:gd name="T40" fmla="*/ 110 w 172"/>
                <a:gd name="T41" fmla="*/ 120 h 204"/>
                <a:gd name="T42" fmla="*/ 111 w 172"/>
                <a:gd name="T43" fmla="*/ 126 h 204"/>
                <a:gd name="T44" fmla="*/ 144 w 172"/>
                <a:gd name="T45" fmla="*/ 134 h 204"/>
                <a:gd name="T46" fmla="*/ 172 w 172"/>
                <a:gd name="T47" fmla="*/ 181 h 204"/>
                <a:gd name="T48" fmla="*/ 172 w 172"/>
                <a:gd name="T49" fmla="*/ 184 h 204"/>
                <a:gd name="T50" fmla="*/ 170 w 172"/>
                <a:gd name="T51" fmla="*/ 185 h 204"/>
                <a:gd name="T52" fmla="*/ 85 w 172"/>
                <a:gd name="T53" fmla="*/ 204 h 204"/>
                <a:gd name="T54" fmla="*/ 10 w 172"/>
                <a:gd name="T55" fmla="*/ 178 h 204"/>
                <a:gd name="T56" fmla="*/ 85 w 172"/>
                <a:gd name="T57" fmla="*/ 196 h 204"/>
                <a:gd name="T58" fmla="*/ 85 w 172"/>
                <a:gd name="T59" fmla="*/ 200 h 204"/>
                <a:gd name="T60" fmla="*/ 85 w 172"/>
                <a:gd name="T61" fmla="*/ 196 h 204"/>
                <a:gd name="T62" fmla="*/ 164 w 172"/>
                <a:gd name="T63" fmla="*/ 178 h 204"/>
                <a:gd name="T64" fmla="*/ 109 w 172"/>
                <a:gd name="T65" fmla="*/ 134 h 204"/>
                <a:gd name="T66" fmla="*/ 108 w 172"/>
                <a:gd name="T67" fmla="*/ 134 h 204"/>
                <a:gd name="T68" fmla="*/ 104 w 172"/>
                <a:gd name="T69" fmla="*/ 134 h 204"/>
                <a:gd name="T70" fmla="*/ 101 w 172"/>
                <a:gd name="T71" fmla="*/ 113 h 204"/>
                <a:gd name="T72" fmla="*/ 106 w 172"/>
                <a:gd name="T73" fmla="*/ 112 h 204"/>
                <a:gd name="T74" fmla="*/ 144 w 172"/>
                <a:gd name="T75" fmla="*/ 97 h 204"/>
                <a:gd name="T76" fmla="*/ 127 w 172"/>
                <a:gd name="T77" fmla="*/ 76 h 204"/>
                <a:gd name="T78" fmla="*/ 127 w 172"/>
                <a:gd name="T79" fmla="*/ 75 h 204"/>
                <a:gd name="T80" fmla="*/ 127 w 172"/>
                <a:gd name="T81" fmla="*/ 75 h 204"/>
                <a:gd name="T82" fmla="*/ 112 w 172"/>
                <a:gd name="T83" fmla="*/ 18 h 204"/>
                <a:gd name="T84" fmla="*/ 84 w 172"/>
                <a:gd name="T85" fmla="*/ 8 h 204"/>
                <a:gd name="T86" fmla="*/ 48 w 172"/>
                <a:gd name="T87" fmla="*/ 64 h 204"/>
                <a:gd name="T88" fmla="*/ 48 w 172"/>
                <a:gd name="T89" fmla="*/ 65 h 204"/>
                <a:gd name="T90" fmla="*/ 25 w 172"/>
                <a:gd name="T91" fmla="*/ 98 h 204"/>
                <a:gd name="T92" fmla="*/ 60 w 172"/>
                <a:gd name="T93" fmla="*/ 113 h 204"/>
                <a:gd name="T94" fmla="*/ 64 w 172"/>
                <a:gd name="T95" fmla="*/ 113 h 204"/>
                <a:gd name="T96" fmla="*/ 69 w 172"/>
                <a:gd name="T97" fmla="*/ 112 h 204"/>
                <a:gd name="T98" fmla="*/ 69 w 172"/>
                <a:gd name="T99" fmla="*/ 133 h 204"/>
                <a:gd name="T100" fmla="*/ 65 w 172"/>
                <a:gd name="T101" fmla="*/ 133 h 204"/>
                <a:gd name="T102" fmla="*/ 21 w 172"/>
                <a:gd name="T103" fmla="*/ 149 h 204"/>
                <a:gd name="T104" fmla="*/ 10 w 172"/>
                <a:gd name="T105" fmla="*/ 17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2" h="204">
                  <a:moveTo>
                    <a:pt x="85" y="204"/>
                  </a:moveTo>
                  <a:cubicBezTo>
                    <a:pt x="85" y="204"/>
                    <a:pt x="85" y="204"/>
                    <a:pt x="85" y="204"/>
                  </a:cubicBezTo>
                  <a:cubicBezTo>
                    <a:pt x="45" y="204"/>
                    <a:pt x="6" y="185"/>
                    <a:pt x="4" y="185"/>
                  </a:cubicBezTo>
                  <a:cubicBezTo>
                    <a:pt x="2" y="184"/>
                    <a:pt x="2" y="184"/>
                    <a:pt x="2" y="184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2" y="181"/>
                    <a:pt x="0" y="160"/>
                    <a:pt x="15" y="143"/>
                  </a:cubicBezTo>
                  <a:cubicBezTo>
                    <a:pt x="25" y="132"/>
                    <a:pt x="40" y="126"/>
                    <a:pt x="61" y="125"/>
                  </a:cubicBezTo>
                  <a:cubicBezTo>
                    <a:pt x="61" y="121"/>
                    <a:pt x="61" y="121"/>
                    <a:pt x="61" y="121"/>
                  </a:cubicBezTo>
                  <a:cubicBezTo>
                    <a:pt x="53" y="121"/>
                    <a:pt x="35" y="119"/>
                    <a:pt x="15" y="99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8" y="92"/>
                    <a:pt x="36" y="89"/>
                    <a:pt x="40" y="64"/>
                  </a:cubicBezTo>
                  <a:cubicBezTo>
                    <a:pt x="40" y="62"/>
                    <a:pt x="41" y="48"/>
                    <a:pt x="46" y="35"/>
                  </a:cubicBezTo>
                  <a:cubicBezTo>
                    <a:pt x="53" y="14"/>
                    <a:pt x="66" y="2"/>
                    <a:pt x="83" y="0"/>
                  </a:cubicBezTo>
                  <a:cubicBezTo>
                    <a:pt x="83" y="0"/>
                    <a:pt x="85" y="0"/>
                    <a:pt x="88" y="0"/>
                  </a:cubicBezTo>
                  <a:cubicBezTo>
                    <a:pt x="95" y="0"/>
                    <a:pt x="108" y="2"/>
                    <a:pt x="118" y="13"/>
                  </a:cubicBezTo>
                  <a:cubicBezTo>
                    <a:pt x="130" y="25"/>
                    <a:pt x="136" y="46"/>
                    <a:pt x="135" y="75"/>
                  </a:cubicBezTo>
                  <a:cubicBezTo>
                    <a:pt x="135" y="77"/>
                    <a:pt x="139" y="89"/>
                    <a:pt x="152" y="92"/>
                  </a:cubicBezTo>
                  <a:cubicBezTo>
                    <a:pt x="157" y="93"/>
                    <a:pt x="157" y="93"/>
                    <a:pt x="157" y="93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4" y="99"/>
                    <a:pt x="142" y="117"/>
                    <a:pt x="110" y="120"/>
                  </a:cubicBezTo>
                  <a:cubicBezTo>
                    <a:pt x="111" y="126"/>
                    <a:pt x="111" y="126"/>
                    <a:pt x="111" y="126"/>
                  </a:cubicBezTo>
                  <a:cubicBezTo>
                    <a:pt x="118" y="126"/>
                    <a:pt x="131" y="127"/>
                    <a:pt x="144" y="134"/>
                  </a:cubicBezTo>
                  <a:cubicBezTo>
                    <a:pt x="162" y="143"/>
                    <a:pt x="172" y="159"/>
                    <a:pt x="172" y="181"/>
                  </a:cubicBezTo>
                  <a:cubicBezTo>
                    <a:pt x="172" y="184"/>
                    <a:pt x="172" y="184"/>
                    <a:pt x="172" y="184"/>
                  </a:cubicBezTo>
                  <a:cubicBezTo>
                    <a:pt x="170" y="185"/>
                    <a:pt x="170" y="185"/>
                    <a:pt x="170" y="185"/>
                  </a:cubicBezTo>
                  <a:cubicBezTo>
                    <a:pt x="168" y="185"/>
                    <a:pt x="127" y="204"/>
                    <a:pt x="85" y="204"/>
                  </a:cubicBezTo>
                  <a:close/>
                  <a:moveTo>
                    <a:pt x="10" y="178"/>
                  </a:moveTo>
                  <a:cubicBezTo>
                    <a:pt x="18" y="182"/>
                    <a:pt x="52" y="196"/>
                    <a:pt x="85" y="196"/>
                  </a:cubicBezTo>
                  <a:cubicBezTo>
                    <a:pt x="85" y="200"/>
                    <a:pt x="85" y="200"/>
                    <a:pt x="85" y="200"/>
                  </a:cubicBezTo>
                  <a:cubicBezTo>
                    <a:pt x="85" y="196"/>
                    <a:pt x="85" y="196"/>
                    <a:pt x="85" y="196"/>
                  </a:cubicBezTo>
                  <a:cubicBezTo>
                    <a:pt x="120" y="196"/>
                    <a:pt x="155" y="182"/>
                    <a:pt x="164" y="178"/>
                  </a:cubicBezTo>
                  <a:cubicBezTo>
                    <a:pt x="162" y="136"/>
                    <a:pt x="118" y="134"/>
                    <a:pt x="109" y="134"/>
                  </a:cubicBezTo>
                  <a:cubicBezTo>
                    <a:pt x="108" y="134"/>
                    <a:pt x="108" y="134"/>
                    <a:pt x="108" y="134"/>
                  </a:cubicBezTo>
                  <a:cubicBezTo>
                    <a:pt x="104" y="134"/>
                    <a:pt x="104" y="134"/>
                    <a:pt x="104" y="134"/>
                  </a:cubicBezTo>
                  <a:cubicBezTo>
                    <a:pt x="101" y="113"/>
                    <a:pt x="101" y="113"/>
                    <a:pt x="101" y="113"/>
                  </a:cubicBezTo>
                  <a:cubicBezTo>
                    <a:pt x="106" y="112"/>
                    <a:pt x="106" y="112"/>
                    <a:pt x="106" y="112"/>
                  </a:cubicBezTo>
                  <a:cubicBezTo>
                    <a:pt x="127" y="111"/>
                    <a:pt x="139" y="103"/>
                    <a:pt x="144" y="97"/>
                  </a:cubicBezTo>
                  <a:cubicBezTo>
                    <a:pt x="130" y="91"/>
                    <a:pt x="127" y="77"/>
                    <a:pt x="127" y="76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28" y="48"/>
                    <a:pt x="123" y="29"/>
                    <a:pt x="112" y="18"/>
                  </a:cubicBezTo>
                  <a:cubicBezTo>
                    <a:pt x="100" y="5"/>
                    <a:pt x="84" y="8"/>
                    <a:pt x="84" y="8"/>
                  </a:cubicBezTo>
                  <a:cubicBezTo>
                    <a:pt x="50" y="12"/>
                    <a:pt x="48" y="64"/>
                    <a:pt x="48" y="64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5" y="86"/>
                    <a:pt x="33" y="94"/>
                    <a:pt x="25" y="98"/>
                  </a:cubicBezTo>
                  <a:cubicBezTo>
                    <a:pt x="41" y="111"/>
                    <a:pt x="53" y="113"/>
                    <a:pt x="60" y="113"/>
                  </a:cubicBezTo>
                  <a:cubicBezTo>
                    <a:pt x="63" y="113"/>
                    <a:pt x="64" y="113"/>
                    <a:pt x="64" y="113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69" y="133"/>
                    <a:pt x="69" y="133"/>
                    <a:pt x="69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45" y="133"/>
                    <a:pt x="30" y="138"/>
                    <a:pt x="21" y="149"/>
                  </a:cubicBezTo>
                  <a:cubicBezTo>
                    <a:pt x="11" y="159"/>
                    <a:pt x="10" y="173"/>
                    <a:pt x="10" y="17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558583" y="4142550"/>
            <a:ext cx="1563123" cy="1563123"/>
            <a:chOff x="5570123" y="2183121"/>
            <a:chExt cx="1563123" cy="1563123"/>
          </a:xfrm>
        </p:grpSpPr>
        <p:sp>
          <p:nvSpPr>
            <p:cNvPr id="29" name="Rectangle: Rounded Corners 28"/>
            <p:cNvSpPr/>
            <p:nvPr/>
          </p:nvSpPr>
          <p:spPr>
            <a:xfrm>
              <a:off x="5570123" y="2183121"/>
              <a:ext cx="1563123" cy="1563123"/>
            </a:xfrm>
            <a:prstGeom prst="roundRect">
              <a:avLst>
                <a:gd name="adj" fmla="val 2972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dist="50800" dir="5400000" algn="t" rotWithShape="0">
                <a:schemeClr val="tx1"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Freeform 159"/>
            <p:cNvSpPr>
              <a:spLocks noEditPoints="1"/>
            </p:cNvSpPr>
            <p:nvPr/>
          </p:nvSpPr>
          <p:spPr bwMode="auto">
            <a:xfrm>
              <a:off x="6126709" y="2383885"/>
              <a:ext cx="405326" cy="412256"/>
            </a:xfrm>
            <a:custGeom>
              <a:avLst/>
              <a:gdLst>
                <a:gd name="T0" fmla="*/ 97 w 196"/>
                <a:gd name="T1" fmla="*/ 200 h 200"/>
                <a:gd name="T2" fmla="*/ 10 w 196"/>
                <a:gd name="T3" fmla="*/ 178 h 200"/>
                <a:gd name="T4" fmla="*/ 8 w 196"/>
                <a:gd name="T5" fmla="*/ 177 h 200"/>
                <a:gd name="T6" fmla="*/ 8 w 196"/>
                <a:gd name="T7" fmla="*/ 175 h 200"/>
                <a:gd name="T8" fmla="*/ 46 w 196"/>
                <a:gd name="T9" fmla="*/ 117 h 200"/>
                <a:gd name="T10" fmla="*/ 46 w 196"/>
                <a:gd name="T11" fmla="*/ 117 h 200"/>
                <a:gd name="T12" fmla="*/ 69 w 196"/>
                <a:gd name="T13" fmla="*/ 102 h 200"/>
                <a:gd name="T14" fmla="*/ 70 w 196"/>
                <a:gd name="T15" fmla="*/ 101 h 200"/>
                <a:gd name="T16" fmla="*/ 67 w 196"/>
                <a:gd name="T17" fmla="*/ 86 h 200"/>
                <a:gd name="T18" fmla="*/ 58 w 196"/>
                <a:gd name="T19" fmla="*/ 46 h 200"/>
                <a:gd name="T20" fmla="*/ 58 w 196"/>
                <a:gd name="T21" fmla="*/ 45 h 200"/>
                <a:gd name="T22" fmla="*/ 59 w 196"/>
                <a:gd name="T23" fmla="*/ 45 h 200"/>
                <a:gd name="T24" fmla="*/ 62 w 196"/>
                <a:gd name="T25" fmla="*/ 19 h 200"/>
                <a:gd name="T26" fmla="*/ 63 w 196"/>
                <a:gd name="T27" fmla="*/ 19 h 200"/>
                <a:gd name="T28" fmla="*/ 80 w 196"/>
                <a:gd name="T29" fmla="*/ 0 h 200"/>
                <a:gd name="T30" fmla="*/ 97 w 196"/>
                <a:gd name="T31" fmla="*/ 7 h 200"/>
                <a:gd name="T32" fmla="*/ 132 w 196"/>
                <a:gd name="T33" fmla="*/ 30 h 200"/>
                <a:gd name="T34" fmla="*/ 134 w 196"/>
                <a:gd name="T35" fmla="*/ 51 h 200"/>
                <a:gd name="T36" fmla="*/ 134 w 196"/>
                <a:gd name="T37" fmla="*/ 62 h 200"/>
                <a:gd name="T38" fmla="*/ 137 w 196"/>
                <a:gd name="T39" fmla="*/ 73 h 200"/>
                <a:gd name="T40" fmla="*/ 130 w 196"/>
                <a:gd name="T41" fmla="*/ 86 h 200"/>
                <a:gd name="T42" fmla="*/ 126 w 196"/>
                <a:gd name="T43" fmla="*/ 101 h 200"/>
                <a:gd name="T44" fmla="*/ 176 w 196"/>
                <a:gd name="T45" fmla="*/ 128 h 200"/>
                <a:gd name="T46" fmla="*/ 189 w 196"/>
                <a:gd name="T47" fmla="*/ 175 h 200"/>
                <a:gd name="T48" fmla="*/ 189 w 196"/>
                <a:gd name="T49" fmla="*/ 177 h 200"/>
                <a:gd name="T50" fmla="*/ 187 w 196"/>
                <a:gd name="T51" fmla="*/ 178 h 200"/>
                <a:gd name="T52" fmla="*/ 97 w 196"/>
                <a:gd name="T53" fmla="*/ 200 h 200"/>
                <a:gd name="T54" fmla="*/ 16 w 196"/>
                <a:gd name="T55" fmla="*/ 172 h 200"/>
                <a:gd name="T56" fmla="*/ 97 w 196"/>
                <a:gd name="T57" fmla="*/ 192 h 200"/>
                <a:gd name="T58" fmla="*/ 182 w 196"/>
                <a:gd name="T59" fmla="*/ 172 h 200"/>
                <a:gd name="T60" fmla="*/ 174 w 196"/>
                <a:gd name="T61" fmla="*/ 136 h 200"/>
                <a:gd name="T62" fmla="*/ 118 w 196"/>
                <a:gd name="T63" fmla="*/ 101 h 200"/>
                <a:gd name="T64" fmla="*/ 118 w 196"/>
                <a:gd name="T65" fmla="*/ 100 h 200"/>
                <a:gd name="T66" fmla="*/ 118 w 196"/>
                <a:gd name="T67" fmla="*/ 99 h 200"/>
                <a:gd name="T68" fmla="*/ 122 w 196"/>
                <a:gd name="T69" fmla="*/ 84 h 200"/>
                <a:gd name="T70" fmla="*/ 122 w 196"/>
                <a:gd name="T71" fmla="*/ 82 h 200"/>
                <a:gd name="T72" fmla="*/ 124 w 196"/>
                <a:gd name="T73" fmla="*/ 81 h 200"/>
                <a:gd name="T74" fmla="*/ 129 w 196"/>
                <a:gd name="T75" fmla="*/ 72 h 200"/>
                <a:gd name="T76" fmla="*/ 127 w 196"/>
                <a:gd name="T77" fmla="*/ 67 h 200"/>
                <a:gd name="T78" fmla="*/ 127 w 196"/>
                <a:gd name="T79" fmla="*/ 66 h 200"/>
                <a:gd name="T80" fmla="*/ 126 w 196"/>
                <a:gd name="T81" fmla="*/ 65 h 200"/>
                <a:gd name="T82" fmla="*/ 127 w 196"/>
                <a:gd name="T83" fmla="*/ 48 h 200"/>
                <a:gd name="T84" fmla="*/ 125 w 196"/>
                <a:gd name="T85" fmla="*/ 33 h 200"/>
                <a:gd name="T86" fmla="*/ 94 w 196"/>
                <a:gd name="T87" fmla="*/ 14 h 200"/>
                <a:gd name="T88" fmla="*/ 94 w 196"/>
                <a:gd name="T89" fmla="*/ 14 h 200"/>
                <a:gd name="T90" fmla="*/ 93 w 196"/>
                <a:gd name="T91" fmla="*/ 13 h 200"/>
                <a:gd name="T92" fmla="*/ 80 w 196"/>
                <a:gd name="T93" fmla="*/ 8 h 200"/>
                <a:gd name="T94" fmla="*/ 70 w 196"/>
                <a:gd name="T95" fmla="*/ 20 h 200"/>
                <a:gd name="T96" fmla="*/ 66 w 196"/>
                <a:gd name="T97" fmla="*/ 48 h 200"/>
                <a:gd name="T98" fmla="*/ 74 w 196"/>
                <a:gd name="T99" fmla="*/ 82 h 200"/>
                <a:gd name="T100" fmla="*/ 74 w 196"/>
                <a:gd name="T101" fmla="*/ 83 h 200"/>
                <a:gd name="T102" fmla="*/ 74 w 196"/>
                <a:gd name="T103" fmla="*/ 108 h 200"/>
                <a:gd name="T104" fmla="*/ 47 w 196"/>
                <a:gd name="T105" fmla="*/ 125 h 200"/>
                <a:gd name="T106" fmla="*/ 16 w 196"/>
                <a:gd name="T107" fmla="*/ 17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6" h="200">
                  <a:moveTo>
                    <a:pt x="97" y="200"/>
                  </a:moveTo>
                  <a:cubicBezTo>
                    <a:pt x="54" y="200"/>
                    <a:pt x="12" y="179"/>
                    <a:pt x="10" y="178"/>
                  </a:cubicBezTo>
                  <a:cubicBezTo>
                    <a:pt x="8" y="177"/>
                    <a:pt x="8" y="177"/>
                    <a:pt x="8" y="177"/>
                  </a:cubicBezTo>
                  <a:cubicBezTo>
                    <a:pt x="8" y="175"/>
                    <a:pt x="8" y="175"/>
                    <a:pt x="8" y="175"/>
                  </a:cubicBezTo>
                  <a:cubicBezTo>
                    <a:pt x="0" y="128"/>
                    <a:pt x="45" y="117"/>
                    <a:pt x="46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54" y="117"/>
                    <a:pt x="65" y="106"/>
                    <a:pt x="69" y="102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70" y="99"/>
                    <a:pt x="69" y="92"/>
                    <a:pt x="67" y="86"/>
                  </a:cubicBezTo>
                  <a:cubicBezTo>
                    <a:pt x="54" y="62"/>
                    <a:pt x="58" y="47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60" y="42"/>
                    <a:pt x="62" y="30"/>
                    <a:pt x="62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6" y="3"/>
                    <a:pt x="74" y="0"/>
                    <a:pt x="80" y="0"/>
                  </a:cubicBezTo>
                  <a:cubicBezTo>
                    <a:pt x="88" y="0"/>
                    <a:pt x="95" y="5"/>
                    <a:pt x="97" y="7"/>
                  </a:cubicBezTo>
                  <a:cubicBezTo>
                    <a:pt x="115" y="12"/>
                    <a:pt x="127" y="19"/>
                    <a:pt x="132" y="30"/>
                  </a:cubicBezTo>
                  <a:cubicBezTo>
                    <a:pt x="138" y="41"/>
                    <a:pt x="134" y="51"/>
                    <a:pt x="134" y="51"/>
                  </a:cubicBezTo>
                  <a:cubicBezTo>
                    <a:pt x="133" y="54"/>
                    <a:pt x="134" y="59"/>
                    <a:pt x="134" y="62"/>
                  </a:cubicBezTo>
                  <a:cubicBezTo>
                    <a:pt x="137" y="65"/>
                    <a:pt x="138" y="69"/>
                    <a:pt x="137" y="73"/>
                  </a:cubicBezTo>
                  <a:cubicBezTo>
                    <a:pt x="137" y="79"/>
                    <a:pt x="132" y="84"/>
                    <a:pt x="130" y="86"/>
                  </a:cubicBezTo>
                  <a:cubicBezTo>
                    <a:pt x="129" y="92"/>
                    <a:pt x="127" y="98"/>
                    <a:pt x="126" y="101"/>
                  </a:cubicBezTo>
                  <a:cubicBezTo>
                    <a:pt x="129" y="110"/>
                    <a:pt x="157" y="122"/>
                    <a:pt x="176" y="128"/>
                  </a:cubicBezTo>
                  <a:cubicBezTo>
                    <a:pt x="196" y="134"/>
                    <a:pt x="190" y="171"/>
                    <a:pt x="189" y="175"/>
                  </a:cubicBezTo>
                  <a:cubicBezTo>
                    <a:pt x="189" y="177"/>
                    <a:pt x="189" y="177"/>
                    <a:pt x="189" y="177"/>
                  </a:cubicBezTo>
                  <a:cubicBezTo>
                    <a:pt x="187" y="178"/>
                    <a:pt x="187" y="178"/>
                    <a:pt x="187" y="178"/>
                  </a:cubicBezTo>
                  <a:cubicBezTo>
                    <a:pt x="185" y="179"/>
                    <a:pt x="142" y="200"/>
                    <a:pt x="97" y="200"/>
                  </a:cubicBezTo>
                  <a:close/>
                  <a:moveTo>
                    <a:pt x="16" y="172"/>
                  </a:moveTo>
                  <a:cubicBezTo>
                    <a:pt x="24" y="176"/>
                    <a:pt x="61" y="192"/>
                    <a:pt x="97" y="192"/>
                  </a:cubicBezTo>
                  <a:cubicBezTo>
                    <a:pt x="135" y="192"/>
                    <a:pt x="173" y="176"/>
                    <a:pt x="182" y="172"/>
                  </a:cubicBezTo>
                  <a:cubicBezTo>
                    <a:pt x="183" y="162"/>
                    <a:pt x="184" y="139"/>
                    <a:pt x="174" y="136"/>
                  </a:cubicBezTo>
                  <a:cubicBezTo>
                    <a:pt x="165" y="133"/>
                    <a:pt x="121" y="119"/>
                    <a:pt x="118" y="101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9"/>
                    <a:pt x="122" y="90"/>
                    <a:pt x="122" y="84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25" y="80"/>
                    <a:pt x="129" y="76"/>
                    <a:pt x="129" y="72"/>
                  </a:cubicBezTo>
                  <a:cubicBezTo>
                    <a:pt x="129" y="70"/>
                    <a:pt x="129" y="68"/>
                    <a:pt x="127" y="67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6" y="63"/>
                    <a:pt x="124" y="54"/>
                    <a:pt x="127" y="48"/>
                  </a:cubicBezTo>
                  <a:cubicBezTo>
                    <a:pt x="127" y="48"/>
                    <a:pt x="129" y="41"/>
                    <a:pt x="125" y="33"/>
                  </a:cubicBezTo>
                  <a:cubicBezTo>
                    <a:pt x="120" y="25"/>
                    <a:pt x="110" y="18"/>
                    <a:pt x="94" y="14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1" y="12"/>
                    <a:pt x="85" y="8"/>
                    <a:pt x="80" y="8"/>
                  </a:cubicBezTo>
                  <a:cubicBezTo>
                    <a:pt x="79" y="8"/>
                    <a:pt x="73" y="8"/>
                    <a:pt x="70" y="20"/>
                  </a:cubicBezTo>
                  <a:cubicBezTo>
                    <a:pt x="70" y="27"/>
                    <a:pt x="69" y="43"/>
                    <a:pt x="66" y="48"/>
                  </a:cubicBezTo>
                  <a:cubicBezTo>
                    <a:pt x="65" y="51"/>
                    <a:pt x="63" y="63"/>
                    <a:pt x="74" y="82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77" y="91"/>
                    <a:pt x="81" y="104"/>
                    <a:pt x="74" y="108"/>
                  </a:cubicBezTo>
                  <a:cubicBezTo>
                    <a:pt x="71" y="111"/>
                    <a:pt x="58" y="124"/>
                    <a:pt x="47" y="125"/>
                  </a:cubicBezTo>
                  <a:cubicBezTo>
                    <a:pt x="43" y="126"/>
                    <a:pt x="10" y="135"/>
                    <a:pt x="16" y="17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5682098" y="2852881"/>
              <a:ext cx="1339173" cy="819307"/>
              <a:chOff x="5682098" y="4666321"/>
              <a:chExt cx="1339173" cy="819307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5682098" y="4977797"/>
                <a:ext cx="1339173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900" i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“enim ipsam voluptatem quia voluptas sit.</a:t>
                </a:r>
                <a:endParaRPr lang="en-US" sz="900" i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795840" y="4666321"/>
                <a:ext cx="1111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2170</a:t>
                </a:r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7531554" y="3310884"/>
            <a:ext cx="351653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Sed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perspiciatis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unde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omnis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iste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natus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error sit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voluptatem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accusantium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136111" y="1556348"/>
            <a:ext cx="4526892" cy="1687956"/>
            <a:chOff x="7162615" y="1301110"/>
            <a:chExt cx="4526892" cy="1687956"/>
          </a:xfrm>
        </p:grpSpPr>
        <p:sp>
          <p:nvSpPr>
            <p:cNvPr id="34" name="TextBox 33"/>
            <p:cNvSpPr txBox="1"/>
            <p:nvPr/>
          </p:nvSpPr>
          <p:spPr>
            <a:xfrm>
              <a:off x="7602124" y="1301110"/>
              <a:ext cx="30770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Solid Project’s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543678" y="1665627"/>
              <a:ext cx="414582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SPECIAL</a:t>
              </a:r>
            </a:p>
            <a:p>
              <a:r>
                <a:rPr lang="en-US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IMAGE LAYOUT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7162615" y="1832335"/>
              <a:ext cx="295275" cy="246132"/>
              <a:chOff x="466725" y="2427118"/>
              <a:chExt cx="295275" cy="246132"/>
            </a:xfrm>
          </p:grpSpPr>
          <p:sp>
            <p:nvSpPr>
              <p:cNvPr id="38" name="Rectangle: Rounded Corners 37"/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9" name="Rectangle: Rounded Corners 38"/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860" y="4539069"/>
            <a:ext cx="2767238" cy="275590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9237" y="4529727"/>
            <a:ext cx="2576832" cy="257810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2698" y="5167719"/>
            <a:ext cx="2411813" cy="241300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6978" y="-1064437"/>
            <a:ext cx="4518976" cy="452120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588"/>
            <a:ext cx="3338457" cy="2679700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4605" y="-251637"/>
            <a:ext cx="2894175" cy="289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/>
          <p:cNvSpPr/>
          <p:nvPr/>
        </p:nvSpPr>
        <p:spPr>
          <a:xfrm>
            <a:off x="6813756" y="3575714"/>
            <a:ext cx="4321276" cy="2578924"/>
          </a:xfrm>
          <a:prstGeom prst="roundRect">
            <a:avLst>
              <a:gd name="adj" fmla="val 1963"/>
            </a:avLst>
          </a:prstGeom>
          <a:solidFill>
            <a:schemeClr val="bg1"/>
          </a:solidFill>
          <a:ln>
            <a:noFill/>
          </a:ln>
          <a:effectLst>
            <a:outerShdw blurRad="228600" dist="254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TIMELINE </a:t>
            </a:r>
            <a:r>
              <a:rPr lang="en-US" b="0" dirty="0">
                <a:latin typeface="+mn-lt"/>
                <a:cs typeface="+mn-ea"/>
                <a:sym typeface="+mn-lt"/>
              </a:rPr>
              <a:t>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>
                <a:cs typeface="+mn-ea"/>
                <a:sym typeface="+mn-lt"/>
              </a:rPr>
              <a:t>Solid Project’s</a:t>
            </a:r>
            <a:endParaRPr lang="en-US" dirty="0">
              <a:cs typeface="+mn-ea"/>
              <a:sym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12903" y="5030502"/>
            <a:ext cx="4115987" cy="489879"/>
            <a:chOff x="6912903" y="5030502"/>
            <a:chExt cx="4115987" cy="489879"/>
          </a:xfrm>
        </p:grpSpPr>
        <p:sp>
          <p:nvSpPr>
            <p:cNvPr id="14" name="TextBox 13"/>
            <p:cNvSpPr txBox="1"/>
            <p:nvPr/>
          </p:nvSpPr>
          <p:spPr>
            <a:xfrm>
              <a:off x="6912903" y="5030502"/>
              <a:ext cx="41159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Event Title Goes Here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12903" y="5243382"/>
              <a:ext cx="41159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Sed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perspiciatis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unde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omnis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iste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natus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.</a:t>
              </a:r>
            </a:p>
          </p:txBody>
        </p:sp>
      </p:grpSp>
      <p:sp>
        <p:nvSpPr>
          <p:cNvPr id="16" name="Rectangle: Rounded Corners 15"/>
          <p:cNvSpPr/>
          <p:nvPr/>
        </p:nvSpPr>
        <p:spPr>
          <a:xfrm>
            <a:off x="7020807" y="5752309"/>
            <a:ext cx="893715" cy="2405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23FE9"/>
              </a:gs>
              <a:gs pos="100000">
                <a:srgbClr val="A060E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TEAM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063152" y="5819690"/>
            <a:ext cx="1071880" cy="230832"/>
            <a:chOff x="10063152" y="5819690"/>
            <a:chExt cx="1071880" cy="230832"/>
          </a:xfrm>
        </p:grpSpPr>
        <p:sp>
          <p:nvSpPr>
            <p:cNvPr id="17" name="Freeform 74"/>
            <p:cNvSpPr>
              <a:spLocks noEditPoints="1"/>
            </p:cNvSpPr>
            <p:nvPr/>
          </p:nvSpPr>
          <p:spPr bwMode="auto">
            <a:xfrm>
              <a:off x="10063152" y="5885648"/>
              <a:ext cx="121995" cy="101506"/>
            </a:xfrm>
            <a:custGeom>
              <a:avLst/>
              <a:gdLst>
                <a:gd name="T0" fmla="*/ 110 w 220"/>
                <a:gd name="T1" fmla="*/ 184 h 184"/>
                <a:gd name="T2" fmla="*/ 102 w 220"/>
                <a:gd name="T3" fmla="*/ 178 h 184"/>
                <a:gd name="T4" fmla="*/ 14 w 220"/>
                <a:gd name="T5" fmla="*/ 95 h 184"/>
                <a:gd name="T6" fmla="*/ 6 w 220"/>
                <a:gd name="T7" fmla="*/ 38 h 184"/>
                <a:gd name="T8" fmla="*/ 35 w 220"/>
                <a:gd name="T9" fmla="*/ 5 h 184"/>
                <a:gd name="T10" fmla="*/ 60 w 220"/>
                <a:gd name="T11" fmla="*/ 0 h 184"/>
                <a:gd name="T12" fmla="*/ 110 w 220"/>
                <a:gd name="T13" fmla="*/ 26 h 184"/>
                <a:gd name="T14" fmla="*/ 160 w 220"/>
                <a:gd name="T15" fmla="*/ 0 h 184"/>
                <a:gd name="T16" fmla="*/ 184 w 220"/>
                <a:gd name="T17" fmla="*/ 5 h 184"/>
                <a:gd name="T18" fmla="*/ 214 w 220"/>
                <a:gd name="T19" fmla="*/ 38 h 184"/>
                <a:gd name="T20" fmla="*/ 205 w 220"/>
                <a:gd name="T21" fmla="*/ 95 h 184"/>
                <a:gd name="T22" fmla="*/ 117 w 220"/>
                <a:gd name="T23" fmla="*/ 178 h 184"/>
                <a:gd name="T24" fmla="*/ 110 w 220"/>
                <a:gd name="T25" fmla="*/ 184 h 184"/>
                <a:gd name="T26" fmla="*/ 60 w 220"/>
                <a:gd name="T27" fmla="*/ 8 h 184"/>
                <a:gd name="T28" fmla="*/ 39 w 220"/>
                <a:gd name="T29" fmla="*/ 12 h 184"/>
                <a:gd name="T30" fmla="*/ 13 w 220"/>
                <a:gd name="T31" fmla="*/ 41 h 184"/>
                <a:gd name="T32" fmla="*/ 21 w 220"/>
                <a:gd name="T33" fmla="*/ 91 h 184"/>
                <a:gd name="T34" fmla="*/ 107 w 220"/>
                <a:gd name="T35" fmla="*/ 172 h 184"/>
                <a:gd name="T36" fmla="*/ 110 w 220"/>
                <a:gd name="T37" fmla="*/ 174 h 184"/>
                <a:gd name="T38" fmla="*/ 112 w 220"/>
                <a:gd name="T39" fmla="*/ 172 h 184"/>
                <a:gd name="T40" fmla="*/ 198 w 220"/>
                <a:gd name="T41" fmla="*/ 91 h 184"/>
                <a:gd name="T42" fmla="*/ 207 w 220"/>
                <a:gd name="T43" fmla="*/ 41 h 184"/>
                <a:gd name="T44" fmla="*/ 181 w 220"/>
                <a:gd name="T45" fmla="*/ 12 h 184"/>
                <a:gd name="T46" fmla="*/ 160 w 220"/>
                <a:gd name="T47" fmla="*/ 8 h 184"/>
                <a:gd name="T48" fmla="*/ 114 w 220"/>
                <a:gd name="T49" fmla="*/ 36 h 184"/>
                <a:gd name="T50" fmla="*/ 110 w 220"/>
                <a:gd name="T51" fmla="*/ 44 h 184"/>
                <a:gd name="T52" fmla="*/ 106 w 220"/>
                <a:gd name="T53" fmla="*/ 36 h 184"/>
                <a:gd name="T54" fmla="*/ 60 w 220"/>
                <a:gd name="T55" fmla="*/ 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0" h="184">
                  <a:moveTo>
                    <a:pt x="110" y="184"/>
                  </a:moveTo>
                  <a:cubicBezTo>
                    <a:pt x="102" y="178"/>
                    <a:pt x="102" y="178"/>
                    <a:pt x="102" y="178"/>
                  </a:cubicBezTo>
                  <a:cubicBezTo>
                    <a:pt x="57" y="144"/>
                    <a:pt x="30" y="123"/>
                    <a:pt x="14" y="95"/>
                  </a:cubicBezTo>
                  <a:cubicBezTo>
                    <a:pt x="3" y="75"/>
                    <a:pt x="0" y="55"/>
                    <a:pt x="6" y="38"/>
                  </a:cubicBezTo>
                  <a:cubicBezTo>
                    <a:pt x="10" y="24"/>
                    <a:pt x="21" y="12"/>
                    <a:pt x="35" y="5"/>
                  </a:cubicBezTo>
                  <a:cubicBezTo>
                    <a:pt x="43" y="2"/>
                    <a:pt x="51" y="0"/>
                    <a:pt x="60" y="0"/>
                  </a:cubicBezTo>
                  <a:cubicBezTo>
                    <a:pt x="80" y="0"/>
                    <a:pt x="99" y="10"/>
                    <a:pt x="110" y="26"/>
                  </a:cubicBezTo>
                  <a:cubicBezTo>
                    <a:pt x="120" y="10"/>
                    <a:pt x="140" y="0"/>
                    <a:pt x="160" y="0"/>
                  </a:cubicBezTo>
                  <a:cubicBezTo>
                    <a:pt x="169" y="0"/>
                    <a:pt x="177" y="2"/>
                    <a:pt x="184" y="5"/>
                  </a:cubicBezTo>
                  <a:cubicBezTo>
                    <a:pt x="199" y="12"/>
                    <a:pt x="210" y="24"/>
                    <a:pt x="214" y="38"/>
                  </a:cubicBezTo>
                  <a:cubicBezTo>
                    <a:pt x="220" y="55"/>
                    <a:pt x="217" y="75"/>
                    <a:pt x="205" y="95"/>
                  </a:cubicBezTo>
                  <a:cubicBezTo>
                    <a:pt x="190" y="123"/>
                    <a:pt x="163" y="144"/>
                    <a:pt x="117" y="178"/>
                  </a:cubicBezTo>
                  <a:lnTo>
                    <a:pt x="110" y="184"/>
                  </a:lnTo>
                  <a:close/>
                  <a:moveTo>
                    <a:pt x="60" y="8"/>
                  </a:moveTo>
                  <a:cubicBezTo>
                    <a:pt x="52" y="8"/>
                    <a:pt x="45" y="9"/>
                    <a:pt x="39" y="12"/>
                  </a:cubicBezTo>
                  <a:cubicBezTo>
                    <a:pt x="26" y="18"/>
                    <a:pt x="17" y="28"/>
                    <a:pt x="13" y="41"/>
                  </a:cubicBezTo>
                  <a:cubicBezTo>
                    <a:pt x="8" y="56"/>
                    <a:pt x="11" y="73"/>
                    <a:pt x="21" y="91"/>
                  </a:cubicBezTo>
                  <a:cubicBezTo>
                    <a:pt x="36" y="117"/>
                    <a:pt x="63" y="138"/>
                    <a:pt x="107" y="172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57" y="138"/>
                    <a:pt x="184" y="117"/>
                    <a:pt x="198" y="91"/>
                  </a:cubicBezTo>
                  <a:cubicBezTo>
                    <a:pt x="209" y="73"/>
                    <a:pt x="212" y="56"/>
                    <a:pt x="207" y="41"/>
                  </a:cubicBezTo>
                  <a:cubicBezTo>
                    <a:pt x="203" y="28"/>
                    <a:pt x="193" y="18"/>
                    <a:pt x="181" y="12"/>
                  </a:cubicBezTo>
                  <a:cubicBezTo>
                    <a:pt x="175" y="9"/>
                    <a:pt x="168" y="8"/>
                    <a:pt x="160" y="8"/>
                  </a:cubicBezTo>
                  <a:cubicBezTo>
                    <a:pt x="140" y="8"/>
                    <a:pt x="121" y="19"/>
                    <a:pt x="114" y="36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98" y="19"/>
                    <a:pt x="80" y="8"/>
                    <a:pt x="60" y="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Freeform 166"/>
            <p:cNvSpPr>
              <a:spLocks noEditPoints="1"/>
            </p:cNvSpPr>
            <p:nvPr/>
          </p:nvSpPr>
          <p:spPr bwMode="auto">
            <a:xfrm>
              <a:off x="10615155" y="5885958"/>
              <a:ext cx="123858" cy="104301"/>
            </a:xfrm>
            <a:custGeom>
              <a:avLst/>
              <a:gdLst>
                <a:gd name="T0" fmla="*/ 23 w 224"/>
                <a:gd name="T1" fmla="*/ 188 h 188"/>
                <a:gd name="T2" fmla="*/ 18 w 224"/>
                <a:gd name="T3" fmla="*/ 188 h 188"/>
                <a:gd name="T4" fmla="*/ 7 w 224"/>
                <a:gd name="T5" fmla="*/ 187 h 188"/>
                <a:gd name="T6" fmla="*/ 15 w 224"/>
                <a:gd name="T7" fmla="*/ 181 h 188"/>
                <a:gd name="T8" fmla="*/ 30 w 224"/>
                <a:gd name="T9" fmla="*/ 149 h 188"/>
                <a:gd name="T10" fmla="*/ 0 w 224"/>
                <a:gd name="T11" fmla="*/ 89 h 188"/>
                <a:gd name="T12" fmla="*/ 112 w 224"/>
                <a:gd name="T13" fmla="*/ 0 h 188"/>
                <a:gd name="T14" fmla="*/ 224 w 224"/>
                <a:gd name="T15" fmla="*/ 89 h 188"/>
                <a:gd name="T16" fmla="*/ 112 w 224"/>
                <a:gd name="T17" fmla="*/ 178 h 188"/>
                <a:gd name="T18" fmla="*/ 76 w 224"/>
                <a:gd name="T19" fmla="*/ 173 h 188"/>
                <a:gd name="T20" fmla="*/ 23 w 224"/>
                <a:gd name="T21" fmla="*/ 188 h 188"/>
                <a:gd name="T22" fmla="*/ 112 w 224"/>
                <a:gd name="T23" fmla="*/ 8 h 188"/>
                <a:gd name="T24" fmla="*/ 8 w 224"/>
                <a:gd name="T25" fmla="*/ 89 h 188"/>
                <a:gd name="T26" fmla="*/ 37 w 224"/>
                <a:gd name="T27" fmla="*/ 145 h 188"/>
                <a:gd name="T28" fmla="*/ 38 w 224"/>
                <a:gd name="T29" fmla="*/ 146 h 188"/>
                <a:gd name="T30" fmla="*/ 38 w 224"/>
                <a:gd name="T31" fmla="*/ 149 h 188"/>
                <a:gd name="T32" fmla="*/ 27 w 224"/>
                <a:gd name="T33" fmla="*/ 180 h 188"/>
                <a:gd name="T34" fmla="*/ 72 w 224"/>
                <a:gd name="T35" fmla="*/ 166 h 188"/>
                <a:gd name="T36" fmla="*/ 74 w 224"/>
                <a:gd name="T37" fmla="*/ 164 h 188"/>
                <a:gd name="T38" fmla="*/ 76 w 224"/>
                <a:gd name="T39" fmla="*/ 165 h 188"/>
                <a:gd name="T40" fmla="*/ 112 w 224"/>
                <a:gd name="T41" fmla="*/ 170 h 188"/>
                <a:gd name="T42" fmla="*/ 216 w 224"/>
                <a:gd name="T43" fmla="*/ 89 h 188"/>
                <a:gd name="T44" fmla="*/ 112 w 224"/>
                <a:gd name="T45" fmla="*/ 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4" h="188">
                  <a:moveTo>
                    <a:pt x="23" y="188"/>
                  </a:moveTo>
                  <a:cubicBezTo>
                    <a:pt x="20" y="188"/>
                    <a:pt x="18" y="188"/>
                    <a:pt x="18" y="188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15" y="181"/>
                    <a:pt x="15" y="181"/>
                    <a:pt x="15" y="181"/>
                  </a:cubicBezTo>
                  <a:cubicBezTo>
                    <a:pt x="21" y="176"/>
                    <a:pt x="26" y="165"/>
                    <a:pt x="30" y="149"/>
                  </a:cubicBezTo>
                  <a:cubicBezTo>
                    <a:pt x="10" y="133"/>
                    <a:pt x="0" y="112"/>
                    <a:pt x="0" y="89"/>
                  </a:cubicBezTo>
                  <a:cubicBezTo>
                    <a:pt x="0" y="40"/>
                    <a:pt x="50" y="0"/>
                    <a:pt x="112" y="0"/>
                  </a:cubicBezTo>
                  <a:cubicBezTo>
                    <a:pt x="174" y="0"/>
                    <a:pt x="224" y="40"/>
                    <a:pt x="224" y="89"/>
                  </a:cubicBezTo>
                  <a:cubicBezTo>
                    <a:pt x="224" y="138"/>
                    <a:pt x="174" y="178"/>
                    <a:pt x="112" y="178"/>
                  </a:cubicBezTo>
                  <a:cubicBezTo>
                    <a:pt x="100" y="178"/>
                    <a:pt x="88" y="177"/>
                    <a:pt x="76" y="173"/>
                  </a:cubicBezTo>
                  <a:cubicBezTo>
                    <a:pt x="60" y="186"/>
                    <a:pt x="34" y="188"/>
                    <a:pt x="23" y="188"/>
                  </a:cubicBezTo>
                  <a:close/>
                  <a:moveTo>
                    <a:pt x="112" y="8"/>
                  </a:moveTo>
                  <a:cubicBezTo>
                    <a:pt x="55" y="8"/>
                    <a:pt x="8" y="44"/>
                    <a:pt x="8" y="89"/>
                  </a:cubicBezTo>
                  <a:cubicBezTo>
                    <a:pt x="8" y="110"/>
                    <a:pt x="18" y="130"/>
                    <a:pt x="37" y="145"/>
                  </a:cubicBezTo>
                  <a:cubicBezTo>
                    <a:pt x="38" y="146"/>
                    <a:pt x="38" y="146"/>
                    <a:pt x="38" y="146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35" y="162"/>
                    <a:pt x="31" y="173"/>
                    <a:pt x="27" y="180"/>
                  </a:cubicBezTo>
                  <a:cubicBezTo>
                    <a:pt x="39" y="179"/>
                    <a:pt x="61" y="177"/>
                    <a:pt x="72" y="166"/>
                  </a:cubicBezTo>
                  <a:cubicBezTo>
                    <a:pt x="74" y="164"/>
                    <a:pt x="74" y="164"/>
                    <a:pt x="74" y="164"/>
                  </a:cubicBezTo>
                  <a:cubicBezTo>
                    <a:pt x="76" y="165"/>
                    <a:pt x="76" y="165"/>
                    <a:pt x="76" y="165"/>
                  </a:cubicBezTo>
                  <a:cubicBezTo>
                    <a:pt x="88" y="168"/>
                    <a:pt x="100" y="170"/>
                    <a:pt x="112" y="170"/>
                  </a:cubicBezTo>
                  <a:cubicBezTo>
                    <a:pt x="169" y="170"/>
                    <a:pt x="216" y="134"/>
                    <a:pt x="216" y="89"/>
                  </a:cubicBezTo>
                  <a:cubicBezTo>
                    <a:pt x="216" y="44"/>
                    <a:pt x="169" y="8"/>
                    <a:pt x="112" y="8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137359" y="5819690"/>
              <a:ext cx="44069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223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694342" y="5819690"/>
              <a:ext cx="44069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58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6096000" y="3215148"/>
            <a:ext cx="0" cy="364285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016103" y="4590741"/>
            <a:ext cx="2488995" cy="548871"/>
            <a:chOff x="2391952" y="5171291"/>
            <a:chExt cx="2488995" cy="548871"/>
          </a:xfrm>
        </p:grpSpPr>
        <p:sp>
          <p:nvSpPr>
            <p:cNvPr id="24" name="TextBox 23"/>
            <p:cNvSpPr txBox="1"/>
            <p:nvPr/>
          </p:nvSpPr>
          <p:spPr>
            <a:xfrm>
              <a:off x="2391952" y="5171291"/>
              <a:ext cx="24889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Weekly Briefing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19555" y="5443163"/>
              <a:ext cx="223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California</a:t>
              </a:r>
            </a:p>
          </p:txBody>
        </p:sp>
        <p:sp>
          <p:nvSpPr>
            <p:cNvPr id="26" name="Freeform 57"/>
            <p:cNvSpPr>
              <a:spLocks noEditPoints="1"/>
            </p:cNvSpPr>
            <p:nvPr/>
          </p:nvSpPr>
          <p:spPr bwMode="auto">
            <a:xfrm>
              <a:off x="4652982" y="5491162"/>
              <a:ext cx="126170" cy="167673"/>
            </a:xfrm>
            <a:custGeom>
              <a:avLst/>
              <a:gdLst>
                <a:gd name="T0" fmla="*/ 77 w 155"/>
                <a:gd name="T1" fmla="*/ 0 h 205"/>
                <a:gd name="T2" fmla="*/ 0 w 155"/>
                <a:gd name="T3" fmla="*/ 78 h 205"/>
                <a:gd name="T4" fmla="*/ 77 w 155"/>
                <a:gd name="T5" fmla="*/ 205 h 205"/>
                <a:gd name="T6" fmla="*/ 155 w 155"/>
                <a:gd name="T7" fmla="*/ 78 h 205"/>
                <a:gd name="T8" fmla="*/ 77 w 155"/>
                <a:gd name="T9" fmla="*/ 0 h 205"/>
                <a:gd name="T10" fmla="*/ 77 w 155"/>
                <a:gd name="T11" fmla="*/ 197 h 205"/>
                <a:gd name="T12" fmla="*/ 8 w 155"/>
                <a:gd name="T13" fmla="*/ 78 h 205"/>
                <a:gd name="T14" fmla="*/ 77 w 155"/>
                <a:gd name="T15" fmla="*/ 8 h 205"/>
                <a:gd name="T16" fmla="*/ 147 w 155"/>
                <a:gd name="T17" fmla="*/ 78 h 205"/>
                <a:gd name="T18" fmla="*/ 77 w 155"/>
                <a:gd name="T19" fmla="*/ 197 h 205"/>
                <a:gd name="T20" fmla="*/ 77 w 155"/>
                <a:gd name="T21" fmla="*/ 35 h 205"/>
                <a:gd name="T22" fmla="*/ 39 w 155"/>
                <a:gd name="T23" fmla="*/ 73 h 205"/>
                <a:gd name="T24" fmla="*/ 77 w 155"/>
                <a:gd name="T25" fmla="*/ 112 h 205"/>
                <a:gd name="T26" fmla="*/ 116 w 155"/>
                <a:gd name="T27" fmla="*/ 73 h 205"/>
                <a:gd name="T28" fmla="*/ 77 w 155"/>
                <a:gd name="T29" fmla="*/ 35 h 205"/>
                <a:gd name="T30" fmla="*/ 77 w 155"/>
                <a:gd name="T31" fmla="*/ 104 h 205"/>
                <a:gd name="T32" fmla="*/ 47 w 155"/>
                <a:gd name="T33" fmla="*/ 73 h 205"/>
                <a:gd name="T34" fmla="*/ 77 w 155"/>
                <a:gd name="T35" fmla="*/ 43 h 205"/>
                <a:gd name="T36" fmla="*/ 108 w 155"/>
                <a:gd name="T37" fmla="*/ 73 h 205"/>
                <a:gd name="T38" fmla="*/ 77 w 155"/>
                <a:gd name="T39" fmla="*/ 10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205">
                  <a:moveTo>
                    <a:pt x="77" y="0"/>
                  </a:moveTo>
                  <a:cubicBezTo>
                    <a:pt x="34" y="0"/>
                    <a:pt x="0" y="35"/>
                    <a:pt x="0" y="78"/>
                  </a:cubicBezTo>
                  <a:cubicBezTo>
                    <a:pt x="0" y="118"/>
                    <a:pt x="44" y="205"/>
                    <a:pt x="77" y="205"/>
                  </a:cubicBezTo>
                  <a:cubicBezTo>
                    <a:pt x="111" y="205"/>
                    <a:pt x="155" y="118"/>
                    <a:pt x="155" y="78"/>
                  </a:cubicBezTo>
                  <a:cubicBezTo>
                    <a:pt x="155" y="35"/>
                    <a:pt x="120" y="0"/>
                    <a:pt x="77" y="0"/>
                  </a:cubicBezTo>
                  <a:close/>
                  <a:moveTo>
                    <a:pt x="77" y="197"/>
                  </a:moveTo>
                  <a:cubicBezTo>
                    <a:pt x="51" y="197"/>
                    <a:pt x="8" y="117"/>
                    <a:pt x="8" y="78"/>
                  </a:cubicBezTo>
                  <a:cubicBezTo>
                    <a:pt x="8" y="40"/>
                    <a:pt x="39" y="8"/>
                    <a:pt x="77" y="8"/>
                  </a:cubicBezTo>
                  <a:cubicBezTo>
                    <a:pt x="116" y="8"/>
                    <a:pt x="147" y="40"/>
                    <a:pt x="147" y="78"/>
                  </a:cubicBezTo>
                  <a:cubicBezTo>
                    <a:pt x="147" y="117"/>
                    <a:pt x="104" y="197"/>
                    <a:pt x="77" y="197"/>
                  </a:cubicBezTo>
                  <a:close/>
                  <a:moveTo>
                    <a:pt x="77" y="35"/>
                  </a:moveTo>
                  <a:cubicBezTo>
                    <a:pt x="56" y="35"/>
                    <a:pt x="39" y="52"/>
                    <a:pt x="39" y="73"/>
                  </a:cubicBezTo>
                  <a:cubicBezTo>
                    <a:pt x="39" y="94"/>
                    <a:pt x="56" y="112"/>
                    <a:pt x="77" y="112"/>
                  </a:cubicBezTo>
                  <a:cubicBezTo>
                    <a:pt x="98" y="112"/>
                    <a:pt x="116" y="94"/>
                    <a:pt x="116" y="73"/>
                  </a:cubicBezTo>
                  <a:cubicBezTo>
                    <a:pt x="116" y="52"/>
                    <a:pt x="98" y="35"/>
                    <a:pt x="77" y="35"/>
                  </a:cubicBezTo>
                  <a:close/>
                  <a:moveTo>
                    <a:pt x="77" y="104"/>
                  </a:moveTo>
                  <a:cubicBezTo>
                    <a:pt x="61" y="104"/>
                    <a:pt x="47" y="90"/>
                    <a:pt x="47" y="73"/>
                  </a:cubicBezTo>
                  <a:cubicBezTo>
                    <a:pt x="47" y="56"/>
                    <a:pt x="61" y="43"/>
                    <a:pt x="77" y="43"/>
                  </a:cubicBezTo>
                  <a:cubicBezTo>
                    <a:pt x="94" y="43"/>
                    <a:pt x="108" y="56"/>
                    <a:pt x="108" y="73"/>
                  </a:cubicBezTo>
                  <a:cubicBezTo>
                    <a:pt x="108" y="90"/>
                    <a:pt x="94" y="104"/>
                    <a:pt x="77" y="10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6044702" y="4813878"/>
            <a:ext cx="102596" cy="10259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8" name="Rectangle: Rounded Corners 27"/>
          <p:cNvSpPr/>
          <p:nvPr/>
        </p:nvSpPr>
        <p:spPr>
          <a:xfrm>
            <a:off x="10344858" y="3687124"/>
            <a:ext cx="684346" cy="161508"/>
          </a:xfrm>
          <a:prstGeom prst="roundRect">
            <a:avLst>
              <a:gd name="adj" fmla="val 50000"/>
            </a:avLst>
          </a:pr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i="1" dirty="0">
                <a:solidFill>
                  <a:schemeClr val="bg1"/>
                </a:solidFill>
                <a:cs typeface="+mn-ea"/>
                <a:sym typeface="+mn-lt"/>
              </a:rPr>
              <a:t>10:00 pm</a:t>
            </a:r>
          </a:p>
        </p:txBody>
      </p:sp>
      <p:sp>
        <p:nvSpPr>
          <p:cNvPr id="31" name="Rectangle: Rounded Corners 30"/>
          <p:cNvSpPr/>
          <p:nvPr/>
        </p:nvSpPr>
        <p:spPr>
          <a:xfrm>
            <a:off x="5539740" y="2931809"/>
            <a:ext cx="1274015" cy="28334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23FE9"/>
              </a:gs>
              <a:gs pos="100000">
                <a:srgbClr val="A060E2"/>
              </a:gs>
            </a:gsLst>
            <a:path path="circle">
              <a:fillToRect r="100000" b="100000"/>
            </a:path>
            <a:tileRect l="-100000" t="-100000"/>
          </a:gradFill>
          <a:ln w="28575">
            <a:noFill/>
          </a:ln>
          <a:effectLst>
            <a:outerShdw blurRad="152400" dist="88900" dir="5400000" sx="80000" sy="8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12 Aug 2018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07342" y="1907495"/>
            <a:ext cx="777731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Sed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perspiciatis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unde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omnis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iste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natus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error sit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voluptatem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accusantium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doloremque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laudantium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totam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rem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aperiam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eaque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ipsa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quae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ab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illo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inventore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veritatis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et quasi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architecto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beatae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>
            <a:fillRect/>
          </a:stretch>
        </p:blipFill>
        <p:spPr/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860" y="4539069"/>
            <a:ext cx="2767238" cy="27559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9237" y="4529727"/>
            <a:ext cx="2576832" cy="25781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2698" y="5167719"/>
            <a:ext cx="2411813" cy="2413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6978" y="-1064437"/>
            <a:ext cx="4518976" cy="452120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588"/>
            <a:ext cx="3338457" cy="26797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270036" y="5167719"/>
            <a:ext cx="2894175" cy="289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7" grpId="0" animBg="1"/>
      <p:bldP spid="28" grpId="0" animBg="1"/>
      <p:bldP spid="31" grpId="0" animBg="1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237" y="4529727"/>
            <a:ext cx="2576832" cy="25781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8"/>
            <a:ext cx="3338457" cy="2679700"/>
          </a:xfrm>
          <a:prstGeom prst="rect">
            <a:avLst/>
          </a:prstGeom>
        </p:spPr>
      </p:pic>
      <p:sp>
        <p:nvSpPr>
          <p:cNvPr id="28" name="Rectangle: Rounded Corners 27"/>
          <p:cNvSpPr/>
          <p:nvPr/>
        </p:nvSpPr>
        <p:spPr>
          <a:xfrm>
            <a:off x="6813756" y="3575714"/>
            <a:ext cx="4321276" cy="2578924"/>
          </a:xfrm>
          <a:prstGeom prst="roundRect">
            <a:avLst>
              <a:gd name="adj" fmla="val 1963"/>
            </a:avLst>
          </a:prstGeom>
          <a:solidFill>
            <a:schemeClr val="bg1"/>
          </a:solidFill>
          <a:ln>
            <a:noFill/>
          </a:ln>
          <a:effectLst>
            <a:outerShdw blurRad="228600" dist="254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912903" y="5030502"/>
            <a:ext cx="4115987" cy="489879"/>
            <a:chOff x="6912903" y="5030502"/>
            <a:chExt cx="4115987" cy="489879"/>
          </a:xfrm>
        </p:grpSpPr>
        <p:sp>
          <p:nvSpPr>
            <p:cNvPr id="29" name="TextBox 28"/>
            <p:cNvSpPr txBox="1"/>
            <p:nvPr/>
          </p:nvSpPr>
          <p:spPr>
            <a:xfrm>
              <a:off x="6912903" y="5030502"/>
              <a:ext cx="41159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Event Title Goes Here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12903" y="5243382"/>
              <a:ext cx="41159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Sed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perspiciatis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unde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omnis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iste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natus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.</a:t>
              </a:r>
            </a:p>
          </p:txBody>
        </p:sp>
      </p:grpSp>
      <p:sp>
        <p:nvSpPr>
          <p:cNvPr id="32" name="Rectangle: Rounded Corners 31"/>
          <p:cNvSpPr/>
          <p:nvPr/>
        </p:nvSpPr>
        <p:spPr>
          <a:xfrm>
            <a:off x="7020807" y="5715833"/>
            <a:ext cx="1063019" cy="27699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23FE9"/>
              </a:gs>
              <a:gs pos="100000">
                <a:srgbClr val="A060E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HOLIDAY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063152" y="5819690"/>
            <a:ext cx="1071880" cy="230832"/>
            <a:chOff x="10063152" y="5819690"/>
            <a:chExt cx="1071880" cy="230832"/>
          </a:xfrm>
        </p:grpSpPr>
        <p:sp>
          <p:nvSpPr>
            <p:cNvPr id="33" name="Freeform 74"/>
            <p:cNvSpPr>
              <a:spLocks noEditPoints="1"/>
            </p:cNvSpPr>
            <p:nvPr/>
          </p:nvSpPr>
          <p:spPr bwMode="auto">
            <a:xfrm>
              <a:off x="10063152" y="5885648"/>
              <a:ext cx="121995" cy="101506"/>
            </a:xfrm>
            <a:custGeom>
              <a:avLst/>
              <a:gdLst>
                <a:gd name="T0" fmla="*/ 110 w 220"/>
                <a:gd name="T1" fmla="*/ 184 h 184"/>
                <a:gd name="T2" fmla="*/ 102 w 220"/>
                <a:gd name="T3" fmla="*/ 178 h 184"/>
                <a:gd name="T4" fmla="*/ 14 w 220"/>
                <a:gd name="T5" fmla="*/ 95 h 184"/>
                <a:gd name="T6" fmla="*/ 6 w 220"/>
                <a:gd name="T7" fmla="*/ 38 h 184"/>
                <a:gd name="T8" fmla="*/ 35 w 220"/>
                <a:gd name="T9" fmla="*/ 5 h 184"/>
                <a:gd name="T10" fmla="*/ 60 w 220"/>
                <a:gd name="T11" fmla="*/ 0 h 184"/>
                <a:gd name="T12" fmla="*/ 110 w 220"/>
                <a:gd name="T13" fmla="*/ 26 h 184"/>
                <a:gd name="T14" fmla="*/ 160 w 220"/>
                <a:gd name="T15" fmla="*/ 0 h 184"/>
                <a:gd name="T16" fmla="*/ 184 w 220"/>
                <a:gd name="T17" fmla="*/ 5 h 184"/>
                <a:gd name="T18" fmla="*/ 214 w 220"/>
                <a:gd name="T19" fmla="*/ 38 h 184"/>
                <a:gd name="T20" fmla="*/ 205 w 220"/>
                <a:gd name="T21" fmla="*/ 95 h 184"/>
                <a:gd name="T22" fmla="*/ 117 w 220"/>
                <a:gd name="T23" fmla="*/ 178 h 184"/>
                <a:gd name="T24" fmla="*/ 110 w 220"/>
                <a:gd name="T25" fmla="*/ 184 h 184"/>
                <a:gd name="T26" fmla="*/ 60 w 220"/>
                <a:gd name="T27" fmla="*/ 8 h 184"/>
                <a:gd name="T28" fmla="*/ 39 w 220"/>
                <a:gd name="T29" fmla="*/ 12 h 184"/>
                <a:gd name="T30" fmla="*/ 13 w 220"/>
                <a:gd name="T31" fmla="*/ 41 h 184"/>
                <a:gd name="T32" fmla="*/ 21 w 220"/>
                <a:gd name="T33" fmla="*/ 91 h 184"/>
                <a:gd name="T34" fmla="*/ 107 w 220"/>
                <a:gd name="T35" fmla="*/ 172 h 184"/>
                <a:gd name="T36" fmla="*/ 110 w 220"/>
                <a:gd name="T37" fmla="*/ 174 h 184"/>
                <a:gd name="T38" fmla="*/ 112 w 220"/>
                <a:gd name="T39" fmla="*/ 172 h 184"/>
                <a:gd name="T40" fmla="*/ 198 w 220"/>
                <a:gd name="T41" fmla="*/ 91 h 184"/>
                <a:gd name="T42" fmla="*/ 207 w 220"/>
                <a:gd name="T43" fmla="*/ 41 h 184"/>
                <a:gd name="T44" fmla="*/ 181 w 220"/>
                <a:gd name="T45" fmla="*/ 12 h 184"/>
                <a:gd name="T46" fmla="*/ 160 w 220"/>
                <a:gd name="T47" fmla="*/ 8 h 184"/>
                <a:gd name="T48" fmla="*/ 114 w 220"/>
                <a:gd name="T49" fmla="*/ 36 h 184"/>
                <a:gd name="T50" fmla="*/ 110 w 220"/>
                <a:gd name="T51" fmla="*/ 44 h 184"/>
                <a:gd name="T52" fmla="*/ 106 w 220"/>
                <a:gd name="T53" fmla="*/ 36 h 184"/>
                <a:gd name="T54" fmla="*/ 60 w 220"/>
                <a:gd name="T55" fmla="*/ 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0" h="184">
                  <a:moveTo>
                    <a:pt x="110" y="184"/>
                  </a:moveTo>
                  <a:cubicBezTo>
                    <a:pt x="102" y="178"/>
                    <a:pt x="102" y="178"/>
                    <a:pt x="102" y="178"/>
                  </a:cubicBezTo>
                  <a:cubicBezTo>
                    <a:pt x="57" y="144"/>
                    <a:pt x="30" y="123"/>
                    <a:pt x="14" y="95"/>
                  </a:cubicBezTo>
                  <a:cubicBezTo>
                    <a:pt x="3" y="75"/>
                    <a:pt x="0" y="55"/>
                    <a:pt x="6" y="38"/>
                  </a:cubicBezTo>
                  <a:cubicBezTo>
                    <a:pt x="10" y="24"/>
                    <a:pt x="21" y="12"/>
                    <a:pt x="35" y="5"/>
                  </a:cubicBezTo>
                  <a:cubicBezTo>
                    <a:pt x="43" y="2"/>
                    <a:pt x="51" y="0"/>
                    <a:pt x="60" y="0"/>
                  </a:cubicBezTo>
                  <a:cubicBezTo>
                    <a:pt x="80" y="0"/>
                    <a:pt x="99" y="10"/>
                    <a:pt x="110" y="26"/>
                  </a:cubicBezTo>
                  <a:cubicBezTo>
                    <a:pt x="120" y="10"/>
                    <a:pt x="140" y="0"/>
                    <a:pt x="160" y="0"/>
                  </a:cubicBezTo>
                  <a:cubicBezTo>
                    <a:pt x="169" y="0"/>
                    <a:pt x="177" y="2"/>
                    <a:pt x="184" y="5"/>
                  </a:cubicBezTo>
                  <a:cubicBezTo>
                    <a:pt x="199" y="12"/>
                    <a:pt x="210" y="24"/>
                    <a:pt x="214" y="38"/>
                  </a:cubicBezTo>
                  <a:cubicBezTo>
                    <a:pt x="220" y="55"/>
                    <a:pt x="217" y="75"/>
                    <a:pt x="205" y="95"/>
                  </a:cubicBezTo>
                  <a:cubicBezTo>
                    <a:pt x="190" y="123"/>
                    <a:pt x="163" y="144"/>
                    <a:pt x="117" y="178"/>
                  </a:cubicBezTo>
                  <a:lnTo>
                    <a:pt x="110" y="184"/>
                  </a:lnTo>
                  <a:close/>
                  <a:moveTo>
                    <a:pt x="60" y="8"/>
                  </a:moveTo>
                  <a:cubicBezTo>
                    <a:pt x="52" y="8"/>
                    <a:pt x="45" y="9"/>
                    <a:pt x="39" y="12"/>
                  </a:cubicBezTo>
                  <a:cubicBezTo>
                    <a:pt x="26" y="18"/>
                    <a:pt x="17" y="28"/>
                    <a:pt x="13" y="41"/>
                  </a:cubicBezTo>
                  <a:cubicBezTo>
                    <a:pt x="8" y="56"/>
                    <a:pt x="11" y="73"/>
                    <a:pt x="21" y="91"/>
                  </a:cubicBezTo>
                  <a:cubicBezTo>
                    <a:pt x="36" y="117"/>
                    <a:pt x="63" y="138"/>
                    <a:pt x="107" y="172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57" y="138"/>
                    <a:pt x="184" y="117"/>
                    <a:pt x="198" y="91"/>
                  </a:cubicBezTo>
                  <a:cubicBezTo>
                    <a:pt x="209" y="73"/>
                    <a:pt x="212" y="56"/>
                    <a:pt x="207" y="41"/>
                  </a:cubicBezTo>
                  <a:cubicBezTo>
                    <a:pt x="203" y="28"/>
                    <a:pt x="193" y="18"/>
                    <a:pt x="181" y="12"/>
                  </a:cubicBezTo>
                  <a:cubicBezTo>
                    <a:pt x="175" y="9"/>
                    <a:pt x="168" y="8"/>
                    <a:pt x="160" y="8"/>
                  </a:cubicBezTo>
                  <a:cubicBezTo>
                    <a:pt x="140" y="8"/>
                    <a:pt x="121" y="19"/>
                    <a:pt x="114" y="36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98" y="19"/>
                    <a:pt x="80" y="8"/>
                    <a:pt x="60" y="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4" name="Freeform 166"/>
            <p:cNvSpPr>
              <a:spLocks noEditPoints="1"/>
            </p:cNvSpPr>
            <p:nvPr/>
          </p:nvSpPr>
          <p:spPr bwMode="auto">
            <a:xfrm>
              <a:off x="10615155" y="5885958"/>
              <a:ext cx="123858" cy="104301"/>
            </a:xfrm>
            <a:custGeom>
              <a:avLst/>
              <a:gdLst>
                <a:gd name="T0" fmla="*/ 23 w 224"/>
                <a:gd name="T1" fmla="*/ 188 h 188"/>
                <a:gd name="T2" fmla="*/ 18 w 224"/>
                <a:gd name="T3" fmla="*/ 188 h 188"/>
                <a:gd name="T4" fmla="*/ 7 w 224"/>
                <a:gd name="T5" fmla="*/ 187 h 188"/>
                <a:gd name="T6" fmla="*/ 15 w 224"/>
                <a:gd name="T7" fmla="*/ 181 h 188"/>
                <a:gd name="T8" fmla="*/ 30 w 224"/>
                <a:gd name="T9" fmla="*/ 149 h 188"/>
                <a:gd name="T10" fmla="*/ 0 w 224"/>
                <a:gd name="T11" fmla="*/ 89 h 188"/>
                <a:gd name="T12" fmla="*/ 112 w 224"/>
                <a:gd name="T13" fmla="*/ 0 h 188"/>
                <a:gd name="T14" fmla="*/ 224 w 224"/>
                <a:gd name="T15" fmla="*/ 89 h 188"/>
                <a:gd name="T16" fmla="*/ 112 w 224"/>
                <a:gd name="T17" fmla="*/ 178 h 188"/>
                <a:gd name="T18" fmla="*/ 76 w 224"/>
                <a:gd name="T19" fmla="*/ 173 h 188"/>
                <a:gd name="T20" fmla="*/ 23 w 224"/>
                <a:gd name="T21" fmla="*/ 188 h 188"/>
                <a:gd name="T22" fmla="*/ 112 w 224"/>
                <a:gd name="T23" fmla="*/ 8 h 188"/>
                <a:gd name="T24" fmla="*/ 8 w 224"/>
                <a:gd name="T25" fmla="*/ 89 h 188"/>
                <a:gd name="T26" fmla="*/ 37 w 224"/>
                <a:gd name="T27" fmla="*/ 145 h 188"/>
                <a:gd name="T28" fmla="*/ 38 w 224"/>
                <a:gd name="T29" fmla="*/ 146 h 188"/>
                <a:gd name="T30" fmla="*/ 38 w 224"/>
                <a:gd name="T31" fmla="*/ 149 h 188"/>
                <a:gd name="T32" fmla="*/ 27 w 224"/>
                <a:gd name="T33" fmla="*/ 180 h 188"/>
                <a:gd name="T34" fmla="*/ 72 w 224"/>
                <a:gd name="T35" fmla="*/ 166 h 188"/>
                <a:gd name="T36" fmla="*/ 74 w 224"/>
                <a:gd name="T37" fmla="*/ 164 h 188"/>
                <a:gd name="T38" fmla="*/ 76 w 224"/>
                <a:gd name="T39" fmla="*/ 165 h 188"/>
                <a:gd name="T40" fmla="*/ 112 w 224"/>
                <a:gd name="T41" fmla="*/ 170 h 188"/>
                <a:gd name="T42" fmla="*/ 216 w 224"/>
                <a:gd name="T43" fmla="*/ 89 h 188"/>
                <a:gd name="T44" fmla="*/ 112 w 224"/>
                <a:gd name="T45" fmla="*/ 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4" h="188">
                  <a:moveTo>
                    <a:pt x="23" y="188"/>
                  </a:moveTo>
                  <a:cubicBezTo>
                    <a:pt x="20" y="188"/>
                    <a:pt x="18" y="188"/>
                    <a:pt x="18" y="188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15" y="181"/>
                    <a:pt x="15" y="181"/>
                    <a:pt x="15" y="181"/>
                  </a:cubicBezTo>
                  <a:cubicBezTo>
                    <a:pt x="21" y="176"/>
                    <a:pt x="26" y="165"/>
                    <a:pt x="30" y="149"/>
                  </a:cubicBezTo>
                  <a:cubicBezTo>
                    <a:pt x="10" y="133"/>
                    <a:pt x="0" y="112"/>
                    <a:pt x="0" y="89"/>
                  </a:cubicBezTo>
                  <a:cubicBezTo>
                    <a:pt x="0" y="40"/>
                    <a:pt x="50" y="0"/>
                    <a:pt x="112" y="0"/>
                  </a:cubicBezTo>
                  <a:cubicBezTo>
                    <a:pt x="174" y="0"/>
                    <a:pt x="224" y="40"/>
                    <a:pt x="224" y="89"/>
                  </a:cubicBezTo>
                  <a:cubicBezTo>
                    <a:pt x="224" y="138"/>
                    <a:pt x="174" y="178"/>
                    <a:pt x="112" y="178"/>
                  </a:cubicBezTo>
                  <a:cubicBezTo>
                    <a:pt x="100" y="178"/>
                    <a:pt x="88" y="177"/>
                    <a:pt x="76" y="173"/>
                  </a:cubicBezTo>
                  <a:cubicBezTo>
                    <a:pt x="60" y="186"/>
                    <a:pt x="34" y="188"/>
                    <a:pt x="23" y="188"/>
                  </a:cubicBezTo>
                  <a:close/>
                  <a:moveTo>
                    <a:pt x="112" y="8"/>
                  </a:moveTo>
                  <a:cubicBezTo>
                    <a:pt x="55" y="8"/>
                    <a:pt x="8" y="44"/>
                    <a:pt x="8" y="89"/>
                  </a:cubicBezTo>
                  <a:cubicBezTo>
                    <a:pt x="8" y="110"/>
                    <a:pt x="18" y="130"/>
                    <a:pt x="37" y="145"/>
                  </a:cubicBezTo>
                  <a:cubicBezTo>
                    <a:pt x="38" y="146"/>
                    <a:pt x="38" y="146"/>
                    <a:pt x="38" y="146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35" y="162"/>
                    <a:pt x="31" y="173"/>
                    <a:pt x="27" y="180"/>
                  </a:cubicBezTo>
                  <a:cubicBezTo>
                    <a:pt x="39" y="179"/>
                    <a:pt x="61" y="177"/>
                    <a:pt x="72" y="166"/>
                  </a:cubicBezTo>
                  <a:cubicBezTo>
                    <a:pt x="74" y="164"/>
                    <a:pt x="74" y="164"/>
                    <a:pt x="74" y="164"/>
                  </a:cubicBezTo>
                  <a:cubicBezTo>
                    <a:pt x="76" y="165"/>
                    <a:pt x="76" y="165"/>
                    <a:pt x="76" y="165"/>
                  </a:cubicBezTo>
                  <a:cubicBezTo>
                    <a:pt x="88" y="168"/>
                    <a:pt x="100" y="170"/>
                    <a:pt x="112" y="170"/>
                  </a:cubicBezTo>
                  <a:cubicBezTo>
                    <a:pt x="169" y="170"/>
                    <a:pt x="216" y="134"/>
                    <a:pt x="216" y="89"/>
                  </a:cubicBezTo>
                  <a:cubicBezTo>
                    <a:pt x="216" y="44"/>
                    <a:pt x="169" y="8"/>
                    <a:pt x="112" y="8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137359" y="5819690"/>
              <a:ext cx="44069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223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694342" y="5819690"/>
              <a:ext cx="44069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58</a:t>
              </a:r>
            </a:p>
          </p:txBody>
        </p:sp>
      </p:grpSp>
      <p:sp>
        <p:nvSpPr>
          <p:cNvPr id="4" name="Rectangle: Rounded Corners 3"/>
          <p:cNvSpPr/>
          <p:nvPr/>
        </p:nvSpPr>
        <p:spPr>
          <a:xfrm>
            <a:off x="1109034" y="882492"/>
            <a:ext cx="4321276" cy="2578924"/>
          </a:xfrm>
          <a:prstGeom prst="roundRect">
            <a:avLst>
              <a:gd name="adj" fmla="val 1963"/>
            </a:avLst>
          </a:prstGeom>
          <a:solidFill>
            <a:schemeClr val="bg1"/>
          </a:solidFill>
          <a:ln>
            <a:noFill/>
          </a:ln>
          <a:effectLst>
            <a:outerShdw blurRad="228600" dist="254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08181" y="2337280"/>
            <a:ext cx="4115987" cy="489879"/>
            <a:chOff x="1208181" y="2337280"/>
            <a:chExt cx="4115987" cy="489879"/>
          </a:xfrm>
        </p:grpSpPr>
        <p:sp>
          <p:nvSpPr>
            <p:cNvPr id="17" name="TextBox 16"/>
            <p:cNvSpPr txBox="1"/>
            <p:nvPr/>
          </p:nvSpPr>
          <p:spPr>
            <a:xfrm>
              <a:off x="1208181" y="2337280"/>
              <a:ext cx="41159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Event Title Goes Here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08181" y="2550160"/>
              <a:ext cx="41159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Sed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perspiciatis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unde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omnis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iste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natus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.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670024" y="1897519"/>
            <a:ext cx="2488995" cy="548871"/>
            <a:chOff x="6813755" y="2001289"/>
            <a:chExt cx="2488995" cy="548871"/>
          </a:xfrm>
        </p:grpSpPr>
        <p:sp>
          <p:nvSpPr>
            <p:cNvPr id="8" name="TextBox 7"/>
            <p:cNvSpPr txBox="1"/>
            <p:nvPr/>
          </p:nvSpPr>
          <p:spPr>
            <a:xfrm>
              <a:off x="6813755" y="2001289"/>
              <a:ext cx="24889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Business Meeting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39073" y="2273161"/>
              <a:ext cx="223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Las Vegas</a:t>
              </a:r>
            </a:p>
          </p:txBody>
        </p:sp>
        <p:sp>
          <p:nvSpPr>
            <p:cNvPr id="16" name="Freeform 57"/>
            <p:cNvSpPr>
              <a:spLocks noEditPoints="1"/>
            </p:cNvSpPr>
            <p:nvPr/>
          </p:nvSpPr>
          <p:spPr bwMode="auto">
            <a:xfrm>
              <a:off x="6912902" y="2321160"/>
              <a:ext cx="126170" cy="167673"/>
            </a:xfrm>
            <a:custGeom>
              <a:avLst/>
              <a:gdLst>
                <a:gd name="T0" fmla="*/ 77 w 155"/>
                <a:gd name="T1" fmla="*/ 0 h 205"/>
                <a:gd name="T2" fmla="*/ 0 w 155"/>
                <a:gd name="T3" fmla="*/ 78 h 205"/>
                <a:gd name="T4" fmla="*/ 77 w 155"/>
                <a:gd name="T5" fmla="*/ 205 h 205"/>
                <a:gd name="T6" fmla="*/ 155 w 155"/>
                <a:gd name="T7" fmla="*/ 78 h 205"/>
                <a:gd name="T8" fmla="*/ 77 w 155"/>
                <a:gd name="T9" fmla="*/ 0 h 205"/>
                <a:gd name="T10" fmla="*/ 77 w 155"/>
                <a:gd name="T11" fmla="*/ 197 h 205"/>
                <a:gd name="T12" fmla="*/ 8 w 155"/>
                <a:gd name="T13" fmla="*/ 78 h 205"/>
                <a:gd name="T14" fmla="*/ 77 w 155"/>
                <a:gd name="T15" fmla="*/ 8 h 205"/>
                <a:gd name="T16" fmla="*/ 147 w 155"/>
                <a:gd name="T17" fmla="*/ 78 h 205"/>
                <a:gd name="T18" fmla="*/ 77 w 155"/>
                <a:gd name="T19" fmla="*/ 197 h 205"/>
                <a:gd name="T20" fmla="*/ 77 w 155"/>
                <a:gd name="T21" fmla="*/ 35 h 205"/>
                <a:gd name="T22" fmla="*/ 39 w 155"/>
                <a:gd name="T23" fmla="*/ 73 h 205"/>
                <a:gd name="T24" fmla="*/ 77 w 155"/>
                <a:gd name="T25" fmla="*/ 112 h 205"/>
                <a:gd name="T26" fmla="*/ 116 w 155"/>
                <a:gd name="T27" fmla="*/ 73 h 205"/>
                <a:gd name="T28" fmla="*/ 77 w 155"/>
                <a:gd name="T29" fmla="*/ 35 h 205"/>
                <a:gd name="T30" fmla="*/ 77 w 155"/>
                <a:gd name="T31" fmla="*/ 104 h 205"/>
                <a:gd name="T32" fmla="*/ 47 w 155"/>
                <a:gd name="T33" fmla="*/ 73 h 205"/>
                <a:gd name="T34" fmla="*/ 77 w 155"/>
                <a:gd name="T35" fmla="*/ 43 h 205"/>
                <a:gd name="T36" fmla="*/ 108 w 155"/>
                <a:gd name="T37" fmla="*/ 73 h 205"/>
                <a:gd name="T38" fmla="*/ 77 w 155"/>
                <a:gd name="T39" fmla="*/ 10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205">
                  <a:moveTo>
                    <a:pt x="77" y="0"/>
                  </a:moveTo>
                  <a:cubicBezTo>
                    <a:pt x="34" y="0"/>
                    <a:pt x="0" y="35"/>
                    <a:pt x="0" y="78"/>
                  </a:cubicBezTo>
                  <a:cubicBezTo>
                    <a:pt x="0" y="118"/>
                    <a:pt x="44" y="205"/>
                    <a:pt x="77" y="205"/>
                  </a:cubicBezTo>
                  <a:cubicBezTo>
                    <a:pt x="111" y="205"/>
                    <a:pt x="155" y="118"/>
                    <a:pt x="155" y="78"/>
                  </a:cubicBezTo>
                  <a:cubicBezTo>
                    <a:pt x="155" y="35"/>
                    <a:pt x="120" y="0"/>
                    <a:pt x="77" y="0"/>
                  </a:cubicBezTo>
                  <a:close/>
                  <a:moveTo>
                    <a:pt x="77" y="197"/>
                  </a:moveTo>
                  <a:cubicBezTo>
                    <a:pt x="51" y="197"/>
                    <a:pt x="8" y="117"/>
                    <a:pt x="8" y="78"/>
                  </a:cubicBezTo>
                  <a:cubicBezTo>
                    <a:pt x="8" y="40"/>
                    <a:pt x="39" y="8"/>
                    <a:pt x="77" y="8"/>
                  </a:cubicBezTo>
                  <a:cubicBezTo>
                    <a:pt x="116" y="8"/>
                    <a:pt x="147" y="40"/>
                    <a:pt x="147" y="78"/>
                  </a:cubicBezTo>
                  <a:cubicBezTo>
                    <a:pt x="147" y="117"/>
                    <a:pt x="104" y="197"/>
                    <a:pt x="77" y="197"/>
                  </a:cubicBezTo>
                  <a:close/>
                  <a:moveTo>
                    <a:pt x="77" y="35"/>
                  </a:moveTo>
                  <a:cubicBezTo>
                    <a:pt x="56" y="35"/>
                    <a:pt x="39" y="52"/>
                    <a:pt x="39" y="73"/>
                  </a:cubicBezTo>
                  <a:cubicBezTo>
                    <a:pt x="39" y="94"/>
                    <a:pt x="56" y="112"/>
                    <a:pt x="77" y="112"/>
                  </a:cubicBezTo>
                  <a:cubicBezTo>
                    <a:pt x="98" y="112"/>
                    <a:pt x="116" y="94"/>
                    <a:pt x="116" y="73"/>
                  </a:cubicBezTo>
                  <a:cubicBezTo>
                    <a:pt x="116" y="52"/>
                    <a:pt x="98" y="35"/>
                    <a:pt x="77" y="35"/>
                  </a:cubicBezTo>
                  <a:close/>
                  <a:moveTo>
                    <a:pt x="77" y="104"/>
                  </a:moveTo>
                  <a:cubicBezTo>
                    <a:pt x="61" y="104"/>
                    <a:pt x="47" y="90"/>
                    <a:pt x="47" y="73"/>
                  </a:cubicBezTo>
                  <a:cubicBezTo>
                    <a:pt x="47" y="56"/>
                    <a:pt x="61" y="43"/>
                    <a:pt x="77" y="43"/>
                  </a:cubicBezTo>
                  <a:cubicBezTo>
                    <a:pt x="94" y="43"/>
                    <a:pt x="108" y="56"/>
                    <a:pt x="108" y="73"/>
                  </a:cubicBezTo>
                  <a:cubicBezTo>
                    <a:pt x="108" y="90"/>
                    <a:pt x="94" y="104"/>
                    <a:pt x="77" y="10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0" name="Rectangle: Rounded Corners 19"/>
          <p:cNvSpPr/>
          <p:nvPr/>
        </p:nvSpPr>
        <p:spPr>
          <a:xfrm>
            <a:off x="1316085" y="3068778"/>
            <a:ext cx="1016298" cy="23083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23FE9"/>
              </a:gs>
              <a:gs pos="100000">
                <a:srgbClr val="A060E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MEET UP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358430" y="3126468"/>
            <a:ext cx="1071880" cy="230832"/>
            <a:chOff x="4358430" y="3126468"/>
            <a:chExt cx="1071880" cy="230832"/>
          </a:xfrm>
        </p:grpSpPr>
        <p:sp>
          <p:nvSpPr>
            <p:cNvPr id="21" name="Freeform 74"/>
            <p:cNvSpPr>
              <a:spLocks noEditPoints="1"/>
            </p:cNvSpPr>
            <p:nvPr/>
          </p:nvSpPr>
          <p:spPr bwMode="auto">
            <a:xfrm>
              <a:off x="4358430" y="3192426"/>
              <a:ext cx="121995" cy="101506"/>
            </a:xfrm>
            <a:custGeom>
              <a:avLst/>
              <a:gdLst>
                <a:gd name="T0" fmla="*/ 110 w 220"/>
                <a:gd name="T1" fmla="*/ 184 h 184"/>
                <a:gd name="T2" fmla="*/ 102 w 220"/>
                <a:gd name="T3" fmla="*/ 178 h 184"/>
                <a:gd name="T4" fmla="*/ 14 w 220"/>
                <a:gd name="T5" fmla="*/ 95 h 184"/>
                <a:gd name="T6" fmla="*/ 6 w 220"/>
                <a:gd name="T7" fmla="*/ 38 h 184"/>
                <a:gd name="T8" fmla="*/ 35 w 220"/>
                <a:gd name="T9" fmla="*/ 5 h 184"/>
                <a:gd name="T10" fmla="*/ 60 w 220"/>
                <a:gd name="T11" fmla="*/ 0 h 184"/>
                <a:gd name="T12" fmla="*/ 110 w 220"/>
                <a:gd name="T13" fmla="*/ 26 h 184"/>
                <a:gd name="T14" fmla="*/ 160 w 220"/>
                <a:gd name="T15" fmla="*/ 0 h 184"/>
                <a:gd name="T16" fmla="*/ 184 w 220"/>
                <a:gd name="T17" fmla="*/ 5 h 184"/>
                <a:gd name="T18" fmla="*/ 214 w 220"/>
                <a:gd name="T19" fmla="*/ 38 h 184"/>
                <a:gd name="T20" fmla="*/ 205 w 220"/>
                <a:gd name="T21" fmla="*/ 95 h 184"/>
                <a:gd name="T22" fmla="*/ 117 w 220"/>
                <a:gd name="T23" fmla="*/ 178 h 184"/>
                <a:gd name="T24" fmla="*/ 110 w 220"/>
                <a:gd name="T25" fmla="*/ 184 h 184"/>
                <a:gd name="T26" fmla="*/ 60 w 220"/>
                <a:gd name="T27" fmla="*/ 8 h 184"/>
                <a:gd name="T28" fmla="*/ 39 w 220"/>
                <a:gd name="T29" fmla="*/ 12 h 184"/>
                <a:gd name="T30" fmla="*/ 13 w 220"/>
                <a:gd name="T31" fmla="*/ 41 h 184"/>
                <a:gd name="T32" fmla="*/ 21 w 220"/>
                <a:gd name="T33" fmla="*/ 91 h 184"/>
                <a:gd name="T34" fmla="*/ 107 w 220"/>
                <a:gd name="T35" fmla="*/ 172 h 184"/>
                <a:gd name="T36" fmla="*/ 110 w 220"/>
                <a:gd name="T37" fmla="*/ 174 h 184"/>
                <a:gd name="T38" fmla="*/ 112 w 220"/>
                <a:gd name="T39" fmla="*/ 172 h 184"/>
                <a:gd name="T40" fmla="*/ 198 w 220"/>
                <a:gd name="T41" fmla="*/ 91 h 184"/>
                <a:gd name="T42" fmla="*/ 207 w 220"/>
                <a:gd name="T43" fmla="*/ 41 h 184"/>
                <a:gd name="T44" fmla="*/ 181 w 220"/>
                <a:gd name="T45" fmla="*/ 12 h 184"/>
                <a:gd name="T46" fmla="*/ 160 w 220"/>
                <a:gd name="T47" fmla="*/ 8 h 184"/>
                <a:gd name="T48" fmla="*/ 114 w 220"/>
                <a:gd name="T49" fmla="*/ 36 h 184"/>
                <a:gd name="T50" fmla="*/ 110 w 220"/>
                <a:gd name="T51" fmla="*/ 44 h 184"/>
                <a:gd name="T52" fmla="*/ 106 w 220"/>
                <a:gd name="T53" fmla="*/ 36 h 184"/>
                <a:gd name="T54" fmla="*/ 60 w 220"/>
                <a:gd name="T55" fmla="*/ 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0" h="184">
                  <a:moveTo>
                    <a:pt x="110" y="184"/>
                  </a:moveTo>
                  <a:cubicBezTo>
                    <a:pt x="102" y="178"/>
                    <a:pt x="102" y="178"/>
                    <a:pt x="102" y="178"/>
                  </a:cubicBezTo>
                  <a:cubicBezTo>
                    <a:pt x="57" y="144"/>
                    <a:pt x="30" y="123"/>
                    <a:pt x="14" y="95"/>
                  </a:cubicBezTo>
                  <a:cubicBezTo>
                    <a:pt x="3" y="75"/>
                    <a:pt x="0" y="55"/>
                    <a:pt x="6" y="38"/>
                  </a:cubicBezTo>
                  <a:cubicBezTo>
                    <a:pt x="10" y="24"/>
                    <a:pt x="21" y="12"/>
                    <a:pt x="35" y="5"/>
                  </a:cubicBezTo>
                  <a:cubicBezTo>
                    <a:pt x="43" y="2"/>
                    <a:pt x="51" y="0"/>
                    <a:pt x="60" y="0"/>
                  </a:cubicBezTo>
                  <a:cubicBezTo>
                    <a:pt x="80" y="0"/>
                    <a:pt x="99" y="10"/>
                    <a:pt x="110" y="26"/>
                  </a:cubicBezTo>
                  <a:cubicBezTo>
                    <a:pt x="120" y="10"/>
                    <a:pt x="140" y="0"/>
                    <a:pt x="160" y="0"/>
                  </a:cubicBezTo>
                  <a:cubicBezTo>
                    <a:pt x="169" y="0"/>
                    <a:pt x="177" y="2"/>
                    <a:pt x="184" y="5"/>
                  </a:cubicBezTo>
                  <a:cubicBezTo>
                    <a:pt x="199" y="12"/>
                    <a:pt x="210" y="24"/>
                    <a:pt x="214" y="38"/>
                  </a:cubicBezTo>
                  <a:cubicBezTo>
                    <a:pt x="220" y="55"/>
                    <a:pt x="217" y="75"/>
                    <a:pt x="205" y="95"/>
                  </a:cubicBezTo>
                  <a:cubicBezTo>
                    <a:pt x="190" y="123"/>
                    <a:pt x="163" y="144"/>
                    <a:pt x="117" y="178"/>
                  </a:cubicBezTo>
                  <a:lnTo>
                    <a:pt x="110" y="184"/>
                  </a:lnTo>
                  <a:close/>
                  <a:moveTo>
                    <a:pt x="60" y="8"/>
                  </a:moveTo>
                  <a:cubicBezTo>
                    <a:pt x="52" y="8"/>
                    <a:pt x="45" y="9"/>
                    <a:pt x="39" y="12"/>
                  </a:cubicBezTo>
                  <a:cubicBezTo>
                    <a:pt x="26" y="18"/>
                    <a:pt x="17" y="28"/>
                    <a:pt x="13" y="41"/>
                  </a:cubicBezTo>
                  <a:cubicBezTo>
                    <a:pt x="8" y="56"/>
                    <a:pt x="11" y="73"/>
                    <a:pt x="21" y="91"/>
                  </a:cubicBezTo>
                  <a:cubicBezTo>
                    <a:pt x="36" y="117"/>
                    <a:pt x="63" y="138"/>
                    <a:pt x="107" y="172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57" y="138"/>
                    <a:pt x="184" y="117"/>
                    <a:pt x="198" y="91"/>
                  </a:cubicBezTo>
                  <a:cubicBezTo>
                    <a:pt x="209" y="73"/>
                    <a:pt x="212" y="56"/>
                    <a:pt x="207" y="41"/>
                  </a:cubicBezTo>
                  <a:cubicBezTo>
                    <a:pt x="203" y="28"/>
                    <a:pt x="193" y="18"/>
                    <a:pt x="181" y="12"/>
                  </a:cubicBezTo>
                  <a:cubicBezTo>
                    <a:pt x="175" y="9"/>
                    <a:pt x="168" y="8"/>
                    <a:pt x="160" y="8"/>
                  </a:cubicBezTo>
                  <a:cubicBezTo>
                    <a:pt x="140" y="8"/>
                    <a:pt x="121" y="19"/>
                    <a:pt x="114" y="36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98" y="19"/>
                    <a:pt x="80" y="8"/>
                    <a:pt x="60" y="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Freeform 166"/>
            <p:cNvSpPr>
              <a:spLocks noEditPoints="1"/>
            </p:cNvSpPr>
            <p:nvPr/>
          </p:nvSpPr>
          <p:spPr bwMode="auto">
            <a:xfrm>
              <a:off x="4910433" y="3192736"/>
              <a:ext cx="123858" cy="104301"/>
            </a:xfrm>
            <a:custGeom>
              <a:avLst/>
              <a:gdLst>
                <a:gd name="T0" fmla="*/ 23 w 224"/>
                <a:gd name="T1" fmla="*/ 188 h 188"/>
                <a:gd name="T2" fmla="*/ 18 w 224"/>
                <a:gd name="T3" fmla="*/ 188 h 188"/>
                <a:gd name="T4" fmla="*/ 7 w 224"/>
                <a:gd name="T5" fmla="*/ 187 h 188"/>
                <a:gd name="T6" fmla="*/ 15 w 224"/>
                <a:gd name="T7" fmla="*/ 181 h 188"/>
                <a:gd name="T8" fmla="*/ 30 w 224"/>
                <a:gd name="T9" fmla="*/ 149 h 188"/>
                <a:gd name="T10" fmla="*/ 0 w 224"/>
                <a:gd name="T11" fmla="*/ 89 h 188"/>
                <a:gd name="T12" fmla="*/ 112 w 224"/>
                <a:gd name="T13" fmla="*/ 0 h 188"/>
                <a:gd name="T14" fmla="*/ 224 w 224"/>
                <a:gd name="T15" fmla="*/ 89 h 188"/>
                <a:gd name="T16" fmla="*/ 112 w 224"/>
                <a:gd name="T17" fmla="*/ 178 h 188"/>
                <a:gd name="T18" fmla="*/ 76 w 224"/>
                <a:gd name="T19" fmla="*/ 173 h 188"/>
                <a:gd name="T20" fmla="*/ 23 w 224"/>
                <a:gd name="T21" fmla="*/ 188 h 188"/>
                <a:gd name="T22" fmla="*/ 112 w 224"/>
                <a:gd name="T23" fmla="*/ 8 h 188"/>
                <a:gd name="T24" fmla="*/ 8 w 224"/>
                <a:gd name="T25" fmla="*/ 89 h 188"/>
                <a:gd name="T26" fmla="*/ 37 w 224"/>
                <a:gd name="T27" fmla="*/ 145 h 188"/>
                <a:gd name="T28" fmla="*/ 38 w 224"/>
                <a:gd name="T29" fmla="*/ 146 h 188"/>
                <a:gd name="T30" fmla="*/ 38 w 224"/>
                <a:gd name="T31" fmla="*/ 149 h 188"/>
                <a:gd name="T32" fmla="*/ 27 w 224"/>
                <a:gd name="T33" fmla="*/ 180 h 188"/>
                <a:gd name="T34" fmla="*/ 72 w 224"/>
                <a:gd name="T35" fmla="*/ 166 h 188"/>
                <a:gd name="T36" fmla="*/ 74 w 224"/>
                <a:gd name="T37" fmla="*/ 164 h 188"/>
                <a:gd name="T38" fmla="*/ 76 w 224"/>
                <a:gd name="T39" fmla="*/ 165 h 188"/>
                <a:gd name="T40" fmla="*/ 112 w 224"/>
                <a:gd name="T41" fmla="*/ 170 h 188"/>
                <a:gd name="T42" fmla="*/ 216 w 224"/>
                <a:gd name="T43" fmla="*/ 89 h 188"/>
                <a:gd name="T44" fmla="*/ 112 w 224"/>
                <a:gd name="T45" fmla="*/ 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4" h="188">
                  <a:moveTo>
                    <a:pt x="23" y="188"/>
                  </a:moveTo>
                  <a:cubicBezTo>
                    <a:pt x="20" y="188"/>
                    <a:pt x="18" y="188"/>
                    <a:pt x="18" y="188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15" y="181"/>
                    <a:pt x="15" y="181"/>
                    <a:pt x="15" y="181"/>
                  </a:cubicBezTo>
                  <a:cubicBezTo>
                    <a:pt x="21" y="176"/>
                    <a:pt x="26" y="165"/>
                    <a:pt x="30" y="149"/>
                  </a:cubicBezTo>
                  <a:cubicBezTo>
                    <a:pt x="10" y="133"/>
                    <a:pt x="0" y="112"/>
                    <a:pt x="0" y="89"/>
                  </a:cubicBezTo>
                  <a:cubicBezTo>
                    <a:pt x="0" y="40"/>
                    <a:pt x="50" y="0"/>
                    <a:pt x="112" y="0"/>
                  </a:cubicBezTo>
                  <a:cubicBezTo>
                    <a:pt x="174" y="0"/>
                    <a:pt x="224" y="40"/>
                    <a:pt x="224" y="89"/>
                  </a:cubicBezTo>
                  <a:cubicBezTo>
                    <a:pt x="224" y="138"/>
                    <a:pt x="174" y="178"/>
                    <a:pt x="112" y="178"/>
                  </a:cubicBezTo>
                  <a:cubicBezTo>
                    <a:pt x="100" y="178"/>
                    <a:pt x="88" y="177"/>
                    <a:pt x="76" y="173"/>
                  </a:cubicBezTo>
                  <a:cubicBezTo>
                    <a:pt x="60" y="186"/>
                    <a:pt x="34" y="188"/>
                    <a:pt x="23" y="188"/>
                  </a:cubicBezTo>
                  <a:close/>
                  <a:moveTo>
                    <a:pt x="112" y="8"/>
                  </a:moveTo>
                  <a:cubicBezTo>
                    <a:pt x="55" y="8"/>
                    <a:pt x="8" y="44"/>
                    <a:pt x="8" y="89"/>
                  </a:cubicBezTo>
                  <a:cubicBezTo>
                    <a:pt x="8" y="110"/>
                    <a:pt x="18" y="130"/>
                    <a:pt x="37" y="145"/>
                  </a:cubicBezTo>
                  <a:cubicBezTo>
                    <a:pt x="38" y="146"/>
                    <a:pt x="38" y="146"/>
                    <a:pt x="38" y="146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35" y="162"/>
                    <a:pt x="31" y="173"/>
                    <a:pt x="27" y="180"/>
                  </a:cubicBezTo>
                  <a:cubicBezTo>
                    <a:pt x="39" y="179"/>
                    <a:pt x="61" y="177"/>
                    <a:pt x="72" y="166"/>
                  </a:cubicBezTo>
                  <a:cubicBezTo>
                    <a:pt x="74" y="164"/>
                    <a:pt x="74" y="164"/>
                    <a:pt x="74" y="164"/>
                  </a:cubicBezTo>
                  <a:cubicBezTo>
                    <a:pt x="76" y="165"/>
                    <a:pt x="76" y="165"/>
                    <a:pt x="76" y="165"/>
                  </a:cubicBezTo>
                  <a:cubicBezTo>
                    <a:pt x="88" y="168"/>
                    <a:pt x="100" y="170"/>
                    <a:pt x="112" y="170"/>
                  </a:cubicBezTo>
                  <a:cubicBezTo>
                    <a:pt x="169" y="170"/>
                    <a:pt x="216" y="134"/>
                    <a:pt x="216" y="89"/>
                  </a:cubicBezTo>
                  <a:cubicBezTo>
                    <a:pt x="216" y="44"/>
                    <a:pt x="169" y="8"/>
                    <a:pt x="112" y="8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32637" y="3126468"/>
              <a:ext cx="44069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247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89620" y="3126468"/>
              <a:ext cx="44069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38</a:t>
              </a: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6044702" y="2120656"/>
            <a:ext cx="102596" cy="10259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016103" y="4590741"/>
            <a:ext cx="2488995" cy="548871"/>
            <a:chOff x="2391952" y="5171291"/>
            <a:chExt cx="2488995" cy="548871"/>
          </a:xfrm>
        </p:grpSpPr>
        <p:sp>
          <p:nvSpPr>
            <p:cNvPr id="49" name="TextBox 48"/>
            <p:cNvSpPr txBox="1"/>
            <p:nvPr/>
          </p:nvSpPr>
          <p:spPr>
            <a:xfrm>
              <a:off x="2391952" y="5171291"/>
              <a:ext cx="24889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Family Holiday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419555" y="5443163"/>
              <a:ext cx="223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San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Fransisco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57"/>
            <p:cNvSpPr>
              <a:spLocks noEditPoints="1"/>
            </p:cNvSpPr>
            <p:nvPr/>
          </p:nvSpPr>
          <p:spPr bwMode="auto">
            <a:xfrm>
              <a:off x="4652982" y="5491162"/>
              <a:ext cx="126170" cy="167673"/>
            </a:xfrm>
            <a:custGeom>
              <a:avLst/>
              <a:gdLst>
                <a:gd name="T0" fmla="*/ 77 w 155"/>
                <a:gd name="T1" fmla="*/ 0 h 205"/>
                <a:gd name="T2" fmla="*/ 0 w 155"/>
                <a:gd name="T3" fmla="*/ 78 h 205"/>
                <a:gd name="T4" fmla="*/ 77 w 155"/>
                <a:gd name="T5" fmla="*/ 205 h 205"/>
                <a:gd name="T6" fmla="*/ 155 w 155"/>
                <a:gd name="T7" fmla="*/ 78 h 205"/>
                <a:gd name="T8" fmla="*/ 77 w 155"/>
                <a:gd name="T9" fmla="*/ 0 h 205"/>
                <a:gd name="T10" fmla="*/ 77 w 155"/>
                <a:gd name="T11" fmla="*/ 197 h 205"/>
                <a:gd name="T12" fmla="*/ 8 w 155"/>
                <a:gd name="T13" fmla="*/ 78 h 205"/>
                <a:gd name="T14" fmla="*/ 77 w 155"/>
                <a:gd name="T15" fmla="*/ 8 h 205"/>
                <a:gd name="T16" fmla="*/ 147 w 155"/>
                <a:gd name="T17" fmla="*/ 78 h 205"/>
                <a:gd name="T18" fmla="*/ 77 w 155"/>
                <a:gd name="T19" fmla="*/ 197 h 205"/>
                <a:gd name="T20" fmla="*/ 77 w 155"/>
                <a:gd name="T21" fmla="*/ 35 h 205"/>
                <a:gd name="T22" fmla="*/ 39 w 155"/>
                <a:gd name="T23" fmla="*/ 73 h 205"/>
                <a:gd name="T24" fmla="*/ 77 w 155"/>
                <a:gd name="T25" fmla="*/ 112 h 205"/>
                <a:gd name="T26" fmla="*/ 116 w 155"/>
                <a:gd name="T27" fmla="*/ 73 h 205"/>
                <a:gd name="T28" fmla="*/ 77 w 155"/>
                <a:gd name="T29" fmla="*/ 35 h 205"/>
                <a:gd name="T30" fmla="*/ 77 w 155"/>
                <a:gd name="T31" fmla="*/ 104 h 205"/>
                <a:gd name="T32" fmla="*/ 47 w 155"/>
                <a:gd name="T33" fmla="*/ 73 h 205"/>
                <a:gd name="T34" fmla="*/ 77 w 155"/>
                <a:gd name="T35" fmla="*/ 43 h 205"/>
                <a:gd name="T36" fmla="*/ 108 w 155"/>
                <a:gd name="T37" fmla="*/ 73 h 205"/>
                <a:gd name="T38" fmla="*/ 77 w 155"/>
                <a:gd name="T39" fmla="*/ 10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205">
                  <a:moveTo>
                    <a:pt x="77" y="0"/>
                  </a:moveTo>
                  <a:cubicBezTo>
                    <a:pt x="34" y="0"/>
                    <a:pt x="0" y="35"/>
                    <a:pt x="0" y="78"/>
                  </a:cubicBezTo>
                  <a:cubicBezTo>
                    <a:pt x="0" y="118"/>
                    <a:pt x="44" y="205"/>
                    <a:pt x="77" y="205"/>
                  </a:cubicBezTo>
                  <a:cubicBezTo>
                    <a:pt x="111" y="205"/>
                    <a:pt x="155" y="118"/>
                    <a:pt x="155" y="78"/>
                  </a:cubicBezTo>
                  <a:cubicBezTo>
                    <a:pt x="155" y="35"/>
                    <a:pt x="120" y="0"/>
                    <a:pt x="77" y="0"/>
                  </a:cubicBezTo>
                  <a:close/>
                  <a:moveTo>
                    <a:pt x="77" y="197"/>
                  </a:moveTo>
                  <a:cubicBezTo>
                    <a:pt x="51" y="197"/>
                    <a:pt x="8" y="117"/>
                    <a:pt x="8" y="78"/>
                  </a:cubicBezTo>
                  <a:cubicBezTo>
                    <a:pt x="8" y="40"/>
                    <a:pt x="39" y="8"/>
                    <a:pt x="77" y="8"/>
                  </a:cubicBezTo>
                  <a:cubicBezTo>
                    <a:pt x="116" y="8"/>
                    <a:pt x="147" y="40"/>
                    <a:pt x="147" y="78"/>
                  </a:cubicBezTo>
                  <a:cubicBezTo>
                    <a:pt x="147" y="117"/>
                    <a:pt x="104" y="197"/>
                    <a:pt x="77" y="197"/>
                  </a:cubicBezTo>
                  <a:close/>
                  <a:moveTo>
                    <a:pt x="77" y="35"/>
                  </a:moveTo>
                  <a:cubicBezTo>
                    <a:pt x="56" y="35"/>
                    <a:pt x="39" y="52"/>
                    <a:pt x="39" y="73"/>
                  </a:cubicBezTo>
                  <a:cubicBezTo>
                    <a:pt x="39" y="94"/>
                    <a:pt x="56" y="112"/>
                    <a:pt x="77" y="112"/>
                  </a:cubicBezTo>
                  <a:cubicBezTo>
                    <a:pt x="98" y="112"/>
                    <a:pt x="116" y="94"/>
                    <a:pt x="116" y="73"/>
                  </a:cubicBezTo>
                  <a:cubicBezTo>
                    <a:pt x="116" y="52"/>
                    <a:pt x="98" y="35"/>
                    <a:pt x="77" y="35"/>
                  </a:cubicBezTo>
                  <a:close/>
                  <a:moveTo>
                    <a:pt x="77" y="104"/>
                  </a:moveTo>
                  <a:cubicBezTo>
                    <a:pt x="61" y="104"/>
                    <a:pt x="47" y="90"/>
                    <a:pt x="47" y="73"/>
                  </a:cubicBezTo>
                  <a:cubicBezTo>
                    <a:pt x="47" y="56"/>
                    <a:pt x="61" y="43"/>
                    <a:pt x="77" y="43"/>
                  </a:cubicBezTo>
                  <a:cubicBezTo>
                    <a:pt x="94" y="43"/>
                    <a:pt x="108" y="56"/>
                    <a:pt x="108" y="73"/>
                  </a:cubicBezTo>
                  <a:cubicBezTo>
                    <a:pt x="108" y="90"/>
                    <a:pt x="94" y="104"/>
                    <a:pt x="77" y="10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54" name="Oval 53"/>
          <p:cNvSpPr/>
          <p:nvPr/>
        </p:nvSpPr>
        <p:spPr>
          <a:xfrm>
            <a:off x="6044702" y="4813878"/>
            <a:ext cx="102596" cy="10259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7" name="Rectangle: Rounded Corners 56"/>
          <p:cNvSpPr/>
          <p:nvPr/>
        </p:nvSpPr>
        <p:spPr>
          <a:xfrm>
            <a:off x="4640136" y="993902"/>
            <a:ext cx="684346" cy="161508"/>
          </a:xfrm>
          <a:prstGeom prst="roundRect">
            <a:avLst>
              <a:gd name="adj" fmla="val 50000"/>
            </a:avLst>
          </a:pr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i="1" dirty="0">
                <a:solidFill>
                  <a:schemeClr val="bg1"/>
                </a:solidFill>
                <a:cs typeface="+mn-ea"/>
                <a:sym typeface="+mn-lt"/>
              </a:rPr>
              <a:t>11:00 am</a:t>
            </a:r>
          </a:p>
        </p:txBody>
      </p:sp>
      <p:sp>
        <p:nvSpPr>
          <p:cNvPr id="60" name="Rectangle: Rounded Corners 59"/>
          <p:cNvSpPr/>
          <p:nvPr/>
        </p:nvSpPr>
        <p:spPr>
          <a:xfrm>
            <a:off x="10344858" y="3687124"/>
            <a:ext cx="684346" cy="161508"/>
          </a:xfrm>
          <a:prstGeom prst="roundRect">
            <a:avLst>
              <a:gd name="adj" fmla="val 50000"/>
            </a:avLst>
          </a:pr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i="1" dirty="0">
                <a:solidFill>
                  <a:schemeClr val="bg1"/>
                </a:solidFill>
                <a:cs typeface="+mn-ea"/>
                <a:sym typeface="+mn-lt"/>
              </a:rPr>
              <a:t>13:00 pm</a:t>
            </a:r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1"/>
          </p:nvPr>
        </p:nvPicPr>
        <p:blipFill>
          <a:blip r:embed="rId6"/>
          <a:srcRect/>
          <a:stretch>
            <a:fillRect/>
          </a:stretch>
        </p:blipFill>
        <p:spPr/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1860" y="4539069"/>
            <a:ext cx="2767238" cy="27559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12698" y="5167719"/>
            <a:ext cx="2411813" cy="24130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6978" y="-1064437"/>
            <a:ext cx="4518976" cy="45212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4605" y="-251637"/>
            <a:ext cx="2894175" cy="289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  <p:bldP spid="4" grpId="0" animBg="1"/>
      <p:bldP spid="20" grpId="0" animBg="1"/>
      <p:bldP spid="37" grpId="0" animBg="1"/>
      <p:bldP spid="54" grpId="0" animBg="1"/>
      <p:bldP spid="57" grpId="0" animBg="1"/>
      <p:bldP spid="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860" y="4539069"/>
            <a:ext cx="2767238" cy="27559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8"/>
            <a:ext cx="3338457" cy="267970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109034" y="882492"/>
            <a:ext cx="4321276" cy="2578924"/>
          </a:xfrm>
          <a:prstGeom prst="roundRect">
            <a:avLst>
              <a:gd name="adj" fmla="val 1963"/>
            </a:avLst>
          </a:prstGeom>
          <a:solidFill>
            <a:schemeClr val="bg1"/>
          </a:solidFill>
          <a:ln>
            <a:noFill/>
          </a:ln>
          <a:effectLst>
            <a:outerShdw blurRad="228600" dist="254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08181" y="2337280"/>
            <a:ext cx="4115987" cy="489879"/>
            <a:chOff x="1208181" y="2337280"/>
            <a:chExt cx="4115987" cy="489879"/>
          </a:xfrm>
        </p:grpSpPr>
        <p:sp>
          <p:nvSpPr>
            <p:cNvPr id="4" name="TextBox 3"/>
            <p:cNvSpPr txBox="1"/>
            <p:nvPr/>
          </p:nvSpPr>
          <p:spPr>
            <a:xfrm>
              <a:off x="1208181" y="2337280"/>
              <a:ext cx="41159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Event Title Goes Here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08181" y="2550160"/>
              <a:ext cx="41159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Sed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perspiciatis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unde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omnis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iste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natus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.</a:t>
              </a:r>
            </a:p>
          </p:txBody>
        </p:sp>
      </p:grpSp>
      <p:sp>
        <p:nvSpPr>
          <p:cNvPr id="6" name="Rectangle: Rounded Corners 5"/>
          <p:cNvSpPr/>
          <p:nvPr/>
        </p:nvSpPr>
        <p:spPr>
          <a:xfrm>
            <a:off x="1316085" y="3059087"/>
            <a:ext cx="893715" cy="2405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23FE9"/>
              </a:gs>
              <a:gs pos="100000">
                <a:srgbClr val="A060E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PARTY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358430" y="3126468"/>
            <a:ext cx="1071880" cy="230832"/>
            <a:chOff x="4358430" y="3126468"/>
            <a:chExt cx="1071880" cy="230832"/>
          </a:xfrm>
        </p:grpSpPr>
        <p:sp>
          <p:nvSpPr>
            <p:cNvPr id="7" name="Freeform 74"/>
            <p:cNvSpPr>
              <a:spLocks noEditPoints="1"/>
            </p:cNvSpPr>
            <p:nvPr/>
          </p:nvSpPr>
          <p:spPr bwMode="auto">
            <a:xfrm>
              <a:off x="4358430" y="3192426"/>
              <a:ext cx="121995" cy="101506"/>
            </a:xfrm>
            <a:custGeom>
              <a:avLst/>
              <a:gdLst>
                <a:gd name="T0" fmla="*/ 110 w 220"/>
                <a:gd name="T1" fmla="*/ 184 h 184"/>
                <a:gd name="T2" fmla="*/ 102 w 220"/>
                <a:gd name="T3" fmla="*/ 178 h 184"/>
                <a:gd name="T4" fmla="*/ 14 w 220"/>
                <a:gd name="T5" fmla="*/ 95 h 184"/>
                <a:gd name="T6" fmla="*/ 6 w 220"/>
                <a:gd name="T7" fmla="*/ 38 h 184"/>
                <a:gd name="T8" fmla="*/ 35 w 220"/>
                <a:gd name="T9" fmla="*/ 5 h 184"/>
                <a:gd name="T10" fmla="*/ 60 w 220"/>
                <a:gd name="T11" fmla="*/ 0 h 184"/>
                <a:gd name="T12" fmla="*/ 110 w 220"/>
                <a:gd name="T13" fmla="*/ 26 h 184"/>
                <a:gd name="T14" fmla="*/ 160 w 220"/>
                <a:gd name="T15" fmla="*/ 0 h 184"/>
                <a:gd name="T16" fmla="*/ 184 w 220"/>
                <a:gd name="T17" fmla="*/ 5 h 184"/>
                <a:gd name="T18" fmla="*/ 214 w 220"/>
                <a:gd name="T19" fmla="*/ 38 h 184"/>
                <a:gd name="T20" fmla="*/ 205 w 220"/>
                <a:gd name="T21" fmla="*/ 95 h 184"/>
                <a:gd name="T22" fmla="*/ 117 w 220"/>
                <a:gd name="T23" fmla="*/ 178 h 184"/>
                <a:gd name="T24" fmla="*/ 110 w 220"/>
                <a:gd name="T25" fmla="*/ 184 h 184"/>
                <a:gd name="T26" fmla="*/ 60 w 220"/>
                <a:gd name="T27" fmla="*/ 8 h 184"/>
                <a:gd name="T28" fmla="*/ 39 w 220"/>
                <a:gd name="T29" fmla="*/ 12 h 184"/>
                <a:gd name="T30" fmla="*/ 13 w 220"/>
                <a:gd name="T31" fmla="*/ 41 h 184"/>
                <a:gd name="T32" fmla="*/ 21 w 220"/>
                <a:gd name="T33" fmla="*/ 91 h 184"/>
                <a:gd name="T34" fmla="*/ 107 w 220"/>
                <a:gd name="T35" fmla="*/ 172 h 184"/>
                <a:gd name="T36" fmla="*/ 110 w 220"/>
                <a:gd name="T37" fmla="*/ 174 h 184"/>
                <a:gd name="T38" fmla="*/ 112 w 220"/>
                <a:gd name="T39" fmla="*/ 172 h 184"/>
                <a:gd name="T40" fmla="*/ 198 w 220"/>
                <a:gd name="T41" fmla="*/ 91 h 184"/>
                <a:gd name="T42" fmla="*/ 207 w 220"/>
                <a:gd name="T43" fmla="*/ 41 h 184"/>
                <a:gd name="T44" fmla="*/ 181 w 220"/>
                <a:gd name="T45" fmla="*/ 12 h 184"/>
                <a:gd name="T46" fmla="*/ 160 w 220"/>
                <a:gd name="T47" fmla="*/ 8 h 184"/>
                <a:gd name="T48" fmla="*/ 114 w 220"/>
                <a:gd name="T49" fmla="*/ 36 h 184"/>
                <a:gd name="T50" fmla="*/ 110 w 220"/>
                <a:gd name="T51" fmla="*/ 44 h 184"/>
                <a:gd name="T52" fmla="*/ 106 w 220"/>
                <a:gd name="T53" fmla="*/ 36 h 184"/>
                <a:gd name="T54" fmla="*/ 60 w 220"/>
                <a:gd name="T55" fmla="*/ 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0" h="184">
                  <a:moveTo>
                    <a:pt x="110" y="184"/>
                  </a:moveTo>
                  <a:cubicBezTo>
                    <a:pt x="102" y="178"/>
                    <a:pt x="102" y="178"/>
                    <a:pt x="102" y="178"/>
                  </a:cubicBezTo>
                  <a:cubicBezTo>
                    <a:pt x="57" y="144"/>
                    <a:pt x="30" y="123"/>
                    <a:pt x="14" y="95"/>
                  </a:cubicBezTo>
                  <a:cubicBezTo>
                    <a:pt x="3" y="75"/>
                    <a:pt x="0" y="55"/>
                    <a:pt x="6" y="38"/>
                  </a:cubicBezTo>
                  <a:cubicBezTo>
                    <a:pt x="10" y="24"/>
                    <a:pt x="21" y="12"/>
                    <a:pt x="35" y="5"/>
                  </a:cubicBezTo>
                  <a:cubicBezTo>
                    <a:pt x="43" y="2"/>
                    <a:pt x="51" y="0"/>
                    <a:pt x="60" y="0"/>
                  </a:cubicBezTo>
                  <a:cubicBezTo>
                    <a:pt x="80" y="0"/>
                    <a:pt x="99" y="10"/>
                    <a:pt x="110" y="26"/>
                  </a:cubicBezTo>
                  <a:cubicBezTo>
                    <a:pt x="120" y="10"/>
                    <a:pt x="140" y="0"/>
                    <a:pt x="160" y="0"/>
                  </a:cubicBezTo>
                  <a:cubicBezTo>
                    <a:pt x="169" y="0"/>
                    <a:pt x="177" y="2"/>
                    <a:pt x="184" y="5"/>
                  </a:cubicBezTo>
                  <a:cubicBezTo>
                    <a:pt x="199" y="12"/>
                    <a:pt x="210" y="24"/>
                    <a:pt x="214" y="38"/>
                  </a:cubicBezTo>
                  <a:cubicBezTo>
                    <a:pt x="220" y="55"/>
                    <a:pt x="217" y="75"/>
                    <a:pt x="205" y="95"/>
                  </a:cubicBezTo>
                  <a:cubicBezTo>
                    <a:pt x="190" y="123"/>
                    <a:pt x="163" y="144"/>
                    <a:pt x="117" y="178"/>
                  </a:cubicBezTo>
                  <a:lnTo>
                    <a:pt x="110" y="184"/>
                  </a:lnTo>
                  <a:close/>
                  <a:moveTo>
                    <a:pt x="60" y="8"/>
                  </a:moveTo>
                  <a:cubicBezTo>
                    <a:pt x="52" y="8"/>
                    <a:pt x="45" y="9"/>
                    <a:pt x="39" y="12"/>
                  </a:cubicBezTo>
                  <a:cubicBezTo>
                    <a:pt x="26" y="18"/>
                    <a:pt x="17" y="28"/>
                    <a:pt x="13" y="41"/>
                  </a:cubicBezTo>
                  <a:cubicBezTo>
                    <a:pt x="8" y="56"/>
                    <a:pt x="11" y="73"/>
                    <a:pt x="21" y="91"/>
                  </a:cubicBezTo>
                  <a:cubicBezTo>
                    <a:pt x="36" y="117"/>
                    <a:pt x="63" y="138"/>
                    <a:pt x="107" y="172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57" y="138"/>
                    <a:pt x="184" y="117"/>
                    <a:pt x="198" y="91"/>
                  </a:cubicBezTo>
                  <a:cubicBezTo>
                    <a:pt x="209" y="73"/>
                    <a:pt x="212" y="56"/>
                    <a:pt x="207" y="41"/>
                  </a:cubicBezTo>
                  <a:cubicBezTo>
                    <a:pt x="203" y="28"/>
                    <a:pt x="193" y="18"/>
                    <a:pt x="181" y="12"/>
                  </a:cubicBezTo>
                  <a:cubicBezTo>
                    <a:pt x="175" y="9"/>
                    <a:pt x="168" y="8"/>
                    <a:pt x="160" y="8"/>
                  </a:cubicBezTo>
                  <a:cubicBezTo>
                    <a:pt x="140" y="8"/>
                    <a:pt x="121" y="19"/>
                    <a:pt x="114" y="36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98" y="19"/>
                    <a:pt x="80" y="8"/>
                    <a:pt x="60" y="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" name="Freeform 166"/>
            <p:cNvSpPr>
              <a:spLocks noEditPoints="1"/>
            </p:cNvSpPr>
            <p:nvPr/>
          </p:nvSpPr>
          <p:spPr bwMode="auto">
            <a:xfrm>
              <a:off x="4910433" y="3192736"/>
              <a:ext cx="123858" cy="104301"/>
            </a:xfrm>
            <a:custGeom>
              <a:avLst/>
              <a:gdLst>
                <a:gd name="T0" fmla="*/ 23 w 224"/>
                <a:gd name="T1" fmla="*/ 188 h 188"/>
                <a:gd name="T2" fmla="*/ 18 w 224"/>
                <a:gd name="T3" fmla="*/ 188 h 188"/>
                <a:gd name="T4" fmla="*/ 7 w 224"/>
                <a:gd name="T5" fmla="*/ 187 h 188"/>
                <a:gd name="T6" fmla="*/ 15 w 224"/>
                <a:gd name="T7" fmla="*/ 181 h 188"/>
                <a:gd name="T8" fmla="*/ 30 w 224"/>
                <a:gd name="T9" fmla="*/ 149 h 188"/>
                <a:gd name="T10" fmla="*/ 0 w 224"/>
                <a:gd name="T11" fmla="*/ 89 h 188"/>
                <a:gd name="T12" fmla="*/ 112 w 224"/>
                <a:gd name="T13" fmla="*/ 0 h 188"/>
                <a:gd name="T14" fmla="*/ 224 w 224"/>
                <a:gd name="T15" fmla="*/ 89 h 188"/>
                <a:gd name="T16" fmla="*/ 112 w 224"/>
                <a:gd name="T17" fmla="*/ 178 h 188"/>
                <a:gd name="T18" fmla="*/ 76 w 224"/>
                <a:gd name="T19" fmla="*/ 173 h 188"/>
                <a:gd name="T20" fmla="*/ 23 w 224"/>
                <a:gd name="T21" fmla="*/ 188 h 188"/>
                <a:gd name="T22" fmla="*/ 112 w 224"/>
                <a:gd name="T23" fmla="*/ 8 h 188"/>
                <a:gd name="T24" fmla="*/ 8 w 224"/>
                <a:gd name="T25" fmla="*/ 89 h 188"/>
                <a:gd name="T26" fmla="*/ 37 w 224"/>
                <a:gd name="T27" fmla="*/ 145 h 188"/>
                <a:gd name="T28" fmla="*/ 38 w 224"/>
                <a:gd name="T29" fmla="*/ 146 h 188"/>
                <a:gd name="T30" fmla="*/ 38 w 224"/>
                <a:gd name="T31" fmla="*/ 149 h 188"/>
                <a:gd name="T32" fmla="*/ 27 w 224"/>
                <a:gd name="T33" fmla="*/ 180 h 188"/>
                <a:gd name="T34" fmla="*/ 72 w 224"/>
                <a:gd name="T35" fmla="*/ 166 h 188"/>
                <a:gd name="T36" fmla="*/ 74 w 224"/>
                <a:gd name="T37" fmla="*/ 164 h 188"/>
                <a:gd name="T38" fmla="*/ 76 w 224"/>
                <a:gd name="T39" fmla="*/ 165 h 188"/>
                <a:gd name="T40" fmla="*/ 112 w 224"/>
                <a:gd name="T41" fmla="*/ 170 h 188"/>
                <a:gd name="T42" fmla="*/ 216 w 224"/>
                <a:gd name="T43" fmla="*/ 89 h 188"/>
                <a:gd name="T44" fmla="*/ 112 w 224"/>
                <a:gd name="T45" fmla="*/ 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4" h="188">
                  <a:moveTo>
                    <a:pt x="23" y="188"/>
                  </a:moveTo>
                  <a:cubicBezTo>
                    <a:pt x="20" y="188"/>
                    <a:pt x="18" y="188"/>
                    <a:pt x="18" y="188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15" y="181"/>
                    <a:pt x="15" y="181"/>
                    <a:pt x="15" y="181"/>
                  </a:cubicBezTo>
                  <a:cubicBezTo>
                    <a:pt x="21" y="176"/>
                    <a:pt x="26" y="165"/>
                    <a:pt x="30" y="149"/>
                  </a:cubicBezTo>
                  <a:cubicBezTo>
                    <a:pt x="10" y="133"/>
                    <a:pt x="0" y="112"/>
                    <a:pt x="0" y="89"/>
                  </a:cubicBezTo>
                  <a:cubicBezTo>
                    <a:pt x="0" y="40"/>
                    <a:pt x="50" y="0"/>
                    <a:pt x="112" y="0"/>
                  </a:cubicBezTo>
                  <a:cubicBezTo>
                    <a:pt x="174" y="0"/>
                    <a:pt x="224" y="40"/>
                    <a:pt x="224" y="89"/>
                  </a:cubicBezTo>
                  <a:cubicBezTo>
                    <a:pt x="224" y="138"/>
                    <a:pt x="174" y="178"/>
                    <a:pt x="112" y="178"/>
                  </a:cubicBezTo>
                  <a:cubicBezTo>
                    <a:pt x="100" y="178"/>
                    <a:pt x="88" y="177"/>
                    <a:pt x="76" y="173"/>
                  </a:cubicBezTo>
                  <a:cubicBezTo>
                    <a:pt x="60" y="186"/>
                    <a:pt x="34" y="188"/>
                    <a:pt x="23" y="188"/>
                  </a:cubicBezTo>
                  <a:close/>
                  <a:moveTo>
                    <a:pt x="112" y="8"/>
                  </a:moveTo>
                  <a:cubicBezTo>
                    <a:pt x="55" y="8"/>
                    <a:pt x="8" y="44"/>
                    <a:pt x="8" y="89"/>
                  </a:cubicBezTo>
                  <a:cubicBezTo>
                    <a:pt x="8" y="110"/>
                    <a:pt x="18" y="130"/>
                    <a:pt x="37" y="145"/>
                  </a:cubicBezTo>
                  <a:cubicBezTo>
                    <a:pt x="38" y="146"/>
                    <a:pt x="38" y="146"/>
                    <a:pt x="38" y="146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35" y="162"/>
                    <a:pt x="31" y="173"/>
                    <a:pt x="27" y="180"/>
                  </a:cubicBezTo>
                  <a:cubicBezTo>
                    <a:pt x="39" y="179"/>
                    <a:pt x="61" y="177"/>
                    <a:pt x="72" y="166"/>
                  </a:cubicBezTo>
                  <a:cubicBezTo>
                    <a:pt x="74" y="164"/>
                    <a:pt x="74" y="164"/>
                    <a:pt x="74" y="164"/>
                  </a:cubicBezTo>
                  <a:cubicBezTo>
                    <a:pt x="76" y="165"/>
                    <a:pt x="76" y="165"/>
                    <a:pt x="76" y="165"/>
                  </a:cubicBezTo>
                  <a:cubicBezTo>
                    <a:pt x="88" y="168"/>
                    <a:pt x="100" y="170"/>
                    <a:pt x="112" y="170"/>
                  </a:cubicBezTo>
                  <a:cubicBezTo>
                    <a:pt x="169" y="170"/>
                    <a:pt x="216" y="134"/>
                    <a:pt x="216" y="89"/>
                  </a:cubicBezTo>
                  <a:cubicBezTo>
                    <a:pt x="216" y="44"/>
                    <a:pt x="169" y="8"/>
                    <a:pt x="112" y="8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32637" y="3126468"/>
              <a:ext cx="44069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422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89620" y="3126468"/>
              <a:ext cx="44069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61</a:t>
              </a:r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6096000" y="0"/>
            <a:ext cx="0" cy="4055806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044702" y="2120656"/>
            <a:ext cx="102596" cy="10259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4640136" y="993902"/>
            <a:ext cx="684346" cy="161508"/>
          </a:xfrm>
          <a:prstGeom prst="roundRect">
            <a:avLst>
              <a:gd name="adj" fmla="val 50000"/>
            </a:avLst>
          </a:pr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i="1" dirty="0">
                <a:solidFill>
                  <a:schemeClr val="bg1"/>
                </a:solidFill>
                <a:cs typeface="+mn-ea"/>
                <a:sym typeface="+mn-lt"/>
              </a:rPr>
              <a:t>16:00 pm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670024" y="1897519"/>
            <a:ext cx="2488995" cy="548871"/>
            <a:chOff x="6813755" y="2001289"/>
            <a:chExt cx="2488995" cy="548871"/>
          </a:xfrm>
        </p:grpSpPr>
        <p:sp>
          <p:nvSpPr>
            <p:cNvPr id="17" name="TextBox 16"/>
            <p:cNvSpPr txBox="1"/>
            <p:nvPr/>
          </p:nvSpPr>
          <p:spPr>
            <a:xfrm>
              <a:off x="6813755" y="2001289"/>
              <a:ext cx="24889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Celebration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39073" y="2273161"/>
              <a:ext cx="223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San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Fransisco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57"/>
            <p:cNvSpPr>
              <a:spLocks noEditPoints="1"/>
            </p:cNvSpPr>
            <p:nvPr/>
          </p:nvSpPr>
          <p:spPr bwMode="auto">
            <a:xfrm>
              <a:off x="6912902" y="2321160"/>
              <a:ext cx="126170" cy="167673"/>
            </a:xfrm>
            <a:custGeom>
              <a:avLst/>
              <a:gdLst>
                <a:gd name="T0" fmla="*/ 77 w 155"/>
                <a:gd name="T1" fmla="*/ 0 h 205"/>
                <a:gd name="T2" fmla="*/ 0 w 155"/>
                <a:gd name="T3" fmla="*/ 78 h 205"/>
                <a:gd name="T4" fmla="*/ 77 w 155"/>
                <a:gd name="T5" fmla="*/ 205 h 205"/>
                <a:gd name="T6" fmla="*/ 155 w 155"/>
                <a:gd name="T7" fmla="*/ 78 h 205"/>
                <a:gd name="T8" fmla="*/ 77 w 155"/>
                <a:gd name="T9" fmla="*/ 0 h 205"/>
                <a:gd name="T10" fmla="*/ 77 w 155"/>
                <a:gd name="T11" fmla="*/ 197 h 205"/>
                <a:gd name="T12" fmla="*/ 8 w 155"/>
                <a:gd name="T13" fmla="*/ 78 h 205"/>
                <a:gd name="T14" fmla="*/ 77 w 155"/>
                <a:gd name="T15" fmla="*/ 8 h 205"/>
                <a:gd name="T16" fmla="*/ 147 w 155"/>
                <a:gd name="T17" fmla="*/ 78 h 205"/>
                <a:gd name="T18" fmla="*/ 77 w 155"/>
                <a:gd name="T19" fmla="*/ 197 h 205"/>
                <a:gd name="T20" fmla="*/ 77 w 155"/>
                <a:gd name="T21" fmla="*/ 35 h 205"/>
                <a:gd name="T22" fmla="*/ 39 w 155"/>
                <a:gd name="T23" fmla="*/ 73 h 205"/>
                <a:gd name="T24" fmla="*/ 77 w 155"/>
                <a:gd name="T25" fmla="*/ 112 h 205"/>
                <a:gd name="T26" fmla="*/ 116 w 155"/>
                <a:gd name="T27" fmla="*/ 73 h 205"/>
                <a:gd name="T28" fmla="*/ 77 w 155"/>
                <a:gd name="T29" fmla="*/ 35 h 205"/>
                <a:gd name="T30" fmla="*/ 77 w 155"/>
                <a:gd name="T31" fmla="*/ 104 h 205"/>
                <a:gd name="T32" fmla="*/ 47 w 155"/>
                <a:gd name="T33" fmla="*/ 73 h 205"/>
                <a:gd name="T34" fmla="*/ 77 w 155"/>
                <a:gd name="T35" fmla="*/ 43 h 205"/>
                <a:gd name="T36" fmla="*/ 108 w 155"/>
                <a:gd name="T37" fmla="*/ 73 h 205"/>
                <a:gd name="T38" fmla="*/ 77 w 155"/>
                <a:gd name="T39" fmla="*/ 10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205">
                  <a:moveTo>
                    <a:pt x="77" y="0"/>
                  </a:moveTo>
                  <a:cubicBezTo>
                    <a:pt x="34" y="0"/>
                    <a:pt x="0" y="35"/>
                    <a:pt x="0" y="78"/>
                  </a:cubicBezTo>
                  <a:cubicBezTo>
                    <a:pt x="0" y="118"/>
                    <a:pt x="44" y="205"/>
                    <a:pt x="77" y="205"/>
                  </a:cubicBezTo>
                  <a:cubicBezTo>
                    <a:pt x="111" y="205"/>
                    <a:pt x="155" y="118"/>
                    <a:pt x="155" y="78"/>
                  </a:cubicBezTo>
                  <a:cubicBezTo>
                    <a:pt x="155" y="35"/>
                    <a:pt x="120" y="0"/>
                    <a:pt x="77" y="0"/>
                  </a:cubicBezTo>
                  <a:close/>
                  <a:moveTo>
                    <a:pt x="77" y="197"/>
                  </a:moveTo>
                  <a:cubicBezTo>
                    <a:pt x="51" y="197"/>
                    <a:pt x="8" y="117"/>
                    <a:pt x="8" y="78"/>
                  </a:cubicBezTo>
                  <a:cubicBezTo>
                    <a:pt x="8" y="40"/>
                    <a:pt x="39" y="8"/>
                    <a:pt x="77" y="8"/>
                  </a:cubicBezTo>
                  <a:cubicBezTo>
                    <a:pt x="116" y="8"/>
                    <a:pt x="147" y="40"/>
                    <a:pt x="147" y="78"/>
                  </a:cubicBezTo>
                  <a:cubicBezTo>
                    <a:pt x="147" y="117"/>
                    <a:pt x="104" y="197"/>
                    <a:pt x="77" y="197"/>
                  </a:cubicBezTo>
                  <a:close/>
                  <a:moveTo>
                    <a:pt x="77" y="35"/>
                  </a:moveTo>
                  <a:cubicBezTo>
                    <a:pt x="56" y="35"/>
                    <a:pt x="39" y="52"/>
                    <a:pt x="39" y="73"/>
                  </a:cubicBezTo>
                  <a:cubicBezTo>
                    <a:pt x="39" y="94"/>
                    <a:pt x="56" y="112"/>
                    <a:pt x="77" y="112"/>
                  </a:cubicBezTo>
                  <a:cubicBezTo>
                    <a:pt x="98" y="112"/>
                    <a:pt x="116" y="94"/>
                    <a:pt x="116" y="73"/>
                  </a:cubicBezTo>
                  <a:cubicBezTo>
                    <a:pt x="116" y="52"/>
                    <a:pt x="98" y="35"/>
                    <a:pt x="77" y="35"/>
                  </a:cubicBezTo>
                  <a:close/>
                  <a:moveTo>
                    <a:pt x="77" y="104"/>
                  </a:moveTo>
                  <a:cubicBezTo>
                    <a:pt x="61" y="104"/>
                    <a:pt x="47" y="90"/>
                    <a:pt x="47" y="73"/>
                  </a:cubicBezTo>
                  <a:cubicBezTo>
                    <a:pt x="47" y="56"/>
                    <a:pt x="61" y="43"/>
                    <a:pt x="77" y="43"/>
                  </a:cubicBezTo>
                  <a:cubicBezTo>
                    <a:pt x="94" y="43"/>
                    <a:pt x="108" y="56"/>
                    <a:pt x="108" y="73"/>
                  </a:cubicBezTo>
                  <a:cubicBezTo>
                    <a:pt x="108" y="90"/>
                    <a:pt x="94" y="104"/>
                    <a:pt x="77" y="10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10337" y="4403322"/>
            <a:ext cx="7777316" cy="848121"/>
            <a:chOff x="2207342" y="4813601"/>
            <a:chExt cx="7777316" cy="848121"/>
          </a:xfrm>
        </p:grpSpPr>
        <p:sp>
          <p:nvSpPr>
            <p:cNvPr id="22" name="TextBox 21"/>
            <p:cNvSpPr txBox="1"/>
            <p:nvPr/>
          </p:nvSpPr>
          <p:spPr>
            <a:xfrm>
              <a:off x="2207342" y="5126191"/>
              <a:ext cx="777731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Sed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perspiciatis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unde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omnis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iste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natus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error sit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voluptatem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accusantium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doloremque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laudantium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totam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rem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aperiam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eaque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ipsa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quae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ab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illo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inventore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veritatis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et quasi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architecto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beatae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vitae dicta.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40826" y="4813601"/>
              <a:ext cx="2910348" cy="362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Timeline Ended</a:t>
              </a:r>
            </a:p>
          </p:txBody>
        </p:sp>
      </p:grpSp>
      <p:sp>
        <p:nvSpPr>
          <p:cNvPr id="21" name="Rectangle: Rounded Corners 20"/>
          <p:cNvSpPr/>
          <p:nvPr/>
        </p:nvSpPr>
        <p:spPr>
          <a:xfrm>
            <a:off x="5539741" y="3996148"/>
            <a:ext cx="1355600" cy="2524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23FE9"/>
              </a:gs>
              <a:gs pos="100000">
                <a:srgbClr val="A060E2"/>
              </a:gs>
            </a:gsLst>
            <a:path path="circle">
              <a:fillToRect r="100000" b="100000"/>
            </a:path>
            <a:tileRect l="-100000" t="-100000"/>
          </a:gradFill>
          <a:ln w="28575">
            <a:noFill/>
          </a:ln>
          <a:effectLst>
            <a:outerShdw blurRad="152400" dist="88900" dir="5400000" sx="80000" sy="8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12 Aug 2017</a:t>
            </a:r>
          </a:p>
        </p:txBody>
      </p:sp>
      <p:pic>
        <p:nvPicPr>
          <p:cNvPr id="14" name="图片占位符 13"/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/>
          <a:stretch>
            <a:fillRect/>
          </a:stretch>
        </p:blipFill>
        <p:spPr/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9237" y="4529727"/>
            <a:ext cx="2576832" cy="25781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2698" y="5167719"/>
            <a:ext cx="2411813" cy="2413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6978" y="-1064437"/>
            <a:ext cx="4518976" cy="45212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4605" y="-251637"/>
            <a:ext cx="2894175" cy="289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2" grpId="0" animBg="1"/>
      <p:bldP spid="15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4238" y="-846084"/>
            <a:ext cx="3338457" cy="26797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9237" y="4529727"/>
            <a:ext cx="2576832" cy="2578100"/>
          </a:xfrm>
          <a:prstGeom prst="rect">
            <a:avLst/>
          </a:prstGeom>
        </p:spPr>
      </p:pic>
      <p:sp>
        <p:nvSpPr>
          <p:cNvPr id="24" name="Rectangle: Rounded Corners 23"/>
          <p:cNvSpPr/>
          <p:nvPr/>
        </p:nvSpPr>
        <p:spPr>
          <a:xfrm>
            <a:off x="1560871" y="2409744"/>
            <a:ext cx="9070258" cy="3519107"/>
          </a:xfrm>
          <a:prstGeom prst="roundRect">
            <a:avLst>
              <a:gd name="adj" fmla="val 2502"/>
            </a:avLst>
          </a:prstGeom>
          <a:solidFill>
            <a:schemeClr val="bg1"/>
          </a:solidFill>
          <a:ln>
            <a:noFill/>
          </a:ln>
          <a:effectLst>
            <a:outerShdw blurRad="685800" dist="292100" dir="5400000" sx="96000" sy="96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/>
          <a:stretch>
            <a:fillRect/>
          </a:stretch>
        </p:blipFill>
        <p:spPr>
          <a:xfrm>
            <a:off x="1560513" y="2409825"/>
            <a:ext cx="3519487" cy="3519488"/>
          </a:xfrm>
        </p:spPr>
      </p:pic>
      <p:sp>
        <p:nvSpPr>
          <p:cNvPr id="29" name="Rectangle: Top Corners Rounded 28"/>
          <p:cNvSpPr/>
          <p:nvPr/>
        </p:nvSpPr>
        <p:spPr>
          <a:xfrm rot="16200000">
            <a:off x="1560872" y="2409745"/>
            <a:ext cx="3519106" cy="3519107"/>
          </a:xfrm>
          <a:prstGeom prst="round2SameRect">
            <a:avLst>
              <a:gd name="adj1" fmla="val 2428"/>
              <a:gd name="adj2" fmla="val 0"/>
            </a:avLst>
          </a:prstGeom>
          <a:gradFill flip="none" rotWithShape="1">
            <a:gsLst>
              <a:gs pos="0">
                <a:srgbClr val="623FE9">
                  <a:alpha val="1000"/>
                </a:srgbClr>
              </a:gs>
              <a:gs pos="100000">
                <a:srgbClr val="A060E2">
                  <a:alpha val="7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TIMELINE </a:t>
            </a:r>
            <a:r>
              <a:rPr lang="en-US" b="0" dirty="0">
                <a:latin typeface="+mn-lt"/>
                <a:cs typeface="+mn-ea"/>
                <a:sym typeface="+mn-lt"/>
              </a:rPr>
              <a:t>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>
                <a:cs typeface="+mn-ea"/>
                <a:sym typeface="+mn-lt"/>
              </a:rPr>
              <a:t>Solid Project’s</a:t>
            </a:r>
            <a:endParaRPr lang="en-US" dirty="0">
              <a:cs typeface="+mn-ea"/>
              <a:sym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40542" y="1829786"/>
            <a:ext cx="991091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433058" y="1776479"/>
            <a:ext cx="811161" cy="451009"/>
            <a:chOff x="1433058" y="1776479"/>
            <a:chExt cx="811161" cy="451009"/>
          </a:xfrm>
        </p:grpSpPr>
        <p:sp>
          <p:nvSpPr>
            <p:cNvPr id="6" name="Oval 5"/>
            <p:cNvSpPr/>
            <p:nvPr/>
          </p:nvSpPr>
          <p:spPr>
            <a:xfrm>
              <a:off x="1785331" y="1776479"/>
              <a:ext cx="106614" cy="10661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33058" y="1950489"/>
              <a:ext cx="8111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  <a:alpha val="40000"/>
                    </a:schemeClr>
                  </a:solidFill>
                  <a:cs typeface="+mn-ea"/>
                  <a:sym typeface="+mn-lt"/>
                </a:rPr>
                <a:t>2016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61739" y="1776479"/>
            <a:ext cx="811161" cy="512564"/>
            <a:chOff x="3561739" y="1776479"/>
            <a:chExt cx="811161" cy="512564"/>
          </a:xfrm>
        </p:grpSpPr>
        <p:sp>
          <p:nvSpPr>
            <p:cNvPr id="7" name="Oval 6"/>
            <p:cNvSpPr/>
            <p:nvPr/>
          </p:nvSpPr>
          <p:spPr>
            <a:xfrm>
              <a:off x="3914012" y="1776479"/>
              <a:ext cx="106614" cy="106614"/>
            </a:xfrm>
            <a:prstGeom prst="ellips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61739" y="1950489"/>
              <a:ext cx="8111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2017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690420" y="1776479"/>
            <a:ext cx="811161" cy="451009"/>
            <a:chOff x="5690420" y="1776479"/>
            <a:chExt cx="811161" cy="451009"/>
          </a:xfrm>
        </p:grpSpPr>
        <p:sp>
          <p:nvSpPr>
            <p:cNvPr id="8" name="Oval 7"/>
            <p:cNvSpPr/>
            <p:nvPr/>
          </p:nvSpPr>
          <p:spPr>
            <a:xfrm>
              <a:off x="6042693" y="1776479"/>
              <a:ext cx="106614" cy="10661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90420" y="1950489"/>
              <a:ext cx="8111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  <a:alpha val="40000"/>
                    </a:schemeClr>
                  </a:solidFill>
                  <a:cs typeface="+mn-ea"/>
                  <a:sym typeface="+mn-lt"/>
                </a:rPr>
                <a:t>2018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819101" y="1776479"/>
            <a:ext cx="811161" cy="451009"/>
            <a:chOff x="7819101" y="1776479"/>
            <a:chExt cx="811161" cy="451009"/>
          </a:xfrm>
        </p:grpSpPr>
        <p:sp>
          <p:nvSpPr>
            <p:cNvPr id="9" name="Oval 8"/>
            <p:cNvSpPr/>
            <p:nvPr/>
          </p:nvSpPr>
          <p:spPr>
            <a:xfrm>
              <a:off x="8171374" y="1776479"/>
              <a:ext cx="106614" cy="10661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19101" y="1950489"/>
              <a:ext cx="8111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  <a:alpha val="40000"/>
                    </a:schemeClr>
                  </a:solidFill>
                  <a:cs typeface="+mn-ea"/>
                  <a:sym typeface="+mn-lt"/>
                </a:rPr>
                <a:t>2019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947782" y="1776479"/>
            <a:ext cx="811161" cy="451009"/>
            <a:chOff x="9947782" y="1776479"/>
            <a:chExt cx="811161" cy="451009"/>
          </a:xfrm>
        </p:grpSpPr>
        <p:sp>
          <p:nvSpPr>
            <p:cNvPr id="10" name="Oval 9"/>
            <p:cNvSpPr/>
            <p:nvPr/>
          </p:nvSpPr>
          <p:spPr>
            <a:xfrm>
              <a:off x="10300055" y="1776479"/>
              <a:ext cx="106614" cy="10661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947782" y="1950489"/>
              <a:ext cx="8111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  <a:alpha val="40000"/>
                    </a:schemeClr>
                  </a:solidFill>
                  <a:cs typeface="+mn-ea"/>
                  <a:sym typeface="+mn-lt"/>
                </a:rPr>
                <a:t>2020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48753" y="2751115"/>
            <a:ext cx="4851302" cy="935862"/>
            <a:chOff x="5448753" y="2751115"/>
            <a:chExt cx="4851302" cy="935862"/>
          </a:xfrm>
        </p:grpSpPr>
        <p:sp>
          <p:nvSpPr>
            <p:cNvPr id="26" name="TextBox 25"/>
            <p:cNvSpPr txBox="1"/>
            <p:nvPr/>
          </p:nvSpPr>
          <p:spPr>
            <a:xfrm>
              <a:off x="5448753" y="2751115"/>
              <a:ext cx="29455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Title Goes Here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48753" y="3040646"/>
              <a:ext cx="4851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Sed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perspiciatis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unde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omnis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iste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natus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error sit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voluptatem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accusantium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doloremque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laudantium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totam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rem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aperiam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eaque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ipsa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quae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ab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illo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inventore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.</a:t>
              </a:r>
            </a:p>
          </p:txBody>
        </p:sp>
      </p:grpSp>
      <p:graphicFrame>
        <p:nvGraphicFramePr>
          <p:cNvPr id="52" name="Chart 51"/>
          <p:cNvGraphicFramePr/>
          <p:nvPr/>
        </p:nvGraphicFramePr>
        <p:xfrm>
          <a:off x="5582086" y="3862513"/>
          <a:ext cx="4365696" cy="1433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5661103" y="5471597"/>
            <a:ext cx="2594276" cy="369332"/>
            <a:chOff x="5683712" y="5509697"/>
            <a:chExt cx="2594276" cy="369332"/>
          </a:xfrm>
        </p:grpSpPr>
        <p:sp>
          <p:nvSpPr>
            <p:cNvPr id="53" name="TextBox 52"/>
            <p:cNvSpPr txBox="1"/>
            <p:nvPr/>
          </p:nvSpPr>
          <p:spPr>
            <a:xfrm>
              <a:off x="5756188" y="5509697"/>
              <a:ext cx="252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i="1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Voluptatem</a:t>
              </a:r>
              <a:r>
                <a:rPr lang="en-US" sz="900" i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900" i="1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accusantium</a:t>
              </a:r>
              <a:r>
                <a:rPr lang="en-US" sz="900" i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900" i="1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doloremque</a:t>
              </a:r>
              <a:r>
                <a:rPr lang="en-US" sz="900" i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900" i="1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laudantium</a:t>
              </a:r>
              <a:r>
                <a:rPr lang="en-US" sz="900" i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55" name="Freeform 120"/>
            <p:cNvSpPr>
              <a:spLocks noEditPoints="1"/>
            </p:cNvSpPr>
            <p:nvPr/>
          </p:nvSpPr>
          <p:spPr bwMode="auto">
            <a:xfrm>
              <a:off x="5683712" y="5564827"/>
              <a:ext cx="120572" cy="120572"/>
            </a:xfrm>
            <a:custGeom>
              <a:avLst/>
              <a:gdLst>
                <a:gd name="T0" fmla="*/ 104 w 208"/>
                <a:gd name="T1" fmla="*/ 0 h 208"/>
                <a:gd name="T2" fmla="*/ 0 w 208"/>
                <a:gd name="T3" fmla="*/ 104 h 208"/>
                <a:gd name="T4" fmla="*/ 104 w 208"/>
                <a:gd name="T5" fmla="*/ 208 h 208"/>
                <a:gd name="T6" fmla="*/ 208 w 208"/>
                <a:gd name="T7" fmla="*/ 104 h 208"/>
                <a:gd name="T8" fmla="*/ 104 w 208"/>
                <a:gd name="T9" fmla="*/ 0 h 208"/>
                <a:gd name="T10" fmla="*/ 104 w 208"/>
                <a:gd name="T11" fmla="*/ 200 h 208"/>
                <a:gd name="T12" fmla="*/ 8 w 208"/>
                <a:gd name="T13" fmla="*/ 104 h 208"/>
                <a:gd name="T14" fmla="*/ 104 w 208"/>
                <a:gd name="T15" fmla="*/ 8 h 208"/>
                <a:gd name="T16" fmla="*/ 200 w 208"/>
                <a:gd name="T17" fmla="*/ 104 h 208"/>
                <a:gd name="T18" fmla="*/ 104 w 208"/>
                <a:gd name="T19" fmla="*/ 200 h 208"/>
                <a:gd name="T20" fmla="*/ 104 w 208"/>
                <a:gd name="T21" fmla="*/ 40 h 208"/>
                <a:gd name="T22" fmla="*/ 95 w 208"/>
                <a:gd name="T23" fmla="*/ 49 h 208"/>
                <a:gd name="T24" fmla="*/ 104 w 208"/>
                <a:gd name="T25" fmla="*/ 59 h 208"/>
                <a:gd name="T26" fmla="*/ 114 w 208"/>
                <a:gd name="T27" fmla="*/ 49 h 208"/>
                <a:gd name="T28" fmla="*/ 104 w 208"/>
                <a:gd name="T29" fmla="*/ 40 h 208"/>
                <a:gd name="T30" fmla="*/ 104 w 208"/>
                <a:gd name="T31" fmla="*/ 84 h 208"/>
                <a:gd name="T32" fmla="*/ 100 w 208"/>
                <a:gd name="T33" fmla="*/ 88 h 208"/>
                <a:gd name="T34" fmla="*/ 100 w 208"/>
                <a:gd name="T35" fmla="*/ 164 h 208"/>
                <a:gd name="T36" fmla="*/ 104 w 208"/>
                <a:gd name="T37" fmla="*/ 168 h 208"/>
                <a:gd name="T38" fmla="*/ 108 w 208"/>
                <a:gd name="T39" fmla="*/ 164 h 208"/>
                <a:gd name="T40" fmla="*/ 108 w 208"/>
                <a:gd name="T41" fmla="*/ 88 h 208"/>
                <a:gd name="T42" fmla="*/ 104 w 208"/>
                <a:gd name="T43" fmla="*/ 8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8" h="208">
                  <a:moveTo>
                    <a:pt x="104" y="0"/>
                  </a:moveTo>
                  <a:cubicBezTo>
                    <a:pt x="47" y="0"/>
                    <a:pt x="0" y="47"/>
                    <a:pt x="0" y="104"/>
                  </a:cubicBezTo>
                  <a:cubicBezTo>
                    <a:pt x="0" y="161"/>
                    <a:pt x="47" y="208"/>
                    <a:pt x="104" y="208"/>
                  </a:cubicBezTo>
                  <a:cubicBezTo>
                    <a:pt x="161" y="208"/>
                    <a:pt x="208" y="161"/>
                    <a:pt x="208" y="104"/>
                  </a:cubicBezTo>
                  <a:cubicBezTo>
                    <a:pt x="208" y="47"/>
                    <a:pt x="161" y="0"/>
                    <a:pt x="104" y="0"/>
                  </a:cubicBezTo>
                  <a:close/>
                  <a:moveTo>
                    <a:pt x="104" y="200"/>
                  </a:moveTo>
                  <a:cubicBezTo>
                    <a:pt x="51" y="200"/>
                    <a:pt x="8" y="157"/>
                    <a:pt x="8" y="104"/>
                  </a:cubicBezTo>
                  <a:cubicBezTo>
                    <a:pt x="8" y="51"/>
                    <a:pt x="51" y="8"/>
                    <a:pt x="104" y="8"/>
                  </a:cubicBezTo>
                  <a:cubicBezTo>
                    <a:pt x="157" y="8"/>
                    <a:pt x="200" y="51"/>
                    <a:pt x="200" y="104"/>
                  </a:cubicBezTo>
                  <a:cubicBezTo>
                    <a:pt x="200" y="157"/>
                    <a:pt x="157" y="200"/>
                    <a:pt x="104" y="200"/>
                  </a:cubicBezTo>
                  <a:close/>
                  <a:moveTo>
                    <a:pt x="104" y="40"/>
                  </a:moveTo>
                  <a:cubicBezTo>
                    <a:pt x="99" y="40"/>
                    <a:pt x="95" y="44"/>
                    <a:pt x="95" y="49"/>
                  </a:cubicBezTo>
                  <a:cubicBezTo>
                    <a:pt x="95" y="55"/>
                    <a:pt x="99" y="59"/>
                    <a:pt x="104" y="59"/>
                  </a:cubicBezTo>
                  <a:cubicBezTo>
                    <a:pt x="109" y="59"/>
                    <a:pt x="114" y="55"/>
                    <a:pt x="114" y="49"/>
                  </a:cubicBezTo>
                  <a:cubicBezTo>
                    <a:pt x="114" y="44"/>
                    <a:pt x="109" y="40"/>
                    <a:pt x="104" y="40"/>
                  </a:cubicBezTo>
                  <a:close/>
                  <a:moveTo>
                    <a:pt x="104" y="84"/>
                  </a:moveTo>
                  <a:cubicBezTo>
                    <a:pt x="102" y="84"/>
                    <a:pt x="100" y="86"/>
                    <a:pt x="100" y="88"/>
                  </a:cubicBezTo>
                  <a:cubicBezTo>
                    <a:pt x="100" y="164"/>
                    <a:pt x="100" y="164"/>
                    <a:pt x="100" y="164"/>
                  </a:cubicBezTo>
                  <a:cubicBezTo>
                    <a:pt x="100" y="166"/>
                    <a:pt x="102" y="168"/>
                    <a:pt x="104" y="168"/>
                  </a:cubicBezTo>
                  <a:cubicBezTo>
                    <a:pt x="106" y="168"/>
                    <a:pt x="108" y="166"/>
                    <a:pt x="108" y="164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8" y="86"/>
                    <a:pt x="106" y="84"/>
                    <a:pt x="104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57" name="Rectangle: Rounded Corners 56"/>
          <p:cNvSpPr/>
          <p:nvPr/>
        </p:nvSpPr>
        <p:spPr>
          <a:xfrm>
            <a:off x="8864256" y="5498742"/>
            <a:ext cx="1083526" cy="148557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rgbClr val="A060E2"/>
              </a:gs>
              <a:gs pos="100000">
                <a:srgbClr val="623FE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cs typeface="+mn-ea"/>
                <a:sym typeface="+mn-lt"/>
              </a:rPr>
              <a:t>Read Details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65757" y="4025549"/>
            <a:ext cx="1514812" cy="18876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7000"/>
              </a:lnSpc>
            </a:pPr>
            <a:r>
              <a:rPr lang="en-US" sz="7200" b="1" dirty="0">
                <a:solidFill>
                  <a:schemeClr val="bg1">
                    <a:alpha val="15000"/>
                  </a:schemeClr>
                </a:solidFill>
                <a:cs typeface="+mn-ea"/>
                <a:sym typeface="+mn-lt"/>
              </a:rPr>
              <a:t>2018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1860" y="4539069"/>
            <a:ext cx="2767238" cy="275590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12698" y="5167719"/>
            <a:ext cx="2411813" cy="24130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6978" y="-1064437"/>
            <a:ext cx="4518976" cy="45212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264656" y="3848261"/>
            <a:ext cx="2894175" cy="289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  <p:bldGraphic spid="52" grpId="0">
        <p:bldAsOne/>
      </p:bldGraphic>
      <p:bldP spid="57" grpId="0" animBg="1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9349" y="5130061"/>
            <a:ext cx="2678382" cy="2679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4837" y="4751199"/>
            <a:ext cx="2754544" cy="2755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471" y="1008507"/>
            <a:ext cx="11224831" cy="48409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008506"/>
            <a:ext cx="5647302" cy="484098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6977" y="-1062219"/>
            <a:ext cx="4518976" cy="4521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2386425" cy="2247900"/>
          </a:xfrm>
          <a:prstGeom prst="rect">
            <a:avLst/>
          </a:prstGeom>
        </p:spPr>
      </p:pic>
      <p:sp>
        <p:nvSpPr>
          <p:cNvPr id="8" name="TextBox 28"/>
          <p:cNvSpPr txBox="1"/>
          <p:nvPr/>
        </p:nvSpPr>
        <p:spPr>
          <a:xfrm>
            <a:off x="1161427" y="3767965"/>
            <a:ext cx="307702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Sed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perspiciatis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unde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omnis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iste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natus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error sit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voluptatem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accusantium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doloremque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laudantium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totam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rem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aperiam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grpSp>
        <p:nvGrpSpPr>
          <p:cNvPr id="9" name="Group 1"/>
          <p:cNvGrpSpPr/>
          <p:nvPr/>
        </p:nvGrpSpPr>
        <p:grpSpPr>
          <a:xfrm>
            <a:off x="695412" y="2154501"/>
            <a:ext cx="5678882" cy="1622028"/>
            <a:chOff x="721917" y="1847347"/>
            <a:chExt cx="5678882" cy="1622028"/>
          </a:xfrm>
        </p:grpSpPr>
        <p:sp>
          <p:nvSpPr>
            <p:cNvPr id="10" name="TextBox 26"/>
            <p:cNvSpPr txBox="1"/>
            <p:nvPr/>
          </p:nvSpPr>
          <p:spPr>
            <a:xfrm>
              <a:off x="1161426" y="1847347"/>
              <a:ext cx="30770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PART  THREE</a:t>
              </a:r>
            </a:p>
          </p:txBody>
        </p:sp>
        <p:sp>
          <p:nvSpPr>
            <p:cNvPr id="11" name="TextBox 27"/>
            <p:cNvSpPr txBox="1"/>
            <p:nvPr/>
          </p:nvSpPr>
          <p:spPr>
            <a:xfrm>
              <a:off x="1117884" y="2145936"/>
              <a:ext cx="52829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SPECIAL</a:t>
              </a:r>
            </a:p>
            <a:p>
              <a:r>
                <a:rPr lang="en-US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IMAGE LAYOUT</a:t>
              </a:r>
            </a:p>
          </p:txBody>
        </p:sp>
        <p:grpSp>
          <p:nvGrpSpPr>
            <p:cNvPr id="12" name="Group 29"/>
            <p:cNvGrpSpPr/>
            <p:nvPr/>
          </p:nvGrpSpPr>
          <p:grpSpPr>
            <a:xfrm>
              <a:off x="721917" y="2378572"/>
              <a:ext cx="295275" cy="246132"/>
              <a:chOff x="466725" y="2427118"/>
              <a:chExt cx="295275" cy="246132"/>
            </a:xfrm>
          </p:grpSpPr>
          <p:sp>
            <p:nvSpPr>
              <p:cNvPr id="13" name="Rectangle: Rounded Corners 30"/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" name="Rectangle: Rounded Corners 31"/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5" name="TextBox 32"/>
          <p:cNvSpPr txBox="1"/>
          <p:nvPr/>
        </p:nvSpPr>
        <p:spPr>
          <a:xfrm>
            <a:off x="1161427" y="4639019"/>
            <a:ext cx="307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“Nemo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enim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ipsam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voluptatem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quia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voluptas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aspernatur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aut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odit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aut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fugit”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HAPPY </a:t>
            </a:r>
            <a:r>
              <a:rPr lang="en-US" b="0" dirty="0">
                <a:latin typeface="+mn-lt"/>
                <a:cs typeface="+mn-ea"/>
                <a:sym typeface="+mn-lt"/>
              </a:rPr>
              <a:t>CUSTOMER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>
                <a:cs typeface="+mn-ea"/>
                <a:sym typeface="+mn-lt"/>
              </a:rPr>
              <a:t>Solid Project’s</a:t>
            </a:r>
            <a:endParaRPr lang="en-US" dirty="0">
              <a:cs typeface="+mn-ea"/>
              <a:sym typeface="+mn-lt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956620" y="1881264"/>
            <a:ext cx="8278762" cy="3826362"/>
            <a:chOff x="1956620" y="1881264"/>
            <a:chExt cx="8278762" cy="3826362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1956620" y="1881264"/>
              <a:ext cx="8278762" cy="3826362"/>
            </a:xfrm>
            <a:prstGeom prst="roundRect">
              <a:avLst>
                <a:gd name="adj" fmla="val 2502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698500" dir="5400000" sx="85000" sy="8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9271000" y="4197810"/>
              <a:ext cx="829126" cy="1509815"/>
              <a:chOff x="8962165" y="3635430"/>
              <a:chExt cx="1137962" cy="2072196"/>
            </a:xfrm>
            <a:solidFill>
              <a:schemeClr val="accent1">
                <a:alpha val="15000"/>
              </a:schemeClr>
            </a:solidFill>
          </p:grpSpPr>
          <p:sp>
            <p:nvSpPr>
              <p:cNvPr id="14" name="Freeform: Shape 13"/>
              <p:cNvSpPr/>
              <p:nvPr/>
            </p:nvSpPr>
            <p:spPr>
              <a:xfrm>
                <a:off x="9774963" y="4213239"/>
                <a:ext cx="325164" cy="1494387"/>
              </a:xfrm>
              <a:custGeom>
                <a:avLst/>
                <a:gdLst>
                  <a:gd name="connsiteX0" fmla="*/ 162582 w 325164"/>
                  <a:gd name="connsiteY0" fmla="*/ 0 h 1494387"/>
                  <a:gd name="connsiteX1" fmla="*/ 325164 w 325164"/>
                  <a:gd name="connsiteY1" fmla="*/ 162582 h 1494387"/>
                  <a:gd name="connsiteX2" fmla="*/ 325164 w 325164"/>
                  <a:gd name="connsiteY2" fmla="*/ 1494387 h 1494387"/>
                  <a:gd name="connsiteX3" fmla="*/ 0 w 325164"/>
                  <a:gd name="connsiteY3" fmla="*/ 1494387 h 1494387"/>
                  <a:gd name="connsiteX4" fmla="*/ 0 w 325164"/>
                  <a:gd name="connsiteY4" fmla="*/ 162582 h 1494387"/>
                  <a:gd name="connsiteX5" fmla="*/ 162582 w 325164"/>
                  <a:gd name="connsiteY5" fmla="*/ 0 h 1494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5164" h="1494387">
                    <a:moveTo>
                      <a:pt x="162582" y="0"/>
                    </a:moveTo>
                    <a:cubicBezTo>
                      <a:pt x="252374" y="0"/>
                      <a:pt x="325164" y="72790"/>
                      <a:pt x="325164" y="162582"/>
                    </a:cubicBezTo>
                    <a:lnTo>
                      <a:pt x="325164" y="1494387"/>
                    </a:lnTo>
                    <a:lnTo>
                      <a:pt x="0" y="1494387"/>
                    </a:lnTo>
                    <a:lnTo>
                      <a:pt x="0" y="162582"/>
                    </a:lnTo>
                    <a:cubicBezTo>
                      <a:pt x="0" y="72790"/>
                      <a:pt x="72790" y="0"/>
                      <a:pt x="162582" y="0"/>
                    </a:cubicBezTo>
                    <a:close/>
                  </a:path>
                </a:pathLst>
              </a:custGeom>
              <a:solidFill>
                <a:schemeClr val="accent1">
                  <a:alpha val="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" name="Freeform: Shape 11"/>
              <p:cNvSpPr/>
              <p:nvPr/>
            </p:nvSpPr>
            <p:spPr>
              <a:xfrm>
                <a:off x="9368564" y="3635430"/>
                <a:ext cx="325164" cy="2072196"/>
              </a:xfrm>
              <a:custGeom>
                <a:avLst/>
                <a:gdLst>
                  <a:gd name="connsiteX0" fmla="*/ 162582 w 325164"/>
                  <a:gd name="connsiteY0" fmla="*/ 0 h 2072196"/>
                  <a:gd name="connsiteX1" fmla="*/ 325164 w 325164"/>
                  <a:gd name="connsiteY1" fmla="*/ 162582 h 2072196"/>
                  <a:gd name="connsiteX2" fmla="*/ 325164 w 325164"/>
                  <a:gd name="connsiteY2" fmla="*/ 2072196 h 2072196"/>
                  <a:gd name="connsiteX3" fmla="*/ 0 w 325164"/>
                  <a:gd name="connsiteY3" fmla="*/ 2072196 h 2072196"/>
                  <a:gd name="connsiteX4" fmla="*/ 0 w 325164"/>
                  <a:gd name="connsiteY4" fmla="*/ 162582 h 2072196"/>
                  <a:gd name="connsiteX5" fmla="*/ 162582 w 325164"/>
                  <a:gd name="connsiteY5" fmla="*/ 0 h 2072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5164" h="2072196">
                    <a:moveTo>
                      <a:pt x="162582" y="0"/>
                    </a:moveTo>
                    <a:cubicBezTo>
                      <a:pt x="252374" y="0"/>
                      <a:pt x="325164" y="72790"/>
                      <a:pt x="325164" y="162582"/>
                    </a:cubicBezTo>
                    <a:lnTo>
                      <a:pt x="325164" y="2072196"/>
                    </a:lnTo>
                    <a:lnTo>
                      <a:pt x="0" y="2072196"/>
                    </a:lnTo>
                    <a:lnTo>
                      <a:pt x="0" y="162582"/>
                    </a:lnTo>
                    <a:cubicBezTo>
                      <a:pt x="0" y="72790"/>
                      <a:pt x="72790" y="0"/>
                      <a:pt x="162582" y="0"/>
                    </a:cubicBezTo>
                    <a:close/>
                  </a:path>
                </a:pathLst>
              </a:custGeom>
              <a:solidFill>
                <a:schemeClr val="accent1">
                  <a:alpha val="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" name="Freeform: Shape 9"/>
              <p:cNvSpPr/>
              <p:nvPr/>
            </p:nvSpPr>
            <p:spPr>
              <a:xfrm>
                <a:off x="8962165" y="5029890"/>
                <a:ext cx="325164" cy="677736"/>
              </a:xfrm>
              <a:custGeom>
                <a:avLst/>
                <a:gdLst>
                  <a:gd name="connsiteX0" fmla="*/ 162582 w 325164"/>
                  <a:gd name="connsiteY0" fmla="*/ 0 h 677736"/>
                  <a:gd name="connsiteX1" fmla="*/ 325164 w 325164"/>
                  <a:gd name="connsiteY1" fmla="*/ 162582 h 677736"/>
                  <a:gd name="connsiteX2" fmla="*/ 325164 w 325164"/>
                  <a:gd name="connsiteY2" fmla="*/ 677736 h 677736"/>
                  <a:gd name="connsiteX3" fmla="*/ 0 w 325164"/>
                  <a:gd name="connsiteY3" fmla="*/ 677736 h 677736"/>
                  <a:gd name="connsiteX4" fmla="*/ 0 w 325164"/>
                  <a:gd name="connsiteY4" fmla="*/ 162582 h 677736"/>
                  <a:gd name="connsiteX5" fmla="*/ 162582 w 325164"/>
                  <a:gd name="connsiteY5" fmla="*/ 0 h 677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5164" h="677736">
                    <a:moveTo>
                      <a:pt x="162582" y="0"/>
                    </a:moveTo>
                    <a:cubicBezTo>
                      <a:pt x="252374" y="0"/>
                      <a:pt x="325164" y="72790"/>
                      <a:pt x="325164" y="162582"/>
                    </a:cubicBezTo>
                    <a:lnTo>
                      <a:pt x="325164" y="677736"/>
                    </a:lnTo>
                    <a:lnTo>
                      <a:pt x="0" y="677736"/>
                    </a:lnTo>
                    <a:lnTo>
                      <a:pt x="0" y="162582"/>
                    </a:lnTo>
                    <a:cubicBezTo>
                      <a:pt x="0" y="72790"/>
                      <a:pt x="72790" y="0"/>
                      <a:pt x="162582" y="0"/>
                    </a:cubicBezTo>
                    <a:close/>
                  </a:path>
                </a:pathLst>
              </a:custGeom>
              <a:solidFill>
                <a:schemeClr val="accent1">
                  <a:alpha val="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33" name="Freeform: Shape 32"/>
            <p:cNvSpPr/>
            <p:nvPr/>
          </p:nvSpPr>
          <p:spPr>
            <a:xfrm>
              <a:off x="1956620" y="1881264"/>
              <a:ext cx="8278762" cy="2262111"/>
            </a:xfrm>
            <a:custGeom>
              <a:avLst/>
              <a:gdLst>
                <a:gd name="connsiteX0" fmla="*/ 95736 w 8278762"/>
                <a:gd name="connsiteY0" fmla="*/ 0 h 2262111"/>
                <a:gd name="connsiteX1" fmla="*/ 8183026 w 8278762"/>
                <a:gd name="connsiteY1" fmla="*/ 0 h 2262111"/>
                <a:gd name="connsiteX2" fmla="*/ 8278762 w 8278762"/>
                <a:gd name="connsiteY2" fmla="*/ 95736 h 2262111"/>
                <a:gd name="connsiteX3" fmla="*/ 8278762 w 8278762"/>
                <a:gd name="connsiteY3" fmla="*/ 1319136 h 2262111"/>
                <a:gd name="connsiteX4" fmla="*/ 5082355 w 8278762"/>
                <a:gd name="connsiteY4" fmla="*/ 1319136 h 2262111"/>
                <a:gd name="connsiteX5" fmla="*/ 5082355 w 8278762"/>
                <a:gd name="connsiteY5" fmla="*/ 1319137 h 2262111"/>
                <a:gd name="connsiteX6" fmla="*/ 4139381 w 8278762"/>
                <a:gd name="connsiteY6" fmla="*/ 2262111 h 2262111"/>
                <a:gd name="connsiteX7" fmla="*/ 3196407 w 8278762"/>
                <a:gd name="connsiteY7" fmla="*/ 1319137 h 2262111"/>
                <a:gd name="connsiteX8" fmla="*/ 3196408 w 8278762"/>
                <a:gd name="connsiteY8" fmla="*/ 1319136 h 2262111"/>
                <a:gd name="connsiteX9" fmla="*/ 1167812 w 8278762"/>
                <a:gd name="connsiteY9" fmla="*/ 1319136 h 2262111"/>
                <a:gd name="connsiteX10" fmla="*/ 1187715 w 8278762"/>
                <a:gd name="connsiteY10" fmla="*/ 1290346 h 2262111"/>
                <a:gd name="connsiteX11" fmla="*/ 1199109 w 8278762"/>
                <a:gd name="connsiteY11" fmla="*/ 1231441 h 2262111"/>
                <a:gd name="connsiteX12" fmla="*/ 1154394 w 8278762"/>
                <a:gd name="connsiteY12" fmla="*/ 1121371 h 2262111"/>
                <a:gd name="connsiteX13" fmla="*/ 1083879 w 8278762"/>
                <a:gd name="connsiteY13" fmla="*/ 1081813 h 2262111"/>
                <a:gd name="connsiteX14" fmla="*/ 1181911 w 8278762"/>
                <a:gd name="connsiteY14" fmla="*/ 823835 h 2262111"/>
                <a:gd name="connsiteX15" fmla="*/ 1070120 w 8278762"/>
                <a:gd name="connsiteY15" fmla="*/ 823835 h 2262111"/>
                <a:gd name="connsiteX16" fmla="*/ 901575 w 8278762"/>
                <a:gd name="connsiteY16" fmla="*/ 1164367 h 2262111"/>
                <a:gd name="connsiteX17" fmla="*/ 889536 w 8278762"/>
                <a:gd name="connsiteY17" fmla="*/ 1231441 h 2262111"/>
                <a:gd name="connsiteX18" fmla="*/ 900930 w 8278762"/>
                <a:gd name="connsiteY18" fmla="*/ 1290346 h 2262111"/>
                <a:gd name="connsiteX19" fmla="*/ 920833 w 8278762"/>
                <a:gd name="connsiteY19" fmla="*/ 1319136 h 2262111"/>
                <a:gd name="connsiteX20" fmla="*/ 734409 w 8278762"/>
                <a:gd name="connsiteY20" fmla="*/ 1319136 h 2262111"/>
                <a:gd name="connsiteX21" fmla="*/ 754312 w 8278762"/>
                <a:gd name="connsiteY21" fmla="*/ 1290346 h 2262111"/>
                <a:gd name="connsiteX22" fmla="*/ 765706 w 8278762"/>
                <a:gd name="connsiteY22" fmla="*/ 1231441 h 2262111"/>
                <a:gd name="connsiteX23" fmla="*/ 720990 w 8278762"/>
                <a:gd name="connsiteY23" fmla="*/ 1121371 h 2262111"/>
                <a:gd name="connsiteX24" fmla="*/ 650476 w 8278762"/>
                <a:gd name="connsiteY24" fmla="*/ 1081813 h 2262111"/>
                <a:gd name="connsiteX25" fmla="*/ 748508 w 8278762"/>
                <a:gd name="connsiteY25" fmla="*/ 823835 h 2262111"/>
                <a:gd name="connsiteX26" fmla="*/ 636717 w 8278762"/>
                <a:gd name="connsiteY26" fmla="*/ 823835 h 2262111"/>
                <a:gd name="connsiteX27" fmla="*/ 468171 w 8278762"/>
                <a:gd name="connsiteY27" fmla="*/ 1164367 h 2262111"/>
                <a:gd name="connsiteX28" fmla="*/ 456132 w 8278762"/>
                <a:gd name="connsiteY28" fmla="*/ 1231441 h 2262111"/>
                <a:gd name="connsiteX29" fmla="*/ 467526 w 8278762"/>
                <a:gd name="connsiteY29" fmla="*/ 1290346 h 2262111"/>
                <a:gd name="connsiteX30" fmla="*/ 487429 w 8278762"/>
                <a:gd name="connsiteY30" fmla="*/ 1319136 h 2262111"/>
                <a:gd name="connsiteX31" fmla="*/ 0 w 8278762"/>
                <a:gd name="connsiteY31" fmla="*/ 1319136 h 2262111"/>
                <a:gd name="connsiteX32" fmla="*/ 0 w 8278762"/>
                <a:gd name="connsiteY32" fmla="*/ 95736 h 2262111"/>
                <a:gd name="connsiteX33" fmla="*/ 95736 w 8278762"/>
                <a:gd name="connsiteY33" fmla="*/ 0 h 226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278762" h="2262111">
                  <a:moveTo>
                    <a:pt x="95736" y="0"/>
                  </a:moveTo>
                  <a:lnTo>
                    <a:pt x="8183026" y="0"/>
                  </a:lnTo>
                  <a:cubicBezTo>
                    <a:pt x="8235900" y="0"/>
                    <a:pt x="8278762" y="42862"/>
                    <a:pt x="8278762" y="95736"/>
                  </a:cubicBezTo>
                  <a:lnTo>
                    <a:pt x="8278762" y="1319136"/>
                  </a:lnTo>
                  <a:lnTo>
                    <a:pt x="5082355" y="1319136"/>
                  </a:lnTo>
                  <a:lnTo>
                    <a:pt x="5082355" y="1319137"/>
                  </a:lnTo>
                  <a:cubicBezTo>
                    <a:pt x="5082355" y="1839927"/>
                    <a:pt x="4660171" y="2262111"/>
                    <a:pt x="4139381" y="2262111"/>
                  </a:cubicBezTo>
                  <a:cubicBezTo>
                    <a:pt x="3618591" y="2262111"/>
                    <a:pt x="3196407" y="1839927"/>
                    <a:pt x="3196407" y="1319137"/>
                  </a:cubicBezTo>
                  <a:lnTo>
                    <a:pt x="3196408" y="1319136"/>
                  </a:lnTo>
                  <a:lnTo>
                    <a:pt x="1167812" y="1319136"/>
                  </a:lnTo>
                  <a:lnTo>
                    <a:pt x="1187715" y="1290346"/>
                  </a:lnTo>
                  <a:cubicBezTo>
                    <a:pt x="1195311" y="1272288"/>
                    <a:pt x="1199109" y="1252653"/>
                    <a:pt x="1199109" y="1231441"/>
                  </a:cubicBezTo>
                  <a:cubicBezTo>
                    <a:pt x="1199109" y="1187872"/>
                    <a:pt x="1184204" y="1151181"/>
                    <a:pt x="1154394" y="1121371"/>
                  </a:cubicBezTo>
                  <a:cubicBezTo>
                    <a:pt x="1133755" y="1100732"/>
                    <a:pt x="1110251" y="1087546"/>
                    <a:pt x="1083879" y="1081813"/>
                  </a:cubicBezTo>
                  <a:lnTo>
                    <a:pt x="1181911" y="823835"/>
                  </a:lnTo>
                  <a:lnTo>
                    <a:pt x="1070120" y="823835"/>
                  </a:lnTo>
                  <a:lnTo>
                    <a:pt x="901575" y="1164367"/>
                  </a:lnTo>
                  <a:cubicBezTo>
                    <a:pt x="893549" y="1185005"/>
                    <a:pt x="889536" y="1207363"/>
                    <a:pt x="889536" y="1231441"/>
                  </a:cubicBezTo>
                  <a:cubicBezTo>
                    <a:pt x="889536" y="1252653"/>
                    <a:pt x="893334" y="1272288"/>
                    <a:pt x="900930" y="1290346"/>
                  </a:cubicBezTo>
                  <a:lnTo>
                    <a:pt x="920833" y="1319136"/>
                  </a:lnTo>
                  <a:lnTo>
                    <a:pt x="734409" y="1319136"/>
                  </a:lnTo>
                  <a:lnTo>
                    <a:pt x="754312" y="1290346"/>
                  </a:lnTo>
                  <a:cubicBezTo>
                    <a:pt x="761908" y="1272288"/>
                    <a:pt x="765706" y="1252653"/>
                    <a:pt x="765706" y="1231441"/>
                  </a:cubicBezTo>
                  <a:cubicBezTo>
                    <a:pt x="765706" y="1187872"/>
                    <a:pt x="750800" y="1151181"/>
                    <a:pt x="720990" y="1121371"/>
                  </a:cubicBezTo>
                  <a:cubicBezTo>
                    <a:pt x="700352" y="1100732"/>
                    <a:pt x="676847" y="1087546"/>
                    <a:pt x="650476" y="1081813"/>
                  </a:cubicBezTo>
                  <a:lnTo>
                    <a:pt x="748508" y="823835"/>
                  </a:lnTo>
                  <a:lnTo>
                    <a:pt x="636717" y="823835"/>
                  </a:lnTo>
                  <a:lnTo>
                    <a:pt x="468171" y="1164367"/>
                  </a:lnTo>
                  <a:cubicBezTo>
                    <a:pt x="460145" y="1185005"/>
                    <a:pt x="456132" y="1207363"/>
                    <a:pt x="456132" y="1231441"/>
                  </a:cubicBezTo>
                  <a:cubicBezTo>
                    <a:pt x="456132" y="1252653"/>
                    <a:pt x="459930" y="1272288"/>
                    <a:pt x="467526" y="1290346"/>
                  </a:cubicBezTo>
                  <a:lnTo>
                    <a:pt x="487429" y="1319136"/>
                  </a:lnTo>
                  <a:lnTo>
                    <a:pt x="0" y="1319136"/>
                  </a:lnTo>
                  <a:lnTo>
                    <a:pt x="0" y="95736"/>
                  </a:lnTo>
                  <a:cubicBezTo>
                    <a:pt x="0" y="42862"/>
                    <a:pt x="42862" y="0"/>
                    <a:pt x="9573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060E2"/>
                </a:gs>
                <a:gs pos="100000">
                  <a:srgbClr val="623FE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744212" y="3582040"/>
            <a:ext cx="424810" cy="424810"/>
            <a:chOff x="1697538" y="3627120"/>
            <a:chExt cx="518160" cy="518160"/>
          </a:xfrm>
        </p:grpSpPr>
        <p:sp>
          <p:nvSpPr>
            <p:cNvPr id="35" name="Rectangle: Rounded Corners 34"/>
            <p:cNvSpPr/>
            <p:nvPr/>
          </p:nvSpPr>
          <p:spPr>
            <a:xfrm>
              <a:off x="1697538" y="3627120"/>
              <a:ext cx="518160" cy="518160"/>
            </a:xfrm>
            <a:prstGeom prst="roundRect">
              <a:avLst>
                <a:gd name="adj" fmla="val 4902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6" name="Freeform 4560"/>
            <p:cNvSpPr/>
            <p:nvPr/>
          </p:nvSpPr>
          <p:spPr bwMode="auto">
            <a:xfrm>
              <a:off x="1851099" y="3791754"/>
              <a:ext cx="211038" cy="188892"/>
            </a:xfrm>
            <a:custGeom>
              <a:avLst/>
              <a:gdLst>
                <a:gd name="T0" fmla="*/ 214 w 218"/>
                <a:gd name="T1" fmla="*/ 94 h 195"/>
                <a:gd name="T2" fmla="*/ 15 w 218"/>
                <a:gd name="T3" fmla="*/ 94 h 195"/>
                <a:gd name="T4" fmla="*/ 102 w 218"/>
                <a:gd name="T5" fmla="*/ 7 h 195"/>
                <a:gd name="T6" fmla="*/ 102 w 218"/>
                <a:gd name="T7" fmla="*/ 1 h 195"/>
                <a:gd name="T8" fmla="*/ 96 w 218"/>
                <a:gd name="T9" fmla="*/ 1 h 195"/>
                <a:gd name="T10" fmla="*/ 0 w 218"/>
                <a:gd name="T11" fmla="*/ 98 h 195"/>
                <a:gd name="T12" fmla="*/ 96 w 218"/>
                <a:gd name="T13" fmla="*/ 194 h 195"/>
                <a:gd name="T14" fmla="*/ 99 w 218"/>
                <a:gd name="T15" fmla="*/ 195 h 195"/>
                <a:gd name="T16" fmla="*/ 102 w 218"/>
                <a:gd name="T17" fmla="*/ 194 h 195"/>
                <a:gd name="T18" fmla="*/ 102 w 218"/>
                <a:gd name="T19" fmla="*/ 188 h 195"/>
                <a:gd name="T20" fmla="*/ 15 w 218"/>
                <a:gd name="T21" fmla="*/ 102 h 195"/>
                <a:gd name="T22" fmla="*/ 214 w 218"/>
                <a:gd name="T23" fmla="*/ 102 h 195"/>
                <a:gd name="T24" fmla="*/ 218 w 218"/>
                <a:gd name="T25" fmla="*/ 98 h 195"/>
                <a:gd name="T26" fmla="*/ 214 w 218"/>
                <a:gd name="T27" fmla="*/ 9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95">
                  <a:moveTo>
                    <a:pt x="214" y="94"/>
                  </a:moveTo>
                  <a:cubicBezTo>
                    <a:pt x="15" y="94"/>
                    <a:pt x="15" y="94"/>
                    <a:pt x="15" y="94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4" y="5"/>
                    <a:pt x="104" y="3"/>
                    <a:pt x="102" y="1"/>
                  </a:cubicBezTo>
                  <a:cubicBezTo>
                    <a:pt x="100" y="0"/>
                    <a:pt x="98" y="0"/>
                    <a:pt x="96" y="1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96" y="194"/>
                    <a:pt x="96" y="194"/>
                    <a:pt x="96" y="194"/>
                  </a:cubicBezTo>
                  <a:cubicBezTo>
                    <a:pt x="97" y="195"/>
                    <a:pt x="98" y="195"/>
                    <a:pt x="99" y="195"/>
                  </a:cubicBezTo>
                  <a:cubicBezTo>
                    <a:pt x="100" y="195"/>
                    <a:pt x="101" y="195"/>
                    <a:pt x="102" y="194"/>
                  </a:cubicBezTo>
                  <a:cubicBezTo>
                    <a:pt x="104" y="192"/>
                    <a:pt x="104" y="190"/>
                    <a:pt x="102" y="188"/>
                  </a:cubicBezTo>
                  <a:cubicBezTo>
                    <a:pt x="15" y="102"/>
                    <a:pt x="15" y="102"/>
                    <a:pt x="15" y="102"/>
                  </a:cubicBezTo>
                  <a:cubicBezTo>
                    <a:pt x="214" y="102"/>
                    <a:pt x="214" y="102"/>
                    <a:pt x="214" y="102"/>
                  </a:cubicBezTo>
                  <a:cubicBezTo>
                    <a:pt x="216" y="102"/>
                    <a:pt x="218" y="100"/>
                    <a:pt x="218" y="98"/>
                  </a:cubicBezTo>
                  <a:cubicBezTo>
                    <a:pt x="218" y="95"/>
                    <a:pt x="216" y="94"/>
                    <a:pt x="214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 flipH="1">
            <a:off x="10022978" y="3582040"/>
            <a:ext cx="424810" cy="424810"/>
            <a:chOff x="1697538" y="3627120"/>
            <a:chExt cx="518160" cy="518160"/>
          </a:xfrm>
        </p:grpSpPr>
        <p:sp>
          <p:nvSpPr>
            <p:cNvPr id="40" name="Rectangle: Rounded Corners 39"/>
            <p:cNvSpPr/>
            <p:nvPr/>
          </p:nvSpPr>
          <p:spPr>
            <a:xfrm>
              <a:off x="1697538" y="3627120"/>
              <a:ext cx="518160" cy="518160"/>
            </a:xfrm>
            <a:prstGeom prst="roundRect">
              <a:avLst>
                <a:gd name="adj" fmla="val 4902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1" name="Freeform 4560"/>
            <p:cNvSpPr/>
            <p:nvPr/>
          </p:nvSpPr>
          <p:spPr bwMode="auto">
            <a:xfrm>
              <a:off x="1851099" y="3791754"/>
              <a:ext cx="211038" cy="188892"/>
            </a:xfrm>
            <a:custGeom>
              <a:avLst/>
              <a:gdLst>
                <a:gd name="T0" fmla="*/ 214 w 218"/>
                <a:gd name="T1" fmla="*/ 94 h 195"/>
                <a:gd name="T2" fmla="*/ 15 w 218"/>
                <a:gd name="T3" fmla="*/ 94 h 195"/>
                <a:gd name="T4" fmla="*/ 102 w 218"/>
                <a:gd name="T5" fmla="*/ 7 h 195"/>
                <a:gd name="T6" fmla="*/ 102 w 218"/>
                <a:gd name="T7" fmla="*/ 1 h 195"/>
                <a:gd name="T8" fmla="*/ 96 w 218"/>
                <a:gd name="T9" fmla="*/ 1 h 195"/>
                <a:gd name="T10" fmla="*/ 0 w 218"/>
                <a:gd name="T11" fmla="*/ 98 h 195"/>
                <a:gd name="T12" fmla="*/ 96 w 218"/>
                <a:gd name="T13" fmla="*/ 194 h 195"/>
                <a:gd name="T14" fmla="*/ 99 w 218"/>
                <a:gd name="T15" fmla="*/ 195 h 195"/>
                <a:gd name="T16" fmla="*/ 102 w 218"/>
                <a:gd name="T17" fmla="*/ 194 h 195"/>
                <a:gd name="T18" fmla="*/ 102 w 218"/>
                <a:gd name="T19" fmla="*/ 188 h 195"/>
                <a:gd name="T20" fmla="*/ 15 w 218"/>
                <a:gd name="T21" fmla="*/ 102 h 195"/>
                <a:gd name="T22" fmla="*/ 214 w 218"/>
                <a:gd name="T23" fmla="*/ 102 h 195"/>
                <a:gd name="T24" fmla="*/ 218 w 218"/>
                <a:gd name="T25" fmla="*/ 98 h 195"/>
                <a:gd name="T26" fmla="*/ 214 w 218"/>
                <a:gd name="T27" fmla="*/ 9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95">
                  <a:moveTo>
                    <a:pt x="214" y="94"/>
                  </a:moveTo>
                  <a:cubicBezTo>
                    <a:pt x="15" y="94"/>
                    <a:pt x="15" y="94"/>
                    <a:pt x="15" y="94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4" y="5"/>
                    <a:pt x="104" y="3"/>
                    <a:pt x="102" y="1"/>
                  </a:cubicBezTo>
                  <a:cubicBezTo>
                    <a:pt x="100" y="0"/>
                    <a:pt x="98" y="0"/>
                    <a:pt x="96" y="1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96" y="194"/>
                    <a:pt x="96" y="194"/>
                    <a:pt x="96" y="194"/>
                  </a:cubicBezTo>
                  <a:cubicBezTo>
                    <a:pt x="97" y="195"/>
                    <a:pt x="98" y="195"/>
                    <a:pt x="99" y="195"/>
                  </a:cubicBezTo>
                  <a:cubicBezTo>
                    <a:pt x="100" y="195"/>
                    <a:pt x="101" y="195"/>
                    <a:pt x="102" y="194"/>
                  </a:cubicBezTo>
                  <a:cubicBezTo>
                    <a:pt x="104" y="192"/>
                    <a:pt x="104" y="190"/>
                    <a:pt x="102" y="188"/>
                  </a:cubicBezTo>
                  <a:cubicBezTo>
                    <a:pt x="15" y="102"/>
                    <a:pt x="15" y="102"/>
                    <a:pt x="15" y="102"/>
                  </a:cubicBezTo>
                  <a:cubicBezTo>
                    <a:pt x="214" y="102"/>
                    <a:pt x="214" y="102"/>
                    <a:pt x="214" y="102"/>
                  </a:cubicBezTo>
                  <a:cubicBezTo>
                    <a:pt x="216" y="102"/>
                    <a:pt x="218" y="100"/>
                    <a:pt x="218" y="98"/>
                  </a:cubicBezTo>
                  <a:cubicBezTo>
                    <a:pt x="218" y="95"/>
                    <a:pt x="216" y="94"/>
                    <a:pt x="214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740363" y="4515090"/>
            <a:ext cx="6711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“</a:t>
            </a:r>
            <a:r>
              <a:rPr lang="en-US" sz="1200" b="1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Sed </a:t>
            </a:r>
            <a:r>
              <a:rPr lang="en-US" sz="1200" b="1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200" b="1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b="1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perspiciatis</a:t>
            </a:r>
            <a:r>
              <a:rPr lang="en-US" sz="1200" b="1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unde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omnis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iste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natus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error sit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voluptatem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accusantium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doloremque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laudantium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totam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rem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aperiam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eaque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ipsa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quae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ab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illo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inventore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veritatis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219701" y="5045323"/>
            <a:ext cx="1752600" cy="443973"/>
            <a:chOff x="5219701" y="5045323"/>
            <a:chExt cx="1752600" cy="443973"/>
          </a:xfrm>
        </p:grpSpPr>
        <p:sp>
          <p:nvSpPr>
            <p:cNvPr id="45" name="TextBox 44"/>
            <p:cNvSpPr txBox="1"/>
            <p:nvPr/>
          </p:nvSpPr>
          <p:spPr>
            <a:xfrm>
              <a:off x="5219701" y="5045323"/>
              <a:ext cx="1752600" cy="29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Nikolett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N.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19701" y="5244870"/>
              <a:ext cx="1752600" cy="244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900" i="1" dirty="0">
                  <a:solidFill>
                    <a:schemeClr val="accent1"/>
                  </a:solidFill>
                  <a:cs typeface="+mn-ea"/>
                  <a:sym typeface="+mn-lt"/>
                </a:rPr>
                <a:t>Company Name, CEO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527080" y="4270416"/>
            <a:ext cx="1137840" cy="131658"/>
            <a:chOff x="5527081" y="4270416"/>
            <a:chExt cx="1137840" cy="131658"/>
          </a:xfrm>
        </p:grpSpPr>
        <p:sp>
          <p:nvSpPr>
            <p:cNvPr id="48" name="Star: 5 Points 47"/>
            <p:cNvSpPr/>
            <p:nvPr/>
          </p:nvSpPr>
          <p:spPr>
            <a:xfrm>
              <a:off x="5527081" y="4270416"/>
              <a:ext cx="131658" cy="131658"/>
            </a:xfrm>
            <a:prstGeom prst="star5">
              <a:avLst>
                <a:gd name="adj" fmla="val 24542"/>
                <a:gd name="hf" fmla="val 105146"/>
                <a:gd name="vf" fmla="val 110557"/>
              </a:avLst>
            </a:prstGeom>
            <a:solidFill>
              <a:srgbClr val="F8C22A"/>
            </a:solidFill>
            <a:ln>
              <a:solidFill>
                <a:srgbClr val="F8C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9" name="Star: 5 Points 48"/>
            <p:cNvSpPr/>
            <p:nvPr/>
          </p:nvSpPr>
          <p:spPr>
            <a:xfrm>
              <a:off x="5775358" y="4270416"/>
              <a:ext cx="131658" cy="131658"/>
            </a:xfrm>
            <a:prstGeom prst="star5">
              <a:avLst>
                <a:gd name="adj" fmla="val 24542"/>
                <a:gd name="hf" fmla="val 105146"/>
                <a:gd name="vf" fmla="val 110557"/>
              </a:avLst>
            </a:prstGeom>
            <a:solidFill>
              <a:srgbClr val="F8C22A"/>
            </a:solidFill>
            <a:ln>
              <a:solidFill>
                <a:srgbClr val="F8C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0" name="Star: 5 Points 49"/>
            <p:cNvSpPr/>
            <p:nvPr/>
          </p:nvSpPr>
          <p:spPr>
            <a:xfrm>
              <a:off x="6027993" y="4270416"/>
              <a:ext cx="131658" cy="131658"/>
            </a:xfrm>
            <a:prstGeom prst="star5">
              <a:avLst>
                <a:gd name="adj" fmla="val 24542"/>
                <a:gd name="hf" fmla="val 105146"/>
                <a:gd name="vf" fmla="val 110557"/>
              </a:avLst>
            </a:prstGeom>
            <a:solidFill>
              <a:srgbClr val="F8C22A"/>
            </a:solidFill>
            <a:ln>
              <a:solidFill>
                <a:srgbClr val="F8C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1" name="Star: 5 Points 50"/>
            <p:cNvSpPr/>
            <p:nvPr/>
          </p:nvSpPr>
          <p:spPr>
            <a:xfrm>
              <a:off x="6280628" y="4270416"/>
              <a:ext cx="131658" cy="131658"/>
            </a:xfrm>
            <a:prstGeom prst="star5">
              <a:avLst>
                <a:gd name="adj" fmla="val 24542"/>
                <a:gd name="hf" fmla="val 105146"/>
                <a:gd name="vf" fmla="val 110557"/>
              </a:avLst>
            </a:prstGeom>
            <a:solidFill>
              <a:srgbClr val="F8C22A"/>
            </a:solidFill>
            <a:ln>
              <a:solidFill>
                <a:srgbClr val="F8C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2" name="Star: 5 Points 51"/>
            <p:cNvSpPr/>
            <p:nvPr/>
          </p:nvSpPr>
          <p:spPr>
            <a:xfrm>
              <a:off x="6533263" y="4270416"/>
              <a:ext cx="131658" cy="131658"/>
            </a:xfrm>
            <a:prstGeom prst="star5">
              <a:avLst>
                <a:gd name="adj" fmla="val 2454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rgbClr val="F8C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>
            <a:fillRect/>
          </a:stretch>
        </p:blipFill>
        <p:spPr/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9349" y="5130061"/>
            <a:ext cx="2678382" cy="26797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4837" y="4751199"/>
            <a:ext cx="2754544" cy="27559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6977" y="-1062219"/>
            <a:ext cx="4518976" cy="452120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386425" cy="2247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344" y="-1075071"/>
            <a:ext cx="4518976" cy="4521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5668" y="4666660"/>
            <a:ext cx="2754544" cy="2755900"/>
          </a:xfrm>
          <a:prstGeom prst="rect">
            <a:avLst/>
          </a:prstGeom>
        </p:spPr>
      </p:pic>
      <p:pic>
        <p:nvPicPr>
          <p:cNvPr id="324" name="图片 3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471" y="1008507"/>
            <a:ext cx="11224831" cy="48409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386425" cy="2247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99982" y="5151326"/>
            <a:ext cx="2678382" cy="2679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4615" y="-330200"/>
            <a:ext cx="2576832" cy="25781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4497" y="1118346"/>
            <a:ext cx="7334335" cy="5426565"/>
          </a:xfrm>
          <a:prstGeom prst="rect">
            <a:avLst/>
          </a:prstGeom>
        </p:spPr>
      </p:pic>
      <p:grpSp>
        <p:nvGrpSpPr>
          <p:cNvPr id="325" name="Group 1"/>
          <p:cNvGrpSpPr/>
          <p:nvPr/>
        </p:nvGrpSpPr>
        <p:grpSpPr>
          <a:xfrm>
            <a:off x="889636" y="1687018"/>
            <a:ext cx="3772185" cy="584775"/>
            <a:chOff x="1492935" y="1294742"/>
            <a:chExt cx="3772185" cy="584775"/>
          </a:xfrm>
        </p:grpSpPr>
        <p:sp>
          <p:nvSpPr>
            <p:cNvPr id="326" name="TextBox 22"/>
            <p:cNvSpPr txBox="1"/>
            <p:nvPr/>
          </p:nvSpPr>
          <p:spPr>
            <a:xfrm>
              <a:off x="2188091" y="1294742"/>
              <a:ext cx="3077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pc="300" dirty="0">
                  <a:solidFill>
                    <a:srgbClr val="6241E9"/>
                  </a:solidFill>
                  <a:cs typeface="+mn-ea"/>
                  <a:sym typeface="+mn-lt"/>
                </a:rPr>
                <a:t>CONTENTS</a:t>
              </a:r>
            </a:p>
          </p:txBody>
        </p:sp>
        <p:grpSp>
          <p:nvGrpSpPr>
            <p:cNvPr id="328" name="Group 25"/>
            <p:cNvGrpSpPr/>
            <p:nvPr/>
          </p:nvGrpSpPr>
          <p:grpSpPr>
            <a:xfrm>
              <a:off x="1492935" y="1387121"/>
              <a:ext cx="295275" cy="246132"/>
              <a:chOff x="466725" y="2427118"/>
              <a:chExt cx="295275" cy="246132"/>
            </a:xfrm>
            <a:solidFill>
              <a:schemeClr val="bg1"/>
            </a:solidFill>
          </p:grpSpPr>
          <p:sp>
            <p:nvSpPr>
              <p:cNvPr id="329" name="Rectangle: Rounded Corners 26"/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0" name="Rectangle: Rounded Corners 27"/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1" name="Group 50"/>
          <p:cNvGrpSpPr/>
          <p:nvPr/>
        </p:nvGrpSpPr>
        <p:grpSpPr>
          <a:xfrm>
            <a:off x="939655" y="3615011"/>
            <a:ext cx="3374960" cy="730184"/>
            <a:chOff x="6154057" y="4520640"/>
            <a:chExt cx="3374960" cy="730184"/>
          </a:xfrm>
        </p:grpSpPr>
        <p:grpSp>
          <p:nvGrpSpPr>
            <p:cNvPr id="332" name="Group 47"/>
            <p:cNvGrpSpPr/>
            <p:nvPr/>
          </p:nvGrpSpPr>
          <p:grpSpPr>
            <a:xfrm>
              <a:off x="6722894" y="4520640"/>
              <a:ext cx="2806123" cy="730184"/>
              <a:chOff x="6722894" y="4520640"/>
              <a:chExt cx="2806123" cy="730184"/>
            </a:xfrm>
          </p:grpSpPr>
          <p:sp>
            <p:nvSpPr>
              <p:cNvPr id="336" name="TextBox 30"/>
              <p:cNvSpPr txBox="1"/>
              <p:nvPr/>
            </p:nvSpPr>
            <p:spPr>
              <a:xfrm>
                <a:off x="6722894" y="4520640"/>
                <a:ext cx="19924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Business Point 02</a:t>
                </a:r>
              </a:p>
            </p:txBody>
          </p:sp>
          <p:sp>
            <p:nvSpPr>
              <p:cNvPr id="337" name="TextBox 31"/>
              <p:cNvSpPr txBox="1"/>
              <p:nvPr/>
            </p:nvSpPr>
            <p:spPr>
              <a:xfrm>
                <a:off x="6722894" y="4789159"/>
                <a:ext cx="28061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id-ID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Sed ut perspiciatis unde omnis iste natus error sit voluptatem.</a:t>
                </a:r>
              </a:p>
            </p:txBody>
          </p:sp>
        </p:grpSp>
        <p:grpSp>
          <p:nvGrpSpPr>
            <p:cNvPr id="333" name="Group 44"/>
            <p:cNvGrpSpPr/>
            <p:nvPr/>
          </p:nvGrpSpPr>
          <p:grpSpPr>
            <a:xfrm>
              <a:off x="6154057" y="4632385"/>
              <a:ext cx="506695" cy="506695"/>
              <a:chOff x="6154057" y="4632385"/>
              <a:chExt cx="506695" cy="506695"/>
            </a:xfrm>
          </p:grpSpPr>
          <p:sp>
            <p:nvSpPr>
              <p:cNvPr id="334" name="Oval 35"/>
              <p:cNvSpPr/>
              <p:nvPr/>
            </p:nvSpPr>
            <p:spPr>
              <a:xfrm>
                <a:off x="6154057" y="4632385"/>
                <a:ext cx="506695" cy="50669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5" name="Freeform 75"/>
              <p:cNvSpPr>
                <a:spLocks noEditPoints="1"/>
              </p:cNvSpPr>
              <p:nvPr/>
            </p:nvSpPr>
            <p:spPr bwMode="auto">
              <a:xfrm>
                <a:off x="6287277" y="4803145"/>
                <a:ext cx="240254" cy="165174"/>
              </a:xfrm>
              <a:custGeom>
                <a:avLst/>
                <a:gdLst>
                  <a:gd name="T0" fmla="*/ 181 w 216"/>
                  <a:gd name="T1" fmla="*/ 148 h 148"/>
                  <a:gd name="T2" fmla="*/ 111 w 216"/>
                  <a:gd name="T3" fmla="*/ 148 h 148"/>
                  <a:gd name="T4" fmla="*/ 109 w 216"/>
                  <a:gd name="T5" fmla="*/ 148 h 148"/>
                  <a:gd name="T6" fmla="*/ 109 w 216"/>
                  <a:gd name="T7" fmla="*/ 148 h 148"/>
                  <a:gd name="T8" fmla="*/ 107 w 216"/>
                  <a:gd name="T9" fmla="*/ 148 h 148"/>
                  <a:gd name="T10" fmla="*/ 45 w 216"/>
                  <a:gd name="T11" fmla="*/ 148 h 148"/>
                  <a:gd name="T12" fmla="*/ 0 w 216"/>
                  <a:gd name="T13" fmla="*/ 103 h 148"/>
                  <a:gd name="T14" fmla="*/ 0 w 216"/>
                  <a:gd name="T15" fmla="*/ 101 h 148"/>
                  <a:gd name="T16" fmla="*/ 42 w 216"/>
                  <a:gd name="T17" fmla="*/ 56 h 148"/>
                  <a:gd name="T18" fmla="*/ 112 w 216"/>
                  <a:gd name="T19" fmla="*/ 0 h 148"/>
                  <a:gd name="T20" fmla="*/ 112 w 216"/>
                  <a:gd name="T21" fmla="*/ 0 h 148"/>
                  <a:gd name="T22" fmla="*/ 184 w 216"/>
                  <a:gd name="T23" fmla="*/ 72 h 148"/>
                  <a:gd name="T24" fmla="*/ 184 w 216"/>
                  <a:gd name="T25" fmla="*/ 72 h 148"/>
                  <a:gd name="T26" fmla="*/ 184 w 216"/>
                  <a:gd name="T27" fmla="*/ 76 h 148"/>
                  <a:gd name="T28" fmla="*/ 216 w 216"/>
                  <a:gd name="T29" fmla="*/ 111 h 148"/>
                  <a:gd name="T30" fmla="*/ 216 w 216"/>
                  <a:gd name="T31" fmla="*/ 113 h 148"/>
                  <a:gd name="T32" fmla="*/ 181 w 216"/>
                  <a:gd name="T33" fmla="*/ 148 h 148"/>
                  <a:gd name="T34" fmla="*/ 109 w 216"/>
                  <a:gd name="T35" fmla="*/ 140 h 148"/>
                  <a:gd name="T36" fmla="*/ 109 w 216"/>
                  <a:gd name="T37" fmla="*/ 140 h 148"/>
                  <a:gd name="T38" fmla="*/ 111 w 216"/>
                  <a:gd name="T39" fmla="*/ 140 h 148"/>
                  <a:gd name="T40" fmla="*/ 181 w 216"/>
                  <a:gd name="T41" fmla="*/ 140 h 148"/>
                  <a:gd name="T42" fmla="*/ 208 w 216"/>
                  <a:gd name="T43" fmla="*/ 113 h 148"/>
                  <a:gd name="T44" fmla="*/ 208 w 216"/>
                  <a:gd name="T45" fmla="*/ 111 h 148"/>
                  <a:gd name="T46" fmla="*/ 181 w 216"/>
                  <a:gd name="T47" fmla="*/ 84 h 148"/>
                  <a:gd name="T48" fmla="*/ 175 w 216"/>
                  <a:gd name="T49" fmla="*/ 84 h 148"/>
                  <a:gd name="T50" fmla="*/ 176 w 216"/>
                  <a:gd name="T51" fmla="*/ 80 h 148"/>
                  <a:gd name="T52" fmla="*/ 176 w 216"/>
                  <a:gd name="T53" fmla="*/ 72 h 148"/>
                  <a:gd name="T54" fmla="*/ 176 w 216"/>
                  <a:gd name="T55" fmla="*/ 72 h 148"/>
                  <a:gd name="T56" fmla="*/ 112 w 216"/>
                  <a:gd name="T57" fmla="*/ 8 h 148"/>
                  <a:gd name="T58" fmla="*/ 112 w 216"/>
                  <a:gd name="T59" fmla="*/ 8 h 148"/>
                  <a:gd name="T60" fmla="*/ 49 w 216"/>
                  <a:gd name="T61" fmla="*/ 61 h 148"/>
                  <a:gd name="T62" fmla="*/ 48 w 216"/>
                  <a:gd name="T63" fmla="*/ 64 h 148"/>
                  <a:gd name="T64" fmla="*/ 45 w 216"/>
                  <a:gd name="T65" fmla="*/ 64 h 148"/>
                  <a:gd name="T66" fmla="*/ 8 w 216"/>
                  <a:gd name="T67" fmla="*/ 101 h 148"/>
                  <a:gd name="T68" fmla="*/ 8 w 216"/>
                  <a:gd name="T69" fmla="*/ 103 h 148"/>
                  <a:gd name="T70" fmla="*/ 45 w 216"/>
                  <a:gd name="T71" fmla="*/ 140 h 148"/>
                  <a:gd name="T72" fmla="*/ 107 w 216"/>
                  <a:gd name="T73" fmla="*/ 140 h 148"/>
                  <a:gd name="T74" fmla="*/ 108 w 216"/>
                  <a:gd name="T75" fmla="*/ 140 h 148"/>
                  <a:gd name="T76" fmla="*/ 109 w 216"/>
                  <a:gd name="T77" fmla="*/ 14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6" h="148">
                    <a:moveTo>
                      <a:pt x="181" y="148"/>
                    </a:moveTo>
                    <a:cubicBezTo>
                      <a:pt x="111" y="148"/>
                      <a:pt x="111" y="148"/>
                      <a:pt x="111" y="148"/>
                    </a:cubicBezTo>
                    <a:cubicBezTo>
                      <a:pt x="110" y="148"/>
                      <a:pt x="110" y="148"/>
                      <a:pt x="109" y="148"/>
                    </a:cubicBezTo>
                    <a:cubicBezTo>
                      <a:pt x="109" y="148"/>
                      <a:pt x="109" y="148"/>
                      <a:pt x="109" y="148"/>
                    </a:cubicBezTo>
                    <a:cubicBezTo>
                      <a:pt x="108" y="148"/>
                      <a:pt x="107" y="148"/>
                      <a:pt x="107" y="148"/>
                    </a:cubicBezTo>
                    <a:cubicBezTo>
                      <a:pt x="45" y="148"/>
                      <a:pt x="45" y="148"/>
                      <a:pt x="45" y="148"/>
                    </a:cubicBezTo>
                    <a:cubicBezTo>
                      <a:pt x="20" y="148"/>
                      <a:pt x="0" y="128"/>
                      <a:pt x="0" y="103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78"/>
                      <a:pt x="18" y="58"/>
                      <a:pt x="42" y="56"/>
                    </a:cubicBezTo>
                    <a:cubicBezTo>
                      <a:pt x="49" y="23"/>
                      <a:pt x="78" y="0"/>
                      <a:pt x="112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52" y="0"/>
                      <a:pt x="184" y="32"/>
                      <a:pt x="184" y="72"/>
                    </a:cubicBezTo>
                    <a:cubicBezTo>
                      <a:pt x="184" y="72"/>
                      <a:pt x="184" y="72"/>
                      <a:pt x="184" y="72"/>
                    </a:cubicBezTo>
                    <a:cubicBezTo>
                      <a:pt x="184" y="74"/>
                      <a:pt x="184" y="75"/>
                      <a:pt x="184" y="76"/>
                    </a:cubicBezTo>
                    <a:cubicBezTo>
                      <a:pt x="202" y="78"/>
                      <a:pt x="216" y="93"/>
                      <a:pt x="216" y="111"/>
                    </a:cubicBezTo>
                    <a:cubicBezTo>
                      <a:pt x="216" y="113"/>
                      <a:pt x="216" y="113"/>
                      <a:pt x="216" y="113"/>
                    </a:cubicBezTo>
                    <a:cubicBezTo>
                      <a:pt x="216" y="132"/>
                      <a:pt x="200" y="148"/>
                      <a:pt x="181" y="148"/>
                    </a:cubicBezTo>
                    <a:close/>
                    <a:moveTo>
                      <a:pt x="109" y="140"/>
                    </a:moveTo>
                    <a:cubicBezTo>
                      <a:pt x="109" y="140"/>
                      <a:pt x="109" y="140"/>
                      <a:pt x="109" y="140"/>
                    </a:cubicBezTo>
                    <a:cubicBezTo>
                      <a:pt x="110" y="140"/>
                      <a:pt x="110" y="140"/>
                      <a:pt x="111" y="140"/>
                    </a:cubicBezTo>
                    <a:cubicBezTo>
                      <a:pt x="181" y="140"/>
                      <a:pt x="181" y="140"/>
                      <a:pt x="181" y="140"/>
                    </a:cubicBezTo>
                    <a:cubicBezTo>
                      <a:pt x="196" y="140"/>
                      <a:pt x="208" y="128"/>
                      <a:pt x="208" y="113"/>
                    </a:cubicBezTo>
                    <a:cubicBezTo>
                      <a:pt x="208" y="111"/>
                      <a:pt x="208" y="111"/>
                      <a:pt x="208" y="111"/>
                    </a:cubicBezTo>
                    <a:cubicBezTo>
                      <a:pt x="208" y="96"/>
                      <a:pt x="196" y="84"/>
                      <a:pt x="181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6" y="80"/>
                      <a:pt x="176" y="80"/>
                      <a:pt x="176" y="80"/>
                    </a:cubicBezTo>
                    <a:cubicBezTo>
                      <a:pt x="176" y="77"/>
                      <a:pt x="176" y="75"/>
                      <a:pt x="176" y="72"/>
                    </a:cubicBezTo>
                    <a:cubicBezTo>
                      <a:pt x="176" y="72"/>
                      <a:pt x="176" y="72"/>
                      <a:pt x="176" y="72"/>
                    </a:cubicBezTo>
                    <a:cubicBezTo>
                      <a:pt x="176" y="37"/>
                      <a:pt x="147" y="8"/>
                      <a:pt x="112" y="8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81" y="8"/>
                      <a:pt x="54" y="30"/>
                      <a:pt x="49" y="61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25" y="64"/>
                      <a:pt x="8" y="81"/>
                      <a:pt x="8" y="101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8" y="123"/>
                      <a:pt x="25" y="140"/>
                      <a:pt x="45" y="140"/>
                    </a:cubicBezTo>
                    <a:cubicBezTo>
                      <a:pt x="107" y="140"/>
                      <a:pt x="107" y="140"/>
                      <a:pt x="107" y="140"/>
                    </a:cubicBezTo>
                    <a:cubicBezTo>
                      <a:pt x="107" y="140"/>
                      <a:pt x="108" y="140"/>
                      <a:pt x="108" y="140"/>
                    </a:cubicBezTo>
                    <a:lnTo>
                      <a:pt x="109" y="14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8" name="Group 51"/>
          <p:cNvGrpSpPr/>
          <p:nvPr/>
        </p:nvGrpSpPr>
        <p:grpSpPr>
          <a:xfrm>
            <a:off x="939655" y="4583818"/>
            <a:ext cx="3374960" cy="730184"/>
            <a:chOff x="6154057" y="5489447"/>
            <a:chExt cx="3374960" cy="730184"/>
          </a:xfrm>
        </p:grpSpPr>
        <p:grpSp>
          <p:nvGrpSpPr>
            <p:cNvPr id="339" name="Group 46"/>
            <p:cNvGrpSpPr/>
            <p:nvPr/>
          </p:nvGrpSpPr>
          <p:grpSpPr>
            <a:xfrm>
              <a:off x="6722894" y="5489447"/>
              <a:ext cx="2806123" cy="730184"/>
              <a:chOff x="6722894" y="5489447"/>
              <a:chExt cx="2806123" cy="730184"/>
            </a:xfrm>
          </p:grpSpPr>
          <p:sp>
            <p:nvSpPr>
              <p:cNvPr id="343" name="TextBox 32"/>
              <p:cNvSpPr txBox="1"/>
              <p:nvPr/>
            </p:nvSpPr>
            <p:spPr>
              <a:xfrm>
                <a:off x="6722894" y="5489447"/>
                <a:ext cx="19924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Business Point 03</a:t>
                </a:r>
              </a:p>
            </p:txBody>
          </p:sp>
          <p:sp>
            <p:nvSpPr>
              <p:cNvPr id="344" name="TextBox 33"/>
              <p:cNvSpPr txBox="1"/>
              <p:nvPr/>
            </p:nvSpPr>
            <p:spPr>
              <a:xfrm>
                <a:off x="6722894" y="5757966"/>
                <a:ext cx="28061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id-ID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Sed ut perspiciatis unde omnis iste natus error sit voluptatem.</a:t>
                </a:r>
              </a:p>
            </p:txBody>
          </p:sp>
        </p:grpSp>
        <p:grpSp>
          <p:nvGrpSpPr>
            <p:cNvPr id="340" name="Group 45"/>
            <p:cNvGrpSpPr/>
            <p:nvPr/>
          </p:nvGrpSpPr>
          <p:grpSpPr>
            <a:xfrm>
              <a:off x="6154057" y="5601192"/>
              <a:ext cx="506695" cy="506695"/>
              <a:chOff x="6154057" y="5601192"/>
              <a:chExt cx="506695" cy="506695"/>
            </a:xfrm>
          </p:grpSpPr>
          <p:sp>
            <p:nvSpPr>
              <p:cNvPr id="341" name="Oval 38"/>
              <p:cNvSpPr/>
              <p:nvPr/>
            </p:nvSpPr>
            <p:spPr>
              <a:xfrm>
                <a:off x="6154057" y="5601192"/>
                <a:ext cx="506695" cy="50669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2" name="Freeform 87"/>
              <p:cNvSpPr>
                <a:spLocks noEditPoints="1"/>
              </p:cNvSpPr>
              <p:nvPr/>
            </p:nvSpPr>
            <p:spPr bwMode="auto">
              <a:xfrm>
                <a:off x="6295722" y="5787906"/>
                <a:ext cx="223364" cy="133266"/>
              </a:xfrm>
              <a:custGeom>
                <a:avLst/>
                <a:gdLst>
                  <a:gd name="T0" fmla="*/ 156 w 200"/>
                  <a:gd name="T1" fmla="*/ 0 h 120"/>
                  <a:gd name="T2" fmla="*/ 44 w 200"/>
                  <a:gd name="T3" fmla="*/ 0 h 120"/>
                  <a:gd name="T4" fmla="*/ 0 w 200"/>
                  <a:gd name="T5" fmla="*/ 40 h 120"/>
                  <a:gd name="T6" fmla="*/ 0 w 200"/>
                  <a:gd name="T7" fmla="*/ 120 h 120"/>
                  <a:gd name="T8" fmla="*/ 200 w 200"/>
                  <a:gd name="T9" fmla="*/ 120 h 120"/>
                  <a:gd name="T10" fmla="*/ 200 w 200"/>
                  <a:gd name="T11" fmla="*/ 40 h 120"/>
                  <a:gd name="T12" fmla="*/ 156 w 200"/>
                  <a:gd name="T13" fmla="*/ 0 h 120"/>
                  <a:gd name="T14" fmla="*/ 48 w 200"/>
                  <a:gd name="T15" fmla="*/ 8 h 120"/>
                  <a:gd name="T16" fmla="*/ 153 w 200"/>
                  <a:gd name="T17" fmla="*/ 8 h 120"/>
                  <a:gd name="T18" fmla="*/ 189 w 200"/>
                  <a:gd name="T19" fmla="*/ 40 h 120"/>
                  <a:gd name="T20" fmla="*/ 128 w 200"/>
                  <a:gd name="T21" fmla="*/ 40 h 120"/>
                  <a:gd name="T22" fmla="*/ 100 w 200"/>
                  <a:gd name="T23" fmla="*/ 68 h 120"/>
                  <a:gd name="T24" fmla="*/ 72 w 200"/>
                  <a:gd name="T25" fmla="*/ 40 h 120"/>
                  <a:gd name="T26" fmla="*/ 11 w 200"/>
                  <a:gd name="T27" fmla="*/ 40 h 120"/>
                  <a:gd name="T28" fmla="*/ 48 w 200"/>
                  <a:gd name="T29" fmla="*/ 8 h 120"/>
                  <a:gd name="T30" fmla="*/ 192 w 200"/>
                  <a:gd name="T31" fmla="*/ 112 h 120"/>
                  <a:gd name="T32" fmla="*/ 8 w 200"/>
                  <a:gd name="T33" fmla="*/ 112 h 120"/>
                  <a:gd name="T34" fmla="*/ 8 w 200"/>
                  <a:gd name="T35" fmla="*/ 48 h 120"/>
                  <a:gd name="T36" fmla="*/ 65 w 200"/>
                  <a:gd name="T37" fmla="*/ 48 h 120"/>
                  <a:gd name="T38" fmla="*/ 100 w 200"/>
                  <a:gd name="T39" fmla="*/ 76 h 120"/>
                  <a:gd name="T40" fmla="*/ 135 w 200"/>
                  <a:gd name="T41" fmla="*/ 48 h 120"/>
                  <a:gd name="T42" fmla="*/ 192 w 200"/>
                  <a:gd name="T43" fmla="*/ 48 h 120"/>
                  <a:gd name="T44" fmla="*/ 192 w 200"/>
                  <a:gd name="T45" fmla="*/ 11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0" h="120">
                    <a:moveTo>
                      <a:pt x="156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200" y="120"/>
                      <a:pt x="200" y="120"/>
                      <a:pt x="200" y="120"/>
                    </a:cubicBezTo>
                    <a:cubicBezTo>
                      <a:pt x="200" y="40"/>
                      <a:pt x="200" y="40"/>
                      <a:pt x="200" y="40"/>
                    </a:cubicBezTo>
                    <a:lnTo>
                      <a:pt x="156" y="0"/>
                    </a:lnTo>
                    <a:close/>
                    <a:moveTo>
                      <a:pt x="48" y="8"/>
                    </a:moveTo>
                    <a:cubicBezTo>
                      <a:pt x="153" y="8"/>
                      <a:pt x="153" y="8"/>
                      <a:pt x="153" y="8"/>
                    </a:cubicBezTo>
                    <a:cubicBezTo>
                      <a:pt x="189" y="40"/>
                      <a:pt x="189" y="40"/>
                      <a:pt x="189" y="40"/>
                    </a:cubicBezTo>
                    <a:cubicBezTo>
                      <a:pt x="128" y="40"/>
                      <a:pt x="128" y="40"/>
                      <a:pt x="128" y="40"/>
                    </a:cubicBezTo>
                    <a:cubicBezTo>
                      <a:pt x="128" y="55"/>
                      <a:pt x="115" y="68"/>
                      <a:pt x="100" y="68"/>
                    </a:cubicBezTo>
                    <a:cubicBezTo>
                      <a:pt x="85" y="68"/>
                      <a:pt x="72" y="55"/>
                      <a:pt x="72" y="40"/>
                    </a:cubicBezTo>
                    <a:cubicBezTo>
                      <a:pt x="11" y="40"/>
                      <a:pt x="11" y="40"/>
                      <a:pt x="11" y="40"/>
                    </a:cubicBezTo>
                    <a:lnTo>
                      <a:pt x="48" y="8"/>
                    </a:lnTo>
                    <a:close/>
                    <a:moveTo>
                      <a:pt x="192" y="112"/>
                    </a:moveTo>
                    <a:cubicBezTo>
                      <a:pt x="8" y="112"/>
                      <a:pt x="8" y="112"/>
                      <a:pt x="8" y="112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65" y="48"/>
                      <a:pt x="65" y="48"/>
                      <a:pt x="65" y="48"/>
                    </a:cubicBezTo>
                    <a:cubicBezTo>
                      <a:pt x="69" y="63"/>
                      <a:pt x="83" y="76"/>
                      <a:pt x="100" y="76"/>
                    </a:cubicBezTo>
                    <a:cubicBezTo>
                      <a:pt x="117" y="76"/>
                      <a:pt x="131" y="63"/>
                      <a:pt x="135" y="48"/>
                    </a:cubicBezTo>
                    <a:cubicBezTo>
                      <a:pt x="192" y="48"/>
                      <a:pt x="192" y="48"/>
                      <a:pt x="192" y="48"/>
                    </a:cubicBezTo>
                    <a:lnTo>
                      <a:pt x="192" y="11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5" name="Group 49"/>
          <p:cNvGrpSpPr/>
          <p:nvPr/>
        </p:nvGrpSpPr>
        <p:grpSpPr>
          <a:xfrm>
            <a:off x="939655" y="2646204"/>
            <a:ext cx="3374960" cy="730184"/>
            <a:chOff x="6154057" y="3551833"/>
            <a:chExt cx="3374960" cy="730184"/>
          </a:xfrm>
        </p:grpSpPr>
        <p:grpSp>
          <p:nvGrpSpPr>
            <p:cNvPr id="346" name="Group 48"/>
            <p:cNvGrpSpPr/>
            <p:nvPr/>
          </p:nvGrpSpPr>
          <p:grpSpPr>
            <a:xfrm>
              <a:off x="6722894" y="3551833"/>
              <a:ext cx="2806123" cy="730184"/>
              <a:chOff x="6722894" y="3551833"/>
              <a:chExt cx="2806123" cy="730184"/>
            </a:xfrm>
          </p:grpSpPr>
          <p:sp>
            <p:nvSpPr>
              <p:cNvPr id="350" name="TextBox 28"/>
              <p:cNvSpPr txBox="1"/>
              <p:nvPr/>
            </p:nvSpPr>
            <p:spPr>
              <a:xfrm>
                <a:off x="6722894" y="3551833"/>
                <a:ext cx="19924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Business Point 01</a:t>
                </a:r>
                <a:endParaRPr lang="id-ID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1" name="TextBox 29"/>
              <p:cNvSpPr txBox="1"/>
              <p:nvPr/>
            </p:nvSpPr>
            <p:spPr>
              <a:xfrm>
                <a:off x="6722894" y="3820352"/>
                <a:ext cx="28061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id-ID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Sed ut perspiciatis unde omnis iste natus error sit voluptatem.</a:t>
                </a:r>
              </a:p>
            </p:txBody>
          </p:sp>
        </p:grpSp>
        <p:grpSp>
          <p:nvGrpSpPr>
            <p:cNvPr id="347" name="Group 43"/>
            <p:cNvGrpSpPr/>
            <p:nvPr/>
          </p:nvGrpSpPr>
          <p:grpSpPr>
            <a:xfrm>
              <a:off x="6154057" y="3663578"/>
              <a:ext cx="506695" cy="506695"/>
              <a:chOff x="6154057" y="3663578"/>
              <a:chExt cx="506695" cy="506695"/>
            </a:xfrm>
          </p:grpSpPr>
          <p:sp>
            <p:nvSpPr>
              <p:cNvPr id="348" name="Oval 41"/>
              <p:cNvSpPr/>
              <p:nvPr/>
            </p:nvSpPr>
            <p:spPr>
              <a:xfrm>
                <a:off x="6154057" y="3663578"/>
                <a:ext cx="506695" cy="50669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9" name="Freeform 178"/>
              <p:cNvSpPr>
                <a:spLocks noEditPoints="1"/>
              </p:cNvSpPr>
              <p:nvPr/>
            </p:nvSpPr>
            <p:spPr bwMode="auto">
              <a:xfrm>
                <a:off x="6297600" y="3808060"/>
                <a:ext cx="219608" cy="217730"/>
              </a:xfrm>
              <a:custGeom>
                <a:avLst/>
                <a:gdLst>
                  <a:gd name="T0" fmla="*/ 117 w 117"/>
                  <a:gd name="T1" fmla="*/ 27 h 116"/>
                  <a:gd name="T2" fmla="*/ 113 w 117"/>
                  <a:gd name="T3" fmla="*/ 23 h 116"/>
                  <a:gd name="T4" fmla="*/ 82 w 117"/>
                  <a:gd name="T5" fmla="*/ 56 h 116"/>
                  <a:gd name="T6" fmla="*/ 61 w 117"/>
                  <a:gd name="T7" fmla="*/ 35 h 116"/>
                  <a:gd name="T8" fmla="*/ 93 w 117"/>
                  <a:gd name="T9" fmla="*/ 3 h 116"/>
                  <a:gd name="T10" fmla="*/ 90 w 117"/>
                  <a:gd name="T11" fmla="*/ 0 h 116"/>
                  <a:gd name="T12" fmla="*/ 58 w 117"/>
                  <a:gd name="T13" fmla="*/ 32 h 116"/>
                  <a:gd name="T14" fmla="*/ 37 w 117"/>
                  <a:gd name="T15" fmla="*/ 10 h 116"/>
                  <a:gd name="T16" fmla="*/ 34 w 117"/>
                  <a:gd name="T17" fmla="*/ 14 h 116"/>
                  <a:gd name="T18" fmla="*/ 44 w 117"/>
                  <a:gd name="T19" fmla="*/ 24 h 116"/>
                  <a:gd name="T20" fmla="*/ 0 w 117"/>
                  <a:gd name="T21" fmla="*/ 67 h 116"/>
                  <a:gd name="T22" fmla="*/ 49 w 117"/>
                  <a:gd name="T23" fmla="*/ 116 h 116"/>
                  <a:gd name="T24" fmla="*/ 93 w 117"/>
                  <a:gd name="T25" fmla="*/ 73 h 116"/>
                  <a:gd name="T26" fmla="*/ 103 w 117"/>
                  <a:gd name="T27" fmla="*/ 83 h 116"/>
                  <a:gd name="T28" fmla="*/ 106 w 117"/>
                  <a:gd name="T29" fmla="*/ 80 h 116"/>
                  <a:gd name="T30" fmla="*/ 85 w 117"/>
                  <a:gd name="T31" fmla="*/ 59 h 116"/>
                  <a:gd name="T32" fmla="*/ 117 w 117"/>
                  <a:gd name="T33" fmla="*/ 27 h 116"/>
                  <a:gd name="T34" fmla="*/ 49 w 117"/>
                  <a:gd name="T35" fmla="*/ 110 h 116"/>
                  <a:gd name="T36" fmla="*/ 7 w 117"/>
                  <a:gd name="T37" fmla="*/ 67 h 116"/>
                  <a:gd name="T38" fmla="*/ 47 w 117"/>
                  <a:gd name="T39" fmla="*/ 28 h 116"/>
                  <a:gd name="T40" fmla="*/ 68 w 117"/>
                  <a:gd name="T41" fmla="*/ 48 h 116"/>
                  <a:gd name="T42" fmla="*/ 89 w 117"/>
                  <a:gd name="T43" fmla="*/ 70 h 116"/>
                  <a:gd name="T44" fmla="*/ 49 w 117"/>
                  <a:gd name="T45" fmla="*/ 11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7" h="116">
                    <a:moveTo>
                      <a:pt x="117" y="27"/>
                    </a:moveTo>
                    <a:lnTo>
                      <a:pt x="113" y="23"/>
                    </a:lnTo>
                    <a:lnTo>
                      <a:pt x="82" y="56"/>
                    </a:lnTo>
                    <a:lnTo>
                      <a:pt x="61" y="35"/>
                    </a:lnTo>
                    <a:lnTo>
                      <a:pt x="93" y="3"/>
                    </a:lnTo>
                    <a:lnTo>
                      <a:pt x="90" y="0"/>
                    </a:lnTo>
                    <a:lnTo>
                      <a:pt x="58" y="32"/>
                    </a:lnTo>
                    <a:lnTo>
                      <a:pt x="37" y="10"/>
                    </a:lnTo>
                    <a:lnTo>
                      <a:pt x="34" y="14"/>
                    </a:lnTo>
                    <a:lnTo>
                      <a:pt x="44" y="24"/>
                    </a:lnTo>
                    <a:lnTo>
                      <a:pt x="0" y="67"/>
                    </a:lnTo>
                    <a:lnTo>
                      <a:pt x="49" y="116"/>
                    </a:lnTo>
                    <a:lnTo>
                      <a:pt x="93" y="73"/>
                    </a:lnTo>
                    <a:lnTo>
                      <a:pt x="103" y="83"/>
                    </a:lnTo>
                    <a:lnTo>
                      <a:pt x="106" y="80"/>
                    </a:lnTo>
                    <a:lnTo>
                      <a:pt x="85" y="59"/>
                    </a:lnTo>
                    <a:lnTo>
                      <a:pt x="117" y="27"/>
                    </a:lnTo>
                    <a:close/>
                    <a:moveTo>
                      <a:pt x="49" y="110"/>
                    </a:moveTo>
                    <a:lnTo>
                      <a:pt x="7" y="67"/>
                    </a:lnTo>
                    <a:lnTo>
                      <a:pt x="47" y="28"/>
                    </a:lnTo>
                    <a:lnTo>
                      <a:pt x="68" y="48"/>
                    </a:lnTo>
                    <a:lnTo>
                      <a:pt x="89" y="70"/>
                    </a:lnTo>
                    <a:lnTo>
                      <a:pt x="49" y="1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2" name="Group 50"/>
          <p:cNvGrpSpPr/>
          <p:nvPr/>
        </p:nvGrpSpPr>
        <p:grpSpPr>
          <a:xfrm>
            <a:off x="4482923" y="3615011"/>
            <a:ext cx="3374960" cy="730184"/>
            <a:chOff x="6154057" y="4520640"/>
            <a:chExt cx="3374960" cy="730184"/>
          </a:xfrm>
        </p:grpSpPr>
        <p:grpSp>
          <p:nvGrpSpPr>
            <p:cNvPr id="353" name="Group 47"/>
            <p:cNvGrpSpPr/>
            <p:nvPr/>
          </p:nvGrpSpPr>
          <p:grpSpPr>
            <a:xfrm>
              <a:off x="6722894" y="4520640"/>
              <a:ext cx="2806123" cy="730184"/>
              <a:chOff x="6722894" y="4520640"/>
              <a:chExt cx="2806123" cy="730184"/>
            </a:xfrm>
          </p:grpSpPr>
          <p:sp>
            <p:nvSpPr>
              <p:cNvPr id="357" name="TextBox 30"/>
              <p:cNvSpPr txBox="1"/>
              <p:nvPr/>
            </p:nvSpPr>
            <p:spPr>
              <a:xfrm>
                <a:off x="6722894" y="4520640"/>
                <a:ext cx="19924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Business Point 05</a:t>
                </a:r>
              </a:p>
            </p:txBody>
          </p:sp>
          <p:sp>
            <p:nvSpPr>
              <p:cNvPr id="358" name="TextBox 31"/>
              <p:cNvSpPr txBox="1"/>
              <p:nvPr/>
            </p:nvSpPr>
            <p:spPr>
              <a:xfrm>
                <a:off x="6722894" y="4789159"/>
                <a:ext cx="28061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id-ID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Sed ut perspiciatis unde omnis iste natus error sit voluptatem.</a:t>
                </a:r>
              </a:p>
            </p:txBody>
          </p:sp>
        </p:grpSp>
        <p:grpSp>
          <p:nvGrpSpPr>
            <p:cNvPr id="354" name="Group 44"/>
            <p:cNvGrpSpPr/>
            <p:nvPr/>
          </p:nvGrpSpPr>
          <p:grpSpPr>
            <a:xfrm>
              <a:off x="6154057" y="4632385"/>
              <a:ext cx="506695" cy="506695"/>
              <a:chOff x="6154057" y="4632385"/>
              <a:chExt cx="506695" cy="506695"/>
            </a:xfrm>
          </p:grpSpPr>
          <p:sp>
            <p:nvSpPr>
              <p:cNvPr id="355" name="Oval 35"/>
              <p:cNvSpPr/>
              <p:nvPr/>
            </p:nvSpPr>
            <p:spPr>
              <a:xfrm>
                <a:off x="6154057" y="4632385"/>
                <a:ext cx="506695" cy="50669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6" name="Freeform 75"/>
              <p:cNvSpPr>
                <a:spLocks noEditPoints="1"/>
              </p:cNvSpPr>
              <p:nvPr/>
            </p:nvSpPr>
            <p:spPr bwMode="auto">
              <a:xfrm>
                <a:off x="6287277" y="4803145"/>
                <a:ext cx="240254" cy="165174"/>
              </a:xfrm>
              <a:custGeom>
                <a:avLst/>
                <a:gdLst>
                  <a:gd name="T0" fmla="*/ 181 w 216"/>
                  <a:gd name="T1" fmla="*/ 148 h 148"/>
                  <a:gd name="T2" fmla="*/ 111 w 216"/>
                  <a:gd name="T3" fmla="*/ 148 h 148"/>
                  <a:gd name="T4" fmla="*/ 109 w 216"/>
                  <a:gd name="T5" fmla="*/ 148 h 148"/>
                  <a:gd name="T6" fmla="*/ 109 w 216"/>
                  <a:gd name="T7" fmla="*/ 148 h 148"/>
                  <a:gd name="T8" fmla="*/ 107 w 216"/>
                  <a:gd name="T9" fmla="*/ 148 h 148"/>
                  <a:gd name="T10" fmla="*/ 45 w 216"/>
                  <a:gd name="T11" fmla="*/ 148 h 148"/>
                  <a:gd name="T12" fmla="*/ 0 w 216"/>
                  <a:gd name="T13" fmla="*/ 103 h 148"/>
                  <a:gd name="T14" fmla="*/ 0 w 216"/>
                  <a:gd name="T15" fmla="*/ 101 h 148"/>
                  <a:gd name="T16" fmla="*/ 42 w 216"/>
                  <a:gd name="T17" fmla="*/ 56 h 148"/>
                  <a:gd name="T18" fmla="*/ 112 w 216"/>
                  <a:gd name="T19" fmla="*/ 0 h 148"/>
                  <a:gd name="T20" fmla="*/ 112 w 216"/>
                  <a:gd name="T21" fmla="*/ 0 h 148"/>
                  <a:gd name="T22" fmla="*/ 184 w 216"/>
                  <a:gd name="T23" fmla="*/ 72 h 148"/>
                  <a:gd name="T24" fmla="*/ 184 w 216"/>
                  <a:gd name="T25" fmla="*/ 72 h 148"/>
                  <a:gd name="T26" fmla="*/ 184 w 216"/>
                  <a:gd name="T27" fmla="*/ 76 h 148"/>
                  <a:gd name="T28" fmla="*/ 216 w 216"/>
                  <a:gd name="T29" fmla="*/ 111 h 148"/>
                  <a:gd name="T30" fmla="*/ 216 w 216"/>
                  <a:gd name="T31" fmla="*/ 113 h 148"/>
                  <a:gd name="T32" fmla="*/ 181 w 216"/>
                  <a:gd name="T33" fmla="*/ 148 h 148"/>
                  <a:gd name="T34" fmla="*/ 109 w 216"/>
                  <a:gd name="T35" fmla="*/ 140 h 148"/>
                  <a:gd name="T36" fmla="*/ 109 w 216"/>
                  <a:gd name="T37" fmla="*/ 140 h 148"/>
                  <a:gd name="T38" fmla="*/ 111 w 216"/>
                  <a:gd name="T39" fmla="*/ 140 h 148"/>
                  <a:gd name="T40" fmla="*/ 181 w 216"/>
                  <a:gd name="T41" fmla="*/ 140 h 148"/>
                  <a:gd name="T42" fmla="*/ 208 w 216"/>
                  <a:gd name="T43" fmla="*/ 113 h 148"/>
                  <a:gd name="T44" fmla="*/ 208 w 216"/>
                  <a:gd name="T45" fmla="*/ 111 h 148"/>
                  <a:gd name="T46" fmla="*/ 181 w 216"/>
                  <a:gd name="T47" fmla="*/ 84 h 148"/>
                  <a:gd name="T48" fmla="*/ 175 w 216"/>
                  <a:gd name="T49" fmla="*/ 84 h 148"/>
                  <a:gd name="T50" fmla="*/ 176 w 216"/>
                  <a:gd name="T51" fmla="*/ 80 h 148"/>
                  <a:gd name="T52" fmla="*/ 176 w 216"/>
                  <a:gd name="T53" fmla="*/ 72 h 148"/>
                  <a:gd name="T54" fmla="*/ 176 w 216"/>
                  <a:gd name="T55" fmla="*/ 72 h 148"/>
                  <a:gd name="T56" fmla="*/ 112 w 216"/>
                  <a:gd name="T57" fmla="*/ 8 h 148"/>
                  <a:gd name="T58" fmla="*/ 112 w 216"/>
                  <a:gd name="T59" fmla="*/ 8 h 148"/>
                  <a:gd name="T60" fmla="*/ 49 w 216"/>
                  <a:gd name="T61" fmla="*/ 61 h 148"/>
                  <a:gd name="T62" fmla="*/ 48 w 216"/>
                  <a:gd name="T63" fmla="*/ 64 h 148"/>
                  <a:gd name="T64" fmla="*/ 45 w 216"/>
                  <a:gd name="T65" fmla="*/ 64 h 148"/>
                  <a:gd name="T66" fmla="*/ 8 w 216"/>
                  <a:gd name="T67" fmla="*/ 101 h 148"/>
                  <a:gd name="T68" fmla="*/ 8 w 216"/>
                  <a:gd name="T69" fmla="*/ 103 h 148"/>
                  <a:gd name="T70" fmla="*/ 45 w 216"/>
                  <a:gd name="T71" fmla="*/ 140 h 148"/>
                  <a:gd name="T72" fmla="*/ 107 w 216"/>
                  <a:gd name="T73" fmla="*/ 140 h 148"/>
                  <a:gd name="T74" fmla="*/ 108 w 216"/>
                  <a:gd name="T75" fmla="*/ 140 h 148"/>
                  <a:gd name="T76" fmla="*/ 109 w 216"/>
                  <a:gd name="T77" fmla="*/ 14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6" h="148">
                    <a:moveTo>
                      <a:pt x="181" y="148"/>
                    </a:moveTo>
                    <a:cubicBezTo>
                      <a:pt x="111" y="148"/>
                      <a:pt x="111" y="148"/>
                      <a:pt x="111" y="148"/>
                    </a:cubicBezTo>
                    <a:cubicBezTo>
                      <a:pt x="110" y="148"/>
                      <a:pt x="110" y="148"/>
                      <a:pt x="109" y="148"/>
                    </a:cubicBezTo>
                    <a:cubicBezTo>
                      <a:pt x="109" y="148"/>
                      <a:pt x="109" y="148"/>
                      <a:pt x="109" y="148"/>
                    </a:cubicBezTo>
                    <a:cubicBezTo>
                      <a:pt x="108" y="148"/>
                      <a:pt x="107" y="148"/>
                      <a:pt x="107" y="148"/>
                    </a:cubicBezTo>
                    <a:cubicBezTo>
                      <a:pt x="45" y="148"/>
                      <a:pt x="45" y="148"/>
                      <a:pt x="45" y="148"/>
                    </a:cubicBezTo>
                    <a:cubicBezTo>
                      <a:pt x="20" y="148"/>
                      <a:pt x="0" y="128"/>
                      <a:pt x="0" y="103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78"/>
                      <a:pt x="18" y="58"/>
                      <a:pt x="42" y="56"/>
                    </a:cubicBezTo>
                    <a:cubicBezTo>
                      <a:pt x="49" y="23"/>
                      <a:pt x="78" y="0"/>
                      <a:pt x="112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52" y="0"/>
                      <a:pt x="184" y="32"/>
                      <a:pt x="184" y="72"/>
                    </a:cubicBezTo>
                    <a:cubicBezTo>
                      <a:pt x="184" y="72"/>
                      <a:pt x="184" y="72"/>
                      <a:pt x="184" y="72"/>
                    </a:cubicBezTo>
                    <a:cubicBezTo>
                      <a:pt x="184" y="74"/>
                      <a:pt x="184" y="75"/>
                      <a:pt x="184" y="76"/>
                    </a:cubicBezTo>
                    <a:cubicBezTo>
                      <a:pt x="202" y="78"/>
                      <a:pt x="216" y="93"/>
                      <a:pt x="216" y="111"/>
                    </a:cubicBezTo>
                    <a:cubicBezTo>
                      <a:pt x="216" y="113"/>
                      <a:pt x="216" y="113"/>
                      <a:pt x="216" y="113"/>
                    </a:cubicBezTo>
                    <a:cubicBezTo>
                      <a:pt x="216" y="132"/>
                      <a:pt x="200" y="148"/>
                      <a:pt x="181" y="148"/>
                    </a:cubicBezTo>
                    <a:close/>
                    <a:moveTo>
                      <a:pt x="109" y="140"/>
                    </a:moveTo>
                    <a:cubicBezTo>
                      <a:pt x="109" y="140"/>
                      <a:pt x="109" y="140"/>
                      <a:pt x="109" y="140"/>
                    </a:cubicBezTo>
                    <a:cubicBezTo>
                      <a:pt x="110" y="140"/>
                      <a:pt x="110" y="140"/>
                      <a:pt x="111" y="140"/>
                    </a:cubicBezTo>
                    <a:cubicBezTo>
                      <a:pt x="181" y="140"/>
                      <a:pt x="181" y="140"/>
                      <a:pt x="181" y="140"/>
                    </a:cubicBezTo>
                    <a:cubicBezTo>
                      <a:pt x="196" y="140"/>
                      <a:pt x="208" y="128"/>
                      <a:pt x="208" y="113"/>
                    </a:cubicBezTo>
                    <a:cubicBezTo>
                      <a:pt x="208" y="111"/>
                      <a:pt x="208" y="111"/>
                      <a:pt x="208" y="111"/>
                    </a:cubicBezTo>
                    <a:cubicBezTo>
                      <a:pt x="208" y="96"/>
                      <a:pt x="196" y="84"/>
                      <a:pt x="181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6" y="80"/>
                      <a:pt x="176" y="80"/>
                      <a:pt x="176" y="80"/>
                    </a:cubicBezTo>
                    <a:cubicBezTo>
                      <a:pt x="176" y="77"/>
                      <a:pt x="176" y="75"/>
                      <a:pt x="176" y="72"/>
                    </a:cubicBezTo>
                    <a:cubicBezTo>
                      <a:pt x="176" y="72"/>
                      <a:pt x="176" y="72"/>
                      <a:pt x="176" y="72"/>
                    </a:cubicBezTo>
                    <a:cubicBezTo>
                      <a:pt x="176" y="37"/>
                      <a:pt x="147" y="8"/>
                      <a:pt x="112" y="8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81" y="8"/>
                      <a:pt x="54" y="30"/>
                      <a:pt x="49" y="61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25" y="64"/>
                      <a:pt x="8" y="81"/>
                      <a:pt x="8" y="101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8" y="123"/>
                      <a:pt x="25" y="140"/>
                      <a:pt x="45" y="140"/>
                    </a:cubicBezTo>
                    <a:cubicBezTo>
                      <a:pt x="107" y="140"/>
                      <a:pt x="107" y="140"/>
                      <a:pt x="107" y="140"/>
                    </a:cubicBezTo>
                    <a:cubicBezTo>
                      <a:pt x="107" y="140"/>
                      <a:pt x="108" y="140"/>
                      <a:pt x="108" y="140"/>
                    </a:cubicBezTo>
                    <a:lnTo>
                      <a:pt x="109" y="14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9" name="Group 51"/>
          <p:cNvGrpSpPr/>
          <p:nvPr/>
        </p:nvGrpSpPr>
        <p:grpSpPr>
          <a:xfrm>
            <a:off x="4482923" y="4583818"/>
            <a:ext cx="3374960" cy="730184"/>
            <a:chOff x="6154057" y="5489447"/>
            <a:chExt cx="3374960" cy="730184"/>
          </a:xfrm>
        </p:grpSpPr>
        <p:grpSp>
          <p:nvGrpSpPr>
            <p:cNvPr id="360" name="Group 46"/>
            <p:cNvGrpSpPr/>
            <p:nvPr/>
          </p:nvGrpSpPr>
          <p:grpSpPr>
            <a:xfrm>
              <a:off x="6722894" y="5489447"/>
              <a:ext cx="2806123" cy="730184"/>
              <a:chOff x="6722894" y="5489447"/>
              <a:chExt cx="2806123" cy="730184"/>
            </a:xfrm>
          </p:grpSpPr>
          <p:sp>
            <p:nvSpPr>
              <p:cNvPr id="364" name="TextBox 32"/>
              <p:cNvSpPr txBox="1"/>
              <p:nvPr/>
            </p:nvSpPr>
            <p:spPr>
              <a:xfrm>
                <a:off x="6722894" y="5489447"/>
                <a:ext cx="19924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Business Point 06</a:t>
                </a:r>
              </a:p>
            </p:txBody>
          </p:sp>
          <p:sp>
            <p:nvSpPr>
              <p:cNvPr id="365" name="TextBox 33"/>
              <p:cNvSpPr txBox="1"/>
              <p:nvPr/>
            </p:nvSpPr>
            <p:spPr>
              <a:xfrm>
                <a:off x="6722894" y="5757966"/>
                <a:ext cx="28061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id-ID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Sed ut perspiciatis unde omnis iste natus error sit voluptatem.</a:t>
                </a:r>
              </a:p>
            </p:txBody>
          </p:sp>
        </p:grpSp>
        <p:grpSp>
          <p:nvGrpSpPr>
            <p:cNvPr id="361" name="Group 45"/>
            <p:cNvGrpSpPr/>
            <p:nvPr/>
          </p:nvGrpSpPr>
          <p:grpSpPr>
            <a:xfrm>
              <a:off x="6154057" y="5601192"/>
              <a:ext cx="506695" cy="506695"/>
              <a:chOff x="6154057" y="5601192"/>
              <a:chExt cx="506695" cy="506695"/>
            </a:xfrm>
          </p:grpSpPr>
          <p:sp>
            <p:nvSpPr>
              <p:cNvPr id="362" name="Oval 38"/>
              <p:cNvSpPr/>
              <p:nvPr/>
            </p:nvSpPr>
            <p:spPr>
              <a:xfrm>
                <a:off x="6154057" y="5601192"/>
                <a:ext cx="506695" cy="50669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3" name="Freeform 87"/>
              <p:cNvSpPr>
                <a:spLocks noEditPoints="1"/>
              </p:cNvSpPr>
              <p:nvPr/>
            </p:nvSpPr>
            <p:spPr bwMode="auto">
              <a:xfrm>
                <a:off x="6295722" y="5787906"/>
                <a:ext cx="223364" cy="133266"/>
              </a:xfrm>
              <a:custGeom>
                <a:avLst/>
                <a:gdLst>
                  <a:gd name="T0" fmla="*/ 156 w 200"/>
                  <a:gd name="T1" fmla="*/ 0 h 120"/>
                  <a:gd name="T2" fmla="*/ 44 w 200"/>
                  <a:gd name="T3" fmla="*/ 0 h 120"/>
                  <a:gd name="T4" fmla="*/ 0 w 200"/>
                  <a:gd name="T5" fmla="*/ 40 h 120"/>
                  <a:gd name="T6" fmla="*/ 0 w 200"/>
                  <a:gd name="T7" fmla="*/ 120 h 120"/>
                  <a:gd name="T8" fmla="*/ 200 w 200"/>
                  <a:gd name="T9" fmla="*/ 120 h 120"/>
                  <a:gd name="T10" fmla="*/ 200 w 200"/>
                  <a:gd name="T11" fmla="*/ 40 h 120"/>
                  <a:gd name="T12" fmla="*/ 156 w 200"/>
                  <a:gd name="T13" fmla="*/ 0 h 120"/>
                  <a:gd name="T14" fmla="*/ 48 w 200"/>
                  <a:gd name="T15" fmla="*/ 8 h 120"/>
                  <a:gd name="T16" fmla="*/ 153 w 200"/>
                  <a:gd name="T17" fmla="*/ 8 h 120"/>
                  <a:gd name="T18" fmla="*/ 189 w 200"/>
                  <a:gd name="T19" fmla="*/ 40 h 120"/>
                  <a:gd name="T20" fmla="*/ 128 w 200"/>
                  <a:gd name="T21" fmla="*/ 40 h 120"/>
                  <a:gd name="T22" fmla="*/ 100 w 200"/>
                  <a:gd name="T23" fmla="*/ 68 h 120"/>
                  <a:gd name="T24" fmla="*/ 72 w 200"/>
                  <a:gd name="T25" fmla="*/ 40 h 120"/>
                  <a:gd name="T26" fmla="*/ 11 w 200"/>
                  <a:gd name="T27" fmla="*/ 40 h 120"/>
                  <a:gd name="T28" fmla="*/ 48 w 200"/>
                  <a:gd name="T29" fmla="*/ 8 h 120"/>
                  <a:gd name="T30" fmla="*/ 192 w 200"/>
                  <a:gd name="T31" fmla="*/ 112 h 120"/>
                  <a:gd name="T32" fmla="*/ 8 w 200"/>
                  <a:gd name="T33" fmla="*/ 112 h 120"/>
                  <a:gd name="T34" fmla="*/ 8 w 200"/>
                  <a:gd name="T35" fmla="*/ 48 h 120"/>
                  <a:gd name="T36" fmla="*/ 65 w 200"/>
                  <a:gd name="T37" fmla="*/ 48 h 120"/>
                  <a:gd name="T38" fmla="*/ 100 w 200"/>
                  <a:gd name="T39" fmla="*/ 76 h 120"/>
                  <a:gd name="T40" fmla="*/ 135 w 200"/>
                  <a:gd name="T41" fmla="*/ 48 h 120"/>
                  <a:gd name="T42" fmla="*/ 192 w 200"/>
                  <a:gd name="T43" fmla="*/ 48 h 120"/>
                  <a:gd name="T44" fmla="*/ 192 w 200"/>
                  <a:gd name="T45" fmla="*/ 11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0" h="120">
                    <a:moveTo>
                      <a:pt x="156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200" y="120"/>
                      <a:pt x="200" y="120"/>
                      <a:pt x="200" y="120"/>
                    </a:cubicBezTo>
                    <a:cubicBezTo>
                      <a:pt x="200" y="40"/>
                      <a:pt x="200" y="40"/>
                      <a:pt x="200" y="40"/>
                    </a:cubicBezTo>
                    <a:lnTo>
                      <a:pt x="156" y="0"/>
                    </a:lnTo>
                    <a:close/>
                    <a:moveTo>
                      <a:pt x="48" y="8"/>
                    </a:moveTo>
                    <a:cubicBezTo>
                      <a:pt x="153" y="8"/>
                      <a:pt x="153" y="8"/>
                      <a:pt x="153" y="8"/>
                    </a:cubicBezTo>
                    <a:cubicBezTo>
                      <a:pt x="189" y="40"/>
                      <a:pt x="189" y="40"/>
                      <a:pt x="189" y="40"/>
                    </a:cubicBezTo>
                    <a:cubicBezTo>
                      <a:pt x="128" y="40"/>
                      <a:pt x="128" y="40"/>
                      <a:pt x="128" y="40"/>
                    </a:cubicBezTo>
                    <a:cubicBezTo>
                      <a:pt x="128" y="55"/>
                      <a:pt x="115" y="68"/>
                      <a:pt x="100" y="68"/>
                    </a:cubicBezTo>
                    <a:cubicBezTo>
                      <a:pt x="85" y="68"/>
                      <a:pt x="72" y="55"/>
                      <a:pt x="72" y="40"/>
                    </a:cubicBezTo>
                    <a:cubicBezTo>
                      <a:pt x="11" y="40"/>
                      <a:pt x="11" y="40"/>
                      <a:pt x="11" y="40"/>
                    </a:cubicBezTo>
                    <a:lnTo>
                      <a:pt x="48" y="8"/>
                    </a:lnTo>
                    <a:close/>
                    <a:moveTo>
                      <a:pt x="192" y="112"/>
                    </a:moveTo>
                    <a:cubicBezTo>
                      <a:pt x="8" y="112"/>
                      <a:pt x="8" y="112"/>
                      <a:pt x="8" y="112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65" y="48"/>
                      <a:pt x="65" y="48"/>
                      <a:pt x="65" y="48"/>
                    </a:cubicBezTo>
                    <a:cubicBezTo>
                      <a:pt x="69" y="63"/>
                      <a:pt x="83" y="76"/>
                      <a:pt x="100" y="76"/>
                    </a:cubicBezTo>
                    <a:cubicBezTo>
                      <a:pt x="117" y="76"/>
                      <a:pt x="131" y="63"/>
                      <a:pt x="135" y="48"/>
                    </a:cubicBezTo>
                    <a:cubicBezTo>
                      <a:pt x="192" y="48"/>
                      <a:pt x="192" y="48"/>
                      <a:pt x="192" y="48"/>
                    </a:cubicBezTo>
                    <a:lnTo>
                      <a:pt x="192" y="11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66" name="Group 49"/>
          <p:cNvGrpSpPr/>
          <p:nvPr/>
        </p:nvGrpSpPr>
        <p:grpSpPr>
          <a:xfrm>
            <a:off x="4482923" y="2646204"/>
            <a:ext cx="3374960" cy="730184"/>
            <a:chOff x="6154057" y="3551833"/>
            <a:chExt cx="3374960" cy="730184"/>
          </a:xfrm>
        </p:grpSpPr>
        <p:grpSp>
          <p:nvGrpSpPr>
            <p:cNvPr id="367" name="Group 48"/>
            <p:cNvGrpSpPr/>
            <p:nvPr/>
          </p:nvGrpSpPr>
          <p:grpSpPr>
            <a:xfrm>
              <a:off x="6722894" y="3551833"/>
              <a:ext cx="2806123" cy="730184"/>
              <a:chOff x="6722894" y="3551833"/>
              <a:chExt cx="2806123" cy="730184"/>
            </a:xfrm>
          </p:grpSpPr>
          <p:sp>
            <p:nvSpPr>
              <p:cNvPr id="371" name="TextBox 28"/>
              <p:cNvSpPr txBox="1"/>
              <p:nvPr/>
            </p:nvSpPr>
            <p:spPr>
              <a:xfrm>
                <a:off x="6722894" y="3551833"/>
                <a:ext cx="19924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Business Point 04</a:t>
                </a:r>
                <a:endParaRPr lang="id-ID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2" name="TextBox 29"/>
              <p:cNvSpPr txBox="1"/>
              <p:nvPr/>
            </p:nvSpPr>
            <p:spPr>
              <a:xfrm>
                <a:off x="6722894" y="3820352"/>
                <a:ext cx="28061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id-ID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Sed ut perspiciatis unde omnis iste natus error sit voluptatem.</a:t>
                </a:r>
              </a:p>
            </p:txBody>
          </p:sp>
        </p:grpSp>
        <p:grpSp>
          <p:nvGrpSpPr>
            <p:cNvPr id="368" name="Group 43"/>
            <p:cNvGrpSpPr/>
            <p:nvPr/>
          </p:nvGrpSpPr>
          <p:grpSpPr>
            <a:xfrm>
              <a:off x="6154057" y="3663578"/>
              <a:ext cx="506695" cy="506695"/>
              <a:chOff x="6154057" y="3663578"/>
              <a:chExt cx="506695" cy="506695"/>
            </a:xfrm>
          </p:grpSpPr>
          <p:sp>
            <p:nvSpPr>
              <p:cNvPr id="369" name="Oval 41"/>
              <p:cNvSpPr/>
              <p:nvPr/>
            </p:nvSpPr>
            <p:spPr>
              <a:xfrm>
                <a:off x="6154057" y="3663578"/>
                <a:ext cx="506695" cy="50669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0" name="Freeform 178"/>
              <p:cNvSpPr>
                <a:spLocks noEditPoints="1"/>
              </p:cNvSpPr>
              <p:nvPr/>
            </p:nvSpPr>
            <p:spPr bwMode="auto">
              <a:xfrm>
                <a:off x="6297600" y="3808060"/>
                <a:ext cx="219608" cy="217730"/>
              </a:xfrm>
              <a:custGeom>
                <a:avLst/>
                <a:gdLst>
                  <a:gd name="T0" fmla="*/ 117 w 117"/>
                  <a:gd name="T1" fmla="*/ 27 h 116"/>
                  <a:gd name="T2" fmla="*/ 113 w 117"/>
                  <a:gd name="T3" fmla="*/ 23 h 116"/>
                  <a:gd name="T4" fmla="*/ 82 w 117"/>
                  <a:gd name="T5" fmla="*/ 56 h 116"/>
                  <a:gd name="T6" fmla="*/ 61 w 117"/>
                  <a:gd name="T7" fmla="*/ 35 h 116"/>
                  <a:gd name="T8" fmla="*/ 93 w 117"/>
                  <a:gd name="T9" fmla="*/ 3 h 116"/>
                  <a:gd name="T10" fmla="*/ 90 w 117"/>
                  <a:gd name="T11" fmla="*/ 0 h 116"/>
                  <a:gd name="T12" fmla="*/ 58 w 117"/>
                  <a:gd name="T13" fmla="*/ 32 h 116"/>
                  <a:gd name="T14" fmla="*/ 37 w 117"/>
                  <a:gd name="T15" fmla="*/ 10 h 116"/>
                  <a:gd name="T16" fmla="*/ 34 w 117"/>
                  <a:gd name="T17" fmla="*/ 14 h 116"/>
                  <a:gd name="T18" fmla="*/ 44 w 117"/>
                  <a:gd name="T19" fmla="*/ 24 h 116"/>
                  <a:gd name="T20" fmla="*/ 0 w 117"/>
                  <a:gd name="T21" fmla="*/ 67 h 116"/>
                  <a:gd name="T22" fmla="*/ 49 w 117"/>
                  <a:gd name="T23" fmla="*/ 116 h 116"/>
                  <a:gd name="T24" fmla="*/ 93 w 117"/>
                  <a:gd name="T25" fmla="*/ 73 h 116"/>
                  <a:gd name="T26" fmla="*/ 103 w 117"/>
                  <a:gd name="T27" fmla="*/ 83 h 116"/>
                  <a:gd name="T28" fmla="*/ 106 w 117"/>
                  <a:gd name="T29" fmla="*/ 80 h 116"/>
                  <a:gd name="T30" fmla="*/ 85 w 117"/>
                  <a:gd name="T31" fmla="*/ 59 h 116"/>
                  <a:gd name="T32" fmla="*/ 117 w 117"/>
                  <a:gd name="T33" fmla="*/ 27 h 116"/>
                  <a:gd name="T34" fmla="*/ 49 w 117"/>
                  <a:gd name="T35" fmla="*/ 110 h 116"/>
                  <a:gd name="T36" fmla="*/ 7 w 117"/>
                  <a:gd name="T37" fmla="*/ 67 h 116"/>
                  <a:gd name="T38" fmla="*/ 47 w 117"/>
                  <a:gd name="T39" fmla="*/ 28 h 116"/>
                  <a:gd name="T40" fmla="*/ 68 w 117"/>
                  <a:gd name="T41" fmla="*/ 48 h 116"/>
                  <a:gd name="T42" fmla="*/ 89 w 117"/>
                  <a:gd name="T43" fmla="*/ 70 h 116"/>
                  <a:gd name="T44" fmla="*/ 49 w 117"/>
                  <a:gd name="T45" fmla="*/ 11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7" h="116">
                    <a:moveTo>
                      <a:pt x="117" y="27"/>
                    </a:moveTo>
                    <a:lnTo>
                      <a:pt x="113" y="23"/>
                    </a:lnTo>
                    <a:lnTo>
                      <a:pt x="82" y="56"/>
                    </a:lnTo>
                    <a:lnTo>
                      <a:pt x="61" y="35"/>
                    </a:lnTo>
                    <a:lnTo>
                      <a:pt x="93" y="3"/>
                    </a:lnTo>
                    <a:lnTo>
                      <a:pt x="90" y="0"/>
                    </a:lnTo>
                    <a:lnTo>
                      <a:pt x="58" y="32"/>
                    </a:lnTo>
                    <a:lnTo>
                      <a:pt x="37" y="10"/>
                    </a:lnTo>
                    <a:lnTo>
                      <a:pt x="34" y="14"/>
                    </a:lnTo>
                    <a:lnTo>
                      <a:pt x="44" y="24"/>
                    </a:lnTo>
                    <a:lnTo>
                      <a:pt x="0" y="67"/>
                    </a:lnTo>
                    <a:lnTo>
                      <a:pt x="49" y="116"/>
                    </a:lnTo>
                    <a:lnTo>
                      <a:pt x="93" y="73"/>
                    </a:lnTo>
                    <a:lnTo>
                      <a:pt x="103" y="83"/>
                    </a:lnTo>
                    <a:lnTo>
                      <a:pt x="106" y="80"/>
                    </a:lnTo>
                    <a:lnTo>
                      <a:pt x="85" y="59"/>
                    </a:lnTo>
                    <a:lnTo>
                      <a:pt x="117" y="27"/>
                    </a:lnTo>
                    <a:close/>
                    <a:moveTo>
                      <a:pt x="49" y="110"/>
                    </a:moveTo>
                    <a:lnTo>
                      <a:pt x="7" y="67"/>
                    </a:lnTo>
                    <a:lnTo>
                      <a:pt x="47" y="28"/>
                    </a:lnTo>
                    <a:lnTo>
                      <a:pt x="68" y="48"/>
                    </a:lnTo>
                    <a:lnTo>
                      <a:pt x="89" y="70"/>
                    </a:lnTo>
                    <a:lnTo>
                      <a:pt x="49" y="1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2216" y="2604379"/>
            <a:ext cx="377602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cs typeface="+mn-ea"/>
                <a:sym typeface="+mn-lt"/>
              </a:rPr>
              <a:t>Sed </a:t>
            </a:r>
            <a:r>
              <a:rPr lang="en-US" sz="1200" b="1" dirty="0" err="1">
                <a:solidFill>
                  <a:schemeClr val="bg1"/>
                </a:solidFill>
                <a:cs typeface="+mn-ea"/>
                <a:sym typeface="+mn-lt"/>
              </a:rPr>
              <a:t>ut</a:t>
            </a:r>
            <a:r>
              <a:rPr lang="en-US" sz="12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cs typeface="+mn-ea"/>
                <a:sym typeface="+mn-lt"/>
              </a:rPr>
              <a:t>perspiciatis</a:t>
            </a:r>
            <a:r>
              <a:rPr lang="en-US" sz="12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unde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omnis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iste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natus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error sit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voluptatem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accusantium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doloremque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laudantium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totam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rem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aperiam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52706" y="978667"/>
            <a:ext cx="3516539" cy="1622028"/>
            <a:chOff x="752706" y="978667"/>
            <a:chExt cx="3516539" cy="1622028"/>
          </a:xfrm>
        </p:grpSpPr>
        <p:sp>
          <p:nvSpPr>
            <p:cNvPr id="10" name="TextBox 9"/>
            <p:cNvSpPr txBox="1"/>
            <p:nvPr/>
          </p:nvSpPr>
          <p:spPr>
            <a:xfrm>
              <a:off x="1192215" y="978667"/>
              <a:ext cx="30770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Solid Project’s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48674" y="1277256"/>
              <a:ext cx="312057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cs typeface="+mn-ea"/>
                  <a:sym typeface="+mn-lt"/>
                </a:rPr>
                <a:t>DESKTOP </a:t>
              </a:r>
              <a:r>
                <a:rPr lang="en-US" sz="4000" dirty="0">
                  <a:solidFill>
                    <a:schemeClr val="bg1"/>
                  </a:solidFill>
                  <a:cs typeface="+mn-ea"/>
                  <a:sym typeface="+mn-lt"/>
                </a:rPr>
                <a:t>MOCK UP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52706" y="1509892"/>
              <a:ext cx="295275" cy="246132"/>
              <a:chOff x="466725" y="2427118"/>
              <a:chExt cx="295275" cy="246132"/>
            </a:xfrm>
            <a:solidFill>
              <a:schemeClr val="bg1"/>
            </a:solidFill>
          </p:grpSpPr>
          <p:sp>
            <p:nvSpPr>
              <p:cNvPr id="14" name="Rectangle: Rounded Corners 13"/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Rectangle: Rounded Corners 14"/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864625" y="3962915"/>
            <a:ext cx="1849321" cy="1784310"/>
            <a:chOff x="752706" y="3962915"/>
            <a:chExt cx="1849321" cy="1784310"/>
          </a:xfrm>
        </p:grpSpPr>
        <p:sp>
          <p:nvSpPr>
            <p:cNvPr id="19" name="TextBox 18"/>
            <p:cNvSpPr txBox="1"/>
            <p:nvPr/>
          </p:nvSpPr>
          <p:spPr>
            <a:xfrm>
              <a:off x="752706" y="5100894"/>
              <a:ext cx="18493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>
                  <a:solidFill>
                    <a:schemeClr val="bg1"/>
                  </a:solidFill>
                  <a:cs typeface="+mn-ea"/>
                  <a:sym typeface="+mn-lt"/>
                </a:rPr>
                <a:t>Sed </a:t>
              </a:r>
              <a:r>
                <a:rPr lang="en-US" sz="1200" b="1" i="1" dirty="0" err="1">
                  <a:solidFill>
                    <a:schemeClr val="bg1"/>
                  </a:solidFill>
                  <a:cs typeface="+mn-ea"/>
                  <a:sym typeface="+mn-lt"/>
                </a:rPr>
                <a:t>ut</a:t>
              </a:r>
              <a:r>
                <a:rPr lang="en-US" sz="1200" b="1" i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b="1" i="1" dirty="0" err="1">
                  <a:solidFill>
                    <a:schemeClr val="bg1"/>
                  </a:solidFill>
                  <a:cs typeface="+mn-ea"/>
                  <a:sym typeface="+mn-lt"/>
                </a:rPr>
                <a:t>perspiciatis</a:t>
              </a:r>
              <a:r>
                <a:rPr lang="en-US" sz="1200" b="1" i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i="1" dirty="0">
                  <a:solidFill>
                    <a:schemeClr val="bg1"/>
                  </a:solidFill>
                  <a:cs typeface="+mn-ea"/>
                  <a:sym typeface="+mn-lt"/>
                </a:rPr>
                <a:t>unde </a:t>
              </a:r>
              <a:r>
                <a:rPr lang="en-US" sz="1200" i="1" dirty="0" err="1">
                  <a:solidFill>
                    <a:schemeClr val="bg1"/>
                  </a:solidFill>
                  <a:cs typeface="+mn-ea"/>
                  <a:sym typeface="+mn-lt"/>
                </a:rPr>
                <a:t>omnis</a:t>
              </a:r>
              <a:r>
                <a:rPr lang="en-US" sz="1200" i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i="1" dirty="0" err="1">
                  <a:solidFill>
                    <a:schemeClr val="bg1"/>
                  </a:solidFill>
                  <a:cs typeface="+mn-ea"/>
                  <a:sym typeface="+mn-lt"/>
                </a:rPr>
                <a:t>iste</a:t>
              </a:r>
              <a:r>
                <a:rPr lang="en-US" sz="1200" i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i="1" dirty="0" err="1">
                  <a:solidFill>
                    <a:schemeClr val="bg1"/>
                  </a:solidFill>
                  <a:cs typeface="+mn-ea"/>
                  <a:sym typeface="+mn-lt"/>
                </a:rPr>
                <a:t>natus</a:t>
              </a:r>
              <a:r>
                <a:rPr lang="en-US" sz="1200" i="1" dirty="0">
                  <a:solidFill>
                    <a:schemeClr val="bg1"/>
                  </a:solidFill>
                  <a:cs typeface="+mn-ea"/>
                  <a:sym typeface="+mn-lt"/>
                </a:rPr>
                <a:t> error sit </a:t>
              </a:r>
              <a:r>
                <a:rPr lang="en-US" sz="1200" i="1" dirty="0" err="1">
                  <a:solidFill>
                    <a:schemeClr val="bg1"/>
                  </a:solidFill>
                  <a:cs typeface="+mn-ea"/>
                  <a:sym typeface="+mn-lt"/>
                </a:rPr>
                <a:t>voluptatem</a:t>
              </a:r>
              <a:r>
                <a:rPr lang="en-US" sz="1200" i="1" dirty="0">
                  <a:solidFill>
                    <a:schemeClr val="bg1"/>
                  </a:solidFill>
                  <a:cs typeface="+mn-ea"/>
                  <a:sym typeface="+mn-lt"/>
                </a:rPr>
                <a:t>.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182248" y="3962915"/>
              <a:ext cx="990238" cy="990232"/>
              <a:chOff x="1182248" y="3962915"/>
              <a:chExt cx="990238" cy="990232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182249" y="3962915"/>
                <a:ext cx="990236" cy="990232"/>
                <a:chOff x="4126706" y="2563416"/>
                <a:chExt cx="578645" cy="578644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4126706" y="2563416"/>
                  <a:ext cx="578644" cy="578644"/>
                </a:xfrm>
                <a:prstGeom prst="ellipse">
                  <a:avLst/>
                </a:prstGeom>
                <a:noFill/>
                <a:ln w="38100">
                  <a:solidFill>
                    <a:schemeClr val="bg1">
                      <a:alpha val="24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Arc 23"/>
                <p:cNvSpPr/>
                <p:nvPr/>
              </p:nvSpPr>
              <p:spPr>
                <a:xfrm>
                  <a:off x="4126707" y="2563416"/>
                  <a:ext cx="578644" cy="578644"/>
                </a:xfrm>
                <a:prstGeom prst="arc">
                  <a:avLst>
                    <a:gd name="adj1" fmla="val 3419068"/>
                    <a:gd name="adj2" fmla="val 16108834"/>
                  </a:avLst>
                </a:prstGeom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 sz="40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1182248" y="4257976"/>
                <a:ext cx="9902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68%</a:t>
                </a:r>
                <a:endParaRPr lang="id-ID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025221" y="3962915"/>
            <a:ext cx="1849321" cy="1784310"/>
            <a:chOff x="3025221" y="3962915"/>
            <a:chExt cx="1849321" cy="1784310"/>
          </a:xfrm>
        </p:grpSpPr>
        <p:sp>
          <p:nvSpPr>
            <p:cNvPr id="26" name="TextBox 25"/>
            <p:cNvSpPr txBox="1"/>
            <p:nvPr/>
          </p:nvSpPr>
          <p:spPr>
            <a:xfrm>
              <a:off x="3025221" y="5100894"/>
              <a:ext cx="18493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>
                  <a:solidFill>
                    <a:schemeClr val="bg1"/>
                  </a:solidFill>
                  <a:cs typeface="+mn-ea"/>
                  <a:sym typeface="+mn-lt"/>
                </a:rPr>
                <a:t>Sed </a:t>
              </a:r>
              <a:r>
                <a:rPr lang="en-US" sz="1200" b="1" i="1" dirty="0" err="1">
                  <a:solidFill>
                    <a:schemeClr val="bg1"/>
                  </a:solidFill>
                  <a:cs typeface="+mn-ea"/>
                  <a:sym typeface="+mn-lt"/>
                </a:rPr>
                <a:t>ut</a:t>
              </a:r>
              <a:r>
                <a:rPr lang="en-US" sz="1200" b="1" i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b="1" i="1" dirty="0" err="1">
                  <a:solidFill>
                    <a:schemeClr val="bg1"/>
                  </a:solidFill>
                  <a:cs typeface="+mn-ea"/>
                  <a:sym typeface="+mn-lt"/>
                </a:rPr>
                <a:t>perspiciatis</a:t>
              </a:r>
              <a:r>
                <a:rPr lang="en-US" sz="1200" b="1" i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i="1" dirty="0">
                  <a:solidFill>
                    <a:schemeClr val="bg1"/>
                  </a:solidFill>
                  <a:cs typeface="+mn-ea"/>
                  <a:sym typeface="+mn-lt"/>
                </a:rPr>
                <a:t>unde </a:t>
              </a:r>
              <a:r>
                <a:rPr lang="en-US" sz="1200" i="1" dirty="0" err="1">
                  <a:solidFill>
                    <a:schemeClr val="bg1"/>
                  </a:solidFill>
                  <a:cs typeface="+mn-ea"/>
                  <a:sym typeface="+mn-lt"/>
                </a:rPr>
                <a:t>omnis</a:t>
              </a:r>
              <a:r>
                <a:rPr lang="en-US" sz="1200" i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i="1" dirty="0" err="1">
                  <a:solidFill>
                    <a:schemeClr val="bg1"/>
                  </a:solidFill>
                  <a:cs typeface="+mn-ea"/>
                  <a:sym typeface="+mn-lt"/>
                </a:rPr>
                <a:t>iste</a:t>
              </a:r>
              <a:r>
                <a:rPr lang="en-US" sz="1200" i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i="1" dirty="0" err="1">
                  <a:solidFill>
                    <a:schemeClr val="bg1"/>
                  </a:solidFill>
                  <a:cs typeface="+mn-ea"/>
                  <a:sym typeface="+mn-lt"/>
                </a:rPr>
                <a:t>natus</a:t>
              </a:r>
              <a:r>
                <a:rPr lang="en-US" sz="1200" i="1" dirty="0">
                  <a:solidFill>
                    <a:schemeClr val="bg1"/>
                  </a:solidFill>
                  <a:cs typeface="+mn-ea"/>
                  <a:sym typeface="+mn-lt"/>
                </a:rPr>
                <a:t> error sit </a:t>
              </a:r>
              <a:r>
                <a:rPr lang="en-US" sz="1200" i="1" dirty="0" err="1">
                  <a:solidFill>
                    <a:schemeClr val="bg1"/>
                  </a:solidFill>
                  <a:cs typeface="+mn-ea"/>
                  <a:sym typeface="+mn-lt"/>
                </a:rPr>
                <a:t>voluptatem</a:t>
              </a:r>
              <a:r>
                <a:rPr lang="en-US" sz="1200" i="1" dirty="0">
                  <a:solidFill>
                    <a:schemeClr val="bg1"/>
                  </a:solidFill>
                  <a:cs typeface="+mn-ea"/>
                  <a:sym typeface="+mn-lt"/>
                </a:rPr>
                <a:t>.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454763" y="3962915"/>
              <a:ext cx="990238" cy="990232"/>
              <a:chOff x="3454763" y="3962915"/>
              <a:chExt cx="990238" cy="990232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3454764" y="3962915"/>
                <a:ext cx="990236" cy="990232"/>
                <a:chOff x="4126706" y="2563416"/>
                <a:chExt cx="578645" cy="578644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4126706" y="2563416"/>
                  <a:ext cx="578644" cy="578644"/>
                </a:xfrm>
                <a:prstGeom prst="ellipse">
                  <a:avLst/>
                </a:prstGeom>
                <a:noFill/>
                <a:ln w="38100">
                  <a:solidFill>
                    <a:schemeClr val="bg1">
                      <a:alpha val="24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Arc 30"/>
                <p:cNvSpPr/>
                <p:nvPr/>
              </p:nvSpPr>
              <p:spPr>
                <a:xfrm>
                  <a:off x="4126707" y="2563416"/>
                  <a:ext cx="578644" cy="578644"/>
                </a:xfrm>
                <a:prstGeom prst="arc">
                  <a:avLst>
                    <a:gd name="adj1" fmla="val 19601782"/>
                    <a:gd name="adj2" fmla="val 16108834"/>
                  </a:avLst>
                </a:prstGeom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 sz="40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3454763" y="4257976"/>
                <a:ext cx="9902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80%</a:t>
                </a:r>
                <a:endParaRPr lang="id-ID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6" name="图片占位符 5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>
            <a:fillRect/>
          </a:stretch>
        </p:blipFill>
        <p:spPr/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4837" y="4751199"/>
            <a:ext cx="2754544" cy="275590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6977" y="-1062219"/>
            <a:ext cx="4518976" cy="452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789907" y="1202924"/>
            <a:ext cx="4194140" cy="1622028"/>
            <a:chOff x="6805163" y="978667"/>
            <a:chExt cx="4194140" cy="1622028"/>
          </a:xfrm>
        </p:grpSpPr>
        <p:sp>
          <p:nvSpPr>
            <p:cNvPr id="26" name="TextBox 25"/>
            <p:cNvSpPr txBox="1"/>
            <p:nvPr/>
          </p:nvSpPr>
          <p:spPr>
            <a:xfrm>
              <a:off x="7244672" y="978667"/>
              <a:ext cx="30770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Solid Project’s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01130" y="1277256"/>
              <a:ext cx="37981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DOUBLE </a:t>
              </a:r>
              <a:r>
                <a:rPr lang="en-US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SMARTPHONE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805163" y="1509892"/>
              <a:ext cx="295275" cy="246132"/>
              <a:chOff x="466725" y="2427118"/>
              <a:chExt cx="295275" cy="246132"/>
            </a:xfrm>
            <a:solidFill>
              <a:schemeClr val="bg1"/>
            </a:solidFill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7079666" y="4426868"/>
            <a:ext cx="1653814" cy="1423123"/>
            <a:chOff x="7079666" y="4426868"/>
            <a:chExt cx="1653814" cy="1423123"/>
          </a:xfrm>
        </p:grpSpPr>
        <p:grpSp>
          <p:nvGrpSpPr>
            <p:cNvPr id="46" name="Group 45"/>
            <p:cNvGrpSpPr/>
            <p:nvPr/>
          </p:nvGrpSpPr>
          <p:grpSpPr>
            <a:xfrm>
              <a:off x="7567283" y="4426868"/>
              <a:ext cx="678581" cy="678581"/>
              <a:chOff x="7710517" y="4578250"/>
              <a:chExt cx="678581" cy="678581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7710517" y="4578250"/>
                <a:ext cx="678581" cy="678581"/>
              </a:xfrm>
              <a:prstGeom prst="ellipse">
                <a:avLst/>
              </a:prstGeom>
              <a:solidFill>
                <a:schemeClr val="bg1">
                  <a:lumMod val="65000"/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34"/>
              <p:cNvSpPr>
                <a:spLocks noEditPoints="1"/>
              </p:cNvSpPr>
              <p:nvPr/>
            </p:nvSpPr>
            <p:spPr bwMode="auto">
              <a:xfrm>
                <a:off x="7914076" y="4777840"/>
                <a:ext cx="271463" cy="279400"/>
              </a:xfrm>
              <a:custGeom>
                <a:avLst/>
                <a:gdLst>
                  <a:gd name="T0" fmla="*/ 94 w 188"/>
                  <a:gd name="T1" fmla="*/ 96 h 192"/>
                  <a:gd name="T2" fmla="*/ 188 w 188"/>
                  <a:gd name="T3" fmla="*/ 48 h 192"/>
                  <a:gd name="T4" fmla="*/ 94 w 188"/>
                  <a:gd name="T5" fmla="*/ 0 h 192"/>
                  <a:gd name="T6" fmla="*/ 0 w 188"/>
                  <a:gd name="T7" fmla="*/ 48 h 192"/>
                  <a:gd name="T8" fmla="*/ 94 w 188"/>
                  <a:gd name="T9" fmla="*/ 96 h 192"/>
                  <a:gd name="T10" fmla="*/ 94 w 188"/>
                  <a:gd name="T11" fmla="*/ 8 h 192"/>
                  <a:gd name="T12" fmla="*/ 180 w 188"/>
                  <a:gd name="T13" fmla="*/ 48 h 192"/>
                  <a:gd name="T14" fmla="*/ 94 w 188"/>
                  <a:gd name="T15" fmla="*/ 88 h 192"/>
                  <a:gd name="T16" fmla="*/ 8 w 188"/>
                  <a:gd name="T17" fmla="*/ 48 h 192"/>
                  <a:gd name="T18" fmla="*/ 94 w 188"/>
                  <a:gd name="T19" fmla="*/ 8 h 192"/>
                  <a:gd name="T20" fmla="*/ 94 w 188"/>
                  <a:gd name="T21" fmla="*/ 120 h 192"/>
                  <a:gd name="T22" fmla="*/ 8 w 188"/>
                  <a:gd name="T23" fmla="*/ 80 h 192"/>
                  <a:gd name="T24" fmla="*/ 0 w 188"/>
                  <a:gd name="T25" fmla="*/ 80 h 192"/>
                  <a:gd name="T26" fmla="*/ 94 w 188"/>
                  <a:gd name="T27" fmla="*/ 128 h 192"/>
                  <a:gd name="T28" fmla="*/ 188 w 188"/>
                  <a:gd name="T29" fmla="*/ 80 h 192"/>
                  <a:gd name="T30" fmla="*/ 180 w 188"/>
                  <a:gd name="T31" fmla="*/ 80 h 192"/>
                  <a:gd name="T32" fmla="*/ 94 w 188"/>
                  <a:gd name="T33" fmla="*/ 120 h 192"/>
                  <a:gd name="T34" fmla="*/ 94 w 188"/>
                  <a:gd name="T35" fmla="*/ 152 h 192"/>
                  <a:gd name="T36" fmla="*/ 8 w 188"/>
                  <a:gd name="T37" fmla="*/ 112 h 192"/>
                  <a:gd name="T38" fmla="*/ 0 w 188"/>
                  <a:gd name="T39" fmla="*/ 112 h 192"/>
                  <a:gd name="T40" fmla="*/ 94 w 188"/>
                  <a:gd name="T41" fmla="*/ 160 h 192"/>
                  <a:gd name="T42" fmla="*/ 188 w 188"/>
                  <a:gd name="T43" fmla="*/ 112 h 192"/>
                  <a:gd name="T44" fmla="*/ 180 w 188"/>
                  <a:gd name="T45" fmla="*/ 112 h 192"/>
                  <a:gd name="T46" fmla="*/ 94 w 188"/>
                  <a:gd name="T47" fmla="*/ 152 h 192"/>
                  <a:gd name="T48" fmla="*/ 94 w 188"/>
                  <a:gd name="T49" fmla="*/ 184 h 192"/>
                  <a:gd name="T50" fmla="*/ 8 w 188"/>
                  <a:gd name="T51" fmla="*/ 144 h 192"/>
                  <a:gd name="T52" fmla="*/ 0 w 188"/>
                  <a:gd name="T53" fmla="*/ 144 h 192"/>
                  <a:gd name="T54" fmla="*/ 94 w 188"/>
                  <a:gd name="T55" fmla="*/ 192 h 192"/>
                  <a:gd name="T56" fmla="*/ 188 w 188"/>
                  <a:gd name="T57" fmla="*/ 144 h 192"/>
                  <a:gd name="T58" fmla="*/ 180 w 188"/>
                  <a:gd name="T59" fmla="*/ 144 h 192"/>
                  <a:gd name="T60" fmla="*/ 94 w 188"/>
                  <a:gd name="T61" fmla="*/ 18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8" h="192">
                    <a:moveTo>
                      <a:pt x="94" y="96"/>
                    </a:moveTo>
                    <a:cubicBezTo>
                      <a:pt x="147" y="96"/>
                      <a:pt x="188" y="75"/>
                      <a:pt x="188" y="48"/>
                    </a:cubicBezTo>
                    <a:cubicBezTo>
                      <a:pt x="188" y="21"/>
                      <a:pt x="147" y="0"/>
                      <a:pt x="94" y="0"/>
                    </a:cubicBezTo>
                    <a:cubicBezTo>
                      <a:pt x="41" y="0"/>
                      <a:pt x="0" y="21"/>
                      <a:pt x="0" y="48"/>
                    </a:cubicBezTo>
                    <a:cubicBezTo>
                      <a:pt x="0" y="75"/>
                      <a:pt x="41" y="96"/>
                      <a:pt x="94" y="96"/>
                    </a:cubicBezTo>
                    <a:close/>
                    <a:moveTo>
                      <a:pt x="94" y="8"/>
                    </a:moveTo>
                    <a:cubicBezTo>
                      <a:pt x="141" y="8"/>
                      <a:pt x="180" y="26"/>
                      <a:pt x="180" y="48"/>
                    </a:cubicBezTo>
                    <a:cubicBezTo>
                      <a:pt x="180" y="70"/>
                      <a:pt x="141" y="88"/>
                      <a:pt x="94" y="88"/>
                    </a:cubicBezTo>
                    <a:cubicBezTo>
                      <a:pt x="47" y="88"/>
                      <a:pt x="8" y="70"/>
                      <a:pt x="8" y="48"/>
                    </a:cubicBezTo>
                    <a:cubicBezTo>
                      <a:pt x="8" y="26"/>
                      <a:pt x="47" y="8"/>
                      <a:pt x="94" y="8"/>
                    </a:cubicBezTo>
                    <a:close/>
                    <a:moveTo>
                      <a:pt x="94" y="120"/>
                    </a:moveTo>
                    <a:cubicBezTo>
                      <a:pt x="47" y="120"/>
                      <a:pt x="8" y="102"/>
                      <a:pt x="8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107"/>
                      <a:pt x="41" y="128"/>
                      <a:pt x="94" y="128"/>
                    </a:cubicBezTo>
                    <a:cubicBezTo>
                      <a:pt x="147" y="128"/>
                      <a:pt x="188" y="107"/>
                      <a:pt x="188" y="80"/>
                    </a:cubicBezTo>
                    <a:cubicBezTo>
                      <a:pt x="180" y="80"/>
                      <a:pt x="180" y="80"/>
                      <a:pt x="180" y="80"/>
                    </a:cubicBezTo>
                    <a:cubicBezTo>
                      <a:pt x="180" y="102"/>
                      <a:pt x="141" y="120"/>
                      <a:pt x="94" y="120"/>
                    </a:cubicBezTo>
                    <a:close/>
                    <a:moveTo>
                      <a:pt x="94" y="152"/>
                    </a:moveTo>
                    <a:cubicBezTo>
                      <a:pt x="47" y="152"/>
                      <a:pt x="8" y="134"/>
                      <a:pt x="8" y="112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39"/>
                      <a:pt x="41" y="160"/>
                      <a:pt x="94" y="160"/>
                    </a:cubicBezTo>
                    <a:cubicBezTo>
                      <a:pt x="147" y="160"/>
                      <a:pt x="188" y="139"/>
                      <a:pt x="188" y="112"/>
                    </a:cubicBezTo>
                    <a:cubicBezTo>
                      <a:pt x="180" y="112"/>
                      <a:pt x="180" y="112"/>
                      <a:pt x="180" y="112"/>
                    </a:cubicBezTo>
                    <a:cubicBezTo>
                      <a:pt x="180" y="134"/>
                      <a:pt x="141" y="152"/>
                      <a:pt x="94" y="152"/>
                    </a:cubicBezTo>
                    <a:close/>
                    <a:moveTo>
                      <a:pt x="94" y="184"/>
                    </a:moveTo>
                    <a:cubicBezTo>
                      <a:pt x="47" y="184"/>
                      <a:pt x="8" y="166"/>
                      <a:pt x="8" y="14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71"/>
                      <a:pt x="41" y="192"/>
                      <a:pt x="94" y="192"/>
                    </a:cubicBezTo>
                    <a:cubicBezTo>
                      <a:pt x="147" y="192"/>
                      <a:pt x="188" y="171"/>
                      <a:pt x="188" y="144"/>
                    </a:cubicBezTo>
                    <a:cubicBezTo>
                      <a:pt x="180" y="144"/>
                      <a:pt x="180" y="144"/>
                      <a:pt x="180" y="144"/>
                    </a:cubicBezTo>
                    <a:cubicBezTo>
                      <a:pt x="180" y="166"/>
                      <a:pt x="141" y="184"/>
                      <a:pt x="94" y="1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7079666" y="5092861"/>
              <a:ext cx="1653814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Sed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perspiciatis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unde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omnis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iste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natu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.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343392" y="5695174"/>
            <a:ext cx="165381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5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Sed </a:t>
            </a:r>
            <a:r>
              <a:rPr lang="en-US" sz="105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05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perspiciatis</a:t>
            </a:r>
            <a:r>
              <a:rPr lang="en-US" sz="105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unde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33057" y="5695174"/>
            <a:ext cx="165381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5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Sed </a:t>
            </a:r>
            <a:r>
              <a:rPr lang="en-US" sz="105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05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perspiciatis</a:t>
            </a:r>
            <a:r>
              <a:rPr lang="en-US" sz="105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unde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221096" y="4426868"/>
            <a:ext cx="1653814" cy="1423123"/>
            <a:chOff x="9221096" y="4426868"/>
            <a:chExt cx="1653814" cy="1423123"/>
          </a:xfrm>
        </p:grpSpPr>
        <p:sp>
          <p:nvSpPr>
            <p:cNvPr id="39" name="TextBox 38"/>
            <p:cNvSpPr txBox="1"/>
            <p:nvPr/>
          </p:nvSpPr>
          <p:spPr>
            <a:xfrm>
              <a:off x="9221096" y="5092861"/>
              <a:ext cx="1653814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Sed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perspiciatis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unde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omnis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iste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natu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.</a:t>
              </a: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9708713" y="4426868"/>
              <a:ext cx="678581" cy="678581"/>
              <a:chOff x="9738567" y="4578249"/>
              <a:chExt cx="678581" cy="678581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9738567" y="4578249"/>
                <a:ext cx="678581" cy="678581"/>
              </a:xfrm>
              <a:prstGeom prst="ellipse">
                <a:avLst/>
              </a:prstGeom>
              <a:solidFill>
                <a:schemeClr val="bg1">
                  <a:lumMod val="65000"/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30"/>
              <p:cNvSpPr>
                <a:spLocks noEditPoints="1"/>
              </p:cNvSpPr>
              <p:nvPr/>
            </p:nvSpPr>
            <p:spPr bwMode="auto">
              <a:xfrm>
                <a:off x="9932601" y="4790539"/>
                <a:ext cx="290513" cy="254000"/>
              </a:xfrm>
              <a:custGeom>
                <a:avLst/>
                <a:gdLst>
                  <a:gd name="T0" fmla="*/ 90 w 200"/>
                  <a:gd name="T1" fmla="*/ 8 h 176"/>
                  <a:gd name="T2" fmla="*/ 169 w 200"/>
                  <a:gd name="T3" fmla="*/ 66 h 176"/>
                  <a:gd name="T4" fmla="*/ 176 w 200"/>
                  <a:gd name="T5" fmla="*/ 63 h 176"/>
                  <a:gd name="T6" fmla="*/ 90 w 200"/>
                  <a:gd name="T7" fmla="*/ 0 h 176"/>
                  <a:gd name="T8" fmla="*/ 46 w 200"/>
                  <a:gd name="T9" fmla="*/ 11 h 176"/>
                  <a:gd name="T10" fmla="*/ 50 w 200"/>
                  <a:gd name="T11" fmla="*/ 18 h 176"/>
                  <a:gd name="T12" fmla="*/ 90 w 200"/>
                  <a:gd name="T13" fmla="*/ 8 h 176"/>
                  <a:gd name="T14" fmla="*/ 92 w 200"/>
                  <a:gd name="T15" fmla="*/ 84 h 176"/>
                  <a:gd name="T16" fmla="*/ 92 w 200"/>
                  <a:gd name="T17" fmla="*/ 86 h 176"/>
                  <a:gd name="T18" fmla="*/ 14 w 200"/>
                  <a:gd name="T19" fmla="*/ 8 h 176"/>
                  <a:gd name="T20" fmla="*/ 8 w 200"/>
                  <a:gd name="T21" fmla="*/ 13 h 176"/>
                  <a:gd name="T22" fmla="*/ 23 w 200"/>
                  <a:gd name="T23" fmla="*/ 29 h 176"/>
                  <a:gd name="T24" fmla="*/ 0 w 200"/>
                  <a:gd name="T25" fmla="*/ 88 h 176"/>
                  <a:gd name="T26" fmla="*/ 90 w 200"/>
                  <a:gd name="T27" fmla="*/ 176 h 176"/>
                  <a:gd name="T28" fmla="*/ 149 w 200"/>
                  <a:gd name="T29" fmla="*/ 154 h 176"/>
                  <a:gd name="T30" fmla="*/ 166 w 200"/>
                  <a:gd name="T31" fmla="*/ 171 h 176"/>
                  <a:gd name="T32" fmla="*/ 172 w 200"/>
                  <a:gd name="T33" fmla="*/ 166 h 176"/>
                  <a:gd name="T34" fmla="*/ 155 w 200"/>
                  <a:gd name="T35" fmla="*/ 149 h 176"/>
                  <a:gd name="T36" fmla="*/ 180 w 200"/>
                  <a:gd name="T37" fmla="*/ 92 h 176"/>
                  <a:gd name="T38" fmla="*/ 200 w 200"/>
                  <a:gd name="T39" fmla="*/ 92 h 176"/>
                  <a:gd name="T40" fmla="*/ 200 w 200"/>
                  <a:gd name="T41" fmla="*/ 84 h 176"/>
                  <a:gd name="T42" fmla="*/ 92 w 200"/>
                  <a:gd name="T43" fmla="*/ 84 h 176"/>
                  <a:gd name="T44" fmla="*/ 90 w 200"/>
                  <a:gd name="T45" fmla="*/ 168 h 176"/>
                  <a:gd name="T46" fmla="*/ 8 w 200"/>
                  <a:gd name="T47" fmla="*/ 88 h 176"/>
                  <a:gd name="T48" fmla="*/ 29 w 200"/>
                  <a:gd name="T49" fmla="*/ 34 h 176"/>
                  <a:gd name="T50" fmla="*/ 143 w 200"/>
                  <a:gd name="T51" fmla="*/ 149 h 176"/>
                  <a:gd name="T52" fmla="*/ 90 w 200"/>
                  <a:gd name="T53" fmla="*/ 168 h 176"/>
                  <a:gd name="T54" fmla="*/ 149 w 200"/>
                  <a:gd name="T55" fmla="*/ 143 h 176"/>
                  <a:gd name="T56" fmla="*/ 98 w 200"/>
                  <a:gd name="T57" fmla="*/ 92 h 176"/>
                  <a:gd name="T58" fmla="*/ 172 w 200"/>
                  <a:gd name="T59" fmla="*/ 92 h 176"/>
                  <a:gd name="T60" fmla="*/ 149 w 200"/>
                  <a:gd name="T61" fmla="*/ 143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0" h="176">
                    <a:moveTo>
                      <a:pt x="90" y="8"/>
                    </a:moveTo>
                    <a:cubicBezTo>
                      <a:pt x="126" y="8"/>
                      <a:pt x="159" y="32"/>
                      <a:pt x="169" y="66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65" y="26"/>
                      <a:pt x="130" y="0"/>
                      <a:pt x="90" y="0"/>
                    </a:cubicBezTo>
                    <a:cubicBezTo>
                      <a:pt x="75" y="0"/>
                      <a:pt x="59" y="4"/>
                      <a:pt x="46" y="11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62" y="11"/>
                      <a:pt x="76" y="8"/>
                      <a:pt x="90" y="8"/>
                    </a:cubicBezTo>
                    <a:close/>
                    <a:moveTo>
                      <a:pt x="92" y="84"/>
                    </a:moveTo>
                    <a:cubicBezTo>
                      <a:pt x="92" y="86"/>
                      <a:pt x="92" y="86"/>
                      <a:pt x="92" y="8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8" y="45"/>
                      <a:pt x="0" y="66"/>
                      <a:pt x="0" y="88"/>
                    </a:cubicBezTo>
                    <a:cubicBezTo>
                      <a:pt x="0" y="136"/>
                      <a:pt x="40" y="176"/>
                      <a:pt x="90" y="176"/>
                    </a:cubicBezTo>
                    <a:cubicBezTo>
                      <a:pt x="112" y="176"/>
                      <a:pt x="133" y="168"/>
                      <a:pt x="149" y="154"/>
                    </a:cubicBezTo>
                    <a:cubicBezTo>
                      <a:pt x="166" y="171"/>
                      <a:pt x="166" y="171"/>
                      <a:pt x="166" y="171"/>
                    </a:cubicBezTo>
                    <a:cubicBezTo>
                      <a:pt x="172" y="166"/>
                      <a:pt x="172" y="166"/>
                      <a:pt x="172" y="166"/>
                    </a:cubicBezTo>
                    <a:cubicBezTo>
                      <a:pt x="155" y="149"/>
                      <a:pt x="155" y="149"/>
                      <a:pt x="155" y="149"/>
                    </a:cubicBezTo>
                    <a:cubicBezTo>
                      <a:pt x="169" y="134"/>
                      <a:pt x="179" y="114"/>
                      <a:pt x="180" y="92"/>
                    </a:cubicBezTo>
                    <a:cubicBezTo>
                      <a:pt x="200" y="92"/>
                      <a:pt x="200" y="92"/>
                      <a:pt x="200" y="92"/>
                    </a:cubicBezTo>
                    <a:cubicBezTo>
                      <a:pt x="200" y="84"/>
                      <a:pt x="200" y="84"/>
                      <a:pt x="200" y="84"/>
                    </a:cubicBezTo>
                    <a:lnTo>
                      <a:pt x="92" y="84"/>
                    </a:lnTo>
                    <a:close/>
                    <a:moveTo>
                      <a:pt x="90" y="168"/>
                    </a:moveTo>
                    <a:cubicBezTo>
                      <a:pt x="45" y="168"/>
                      <a:pt x="8" y="132"/>
                      <a:pt x="8" y="88"/>
                    </a:cubicBezTo>
                    <a:cubicBezTo>
                      <a:pt x="8" y="68"/>
                      <a:pt x="15" y="49"/>
                      <a:pt x="29" y="34"/>
                    </a:cubicBezTo>
                    <a:cubicBezTo>
                      <a:pt x="143" y="149"/>
                      <a:pt x="143" y="149"/>
                      <a:pt x="143" y="149"/>
                    </a:cubicBezTo>
                    <a:cubicBezTo>
                      <a:pt x="129" y="161"/>
                      <a:pt x="110" y="168"/>
                      <a:pt x="90" y="168"/>
                    </a:cubicBezTo>
                    <a:close/>
                    <a:moveTo>
                      <a:pt x="149" y="143"/>
                    </a:moveTo>
                    <a:cubicBezTo>
                      <a:pt x="98" y="92"/>
                      <a:pt x="98" y="92"/>
                      <a:pt x="98" y="92"/>
                    </a:cubicBezTo>
                    <a:cubicBezTo>
                      <a:pt x="172" y="92"/>
                      <a:pt x="172" y="92"/>
                      <a:pt x="172" y="92"/>
                    </a:cubicBezTo>
                    <a:cubicBezTo>
                      <a:pt x="171" y="112"/>
                      <a:pt x="162" y="130"/>
                      <a:pt x="149" y="1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7079666" y="2957120"/>
            <a:ext cx="1653814" cy="1424598"/>
            <a:chOff x="7079666" y="2957120"/>
            <a:chExt cx="1653814" cy="1424598"/>
          </a:xfrm>
        </p:grpSpPr>
        <p:sp>
          <p:nvSpPr>
            <p:cNvPr id="36" name="TextBox 35"/>
            <p:cNvSpPr txBox="1"/>
            <p:nvPr/>
          </p:nvSpPr>
          <p:spPr>
            <a:xfrm>
              <a:off x="7079666" y="3624588"/>
              <a:ext cx="1653814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Sed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perspiciatis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unde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omnis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iste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natu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.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7567283" y="2957120"/>
              <a:ext cx="678581" cy="678581"/>
              <a:chOff x="7567283" y="2957120"/>
              <a:chExt cx="678581" cy="678581"/>
            </a:xfrm>
          </p:grpSpPr>
          <p:sp>
            <p:nvSpPr>
              <p:cNvPr id="32" name="Freeform 19"/>
              <p:cNvSpPr>
                <a:spLocks noEditPoints="1"/>
              </p:cNvSpPr>
              <p:nvPr/>
            </p:nvSpPr>
            <p:spPr bwMode="auto">
              <a:xfrm>
                <a:off x="7747823" y="3180523"/>
                <a:ext cx="317500" cy="231775"/>
              </a:xfrm>
              <a:custGeom>
                <a:avLst/>
                <a:gdLst>
                  <a:gd name="T0" fmla="*/ 200 w 220"/>
                  <a:gd name="T1" fmla="*/ 0 h 160"/>
                  <a:gd name="T2" fmla="*/ 180 w 220"/>
                  <a:gd name="T3" fmla="*/ 20 h 160"/>
                  <a:gd name="T4" fmla="*/ 188 w 220"/>
                  <a:gd name="T5" fmla="*/ 36 h 160"/>
                  <a:gd name="T6" fmla="*/ 184 w 220"/>
                  <a:gd name="T7" fmla="*/ 34 h 160"/>
                  <a:gd name="T8" fmla="*/ 136 w 220"/>
                  <a:gd name="T9" fmla="*/ 124 h 160"/>
                  <a:gd name="T10" fmla="*/ 124 w 220"/>
                  <a:gd name="T11" fmla="*/ 120 h 160"/>
                  <a:gd name="T12" fmla="*/ 113 w 220"/>
                  <a:gd name="T13" fmla="*/ 123 h 160"/>
                  <a:gd name="T14" fmla="*/ 76 w 220"/>
                  <a:gd name="T15" fmla="*/ 71 h 160"/>
                  <a:gd name="T16" fmla="*/ 80 w 220"/>
                  <a:gd name="T17" fmla="*/ 60 h 160"/>
                  <a:gd name="T18" fmla="*/ 60 w 220"/>
                  <a:gd name="T19" fmla="*/ 40 h 160"/>
                  <a:gd name="T20" fmla="*/ 40 w 220"/>
                  <a:gd name="T21" fmla="*/ 60 h 160"/>
                  <a:gd name="T22" fmla="*/ 43 w 220"/>
                  <a:gd name="T23" fmla="*/ 71 h 160"/>
                  <a:gd name="T24" fmla="*/ 28 w 220"/>
                  <a:gd name="T25" fmla="*/ 90 h 160"/>
                  <a:gd name="T26" fmla="*/ 20 w 220"/>
                  <a:gd name="T27" fmla="*/ 88 h 160"/>
                  <a:gd name="T28" fmla="*/ 0 w 220"/>
                  <a:gd name="T29" fmla="*/ 108 h 160"/>
                  <a:gd name="T30" fmla="*/ 20 w 220"/>
                  <a:gd name="T31" fmla="*/ 128 h 160"/>
                  <a:gd name="T32" fmla="*/ 40 w 220"/>
                  <a:gd name="T33" fmla="*/ 108 h 160"/>
                  <a:gd name="T34" fmla="*/ 35 w 220"/>
                  <a:gd name="T35" fmla="*/ 94 h 160"/>
                  <a:gd name="T36" fmla="*/ 49 w 220"/>
                  <a:gd name="T37" fmla="*/ 77 h 160"/>
                  <a:gd name="T38" fmla="*/ 60 w 220"/>
                  <a:gd name="T39" fmla="*/ 80 h 160"/>
                  <a:gd name="T40" fmla="*/ 71 w 220"/>
                  <a:gd name="T41" fmla="*/ 77 h 160"/>
                  <a:gd name="T42" fmla="*/ 108 w 220"/>
                  <a:gd name="T43" fmla="*/ 129 h 160"/>
                  <a:gd name="T44" fmla="*/ 104 w 220"/>
                  <a:gd name="T45" fmla="*/ 140 h 160"/>
                  <a:gd name="T46" fmla="*/ 124 w 220"/>
                  <a:gd name="T47" fmla="*/ 160 h 160"/>
                  <a:gd name="T48" fmla="*/ 144 w 220"/>
                  <a:gd name="T49" fmla="*/ 140 h 160"/>
                  <a:gd name="T50" fmla="*/ 141 w 220"/>
                  <a:gd name="T51" fmla="*/ 130 h 160"/>
                  <a:gd name="T52" fmla="*/ 191 w 220"/>
                  <a:gd name="T53" fmla="*/ 38 h 160"/>
                  <a:gd name="T54" fmla="*/ 200 w 220"/>
                  <a:gd name="T55" fmla="*/ 40 h 160"/>
                  <a:gd name="T56" fmla="*/ 220 w 220"/>
                  <a:gd name="T57" fmla="*/ 20 h 160"/>
                  <a:gd name="T58" fmla="*/ 200 w 220"/>
                  <a:gd name="T59" fmla="*/ 0 h 160"/>
                  <a:gd name="T60" fmla="*/ 20 w 220"/>
                  <a:gd name="T61" fmla="*/ 120 h 160"/>
                  <a:gd name="T62" fmla="*/ 8 w 220"/>
                  <a:gd name="T63" fmla="*/ 108 h 160"/>
                  <a:gd name="T64" fmla="*/ 20 w 220"/>
                  <a:gd name="T65" fmla="*/ 96 h 160"/>
                  <a:gd name="T66" fmla="*/ 32 w 220"/>
                  <a:gd name="T67" fmla="*/ 108 h 160"/>
                  <a:gd name="T68" fmla="*/ 20 w 220"/>
                  <a:gd name="T69" fmla="*/ 120 h 160"/>
                  <a:gd name="T70" fmla="*/ 60 w 220"/>
                  <a:gd name="T71" fmla="*/ 72 h 160"/>
                  <a:gd name="T72" fmla="*/ 48 w 220"/>
                  <a:gd name="T73" fmla="*/ 60 h 160"/>
                  <a:gd name="T74" fmla="*/ 60 w 220"/>
                  <a:gd name="T75" fmla="*/ 48 h 160"/>
                  <a:gd name="T76" fmla="*/ 72 w 220"/>
                  <a:gd name="T77" fmla="*/ 60 h 160"/>
                  <a:gd name="T78" fmla="*/ 60 w 220"/>
                  <a:gd name="T79" fmla="*/ 72 h 160"/>
                  <a:gd name="T80" fmla="*/ 124 w 220"/>
                  <a:gd name="T81" fmla="*/ 152 h 160"/>
                  <a:gd name="T82" fmla="*/ 112 w 220"/>
                  <a:gd name="T83" fmla="*/ 140 h 160"/>
                  <a:gd name="T84" fmla="*/ 124 w 220"/>
                  <a:gd name="T85" fmla="*/ 128 h 160"/>
                  <a:gd name="T86" fmla="*/ 136 w 220"/>
                  <a:gd name="T87" fmla="*/ 140 h 160"/>
                  <a:gd name="T88" fmla="*/ 124 w 220"/>
                  <a:gd name="T89" fmla="*/ 152 h 160"/>
                  <a:gd name="T90" fmla="*/ 200 w 220"/>
                  <a:gd name="T91" fmla="*/ 32 h 160"/>
                  <a:gd name="T92" fmla="*/ 188 w 220"/>
                  <a:gd name="T93" fmla="*/ 20 h 160"/>
                  <a:gd name="T94" fmla="*/ 200 w 220"/>
                  <a:gd name="T95" fmla="*/ 8 h 160"/>
                  <a:gd name="T96" fmla="*/ 212 w 220"/>
                  <a:gd name="T97" fmla="*/ 20 h 160"/>
                  <a:gd name="T98" fmla="*/ 200 w 220"/>
                  <a:gd name="T99" fmla="*/ 3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0" h="160">
                    <a:moveTo>
                      <a:pt x="200" y="0"/>
                    </a:moveTo>
                    <a:cubicBezTo>
                      <a:pt x="189" y="0"/>
                      <a:pt x="180" y="9"/>
                      <a:pt x="180" y="20"/>
                    </a:cubicBezTo>
                    <a:cubicBezTo>
                      <a:pt x="180" y="27"/>
                      <a:pt x="183" y="33"/>
                      <a:pt x="188" y="36"/>
                    </a:cubicBezTo>
                    <a:cubicBezTo>
                      <a:pt x="184" y="34"/>
                      <a:pt x="184" y="34"/>
                      <a:pt x="184" y="34"/>
                    </a:cubicBezTo>
                    <a:cubicBezTo>
                      <a:pt x="136" y="124"/>
                      <a:pt x="136" y="124"/>
                      <a:pt x="136" y="124"/>
                    </a:cubicBezTo>
                    <a:cubicBezTo>
                      <a:pt x="132" y="122"/>
                      <a:pt x="128" y="120"/>
                      <a:pt x="124" y="120"/>
                    </a:cubicBezTo>
                    <a:cubicBezTo>
                      <a:pt x="120" y="120"/>
                      <a:pt x="116" y="121"/>
                      <a:pt x="113" y="123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9" y="68"/>
                      <a:pt x="80" y="64"/>
                      <a:pt x="80" y="60"/>
                    </a:cubicBezTo>
                    <a:cubicBezTo>
                      <a:pt x="80" y="49"/>
                      <a:pt x="71" y="40"/>
                      <a:pt x="60" y="40"/>
                    </a:cubicBezTo>
                    <a:cubicBezTo>
                      <a:pt x="49" y="40"/>
                      <a:pt x="40" y="49"/>
                      <a:pt x="40" y="60"/>
                    </a:cubicBezTo>
                    <a:cubicBezTo>
                      <a:pt x="40" y="64"/>
                      <a:pt x="41" y="68"/>
                      <a:pt x="43" y="71"/>
                    </a:cubicBezTo>
                    <a:cubicBezTo>
                      <a:pt x="28" y="90"/>
                      <a:pt x="28" y="90"/>
                      <a:pt x="28" y="90"/>
                    </a:cubicBezTo>
                    <a:cubicBezTo>
                      <a:pt x="26" y="89"/>
                      <a:pt x="23" y="88"/>
                      <a:pt x="20" y="88"/>
                    </a:cubicBezTo>
                    <a:cubicBezTo>
                      <a:pt x="9" y="88"/>
                      <a:pt x="0" y="97"/>
                      <a:pt x="0" y="108"/>
                    </a:cubicBezTo>
                    <a:cubicBezTo>
                      <a:pt x="0" y="119"/>
                      <a:pt x="9" y="128"/>
                      <a:pt x="20" y="128"/>
                    </a:cubicBezTo>
                    <a:cubicBezTo>
                      <a:pt x="31" y="128"/>
                      <a:pt x="40" y="119"/>
                      <a:pt x="40" y="108"/>
                    </a:cubicBezTo>
                    <a:cubicBezTo>
                      <a:pt x="40" y="103"/>
                      <a:pt x="38" y="98"/>
                      <a:pt x="35" y="94"/>
                    </a:cubicBezTo>
                    <a:cubicBezTo>
                      <a:pt x="49" y="77"/>
                      <a:pt x="49" y="77"/>
                      <a:pt x="49" y="77"/>
                    </a:cubicBezTo>
                    <a:cubicBezTo>
                      <a:pt x="52" y="79"/>
                      <a:pt x="56" y="80"/>
                      <a:pt x="60" y="80"/>
                    </a:cubicBezTo>
                    <a:cubicBezTo>
                      <a:pt x="64" y="80"/>
                      <a:pt x="68" y="79"/>
                      <a:pt x="71" y="77"/>
                    </a:cubicBezTo>
                    <a:cubicBezTo>
                      <a:pt x="108" y="129"/>
                      <a:pt x="108" y="129"/>
                      <a:pt x="108" y="129"/>
                    </a:cubicBezTo>
                    <a:cubicBezTo>
                      <a:pt x="105" y="132"/>
                      <a:pt x="104" y="136"/>
                      <a:pt x="104" y="140"/>
                    </a:cubicBezTo>
                    <a:cubicBezTo>
                      <a:pt x="104" y="151"/>
                      <a:pt x="113" y="160"/>
                      <a:pt x="124" y="160"/>
                    </a:cubicBezTo>
                    <a:cubicBezTo>
                      <a:pt x="135" y="160"/>
                      <a:pt x="144" y="151"/>
                      <a:pt x="144" y="140"/>
                    </a:cubicBezTo>
                    <a:cubicBezTo>
                      <a:pt x="144" y="136"/>
                      <a:pt x="143" y="133"/>
                      <a:pt x="141" y="130"/>
                    </a:cubicBezTo>
                    <a:cubicBezTo>
                      <a:pt x="191" y="38"/>
                      <a:pt x="191" y="38"/>
                      <a:pt x="191" y="38"/>
                    </a:cubicBezTo>
                    <a:cubicBezTo>
                      <a:pt x="194" y="39"/>
                      <a:pt x="197" y="40"/>
                      <a:pt x="200" y="40"/>
                    </a:cubicBezTo>
                    <a:cubicBezTo>
                      <a:pt x="211" y="40"/>
                      <a:pt x="220" y="31"/>
                      <a:pt x="220" y="20"/>
                    </a:cubicBezTo>
                    <a:cubicBezTo>
                      <a:pt x="220" y="9"/>
                      <a:pt x="211" y="0"/>
                      <a:pt x="200" y="0"/>
                    </a:cubicBezTo>
                    <a:close/>
                    <a:moveTo>
                      <a:pt x="20" y="120"/>
                    </a:moveTo>
                    <a:cubicBezTo>
                      <a:pt x="13" y="120"/>
                      <a:pt x="8" y="115"/>
                      <a:pt x="8" y="108"/>
                    </a:cubicBezTo>
                    <a:cubicBezTo>
                      <a:pt x="8" y="101"/>
                      <a:pt x="13" y="96"/>
                      <a:pt x="20" y="96"/>
                    </a:cubicBezTo>
                    <a:cubicBezTo>
                      <a:pt x="27" y="96"/>
                      <a:pt x="32" y="101"/>
                      <a:pt x="32" y="108"/>
                    </a:cubicBezTo>
                    <a:cubicBezTo>
                      <a:pt x="32" y="115"/>
                      <a:pt x="27" y="120"/>
                      <a:pt x="20" y="120"/>
                    </a:cubicBezTo>
                    <a:close/>
                    <a:moveTo>
                      <a:pt x="60" y="72"/>
                    </a:moveTo>
                    <a:cubicBezTo>
                      <a:pt x="53" y="72"/>
                      <a:pt x="48" y="67"/>
                      <a:pt x="48" y="60"/>
                    </a:cubicBezTo>
                    <a:cubicBezTo>
                      <a:pt x="48" y="53"/>
                      <a:pt x="53" y="48"/>
                      <a:pt x="60" y="48"/>
                    </a:cubicBezTo>
                    <a:cubicBezTo>
                      <a:pt x="67" y="48"/>
                      <a:pt x="72" y="53"/>
                      <a:pt x="72" y="60"/>
                    </a:cubicBezTo>
                    <a:cubicBezTo>
                      <a:pt x="72" y="67"/>
                      <a:pt x="67" y="72"/>
                      <a:pt x="60" y="72"/>
                    </a:cubicBezTo>
                    <a:close/>
                    <a:moveTo>
                      <a:pt x="124" y="152"/>
                    </a:moveTo>
                    <a:cubicBezTo>
                      <a:pt x="117" y="152"/>
                      <a:pt x="112" y="147"/>
                      <a:pt x="112" y="140"/>
                    </a:cubicBezTo>
                    <a:cubicBezTo>
                      <a:pt x="112" y="133"/>
                      <a:pt x="117" y="128"/>
                      <a:pt x="124" y="128"/>
                    </a:cubicBezTo>
                    <a:cubicBezTo>
                      <a:pt x="131" y="128"/>
                      <a:pt x="136" y="133"/>
                      <a:pt x="136" y="140"/>
                    </a:cubicBezTo>
                    <a:cubicBezTo>
                      <a:pt x="136" y="147"/>
                      <a:pt x="131" y="152"/>
                      <a:pt x="124" y="152"/>
                    </a:cubicBezTo>
                    <a:close/>
                    <a:moveTo>
                      <a:pt x="200" y="32"/>
                    </a:moveTo>
                    <a:cubicBezTo>
                      <a:pt x="193" y="32"/>
                      <a:pt x="188" y="27"/>
                      <a:pt x="188" y="20"/>
                    </a:cubicBezTo>
                    <a:cubicBezTo>
                      <a:pt x="188" y="13"/>
                      <a:pt x="193" y="8"/>
                      <a:pt x="200" y="8"/>
                    </a:cubicBezTo>
                    <a:cubicBezTo>
                      <a:pt x="207" y="8"/>
                      <a:pt x="212" y="13"/>
                      <a:pt x="212" y="20"/>
                    </a:cubicBezTo>
                    <a:cubicBezTo>
                      <a:pt x="212" y="27"/>
                      <a:pt x="207" y="32"/>
                      <a:pt x="200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7567283" y="2957120"/>
                <a:ext cx="678581" cy="678581"/>
              </a:xfrm>
              <a:prstGeom prst="ellipse">
                <a:avLst/>
              </a:prstGeom>
              <a:solidFill>
                <a:schemeClr val="bg1">
                  <a:lumMod val="65000"/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9221096" y="2957120"/>
            <a:ext cx="1653814" cy="1424598"/>
            <a:chOff x="9221096" y="2957120"/>
            <a:chExt cx="1653814" cy="1424598"/>
          </a:xfrm>
        </p:grpSpPr>
        <p:sp>
          <p:nvSpPr>
            <p:cNvPr id="37" name="TextBox 36"/>
            <p:cNvSpPr txBox="1"/>
            <p:nvPr/>
          </p:nvSpPr>
          <p:spPr>
            <a:xfrm>
              <a:off x="9221096" y="3624588"/>
              <a:ext cx="1653814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Sed </a:t>
              </a:r>
              <a:r>
                <a:rPr lang="en-US" sz="1200" b="1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20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perspiciatis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unde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omnis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iste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natu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.</a:t>
              </a: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9708713" y="2957120"/>
              <a:ext cx="678581" cy="678581"/>
              <a:chOff x="9708713" y="2957120"/>
              <a:chExt cx="678581" cy="678581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9708713" y="2957120"/>
                <a:ext cx="678581" cy="678581"/>
              </a:xfrm>
              <a:prstGeom prst="ellipse">
                <a:avLst/>
              </a:prstGeom>
              <a:gradFill>
                <a:gsLst>
                  <a:gs pos="0">
                    <a:srgbClr val="A060E2"/>
                  </a:gs>
                  <a:gs pos="100000">
                    <a:srgbClr val="623FE9"/>
                  </a:gs>
                </a:gsLst>
                <a:path path="circle">
                  <a:fillToRect l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58"/>
              <p:cNvSpPr>
                <a:spLocks noEditPoints="1"/>
              </p:cNvSpPr>
              <p:nvPr/>
            </p:nvSpPr>
            <p:spPr bwMode="auto">
              <a:xfrm>
                <a:off x="9905922" y="3148773"/>
                <a:ext cx="284163" cy="295275"/>
              </a:xfrm>
              <a:custGeom>
                <a:avLst/>
                <a:gdLst>
                  <a:gd name="T0" fmla="*/ 16 w 196"/>
                  <a:gd name="T1" fmla="*/ 0 h 204"/>
                  <a:gd name="T2" fmla="*/ 24 w 196"/>
                  <a:gd name="T3" fmla="*/ 44 h 204"/>
                  <a:gd name="T4" fmla="*/ 16 w 196"/>
                  <a:gd name="T5" fmla="*/ 164 h 204"/>
                  <a:gd name="T6" fmla="*/ 24 w 196"/>
                  <a:gd name="T7" fmla="*/ 124 h 204"/>
                  <a:gd name="T8" fmla="*/ 16 w 196"/>
                  <a:gd name="T9" fmla="*/ 164 h 204"/>
                  <a:gd name="T10" fmla="*/ 12 w 196"/>
                  <a:gd name="T11" fmla="*/ 52 h 204"/>
                  <a:gd name="T12" fmla="*/ 0 w 196"/>
                  <a:gd name="T13" fmla="*/ 104 h 204"/>
                  <a:gd name="T14" fmla="*/ 28 w 196"/>
                  <a:gd name="T15" fmla="*/ 116 h 204"/>
                  <a:gd name="T16" fmla="*/ 40 w 196"/>
                  <a:gd name="T17" fmla="*/ 64 h 204"/>
                  <a:gd name="T18" fmla="*/ 32 w 196"/>
                  <a:gd name="T19" fmla="*/ 104 h 204"/>
                  <a:gd name="T20" fmla="*/ 12 w 196"/>
                  <a:gd name="T21" fmla="*/ 108 h 204"/>
                  <a:gd name="T22" fmla="*/ 8 w 196"/>
                  <a:gd name="T23" fmla="*/ 64 h 204"/>
                  <a:gd name="T24" fmla="*/ 28 w 196"/>
                  <a:gd name="T25" fmla="*/ 60 h 204"/>
                  <a:gd name="T26" fmla="*/ 32 w 196"/>
                  <a:gd name="T27" fmla="*/ 104 h 204"/>
                  <a:gd name="T28" fmla="*/ 68 w 196"/>
                  <a:gd name="T29" fmla="*/ 40 h 204"/>
                  <a:gd name="T30" fmla="*/ 76 w 196"/>
                  <a:gd name="T31" fmla="*/ 84 h 204"/>
                  <a:gd name="T32" fmla="*/ 68 w 196"/>
                  <a:gd name="T33" fmla="*/ 204 h 204"/>
                  <a:gd name="T34" fmla="*/ 76 w 196"/>
                  <a:gd name="T35" fmla="*/ 164 h 204"/>
                  <a:gd name="T36" fmla="*/ 68 w 196"/>
                  <a:gd name="T37" fmla="*/ 204 h 204"/>
                  <a:gd name="T38" fmla="*/ 64 w 196"/>
                  <a:gd name="T39" fmla="*/ 92 h 204"/>
                  <a:gd name="T40" fmla="*/ 52 w 196"/>
                  <a:gd name="T41" fmla="*/ 144 h 204"/>
                  <a:gd name="T42" fmla="*/ 80 w 196"/>
                  <a:gd name="T43" fmla="*/ 156 h 204"/>
                  <a:gd name="T44" fmla="*/ 92 w 196"/>
                  <a:gd name="T45" fmla="*/ 104 h 204"/>
                  <a:gd name="T46" fmla="*/ 84 w 196"/>
                  <a:gd name="T47" fmla="*/ 144 h 204"/>
                  <a:gd name="T48" fmla="*/ 64 w 196"/>
                  <a:gd name="T49" fmla="*/ 148 h 204"/>
                  <a:gd name="T50" fmla="*/ 60 w 196"/>
                  <a:gd name="T51" fmla="*/ 104 h 204"/>
                  <a:gd name="T52" fmla="*/ 80 w 196"/>
                  <a:gd name="T53" fmla="*/ 100 h 204"/>
                  <a:gd name="T54" fmla="*/ 84 w 196"/>
                  <a:gd name="T55" fmla="*/ 144 h 204"/>
                  <a:gd name="T56" fmla="*/ 120 w 196"/>
                  <a:gd name="T57" fmla="*/ 0 h 204"/>
                  <a:gd name="T58" fmla="*/ 128 w 196"/>
                  <a:gd name="T59" fmla="*/ 44 h 204"/>
                  <a:gd name="T60" fmla="*/ 120 w 196"/>
                  <a:gd name="T61" fmla="*/ 164 h 204"/>
                  <a:gd name="T62" fmla="*/ 128 w 196"/>
                  <a:gd name="T63" fmla="*/ 124 h 204"/>
                  <a:gd name="T64" fmla="*/ 120 w 196"/>
                  <a:gd name="T65" fmla="*/ 164 h 204"/>
                  <a:gd name="T66" fmla="*/ 116 w 196"/>
                  <a:gd name="T67" fmla="*/ 52 h 204"/>
                  <a:gd name="T68" fmla="*/ 104 w 196"/>
                  <a:gd name="T69" fmla="*/ 104 h 204"/>
                  <a:gd name="T70" fmla="*/ 132 w 196"/>
                  <a:gd name="T71" fmla="*/ 116 h 204"/>
                  <a:gd name="T72" fmla="*/ 144 w 196"/>
                  <a:gd name="T73" fmla="*/ 64 h 204"/>
                  <a:gd name="T74" fmla="*/ 136 w 196"/>
                  <a:gd name="T75" fmla="*/ 104 h 204"/>
                  <a:gd name="T76" fmla="*/ 116 w 196"/>
                  <a:gd name="T77" fmla="*/ 108 h 204"/>
                  <a:gd name="T78" fmla="*/ 112 w 196"/>
                  <a:gd name="T79" fmla="*/ 64 h 204"/>
                  <a:gd name="T80" fmla="*/ 132 w 196"/>
                  <a:gd name="T81" fmla="*/ 60 h 204"/>
                  <a:gd name="T82" fmla="*/ 136 w 196"/>
                  <a:gd name="T83" fmla="*/ 104 h 204"/>
                  <a:gd name="T84" fmla="*/ 172 w 196"/>
                  <a:gd name="T85" fmla="*/ 40 h 204"/>
                  <a:gd name="T86" fmla="*/ 180 w 196"/>
                  <a:gd name="T87" fmla="*/ 84 h 204"/>
                  <a:gd name="T88" fmla="*/ 172 w 196"/>
                  <a:gd name="T89" fmla="*/ 204 h 204"/>
                  <a:gd name="T90" fmla="*/ 180 w 196"/>
                  <a:gd name="T91" fmla="*/ 164 h 204"/>
                  <a:gd name="T92" fmla="*/ 172 w 196"/>
                  <a:gd name="T93" fmla="*/ 204 h 204"/>
                  <a:gd name="T94" fmla="*/ 168 w 196"/>
                  <a:gd name="T95" fmla="*/ 92 h 204"/>
                  <a:gd name="T96" fmla="*/ 156 w 196"/>
                  <a:gd name="T97" fmla="*/ 144 h 204"/>
                  <a:gd name="T98" fmla="*/ 184 w 196"/>
                  <a:gd name="T99" fmla="*/ 156 h 204"/>
                  <a:gd name="T100" fmla="*/ 196 w 196"/>
                  <a:gd name="T101" fmla="*/ 104 h 204"/>
                  <a:gd name="T102" fmla="*/ 188 w 196"/>
                  <a:gd name="T103" fmla="*/ 144 h 204"/>
                  <a:gd name="T104" fmla="*/ 168 w 196"/>
                  <a:gd name="T105" fmla="*/ 148 h 204"/>
                  <a:gd name="T106" fmla="*/ 164 w 196"/>
                  <a:gd name="T107" fmla="*/ 104 h 204"/>
                  <a:gd name="T108" fmla="*/ 184 w 196"/>
                  <a:gd name="T109" fmla="*/ 100 h 204"/>
                  <a:gd name="T110" fmla="*/ 188 w 196"/>
                  <a:gd name="T111" fmla="*/ 14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6" h="204">
                    <a:moveTo>
                      <a:pt x="2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24" y="44"/>
                      <a:pt x="24" y="44"/>
                      <a:pt x="24" y="44"/>
                    </a:cubicBezTo>
                    <a:lnTo>
                      <a:pt x="24" y="0"/>
                    </a:lnTo>
                    <a:close/>
                    <a:moveTo>
                      <a:pt x="16" y="164"/>
                    </a:moveTo>
                    <a:cubicBezTo>
                      <a:pt x="24" y="164"/>
                      <a:pt x="24" y="164"/>
                      <a:pt x="24" y="164"/>
                    </a:cubicBezTo>
                    <a:cubicBezTo>
                      <a:pt x="24" y="124"/>
                      <a:pt x="24" y="124"/>
                      <a:pt x="24" y="124"/>
                    </a:cubicBezTo>
                    <a:cubicBezTo>
                      <a:pt x="16" y="124"/>
                      <a:pt x="16" y="124"/>
                      <a:pt x="16" y="124"/>
                    </a:cubicBezTo>
                    <a:lnTo>
                      <a:pt x="16" y="164"/>
                    </a:lnTo>
                    <a:close/>
                    <a:moveTo>
                      <a:pt x="28" y="52"/>
                    </a:moveTo>
                    <a:cubicBezTo>
                      <a:pt x="12" y="52"/>
                      <a:pt x="12" y="52"/>
                      <a:pt x="12" y="52"/>
                    </a:cubicBezTo>
                    <a:cubicBezTo>
                      <a:pt x="5" y="52"/>
                      <a:pt x="0" y="57"/>
                      <a:pt x="0" y="64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11"/>
                      <a:pt x="5" y="116"/>
                      <a:pt x="12" y="116"/>
                    </a:cubicBezTo>
                    <a:cubicBezTo>
                      <a:pt x="28" y="116"/>
                      <a:pt x="28" y="116"/>
                      <a:pt x="28" y="116"/>
                    </a:cubicBezTo>
                    <a:cubicBezTo>
                      <a:pt x="35" y="116"/>
                      <a:pt x="40" y="111"/>
                      <a:pt x="40" y="10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0" y="57"/>
                      <a:pt x="35" y="52"/>
                      <a:pt x="28" y="52"/>
                    </a:cubicBezTo>
                    <a:close/>
                    <a:moveTo>
                      <a:pt x="32" y="104"/>
                    </a:moveTo>
                    <a:cubicBezTo>
                      <a:pt x="32" y="106"/>
                      <a:pt x="30" y="108"/>
                      <a:pt x="28" y="108"/>
                    </a:cubicBezTo>
                    <a:cubicBezTo>
                      <a:pt x="12" y="108"/>
                      <a:pt x="12" y="108"/>
                      <a:pt x="12" y="108"/>
                    </a:cubicBezTo>
                    <a:cubicBezTo>
                      <a:pt x="10" y="108"/>
                      <a:pt x="8" y="106"/>
                      <a:pt x="8" y="104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8" y="62"/>
                      <a:pt x="10" y="60"/>
                      <a:pt x="12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30" y="60"/>
                      <a:pt x="32" y="62"/>
                      <a:pt x="32" y="64"/>
                    </a:cubicBezTo>
                    <a:lnTo>
                      <a:pt x="32" y="104"/>
                    </a:lnTo>
                    <a:close/>
                    <a:moveTo>
                      <a:pt x="76" y="40"/>
                    </a:move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76" y="84"/>
                      <a:pt x="76" y="84"/>
                      <a:pt x="76" y="84"/>
                    </a:cubicBezTo>
                    <a:lnTo>
                      <a:pt x="76" y="40"/>
                    </a:lnTo>
                    <a:close/>
                    <a:moveTo>
                      <a:pt x="68" y="204"/>
                    </a:moveTo>
                    <a:cubicBezTo>
                      <a:pt x="76" y="204"/>
                      <a:pt x="76" y="204"/>
                      <a:pt x="76" y="204"/>
                    </a:cubicBezTo>
                    <a:cubicBezTo>
                      <a:pt x="76" y="164"/>
                      <a:pt x="76" y="164"/>
                      <a:pt x="76" y="164"/>
                    </a:cubicBezTo>
                    <a:cubicBezTo>
                      <a:pt x="68" y="164"/>
                      <a:pt x="68" y="164"/>
                      <a:pt x="68" y="164"/>
                    </a:cubicBezTo>
                    <a:lnTo>
                      <a:pt x="68" y="204"/>
                    </a:lnTo>
                    <a:close/>
                    <a:moveTo>
                      <a:pt x="80" y="92"/>
                    </a:moveTo>
                    <a:cubicBezTo>
                      <a:pt x="64" y="92"/>
                      <a:pt x="64" y="92"/>
                      <a:pt x="64" y="92"/>
                    </a:cubicBezTo>
                    <a:cubicBezTo>
                      <a:pt x="57" y="92"/>
                      <a:pt x="52" y="97"/>
                      <a:pt x="52" y="104"/>
                    </a:cubicBezTo>
                    <a:cubicBezTo>
                      <a:pt x="52" y="144"/>
                      <a:pt x="52" y="144"/>
                      <a:pt x="52" y="144"/>
                    </a:cubicBezTo>
                    <a:cubicBezTo>
                      <a:pt x="52" y="151"/>
                      <a:pt x="57" y="156"/>
                      <a:pt x="64" y="156"/>
                    </a:cubicBezTo>
                    <a:cubicBezTo>
                      <a:pt x="80" y="156"/>
                      <a:pt x="80" y="156"/>
                      <a:pt x="80" y="156"/>
                    </a:cubicBezTo>
                    <a:cubicBezTo>
                      <a:pt x="87" y="156"/>
                      <a:pt x="92" y="151"/>
                      <a:pt x="92" y="144"/>
                    </a:cubicBezTo>
                    <a:cubicBezTo>
                      <a:pt x="92" y="104"/>
                      <a:pt x="92" y="104"/>
                      <a:pt x="92" y="104"/>
                    </a:cubicBezTo>
                    <a:cubicBezTo>
                      <a:pt x="92" y="97"/>
                      <a:pt x="87" y="92"/>
                      <a:pt x="80" y="92"/>
                    </a:cubicBezTo>
                    <a:close/>
                    <a:moveTo>
                      <a:pt x="84" y="144"/>
                    </a:moveTo>
                    <a:cubicBezTo>
                      <a:pt x="84" y="146"/>
                      <a:pt x="82" y="148"/>
                      <a:pt x="80" y="148"/>
                    </a:cubicBezTo>
                    <a:cubicBezTo>
                      <a:pt x="64" y="148"/>
                      <a:pt x="64" y="148"/>
                      <a:pt x="64" y="148"/>
                    </a:cubicBezTo>
                    <a:cubicBezTo>
                      <a:pt x="62" y="148"/>
                      <a:pt x="60" y="146"/>
                      <a:pt x="60" y="144"/>
                    </a:cubicBezTo>
                    <a:cubicBezTo>
                      <a:pt x="60" y="104"/>
                      <a:pt x="60" y="104"/>
                      <a:pt x="60" y="104"/>
                    </a:cubicBezTo>
                    <a:cubicBezTo>
                      <a:pt x="60" y="102"/>
                      <a:pt x="62" y="100"/>
                      <a:pt x="64" y="100"/>
                    </a:cubicBezTo>
                    <a:cubicBezTo>
                      <a:pt x="80" y="100"/>
                      <a:pt x="80" y="100"/>
                      <a:pt x="80" y="100"/>
                    </a:cubicBezTo>
                    <a:cubicBezTo>
                      <a:pt x="82" y="100"/>
                      <a:pt x="84" y="102"/>
                      <a:pt x="84" y="104"/>
                    </a:cubicBezTo>
                    <a:lnTo>
                      <a:pt x="84" y="144"/>
                    </a:lnTo>
                    <a:close/>
                    <a:moveTo>
                      <a:pt x="128" y="0"/>
                    </a:moveTo>
                    <a:cubicBezTo>
                      <a:pt x="120" y="0"/>
                      <a:pt x="120" y="0"/>
                      <a:pt x="120" y="0"/>
                    </a:cubicBezTo>
                    <a:cubicBezTo>
                      <a:pt x="120" y="44"/>
                      <a:pt x="120" y="44"/>
                      <a:pt x="120" y="44"/>
                    </a:cubicBezTo>
                    <a:cubicBezTo>
                      <a:pt x="128" y="44"/>
                      <a:pt x="128" y="44"/>
                      <a:pt x="128" y="44"/>
                    </a:cubicBezTo>
                    <a:lnTo>
                      <a:pt x="128" y="0"/>
                    </a:lnTo>
                    <a:close/>
                    <a:moveTo>
                      <a:pt x="120" y="164"/>
                    </a:moveTo>
                    <a:cubicBezTo>
                      <a:pt x="128" y="164"/>
                      <a:pt x="128" y="164"/>
                      <a:pt x="128" y="164"/>
                    </a:cubicBezTo>
                    <a:cubicBezTo>
                      <a:pt x="128" y="124"/>
                      <a:pt x="128" y="124"/>
                      <a:pt x="128" y="124"/>
                    </a:cubicBezTo>
                    <a:cubicBezTo>
                      <a:pt x="120" y="124"/>
                      <a:pt x="120" y="124"/>
                      <a:pt x="120" y="124"/>
                    </a:cubicBezTo>
                    <a:lnTo>
                      <a:pt x="120" y="164"/>
                    </a:lnTo>
                    <a:close/>
                    <a:moveTo>
                      <a:pt x="132" y="52"/>
                    </a:moveTo>
                    <a:cubicBezTo>
                      <a:pt x="116" y="52"/>
                      <a:pt x="116" y="52"/>
                      <a:pt x="116" y="52"/>
                    </a:cubicBezTo>
                    <a:cubicBezTo>
                      <a:pt x="109" y="52"/>
                      <a:pt x="104" y="57"/>
                      <a:pt x="104" y="64"/>
                    </a:cubicBezTo>
                    <a:cubicBezTo>
                      <a:pt x="104" y="104"/>
                      <a:pt x="104" y="104"/>
                      <a:pt x="104" y="104"/>
                    </a:cubicBezTo>
                    <a:cubicBezTo>
                      <a:pt x="104" y="111"/>
                      <a:pt x="109" y="116"/>
                      <a:pt x="116" y="116"/>
                    </a:cubicBezTo>
                    <a:cubicBezTo>
                      <a:pt x="132" y="116"/>
                      <a:pt x="132" y="116"/>
                      <a:pt x="132" y="116"/>
                    </a:cubicBezTo>
                    <a:cubicBezTo>
                      <a:pt x="139" y="116"/>
                      <a:pt x="144" y="111"/>
                      <a:pt x="144" y="104"/>
                    </a:cubicBezTo>
                    <a:cubicBezTo>
                      <a:pt x="144" y="64"/>
                      <a:pt x="144" y="64"/>
                      <a:pt x="144" y="64"/>
                    </a:cubicBezTo>
                    <a:cubicBezTo>
                      <a:pt x="144" y="57"/>
                      <a:pt x="139" y="52"/>
                      <a:pt x="132" y="52"/>
                    </a:cubicBezTo>
                    <a:close/>
                    <a:moveTo>
                      <a:pt x="136" y="104"/>
                    </a:moveTo>
                    <a:cubicBezTo>
                      <a:pt x="136" y="106"/>
                      <a:pt x="134" y="108"/>
                      <a:pt x="132" y="108"/>
                    </a:cubicBezTo>
                    <a:cubicBezTo>
                      <a:pt x="116" y="108"/>
                      <a:pt x="116" y="108"/>
                      <a:pt x="116" y="108"/>
                    </a:cubicBezTo>
                    <a:cubicBezTo>
                      <a:pt x="114" y="108"/>
                      <a:pt x="112" y="106"/>
                      <a:pt x="112" y="104"/>
                    </a:cubicBezTo>
                    <a:cubicBezTo>
                      <a:pt x="112" y="64"/>
                      <a:pt x="112" y="64"/>
                      <a:pt x="112" y="64"/>
                    </a:cubicBezTo>
                    <a:cubicBezTo>
                      <a:pt x="112" y="62"/>
                      <a:pt x="114" y="60"/>
                      <a:pt x="116" y="60"/>
                    </a:cubicBezTo>
                    <a:cubicBezTo>
                      <a:pt x="132" y="60"/>
                      <a:pt x="132" y="60"/>
                      <a:pt x="132" y="60"/>
                    </a:cubicBezTo>
                    <a:cubicBezTo>
                      <a:pt x="134" y="60"/>
                      <a:pt x="136" y="62"/>
                      <a:pt x="136" y="64"/>
                    </a:cubicBezTo>
                    <a:lnTo>
                      <a:pt x="136" y="104"/>
                    </a:lnTo>
                    <a:close/>
                    <a:moveTo>
                      <a:pt x="180" y="40"/>
                    </a:moveTo>
                    <a:cubicBezTo>
                      <a:pt x="172" y="40"/>
                      <a:pt x="172" y="40"/>
                      <a:pt x="172" y="40"/>
                    </a:cubicBezTo>
                    <a:cubicBezTo>
                      <a:pt x="172" y="84"/>
                      <a:pt x="172" y="84"/>
                      <a:pt x="172" y="84"/>
                    </a:cubicBezTo>
                    <a:cubicBezTo>
                      <a:pt x="180" y="84"/>
                      <a:pt x="180" y="84"/>
                      <a:pt x="180" y="84"/>
                    </a:cubicBezTo>
                    <a:lnTo>
                      <a:pt x="180" y="40"/>
                    </a:lnTo>
                    <a:close/>
                    <a:moveTo>
                      <a:pt x="172" y="204"/>
                    </a:moveTo>
                    <a:cubicBezTo>
                      <a:pt x="180" y="204"/>
                      <a:pt x="180" y="204"/>
                      <a:pt x="180" y="204"/>
                    </a:cubicBezTo>
                    <a:cubicBezTo>
                      <a:pt x="180" y="164"/>
                      <a:pt x="180" y="164"/>
                      <a:pt x="180" y="164"/>
                    </a:cubicBezTo>
                    <a:cubicBezTo>
                      <a:pt x="172" y="164"/>
                      <a:pt x="172" y="164"/>
                      <a:pt x="172" y="164"/>
                    </a:cubicBezTo>
                    <a:lnTo>
                      <a:pt x="172" y="204"/>
                    </a:lnTo>
                    <a:close/>
                    <a:moveTo>
                      <a:pt x="184" y="92"/>
                    </a:moveTo>
                    <a:cubicBezTo>
                      <a:pt x="168" y="92"/>
                      <a:pt x="168" y="92"/>
                      <a:pt x="168" y="92"/>
                    </a:cubicBezTo>
                    <a:cubicBezTo>
                      <a:pt x="161" y="92"/>
                      <a:pt x="156" y="97"/>
                      <a:pt x="156" y="104"/>
                    </a:cubicBezTo>
                    <a:cubicBezTo>
                      <a:pt x="156" y="144"/>
                      <a:pt x="156" y="144"/>
                      <a:pt x="156" y="144"/>
                    </a:cubicBezTo>
                    <a:cubicBezTo>
                      <a:pt x="156" y="151"/>
                      <a:pt x="161" y="156"/>
                      <a:pt x="168" y="156"/>
                    </a:cubicBezTo>
                    <a:cubicBezTo>
                      <a:pt x="184" y="156"/>
                      <a:pt x="184" y="156"/>
                      <a:pt x="184" y="156"/>
                    </a:cubicBezTo>
                    <a:cubicBezTo>
                      <a:pt x="191" y="156"/>
                      <a:pt x="196" y="151"/>
                      <a:pt x="196" y="144"/>
                    </a:cubicBezTo>
                    <a:cubicBezTo>
                      <a:pt x="196" y="104"/>
                      <a:pt x="196" y="104"/>
                      <a:pt x="196" y="104"/>
                    </a:cubicBezTo>
                    <a:cubicBezTo>
                      <a:pt x="196" y="97"/>
                      <a:pt x="191" y="92"/>
                      <a:pt x="184" y="92"/>
                    </a:cubicBezTo>
                    <a:close/>
                    <a:moveTo>
                      <a:pt x="188" y="144"/>
                    </a:moveTo>
                    <a:cubicBezTo>
                      <a:pt x="188" y="146"/>
                      <a:pt x="186" y="148"/>
                      <a:pt x="184" y="148"/>
                    </a:cubicBezTo>
                    <a:cubicBezTo>
                      <a:pt x="168" y="148"/>
                      <a:pt x="168" y="148"/>
                      <a:pt x="168" y="148"/>
                    </a:cubicBezTo>
                    <a:cubicBezTo>
                      <a:pt x="166" y="148"/>
                      <a:pt x="164" y="146"/>
                      <a:pt x="164" y="144"/>
                    </a:cubicBezTo>
                    <a:cubicBezTo>
                      <a:pt x="164" y="104"/>
                      <a:pt x="164" y="104"/>
                      <a:pt x="164" y="104"/>
                    </a:cubicBezTo>
                    <a:cubicBezTo>
                      <a:pt x="164" y="102"/>
                      <a:pt x="166" y="100"/>
                      <a:pt x="168" y="100"/>
                    </a:cubicBezTo>
                    <a:cubicBezTo>
                      <a:pt x="184" y="100"/>
                      <a:pt x="184" y="100"/>
                      <a:pt x="184" y="100"/>
                    </a:cubicBezTo>
                    <a:cubicBezTo>
                      <a:pt x="186" y="100"/>
                      <a:pt x="188" y="102"/>
                      <a:pt x="188" y="104"/>
                    </a:cubicBezTo>
                    <a:lnTo>
                      <a:pt x="188" y="1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7" name="图片占位符 6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/>
          <a:stretch>
            <a:fillRect/>
          </a:stretch>
        </p:blipFill>
        <p:spPr/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9349" y="5130061"/>
            <a:ext cx="2678382" cy="267970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4837" y="4751199"/>
            <a:ext cx="2754544" cy="275590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6977" y="-1062219"/>
            <a:ext cx="4518976" cy="452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087" y="-5044"/>
            <a:ext cx="2386425" cy="22479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0" y="0"/>
            <a:ext cx="6091085" cy="6858000"/>
          </a:xfrm>
          <a:prstGeom prst="rect">
            <a:avLst/>
          </a:prstGeom>
          <a:gradFill flip="none" rotWithShape="1">
            <a:gsLst>
              <a:gs pos="8000">
                <a:srgbClr val="623FE9"/>
              </a:gs>
              <a:gs pos="100000">
                <a:srgbClr val="A060E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155" y="1017639"/>
            <a:ext cx="4310192" cy="4822722"/>
          </a:xfrm>
          <a:prstGeom prst="rect">
            <a:avLst/>
          </a:prstGeom>
          <a:effectLst>
            <a:outerShdw blurRad="635000" dist="381000" dir="99600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752706" y="1897158"/>
            <a:ext cx="3516539" cy="1622028"/>
            <a:chOff x="752706" y="1897158"/>
            <a:chExt cx="3516539" cy="1622028"/>
          </a:xfrm>
        </p:grpSpPr>
        <p:sp>
          <p:nvSpPr>
            <p:cNvPr id="14" name="TextBox 13"/>
            <p:cNvSpPr txBox="1"/>
            <p:nvPr/>
          </p:nvSpPr>
          <p:spPr>
            <a:xfrm>
              <a:off x="1192215" y="1897158"/>
              <a:ext cx="30770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Solid Project’s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48674" y="2195747"/>
              <a:ext cx="312057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cs typeface="+mn-ea"/>
                  <a:sym typeface="+mn-lt"/>
                </a:rPr>
                <a:t>SPECIAL </a:t>
              </a:r>
              <a:r>
                <a:rPr lang="en-US" sz="4000" dirty="0">
                  <a:solidFill>
                    <a:schemeClr val="bg1"/>
                  </a:solidFill>
                  <a:cs typeface="+mn-ea"/>
                  <a:sym typeface="+mn-lt"/>
                </a:rPr>
                <a:t>FEATURES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752706" y="2428383"/>
              <a:ext cx="295275" cy="246132"/>
              <a:chOff x="466725" y="2427118"/>
              <a:chExt cx="295275" cy="246132"/>
            </a:xfrm>
            <a:solidFill>
              <a:schemeClr val="bg1"/>
            </a:solidFill>
          </p:grpSpPr>
          <p:sp>
            <p:nvSpPr>
              <p:cNvPr id="18" name="Rectangle: Rounded Corners 17"/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Rectangle: Rounded Corners 18"/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1161427" y="3817775"/>
            <a:ext cx="257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cs typeface="+mn-ea"/>
                <a:sym typeface="+mn-lt"/>
              </a:rPr>
              <a:t>“Nemo </a:t>
            </a:r>
            <a:r>
              <a:rPr lang="en-US" sz="1200" i="1" dirty="0" err="1">
                <a:solidFill>
                  <a:schemeClr val="bg1"/>
                </a:solidFill>
                <a:cs typeface="+mn-ea"/>
                <a:sym typeface="+mn-lt"/>
              </a:rPr>
              <a:t>enim</a:t>
            </a:r>
            <a:r>
              <a:rPr lang="en-US" sz="1200" i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cs typeface="+mn-ea"/>
                <a:sym typeface="+mn-lt"/>
              </a:rPr>
              <a:t>ipsam</a:t>
            </a:r>
            <a:r>
              <a:rPr lang="en-US" sz="1200" i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cs typeface="+mn-ea"/>
                <a:sym typeface="+mn-lt"/>
              </a:rPr>
              <a:t>voluptatem</a:t>
            </a:r>
            <a:r>
              <a:rPr lang="en-US" sz="1200" i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cs typeface="+mn-ea"/>
                <a:sym typeface="+mn-lt"/>
              </a:rPr>
              <a:t>quia</a:t>
            </a:r>
            <a:r>
              <a:rPr lang="en-US" sz="1200" i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cs typeface="+mn-ea"/>
                <a:sym typeface="+mn-lt"/>
              </a:rPr>
              <a:t>voluptas</a:t>
            </a:r>
            <a:r>
              <a:rPr lang="en-US" sz="1200" i="1" dirty="0">
                <a:solidFill>
                  <a:schemeClr val="bg1"/>
                </a:solidFill>
                <a:cs typeface="+mn-ea"/>
                <a:sym typeface="+mn-lt"/>
              </a:rPr>
              <a:t> sit </a:t>
            </a:r>
            <a:r>
              <a:rPr lang="en-US" sz="1200" i="1" dirty="0" err="1">
                <a:solidFill>
                  <a:schemeClr val="bg1"/>
                </a:solidFill>
                <a:cs typeface="+mn-ea"/>
                <a:sym typeface="+mn-lt"/>
              </a:rPr>
              <a:t>aspernatur</a:t>
            </a:r>
            <a:r>
              <a:rPr lang="en-US" sz="1200" i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cs typeface="+mn-ea"/>
                <a:sym typeface="+mn-lt"/>
              </a:rPr>
              <a:t>aut</a:t>
            </a:r>
            <a:r>
              <a:rPr lang="en-US" sz="1200" i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cs typeface="+mn-ea"/>
                <a:sym typeface="+mn-lt"/>
              </a:rPr>
              <a:t>odit</a:t>
            </a:r>
            <a:r>
              <a:rPr lang="en-US" sz="1200" i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cs typeface="+mn-ea"/>
                <a:sym typeface="+mn-lt"/>
              </a:rPr>
              <a:t>aut</a:t>
            </a:r>
            <a:r>
              <a:rPr lang="en-US" sz="1200" i="1" dirty="0">
                <a:solidFill>
                  <a:schemeClr val="bg1"/>
                </a:solidFill>
                <a:cs typeface="+mn-ea"/>
                <a:sym typeface="+mn-lt"/>
              </a:rPr>
              <a:t> fugit”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902746" y="1875583"/>
            <a:ext cx="2608574" cy="636717"/>
            <a:chOff x="8902746" y="1875583"/>
            <a:chExt cx="2608574" cy="636717"/>
          </a:xfrm>
        </p:grpSpPr>
        <p:sp>
          <p:nvSpPr>
            <p:cNvPr id="24" name="Oval 23"/>
            <p:cNvSpPr/>
            <p:nvPr/>
          </p:nvSpPr>
          <p:spPr>
            <a:xfrm>
              <a:off x="8902746" y="1875583"/>
              <a:ext cx="616502" cy="616502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9558262" y="1875583"/>
              <a:ext cx="1953058" cy="636717"/>
              <a:chOff x="2472974" y="3818949"/>
              <a:chExt cx="1953058" cy="636717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2485422" y="4024779"/>
                <a:ext cx="194061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Sed </a:t>
                </a:r>
                <a:r>
                  <a:rPr lang="en-US" sz="105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ut</a:t>
                </a:r>
                <a:r>
                  <a:rPr lang="en-US" sz="105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US" sz="105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perspiciatis</a:t>
                </a:r>
                <a:r>
                  <a:rPr lang="en-US" sz="105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unde </a:t>
                </a:r>
                <a:r>
                  <a:rPr lang="en-US" sz="105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omnis</a:t>
                </a:r>
                <a:r>
                  <a:rPr lang="en-US" sz="105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US" sz="105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iste</a:t>
                </a:r>
                <a:r>
                  <a:rPr lang="en-US" sz="105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US" sz="105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natus</a:t>
                </a:r>
                <a:r>
                  <a:rPr lang="en-US" sz="105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.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472974" y="3818949"/>
                <a:ext cx="19530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Feature Number 01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3" name="Freeform 30"/>
            <p:cNvSpPr>
              <a:spLocks noEditPoints="1"/>
            </p:cNvSpPr>
            <p:nvPr/>
          </p:nvSpPr>
          <p:spPr bwMode="auto">
            <a:xfrm>
              <a:off x="9065741" y="2056834"/>
              <a:ext cx="290513" cy="254000"/>
            </a:xfrm>
            <a:custGeom>
              <a:avLst/>
              <a:gdLst>
                <a:gd name="T0" fmla="*/ 90 w 200"/>
                <a:gd name="T1" fmla="*/ 8 h 176"/>
                <a:gd name="T2" fmla="*/ 169 w 200"/>
                <a:gd name="T3" fmla="*/ 66 h 176"/>
                <a:gd name="T4" fmla="*/ 176 w 200"/>
                <a:gd name="T5" fmla="*/ 63 h 176"/>
                <a:gd name="T6" fmla="*/ 90 w 200"/>
                <a:gd name="T7" fmla="*/ 0 h 176"/>
                <a:gd name="T8" fmla="*/ 46 w 200"/>
                <a:gd name="T9" fmla="*/ 11 h 176"/>
                <a:gd name="T10" fmla="*/ 50 w 200"/>
                <a:gd name="T11" fmla="*/ 18 h 176"/>
                <a:gd name="T12" fmla="*/ 90 w 200"/>
                <a:gd name="T13" fmla="*/ 8 h 176"/>
                <a:gd name="T14" fmla="*/ 92 w 200"/>
                <a:gd name="T15" fmla="*/ 84 h 176"/>
                <a:gd name="T16" fmla="*/ 92 w 200"/>
                <a:gd name="T17" fmla="*/ 86 h 176"/>
                <a:gd name="T18" fmla="*/ 14 w 200"/>
                <a:gd name="T19" fmla="*/ 8 h 176"/>
                <a:gd name="T20" fmla="*/ 8 w 200"/>
                <a:gd name="T21" fmla="*/ 13 h 176"/>
                <a:gd name="T22" fmla="*/ 23 w 200"/>
                <a:gd name="T23" fmla="*/ 29 h 176"/>
                <a:gd name="T24" fmla="*/ 0 w 200"/>
                <a:gd name="T25" fmla="*/ 88 h 176"/>
                <a:gd name="T26" fmla="*/ 90 w 200"/>
                <a:gd name="T27" fmla="*/ 176 h 176"/>
                <a:gd name="T28" fmla="*/ 149 w 200"/>
                <a:gd name="T29" fmla="*/ 154 h 176"/>
                <a:gd name="T30" fmla="*/ 166 w 200"/>
                <a:gd name="T31" fmla="*/ 171 h 176"/>
                <a:gd name="T32" fmla="*/ 172 w 200"/>
                <a:gd name="T33" fmla="*/ 166 h 176"/>
                <a:gd name="T34" fmla="*/ 155 w 200"/>
                <a:gd name="T35" fmla="*/ 149 h 176"/>
                <a:gd name="T36" fmla="*/ 180 w 200"/>
                <a:gd name="T37" fmla="*/ 92 h 176"/>
                <a:gd name="T38" fmla="*/ 200 w 200"/>
                <a:gd name="T39" fmla="*/ 92 h 176"/>
                <a:gd name="T40" fmla="*/ 200 w 200"/>
                <a:gd name="T41" fmla="*/ 84 h 176"/>
                <a:gd name="T42" fmla="*/ 92 w 200"/>
                <a:gd name="T43" fmla="*/ 84 h 176"/>
                <a:gd name="T44" fmla="*/ 90 w 200"/>
                <a:gd name="T45" fmla="*/ 168 h 176"/>
                <a:gd name="T46" fmla="*/ 8 w 200"/>
                <a:gd name="T47" fmla="*/ 88 h 176"/>
                <a:gd name="T48" fmla="*/ 29 w 200"/>
                <a:gd name="T49" fmla="*/ 34 h 176"/>
                <a:gd name="T50" fmla="*/ 143 w 200"/>
                <a:gd name="T51" fmla="*/ 149 h 176"/>
                <a:gd name="T52" fmla="*/ 90 w 200"/>
                <a:gd name="T53" fmla="*/ 168 h 176"/>
                <a:gd name="T54" fmla="*/ 149 w 200"/>
                <a:gd name="T55" fmla="*/ 143 h 176"/>
                <a:gd name="T56" fmla="*/ 98 w 200"/>
                <a:gd name="T57" fmla="*/ 92 h 176"/>
                <a:gd name="T58" fmla="*/ 172 w 200"/>
                <a:gd name="T59" fmla="*/ 92 h 176"/>
                <a:gd name="T60" fmla="*/ 149 w 200"/>
                <a:gd name="T61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0" h="176">
                  <a:moveTo>
                    <a:pt x="90" y="8"/>
                  </a:moveTo>
                  <a:cubicBezTo>
                    <a:pt x="126" y="8"/>
                    <a:pt x="159" y="32"/>
                    <a:pt x="169" y="66"/>
                  </a:cubicBezTo>
                  <a:cubicBezTo>
                    <a:pt x="176" y="63"/>
                    <a:pt x="176" y="63"/>
                    <a:pt x="176" y="63"/>
                  </a:cubicBezTo>
                  <a:cubicBezTo>
                    <a:pt x="165" y="26"/>
                    <a:pt x="130" y="0"/>
                    <a:pt x="90" y="0"/>
                  </a:cubicBezTo>
                  <a:cubicBezTo>
                    <a:pt x="75" y="0"/>
                    <a:pt x="59" y="4"/>
                    <a:pt x="46" y="11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62" y="11"/>
                    <a:pt x="76" y="8"/>
                    <a:pt x="90" y="8"/>
                  </a:cubicBezTo>
                  <a:close/>
                  <a:moveTo>
                    <a:pt x="92" y="84"/>
                  </a:moveTo>
                  <a:cubicBezTo>
                    <a:pt x="92" y="86"/>
                    <a:pt x="92" y="86"/>
                    <a:pt x="92" y="86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8" y="45"/>
                    <a:pt x="0" y="66"/>
                    <a:pt x="0" y="88"/>
                  </a:cubicBezTo>
                  <a:cubicBezTo>
                    <a:pt x="0" y="136"/>
                    <a:pt x="40" y="176"/>
                    <a:pt x="90" y="176"/>
                  </a:cubicBezTo>
                  <a:cubicBezTo>
                    <a:pt x="112" y="176"/>
                    <a:pt x="133" y="168"/>
                    <a:pt x="149" y="154"/>
                  </a:cubicBezTo>
                  <a:cubicBezTo>
                    <a:pt x="166" y="171"/>
                    <a:pt x="166" y="171"/>
                    <a:pt x="166" y="171"/>
                  </a:cubicBezTo>
                  <a:cubicBezTo>
                    <a:pt x="172" y="166"/>
                    <a:pt x="172" y="166"/>
                    <a:pt x="172" y="166"/>
                  </a:cubicBezTo>
                  <a:cubicBezTo>
                    <a:pt x="155" y="149"/>
                    <a:pt x="155" y="149"/>
                    <a:pt x="155" y="149"/>
                  </a:cubicBezTo>
                  <a:cubicBezTo>
                    <a:pt x="169" y="134"/>
                    <a:pt x="179" y="114"/>
                    <a:pt x="180" y="92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00" y="84"/>
                    <a:pt x="200" y="84"/>
                    <a:pt x="200" y="84"/>
                  </a:cubicBezTo>
                  <a:lnTo>
                    <a:pt x="92" y="84"/>
                  </a:lnTo>
                  <a:close/>
                  <a:moveTo>
                    <a:pt x="90" y="168"/>
                  </a:moveTo>
                  <a:cubicBezTo>
                    <a:pt x="45" y="168"/>
                    <a:pt x="8" y="132"/>
                    <a:pt x="8" y="88"/>
                  </a:cubicBezTo>
                  <a:cubicBezTo>
                    <a:pt x="8" y="68"/>
                    <a:pt x="15" y="49"/>
                    <a:pt x="29" y="34"/>
                  </a:cubicBezTo>
                  <a:cubicBezTo>
                    <a:pt x="143" y="149"/>
                    <a:pt x="143" y="149"/>
                    <a:pt x="143" y="149"/>
                  </a:cubicBezTo>
                  <a:cubicBezTo>
                    <a:pt x="129" y="161"/>
                    <a:pt x="110" y="168"/>
                    <a:pt x="90" y="168"/>
                  </a:cubicBezTo>
                  <a:close/>
                  <a:moveTo>
                    <a:pt x="149" y="143"/>
                  </a:moveTo>
                  <a:cubicBezTo>
                    <a:pt x="98" y="92"/>
                    <a:pt x="98" y="92"/>
                    <a:pt x="98" y="92"/>
                  </a:cubicBezTo>
                  <a:cubicBezTo>
                    <a:pt x="172" y="92"/>
                    <a:pt x="172" y="92"/>
                    <a:pt x="172" y="92"/>
                  </a:cubicBezTo>
                  <a:cubicBezTo>
                    <a:pt x="171" y="112"/>
                    <a:pt x="162" y="130"/>
                    <a:pt x="149" y="14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902746" y="3110642"/>
            <a:ext cx="2608574" cy="636717"/>
            <a:chOff x="8902746" y="3110642"/>
            <a:chExt cx="2608574" cy="636717"/>
          </a:xfrm>
        </p:grpSpPr>
        <p:sp>
          <p:nvSpPr>
            <p:cNvPr id="32" name="Freeform 19"/>
            <p:cNvSpPr>
              <a:spLocks noEditPoints="1"/>
            </p:cNvSpPr>
            <p:nvPr/>
          </p:nvSpPr>
          <p:spPr bwMode="auto">
            <a:xfrm>
              <a:off x="9052247" y="3303006"/>
              <a:ext cx="317500" cy="231775"/>
            </a:xfrm>
            <a:custGeom>
              <a:avLst/>
              <a:gdLst>
                <a:gd name="T0" fmla="*/ 200 w 220"/>
                <a:gd name="T1" fmla="*/ 0 h 160"/>
                <a:gd name="T2" fmla="*/ 180 w 220"/>
                <a:gd name="T3" fmla="*/ 20 h 160"/>
                <a:gd name="T4" fmla="*/ 188 w 220"/>
                <a:gd name="T5" fmla="*/ 36 h 160"/>
                <a:gd name="T6" fmla="*/ 184 w 220"/>
                <a:gd name="T7" fmla="*/ 34 h 160"/>
                <a:gd name="T8" fmla="*/ 136 w 220"/>
                <a:gd name="T9" fmla="*/ 124 h 160"/>
                <a:gd name="T10" fmla="*/ 124 w 220"/>
                <a:gd name="T11" fmla="*/ 120 h 160"/>
                <a:gd name="T12" fmla="*/ 113 w 220"/>
                <a:gd name="T13" fmla="*/ 123 h 160"/>
                <a:gd name="T14" fmla="*/ 76 w 220"/>
                <a:gd name="T15" fmla="*/ 71 h 160"/>
                <a:gd name="T16" fmla="*/ 80 w 220"/>
                <a:gd name="T17" fmla="*/ 60 h 160"/>
                <a:gd name="T18" fmla="*/ 60 w 220"/>
                <a:gd name="T19" fmla="*/ 40 h 160"/>
                <a:gd name="T20" fmla="*/ 40 w 220"/>
                <a:gd name="T21" fmla="*/ 60 h 160"/>
                <a:gd name="T22" fmla="*/ 43 w 220"/>
                <a:gd name="T23" fmla="*/ 71 h 160"/>
                <a:gd name="T24" fmla="*/ 28 w 220"/>
                <a:gd name="T25" fmla="*/ 90 h 160"/>
                <a:gd name="T26" fmla="*/ 20 w 220"/>
                <a:gd name="T27" fmla="*/ 88 h 160"/>
                <a:gd name="T28" fmla="*/ 0 w 220"/>
                <a:gd name="T29" fmla="*/ 108 h 160"/>
                <a:gd name="T30" fmla="*/ 20 w 220"/>
                <a:gd name="T31" fmla="*/ 128 h 160"/>
                <a:gd name="T32" fmla="*/ 40 w 220"/>
                <a:gd name="T33" fmla="*/ 108 h 160"/>
                <a:gd name="T34" fmla="*/ 35 w 220"/>
                <a:gd name="T35" fmla="*/ 94 h 160"/>
                <a:gd name="T36" fmla="*/ 49 w 220"/>
                <a:gd name="T37" fmla="*/ 77 h 160"/>
                <a:gd name="T38" fmla="*/ 60 w 220"/>
                <a:gd name="T39" fmla="*/ 80 h 160"/>
                <a:gd name="T40" fmla="*/ 71 w 220"/>
                <a:gd name="T41" fmla="*/ 77 h 160"/>
                <a:gd name="T42" fmla="*/ 108 w 220"/>
                <a:gd name="T43" fmla="*/ 129 h 160"/>
                <a:gd name="T44" fmla="*/ 104 w 220"/>
                <a:gd name="T45" fmla="*/ 140 h 160"/>
                <a:gd name="T46" fmla="*/ 124 w 220"/>
                <a:gd name="T47" fmla="*/ 160 h 160"/>
                <a:gd name="T48" fmla="*/ 144 w 220"/>
                <a:gd name="T49" fmla="*/ 140 h 160"/>
                <a:gd name="T50" fmla="*/ 141 w 220"/>
                <a:gd name="T51" fmla="*/ 130 h 160"/>
                <a:gd name="T52" fmla="*/ 191 w 220"/>
                <a:gd name="T53" fmla="*/ 38 h 160"/>
                <a:gd name="T54" fmla="*/ 200 w 220"/>
                <a:gd name="T55" fmla="*/ 40 h 160"/>
                <a:gd name="T56" fmla="*/ 220 w 220"/>
                <a:gd name="T57" fmla="*/ 20 h 160"/>
                <a:gd name="T58" fmla="*/ 200 w 220"/>
                <a:gd name="T59" fmla="*/ 0 h 160"/>
                <a:gd name="T60" fmla="*/ 20 w 220"/>
                <a:gd name="T61" fmla="*/ 120 h 160"/>
                <a:gd name="T62" fmla="*/ 8 w 220"/>
                <a:gd name="T63" fmla="*/ 108 h 160"/>
                <a:gd name="T64" fmla="*/ 20 w 220"/>
                <a:gd name="T65" fmla="*/ 96 h 160"/>
                <a:gd name="T66" fmla="*/ 32 w 220"/>
                <a:gd name="T67" fmla="*/ 108 h 160"/>
                <a:gd name="T68" fmla="*/ 20 w 220"/>
                <a:gd name="T69" fmla="*/ 120 h 160"/>
                <a:gd name="T70" fmla="*/ 60 w 220"/>
                <a:gd name="T71" fmla="*/ 72 h 160"/>
                <a:gd name="T72" fmla="*/ 48 w 220"/>
                <a:gd name="T73" fmla="*/ 60 h 160"/>
                <a:gd name="T74" fmla="*/ 60 w 220"/>
                <a:gd name="T75" fmla="*/ 48 h 160"/>
                <a:gd name="T76" fmla="*/ 72 w 220"/>
                <a:gd name="T77" fmla="*/ 60 h 160"/>
                <a:gd name="T78" fmla="*/ 60 w 220"/>
                <a:gd name="T79" fmla="*/ 72 h 160"/>
                <a:gd name="T80" fmla="*/ 124 w 220"/>
                <a:gd name="T81" fmla="*/ 152 h 160"/>
                <a:gd name="T82" fmla="*/ 112 w 220"/>
                <a:gd name="T83" fmla="*/ 140 h 160"/>
                <a:gd name="T84" fmla="*/ 124 w 220"/>
                <a:gd name="T85" fmla="*/ 128 h 160"/>
                <a:gd name="T86" fmla="*/ 136 w 220"/>
                <a:gd name="T87" fmla="*/ 140 h 160"/>
                <a:gd name="T88" fmla="*/ 124 w 220"/>
                <a:gd name="T89" fmla="*/ 152 h 160"/>
                <a:gd name="T90" fmla="*/ 200 w 220"/>
                <a:gd name="T91" fmla="*/ 32 h 160"/>
                <a:gd name="T92" fmla="*/ 188 w 220"/>
                <a:gd name="T93" fmla="*/ 20 h 160"/>
                <a:gd name="T94" fmla="*/ 200 w 220"/>
                <a:gd name="T95" fmla="*/ 8 h 160"/>
                <a:gd name="T96" fmla="*/ 212 w 220"/>
                <a:gd name="T97" fmla="*/ 20 h 160"/>
                <a:gd name="T98" fmla="*/ 200 w 220"/>
                <a:gd name="T99" fmla="*/ 3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0" h="160">
                  <a:moveTo>
                    <a:pt x="200" y="0"/>
                  </a:moveTo>
                  <a:cubicBezTo>
                    <a:pt x="189" y="0"/>
                    <a:pt x="180" y="9"/>
                    <a:pt x="180" y="20"/>
                  </a:cubicBezTo>
                  <a:cubicBezTo>
                    <a:pt x="180" y="27"/>
                    <a:pt x="183" y="33"/>
                    <a:pt x="188" y="36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2" y="122"/>
                    <a:pt x="128" y="120"/>
                    <a:pt x="124" y="120"/>
                  </a:cubicBezTo>
                  <a:cubicBezTo>
                    <a:pt x="120" y="120"/>
                    <a:pt x="116" y="121"/>
                    <a:pt x="113" y="123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9" y="68"/>
                    <a:pt x="80" y="64"/>
                    <a:pt x="80" y="60"/>
                  </a:cubicBezTo>
                  <a:cubicBezTo>
                    <a:pt x="80" y="49"/>
                    <a:pt x="71" y="40"/>
                    <a:pt x="60" y="40"/>
                  </a:cubicBezTo>
                  <a:cubicBezTo>
                    <a:pt x="49" y="40"/>
                    <a:pt x="40" y="49"/>
                    <a:pt x="40" y="60"/>
                  </a:cubicBezTo>
                  <a:cubicBezTo>
                    <a:pt x="40" y="64"/>
                    <a:pt x="41" y="68"/>
                    <a:pt x="43" y="71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6" y="89"/>
                    <a:pt x="23" y="88"/>
                    <a:pt x="20" y="88"/>
                  </a:cubicBezTo>
                  <a:cubicBezTo>
                    <a:pt x="9" y="88"/>
                    <a:pt x="0" y="97"/>
                    <a:pt x="0" y="108"/>
                  </a:cubicBezTo>
                  <a:cubicBezTo>
                    <a:pt x="0" y="119"/>
                    <a:pt x="9" y="128"/>
                    <a:pt x="20" y="128"/>
                  </a:cubicBezTo>
                  <a:cubicBezTo>
                    <a:pt x="31" y="128"/>
                    <a:pt x="40" y="119"/>
                    <a:pt x="40" y="108"/>
                  </a:cubicBezTo>
                  <a:cubicBezTo>
                    <a:pt x="40" y="103"/>
                    <a:pt x="38" y="98"/>
                    <a:pt x="35" y="94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2" y="79"/>
                    <a:pt x="56" y="80"/>
                    <a:pt x="60" y="80"/>
                  </a:cubicBezTo>
                  <a:cubicBezTo>
                    <a:pt x="64" y="80"/>
                    <a:pt x="68" y="79"/>
                    <a:pt x="71" y="77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5" y="132"/>
                    <a:pt x="104" y="136"/>
                    <a:pt x="104" y="140"/>
                  </a:cubicBezTo>
                  <a:cubicBezTo>
                    <a:pt x="104" y="151"/>
                    <a:pt x="113" y="160"/>
                    <a:pt x="124" y="160"/>
                  </a:cubicBezTo>
                  <a:cubicBezTo>
                    <a:pt x="135" y="160"/>
                    <a:pt x="144" y="151"/>
                    <a:pt x="144" y="140"/>
                  </a:cubicBezTo>
                  <a:cubicBezTo>
                    <a:pt x="144" y="136"/>
                    <a:pt x="143" y="133"/>
                    <a:pt x="141" y="130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4" y="39"/>
                    <a:pt x="197" y="40"/>
                    <a:pt x="200" y="40"/>
                  </a:cubicBezTo>
                  <a:cubicBezTo>
                    <a:pt x="211" y="40"/>
                    <a:pt x="220" y="31"/>
                    <a:pt x="220" y="20"/>
                  </a:cubicBezTo>
                  <a:cubicBezTo>
                    <a:pt x="220" y="9"/>
                    <a:pt x="211" y="0"/>
                    <a:pt x="200" y="0"/>
                  </a:cubicBezTo>
                  <a:close/>
                  <a:moveTo>
                    <a:pt x="20" y="120"/>
                  </a:moveTo>
                  <a:cubicBezTo>
                    <a:pt x="13" y="120"/>
                    <a:pt x="8" y="115"/>
                    <a:pt x="8" y="108"/>
                  </a:cubicBezTo>
                  <a:cubicBezTo>
                    <a:pt x="8" y="101"/>
                    <a:pt x="13" y="96"/>
                    <a:pt x="20" y="96"/>
                  </a:cubicBezTo>
                  <a:cubicBezTo>
                    <a:pt x="27" y="96"/>
                    <a:pt x="32" y="101"/>
                    <a:pt x="32" y="108"/>
                  </a:cubicBezTo>
                  <a:cubicBezTo>
                    <a:pt x="32" y="115"/>
                    <a:pt x="27" y="120"/>
                    <a:pt x="20" y="120"/>
                  </a:cubicBezTo>
                  <a:close/>
                  <a:moveTo>
                    <a:pt x="60" y="72"/>
                  </a:moveTo>
                  <a:cubicBezTo>
                    <a:pt x="53" y="72"/>
                    <a:pt x="48" y="67"/>
                    <a:pt x="48" y="60"/>
                  </a:cubicBezTo>
                  <a:cubicBezTo>
                    <a:pt x="48" y="53"/>
                    <a:pt x="53" y="48"/>
                    <a:pt x="60" y="48"/>
                  </a:cubicBezTo>
                  <a:cubicBezTo>
                    <a:pt x="67" y="48"/>
                    <a:pt x="72" y="53"/>
                    <a:pt x="72" y="60"/>
                  </a:cubicBezTo>
                  <a:cubicBezTo>
                    <a:pt x="72" y="67"/>
                    <a:pt x="67" y="72"/>
                    <a:pt x="60" y="72"/>
                  </a:cubicBezTo>
                  <a:close/>
                  <a:moveTo>
                    <a:pt x="124" y="152"/>
                  </a:moveTo>
                  <a:cubicBezTo>
                    <a:pt x="117" y="152"/>
                    <a:pt x="112" y="147"/>
                    <a:pt x="112" y="140"/>
                  </a:cubicBezTo>
                  <a:cubicBezTo>
                    <a:pt x="112" y="133"/>
                    <a:pt x="117" y="128"/>
                    <a:pt x="124" y="128"/>
                  </a:cubicBezTo>
                  <a:cubicBezTo>
                    <a:pt x="131" y="128"/>
                    <a:pt x="136" y="133"/>
                    <a:pt x="136" y="140"/>
                  </a:cubicBezTo>
                  <a:cubicBezTo>
                    <a:pt x="136" y="147"/>
                    <a:pt x="131" y="152"/>
                    <a:pt x="124" y="152"/>
                  </a:cubicBezTo>
                  <a:close/>
                  <a:moveTo>
                    <a:pt x="200" y="32"/>
                  </a:moveTo>
                  <a:cubicBezTo>
                    <a:pt x="193" y="32"/>
                    <a:pt x="188" y="27"/>
                    <a:pt x="188" y="20"/>
                  </a:cubicBezTo>
                  <a:cubicBezTo>
                    <a:pt x="188" y="13"/>
                    <a:pt x="193" y="8"/>
                    <a:pt x="200" y="8"/>
                  </a:cubicBezTo>
                  <a:cubicBezTo>
                    <a:pt x="207" y="8"/>
                    <a:pt x="212" y="13"/>
                    <a:pt x="212" y="20"/>
                  </a:cubicBezTo>
                  <a:cubicBezTo>
                    <a:pt x="212" y="27"/>
                    <a:pt x="207" y="32"/>
                    <a:pt x="200" y="3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8902746" y="3110642"/>
              <a:ext cx="616502" cy="616502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9558262" y="3110642"/>
              <a:ext cx="1953058" cy="636717"/>
              <a:chOff x="2472974" y="3818949"/>
              <a:chExt cx="1953058" cy="636717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2485422" y="4024779"/>
                <a:ext cx="194061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Sed </a:t>
                </a:r>
                <a:r>
                  <a:rPr lang="en-US" sz="105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ut</a:t>
                </a:r>
                <a:r>
                  <a:rPr lang="en-US" sz="105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US" sz="105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perspiciatis</a:t>
                </a:r>
                <a:r>
                  <a:rPr lang="en-US" sz="105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unde </a:t>
                </a:r>
                <a:r>
                  <a:rPr lang="en-US" sz="105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omnis</a:t>
                </a:r>
                <a:r>
                  <a:rPr lang="en-US" sz="105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US" sz="105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iste</a:t>
                </a:r>
                <a:r>
                  <a:rPr lang="en-US" sz="105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US" sz="105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natus</a:t>
                </a:r>
                <a:r>
                  <a:rPr lang="en-US" sz="105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.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472974" y="3818949"/>
                <a:ext cx="19530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Feature Number 02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8902746" y="4345701"/>
            <a:ext cx="2608574" cy="636717"/>
            <a:chOff x="8902746" y="4345701"/>
            <a:chExt cx="2608574" cy="636717"/>
          </a:xfrm>
        </p:grpSpPr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9075266" y="4514252"/>
              <a:ext cx="271463" cy="279400"/>
            </a:xfrm>
            <a:custGeom>
              <a:avLst/>
              <a:gdLst>
                <a:gd name="T0" fmla="*/ 94 w 188"/>
                <a:gd name="T1" fmla="*/ 96 h 192"/>
                <a:gd name="T2" fmla="*/ 188 w 188"/>
                <a:gd name="T3" fmla="*/ 48 h 192"/>
                <a:gd name="T4" fmla="*/ 94 w 188"/>
                <a:gd name="T5" fmla="*/ 0 h 192"/>
                <a:gd name="T6" fmla="*/ 0 w 188"/>
                <a:gd name="T7" fmla="*/ 48 h 192"/>
                <a:gd name="T8" fmla="*/ 94 w 188"/>
                <a:gd name="T9" fmla="*/ 96 h 192"/>
                <a:gd name="T10" fmla="*/ 94 w 188"/>
                <a:gd name="T11" fmla="*/ 8 h 192"/>
                <a:gd name="T12" fmla="*/ 180 w 188"/>
                <a:gd name="T13" fmla="*/ 48 h 192"/>
                <a:gd name="T14" fmla="*/ 94 w 188"/>
                <a:gd name="T15" fmla="*/ 88 h 192"/>
                <a:gd name="T16" fmla="*/ 8 w 188"/>
                <a:gd name="T17" fmla="*/ 48 h 192"/>
                <a:gd name="T18" fmla="*/ 94 w 188"/>
                <a:gd name="T19" fmla="*/ 8 h 192"/>
                <a:gd name="T20" fmla="*/ 94 w 188"/>
                <a:gd name="T21" fmla="*/ 120 h 192"/>
                <a:gd name="T22" fmla="*/ 8 w 188"/>
                <a:gd name="T23" fmla="*/ 80 h 192"/>
                <a:gd name="T24" fmla="*/ 0 w 188"/>
                <a:gd name="T25" fmla="*/ 80 h 192"/>
                <a:gd name="T26" fmla="*/ 94 w 188"/>
                <a:gd name="T27" fmla="*/ 128 h 192"/>
                <a:gd name="T28" fmla="*/ 188 w 188"/>
                <a:gd name="T29" fmla="*/ 80 h 192"/>
                <a:gd name="T30" fmla="*/ 180 w 188"/>
                <a:gd name="T31" fmla="*/ 80 h 192"/>
                <a:gd name="T32" fmla="*/ 94 w 188"/>
                <a:gd name="T33" fmla="*/ 120 h 192"/>
                <a:gd name="T34" fmla="*/ 94 w 188"/>
                <a:gd name="T35" fmla="*/ 152 h 192"/>
                <a:gd name="T36" fmla="*/ 8 w 188"/>
                <a:gd name="T37" fmla="*/ 112 h 192"/>
                <a:gd name="T38" fmla="*/ 0 w 188"/>
                <a:gd name="T39" fmla="*/ 112 h 192"/>
                <a:gd name="T40" fmla="*/ 94 w 188"/>
                <a:gd name="T41" fmla="*/ 160 h 192"/>
                <a:gd name="T42" fmla="*/ 188 w 188"/>
                <a:gd name="T43" fmla="*/ 112 h 192"/>
                <a:gd name="T44" fmla="*/ 180 w 188"/>
                <a:gd name="T45" fmla="*/ 112 h 192"/>
                <a:gd name="T46" fmla="*/ 94 w 188"/>
                <a:gd name="T47" fmla="*/ 152 h 192"/>
                <a:gd name="T48" fmla="*/ 94 w 188"/>
                <a:gd name="T49" fmla="*/ 184 h 192"/>
                <a:gd name="T50" fmla="*/ 8 w 188"/>
                <a:gd name="T51" fmla="*/ 144 h 192"/>
                <a:gd name="T52" fmla="*/ 0 w 188"/>
                <a:gd name="T53" fmla="*/ 144 h 192"/>
                <a:gd name="T54" fmla="*/ 94 w 188"/>
                <a:gd name="T55" fmla="*/ 192 h 192"/>
                <a:gd name="T56" fmla="*/ 188 w 188"/>
                <a:gd name="T57" fmla="*/ 144 h 192"/>
                <a:gd name="T58" fmla="*/ 180 w 188"/>
                <a:gd name="T59" fmla="*/ 144 h 192"/>
                <a:gd name="T60" fmla="*/ 94 w 188"/>
                <a:gd name="T61" fmla="*/ 18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8" h="192">
                  <a:moveTo>
                    <a:pt x="94" y="96"/>
                  </a:moveTo>
                  <a:cubicBezTo>
                    <a:pt x="147" y="96"/>
                    <a:pt x="188" y="75"/>
                    <a:pt x="188" y="48"/>
                  </a:cubicBezTo>
                  <a:cubicBezTo>
                    <a:pt x="188" y="21"/>
                    <a:pt x="147" y="0"/>
                    <a:pt x="94" y="0"/>
                  </a:cubicBezTo>
                  <a:cubicBezTo>
                    <a:pt x="41" y="0"/>
                    <a:pt x="0" y="21"/>
                    <a:pt x="0" y="48"/>
                  </a:cubicBezTo>
                  <a:cubicBezTo>
                    <a:pt x="0" y="75"/>
                    <a:pt x="41" y="96"/>
                    <a:pt x="94" y="96"/>
                  </a:cubicBezTo>
                  <a:close/>
                  <a:moveTo>
                    <a:pt x="94" y="8"/>
                  </a:moveTo>
                  <a:cubicBezTo>
                    <a:pt x="141" y="8"/>
                    <a:pt x="180" y="26"/>
                    <a:pt x="180" y="48"/>
                  </a:cubicBezTo>
                  <a:cubicBezTo>
                    <a:pt x="180" y="70"/>
                    <a:pt x="141" y="88"/>
                    <a:pt x="94" y="88"/>
                  </a:cubicBezTo>
                  <a:cubicBezTo>
                    <a:pt x="47" y="88"/>
                    <a:pt x="8" y="70"/>
                    <a:pt x="8" y="48"/>
                  </a:cubicBezTo>
                  <a:cubicBezTo>
                    <a:pt x="8" y="26"/>
                    <a:pt x="47" y="8"/>
                    <a:pt x="94" y="8"/>
                  </a:cubicBezTo>
                  <a:close/>
                  <a:moveTo>
                    <a:pt x="94" y="120"/>
                  </a:moveTo>
                  <a:cubicBezTo>
                    <a:pt x="47" y="120"/>
                    <a:pt x="8" y="102"/>
                    <a:pt x="8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107"/>
                    <a:pt x="41" y="128"/>
                    <a:pt x="94" y="128"/>
                  </a:cubicBezTo>
                  <a:cubicBezTo>
                    <a:pt x="147" y="128"/>
                    <a:pt x="188" y="107"/>
                    <a:pt x="188" y="80"/>
                  </a:cubicBezTo>
                  <a:cubicBezTo>
                    <a:pt x="180" y="80"/>
                    <a:pt x="180" y="80"/>
                    <a:pt x="180" y="80"/>
                  </a:cubicBezTo>
                  <a:cubicBezTo>
                    <a:pt x="180" y="102"/>
                    <a:pt x="141" y="120"/>
                    <a:pt x="94" y="120"/>
                  </a:cubicBezTo>
                  <a:close/>
                  <a:moveTo>
                    <a:pt x="94" y="152"/>
                  </a:moveTo>
                  <a:cubicBezTo>
                    <a:pt x="47" y="152"/>
                    <a:pt x="8" y="134"/>
                    <a:pt x="8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39"/>
                    <a:pt x="41" y="160"/>
                    <a:pt x="94" y="160"/>
                  </a:cubicBezTo>
                  <a:cubicBezTo>
                    <a:pt x="147" y="160"/>
                    <a:pt x="188" y="139"/>
                    <a:pt x="188" y="112"/>
                  </a:cubicBezTo>
                  <a:cubicBezTo>
                    <a:pt x="180" y="112"/>
                    <a:pt x="180" y="112"/>
                    <a:pt x="180" y="112"/>
                  </a:cubicBezTo>
                  <a:cubicBezTo>
                    <a:pt x="180" y="134"/>
                    <a:pt x="141" y="152"/>
                    <a:pt x="94" y="152"/>
                  </a:cubicBezTo>
                  <a:close/>
                  <a:moveTo>
                    <a:pt x="94" y="184"/>
                  </a:moveTo>
                  <a:cubicBezTo>
                    <a:pt x="47" y="184"/>
                    <a:pt x="8" y="166"/>
                    <a:pt x="8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71"/>
                    <a:pt x="41" y="192"/>
                    <a:pt x="94" y="192"/>
                  </a:cubicBezTo>
                  <a:cubicBezTo>
                    <a:pt x="147" y="192"/>
                    <a:pt x="188" y="171"/>
                    <a:pt x="188" y="144"/>
                  </a:cubicBezTo>
                  <a:cubicBezTo>
                    <a:pt x="180" y="144"/>
                    <a:pt x="180" y="144"/>
                    <a:pt x="180" y="144"/>
                  </a:cubicBezTo>
                  <a:cubicBezTo>
                    <a:pt x="180" y="166"/>
                    <a:pt x="141" y="184"/>
                    <a:pt x="94" y="18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8902746" y="4345701"/>
              <a:ext cx="616502" cy="616502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9558262" y="4345701"/>
              <a:ext cx="1953058" cy="636717"/>
              <a:chOff x="2472974" y="3818949"/>
              <a:chExt cx="1953058" cy="636717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2485422" y="4024779"/>
                <a:ext cx="194061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Sed </a:t>
                </a:r>
                <a:r>
                  <a:rPr lang="en-US" sz="105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ut</a:t>
                </a:r>
                <a:r>
                  <a:rPr lang="en-US" sz="105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US" sz="105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perspiciatis</a:t>
                </a:r>
                <a:r>
                  <a:rPr lang="en-US" sz="105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unde </a:t>
                </a:r>
                <a:r>
                  <a:rPr lang="en-US" sz="105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omnis</a:t>
                </a:r>
                <a:r>
                  <a:rPr lang="en-US" sz="105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US" sz="105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iste</a:t>
                </a:r>
                <a:r>
                  <a:rPr lang="en-US" sz="105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US" sz="105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natus</a:t>
                </a:r>
                <a:r>
                  <a:rPr lang="en-US" sz="105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.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472974" y="3818949"/>
                <a:ext cx="19530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Feature Number 03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7" name="图片占位符 6" descr="D:\办公资源网录入\PPT录入素材\2.jpg2"/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/>
          <a:stretch>
            <a:fillRect/>
          </a:stretch>
        </p:blipFill>
        <p:spPr>
          <a:xfrm rot="549907">
            <a:off x="4623703" y="2200693"/>
            <a:ext cx="1367468" cy="1708785"/>
          </a:xfr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89349" y="5130061"/>
            <a:ext cx="2678382" cy="26797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4837" y="4751199"/>
            <a:ext cx="2754544" cy="275590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6977" y="-1062219"/>
            <a:ext cx="4518976" cy="452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71" y="1008507"/>
            <a:ext cx="11224831" cy="48409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3508" y="-950433"/>
            <a:ext cx="5445620" cy="50800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4930" y="-130694"/>
            <a:ext cx="1599413" cy="9271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8420" y="-626878"/>
            <a:ext cx="3503476" cy="33909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781" y="5837423"/>
            <a:ext cx="1916757" cy="14351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1438" y="5085989"/>
            <a:ext cx="2170632" cy="203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8281" y="3190799"/>
            <a:ext cx="6016839" cy="45593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149" y="1299244"/>
            <a:ext cx="6736153" cy="4550249"/>
          </a:xfrm>
          <a:prstGeom prst="rect">
            <a:avLst/>
          </a:prstGeom>
        </p:spPr>
      </p:pic>
      <p:sp>
        <p:nvSpPr>
          <p:cNvPr id="10" name="TextBox 28"/>
          <p:cNvSpPr txBox="1"/>
          <p:nvPr/>
        </p:nvSpPr>
        <p:spPr>
          <a:xfrm>
            <a:off x="1161427" y="3767965"/>
            <a:ext cx="307702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Sed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perspiciatis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unde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omnis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iste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natus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error sit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voluptatem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accusantium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doloremque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laudantium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totam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rem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aperiam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grpSp>
        <p:nvGrpSpPr>
          <p:cNvPr id="11" name="Group 1"/>
          <p:cNvGrpSpPr/>
          <p:nvPr/>
        </p:nvGrpSpPr>
        <p:grpSpPr>
          <a:xfrm>
            <a:off x="721917" y="1847347"/>
            <a:ext cx="5004546" cy="1622028"/>
            <a:chOff x="721917" y="1847347"/>
            <a:chExt cx="5004546" cy="1622028"/>
          </a:xfrm>
        </p:grpSpPr>
        <p:sp>
          <p:nvSpPr>
            <p:cNvPr id="12" name="TextBox 26"/>
            <p:cNvSpPr txBox="1"/>
            <p:nvPr/>
          </p:nvSpPr>
          <p:spPr>
            <a:xfrm>
              <a:off x="1161426" y="1847347"/>
              <a:ext cx="30770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PART  FOUR</a:t>
              </a:r>
            </a:p>
          </p:txBody>
        </p:sp>
        <p:sp>
          <p:nvSpPr>
            <p:cNvPr id="13" name="TextBox 27"/>
            <p:cNvSpPr txBox="1"/>
            <p:nvPr/>
          </p:nvSpPr>
          <p:spPr>
            <a:xfrm>
              <a:off x="1117885" y="2145936"/>
              <a:ext cx="460857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cs typeface="+mn-ea"/>
                  <a:sym typeface="+mn-lt"/>
                </a:rPr>
                <a:t>SPECIAL</a:t>
              </a:r>
            </a:p>
            <a:p>
              <a:r>
                <a:rPr lang="en-US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IMAGE LAYOUT</a:t>
              </a:r>
            </a:p>
          </p:txBody>
        </p:sp>
        <p:grpSp>
          <p:nvGrpSpPr>
            <p:cNvPr id="14" name="Group 29"/>
            <p:cNvGrpSpPr/>
            <p:nvPr/>
          </p:nvGrpSpPr>
          <p:grpSpPr>
            <a:xfrm>
              <a:off x="721917" y="2378572"/>
              <a:ext cx="295275" cy="246132"/>
              <a:chOff x="466725" y="2427118"/>
              <a:chExt cx="295275" cy="246132"/>
            </a:xfrm>
          </p:grpSpPr>
          <p:sp>
            <p:nvSpPr>
              <p:cNvPr id="15" name="Rectangle: Rounded Corners 30"/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6" name="Rectangle: Rounded Corners 31"/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7" name="TextBox 32"/>
          <p:cNvSpPr txBox="1"/>
          <p:nvPr/>
        </p:nvSpPr>
        <p:spPr>
          <a:xfrm>
            <a:off x="1161427" y="4639019"/>
            <a:ext cx="307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“Nemo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enim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ipsam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voluptatem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quia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voluptas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aspernatur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aut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odit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aut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fugit”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INFOGRAPHIC </a:t>
            </a:r>
            <a:r>
              <a:rPr lang="en-US" b="0" dirty="0">
                <a:latin typeface="+mn-lt"/>
                <a:cs typeface="+mn-ea"/>
                <a:sym typeface="+mn-lt"/>
              </a:rPr>
              <a:t>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Solid Project’s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82098" y="1924050"/>
            <a:ext cx="3227804" cy="4140178"/>
            <a:chOff x="4631916" y="1551077"/>
            <a:chExt cx="2928169" cy="3755847"/>
          </a:xfrm>
        </p:grpSpPr>
        <p:sp>
          <p:nvSpPr>
            <p:cNvPr id="5" name="Freeform 5"/>
            <p:cNvSpPr/>
            <p:nvPr/>
          </p:nvSpPr>
          <p:spPr bwMode="auto">
            <a:xfrm>
              <a:off x="4631916" y="1551077"/>
              <a:ext cx="2928169" cy="3755847"/>
            </a:xfrm>
            <a:custGeom>
              <a:avLst/>
              <a:gdLst>
                <a:gd name="T0" fmla="*/ 1731 w 3368"/>
                <a:gd name="T1" fmla="*/ 0 h 4320"/>
                <a:gd name="T2" fmla="*/ 1616 w 3368"/>
                <a:gd name="T3" fmla="*/ 254 h 4320"/>
                <a:gd name="T4" fmla="*/ 1485 w 3368"/>
                <a:gd name="T5" fmla="*/ 439 h 4320"/>
                <a:gd name="T6" fmla="*/ 1339 w 3368"/>
                <a:gd name="T7" fmla="*/ 702 h 4320"/>
                <a:gd name="T8" fmla="*/ 958 w 3368"/>
                <a:gd name="T9" fmla="*/ 942 h 4320"/>
                <a:gd name="T10" fmla="*/ 856 w 3368"/>
                <a:gd name="T11" fmla="*/ 1301 h 4320"/>
                <a:gd name="T12" fmla="*/ 418 w 3368"/>
                <a:gd name="T13" fmla="*/ 1635 h 4320"/>
                <a:gd name="T14" fmla="*/ 0 w 3368"/>
                <a:gd name="T15" fmla="*/ 1709 h 4320"/>
                <a:gd name="T16" fmla="*/ 243 w 3368"/>
                <a:gd name="T17" fmla="*/ 2013 h 4320"/>
                <a:gd name="T18" fmla="*/ 611 w 3368"/>
                <a:gd name="T19" fmla="*/ 2354 h 4320"/>
                <a:gd name="T20" fmla="*/ 600 w 3368"/>
                <a:gd name="T21" fmla="*/ 2776 h 4320"/>
                <a:gd name="T22" fmla="*/ 1404 w 3368"/>
                <a:gd name="T23" fmla="*/ 4034 h 4320"/>
                <a:gd name="T24" fmla="*/ 1593 w 3368"/>
                <a:gd name="T25" fmla="*/ 4320 h 4320"/>
                <a:gd name="T26" fmla="*/ 1698 w 3368"/>
                <a:gd name="T27" fmla="*/ 4279 h 4320"/>
                <a:gd name="T28" fmla="*/ 1755 w 3368"/>
                <a:gd name="T29" fmla="*/ 4202 h 4320"/>
                <a:gd name="T30" fmla="*/ 1755 w 3368"/>
                <a:gd name="T31" fmla="*/ 4182 h 4320"/>
                <a:gd name="T32" fmla="*/ 2109 w 3368"/>
                <a:gd name="T33" fmla="*/ 3820 h 4320"/>
                <a:gd name="T34" fmla="*/ 2301 w 3368"/>
                <a:gd name="T35" fmla="*/ 3723 h 4320"/>
                <a:gd name="T36" fmla="*/ 2308 w 3368"/>
                <a:gd name="T37" fmla="*/ 3594 h 4320"/>
                <a:gd name="T38" fmla="*/ 2487 w 3368"/>
                <a:gd name="T39" fmla="*/ 3530 h 4320"/>
                <a:gd name="T40" fmla="*/ 2666 w 3368"/>
                <a:gd name="T41" fmla="*/ 2658 h 4320"/>
                <a:gd name="T42" fmla="*/ 2723 w 3368"/>
                <a:gd name="T43" fmla="*/ 2516 h 4320"/>
                <a:gd name="T44" fmla="*/ 3197 w 3368"/>
                <a:gd name="T45" fmla="*/ 2034 h 4320"/>
                <a:gd name="T46" fmla="*/ 3368 w 3368"/>
                <a:gd name="T47" fmla="*/ 1709 h 4320"/>
                <a:gd name="T48" fmla="*/ 2875 w 3368"/>
                <a:gd name="T49" fmla="*/ 1571 h 4320"/>
                <a:gd name="T50" fmla="*/ 2585 w 3368"/>
                <a:gd name="T51" fmla="*/ 1412 h 4320"/>
                <a:gd name="T52" fmla="*/ 2281 w 3368"/>
                <a:gd name="T53" fmla="*/ 874 h 4320"/>
                <a:gd name="T54" fmla="*/ 1954 w 3368"/>
                <a:gd name="T55" fmla="*/ 372 h 4320"/>
                <a:gd name="T56" fmla="*/ 1904 w 3368"/>
                <a:gd name="T57" fmla="*/ 284 h 4320"/>
                <a:gd name="T58" fmla="*/ 1820 w 3368"/>
                <a:gd name="T59" fmla="*/ 109 h 4320"/>
                <a:gd name="T60" fmla="*/ 1786 w 3368"/>
                <a:gd name="T61" fmla="*/ 105 h 4320"/>
                <a:gd name="T62" fmla="*/ 1731 w 3368"/>
                <a:gd name="T63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68" h="4320">
                  <a:moveTo>
                    <a:pt x="1731" y="0"/>
                  </a:moveTo>
                  <a:lnTo>
                    <a:pt x="1616" y="254"/>
                  </a:lnTo>
                  <a:lnTo>
                    <a:pt x="1485" y="439"/>
                  </a:lnTo>
                  <a:lnTo>
                    <a:pt x="1339" y="702"/>
                  </a:lnTo>
                  <a:lnTo>
                    <a:pt x="958" y="942"/>
                  </a:lnTo>
                  <a:lnTo>
                    <a:pt x="856" y="1301"/>
                  </a:lnTo>
                  <a:lnTo>
                    <a:pt x="418" y="1635"/>
                  </a:lnTo>
                  <a:lnTo>
                    <a:pt x="0" y="1709"/>
                  </a:lnTo>
                  <a:lnTo>
                    <a:pt x="243" y="2013"/>
                  </a:lnTo>
                  <a:lnTo>
                    <a:pt x="611" y="2354"/>
                  </a:lnTo>
                  <a:lnTo>
                    <a:pt x="600" y="2776"/>
                  </a:lnTo>
                  <a:lnTo>
                    <a:pt x="1404" y="4034"/>
                  </a:lnTo>
                  <a:lnTo>
                    <a:pt x="1593" y="4320"/>
                  </a:lnTo>
                  <a:lnTo>
                    <a:pt x="1698" y="4279"/>
                  </a:lnTo>
                  <a:lnTo>
                    <a:pt x="1755" y="4202"/>
                  </a:lnTo>
                  <a:lnTo>
                    <a:pt x="1755" y="4182"/>
                  </a:lnTo>
                  <a:lnTo>
                    <a:pt x="2109" y="3820"/>
                  </a:lnTo>
                  <a:lnTo>
                    <a:pt x="2301" y="3723"/>
                  </a:lnTo>
                  <a:lnTo>
                    <a:pt x="2308" y="3594"/>
                  </a:lnTo>
                  <a:lnTo>
                    <a:pt x="2487" y="3530"/>
                  </a:lnTo>
                  <a:lnTo>
                    <a:pt x="2666" y="2658"/>
                  </a:lnTo>
                  <a:lnTo>
                    <a:pt x="2723" y="2516"/>
                  </a:lnTo>
                  <a:lnTo>
                    <a:pt x="3197" y="2034"/>
                  </a:lnTo>
                  <a:lnTo>
                    <a:pt x="3368" y="1709"/>
                  </a:lnTo>
                  <a:lnTo>
                    <a:pt x="2875" y="1571"/>
                  </a:lnTo>
                  <a:lnTo>
                    <a:pt x="2585" y="1412"/>
                  </a:lnTo>
                  <a:lnTo>
                    <a:pt x="2281" y="874"/>
                  </a:lnTo>
                  <a:lnTo>
                    <a:pt x="1954" y="372"/>
                  </a:lnTo>
                  <a:lnTo>
                    <a:pt x="1904" y="284"/>
                  </a:lnTo>
                  <a:lnTo>
                    <a:pt x="1820" y="109"/>
                  </a:lnTo>
                  <a:lnTo>
                    <a:pt x="1786" y="105"/>
                  </a:lnTo>
                  <a:lnTo>
                    <a:pt x="173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" name="Freeform 35"/>
            <p:cNvSpPr/>
            <p:nvPr/>
          </p:nvSpPr>
          <p:spPr bwMode="auto">
            <a:xfrm>
              <a:off x="6508100" y="3342929"/>
              <a:ext cx="645101" cy="1277162"/>
            </a:xfrm>
            <a:custGeom>
              <a:avLst/>
              <a:gdLst>
                <a:gd name="T0" fmla="*/ 508 w 742"/>
                <a:gd name="T1" fmla="*/ 597 h 1469"/>
                <a:gd name="T2" fmla="*/ 565 w 742"/>
                <a:gd name="T3" fmla="*/ 455 h 1469"/>
                <a:gd name="T4" fmla="*/ 742 w 742"/>
                <a:gd name="T5" fmla="*/ 1 h 1469"/>
                <a:gd name="T6" fmla="*/ 739 w 742"/>
                <a:gd name="T7" fmla="*/ 0 h 1469"/>
                <a:gd name="T8" fmla="*/ 1 w 742"/>
                <a:gd name="T9" fmla="*/ 171 h 1469"/>
                <a:gd name="T10" fmla="*/ 0 w 742"/>
                <a:gd name="T11" fmla="*/ 171 h 1469"/>
                <a:gd name="T12" fmla="*/ 51 w 742"/>
                <a:gd name="T13" fmla="*/ 813 h 1469"/>
                <a:gd name="T14" fmla="*/ 328 w 742"/>
                <a:gd name="T15" fmla="*/ 1469 h 1469"/>
                <a:gd name="T16" fmla="*/ 329 w 742"/>
                <a:gd name="T17" fmla="*/ 1469 h 1469"/>
                <a:gd name="T18" fmla="*/ 508 w 742"/>
                <a:gd name="T19" fmla="*/ 597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2" h="1469">
                  <a:moveTo>
                    <a:pt x="508" y="597"/>
                  </a:moveTo>
                  <a:lnTo>
                    <a:pt x="565" y="455"/>
                  </a:lnTo>
                  <a:lnTo>
                    <a:pt x="742" y="1"/>
                  </a:lnTo>
                  <a:lnTo>
                    <a:pt x="739" y="0"/>
                  </a:lnTo>
                  <a:lnTo>
                    <a:pt x="1" y="171"/>
                  </a:lnTo>
                  <a:lnTo>
                    <a:pt x="0" y="171"/>
                  </a:lnTo>
                  <a:lnTo>
                    <a:pt x="51" y="813"/>
                  </a:lnTo>
                  <a:lnTo>
                    <a:pt x="328" y="1469"/>
                  </a:lnTo>
                  <a:lnTo>
                    <a:pt x="329" y="1469"/>
                  </a:lnTo>
                  <a:lnTo>
                    <a:pt x="508" y="5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" name="Freeform 22"/>
            <p:cNvSpPr/>
            <p:nvPr/>
          </p:nvSpPr>
          <p:spPr bwMode="auto">
            <a:xfrm>
              <a:off x="4636263" y="2690003"/>
              <a:ext cx="729434" cy="426010"/>
            </a:xfrm>
            <a:custGeom>
              <a:avLst/>
              <a:gdLst>
                <a:gd name="T0" fmla="*/ 743 w 839"/>
                <a:gd name="T1" fmla="*/ 359 h 490"/>
                <a:gd name="T2" fmla="*/ 740 w 839"/>
                <a:gd name="T3" fmla="*/ 357 h 490"/>
                <a:gd name="T4" fmla="*/ 839 w 839"/>
                <a:gd name="T5" fmla="*/ 0 h 490"/>
                <a:gd name="T6" fmla="*/ 413 w 839"/>
                <a:gd name="T7" fmla="*/ 325 h 490"/>
                <a:gd name="T8" fmla="*/ 0 w 839"/>
                <a:gd name="T9" fmla="*/ 398 h 490"/>
                <a:gd name="T10" fmla="*/ 148 w 839"/>
                <a:gd name="T11" fmla="*/ 490 h 490"/>
                <a:gd name="T12" fmla="*/ 743 w 839"/>
                <a:gd name="T13" fmla="*/ 359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9" h="490">
                  <a:moveTo>
                    <a:pt x="743" y="359"/>
                  </a:moveTo>
                  <a:lnTo>
                    <a:pt x="740" y="357"/>
                  </a:lnTo>
                  <a:lnTo>
                    <a:pt x="839" y="0"/>
                  </a:lnTo>
                  <a:lnTo>
                    <a:pt x="413" y="325"/>
                  </a:lnTo>
                  <a:lnTo>
                    <a:pt x="0" y="398"/>
                  </a:lnTo>
                  <a:lnTo>
                    <a:pt x="148" y="490"/>
                  </a:lnTo>
                  <a:lnTo>
                    <a:pt x="743" y="35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5921250" y="1551077"/>
              <a:ext cx="362544" cy="499041"/>
            </a:xfrm>
            <a:custGeom>
              <a:avLst/>
              <a:gdLst>
                <a:gd name="T0" fmla="*/ 417 w 417"/>
                <a:gd name="T1" fmla="*/ 274 h 574"/>
                <a:gd name="T2" fmla="*/ 337 w 417"/>
                <a:gd name="T3" fmla="*/ 109 h 574"/>
                <a:gd name="T4" fmla="*/ 303 w 417"/>
                <a:gd name="T5" fmla="*/ 105 h 574"/>
                <a:gd name="T6" fmla="*/ 248 w 417"/>
                <a:gd name="T7" fmla="*/ 0 h 574"/>
                <a:gd name="T8" fmla="*/ 133 w 417"/>
                <a:gd name="T9" fmla="*/ 254 h 574"/>
                <a:gd name="T10" fmla="*/ 2 w 417"/>
                <a:gd name="T11" fmla="*/ 439 h 574"/>
                <a:gd name="T12" fmla="*/ 0 w 417"/>
                <a:gd name="T13" fmla="*/ 443 h 574"/>
                <a:gd name="T14" fmla="*/ 262 w 417"/>
                <a:gd name="T15" fmla="*/ 574 h 574"/>
                <a:gd name="T16" fmla="*/ 417 w 417"/>
                <a:gd name="T17" fmla="*/ 27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7" h="574">
                  <a:moveTo>
                    <a:pt x="417" y="274"/>
                  </a:moveTo>
                  <a:lnTo>
                    <a:pt x="337" y="109"/>
                  </a:lnTo>
                  <a:lnTo>
                    <a:pt x="303" y="105"/>
                  </a:lnTo>
                  <a:lnTo>
                    <a:pt x="248" y="0"/>
                  </a:lnTo>
                  <a:lnTo>
                    <a:pt x="133" y="254"/>
                  </a:lnTo>
                  <a:lnTo>
                    <a:pt x="2" y="439"/>
                  </a:lnTo>
                  <a:lnTo>
                    <a:pt x="0" y="443"/>
                  </a:lnTo>
                  <a:lnTo>
                    <a:pt x="262" y="574"/>
                  </a:lnTo>
                  <a:lnTo>
                    <a:pt x="417" y="27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6149904" y="1949266"/>
              <a:ext cx="473828" cy="495563"/>
            </a:xfrm>
            <a:custGeom>
              <a:avLst/>
              <a:gdLst>
                <a:gd name="T0" fmla="*/ 535 w 545"/>
                <a:gd name="T1" fmla="*/ 416 h 570"/>
                <a:gd name="T2" fmla="*/ 264 w 545"/>
                <a:gd name="T3" fmla="*/ 0 h 570"/>
                <a:gd name="T4" fmla="*/ 251 w 545"/>
                <a:gd name="T5" fmla="*/ 100 h 570"/>
                <a:gd name="T6" fmla="*/ 0 w 545"/>
                <a:gd name="T7" fmla="*/ 116 h 570"/>
                <a:gd name="T8" fmla="*/ 276 w 545"/>
                <a:gd name="T9" fmla="*/ 525 h 570"/>
                <a:gd name="T10" fmla="*/ 436 w 545"/>
                <a:gd name="T11" fmla="*/ 570 h 570"/>
                <a:gd name="T12" fmla="*/ 545 w 545"/>
                <a:gd name="T13" fmla="*/ 433 h 570"/>
                <a:gd name="T14" fmla="*/ 535 w 545"/>
                <a:gd name="T15" fmla="*/ 416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5" h="570">
                  <a:moveTo>
                    <a:pt x="535" y="416"/>
                  </a:moveTo>
                  <a:lnTo>
                    <a:pt x="264" y="0"/>
                  </a:lnTo>
                  <a:lnTo>
                    <a:pt x="251" y="100"/>
                  </a:lnTo>
                  <a:lnTo>
                    <a:pt x="0" y="116"/>
                  </a:lnTo>
                  <a:lnTo>
                    <a:pt x="276" y="525"/>
                  </a:lnTo>
                  <a:lnTo>
                    <a:pt x="436" y="570"/>
                  </a:lnTo>
                  <a:lnTo>
                    <a:pt x="545" y="433"/>
                  </a:lnTo>
                  <a:lnTo>
                    <a:pt x="535" y="41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6149904" y="1789295"/>
              <a:ext cx="229524" cy="260823"/>
            </a:xfrm>
            <a:custGeom>
              <a:avLst/>
              <a:gdLst>
                <a:gd name="T0" fmla="*/ 264 w 264"/>
                <a:gd name="T1" fmla="*/ 184 h 300"/>
                <a:gd name="T2" fmla="*/ 208 w 264"/>
                <a:gd name="T3" fmla="*/ 98 h 300"/>
                <a:gd name="T4" fmla="*/ 158 w 264"/>
                <a:gd name="T5" fmla="*/ 10 h 300"/>
                <a:gd name="T6" fmla="*/ 154 w 264"/>
                <a:gd name="T7" fmla="*/ 0 h 300"/>
                <a:gd name="T8" fmla="*/ 0 w 264"/>
                <a:gd name="T9" fmla="*/ 298 h 300"/>
                <a:gd name="T10" fmla="*/ 0 w 264"/>
                <a:gd name="T11" fmla="*/ 300 h 300"/>
                <a:gd name="T12" fmla="*/ 251 w 264"/>
                <a:gd name="T13" fmla="*/ 284 h 300"/>
                <a:gd name="T14" fmla="*/ 264 w 264"/>
                <a:gd name="T15" fmla="*/ 18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300">
                  <a:moveTo>
                    <a:pt x="264" y="184"/>
                  </a:moveTo>
                  <a:lnTo>
                    <a:pt x="208" y="98"/>
                  </a:lnTo>
                  <a:lnTo>
                    <a:pt x="158" y="10"/>
                  </a:lnTo>
                  <a:lnTo>
                    <a:pt x="154" y="0"/>
                  </a:lnTo>
                  <a:lnTo>
                    <a:pt x="0" y="298"/>
                  </a:lnTo>
                  <a:lnTo>
                    <a:pt x="0" y="300"/>
                  </a:lnTo>
                  <a:lnTo>
                    <a:pt x="251" y="284"/>
                  </a:lnTo>
                  <a:lnTo>
                    <a:pt x="264" y="18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5795185" y="1936225"/>
              <a:ext cx="352980" cy="226046"/>
            </a:xfrm>
            <a:custGeom>
              <a:avLst/>
              <a:gdLst>
                <a:gd name="T0" fmla="*/ 406 w 406"/>
                <a:gd name="T1" fmla="*/ 131 h 260"/>
                <a:gd name="T2" fmla="*/ 145 w 406"/>
                <a:gd name="T3" fmla="*/ 0 h 260"/>
                <a:gd name="T4" fmla="*/ 1 w 406"/>
                <a:gd name="T5" fmla="*/ 259 h 260"/>
                <a:gd name="T6" fmla="*/ 0 w 406"/>
                <a:gd name="T7" fmla="*/ 260 h 260"/>
                <a:gd name="T8" fmla="*/ 171 w 406"/>
                <a:gd name="T9" fmla="*/ 260 h 260"/>
                <a:gd name="T10" fmla="*/ 406 w 406"/>
                <a:gd name="T11" fmla="*/ 13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260">
                  <a:moveTo>
                    <a:pt x="406" y="131"/>
                  </a:moveTo>
                  <a:lnTo>
                    <a:pt x="145" y="0"/>
                  </a:lnTo>
                  <a:lnTo>
                    <a:pt x="1" y="259"/>
                  </a:lnTo>
                  <a:lnTo>
                    <a:pt x="0" y="260"/>
                  </a:lnTo>
                  <a:lnTo>
                    <a:pt x="171" y="260"/>
                  </a:lnTo>
                  <a:lnTo>
                    <a:pt x="406" y="13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5948201" y="2049249"/>
              <a:ext cx="206919" cy="336462"/>
            </a:xfrm>
            <a:custGeom>
              <a:avLst/>
              <a:gdLst>
                <a:gd name="T0" fmla="*/ 102 w 238"/>
                <a:gd name="T1" fmla="*/ 372 h 387"/>
                <a:gd name="T2" fmla="*/ 91 w 238"/>
                <a:gd name="T3" fmla="*/ 219 h 387"/>
                <a:gd name="T4" fmla="*/ 238 w 238"/>
                <a:gd name="T5" fmla="*/ 8 h 387"/>
                <a:gd name="T6" fmla="*/ 232 w 238"/>
                <a:gd name="T7" fmla="*/ 0 h 387"/>
                <a:gd name="T8" fmla="*/ 231 w 238"/>
                <a:gd name="T9" fmla="*/ 0 h 387"/>
                <a:gd name="T10" fmla="*/ 231 w 238"/>
                <a:gd name="T11" fmla="*/ 1 h 387"/>
                <a:gd name="T12" fmla="*/ 230 w 238"/>
                <a:gd name="T13" fmla="*/ 1 h 387"/>
                <a:gd name="T14" fmla="*/ 0 w 238"/>
                <a:gd name="T15" fmla="*/ 128 h 387"/>
                <a:gd name="T16" fmla="*/ 10 w 238"/>
                <a:gd name="T17" fmla="*/ 387 h 387"/>
                <a:gd name="T18" fmla="*/ 102 w 238"/>
                <a:gd name="T19" fmla="*/ 372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387">
                  <a:moveTo>
                    <a:pt x="102" y="372"/>
                  </a:moveTo>
                  <a:lnTo>
                    <a:pt x="91" y="219"/>
                  </a:lnTo>
                  <a:lnTo>
                    <a:pt x="238" y="8"/>
                  </a:lnTo>
                  <a:lnTo>
                    <a:pt x="232" y="0"/>
                  </a:lnTo>
                  <a:lnTo>
                    <a:pt x="231" y="0"/>
                  </a:lnTo>
                  <a:lnTo>
                    <a:pt x="231" y="1"/>
                  </a:lnTo>
                  <a:lnTo>
                    <a:pt x="230" y="1"/>
                  </a:lnTo>
                  <a:lnTo>
                    <a:pt x="0" y="128"/>
                  </a:lnTo>
                  <a:lnTo>
                    <a:pt x="10" y="387"/>
                  </a:lnTo>
                  <a:lnTo>
                    <a:pt x="102" y="37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6258580" y="2325721"/>
              <a:ext cx="608586" cy="432097"/>
            </a:xfrm>
            <a:custGeom>
              <a:avLst/>
              <a:gdLst>
                <a:gd name="T0" fmla="*/ 401 w 700"/>
                <a:gd name="T1" fmla="*/ 240 h 497"/>
                <a:gd name="T2" fmla="*/ 700 w 700"/>
                <a:gd name="T3" fmla="*/ 497 h 497"/>
                <a:gd name="T4" fmla="*/ 420 w 700"/>
                <a:gd name="T5" fmla="*/ 0 h 497"/>
                <a:gd name="T6" fmla="*/ 311 w 700"/>
                <a:gd name="T7" fmla="*/ 137 h 497"/>
                <a:gd name="T8" fmla="*/ 151 w 700"/>
                <a:gd name="T9" fmla="*/ 92 h 497"/>
                <a:gd name="T10" fmla="*/ 150 w 700"/>
                <a:gd name="T11" fmla="*/ 91 h 497"/>
                <a:gd name="T12" fmla="*/ 0 w 700"/>
                <a:gd name="T13" fmla="*/ 54 h 497"/>
                <a:gd name="T14" fmla="*/ 401 w 700"/>
                <a:gd name="T15" fmla="*/ 24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0" h="497">
                  <a:moveTo>
                    <a:pt x="401" y="240"/>
                  </a:moveTo>
                  <a:lnTo>
                    <a:pt x="700" y="497"/>
                  </a:lnTo>
                  <a:lnTo>
                    <a:pt x="420" y="0"/>
                  </a:lnTo>
                  <a:lnTo>
                    <a:pt x="311" y="137"/>
                  </a:lnTo>
                  <a:lnTo>
                    <a:pt x="151" y="92"/>
                  </a:lnTo>
                  <a:lnTo>
                    <a:pt x="150" y="91"/>
                  </a:lnTo>
                  <a:lnTo>
                    <a:pt x="0" y="54"/>
                  </a:lnTo>
                  <a:lnTo>
                    <a:pt x="401" y="24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6029925" y="2056204"/>
              <a:ext cx="359066" cy="348633"/>
            </a:xfrm>
            <a:custGeom>
              <a:avLst/>
              <a:gdLst>
                <a:gd name="T0" fmla="*/ 413 w 413"/>
                <a:gd name="T1" fmla="*/ 401 h 401"/>
                <a:gd name="T2" fmla="*/ 144 w 413"/>
                <a:gd name="T3" fmla="*/ 0 h 401"/>
                <a:gd name="T4" fmla="*/ 0 w 413"/>
                <a:gd name="T5" fmla="*/ 208 h 401"/>
                <a:gd name="T6" fmla="*/ 263 w 413"/>
                <a:gd name="T7" fmla="*/ 364 h 401"/>
                <a:gd name="T8" fmla="*/ 413 w 413"/>
                <a:gd name="T9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401">
                  <a:moveTo>
                    <a:pt x="413" y="401"/>
                  </a:moveTo>
                  <a:lnTo>
                    <a:pt x="144" y="0"/>
                  </a:lnTo>
                  <a:lnTo>
                    <a:pt x="0" y="208"/>
                  </a:lnTo>
                  <a:lnTo>
                    <a:pt x="263" y="364"/>
                  </a:lnTo>
                  <a:lnTo>
                    <a:pt x="413" y="4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6027317" y="2237041"/>
              <a:ext cx="577287" cy="297338"/>
            </a:xfrm>
            <a:custGeom>
              <a:avLst/>
              <a:gdLst>
                <a:gd name="T0" fmla="*/ 266 w 664"/>
                <a:gd name="T1" fmla="*/ 156 h 342"/>
                <a:gd name="T2" fmla="*/ 3 w 664"/>
                <a:gd name="T3" fmla="*/ 0 h 342"/>
                <a:gd name="T4" fmla="*/ 0 w 664"/>
                <a:gd name="T5" fmla="*/ 3 h 342"/>
                <a:gd name="T6" fmla="*/ 11 w 664"/>
                <a:gd name="T7" fmla="*/ 152 h 342"/>
                <a:gd name="T8" fmla="*/ 664 w 664"/>
                <a:gd name="T9" fmla="*/ 342 h 342"/>
                <a:gd name="T10" fmla="*/ 266 w 664"/>
                <a:gd name="T11" fmla="*/ 156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4" h="342">
                  <a:moveTo>
                    <a:pt x="266" y="156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11" y="152"/>
                  </a:lnTo>
                  <a:lnTo>
                    <a:pt x="664" y="342"/>
                  </a:lnTo>
                  <a:lnTo>
                    <a:pt x="266" y="15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5799532" y="2160533"/>
              <a:ext cx="157363" cy="211267"/>
            </a:xfrm>
            <a:custGeom>
              <a:avLst/>
              <a:gdLst>
                <a:gd name="T0" fmla="*/ 171 w 181"/>
                <a:gd name="T1" fmla="*/ 0 h 243"/>
                <a:gd name="T2" fmla="*/ 166 w 181"/>
                <a:gd name="T3" fmla="*/ 2 h 243"/>
                <a:gd name="T4" fmla="*/ 0 w 181"/>
                <a:gd name="T5" fmla="*/ 2 h 243"/>
                <a:gd name="T6" fmla="*/ 181 w 181"/>
                <a:gd name="T7" fmla="*/ 243 h 243"/>
                <a:gd name="T8" fmla="*/ 171 w 181"/>
                <a:gd name="T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43">
                  <a:moveTo>
                    <a:pt x="171" y="0"/>
                  </a:moveTo>
                  <a:lnTo>
                    <a:pt x="166" y="2"/>
                  </a:lnTo>
                  <a:lnTo>
                    <a:pt x="0" y="2"/>
                  </a:lnTo>
                  <a:lnTo>
                    <a:pt x="181" y="243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5670860" y="2162272"/>
              <a:ext cx="286036" cy="492086"/>
            </a:xfrm>
            <a:custGeom>
              <a:avLst/>
              <a:gdLst>
                <a:gd name="T0" fmla="*/ 196 w 329"/>
                <a:gd name="T1" fmla="*/ 566 h 566"/>
                <a:gd name="T2" fmla="*/ 329 w 329"/>
                <a:gd name="T3" fmla="*/ 257 h 566"/>
                <a:gd name="T4" fmla="*/ 329 w 329"/>
                <a:gd name="T5" fmla="*/ 241 h 566"/>
                <a:gd name="T6" fmla="*/ 148 w 329"/>
                <a:gd name="T7" fmla="*/ 0 h 566"/>
                <a:gd name="T8" fmla="*/ 143 w 329"/>
                <a:gd name="T9" fmla="*/ 0 h 566"/>
                <a:gd name="T10" fmla="*/ 131 w 329"/>
                <a:gd name="T11" fmla="*/ 8 h 566"/>
                <a:gd name="T12" fmla="*/ 0 w 329"/>
                <a:gd name="T13" fmla="*/ 204 h 566"/>
                <a:gd name="T14" fmla="*/ 196 w 329"/>
                <a:gd name="T1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9" h="566">
                  <a:moveTo>
                    <a:pt x="196" y="566"/>
                  </a:moveTo>
                  <a:lnTo>
                    <a:pt x="329" y="257"/>
                  </a:lnTo>
                  <a:lnTo>
                    <a:pt x="329" y="241"/>
                  </a:lnTo>
                  <a:lnTo>
                    <a:pt x="148" y="0"/>
                  </a:lnTo>
                  <a:lnTo>
                    <a:pt x="143" y="0"/>
                  </a:lnTo>
                  <a:lnTo>
                    <a:pt x="131" y="8"/>
                  </a:lnTo>
                  <a:lnTo>
                    <a:pt x="0" y="204"/>
                  </a:lnTo>
                  <a:lnTo>
                    <a:pt x="196" y="56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5963850" y="2369191"/>
              <a:ext cx="634668" cy="303424"/>
            </a:xfrm>
            <a:custGeom>
              <a:avLst/>
              <a:gdLst>
                <a:gd name="T0" fmla="*/ 313 w 730"/>
                <a:gd name="T1" fmla="*/ 349 h 349"/>
                <a:gd name="T2" fmla="*/ 730 w 730"/>
                <a:gd name="T3" fmla="*/ 187 h 349"/>
                <a:gd name="T4" fmla="*/ 84 w 730"/>
                <a:gd name="T5" fmla="*/ 0 h 349"/>
                <a:gd name="T6" fmla="*/ 84 w 730"/>
                <a:gd name="T7" fmla="*/ 4 h 349"/>
                <a:gd name="T8" fmla="*/ 0 w 730"/>
                <a:gd name="T9" fmla="*/ 17 h 349"/>
                <a:gd name="T10" fmla="*/ 83 w 730"/>
                <a:gd name="T11" fmla="*/ 83 h 349"/>
                <a:gd name="T12" fmla="*/ 313 w 730"/>
                <a:gd name="T13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0" h="349">
                  <a:moveTo>
                    <a:pt x="313" y="349"/>
                  </a:moveTo>
                  <a:lnTo>
                    <a:pt x="730" y="187"/>
                  </a:lnTo>
                  <a:lnTo>
                    <a:pt x="84" y="0"/>
                  </a:lnTo>
                  <a:lnTo>
                    <a:pt x="84" y="4"/>
                  </a:lnTo>
                  <a:lnTo>
                    <a:pt x="0" y="17"/>
                  </a:lnTo>
                  <a:lnTo>
                    <a:pt x="83" y="83"/>
                  </a:lnTo>
                  <a:lnTo>
                    <a:pt x="313" y="34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6238584" y="2531770"/>
              <a:ext cx="692919" cy="558161"/>
            </a:xfrm>
            <a:custGeom>
              <a:avLst/>
              <a:gdLst>
                <a:gd name="T0" fmla="*/ 797 w 797"/>
                <a:gd name="T1" fmla="*/ 317 h 642"/>
                <a:gd name="T2" fmla="*/ 737 w 797"/>
                <a:gd name="T3" fmla="*/ 284 h 642"/>
                <a:gd name="T4" fmla="*/ 723 w 797"/>
                <a:gd name="T5" fmla="*/ 260 h 642"/>
                <a:gd name="T6" fmla="*/ 424 w 797"/>
                <a:gd name="T7" fmla="*/ 3 h 642"/>
                <a:gd name="T8" fmla="*/ 421 w 797"/>
                <a:gd name="T9" fmla="*/ 3 h 642"/>
                <a:gd name="T10" fmla="*/ 414 w 797"/>
                <a:gd name="T11" fmla="*/ 0 h 642"/>
                <a:gd name="T12" fmla="*/ 0 w 797"/>
                <a:gd name="T13" fmla="*/ 160 h 642"/>
                <a:gd name="T14" fmla="*/ 356 w 797"/>
                <a:gd name="T15" fmla="*/ 642 h 642"/>
                <a:gd name="T16" fmla="*/ 797 w 797"/>
                <a:gd name="T17" fmla="*/ 317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7" h="642">
                  <a:moveTo>
                    <a:pt x="797" y="317"/>
                  </a:moveTo>
                  <a:lnTo>
                    <a:pt x="737" y="284"/>
                  </a:lnTo>
                  <a:lnTo>
                    <a:pt x="723" y="260"/>
                  </a:lnTo>
                  <a:lnTo>
                    <a:pt x="424" y="3"/>
                  </a:lnTo>
                  <a:lnTo>
                    <a:pt x="421" y="3"/>
                  </a:lnTo>
                  <a:lnTo>
                    <a:pt x="414" y="0"/>
                  </a:lnTo>
                  <a:lnTo>
                    <a:pt x="0" y="160"/>
                  </a:lnTo>
                  <a:lnTo>
                    <a:pt x="356" y="642"/>
                  </a:lnTo>
                  <a:lnTo>
                    <a:pt x="797" y="31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6549832" y="2807373"/>
              <a:ext cx="1010253" cy="373846"/>
            </a:xfrm>
            <a:custGeom>
              <a:avLst/>
              <a:gdLst>
                <a:gd name="T0" fmla="*/ 1158 w 1162"/>
                <a:gd name="T1" fmla="*/ 274 h 430"/>
                <a:gd name="T2" fmla="*/ 1162 w 1162"/>
                <a:gd name="T3" fmla="*/ 264 h 430"/>
                <a:gd name="T4" fmla="*/ 669 w 1162"/>
                <a:gd name="T5" fmla="*/ 126 h 430"/>
                <a:gd name="T6" fmla="*/ 439 w 1162"/>
                <a:gd name="T7" fmla="*/ 0 h 430"/>
                <a:gd name="T8" fmla="*/ 0 w 1162"/>
                <a:gd name="T9" fmla="*/ 324 h 430"/>
                <a:gd name="T10" fmla="*/ 842 w 1162"/>
                <a:gd name="T11" fmla="*/ 430 h 430"/>
                <a:gd name="T12" fmla="*/ 1158 w 1162"/>
                <a:gd name="T13" fmla="*/ 274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2" h="430">
                  <a:moveTo>
                    <a:pt x="1158" y="274"/>
                  </a:moveTo>
                  <a:lnTo>
                    <a:pt x="1162" y="264"/>
                  </a:lnTo>
                  <a:lnTo>
                    <a:pt x="669" y="126"/>
                  </a:lnTo>
                  <a:lnTo>
                    <a:pt x="439" y="0"/>
                  </a:lnTo>
                  <a:lnTo>
                    <a:pt x="0" y="324"/>
                  </a:lnTo>
                  <a:lnTo>
                    <a:pt x="842" y="430"/>
                  </a:lnTo>
                  <a:lnTo>
                    <a:pt x="1158" y="27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5464810" y="2169227"/>
              <a:ext cx="319942" cy="202573"/>
            </a:xfrm>
            <a:custGeom>
              <a:avLst/>
              <a:gdLst>
                <a:gd name="T0" fmla="*/ 237 w 368"/>
                <a:gd name="T1" fmla="*/ 196 h 233"/>
                <a:gd name="T2" fmla="*/ 368 w 368"/>
                <a:gd name="T3" fmla="*/ 0 h 233"/>
                <a:gd name="T4" fmla="*/ 0 w 368"/>
                <a:gd name="T5" fmla="*/ 231 h 233"/>
                <a:gd name="T6" fmla="*/ 0 w 368"/>
                <a:gd name="T7" fmla="*/ 233 h 233"/>
                <a:gd name="T8" fmla="*/ 237 w 368"/>
                <a:gd name="T9" fmla="*/ 196 h 233"/>
                <a:gd name="T10" fmla="*/ 237 w 368"/>
                <a:gd name="T11" fmla="*/ 19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" h="233">
                  <a:moveTo>
                    <a:pt x="237" y="196"/>
                  </a:moveTo>
                  <a:lnTo>
                    <a:pt x="368" y="0"/>
                  </a:lnTo>
                  <a:lnTo>
                    <a:pt x="0" y="231"/>
                  </a:lnTo>
                  <a:lnTo>
                    <a:pt x="0" y="233"/>
                  </a:lnTo>
                  <a:lnTo>
                    <a:pt x="237" y="196"/>
                  </a:lnTo>
                  <a:lnTo>
                    <a:pt x="237" y="19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5841264" y="2383971"/>
              <a:ext cx="400798" cy="292991"/>
            </a:xfrm>
            <a:custGeom>
              <a:avLst/>
              <a:gdLst>
                <a:gd name="T0" fmla="*/ 457 w 461"/>
                <a:gd name="T1" fmla="*/ 330 h 337"/>
                <a:gd name="T2" fmla="*/ 454 w 461"/>
                <a:gd name="T3" fmla="*/ 332 h 337"/>
                <a:gd name="T4" fmla="*/ 224 w 461"/>
                <a:gd name="T5" fmla="*/ 66 h 337"/>
                <a:gd name="T6" fmla="*/ 141 w 461"/>
                <a:gd name="T7" fmla="*/ 0 h 337"/>
                <a:gd name="T8" fmla="*/ 133 w 461"/>
                <a:gd name="T9" fmla="*/ 2 h 337"/>
                <a:gd name="T10" fmla="*/ 133 w 461"/>
                <a:gd name="T11" fmla="*/ 2 h 337"/>
                <a:gd name="T12" fmla="*/ 0 w 461"/>
                <a:gd name="T13" fmla="*/ 311 h 337"/>
                <a:gd name="T14" fmla="*/ 461 w 461"/>
                <a:gd name="T15" fmla="*/ 337 h 337"/>
                <a:gd name="T16" fmla="*/ 457 w 461"/>
                <a:gd name="T17" fmla="*/ 33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337">
                  <a:moveTo>
                    <a:pt x="457" y="330"/>
                  </a:moveTo>
                  <a:lnTo>
                    <a:pt x="454" y="332"/>
                  </a:lnTo>
                  <a:lnTo>
                    <a:pt x="224" y="66"/>
                  </a:lnTo>
                  <a:lnTo>
                    <a:pt x="141" y="0"/>
                  </a:lnTo>
                  <a:lnTo>
                    <a:pt x="133" y="2"/>
                  </a:lnTo>
                  <a:lnTo>
                    <a:pt x="133" y="2"/>
                  </a:lnTo>
                  <a:lnTo>
                    <a:pt x="0" y="311"/>
                  </a:lnTo>
                  <a:lnTo>
                    <a:pt x="461" y="337"/>
                  </a:lnTo>
                  <a:lnTo>
                    <a:pt x="457" y="33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5279626" y="2339631"/>
              <a:ext cx="393842" cy="803334"/>
            </a:xfrm>
            <a:custGeom>
              <a:avLst/>
              <a:gdLst>
                <a:gd name="T0" fmla="*/ 210 w 453"/>
                <a:gd name="T1" fmla="*/ 924 h 924"/>
                <a:gd name="T2" fmla="*/ 453 w 453"/>
                <a:gd name="T3" fmla="*/ 4 h 924"/>
                <a:gd name="T4" fmla="*/ 450 w 453"/>
                <a:gd name="T5" fmla="*/ 0 h 924"/>
                <a:gd name="T6" fmla="*/ 213 w 453"/>
                <a:gd name="T7" fmla="*/ 37 h 924"/>
                <a:gd name="T8" fmla="*/ 111 w 453"/>
                <a:gd name="T9" fmla="*/ 394 h 924"/>
                <a:gd name="T10" fmla="*/ 99 w 453"/>
                <a:gd name="T11" fmla="*/ 403 h 924"/>
                <a:gd name="T12" fmla="*/ 0 w 453"/>
                <a:gd name="T13" fmla="*/ 760 h 924"/>
                <a:gd name="T14" fmla="*/ 210 w 453"/>
                <a:gd name="T15" fmla="*/ 924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924">
                  <a:moveTo>
                    <a:pt x="210" y="924"/>
                  </a:moveTo>
                  <a:lnTo>
                    <a:pt x="453" y="4"/>
                  </a:lnTo>
                  <a:lnTo>
                    <a:pt x="450" y="0"/>
                  </a:lnTo>
                  <a:lnTo>
                    <a:pt x="213" y="37"/>
                  </a:lnTo>
                  <a:lnTo>
                    <a:pt x="111" y="394"/>
                  </a:lnTo>
                  <a:lnTo>
                    <a:pt x="99" y="403"/>
                  </a:lnTo>
                  <a:lnTo>
                    <a:pt x="0" y="760"/>
                  </a:lnTo>
                  <a:lnTo>
                    <a:pt x="210" y="92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4631916" y="3036028"/>
              <a:ext cx="211267" cy="265170"/>
            </a:xfrm>
            <a:custGeom>
              <a:avLst/>
              <a:gdLst>
                <a:gd name="T0" fmla="*/ 153 w 243"/>
                <a:gd name="T1" fmla="*/ 92 h 305"/>
                <a:gd name="T2" fmla="*/ 5 w 243"/>
                <a:gd name="T3" fmla="*/ 0 h 305"/>
                <a:gd name="T4" fmla="*/ 0 w 243"/>
                <a:gd name="T5" fmla="*/ 1 h 305"/>
                <a:gd name="T6" fmla="*/ 243 w 243"/>
                <a:gd name="T7" fmla="*/ 305 h 305"/>
                <a:gd name="T8" fmla="*/ 243 w 243"/>
                <a:gd name="T9" fmla="*/ 305 h 305"/>
                <a:gd name="T10" fmla="*/ 155 w 243"/>
                <a:gd name="T11" fmla="*/ 92 h 305"/>
                <a:gd name="T12" fmla="*/ 153 w 243"/>
                <a:gd name="T13" fmla="*/ 9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305">
                  <a:moveTo>
                    <a:pt x="153" y="92"/>
                  </a:moveTo>
                  <a:lnTo>
                    <a:pt x="5" y="0"/>
                  </a:lnTo>
                  <a:lnTo>
                    <a:pt x="0" y="1"/>
                  </a:lnTo>
                  <a:lnTo>
                    <a:pt x="243" y="305"/>
                  </a:lnTo>
                  <a:lnTo>
                    <a:pt x="243" y="305"/>
                  </a:lnTo>
                  <a:lnTo>
                    <a:pt x="155" y="92"/>
                  </a:lnTo>
                  <a:lnTo>
                    <a:pt x="153" y="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5868215" y="2656096"/>
              <a:ext cx="369499" cy="113023"/>
            </a:xfrm>
            <a:custGeom>
              <a:avLst/>
              <a:gdLst>
                <a:gd name="T0" fmla="*/ 425 w 425"/>
                <a:gd name="T1" fmla="*/ 24 h 130"/>
                <a:gd name="T2" fmla="*/ 0 w 425"/>
                <a:gd name="T3" fmla="*/ 0 h 130"/>
                <a:gd name="T4" fmla="*/ 266 w 425"/>
                <a:gd name="T5" fmla="*/ 130 h 130"/>
                <a:gd name="T6" fmla="*/ 425 w 425"/>
                <a:gd name="T7" fmla="*/ 2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5" h="130">
                  <a:moveTo>
                    <a:pt x="425" y="24"/>
                  </a:moveTo>
                  <a:lnTo>
                    <a:pt x="0" y="0"/>
                  </a:lnTo>
                  <a:lnTo>
                    <a:pt x="266" y="130"/>
                  </a:lnTo>
                  <a:lnTo>
                    <a:pt x="425" y="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5464810" y="2343109"/>
              <a:ext cx="625105" cy="791162"/>
            </a:xfrm>
            <a:custGeom>
              <a:avLst/>
              <a:gdLst>
                <a:gd name="T0" fmla="*/ 719 w 719"/>
                <a:gd name="T1" fmla="*/ 486 h 910"/>
                <a:gd name="T2" fmla="*/ 464 w 719"/>
                <a:gd name="T3" fmla="*/ 360 h 910"/>
                <a:gd name="T4" fmla="*/ 433 w 719"/>
                <a:gd name="T5" fmla="*/ 358 h 910"/>
                <a:gd name="T6" fmla="*/ 240 w 719"/>
                <a:gd name="T7" fmla="*/ 0 h 910"/>
                <a:gd name="T8" fmla="*/ 0 w 719"/>
                <a:gd name="T9" fmla="*/ 907 h 910"/>
                <a:gd name="T10" fmla="*/ 129 w 719"/>
                <a:gd name="T11" fmla="*/ 910 h 910"/>
                <a:gd name="T12" fmla="*/ 719 w 719"/>
                <a:gd name="T13" fmla="*/ 48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9" h="910">
                  <a:moveTo>
                    <a:pt x="719" y="486"/>
                  </a:moveTo>
                  <a:lnTo>
                    <a:pt x="464" y="360"/>
                  </a:lnTo>
                  <a:lnTo>
                    <a:pt x="433" y="358"/>
                  </a:lnTo>
                  <a:lnTo>
                    <a:pt x="240" y="0"/>
                  </a:lnTo>
                  <a:lnTo>
                    <a:pt x="0" y="907"/>
                  </a:lnTo>
                  <a:lnTo>
                    <a:pt x="129" y="910"/>
                  </a:lnTo>
                  <a:lnTo>
                    <a:pt x="719" y="4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7283613" y="3045591"/>
              <a:ext cx="272994" cy="270386"/>
            </a:xfrm>
            <a:custGeom>
              <a:avLst/>
              <a:gdLst>
                <a:gd name="T0" fmla="*/ 0 w 314"/>
                <a:gd name="T1" fmla="*/ 155 h 311"/>
                <a:gd name="T2" fmla="*/ 148 w 314"/>
                <a:gd name="T3" fmla="*/ 311 h 311"/>
                <a:gd name="T4" fmla="*/ 314 w 314"/>
                <a:gd name="T5" fmla="*/ 0 h 311"/>
                <a:gd name="T6" fmla="*/ 0 w 314"/>
                <a:gd name="T7" fmla="*/ 155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311">
                  <a:moveTo>
                    <a:pt x="0" y="155"/>
                  </a:moveTo>
                  <a:lnTo>
                    <a:pt x="148" y="311"/>
                  </a:lnTo>
                  <a:lnTo>
                    <a:pt x="314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6999317" y="3178611"/>
              <a:ext cx="412969" cy="559899"/>
            </a:xfrm>
            <a:custGeom>
              <a:avLst/>
              <a:gdLst>
                <a:gd name="T0" fmla="*/ 475 w 475"/>
                <a:gd name="T1" fmla="*/ 158 h 644"/>
                <a:gd name="T2" fmla="*/ 327 w 475"/>
                <a:gd name="T3" fmla="*/ 2 h 644"/>
                <a:gd name="T4" fmla="*/ 325 w 475"/>
                <a:gd name="T5" fmla="*/ 3 h 644"/>
                <a:gd name="T6" fmla="*/ 300 w 475"/>
                <a:gd name="T7" fmla="*/ 0 h 644"/>
                <a:gd name="T8" fmla="*/ 178 w 475"/>
                <a:gd name="T9" fmla="*/ 185 h 644"/>
                <a:gd name="T10" fmla="*/ 0 w 475"/>
                <a:gd name="T11" fmla="*/ 644 h 644"/>
                <a:gd name="T12" fmla="*/ 474 w 475"/>
                <a:gd name="T13" fmla="*/ 162 h 644"/>
                <a:gd name="T14" fmla="*/ 475 w 475"/>
                <a:gd name="T15" fmla="*/ 15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5" h="644">
                  <a:moveTo>
                    <a:pt x="475" y="158"/>
                  </a:moveTo>
                  <a:lnTo>
                    <a:pt x="327" y="2"/>
                  </a:lnTo>
                  <a:lnTo>
                    <a:pt x="325" y="3"/>
                  </a:lnTo>
                  <a:lnTo>
                    <a:pt x="300" y="0"/>
                  </a:lnTo>
                  <a:lnTo>
                    <a:pt x="178" y="185"/>
                  </a:lnTo>
                  <a:lnTo>
                    <a:pt x="0" y="644"/>
                  </a:lnTo>
                  <a:lnTo>
                    <a:pt x="474" y="162"/>
                  </a:lnTo>
                  <a:lnTo>
                    <a:pt x="475" y="158"/>
                  </a:lnTo>
                  <a:close/>
                </a:path>
              </a:pathLst>
            </a:cu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6235976" y="3032550"/>
              <a:ext cx="1024164" cy="311248"/>
            </a:xfrm>
            <a:custGeom>
              <a:avLst/>
              <a:gdLst>
                <a:gd name="T0" fmla="*/ 1178 w 1178"/>
                <a:gd name="T1" fmla="*/ 168 h 358"/>
                <a:gd name="T2" fmla="*/ 361 w 1178"/>
                <a:gd name="T3" fmla="*/ 65 h 358"/>
                <a:gd name="T4" fmla="*/ 359 w 1178"/>
                <a:gd name="T5" fmla="*/ 66 h 358"/>
                <a:gd name="T6" fmla="*/ 357 w 1178"/>
                <a:gd name="T7" fmla="*/ 65 h 358"/>
                <a:gd name="T8" fmla="*/ 0 w 1178"/>
                <a:gd name="T9" fmla="*/ 0 h 358"/>
                <a:gd name="T10" fmla="*/ 1055 w 1178"/>
                <a:gd name="T11" fmla="*/ 358 h 358"/>
                <a:gd name="T12" fmla="*/ 1056 w 1178"/>
                <a:gd name="T13" fmla="*/ 353 h 358"/>
                <a:gd name="T14" fmla="*/ 1178 w 1178"/>
                <a:gd name="T15" fmla="*/ 16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8" h="358">
                  <a:moveTo>
                    <a:pt x="1178" y="168"/>
                  </a:moveTo>
                  <a:lnTo>
                    <a:pt x="361" y="65"/>
                  </a:lnTo>
                  <a:lnTo>
                    <a:pt x="359" y="66"/>
                  </a:lnTo>
                  <a:lnTo>
                    <a:pt x="357" y="65"/>
                  </a:lnTo>
                  <a:lnTo>
                    <a:pt x="0" y="0"/>
                  </a:lnTo>
                  <a:lnTo>
                    <a:pt x="1055" y="358"/>
                  </a:lnTo>
                  <a:lnTo>
                    <a:pt x="1056" y="353"/>
                  </a:lnTo>
                  <a:lnTo>
                    <a:pt x="1178" y="1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6224673" y="2676962"/>
              <a:ext cx="321681" cy="412100"/>
            </a:xfrm>
            <a:custGeom>
              <a:avLst/>
              <a:gdLst>
                <a:gd name="T0" fmla="*/ 31 w 370"/>
                <a:gd name="T1" fmla="*/ 412 h 474"/>
                <a:gd name="T2" fmla="*/ 370 w 370"/>
                <a:gd name="T3" fmla="*/ 474 h 474"/>
                <a:gd name="T4" fmla="*/ 20 w 370"/>
                <a:gd name="T5" fmla="*/ 0 h 474"/>
                <a:gd name="T6" fmla="*/ 15 w 370"/>
                <a:gd name="T7" fmla="*/ 0 h 474"/>
                <a:gd name="T8" fmla="*/ 0 w 370"/>
                <a:gd name="T9" fmla="*/ 10 h 474"/>
                <a:gd name="T10" fmla="*/ 12 w 370"/>
                <a:gd name="T11" fmla="*/ 379 h 474"/>
                <a:gd name="T12" fmla="*/ 31 w 370"/>
                <a:gd name="T13" fmla="*/ 412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0" h="474">
                  <a:moveTo>
                    <a:pt x="31" y="412"/>
                  </a:moveTo>
                  <a:lnTo>
                    <a:pt x="370" y="474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12" y="379"/>
                  </a:lnTo>
                  <a:lnTo>
                    <a:pt x="31" y="41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4767544" y="3002121"/>
              <a:ext cx="685094" cy="185184"/>
            </a:xfrm>
            <a:custGeom>
              <a:avLst/>
              <a:gdLst>
                <a:gd name="T0" fmla="*/ 788 w 788"/>
                <a:gd name="T1" fmla="*/ 154 h 213"/>
                <a:gd name="T2" fmla="*/ 592 w 788"/>
                <a:gd name="T3" fmla="*/ 0 h 213"/>
                <a:gd name="T4" fmla="*/ 0 w 788"/>
                <a:gd name="T5" fmla="*/ 131 h 213"/>
                <a:gd name="T6" fmla="*/ 257 w 788"/>
                <a:gd name="T7" fmla="*/ 213 h 213"/>
                <a:gd name="T8" fmla="*/ 788 w 788"/>
                <a:gd name="T9" fmla="*/ 154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213">
                  <a:moveTo>
                    <a:pt x="788" y="154"/>
                  </a:moveTo>
                  <a:lnTo>
                    <a:pt x="592" y="0"/>
                  </a:lnTo>
                  <a:lnTo>
                    <a:pt x="0" y="131"/>
                  </a:lnTo>
                  <a:lnTo>
                    <a:pt x="257" y="213"/>
                  </a:lnTo>
                  <a:lnTo>
                    <a:pt x="788" y="15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4766675" y="3116013"/>
              <a:ext cx="222569" cy="185184"/>
            </a:xfrm>
            <a:custGeom>
              <a:avLst/>
              <a:gdLst>
                <a:gd name="T0" fmla="*/ 1 w 256"/>
                <a:gd name="T1" fmla="*/ 0 h 213"/>
                <a:gd name="T2" fmla="*/ 0 w 256"/>
                <a:gd name="T3" fmla="*/ 0 h 213"/>
                <a:gd name="T4" fmla="*/ 88 w 256"/>
                <a:gd name="T5" fmla="*/ 213 h 213"/>
                <a:gd name="T6" fmla="*/ 256 w 256"/>
                <a:gd name="T7" fmla="*/ 80 h 213"/>
                <a:gd name="T8" fmla="*/ 1 w 256"/>
                <a:gd name="T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13">
                  <a:moveTo>
                    <a:pt x="1" y="0"/>
                  </a:moveTo>
                  <a:lnTo>
                    <a:pt x="0" y="0"/>
                  </a:lnTo>
                  <a:lnTo>
                    <a:pt x="88" y="213"/>
                  </a:lnTo>
                  <a:lnTo>
                    <a:pt x="256" y="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4843183" y="3136010"/>
              <a:ext cx="619019" cy="642494"/>
            </a:xfrm>
            <a:custGeom>
              <a:avLst/>
              <a:gdLst>
                <a:gd name="T0" fmla="*/ 712 w 712"/>
                <a:gd name="T1" fmla="*/ 11 h 739"/>
                <a:gd name="T2" fmla="*/ 711 w 712"/>
                <a:gd name="T3" fmla="*/ 8 h 739"/>
                <a:gd name="T4" fmla="*/ 701 w 712"/>
                <a:gd name="T5" fmla="*/ 0 h 739"/>
                <a:gd name="T6" fmla="*/ 170 w 712"/>
                <a:gd name="T7" fmla="*/ 59 h 739"/>
                <a:gd name="T8" fmla="*/ 168 w 712"/>
                <a:gd name="T9" fmla="*/ 57 h 739"/>
                <a:gd name="T10" fmla="*/ 0 w 712"/>
                <a:gd name="T11" fmla="*/ 190 h 739"/>
                <a:gd name="T12" fmla="*/ 368 w 712"/>
                <a:gd name="T13" fmla="*/ 531 h 739"/>
                <a:gd name="T14" fmla="*/ 368 w 712"/>
                <a:gd name="T15" fmla="*/ 532 h 739"/>
                <a:gd name="T16" fmla="*/ 594 w 712"/>
                <a:gd name="T17" fmla="*/ 739 h 739"/>
                <a:gd name="T18" fmla="*/ 712 w 712"/>
                <a:gd name="T19" fmla="*/ 11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2" h="739">
                  <a:moveTo>
                    <a:pt x="712" y="11"/>
                  </a:moveTo>
                  <a:lnTo>
                    <a:pt x="711" y="8"/>
                  </a:lnTo>
                  <a:lnTo>
                    <a:pt x="701" y="0"/>
                  </a:lnTo>
                  <a:lnTo>
                    <a:pt x="170" y="59"/>
                  </a:lnTo>
                  <a:lnTo>
                    <a:pt x="168" y="57"/>
                  </a:lnTo>
                  <a:lnTo>
                    <a:pt x="0" y="190"/>
                  </a:lnTo>
                  <a:lnTo>
                    <a:pt x="368" y="531"/>
                  </a:lnTo>
                  <a:lnTo>
                    <a:pt x="368" y="532"/>
                  </a:lnTo>
                  <a:lnTo>
                    <a:pt x="594" y="739"/>
                  </a:lnTo>
                  <a:lnTo>
                    <a:pt x="712" y="1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576094" y="2685656"/>
              <a:ext cx="675531" cy="602501"/>
            </a:xfrm>
            <a:custGeom>
              <a:avLst/>
              <a:gdLst>
                <a:gd name="T0" fmla="*/ 751 w 777"/>
                <a:gd name="T1" fmla="*/ 402 h 693"/>
                <a:gd name="T2" fmla="*/ 773 w 777"/>
                <a:gd name="T3" fmla="*/ 403 h 693"/>
                <a:gd name="T4" fmla="*/ 759 w 777"/>
                <a:gd name="T5" fmla="*/ 399 h 693"/>
                <a:gd name="T6" fmla="*/ 777 w 777"/>
                <a:gd name="T7" fmla="*/ 402 h 693"/>
                <a:gd name="T8" fmla="*/ 758 w 777"/>
                <a:gd name="T9" fmla="*/ 369 h 693"/>
                <a:gd name="T10" fmla="*/ 746 w 777"/>
                <a:gd name="T11" fmla="*/ 0 h 693"/>
                <a:gd name="T12" fmla="*/ 602 w 777"/>
                <a:gd name="T13" fmla="*/ 96 h 693"/>
                <a:gd name="T14" fmla="*/ 591 w 777"/>
                <a:gd name="T15" fmla="*/ 92 h 693"/>
                <a:gd name="T16" fmla="*/ 1 w 777"/>
                <a:gd name="T17" fmla="*/ 516 h 693"/>
                <a:gd name="T18" fmla="*/ 0 w 777"/>
                <a:gd name="T19" fmla="*/ 516 h 693"/>
                <a:gd name="T20" fmla="*/ 404 w 777"/>
                <a:gd name="T21" fmla="*/ 693 h 693"/>
                <a:gd name="T22" fmla="*/ 751 w 777"/>
                <a:gd name="T23" fmla="*/ 402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7" h="693">
                  <a:moveTo>
                    <a:pt x="751" y="402"/>
                  </a:moveTo>
                  <a:lnTo>
                    <a:pt x="773" y="403"/>
                  </a:lnTo>
                  <a:lnTo>
                    <a:pt x="759" y="399"/>
                  </a:lnTo>
                  <a:lnTo>
                    <a:pt x="777" y="402"/>
                  </a:lnTo>
                  <a:lnTo>
                    <a:pt x="758" y="369"/>
                  </a:lnTo>
                  <a:lnTo>
                    <a:pt x="746" y="0"/>
                  </a:lnTo>
                  <a:lnTo>
                    <a:pt x="602" y="96"/>
                  </a:lnTo>
                  <a:lnTo>
                    <a:pt x="591" y="92"/>
                  </a:lnTo>
                  <a:lnTo>
                    <a:pt x="1" y="516"/>
                  </a:lnTo>
                  <a:lnTo>
                    <a:pt x="0" y="516"/>
                  </a:lnTo>
                  <a:lnTo>
                    <a:pt x="404" y="693"/>
                  </a:lnTo>
                  <a:lnTo>
                    <a:pt x="751" y="40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6245539" y="3036028"/>
              <a:ext cx="905055" cy="455570"/>
            </a:xfrm>
            <a:custGeom>
              <a:avLst/>
              <a:gdLst>
                <a:gd name="T0" fmla="*/ 1041 w 1041"/>
                <a:gd name="T1" fmla="*/ 353 h 524"/>
                <a:gd name="T2" fmla="*/ 3 w 1041"/>
                <a:gd name="T3" fmla="*/ 0 h 524"/>
                <a:gd name="T4" fmla="*/ 0 w 1041"/>
                <a:gd name="T5" fmla="*/ 0 h 524"/>
                <a:gd name="T6" fmla="*/ 303 w 1041"/>
                <a:gd name="T7" fmla="*/ 524 h 524"/>
                <a:gd name="T8" fmla="*/ 1041 w 1041"/>
                <a:gd name="T9" fmla="*/ 353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1" h="524">
                  <a:moveTo>
                    <a:pt x="1041" y="35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03" y="524"/>
                  </a:lnTo>
                  <a:lnTo>
                    <a:pt x="1041" y="35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6235976" y="3035158"/>
              <a:ext cx="316465" cy="1014601"/>
            </a:xfrm>
            <a:custGeom>
              <a:avLst/>
              <a:gdLst>
                <a:gd name="T0" fmla="*/ 313 w 364"/>
                <a:gd name="T1" fmla="*/ 525 h 1167"/>
                <a:gd name="T2" fmla="*/ 11 w 364"/>
                <a:gd name="T3" fmla="*/ 1 h 1167"/>
                <a:gd name="T4" fmla="*/ 0 w 364"/>
                <a:gd name="T5" fmla="*/ 0 h 1167"/>
                <a:gd name="T6" fmla="*/ 364 w 364"/>
                <a:gd name="T7" fmla="*/ 1167 h 1167"/>
                <a:gd name="T8" fmla="*/ 313 w 364"/>
                <a:gd name="T9" fmla="*/ 525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1167">
                  <a:moveTo>
                    <a:pt x="313" y="525"/>
                  </a:moveTo>
                  <a:lnTo>
                    <a:pt x="11" y="1"/>
                  </a:lnTo>
                  <a:lnTo>
                    <a:pt x="0" y="0"/>
                  </a:lnTo>
                  <a:lnTo>
                    <a:pt x="364" y="1167"/>
                  </a:lnTo>
                  <a:lnTo>
                    <a:pt x="313" y="525"/>
                  </a:lnTo>
                  <a:close/>
                </a:path>
              </a:pathLst>
            </a:cu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5153561" y="3598536"/>
              <a:ext cx="206050" cy="366021"/>
            </a:xfrm>
            <a:custGeom>
              <a:avLst/>
              <a:gdLst>
                <a:gd name="T0" fmla="*/ 237 w 237"/>
                <a:gd name="T1" fmla="*/ 206 h 421"/>
                <a:gd name="T2" fmla="*/ 11 w 237"/>
                <a:gd name="T3" fmla="*/ 0 h 421"/>
                <a:gd name="T4" fmla="*/ 0 w 237"/>
                <a:gd name="T5" fmla="*/ 421 h 421"/>
                <a:gd name="T6" fmla="*/ 1 w 237"/>
                <a:gd name="T7" fmla="*/ 421 h 421"/>
                <a:gd name="T8" fmla="*/ 214 w 237"/>
                <a:gd name="T9" fmla="*/ 359 h 421"/>
                <a:gd name="T10" fmla="*/ 237 w 237"/>
                <a:gd name="T11" fmla="*/ 20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7" h="421">
                  <a:moveTo>
                    <a:pt x="237" y="206"/>
                  </a:moveTo>
                  <a:lnTo>
                    <a:pt x="11" y="0"/>
                  </a:lnTo>
                  <a:lnTo>
                    <a:pt x="0" y="421"/>
                  </a:lnTo>
                  <a:lnTo>
                    <a:pt x="1" y="421"/>
                  </a:lnTo>
                  <a:lnTo>
                    <a:pt x="214" y="359"/>
                  </a:lnTo>
                  <a:lnTo>
                    <a:pt x="237" y="20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5154431" y="3907175"/>
              <a:ext cx="366021" cy="185184"/>
            </a:xfrm>
            <a:custGeom>
              <a:avLst/>
              <a:gdLst>
                <a:gd name="T0" fmla="*/ 421 w 421"/>
                <a:gd name="T1" fmla="*/ 38 h 213"/>
                <a:gd name="T2" fmla="*/ 215 w 421"/>
                <a:gd name="T3" fmla="*/ 0 h 213"/>
                <a:gd name="T4" fmla="*/ 213 w 421"/>
                <a:gd name="T5" fmla="*/ 4 h 213"/>
                <a:gd name="T6" fmla="*/ 0 w 421"/>
                <a:gd name="T7" fmla="*/ 66 h 213"/>
                <a:gd name="T8" fmla="*/ 1 w 421"/>
                <a:gd name="T9" fmla="*/ 70 h 213"/>
                <a:gd name="T10" fmla="*/ 223 w 421"/>
                <a:gd name="T11" fmla="*/ 213 h 213"/>
                <a:gd name="T12" fmla="*/ 421 w 421"/>
                <a:gd name="T13" fmla="*/ 3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3">
                  <a:moveTo>
                    <a:pt x="421" y="38"/>
                  </a:moveTo>
                  <a:lnTo>
                    <a:pt x="215" y="0"/>
                  </a:lnTo>
                  <a:lnTo>
                    <a:pt x="213" y="4"/>
                  </a:lnTo>
                  <a:lnTo>
                    <a:pt x="0" y="66"/>
                  </a:lnTo>
                  <a:lnTo>
                    <a:pt x="1" y="70"/>
                  </a:lnTo>
                  <a:lnTo>
                    <a:pt x="223" y="213"/>
                  </a:lnTo>
                  <a:lnTo>
                    <a:pt x="421" y="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5155300" y="3968034"/>
              <a:ext cx="679878" cy="1061549"/>
            </a:xfrm>
            <a:custGeom>
              <a:avLst/>
              <a:gdLst>
                <a:gd name="T0" fmla="*/ 222 w 782"/>
                <a:gd name="T1" fmla="*/ 143 h 1221"/>
                <a:gd name="T2" fmla="*/ 0 w 782"/>
                <a:gd name="T3" fmla="*/ 0 h 1221"/>
                <a:gd name="T4" fmla="*/ 782 w 782"/>
                <a:gd name="T5" fmla="*/ 1221 h 1221"/>
                <a:gd name="T6" fmla="*/ 228 w 782"/>
                <a:gd name="T7" fmla="*/ 136 h 1221"/>
                <a:gd name="T8" fmla="*/ 222 w 782"/>
                <a:gd name="T9" fmla="*/ 143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1221">
                  <a:moveTo>
                    <a:pt x="222" y="143"/>
                  </a:moveTo>
                  <a:lnTo>
                    <a:pt x="0" y="0"/>
                  </a:lnTo>
                  <a:lnTo>
                    <a:pt x="782" y="1221"/>
                  </a:lnTo>
                  <a:lnTo>
                    <a:pt x="228" y="136"/>
                  </a:lnTo>
                  <a:lnTo>
                    <a:pt x="222" y="14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5341354" y="3131663"/>
              <a:ext cx="233002" cy="808550"/>
            </a:xfrm>
            <a:custGeom>
              <a:avLst/>
              <a:gdLst>
                <a:gd name="T0" fmla="*/ 142 w 268"/>
                <a:gd name="T1" fmla="*/ 0 h 930"/>
                <a:gd name="T2" fmla="*/ 139 w 268"/>
                <a:gd name="T3" fmla="*/ 13 h 930"/>
                <a:gd name="T4" fmla="*/ 138 w 268"/>
                <a:gd name="T5" fmla="*/ 13 h 930"/>
                <a:gd name="T6" fmla="*/ 139 w 268"/>
                <a:gd name="T7" fmla="*/ 16 h 930"/>
                <a:gd name="T8" fmla="*/ 21 w 268"/>
                <a:gd name="T9" fmla="*/ 744 h 930"/>
                <a:gd name="T10" fmla="*/ 21 w 268"/>
                <a:gd name="T11" fmla="*/ 743 h 930"/>
                <a:gd name="T12" fmla="*/ 0 w 268"/>
                <a:gd name="T13" fmla="*/ 892 h 930"/>
                <a:gd name="T14" fmla="*/ 204 w 268"/>
                <a:gd name="T15" fmla="*/ 930 h 930"/>
                <a:gd name="T16" fmla="*/ 268 w 268"/>
                <a:gd name="T17" fmla="*/ 3 h 930"/>
                <a:gd name="T18" fmla="*/ 142 w 268"/>
                <a:gd name="T19" fmla="*/ 0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" h="930">
                  <a:moveTo>
                    <a:pt x="142" y="0"/>
                  </a:moveTo>
                  <a:lnTo>
                    <a:pt x="139" y="13"/>
                  </a:lnTo>
                  <a:lnTo>
                    <a:pt x="138" y="13"/>
                  </a:lnTo>
                  <a:lnTo>
                    <a:pt x="139" y="16"/>
                  </a:lnTo>
                  <a:lnTo>
                    <a:pt x="21" y="744"/>
                  </a:lnTo>
                  <a:lnTo>
                    <a:pt x="21" y="743"/>
                  </a:lnTo>
                  <a:lnTo>
                    <a:pt x="0" y="892"/>
                  </a:lnTo>
                  <a:lnTo>
                    <a:pt x="204" y="930"/>
                  </a:lnTo>
                  <a:lnTo>
                    <a:pt x="268" y="3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5353525" y="3943691"/>
              <a:ext cx="501649" cy="1118060"/>
            </a:xfrm>
            <a:custGeom>
              <a:avLst/>
              <a:gdLst>
                <a:gd name="T0" fmla="*/ 188 w 577"/>
                <a:gd name="T1" fmla="*/ 0 h 1286"/>
                <a:gd name="T2" fmla="*/ 0 w 577"/>
                <a:gd name="T3" fmla="*/ 164 h 1286"/>
                <a:gd name="T4" fmla="*/ 554 w 577"/>
                <a:gd name="T5" fmla="*/ 1249 h 1286"/>
                <a:gd name="T6" fmla="*/ 574 w 577"/>
                <a:gd name="T7" fmla="*/ 1282 h 1286"/>
                <a:gd name="T8" fmla="*/ 577 w 577"/>
                <a:gd name="T9" fmla="*/ 1286 h 1286"/>
                <a:gd name="T10" fmla="*/ 437 w 577"/>
                <a:gd name="T11" fmla="*/ 289 h 1286"/>
                <a:gd name="T12" fmla="*/ 188 w 577"/>
                <a:gd name="T13" fmla="*/ 0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7" h="1286">
                  <a:moveTo>
                    <a:pt x="188" y="0"/>
                  </a:moveTo>
                  <a:lnTo>
                    <a:pt x="0" y="164"/>
                  </a:lnTo>
                  <a:lnTo>
                    <a:pt x="554" y="1249"/>
                  </a:lnTo>
                  <a:lnTo>
                    <a:pt x="574" y="1282"/>
                  </a:lnTo>
                  <a:lnTo>
                    <a:pt x="577" y="1286"/>
                  </a:lnTo>
                  <a:lnTo>
                    <a:pt x="437" y="289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2" name="Freeform 42"/>
            <p:cNvSpPr/>
            <p:nvPr/>
          </p:nvSpPr>
          <p:spPr bwMode="auto">
            <a:xfrm>
              <a:off x="6019493" y="4052367"/>
              <a:ext cx="773774" cy="1076328"/>
            </a:xfrm>
            <a:custGeom>
              <a:avLst/>
              <a:gdLst>
                <a:gd name="T0" fmla="*/ 890 w 890"/>
                <a:gd name="T1" fmla="*/ 653 h 1238"/>
                <a:gd name="T2" fmla="*/ 613 w 890"/>
                <a:gd name="T3" fmla="*/ 0 h 1238"/>
                <a:gd name="T4" fmla="*/ 0 w 890"/>
                <a:gd name="T5" fmla="*/ 1238 h 1238"/>
                <a:gd name="T6" fmla="*/ 252 w 890"/>
                <a:gd name="T7" fmla="*/ 1148 h 1238"/>
                <a:gd name="T8" fmla="*/ 385 w 890"/>
                <a:gd name="T9" fmla="*/ 801 h 1238"/>
                <a:gd name="T10" fmla="*/ 712 w 890"/>
                <a:gd name="T11" fmla="*/ 717 h 1238"/>
                <a:gd name="T12" fmla="*/ 712 w 890"/>
                <a:gd name="T13" fmla="*/ 717 h 1238"/>
                <a:gd name="T14" fmla="*/ 890 w 890"/>
                <a:gd name="T15" fmla="*/ 653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0" h="1238">
                  <a:moveTo>
                    <a:pt x="890" y="653"/>
                  </a:moveTo>
                  <a:lnTo>
                    <a:pt x="613" y="0"/>
                  </a:lnTo>
                  <a:lnTo>
                    <a:pt x="0" y="1238"/>
                  </a:lnTo>
                  <a:lnTo>
                    <a:pt x="252" y="1148"/>
                  </a:lnTo>
                  <a:lnTo>
                    <a:pt x="385" y="801"/>
                  </a:lnTo>
                  <a:lnTo>
                    <a:pt x="712" y="717"/>
                  </a:lnTo>
                  <a:lnTo>
                    <a:pt x="712" y="717"/>
                  </a:lnTo>
                  <a:lnTo>
                    <a:pt x="890" y="653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6269013" y="4675733"/>
              <a:ext cx="369499" cy="295599"/>
            </a:xfrm>
            <a:custGeom>
              <a:avLst/>
              <a:gdLst>
                <a:gd name="T0" fmla="*/ 425 w 425"/>
                <a:gd name="T1" fmla="*/ 0 h 340"/>
                <a:gd name="T2" fmla="*/ 98 w 425"/>
                <a:gd name="T3" fmla="*/ 84 h 340"/>
                <a:gd name="T4" fmla="*/ 0 w 425"/>
                <a:gd name="T5" fmla="*/ 340 h 340"/>
                <a:gd name="T6" fmla="*/ 226 w 425"/>
                <a:gd name="T7" fmla="*/ 226 h 340"/>
                <a:gd name="T8" fmla="*/ 418 w 425"/>
                <a:gd name="T9" fmla="*/ 129 h 340"/>
                <a:gd name="T10" fmla="*/ 425 w 425"/>
                <a:gd name="T11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340">
                  <a:moveTo>
                    <a:pt x="425" y="0"/>
                  </a:moveTo>
                  <a:lnTo>
                    <a:pt x="98" y="84"/>
                  </a:lnTo>
                  <a:lnTo>
                    <a:pt x="0" y="340"/>
                  </a:lnTo>
                  <a:lnTo>
                    <a:pt x="226" y="226"/>
                  </a:lnTo>
                  <a:lnTo>
                    <a:pt x="418" y="129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6157729" y="4872219"/>
              <a:ext cx="307771" cy="314726"/>
            </a:xfrm>
            <a:custGeom>
              <a:avLst/>
              <a:gdLst>
                <a:gd name="T0" fmla="*/ 128 w 354"/>
                <a:gd name="T1" fmla="*/ 114 h 362"/>
                <a:gd name="T2" fmla="*/ 93 w 354"/>
                <a:gd name="T3" fmla="*/ 205 h 362"/>
                <a:gd name="T4" fmla="*/ 62 w 354"/>
                <a:gd name="T5" fmla="*/ 216 h 362"/>
                <a:gd name="T6" fmla="*/ 0 w 354"/>
                <a:gd name="T7" fmla="*/ 362 h 362"/>
                <a:gd name="T8" fmla="*/ 354 w 354"/>
                <a:gd name="T9" fmla="*/ 0 h 362"/>
                <a:gd name="T10" fmla="*/ 128 w 354"/>
                <a:gd name="T11" fmla="*/ 114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4" h="362">
                  <a:moveTo>
                    <a:pt x="128" y="114"/>
                  </a:moveTo>
                  <a:lnTo>
                    <a:pt x="93" y="205"/>
                  </a:lnTo>
                  <a:lnTo>
                    <a:pt x="62" y="216"/>
                  </a:lnTo>
                  <a:lnTo>
                    <a:pt x="0" y="362"/>
                  </a:lnTo>
                  <a:lnTo>
                    <a:pt x="354" y="0"/>
                  </a:lnTo>
                  <a:lnTo>
                    <a:pt x="128" y="11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5516974" y="3137749"/>
              <a:ext cx="406014" cy="1957909"/>
            </a:xfrm>
            <a:custGeom>
              <a:avLst/>
              <a:gdLst>
                <a:gd name="T0" fmla="*/ 403 w 467"/>
                <a:gd name="T1" fmla="*/ 1333 h 2252"/>
                <a:gd name="T2" fmla="*/ 173 w 467"/>
                <a:gd name="T3" fmla="*/ 1015 h 2252"/>
                <a:gd name="T4" fmla="*/ 196 w 467"/>
                <a:gd name="T5" fmla="*/ 810 h 2252"/>
                <a:gd name="T6" fmla="*/ 281 w 467"/>
                <a:gd name="T7" fmla="*/ 526 h 2252"/>
                <a:gd name="T8" fmla="*/ 66 w 467"/>
                <a:gd name="T9" fmla="*/ 0 h 2252"/>
                <a:gd name="T10" fmla="*/ 2 w 467"/>
                <a:gd name="T11" fmla="*/ 923 h 2252"/>
                <a:gd name="T12" fmla="*/ 4 w 467"/>
                <a:gd name="T13" fmla="*/ 923 h 2252"/>
                <a:gd name="T14" fmla="*/ 0 w 467"/>
                <a:gd name="T15" fmla="*/ 927 h 2252"/>
                <a:gd name="T16" fmla="*/ 249 w 467"/>
                <a:gd name="T17" fmla="*/ 1216 h 2252"/>
                <a:gd name="T18" fmla="*/ 389 w 467"/>
                <a:gd name="T19" fmla="*/ 2213 h 2252"/>
                <a:gd name="T20" fmla="*/ 392 w 467"/>
                <a:gd name="T21" fmla="*/ 2218 h 2252"/>
                <a:gd name="T22" fmla="*/ 467 w 467"/>
                <a:gd name="T23" fmla="*/ 2252 h 2252"/>
                <a:gd name="T24" fmla="*/ 403 w 467"/>
                <a:gd name="T25" fmla="*/ 1333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7" h="2252">
                  <a:moveTo>
                    <a:pt x="403" y="1333"/>
                  </a:moveTo>
                  <a:lnTo>
                    <a:pt x="173" y="1015"/>
                  </a:lnTo>
                  <a:lnTo>
                    <a:pt x="196" y="810"/>
                  </a:lnTo>
                  <a:lnTo>
                    <a:pt x="281" y="526"/>
                  </a:lnTo>
                  <a:lnTo>
                    <a:pt x="66" y="0"/>
                  </a:lnTo>
                  <a:lnTo>
                    <a:pt x="2" y="923"/>
                  </a:lnTo>
                  <a:lnTo>
                    <a:pt x="4" y="923"/>
                  </a:lnTo>
                  <a:lnTo>
                    <a:pt x="0" y="927"/>
                  </a:lnTo>
                  <a:lnTo>
                    <a:pt x="249" y="1216"/>
                  </a:lnTo>
                  <a:lnTo>
                    <a:pt x="389" y="2213"/>
                  </a:lnTo>
                  <a:lnTo>
                    <a:pt x="392" y="2218"/>
                  </a:lnTo>
                  <a:lnTo>
                    <a:pt x="467" y="2252"/>
                  </a:lnTo>
                  <a:lnTo>
                    <a:pt x="403" y="1333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6" name="Freeform 46"/>
            <p:cNvSpPr/>
            <p:nvPr/>
          </p:nvSpPr>
          <p:spPr bwMode="auto">
            <a:xfrm>
              <a:off x="5857782" y="5016541"/>
              <a:ext cx="219091" cy="290383"/>
            </a:xfrm>
            <a:custGeom>
              <a:avLst/>
              <a:gdLst>
                <a:gd name="T0" fmla="*/ 174 w 252"/>
                <a:gd name="T1" fmla="*/ 140 h 334"/>
                <a:gd name="T2" fmla="*/ 69 w 252"/>
                <a:gd name="T3" fmla="*/ 0 h 334"/>
                <a:gd name="T4" fmla="*/ 75 w 252"/>
                <a:gd name="T5" fmla="*/ 91 h 334"/>
                <a:gd name="T6" fmla="*/ 0 w 252"/>
                <a:gd name="T7" fmla="*/ 57 h 334"/>
                <a:gd name="T8" fmla="*/ 183 w 252"/>
                <a:gd name="T9" fmla="*/ 334 h 334"/>
                <a:gd name="T10" fmla="*/ 252 w 252"/>
                <a:gd name="T11" fmla="*/ 210 h 334"/>
                <a:gd name="T12" fmla="*/ 174 w 252"/>
                <a:gd name="T13" fmla="*/ 14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334">
                  <a:moveTo>
                    <a:pt x="174" y="140"/>
                  </a:moveTo>
                  <a:lnTo>
                    <a:pt x="69" y="0"/>
                  </a:lnTo>
                  <a:lnTo>
                    <a:pt x="75" y="91"/>
                  </a:lnTo>
                  <a:lnTo>
                    <a:pt x="0" y="57"/>
                  </a:lnTo>
                  <a:lnTo>
                    <a:pt x="183" y="334"/>
                  </a:lnTo>
                  <a:lnTo>
                    <a:pt x="252" y="210"/>
                  </a:lnTo>
                  <a:lnTo>
                    <a:pt x="174" y="1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7" name="Freeform 47"/>
            <p:cNvSpPr/>
            <p:nvPr/>
          </p:nvSpPr>
          <p:spPr bwMode="auto">
            <a:xfrm>
              <a:off x="6009060" y="5060012"/>
              <a:ext cx="202573" cy="246912"/>
            </a:xfrm>
            <a:custGeom>
              <a:avLst/>
              <a:gdLst>
                <a:gd name="T0" fmla="*/ 78 w 233"/>
                <a:gd name="T1" fmla="*/ 160 h 284"/>
                <a:gd name="T2" fmla="*/ 9 w 233"/>
                <a:gd name="T3" fmla="*/ 284 h 284"/>
                <a:gd name="T4" fmla="*/ 9 w 233"/>
                <a:gd name="T5" fmla="*/ 284 h 284"/>
                <a:gd name="T6" fmla="*/ 114 w 233"/>
                <a:gd name="T7" fmla="*/ 243 h 284"/>
                <a:gd name="T8" fmla="*/ 171 w 233"/>
                <a:gd name="T9" fmla="*/ 166 h 284"/>
                <a:gd name="T10" fmla="*/ 171 w 233"/>
                <a:gd name="T11" fmla="*/ 146 h 284"/>
                <a:gd name="T12" fmla="*/ 233 w 233"/>
                <a:gd name="T13" fmla="*/ 0 h 284"/>
                <a:gd name="T14" fmla="*/ 12 w 233"/>
                <a:gd name="T15" fmla="*/ 79 h 284"/>
                <a:gd name="T16" fmla="*/ 12 w 233"/>
                <a:gd name="T17" fmla="*/ 79 h 284"/>
                <a:gd name="T18" fmla="*/ 0 w 233"/>
                <a:gd name="T19" fmla="*/ 90 h 284"/>
                <a:gd name="T20" fmla="*/ 0 w 233"/>
                <a:gd name="T21" fmla="*/ 90 h 284"/>
                <a:gd name="T22" fmla="*/ 78 w 233"/>
                <a:gd name="T23" fmla="*/ 16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3" h="284">
                  <a:moveTo>
                    <a:pt x="78" y="160"/>
                  </a:moveTo>
                  <a:lnTo>
                    <a:pt x="9" y="284"/>
                  </a:lnTo>
                  <a:lnTo>
                    <a:pt x="9" y="284"/>
                  </a:lnTo>
                  <a:lnTo>
                    <a:pt x="114" y="243"/>
                  </a:lnTo>
                  <a:lnTo>
                    <a:pt x="171" y="166"/>
                  </a:lnTo>
                  <a:lnTo>
                    <a:pt x="171" y="146"/>
                  </a:lnTo>
                  <a:lnTo>
                    <a:pt x="233" y="0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78" y="16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8" name="Freeform 48"/>
            <p:cNvSpPr/>
            <p:nvPr/>
          </p:nvSpPr>
          <p:spPr bwMode="auto">
            <a:xfrm>
              <a:off x="5574355" y="3134271"/>
              <a:ext cx="484261" cy="2003988"/>
            </a:xfrm>
            <a:custGeom>
              <a:avLst/>
              <a:gdLst>
                <a:gd name="T0" fmla="*/ 440 w 557"/>
                <a:gd name="T1" fmla="*/ 957 h 2305"/>
                <a:gd name="T2" fmla="*/ 405 w 557"/>
                <a:gd name="T3" fmla="*/ 176 h 2305"/>
                <a:gd name="T4" fmla="*/ 2 w 557"/>
                <a:gd name="T5" fmla="*/ 0 h 2305"/>
                <a:gd name="T6" fmla="*/ 0 w 557"/>
                <a:gd name="T7" fmla="*/ 0 h 2305"/>
                <a:gd name="T8" fmla="*/ 0 w 557"/>
                <a:gd name="T9" fmla="*/ 4 h 2305"/>
                <a:gd name="T10" fmla="*/ 215 w 557"/>
                <a:gd name="T11" fmla="*/ 530 h 2305"/>
                <a:gd name="T12" fmla="*/ 130 w 557"/>
                <a:gd name="T13" fmla="*/ 814 h 2305"/>
                <a:gd name="T14" fmla="*/ 107 w 557"/>
                <a:gd name="T15" fmla="*/ 1019 h 2305"/>
                <a:gd name="T16" fmla="*/ 337 w 557"/>
                <a:gd name="T17" fmla="*/ 1337 h 2305"/>
                <a:gd name="T18" fmla="*/ 395 w 557"/>
                <a:gd name="T19" fmla="*/ 2165 h 2305"/>
                <a:gd name="T20" fmla="*/ 500 w 557"/>
                <a:gd name="T21" fmla="*/ 2305 h 2305"/>
                <a:gd name="T22" fmla="*/ 506 w 557"/>
                <a:gd name="T23" fmla="*/ 2298 h 2305"/>
                <a:gd name="T24" fmla="*/ 557 w 557"/>
                <a:gd name="T25" fmla="*/ 1031 h 2305"/>
                <a:gd name="T26" fmla="*/ 440 w 557"/>
                <a:gd name="T27" fmla="*/ 957 h 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7" h="2305">
                  <a:moveTo>
                    <a:pt x="440" y="957"/>
                  </a:moveTo>
                  <a:lnTo>
                    <a:pt x="405" y="17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15" y="530"/>
                  </a:lnTo>
                  <a:lnTo>
                    <a:pt x="130" y="814"/>
                  </a:lnTo>
                  <a:lnTo>
                    <a:pt x="107" y="1019"/>
                  </a:lnTo>
                  <a:lnTo>
                    <a:pt x="337" y="1337"/>
                  </a:lnTo>
                  <a:lnTo>
                    <a:pt x="395" y="2165"/>
                  </a:lnTo>
                  <a:lnTo>
                    <a:pt x="500" y="2305"/>
                  </a:lnTo>
                  <a:lnTo>
                    <a:pt x="506" y="2298"/>
                  </a:lnTo>
                  <a:lnTo>
                    <a:pt x="557" y="1031"/>
                  </a:lnTo>
                  <a:lnTo>
                    <a:pt x="440" y="9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6082090" y="3035158"/>
              <a:ext cx="470350" cy="1017209"/>
            </a:xfrm>
            <a:custGeom>
              <a:avLst/>
              <a:gdLst>
                <a:gd name="T0" fmla="*/ 541 w 541"/>
                <a:gd name="T1" fmla="*/ 1167 h 1170"/>
                <a:gd name="T2" fmla="*/ 177 w 541"/>
                <a:gd name="T3" fmla="*/ 0 h 1170"/>
                <a:gd name="T4" fmla="*/ 175 w 541"/>
                <a:gd name="T5" fmla="*/ 0 h 1170"/>
                <a:gd name="T6" fmla="*/ 0 w 541"/>
                <a:gd name="T7" fmla="*/ 395 h 1170"/>
                <a:gd name="T8" fmla="*/ 541 w 541"/>
                <a:gd name="T9" fmla="*/ 1170 h 1170"/>
                <a:gd name="T10" fmla="*/ 541 w 541"/>
                <a:gd name="T11" fmla="*/ 1170 h 1170"/>
                <a:gd name="T12" fmla="*/ 541 w 541"/>
                <a:gd name="T13" fmla="*/ 1167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" h="1170">
                  <a:moveTo>
                    <a:pt x="541" y="1167"/>
                  </a:moveTo>
                  <a:lnTo>
                    <a:pt x="177" y="0"/>
                  </a:lnTo>
                  <a:lnTo>
                    <a:pt x="175" y="0"/>
                  </a:lnTo>
                  <a:lnTo>
                    <a:pt x="0" y="395"/>
                  </a:lnTo>
                  <a:lnTo>
                    <a:pt x="541" y="1170"/>
                  </a:lnTo>
                  <a:lnTo>
                    <a:pt x="541" y="1170"/>
                  </a:lnTo>
                  <a:lnTo>
                    <a:pt x="541" y="1167"/>
                  </a:lnTo>
                  <a:close/>
                </a:path>
              </a:pathLst>
            </a:cu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0" name="Freeform 50"/>
            <p:cNvSpPr/>
            <p:nvPr/>
          </p:nvSpPr>
          <p:spPr bwMode="auto">
            <a:xfrm>
              <a:off x="5926466" y="3035158"/>
              <a:ext cx="307771" cy="343417"/>
            </a:xfrm>
            <a:custGeom>
              <a:avLst/>
              <a:gdLst>
                <a:gd name="T0" fmla="*/ 354 w 354"/>
                <a:gd name="T1" fmla="*/ 0 h 395"/>
                <a:gd name="T2" fmla="*/ 348 w 354"/>
                <a:gd name="T3" fmla="*/ 0 h 395"/>
                <a:gd name="T4" fmla="*/ 1 w 354"/>
                <a:gd name="T5" fmla="*/ 291 h 395"/>
                <a:gd name="T6" fmla="*/ 0 w 354"/>
                <a:gd name="T7" fmla="*/ 290 h 395"/>
                <a:gd name="T8" fmla="*/ 0 w 354"/>
                <a:gd name="T9" fmla="*/ 293 h 395"/>
                <a:gd name="T10" fmla="*/ 180 w 354"/>
                <a:gd name="T11" fmla="*/ 395 h 395"/>
                <a:gd name="T12" fmla="*/ 354 w 354"/>
                <a:gd name="T13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4" h="395">
                  <a:moveTo>
                    <a:pt x="354" y="0"/>
                  </a:moveTo>
                  <a:lnTo>
                    <a:pt x="348" y="0"/>
                  </a:lnTo>
                  <a:lnTo>
                    <a:pt x="1" y="291"/>
                  </a:lnTo>
                  <a:lnTo>
                    <a:pt x="0" y="290"/>
                  </a:lnTo>
                  <a:lnTo>
                    <a:pt x="0" y="293"/>
                  </a:lnTo>
                  <a:lnTo>
                    <a:pt x="180" y="39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5926466" y="3289895"/>
              <a:ext cx="155624" cy="678139"/>
            </a:xfrm>
            <a:custGeom>
              <a:avLst/>
              <a:gdLst>
                <a:gd name="T0" fmla="*/ 179 w 179"/>
                <a:gd name="T1" fmla="*/ 100 h 780"/>
                <a:gd name="T2" fmla="*/ 0 w 179"/>
                <a:gd name="T3" fmla="*/ 0 h 780"/>
                <a:gd name="T4" fmla="*/ 35 w 179"/>
                <a:gd name="T5" fmla="*/ 778 h 780"/>
                <a:gd name="T6" fmla="*/ 39 w 179"/>
                <a:gd name="T7" fmla="*/ 780 h 780"/>
                <a:gd name="T8" fmla="*/ 154 w 179"/>
                <a:gd name="T9" fmla="*/ 707 h 780"/>
                <a:gd name="T10" fmla="*/ 179 w 179"/>
                <a:gd name="T11" fmla="*/ 10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780">
                  <a:moveTo>
                    <a:pt x="179" y="100"/>
                  </a:moveTo>
                  <a:lnTo>
                    <a:pt x="0" y="0"/>
                  </a:lnTo>
                  <a:lnTo>
                    <a:pt x="35" y="778"/>
                  </a:lnTo>
                  <a:lnTo>
                    <a:pt x="39" y="780"/>
                  </a:lnTo>
                  <a:lnTo>
                    <a:pt x="154" y="707"/>
                  </a:lnTo>
                  <a:lnTo>
                    <a:pt x="179" y="10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2" name="Freeform 52"/>
            <p:cNvSpPr/>
            <p:nvPr/>
          </p:nvSpPr>
          <p:spPr bwMode="auto">
            <a:xfrm>
              <a:off x="6060355" y="3376836"/>
              <a:ext cx="256476" cy="586851"/>
            </a:xfrm>
            <a:custGeom>
              <a:avLst/>
              <a:gdLst>
                <a:gd name="T0" fmla="*/ 185 w 295"/>
                <a:gd name="T1" fmla="*/ 231 h 675"/>
                <a:gd name="T2" fmla="*/ 25 w 295"/>
                <a:gd name="T3" fmla="*/ 2 h 675"/>
                <a:gd name="T4" fmla="*/ 26 w 295"/>
                <a:gd name="T5" fmla="*/ 2 h 675"/>
                <a:gd name="T6" fmla="*/ 25 w 295"/>
                <a:gd name="T7" fmla="*/ 0 h 675"/>
                <a:gd name="T8" fmla="*/ 0 w 295"/>
                <a:gd name="T9" fmla="*/ 603 h 675"/>
                <a:gd name="T10" fmla="*/ 295 w 295"/>
                <a:gd name="T11" fmla="*/ 675 h 675"/>
                <a:gd name="T12" fmla="*/ 185 w 295"/>
                <a:gd name="T13" fmla="*/ 231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675">
                  <a:moveTo>
                    <a:pt x="185" y="231"/>
                  </a:moveTo>
                  <a:lnTo>
                    <a:pt x="25" y="2"/>
                  </a:lnTo>
                  <a:lnTo>
                    <a:pt x="26" y="2"/>
                  </a:lnTo>
                  <a:lnTo>
                    <a:pt x="25" y="0"/>
                  </a:lnTo>
                  <a:lnTo>
                    <a:pt x="0" y="603"/>
                  </a:lnTo>
                  <a:lnTo>
                    <a:pt x="295" y="675"/>
                  </a:lnTo>
                  <a:lnTo>
                    <a:pt x="185" y="23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3" name="Freeform 53"/>
            <p:cNvSpPr/>
            <p:nvPr/>
          </p:nvSpPr>
          <p:spPr bwMode="auto">
            <a:xfrm>
              <a:off x="6014276" y="3577670"/>
              <a:ext cx="538164" cy="1554503"/>
            </a:xfrm>
            <a:custGeom>
              <a:avLst/>
              <a:gdLst>
                <a:gd name="T0" fmla="*/ 619 w 619"/>
                <a:gd name="T1" fmla="*/ 546 h 1788"/>
                <a:gd name="T2" fmla="*/ 238 w 619"/>
                <a:gd name="T3" fmla="*/ 0 h 1788"/>
                <a:gd name="T4" fmla="*/ 348 w 619"/>
                <a:gd name="T5" fmla="*/ 443 h 1788"/>
                <a:gd name="T6" fmla="*/ 417 w 619"/>
                <a:gd name="T7" fmla="*/ 460 h 1788"/>
                <a:gd name="T8" fmla="*/ 117 w 619"/>
                <a:gd name="T9" fmla="*/ 1215 h 1788"/>
                <a:gd name="T10" fmla="*/ 0 w 619"/>
                <a:gd name="T11" fmla="*/ 1788 h 1788"/>
                <a:gd name="T12" fmla="*/ 6 w 619"/>
                <a:gd name="T13" fmla="*/ 1784 h 1788"/>
                <a:gd name="T14" fmla="*/ 619 w 619"/>
                <a:gd name="T15" fmla="*/ 546 h 1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9" h="1788">
                  <a:moveTo>
                    <a:pt x="619" y="546"/>
                  </a:moveTo>
                  <a:lnTo>
                    <a:pt x="238" y="0"/>
                  </a:lnTo>
                  <a:lnTo>
                    <a:pt x="348" y="443"/>
                  </a:lnTo>
                  <a:lnTo>
                    <a:pt x="417" y="460"/>
                  </a:lnTo>
                  <a:lnTo>
                    <a:pt x="117" y="1215"/>
                  </a:lnTo>
                  <a:lnTo>
                    <a:pt x="0" y="1788"/>
                  </a:lnTo>
                  <a:lnTo>
                    <a:pt x="6" y="1784"/>
                  </a:lnTo>
                  <a:lnTo>
                    <a:pt x="619" y="5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4" name="Freeform 54"/>
            <p:cNvSpPr/>
            <p:nvPr/>
          </p:nvSpPr>
          <p:spPr bwMode="auto">
            <a:xfrm>
              <a:off x="6014276" y="4027154"/>
              <a:ext cx="343417" cy="1105019"/>
            </a:xfrm>
            <a:custGeom>
              <a:avLst/>
              <a:gdLst>
                <a:gd name="T0" fmla="*/ 117 w 395"/>
                <a:gd name="T1" fmla="*/ 698 h 1271"/>
                <a:gd name="T2" fmla="*/ 395 w 395"/>
                <a:gd name="T3" fmla="*/ 0 h 1271"/>
                <a:gd name="T4" fmla="*/ 80 w 395"/>
                <a:gd name="T5" fmla="*/ 539 h 1271"/>
                <a:gd name="T6" fmla="*/ 64 w 395"/>
                <a:gd name="T7" fmla="*/ 638 h 1271"/>
                <a:gd name="T8" fmla="*/ 6 w 395"/>
                <a:gd name="T9" fmla="*/ 1141 h 1271"/>
                <a:gd name="T10" fmla="*/ 0 w 395"/>
                <a:gd name="T11" fmla="*/ 1271 h 1271"/>
                <a:gd name="T12" fmla="*/ 117 w 395"/>
                <a:gd name="T13" fmla="*/ 698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5" h="1271">
                  <a:moveTo>
                    <a:pt x="117" y="698"/>
                  </a:moveTo>
                  <a:lnTo>
                    <a:pt x="395" y="0"/>
                  </a:lnTo>
                  <a:lnTo>
                    <a:pt x="80" y="539"/>
                  </a:lnTo>
                  <a:lnTo>
                    <a:pt x="64" y="638"/>
                  </a:lnTo>
                  <a:lnTo>
                    <a:pt x="6" y="1141"/>
                  </a:lnTo>
                  <a:lnTo>
                    <a:pt x="0" y="1271"/>
                  </a:lnTo>
                  <a:lnTo>
                    <a:pt x="117" y="69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5" name="Freeform 55"/>
            <p:cNvSpPr/>
            <p:nvPr/>
          </p:nvSpPr>
          <p:spPr bwMode="auto">
            <a:xfrm>
              <a:off x="6019493" y="3979337"/>
              <a:ext cx="357327" cy="1039813"/>
            </a:xfrm>
            <a:custGeom>
              <a:avLst/>
              <a:gdLst>
                <a:gd name="T0" fmla="*/ 45 w 411"/>
                <a:gd name="T1" fmla="*/ 58 h 1196"/>
                <a:gd name="T2" fmla="*/ 45 w 411"/>
                <a:gd name="T3" fmla="*/ 59 h 1196"/>
                <a:gd name="T4" fmla="*/ 0 w 411"/>
                <a:gd name="T5" fmla="*/ 1196 h 1196"/>
                <a:gd name="T6" fmla="*/ 58 w 411"/>
                <a:gd name="T7" fmla="*/ 693 h 1196"/>
                <a:gd name="T8" fmla="*/ 74 w 411"/>
                <a:gd name="T9" fmla="*/ 594 h 1196"/>
                <a:gd name="T10" fmla="*/ 389 w 411"/>
                <a:gd name="T11" fmla="*/ 55 h 1196"/>
                <a:gd name="T12" fmla="*/ 411 w 411"/>
                <a:gd name="T13" fmla="*/ 0 h 1196"/>
                <a:gd name="T14" fmla="*/ 45 w 411"/>
                <a:gd name="T15" fmla="*/ 58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1" h="1196">
                  <a:moveTo>
                    <a:pt x="45" y="58"/>
                  </a:moveTo>
                  <a:lnTo>
                    <a:pt x="45" y="59"/>
                  </a:lnTo>
                  <a:lnTo>
                    <a:pt x="0" y="1196"/>
                  </a:lnTo>
                  <a:lnTo>
                    <a:pt x="58" y="693"/>
                  </a:lnTo>
                  <a:lnTo>
                    <a:pt x="74" y="594"/>
                  </a:lnTo>
                  <a:lnTo>
                    <a:pt x="389" y="55"/>
                  </a:lnTo>
                  <a:lnTo>
                    <a:pt x="411" y="0"/>
                  </a:lnTo>
                  <a:lnTo>
                    <a:pt x="45" y="5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5960373" y="3901090"/>
              <a:ext cx="416447" cy="128673"/>
            </a:xfrm>
            <a:custGeom>
              <a:avLst/>
              <a:gdLst>
                <a:gd name="T0" fmla="*/ 479 w 479"/>
                <a:gd name="T1" fmla="*/ 88 h 148"/>
                <a:gd name="T2" fmla="*/ 410 w 479"/>
                <a:gd name="T3" fmla="*/ 71 h 148"/>
                <a:gd name="T4" fmla="*/ 410 w 479"/>
                <a:gd name="T5" fmla="*/ 72 h 148"/>
                <a:gd name="T6" fmla="*/ 115 w 479"/>
                <a:gd name="T7" fmla="*/ 0 h 148"/>
                <a:gd name="T8" fmla="*/ 115 w 479"/>
                <a:gd name="T9" fmla="*/ 4 h 148"/>
                <a:gd name="T10" fmla="*/ 0 w 479"/>
                <a:gd name="T11" fmla="*/ 77 h 148"/>
                <a:gd name="T12" fmla="*/ 113 w 479"/>
                <a:gd name="T13" fmla="*/ 148 h 148"/>
                <a:gd name="T14" fmla="*/ 479 w 479"/>
                <a:gd name="T15" fmla="*/ 90 h 148"/>
                <a:gd name="T16" fmla="*/ 479 w 479"/>
                <a:gd name="T17" fmla="*/ 8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9" h="148">
                  <a:moveTo>
                    <a:pt x="479" y="88"/>
                  </a:moveTo>
                  <a:lnTo>
                    <a:pt x="410" y="71"/>
                  </a:lnTo>
                  <a:lnTo>
                    <a:pt x="410" y="72"/>
                  </a:lnTo>
                  <a:lnTo>
                    <a:pt x="115" y="0"/>
                  </a:lnTo>
                  <a:lnTo>
                    <a:pt x="115" y="4"/>
                  </a:lnTo>
                  <a:lnTo>
                    <a:pt x="0" y="77"/>
                  </a:lnTo>
                  <a:lnTo>
                    <a:pt x="113" y="148"/>
                  </a:lnTo>
                  <a:lnTo>
                    <a:pt x="479" y="90"/>
                  </a:lnTo>
                  <a:lnTo>
                    <a:pt x="479" y="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65" name="Freeform: Shape 64"/>
          <p:cNvSpPr/>
          <p:nvPr/>
        </p:nvSpPr>
        <p:spPr>
          <a:xfrm>
            <a:off x="1" y="3562149"/>
            <a:ext cx="12191999" cy="3295852"/>
          </a:xfrm>
          <a:custGeom>
            <a:avLst/>
            <a:gdLst>
              <a:gd name="connsiteX0" fmla="*/ 2019300 w 12191999"/>
              <a:gd name="connsiteY0" fmla="*/ 202 h 3295852"/>
              <a:gd name="connsiteX1" fmla="*/ 5143502 w 12191999"/>
              <a:gd name="connsiteY1" fmla="*/ 152602 h 3295852"/>
              <a:gd name="connsiteX2" fmla="*/ 7658100 w 12191999"/>
              <a:gd name="connsiteY2" fmla="*/ 76402 h 3295852"/>
              <a:gd name="connsiteX3" fmla="*/ 10896600 w 12191999"/>
              <a:gd name="connsiteY3" fmla="*/ 171652 h 3295852"/>
              <a:gd name="connsiteX4" fmla="*/ 12028884 w 12191999"/>
              <a:gd name="connsiteY4" fmla="*/ 97833 h 3295852"/>
              <a:gd name="connsiteX5" fmla="*/ 12191999 w 12191999"/>
              <a:gd name="connsiteY5" fmla="*/ 79360 h 3295852"/>
              <a:gd name="connsiteX6" fmla="*/ 12191999 w 12191999"/>
              <a:gd name="connsiteY6" fmla="*/ 3295852 h 3295852"/>
              <a:gd name="connsiteX7" fmla="*/ 0 w 12191999"/>
              <a:gd name="connsiteY7" fmla="*/ 3295852 h 3295852"/>
              <a:gd name="connsiteX8" fmla="*/ 0 w 12191999"/>
              <a:gd name="connsiteY8" fmla="*/ 160486 h 3295852"/>
              <a:gd name="connsiteX9" fmla="*/ 147191 w 12191999"/>
              <a:gd name="connsiteY9" fmla="*/ 143077 h 3295852"/>
              <a:gd name="connsiteX10" fmla="*/ 2019300 w 12191999"/>
              <a:gd name="connsiteY10" fmla="*/ 202 h 329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1999" h="3295852">
                <a:moveTo>
                  <a:pt x="2019300" y="202"/>
                </a:moveTo>
                <a:cubicBezTo>
                  <a:pt x="2921000" y="-6148"/>
                  <a:pt x="4203700" y="139902"/>
                  <a:pt x="5143502" y="152602"/>
                </a:cubicBezTo>
                <a:cubicBezTo>
                  <a:pt x="6083300" y="165302"/>
                  <a:pt x="6699251" y="73227"/>
                  <a:pt x="7658100" y="76402"/>
                </a:cubicBezTo>
                <a:cubicBezTo>
                  <a:pt x="8616950" y="79577"/>
                  <a:pt x="10042525" y="181177"/>
                  <a:pt x="10896600" y="171652"/>
                </a:cubicBezTo>
                <a:cubicBezTo>
                  <a:pt x="11323637" y="166890"/>
                  <a:pt x="11707812" y="132758"/>
                  <a:pt x="12028884" y="97833"/>
                </a:cubicBezTo>
                <a:lnTo>
                  <a:pt x="12191999" y="79360"/>
                </a:lnTo>
                <a:lnTo>
                  <a:pt x="12191999" y="3295852"/>
                </a:lnTo>
                <a:lnTo>
                  <a:pt x="0" y="3295852"/>
                </a:lnTo>
                <a:lnTo>
                  <a:pt x="0" y="160486"/>
                </a:lnTo>
                <a:lnTo>
                  <a:pt x="147191" y="143077"/>
                </a:lnTo>
                <a:cubicBezTo>
                  <a:pt x="639961" y="84737"/>
                  <a:pt x="1343025" y="4965"/>
                  <a:pt x="2019300" y="202"/>
                </a:cubicBezTo>
                <a:close/>
              </a:path>
            </a:pathLst>
          </a:custGeom>
          <a:gradFill>
            <a:gsLst>
              <a:gs pos="10000">
                <a:schemeClr val="accent1">
                  <a:alpha val="70000"/>
                </a:schemeClr>
              </a:gs>
              <a:gs pos="100000">
                <a:srgbClr val="623FE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2" name="Freeform: Shape 71"/>
          <p:cNvSpPr/>
          <p:nvPr/>
        </p:nvSpPr>
        <p:spPr>
          <a:xfrm>
            <a:off x="0" y="3574031"/>
            <a:ext cx="12192000" cy="3283969"/>
          </a:xfrm>
          <a:custGeom>
            <a:avLst/>
            <a:gdLst>
              <a:gd name="connsiteX0" fmla="*/ 229047 w 12192000"/>
              <a:gd name="connsiteY0" fmla="*/ 357 h 3283969"/>
              <a:gd name="connsiteX1" fmla="*/ 438150 w 12192000"/>
              <a:gd name="connsiteY1" fmla="*/ 7370 h 3283969"/>
              <a:gd name="connsiteX2" fmla="*/ 3505200 w 12192000"/>
              <a:gd name="connsiteY2" fmla="*/ 274070 h 3283969"/>
              <a:gd name="connsiteX3" fmla="*/ 6229350 w 12192000"/>
              <a:gd name="connsiteY3" fmla="*/ 7370 h 3283969"/>
              <a:gd name="connsiteX4" fmla="*/ 9410700 w 12192000"/>
              <a:gd name="connsiteY4" fmla="*/ 331220 h 3283969"/>
              <a:gd name="connsiteX5" fmla="*/ 11906250 w 12192000"/>
              <a:gd name="connsiteY5" fmla="*/ 7370 h 3283969"/>
              <a:gd name="connsiteX6" fmla="*/ 12165806 w 12192000"/>
              <a:gd name="connsiteY6" fmla="*/ 16170 h 3283969"/>
              <a:gd name="connsiteX7" fmla="*/ 12192000 w 12192000"/>
              <a:gd name="connsiteY7" fmla="*/ 18836 h 3283969"/>
              <a:gd name="connsiteX8" fmla="*/ 12192000 w 12192000"/>
              <a:gd name="connsiteY8" fmla="*/ 3283969 h 3283969"/>
              <a:gd name="connsiteX9" fmla="*/ 0 w 12192000"/>
              <a:gd name="connsiteY9" fmla="*/ 3283969 h 3283969"/>
              <a:gd name="connsiteX10" fmla="*/ 0 w 12192000"/>
              <a:gd name="connsiteY10" fmla="*/ 7378 h 3283969"/>
              <a:gd name="connsiteX11" fmla="*/ 75010 w 12192000"/>
              <a:gd name="connsiteY11" fmla="*/ 1864 h 3283969"/>
              <a:gd name="connsiteX12" fmla="*/ 229047 w 12192000"/>
              <a:gd name="connsiteY12" fmla="*/ 357 h 328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3283969">
                <a:moveTo>
                  <a:pt x="229047" y="357"/>
                </a:moveTo>
                <a:cubicBezTo>
                  <a:pt x="288925" y="1169"/>
                  <a:pt x="357981" y="3401"/>
                  <a:pt x="438150" y="7370"/>
                </a:cubicBezTo>
                <a:cubicBezTo>
                  <a:pt x="1079500" y="39120"/>
                  <a:pt x="2540000" y="274070"/>
                  <a:pt x="3505200" y="274070"/>
                </a:cubicBezTo>
                <a:cubicBezTo>
                  <a:pt x="4470400" y="274070"/>
                  <a:pt x="5245102" y="-2155"/>
                  <a:pt x="6229350" y="7370"/>
                </a:cubicBezTo>
                <a:cubicBezTo>
                  <a:pt x="7213601" y="16895"/>
                  <a:pt x="8464550" y="331220"/>
                  <a:pt x="9410700" y="331220"/>
                </a:cubicBezTo>
                <a:cubicBezTo>
                  <a:pt x="10356850" y="331220"/>
                  <a:pt x="11210925" y="10545"/>
                  <a:pt x="11906250" y="7370"/>
                </a:cubicBezTo>
                <a:cubicBezTo>
                  <a:pt x="11993166" y="6973"/>
                  <a:pt x="12079932" y="10148"/>
                  <a:pt x="12165806" y="16170"/>
                </a:cubicBezTo>
                <a:lnTo>
                  <a:pt x="12192000" y="18836"/>
                </a:lnTo>
                <a:lnTo>
                  <a:pt x="12192000" y="3283969"/>
                </a:lnTo>
                <a:lnTo>
                  <a:pt x="0" y="3283969"/>
                </a:lnTo>
                <a:lnTo>
                  <a:pt x="0" y="7378"/>
                </a:lnTo>
                <a:lnTo>
                  <a:pt x="75010" y="1864"/>
                </a:lnTo>
                <a:cubicBezTo>
                  <a:pt x="118467" y="152"/>
                  <a:pt x="169168" y="-456"/>
                  <a:pt x="229047" y="357"/>
                </a:cubicBezTo>
                <a:close/>
              </a:path>
            </a:pathLst>
          </a:custGeom>
          <a:gradFill>
            <a:gsLst>
              <a:gs pos="10000">
                <a:schemeClr val="accent1">
                  <a:lumMod val="20000"/>
                  <a:lumOff val="80000"/>
                  <a:alpha val="24000"/>
                </a:schemeClr>
              </a:gs>
              <a:gs pos="100000">
                <a:schemeClr val="accent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863807" y="1658269"/>
            <a:ext cx="4088139" cy="1401574"/>
            <a:chOff x="863807" y="1658269"/>
            <a:chExt cx="4088139" cy="1401574"/>
          </a:xfrm>
        </p:grpSpPr>
        <p:grpSp>
          <p:nvGrpSpPr>
            <p:cNvPr id="106" name="Group 105"/>
            <p:cNvGrpSpPr/>
            <p:nvPr/>
          </p:nvGrpSpPr>
          <p:grpSpPr>
            <a:xfrm>
              <a:off x="863807" y="1658269"/>
              <a:ext cx="2953659" cy="1062615"/>
              <a:chOff x="863807" y="1658269"/>
              <a:chExt cx="2953659" cy="1062615"/>
            </a:xfrm>
          </p:grpSpPr>
          <p:grpSp>
            <p:nvGrpSpPr>
              <p:cNvPr id="103" name="Group 102"/>
              <p:cNvGrpSpPr/>
              <p:nvPr/>
            </p:nvGrpSpPr>
            <p:grpSpPr>
              <a:xfrm>
                <a:off x="863807" y="1995379"/>
                <a:ext cx="2953659" cy="725505"/>
                <a:chOff x="1117297" y="1995379"/>
                <a:chExt cx="2953659" cy="725505"/>
              </a:xfrm>
            </p:grpSpPr>
            <p:sp>
              <p:nvSpPr>
                <p:cNvPr id="101" name="TextBox 100"/>
                <p:cNvSpPr txBox="1"/>
                <p:nvPr/>
              </p:nvSpPr>
              <p:spPr>
                <a:xfrm flipH="1">
                  <a:off x="1123673" y="2259219"/>
                  <a:ext cx="293483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Sed </a:t>
                  </a:r>
                  <a:r>
                    <a:rPr lang="en-US" sz="1200" dirty="0" err="1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ut</a:t>
                  </a:r>
                  <a:r>
                    <a:rPr lang="en-US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perspiciatis</a:t>
                  </a:r>
                  <a:r>
                    <a:rPr lang="en-US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 unde </a:t>
                  </a:r>
                  <a:r>
                    <a:rPr lang="en-US" sz="1200" dirty="0" err="1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omnis</a:t>
                  </a:r>
                  <a:r>
                    <a:rPr lang="en-US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natus</a:t>
                  </a:r>
                  <a:r>
                    <a:rPr lang="en-US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 error sit </a:t>
                  </a:r>
                  <a:r>
                    <a:rPr lang="en-US" sz="1200" dirty="0" err="1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voluptatem</a:t>
                  </a:r>
                  <a:r>
                    <a:rPr lang="en-US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.</a:t>
                  </a: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 flipH="1">
                  <a:off x="1117297" y="1995379"/>
                  <a:ext cx="295365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Iceberg text 01</a:t>
                  </a:r>
                  <a:endPara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5" name="Freeform 99"/>
              <p:cNvSpPr>
                <a:spLocks noEditPoints="1"/>
              </p:cNvSpPr>
              <p:nvPr/>
            </p:nvSpPr>
            <p:spPr bwMode="auto">
              <a:xfrm flipH="1">
                <a:off x="3422813" y="1658269"/>
                <a:ext cx="284098" cy="262611"/>
              </a:xfrm>
              <a:custGeom>
                <a:avLst/>
                <a:gdLst>
                  <a:gd name="T0" fmla="*/ 200 w 200"/>
                  <a:gd name="T1" fmla="*/ 0 h 184"/>
                  <a:gd name="T2" fmla="*/ 0 w 200"/>
                  <a:gd name="T3" fmla="*/ 74 h 184"/>
                  <a:gd name="T4" fmla="*/ 64 w 200"/>
                  <a:gd name="T5" fmla="*/ 123 h 184"/>
                  <a:gd name="T6" fmla="*/ 64 w 200"/>
                  <a:gd name="T7" fmla="*/ 154 h 184"/>
                  <a:gd name="T8" fmla="*/ 65 w 200"/>
                  <a:gd name="T9" fmla="*/ 156 h 184"/>
                  <a:gd name="T10" fmla="*/ 65 w 200"/>
                  <a:gd name="T11" fmla="*/ 157 h 184"/>
                  <a:gd name="T12" fmla="*/ 69 w 200"/>
                  <a:gd name="T13" fmla="*/ 159 h 184"/>
                  <a:gd name="T14" fmla="*/ 71 w 200"/>
                  <a:gd name="T15" fmla="*/ 158 h 184"/>
                  <a:gd name="T16" fmla="*/ 93 w 200"/>
                  <a:gd name="T17" fmla="*/ 144 h 184"/>
                  <a:gd name="T18" fmla="*/ 147 w 200"/>
                  <a:gd name="T19" fmla="*/ 184 h 184"/>
                  <a:gd name="T20" fmla="*/ 200 w 200"/>
                  <a:gd name="T21" fmla="*/ 0 h 184"/>
                  <a:gd name="T22" fmla="*/ 178 w 200"/>
                  <a:gd name="T23" fmla="*/ 17 h 184"/>
                  <a:gd name="T24" fmla="*/ 70 w 200"/>
                  <a:gd name="T25" fmla="*/ 117 h 184"/>
                  <a:gd name="T26" fmla="*/ 17 w 200"/>
                  <a:gd name="T27" fmla="*/ 77 h 184"/>
                  <a:gd name="T28" fmla="*/ 178 w 200"/>
                  <a:gd name="T29" fmla="*/ 17 h 184"/>
                  <a:gd name="T30" fmla="*/ 72 w 200"/>
                  <a:gd name="T31" fmla="*/ 148 h 184"/>
                  <a:gd name="T32" fmla="*/ 72 w 200"/>
                  <a:gd name="T33" fmla="*/ 129 h 184"/>
                  <a:gd name="T34" fmla="*/ 87 w 200"/>
                  <a:gd name="T35" fmla="*/ 139 h 184"/>
                  <a:gd name="T36" fmla="*/ 72 w 200"/>
                  <a:gd name="T37" fmla="*/ 148 h 184"/>
                  <a:gd name="T38" fmla="*/ 77 w 200"/>
                  <a:gd name="T39" fmla="*/ 122 h 184"/>
                  <a:gd name="T40" fmla="*/ 186 w 200"/>
                  <a:gd name="T41" fmla="*/ 21 h 184"/>
                  <a:gd name="T42" fmla="*/ 142 w 200"/>
                  <a:gd name="T43" fmla="*/ 171 h 184"/>
                  <a:gd name="T44" fmla="*/ 77 w 200"/>
                  <a:gd name="T45" fmla="*/ 122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0" h="184">
                    <a:moveTo>
                      <a:pt x="200" y="0"/>
                    </a:moveTo>
                    <a:cubicBezTo>
                      <a:pt x="0" y="74"/>
                      <a:pt x="0" y="74"/>
                      <a:pt x="0" y="74"/>
                    </a:cubicBezTo>
                    <a:cubicBezTo>
                      <a:pt x="64" y="123"/>
                      <a:pt x="64" y="123"/>
                      <a:pt x="64" y="123"/>
                    </a:cubicBezTo>
                    <a:cubicBezTo>
                      <a:pt x="64" y="154"/>
                      <a:pt x="64" y="154"/>
                      <a:pt x="64" y="154"/>
                    </a:cubicBezTo>
                    <a:cubicBezTo>
                      <a:pt x="64" y="155"/>
                      <a:pt x="65" y="156"/>
                      <a:pt x="65" y="156"/>
                    </a:cubicBezTo>
                    <a:cubicBezTo>
                      <a:pt x="65" y="156"/>
                      <a:pt x="65" y="157"/>
                      <a:pt x="65" y="157"/>
                    </a:cubicBezTo>
                    <a:cubicBezTo>
                      <a:pt x="66" y="158"/>
                      <a:pt x="67" y="159"/>
                      <a:pt x="69" y="159"/>
                    </a:cubicBezTo>
                    <a:cubicBezTo>
                      <a:pt x="69" y="159"/>
                      <a:pt x="70" y="159"/>
                      <a:pt x="71" y="158"/>
                    </a:cubicBezTo>
                    <a:cubicBezTo>
                      <a:pt x="93" y="144"/>
                      <a:pt x="93" y="144"/>
                      <a:pt x="93" y="144"/>
                    </a:cubicBezTo>
                    <a:cubicBezTo>
                      <a:pt x="147" y="184"/>
                      <a:pt x="147" y="184"/>
                      <a:pt x="147" y="184"/>
                    </a:cubicBezTo>
                    <a:lnTo>
                      <a:pt x="200" y="0"/>
                    </a:lnTo>
                    <a:close/>
                    <a:moveTo>
                      <a:pt x="178" y="17"/>
                    </a:moveTo>
                    <a:cubicBezTo>
                      <a:pt x="70" y="117"/>
                      <a:pt x="70" y="117"/>
                      <a:pt x="70" y="117"/>
                    </a:cubicBezTo>
                    <a:cubicBezTo>
                      <a:pt x="17" y="77"/>
                      <a:pt x="17" y="77"/>
                      <a:pt x="17" y="77"/>
                    </a:cubicBezTo>
                    <a:lnTo>
                      <a:pt x="178" y="17"/>
                    </a:lnTo>
                    <a:close/>
                    <a:moveTo>
                      <a:pt x="72" y="148"/>
                    </a:moveTo>
                    <a:cubicBezTo>
                      <a:pt x="72" y="129"/>
                      <a:pt x="72" y="129"/>
                      <a:pt x="72" y="129"/>
                    </a:cubicBezTo>
                    <a:cubicBezTo>
                      <a:pt x="87" y="139"/>
                      <a:pt x="87" y="139"/>
                      <a:pt x="87" y="139"/>
                    </a:cubicBezTo>
                    <a:lnTo>
                      <a:pt x="72" y="148"/>
                    </a:lnTo>
                    <a:close/>
                    <a:moveTo>
                      <a:pt x="77" y="122"/>
                    </a:moveTo>
                    <a:cubicBezTo>
                      <a:pt x="186" y="21"/>
                      <a:pt x="186" y="21"/>
                      <a:pt x="186" y="21"/>
                    </a:cubicBezTo>
                    <a:cubicBezTo>
                      <a:pt x="142" y="171"/>
                      <a:pt x="142" y="171"/>
                      <a:pt x="142" y="171"/>
                    </a:cubicBezTo>
                    <a:lnTo>
                      <a:pt x="77" y="12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3868050" y="2433207"/>
              <a:ext cx="1083896" cy="626636"/>
              <a:chOff x="3904223" y="2433207"/>
              <a:chExt cx="1083896" cy="626636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3904223" y="2433207"/>
                <a:ext cx="553462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60000"/>
                  </a:schemeClr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flipH="1" flipV="1">
                <a:off x="4457686" y="2433207"/>
                <a:ext cx="530433" cy="626636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60000"/>
                  </a:schemeClr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oup 57"/>
          <p:cNvGrpSpPr/>
          <p:nvPr/>
        </p:nvGrpSpPr>
        <p:grpSpPr>
          <a:xfrm>
            <a:off x="851358" y="4544865"/>
            <a:ext cx="4100588" cy="1078274"/>
            <a:chOff x="851358" y="4544865"/>
            <a:chExt cx="4100588" cy="1078274"/>
          </a:xfrm>
        </p:grpSpPr>
        <p:grpSp>
          <p:nvGrpSpPr>
            <p:cNvPr id="107" name="Group 106"/>
            <p:cNvGrpSpPr/>
            <p:nvPr/>
          </p:nvGrpSpPr>
          <p:grpSpPr>
            <a:xfrm>
              <a:off x="851358" y="4544865"/>
              <a:ext cx="2953659" cy="1078274"/>
              <a:chOff x="851358" y="4506765"/>
              <a:chExt cx="2953659" cy="1078274"/>
            </a:xfrm>
          </p:grpSpPr>
          <p:sp>
            <p:nvSpPr>
              <p:cNvPr id="96" name="Freeform 190"/>
              <p:cNvSpPr>
                <a:spLocks noEditPoints="1"/>
              </p:cNvSpPr>
              <p:nvPr/>
            </p:nvSpPr>
            <p:spPr bwMode="auto">
              <a:xfrm flipH="1">
                <a:off x="3396742" y="4506765"/>
                <a:ext cx="331845" cy="303197"/>
              </a:xfrm>
              <a:custGeom>
                <a:avLst/>
                <a:gdLst>
                  <a:gd name="T0" fmla="*/ 100 w 232"/>
                  <a:gd name="T1" fmla="*/ 95 h 212"/>
                  <a:gd name="T2" fmla="*/ 76 w 232"/>
                  <a:gd name="T3" fmla="*/ 85 h 212"/>
                  <a:gd name="T4" fmla="*/ 37 w 232"/>
                  <a:gd name="T5" fmla="*/ 104 h 212"/>
                  <a:gd name="T6" fmla="*/ 20 w 232"/>
                  <a:gd name="T7" fmla="*/ 121 h 212"/>
                  <a:gd name="T8" fmla="*/ 0 w 232"/>
                  <a:gd name="T9" fmla="*/ 160 h 212"/>
                  <a:gd name="T10" fmla="*/ 10 w 232"/>
                  <a:gd name="T11" fmla="*/ 185 h 212"/>
                  <a:gd name="T12" fmla="*/ 52 w 232"/>
                  <a:gd name="T13" fmla="*/ 199 h 212"/>
                  <a:gd name="T14" fmla="*/ 76 w 232"/>
                  <a:gd name="T15" fmla="*/ 199 h 212"/>
                  <a:gd name="T16" fmla="*/ 117 w 232"/>
                  <a:gd name="T17" fmla="*/ 185 h 212"/>
                  <a:gd name="T18" fmla="*/ 127 w 232"/>
                  <a:gd name="T19" fmla="*/ 160 h 212"/>
                  <a:gd name="T20" fmla="*/ 108 w 232"/>
                  <a:gd name="T21" fmla="*/ 121 h 212"/>
                  <a:gd name="T22" fmla="*/ 107 w 232"/>
                  <a:gd name="T23" fmla="*/ 156 h 212"/>
                  <a:gd name="T24" fmla="*/ 106 w 232"/>
                  <a:gd name="T25" fmla="*/ 185 h 212"/>
                  <a:gd name="T26" fmla="*/ 89 w 232"/>
                  <a:gd name="T27" fmla="*/ 184 h 212"/>
                  <a:gd name="T28" fmla="*/ 68 w 232"/>
                  <a:gd name="T29" fmla="*/ 204 h 212"/>
                  <a:gd name="T30" fmla="*/ 56 w 232"/>
                  <a:gd name="T31" fmla="*/ 191 h 212"/>
                  <a:gd name="T32" fmla="*/ 27 w 232"/>
                  <a:gd name="T33" fmla="*/ 191 h 212"/>
                  <a:gd name="T34" fmla="*/ 28 w 232"/>
                  <a:gd name="T35" fmla="*/ 174 h 212"/>
                  <a:gd name="T36" fmla="*/ 8 w 232"/>
                  <a:gd name="T37" fmla="*/ 152 h 212"/>
                  <a:gd name="T38" fmla="*/ 21 w 232"/>
                  <a:gd name="T39" fmla="*/ 141 h 212"/>
                  <a:gd name="T40" fmla="*/ 21 w 232"/>
                  <a:gd name="T41" fmla="*/ 112 h 212"/>
                  <a:gd name="T42" fmla="*/ 38 w 232"/>
                  <a:gd name="T43" fmla="*/ 113 h 212"/>
                  <a:gd name="T44" fmla="*/ 60 w 232"/>
                  <a:gd name="T45" fmla="*/ 93 h 212"/>
                  <a:gd name="T46" fmla="*/ 71 w 232"/>
                  <a:gd name="T47" fmla="*/ 105 h 212"/>
                  <a:gd name="T48" fmla="*/ 100 w 232"/>
                  <a:gd name="T49" fmla="*/ 106 h 212"/>
                  <a:gd name="T50" fmla="*/ 99 w 232"/>
                  <a:gd name="T51" fmla="*/ 123 h 212"/>
                  <a:gd name="T52" fmla="*/ 119 w 232"/>
                  <a:gd name="T53" fmla="*/ 144 h 212"/>
                  <a:gd name="T54" fmla="*/ 48 w 232"/>
                  <a:gd name="T55" fmla="*/ 148 h 212"/>
                  <a:gd name="T56" fmla="*/ 64 w 232"/>
                  <a:gd name="T57" fmla="*/ 132 h 212"/>
                  <a:gd name="T58" fmla="*/ 64 w 232"/>
                  <a:gd name="T59" fmla="*/ 140 h 212"/>
                  <a:gd name="T60" fmla="*/ 219 w 232"/>
                  <a:gd name="T61" fmla="*/ 65 h 212"/>
                  <a:gd name="T62" fmla="*/ 214 w 232"/>
                  <a:gd name="T63" fmla="*/ 42 h 212"/>
                  <a:gd name="T64" fmla="*/ 191 w 232"/>
                  <a:gd name="T65" fmla="*/ 4 h 212"/>
                  <a:gd name="T66" fmla="*/ 164 w 232"/>
                  <a:gd name="T67" fmla="*/ 0 h 212"/>
                  <a:gd name="T68" fmla="*/ 131 w 232"/>
                  <a:gd name="T69" fmla="*/ 28 h 212"/>
                  <a:gd name="T70" fmla="*/ 118 w 232"/>
                  <a:gd name="T71" fmla="*/ 48 h 212"/>
                  <a:gd name="T72" fmla="*/ 108 w 232"/>
                  <a:gd name="T73" fmla="*/ 91 h 212"/>
                  <a:gd name="T74" fmla="*/ 123 w 232"/>
                  <a:gd name="T75" fmla="*/ 112 h 212"/>
                  <a:gd name="T76" fmla="*/ 167 w 232"/>
                  <a:gd name="T77" fmla="*/ 116 h 212"/>
                  <a:gd name="T78" fmla="*/ 190 w 232"/>
                  <a:gd name="T79" fmla="*/ 111 h 212"/>
                  <a:gd name="T80" fmla="*/ 228 w 232"/>
                  <a:gd name="T81" fmla="*/ 88 h 212"/>
                  <a:gd name="T82" fmla="*/ 217 w 232"/>
                  <a:gd name="T83" fmla="*/ 91 h 212"/>
                  <a:gd name="T84" fmla="*/ 200 w 232"/>
                  <a:gd name="T85" fmla="*/ 94 h 212"/>
                  <a:gd name="T86" fmla="*/ 184 w 232"/>
                  <a:gd name="T87" fmla="*/ 118 h 212"/>
                  <a:gd name="T88" fmla="*/ 170 w 232"/>
                  <a:gd name="T89" fmla="*/ 108 h 212"/>
                  <a:gd name="T90" fmla="*/ 141 w 232"/>
                  <a:gd name="T91" fmla="*/ 114 h 212"/>
                  <a:gd name="T92" fmla="*/ 138 w 232"/>
                  <a:gd name="T93" fmla="*/ 97 h 212"/>
                  <a:gd name="T94" fmla="*/ 114 w 232"/>
                  <a:gd name="T95" fmla="*/ 81 h 212"/>
                  <a:gd name="T96" fmla="*/ 124 w 232"/>
                  <a:gd name="T97" fmla="*/ 67 h 212"/>
                  <a:gd name="T98" fmla="*/ 118 w 232"/>
                  <a:gd name="T99" fmla="*/ 39 h 212"/>
                  <a:gd name="T100" fmla="*/ 134 w 232"/>
                  <a:gd name="T101" fmla="*/ 36 h 212"/>
                  <a:gd name="T102" fmla="*/ 151 w 232"/>
                  <a:gd name="T103" fmla="*/ 11 h 212"/>
                  <a:gd name="T104" fmla="*/ 165 w 232"/>
                  <a:gd name="T105" fmla="*/ 21 h 212"/>
                  <a:gd name="T106" fmla="*/ 193 w 232"/>
                  <a:gd name="T107" fmla="*/ 15 h 212"/>
                  <a:gd name="T108" fmla="*/ 196 w 232"/>
                  <a:gd name="T109" fmla="*/ 32 h 212"/>
                  <a:gd name="T110" fmla="*/ 221 w 232"/>
                  <a:gd name="T111" fmla="*/ 48 h 212"/>
                  <a:gd name="T112" fmla="*/ 211 w 232"/>
                  <a:gd name="T113" fmla="*/ 62 h 212"/>
                  <a:gd name="T114" fmla="*/ 217 w 232"/>
                  <a:gd name="T115" fmla="*/ 91 h 212"/>
                  <a:gd name="T116" fmla="*/ 152 w 232"/>
                  <a:gd name="T117" fmla="*/ 68 h 212"/>
                  <a:gd name="T118" fmla="*/ 181 w 232"/>
                  <a:gd name="T119" fmla="*/ 73 h 212"/>
                  <a:gd name="T120" fmla="*/ 174 w 232"/>
                  <a:gd name="T121" fmla="*/ 69 h 212"/>
                  <a:gd name="T122" fmla="*/ 165 w 232"/>
                  <a:gd name="T123" fmla="*/ 57 h 212"/>
                  <a:gd name="T124" fmla="*/ 174 w 232"/>
                  <a:gd name="T125" fmla="*/ 69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2" h="212">
                    <a:moveTo>
                      <a:pt x="108" y="121"/>
                    </a:moveTo>
                    <a:cubicBezTo>
                      <a:pt x="117" y="112"/>
                      <a:pt x="117" y="112"/>
                      <a:pt x="117" y="112"/>
                    </a:cubicBezTo>
                    <a:cubicBezTo>
                      <a:pt x="100" y="95"/>
                      <a:pt x="100" y="95"/>
                      <a:pt x="100" y="95"/>
                    </a:cubicBezTo>
                    <a:cubicBezTo>
                      <a:pt x="91" y="104"/>
                      <a:pt x="91" y="104"/>
                      <a:pt x="91" y="104"/>
                    </a:cubicBezTo>
                    <a:cubicBezTo>
                      <a:pt x="86" y="101"/>
                      <a:pt x="81" y="99"/>
                      <a:pt x="76" y="98"/>
                    </a:cubicBezTo>
                    <a:cubicBezTo>
                      <a:pt x="76" y="85"/>
                      <a:pt x="76" y="85"/>
                      <a:pt x="76" y="85"/>
                    </a:cubicBezTo>
                    <a:cubicBezTo>
                      <a:pt x="52" y="85"/>
                      <a:pt x="52" y="85"/>
                      <a:pt x="52" y="85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46" y="99"/>
                      <a:pt x="41" y="101"/>
                      <a:pt x="37" y="104"/>
                    </a:cubicBezTo>
                    <a:cubicBezTo>
                      <a:pt x="27" y="95"/>
                      <a:pt x="27" y="95"/>
                      <a:pt x="27" y="95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20" y="121"/>
                      <a:pt x="20" y="121"/>
                      <a:pt x="20" y="121"/>
                    </a:cubicBezTo>
                    <a:cubicBezTo>
                      <a:pt x="17" y="126"/>
                      <a:pt x="15" y="131"/>
                      <a:pt x="13" y="136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3" y="160"/>
                      <a:pt x="13" y="160"/>
                      <a:pt x="13" y="160"/>
                    </a:cubicBezTo>
                    <a:cubicBezTo>
                      <a:pt x="15" y="166"/>
                      <a:pt x="17" y="171"/>
                      <a:pt x="20" y="175"/>
                    </a:cubicBezTo>
                    <a:cubicBezTo>
                      <a:pt x="10" y="185"/>
                      <a:pt x="10" y="185"/>
                      <a:pt x="10" y="185"/>
                    </a:cubicBezTo>
                    <a:cubicBezTo>
                      <a:pt x="27" y="202"/>
                      <a:pt x="27" y="202"/>
                      <a:pt x="27" y="202"/>
                    </a:cubicBezTo>
                    <a:cubicBezTo>
                      <a:pt x="37" y="192"/>
                      <a:pt x="37" y="192"/>
                      <a:pt x="37" y="192"/>
                    </a:cubicBezTo>
                    <a:cubicBezTo>
                      <a:pt x="41" y="195"/>
                      <a:pt x="46" y="197"/>
                      <a:pt x="52" y="199"/>
                    </a:cubicBezTo>
                    <a:cubicBezTo>
                      <a:pt x="52" y="212"/>
                      <a:pt x="52" y="212"/>
                      <a:pt x="52" y="212"/>
                    </a:cubicBezTo>
                    <a:cubicBezTo>
                      <a:pt x="76" y="212"/>
                      <a:pt x="76" y="212"/>
                      <a:pt x="76" y="212"/>
                    </a:cubicBezTo>
                    <a:cubicBezTo>
                      <a:pt x="76" y="199"/>
                      <a:pt x="76" y="199"/>
                      <a:pt x="76" y="199"/>
                    </a:cubicBezTo>
                    <a:cubicBezTo>
                      <a:pt x="81" y="197"/>
                      <a:pt x="86" y="195"/>
                      <a:pt x="91" y="192"/>
                    </a:cubicBezTo>
                    <a:cubicBezTo>
                      <a:pt x="100" y="202"/>
                      <a:pt x="100" y="202"/>
                      <a:pt x="100" y="202"/>
                    </a:cubicBezTo>
                    <a:cubicBezTo>
                      <a:pt x="117" y="185"/>
                      <a:pt x="117" y="185"/>
                      <a:pt x="117" y="185"/>
                    </a:cubicBezTo>
                    <a:cubicBezTo>
                      <a:pt x="108" y="175"/>
                      <a:pt x="108" y="175"/>
                      <a:pt x="108" y="175"/>
                    </a:cubicBezTo>
                    <a:cubicBezTo>
                      <a:pt x="111" y="171"/>
                      <a:pt x="113" y="166"/>
                      <a:pt x="114" y="160"/>
                    </a:cubicBezTo>
                    <a:cubicBezTo>
                      <a:pt x="127" y="160"/>
                      <a:pt x="127" y="160"/>
                      <a:pt x="127" y="160"/>
                    </a:cubicBezTo>
                    <a:cubicBezTo>
                      <a:pt x="127" y="136"/>
                      <a:pt x="127" y="136"/>
                      <a:pt x="127" y="136"/>
                    </a:cubicBezTo>
                    <a:cubicBezTo>
                      <a:pt x="114" y="136"/>
                      <a:pt x="114" y="136"/>
                      <a:pt x="114" y="136"/>
                    </a:cubicBezTo>
                    <a:cubicBezTo>
                      <a:pt x="113" y="131"/>
                      <a:pt x="111" y="126"/>
                      <a:pt x="108" y="121"/>
                    </a:cubicBezTo>
                    <a:close/>
                    <a:moveTo>
                      <a:pt x="119" y="152"/>
                    </a:moveTo>
                    <a:cubicBezTo>
                      <a:pt x="107" y="152"/>
                      <a:pt x="107" y="152"/>
                      <a:pt x="107" y="152"/>
                    </a:cubicBezTo>
                    <a:cubicBezTo>
                      <a:pt x="107" y="156"/>
                      <a:pt x="107" y="156"/>
                      <a:pt x="107" y="156"/>
                    </a:cubicBezTo>
                    <a:cubicBezTo>
                      <a:pt x="106" y="162"/>
                      <a:pt x="103" y="168"/>
                      <a:pt x="99" y="174"/>
                    </a:cubicBezTo>
                    <a:cubicBezTo>
                      <a:pt x="97" y="176"/>
                      <a:pt x="97" y="176"/>
                      <a:pt x="97" y="176"/>
                    </a:cubicBezTo>
                    <a:cubicBezTo>
                      <a:pt x="106" y="185"/>
                      <a:pt x="106" y="185"/>
                      <a:pt x="106" y="185"/>
                    </a:cubicBezTo>
                    <a:cubicBezTo>
                      <a:pt x="100" y="191"/>
                      <a:pt x="100" y="191"/>
                      <a:pt x="100" y="191"/>
                    </a:cubicBezTo>
                    <a:cubicBezTo>
                      <a:pt x="92" y="182"/>
                      <a:pt x="92" y="182"/>
                      <a:pt x="92" y="182"/>
                    </a:cubicBezTo>
                    <a:cubicBezTo>
                      <a:pt x="89" y="184"/>
                      <a:pt x="89" y="184"/>
                      <a:pt x="89" y="184"/>
                    </a:cubicBezTo>
                    <a:cubicBezTo>
                      <a:pt x="84" y="188"/>
                      <a:pt x="78" y="190"/>
                      <a:pt x="71" y="191"/>
                    </a:cubicBezTo>
                    <a:cubicBezTo>
                      <a:pt x="68" y="192"/>
                      <a:pt x="68" y="192"/>
                      <a:pt x="68" y="192"/>
                    </a:cubicBezTo>
                    <a:cubicBezTo>
                      <a:pt x="68" y="204"/>
                      <a:pt x="68" y="204"/>
                      <a:pt x="68" y="204"/>
                    </a:cubicBezTo>
                    <a:cubicBezTo>
                      <a:pt x="60" y="204"/>
                      <a:pt x="60" y="204"/>
                      <a:pt x="60" y="204"/>
                    </a:cubicBezTo>
                    <a:cubicBezTo>
                      <a:pt x="60" y="192"/>
                      <a:pt x="60" y="192"/>
                      <a:pt x="60" y="192"/>
                    </a:cubicBezTo>
                    <a:cubicBezTo>
                      <a:pt x="56" y="191"/>
                      <a:pt x="56" y="191"/>
                      <a:pt x="56" y="191"/>
                    </a:cubicBezTo>
                    <a:cubicBezTo>
                      <a:pt x="50" y="190"/>
                      <a:pt x="44" y="188"/>
                      <a:pt x="38" y="184"/>
                    </a:cubicBezTo>
                    <a:cubicBezTo>
                      <a:pt x="36" y="182"/>
                      <a:pt x="36" y="182"/>
                      <a:pt x="36" y="182"/>
                    </a:cubicBezTo>
                    <a:cubicBezTo>
                      <a:pt x="27" y="191"/>
                      <a:pt x="27" y="191"/>
                      <a:pt x="27" y="191"/>
                    </a:cubicBezTo>
                    <a:cubicBezTo>
                      <a:pt x="21" y="185"/>
                      <a:pt x="21" y="185"/>
                      <a:pt x="21" y="185"/>
                    </a:cubicBezTo>
                    <a:cubicBezTo>
                      <a:pt x="30" y="176"/>
                      <a:pt x="30" y="176"/>
                      <a:pt x="30" y="176"/>
                    </a:cubicBezTo>
                    <a:cubicBezTo>
                      <a:pt x="28" y="174"/>
                      <a:pt x="28" y="174"/>
                      <a:pt x="28" y="174"/>
                    </a:cubicBezTo>
                    <a:cubicBezTo>
                      <a:pt x="24" y="168"/>
                      <a:pt x="22" y="162"/>
                      <a:pt x="21" y="156"/>
                    </a:cubicBezTo>
                    <a:cubicBezTo>
                      <a:pt x="20" y="152"/>
                      <a:pt x="20" y="152"/>
                      <a:pt x="20" y="152"/>
                    </a:cubicBezTo>
                    <a:cubicBezTo>
                      <a:pt x="8" y="152"/>
                      <a:pt x="8" y="152"/>
                      <a:pt x="8" y="152"/>
                    </a:cubicBezTo>
                    <a:cubicBezTo>
                      <a:pt x="8" y="144"/>
                      <a:pt x="8" y="144"/>
                      <a:pt x="8" y="144"/>
                    </a:cubicBezTo>
                    <a:cubicBezTo>
                      <a:pt x="20" y="144"/>
                      <a:pt x="20" y="144"/>
                      <a:pt x="20" y="144"/>
                    </a:cubicBezTo>
                    <a:cubicBezTo>
                      <a:pt x="21" y="141"/>
                      <a:pt x="21" y="141"/>
                      <a:pt x="21" y="141"/>
                    </a:cubicBezTo>
                    <a:cubicBezTo>
                      <a:pt x="22" y="134"/>
                      <a:pt x="24" y="128"/>
                      <a:pt x="28" y="123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21" y="112"/>
                      <a:pt x="21" y="112"/>
                      <a:pt x="21" y="112"/>
                    </a:cubicBezTo>
                    <a:cubicBezTo>
                      <a:pt x="27" y="106"/>
                      <a:pt x="27" y="106"/>
                      <a:pt x="27" y="106"/>
                    </a:cubicBezTo>
                    <a:cubicBezTo>
                      <a:pt x="36" y="115"/>
                      <a:pt x="36" y="115"/>
                      <a:pt x="36" y="115"/>
                    </a:cubicBezTo>
                    <a:cubicBezTo>
                      <a:pt x="38" y="113"/>
                      <a:pt x="38" y="113"/>
                      <a:pt x="38" y="113"/>
                    </a:cubicBezTo>
                    <a:cubicBezTo>
                      <a:pt x="44" y="109"/>
                      <a:pt x="50" y="106"/>
                      <a:pt x="56" y="105"/>
                    </a:cubicBezTo>
                    <a:cubicBezTo>
                      <a:pt x="60" y="105"/>
                      <a:pt x="60" y="105"/>
                      <a:pt x="60" y="105"/>
                    </a:cubicBezTo>
                    <a:cubicBezTo>
                      <a:pt x="60" y="93"/>
                      <a:pt x="60" y="93"/>
                      <a:pt x="60" y="93"/>
                    </a:cubicBezTo>
                    <a:cubicBezTo>
                      <a:pt x="68" y="93"/>
                      <a:pt x="68" y="93"/>
                      <a:pt x="68" y="93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71" y="105"/>
                      <a:pt x="71" y="105"/>
                      <a:pt x="71" y="105"/>
                    </a:cubicBezTo>
                    <a:cubicBezTo>
                      <a:pt x="78" y="106"/>
                      <a:pt x="84" y="109"/>
                      <a:pt x="89" y="113"/>
                    </a:cubicBezTo>
                    <a:cubicBezTo>
                      <a:pt x="92" y="115"/>
                      <a:pt x="92" y="115"/>
                      <a:pt x="92" y="115"/>
                    </a:cubicBezTo>
                    <a:cubicBezTo>
                      <a:pt x="100" y="106"/>
                      <a:pt x="100" y="106"/>
                      <a:pt x="100" y="106"/>
                    </a:cubicBezTo>
                    <a:cubicBezTo>
                      <a:pt x="106" y="112"/>
                      <a:pt x="106" y="112"/>
                      <a:pt x="106" y="112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9" y="123"/>
                      <a:pt x="99" y="123"/>
                      <a:pt x="99" y="123"/>
                    </a:cubicBezTo>
                    <a:cubicBezTo>
                      <a:pt x="103" y="128"/>
                      <a:pt x="106" y="134"/>
                      <a:pt x="107" y="141"/>
                    </a:cubicBezTo>
                    <a:cubicBezTo>
                      <a:pt x="107" y="144"/>
                      <a:pt x="107" y="144"/>
                      <a:pt x="107" y="144"/>
                    </a:cubicBezTo>
                    <a:cubicBezTo>
                      <a:pt x="119" y="144"/>
                      <a:pt x="119" y="144"/>
                      <a:pt x="119" y="144"/>
                    </a:cubicBezTo>
                    <a:lnTo>
                      <a:pt x="119" y="152"/>
                    </a:lnTo>
                    <a:close/>
                    <a:moveTo>
                      <a:pt x="64" y="132"/>
                    </a:moveTo>
                    <a:cubicBezTo>
                      <a:pt x="55" y="132"/>
                      <a:pt x="48" y="140"/>
                      <a:pt x="48" y="148"/>
                    </a:cubicBezTo>
                    <a:cubicBezTo>
                      <a:pt x="48" y="157"/>
                      <a:pt x="55" y="164"/>
                      <a:pt x="64" y="164"/>
                    </a:cubicBezTo>
                    <a:cubicBezTo>
                      <a:pt x="72" y="164"/>
                      <a:pt x="80" y="157"/>
                      <a:pt x="80" y="148"/>
                    </a:cubicBezTo>
                    <a:cubicBezTo>
                      <a:pt x="80" y="140"/>
                      <a:pt x="72" y="132"/>
                      <a:pt x="64" y="132"/>
                    </a:cubicBezTo>
                    <a:close/>
                    <a:moveTo>
                      <a:pt x="64" y="156"/>
                    </a:moveTo>
                    <a:cubicBezTo>
                      <a:pt x="59" y="156"/>
                      <a:pt x="56" y="153"/>
                      <a:pt x="56" y="148"/>
                    </a:cubicBezTo>
                    <a:cubicBezTo>
                      <a:pt x="56" y="144"/>
                      <a:pt x="59" y="140"/>
                      <a:pt x="64" y="140"/>
                    </a:cubicBezTo>
                    <a:cubicBezTo>
                      <a:pt x="68" y="140"/>
                      <a:pt x="72" y="144"/>
                      <a:pt x="72" y="148"/>
                    </a:cubicBezTo>
                    <a:cubicBezTo>
                      <a:pt x="72" y="153"/>
                      <a:pt x="68" y="156"/>
                      <a:pt x="64" y="156"/>
                    </a:cubicBezTo>
                    <a:close/>
                    <a:moveTo>
                      <a:pt x="219" y="65"/>
                    </a:moveTo>
                    <a:cubicBezTo>
                      <a:pt x="232" y="62"/>
                      <a:pt x="232" y="62"/>
                      <a:pt x="232" y="62"/>
                    </a:cubicBezTo>
                    <a:cubicBezTo>
                      <a:pt x="227" y="39"/>
                      <a:pt x="227" y="39"/>
                      <a:pt x="227" y="39"/>
                    </a:cubicBezTo>
                    <a:cubicBezTo>
                      <a:pt x="214" y="42"/>
                      <a:pt x="214" y="42"/>
                      <a:pt x="214" y="42"/>
                    </a:cubicBezTo>
                    <a:cubicBezTo>
                      <a:pt x="211" y="37"/>
                      <a:pt x="208" y="32"/>
                      <a:pt x="204" y="28"/>
                    </a:cubicBezTo>
                    <a:cubicBezTo>
                      <a:pt x="211" y="17"/>
                      <a:pt x="211" y="17"/>
                      <a:pt x="211" y="17"/>
                    </a:cubicBezTo>
                    <a:cubicBezTo>
                      <a:pt x="191" y="4"/>
                      <a:pt x="191" y="4"/>
                      <a:pt x="191" y="4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78" y="14"/>
                      <a:pt x="173" y="13"/>
                      <a:pt x="167" y="13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41" y="5"/>
                      <a:pt x="141" y="5"/>
                      <a:pt x="141" y="5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39" y="21"/>
                      <a:pt x="135" y="24"/>
                      <a:pt x="131" y="28"/>
                    </a:cubicBezTo>
                    <a:cubicBezTo>
                      <a:pt x="119" y="21"/>
                      <a:pt x="119" y="21"/>
                      <a:pt x="119" y="21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18" y="48"/>
                      <a:pt x="118" y="48"/>
                      <a:pt x="118" y="48"/>
                    </a:cubicBezTo>
                    <a:cubicBezTo>
                      <a:pt x="116" y="53"/>
                      <a:pt x="116" y="59"/>
                      <a:pt x="115" y="64"/>
                    </a:cubicBezTo>
                    <a:cubicBezTo>
                      <a:pt x="102" y="67"/>
                      <a:pt x="102" y="67"/>
                      <a:pt x="102" y="67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21" y="88"/>
                      <a:pt x="121" y="88"/>
                      <a:pt x="121" y="88"/>
                    </a:cubicBezTo>
                    <a:cubicBezTo>
                      <a:pt x="123" y="93"/>
                      <a:pt x="127" y="97"/>
                      <a:pt x="130" y="101"/>
                    </a:cubicBezTo>
                    <a:cubicBezTo>
                      <a:pt x="123" y="112"/>
                      <a:pt x="123" y="112"/>
                      <a:pt x="123" y="112"/>
                    </a:cubicBezTo>
                    <a:cubicBezTo>
                      <a:pt x="144" y="125"/>
                      <a:pt x="144" y="125"/>
                      <a:pt x="144" y="125"/>
                    </a:cubicBezTo>
                    <a:cubicBezTo>
                      <a:pt x="151" y="114"/>
                      <a:pt x="151" y="114"/>
                      <a:pt x="151" y="114"/>
                    </a:cubicBezTo>
                    <a:cubicBezTo>
                      <a:pt x="156" y="115"/>
                      <a:pt x="161" y="116"/>
                      <a:pt x="167" y="116"/>
                    </a:cubicBezTo>
                    <a:cubicBezTo>
                      <a:pt x="170" y="129"/>
                      <a:pt x="170" y="129"/>
                      <a:pt x="170" y="129"/>
                    </a:cubicBezTo>
                    <a:cubicBezTo>
                      <a:pt x="193" y="124"/>
                      <a:pt x="193" y="124"/>
                      <a:pt x="193" y="124"/>
                    </a:cubicBezTo>
                    <a:cubicBezTo>
                      <a:pt x="190" y="111"/>
                      <a:pt x="190" y="111"/>
                      <a:pt x="190" y="111"/>
                    </a:cubicBezTo>
                    <a:cubicBezTo>
                      <a:pt x="195" y="109"/>
                      <a:pt x="200" y="105"/>
                      <a:pt x="204" y="101"/>
                    </a:cubicBezTo>
                    <a:cubicBezTo>
                      <a:pt x="215" y="109"/>
                      <a:pt x="215" y="109"/>
                      <a:pt x="215" y="109"/>
                    </a:cubicBezTo>
                    <a:cubicBezTo>
                      <a:pt x="228" y="88"/>
                      <a:pt x="228" y="88"/>
                      <a:pt x="228" y="88"/>
                    </a:cubicBezTo>
                    <a:cubicBezTo>
                      <a:pt x="216" y="81"/>
                      <a:pt x="216" y="81"/>
                      <a:pt x="216" y="81"/>
                    </a:cubicBezTo>
                    <a:cubicBezTo>
                      <a:pt x="218" y="76"/>
                      <a:pt x="219" y="70"/>
                      <a:pt x="219" y="65"/>
                    </a:cubicBezTo>
                    <a:close/>
                    <a:moveTo>
                      <a:pt x="217" y="91"/>
                    </a:moveTo>
                    <a:cubicBezTo>
                      <a:pt x="212" y="98"/>
                      <a:pt x="212" y="98"/>
                      <a:pt x="212" y="98"/>
                    </a:cubicBezTo>
                    <a:cubicBezTo>
                      <a:pt x="202" y="91"/>
                      <a:pt x="202" y="91"/>
                      <a:pt x="202" y="91"/>
                    </a:cubicBezTo>
                    <a:cubicBezTo>
                      <a:pt x="200" y="94"/>
                      <a:pt x="200" y="94"/>
                      <a:pt x="200" y="94"/>
                    </a:cubicBezTo>
                    <a:cubicBezTo>
                      <a:pt x="196" y="99"/>
                      <a:pt x="190" y="103"/>
                      <a:pt x="184" y="105"/>
                    </a:cubicBezTo>
                    <a:cubicBezTo>
                      <a:pt x="181" y="106"/>
                      <a:pt x="181" y="106"/>
                      <a:pt x="181" y="106"/>
                    </a:cubicBezTo>
                    <a:cubicBezTo>
                      <a:pt x="184" y="118"/>
                      <a:pt x="184" y="118"/>
                      <a:pt x="184" y="118"/>
                    </a:cubicBezTo>
                    <a:cubicBezTo>
                      <a:pt x="176" y="120"/>
                      <a:pt x="176" y="120"/>
                      <a:pt x="176" y="120"/>
                    </a:cubicBezTo>
                    <a:cubicBezTo>
                      <a:pt x="173" y="108"/>
                      <a:pt x="173" y="108"/>
                      <a:pt x="173" y="108"/>
                    </a:cubicBezTo>
                    <a:cubicBezTo>
                      <a:pt x="170" y="108"/>
                      <a:pt x="170" y="108"/>
                      <a:pt x="170" y="108"/>
                    </a:cubicBezTo>
                    <a:cubicBezTo>
                      <a:pt x="163" y="109"/>
                      <a:pt x="157" y="108"/>
                      <a:pt x="151" y="105"/>
                    </a:cubicBezTo>
                    <a:cubicBezTo>
                      <a:pt x="147" y="104"/>
                      <a:pt x="147" y="104"/>
                      <a:pt x="147" y="104"/>
                    </a:cubicBezTo>
                    <a:cubicBezTo>
                      <a:pt x="141" y="114"/>
                      <a:pt x="141" y="114"/>
                      <a:pt x="141" y="114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41" y="100"/>
                      <a:pt x="141" y="100"/>
                      <a:pt x="141" y="100"/>
                    </a:cubicBezTo>
                    <a:cubicBezTo>
                      <a:pt x="138" y="97"/>
                      <a:pt x="138" y="97"/>
                      <a:pt x="138" y="97"/>
                    </a:cubicBezTo>
                    <a:cubicBezTo>
                      <a:pt x="133" y="93"/>
                      <a:pt x="129" y="88"/>
                      <a:pt x="127" y="82"/>
                    </a:cubicBezTo>
                    <a:cubicBezTo>
                      <a:pt x="126" y="78"/>
                      <a:pt x="126" y="78"/>
                      <a:pt x="126" y="78"/>
                    </a:cubicBezTo>
                    <a:cubicBezTo>
                      <a:pt x="114" y="81"/>
                      <a:pt x="114" y="81"/>
                      <a:pt x="114" y="81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24" y="71"/>
                      <a:pt x="124" y="71"/>
                      <a:pt x="124" y="71"/>
                    </a:cubicBezTo>
                    <a:cubicBezTo>
                      <a:pt x="124" y="67"/>
                      <a:pt x="124" y="67"/>
                      <a:pt x="124" y="67"/>
                    </a:cubicBezTo>
                    <a:cubicBezTo>
                      <a:pt x="123" y="61"/>
                      <a:pt x="124" y="54"/>
                      <a:pt x="127" y="48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18" y="39"/>
                      <a:pt x="118" y="39"/>
                      <a:pt x="118" y="39"/>
                    </a:cubicBezTo>
                    <a:cubicBezTo>
                      <a:pt x="122" y="32"/>
                      <a:pt x="122" y="32"/>
                      <a:pt x="122" y="32"/>
                    </a:cubicBezTo>
                    <a:cubicBezTo>
                      <a:pt x="132" y="38"/>
                      <a:pt x="132" y="38"/>
                      <a:pt x="132" y="38"/>
                    </a:cubicBezTo>
                    <a:cubicBezTo>
                      <a:pt x="134" y="36"/>
                      <a:pt x="134" y="36"/>
                      <a:pt x="134" y="36"/>
                    </a:cubicBezTo>
                    <a:cubicBezTo>
                      <a:pt x="139" y="31"/>
                      <a:pt x="144" y="27"/>
                      <a:pt x="150" y="24"/>
                    </a:cubicBezTo>
                    <a:cubicBezTo>
                      <a:pt x="153" y="23"/>
                      <a:pt x="153" y="23"/>
                      <a:pt x="153" y="23"/>
                    </a:cubicBezTo>
                    <a:cubicBezTo>
                      <a:pt x="151" y="11"/>
                      <a:pt x="151" y="11"/>
                      <a:pt x="151" y="11"/>
                    </a:cubicBezTo>
                    <a:cubicBezTo>
                      <a:pt x="158" y="10"/>
                      <a:pt x="158" y="10"/>
                      <a:pt x="158" y="10"/>
                    </a:cubicBezTo>
                    <a:cubicBezTo>
                      <a:pt x="161" y="21"/>
                      <a:pt x="161" y="21"/>
                      <a:pt x="161" y="21"/>
                    </a:cubicBezTo>
                    <a:cubicBezTo>
                      <a:pt x="165" y="21"/>
                      <a:pt x="165" y="21"/>
                      <a:pt x="165" y="21"/>
                    </a:cubicBezTo>
                    <a:cubicBezTo>
                      <a:pt x="171" y="21"/>
                      <a:pt x="178" y="22"/>
                      <a:pt x="184" y="24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93" y="15"/>
                      <a:pt x="193" y="15"/>
                      <a:pt x="193" y="15"/>
                    </a:cubicBezTo>
                    <a:cubicBezTo>
                      <a:pt x="200" y="20"/>
                      <a:pt x="200" y="20"/>
                      <a:pt x="200" y="20"/>
                    </a:cubicBezTo>
                    <a:cubicBezTo>
                      <a:pt x="194" y="30"/>
                      <a:pt x="194" y="30"/>
                      <a:pt x="194" y="30"/>
                    </a:cubicBezTo>
                    <a:cubicBezTo>
                      <a:pt x="196" y="32"/>
                      <a:pt x="196" y="32"/>
                      <a:pt x="196" y="32"/>
                    </a:cubicBezTo>
                    <a:cubicBezTo>
                      <a:pt x="201" y="36"/>
                      <a:pt x="205" y="42"/>
                      <a:pt x="208" y="48"/>
                    </a:cubicBezTo>
                    <a:cubicBezTo>
                      <a:pt x="209" y="51"/>
                      <a:pt x="209" y="51"/>
                      <a:pt x="209" y="51"/>
                    </a:cubicBezTo>
                    <a:cubicBezTo>
                      <a:pt x="221" y="48"/>
                      <a:pt x="221" y="48"/>
                      <a:pt x="221" y="48"/>
                    </a:cubicBezTo>
                    <a:cubicBezTo>
                      <a:pt x="222" y="56"/>
                      <a:pt x="222" y="56"/>
                      <a:pt x="222" y="56"/>
                    </a:cubicBezTo>
                    <a:cubicBezTo>
                      <a:pt x="211" y="59"/>
                      <a:pt x="211" y="59"/>
                      <a:pt x="211" y="59"/>
                    </a:cubicBezTo>
                    <a:cubicBezTo>
                      <a:pt x="211" y="62"/>
                      <a:pt x="211" y="62"/>
                      <a:pt x="211" y="62"/>
                    </a:cubicBezTo>
                    <a:cubicBezTo>
                      <a:pt x="211" y="69"/>
                      <a:pt x="210" y="75"/>
                      <a:pt x="208" y="81"/>
                    </a:cubicBezTo>
                    <a:cubicBezTo>
                      <a:pt x="206" y="84"/>
                      <a:pt x="206" y="84"/>
                      <a:pt x="206" y="84"/>
                    </a:cubicBezTo>
                    <a:lnTo>
                      <a:pt x="217" y="91"/>
                    </a:lnTo>
                    <a:close/>
                    <a:moveTo>
                      <a:pt x="167" y="49"/>
                    </a:moveTo>
                    <a:cubicBezTo>
                      <a:pt x="166" y="49"/>
                      <a:pt x="165" y="49"/>
                      <a:pt x="164" y="49"/>
                    </a:cubicBezTo>
                    <a:cubicBezTo>
                      <a:pt x="155" y="51"/>
                      <a:pt x="150" y="60"/>
                      <a:pt x="152" y="68"/>
                    </a:cubicBezTo>
                    <a:cubicBezTo>
                      <a:pt x="153" y="76"/>
                      <a:pt x="160" y="81"/>
                      <a:pt x="167" y="81"/>
                    </a:cubicBezTo>
                    <a:cubicBezTo>
                      <a:pt x="168" y="81"/>
                      <a:pt x="170" y="80"/>
                      <a:pt x="171" y="80"/>
                    </a:cubicBezTo>
                    <a:cubicBezTo>
                      <a:pt x="175" y="79"/>
                      <a:pt x="178" y="77"/>
                      <a:pt x="181" y="73"/>
                    </a:cubicBezTo>
                    <a:cubicBezTo>
                      <a:pt x="183" y="70"/>
                      <a:pt x="184" y="65"/>
                      <a:pt x="183" y="61"/>
                    </a:cubicBezTo>
                    <a:cubicBezTo>
                      <a:pt x="181" y="54"/>
                      <a:pt x="175" y="49"/>
                      <a:pt x="167" y="49"/>
                    </a:cubicBezTo>
                    <a:close/>
                    <a:moveTo>
                      <a:pt x="174" y="69"/>
                    </a:moveTo>
                    <a:cubicBezTo>
                      <a:pt x="173" y="71"/>
                      <a:pt x="171" y="72"/>
                      <a:pt x="169" y="72"/>
                    </a:cubicBezTo>
                    <a:cubicBezTo>
                      <a:pt x="165" y="73"/>
                      <a:pt x="160" y="71"/>
                      <a:pt x="159" y="66"/>
                    </a:cubicBezTo>
                    <a:cubicBezTo>
                      <a:pt x="158" y="62"/>
                      <a:pt x="161" y="58"/>
                      <a:pt x="165" y="57"/>
                    </a:cubicBezTo>
                    <a:cubicBezTo>
                      <a:pt x="166" y="57"/>
                      <a:pt x="167" y="57"/>
                      <a:pt x="167" y="57"/>
                    </a:cubicBezTo>
                    <a:cubicBezTo>
                      <a:pt x="171" y="57"/>
                      <a:pt x="174" y="59"/>
                      <a:pt x="175" y="63"/>
                    </a:cubicBezTo>
                    <a:cubicBezTo>
                      <a:pt x="175" y="65"/>
                      <a:pt x="175" y="67"/>
                      <a:pt x="174" y="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grpSp>
            <p:nvGrpSpPr>
              <p:cNvPr id="104" name="Group 103"/>
              <p:cNvGrpSpPr/>
              <p:nvPr/>
            </p:nvGrpSpPr>
            <p:grpSpPr>
              <a:xfrm>
                <a:off x="851358" y="4859534"/>
                <a:ext cx="2953659" cy="725505"/>
                <a:chOff x="1104848" y="4859534"/>
                <a:chExt cx="2953659" cy="725505"/>
              </a:xfrm>
            </p:grpSpPr>
            <p:sp>
              <p:nvSpPr>
                <p:cNvPr id="99" name="TextBox 98"/>
                <p:cNvSpPr txBox="1"/>
                <p:nvPr/>
              </p:nvSpPr>
              <p:spPr>
                <a:xfrm flipH="1">
                  <a:off x="1111224" y="5123374"/>
                  <a:ext cx="293483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2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Sed </a:t>
                  </a:r>
                  <a:r>
                    <a:rPr lang="en-US" sz="1200" dirty="0" err="1">
                      <a:solidFill>
                        <a:schemeClr val="bg1"/>
                      </a:solidFill>
                      <a:cs typeface="+mn-ea"/>
                      <a:sym typeface="+mn-lt"/>
                    </a:rPr>
                    <a:t>ut</a:t>
                  </a:r>
                  <a:r>
                    <a:rPr lang="en-US" sz="12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 </a:t>
                  </a:r>
                  <a:r>
                    <a:rPr lang="en-US" sz="1200" dirty="0" err="1">
                      <a:solidFill>
                        <a:schemeClr val="bg1"/>
                      </a:solidFill>
                      <a:cs typeface="+mn-ea"/>
                      <a:sym typeface="+mn-lt"/>
                    </a:rPr>
                    <a:t>perspiciatis</a:t>
                  </a:r>
                  <a:r>
                    <a:rPr lang="en-US" sz="12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 unde </a:t>
                  </a:r>
                  <a:r>
                    <a:rPr lang="en-US" sz="1200" dirty="0" err="1">
                      <a:solidFill>
                        <a:schemeClr val="bg1"/>
                      </a:solidFill>
                      <a:cs typeface="+mn-ea"/>
                      <a:sym typeface="+mn-lt"/>
                    </a:rPr>
                    <a:t>omnis</a:t>
                  </a:r>
                  <a:r>
                    <a:rPr lang="en-US" sz="12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 </a:t>
                  </a:r>
                  <a:r>
                    <a:rPr lang="en-US" sz="1200" dirty="0" err="1">
                      <a:solidFill>
                        <a:schemeClr val="bg1"/>
                      </a:solidFill>
                      <a:cs typeface="+mn-ea"/>
                      <a:sym typeface="+mn-lt"/>
                    </a:rPr>
                    <a:t>iste</a:t>
                  </a:r>
                  <a:r>
                    <a:rPr lang="en-US" sz="12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 </a:t>
                  </a:r>
                  <a:r>
                    <a:rPr lang="en-US" sz="1200" dirty="0" err="1">
                      <a:solidFill>
                        <a:schemeClr val="bg1"/>
                      </a:solidFill>
                      <a:cs typeface="+mn-ea"/>
                      <a:sym typeface="+mn-lt"/>
                    </a:rPr>
                    <a:t>natus</a:t>
                  </a:r>
                  <a:r>
                    <a:rPr lang="en-US" sz="12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 error sit </a:t>
                  </a:r>
                  <a:r>
                    <a:rPr lang="en-US" sz="1200" dirty="0" err="1">
                      <a:solidFill>
                        <a:schemeClr val="bg1"/>
                      </a:solidFill>
                      <a:cs typeface="+mn-ea"/>
                      <a:sym typeface="+mn-lt"/>
                    </a:rPr>
                    <a:t>voluptatem</a:t>
                  </a:r>
                  <a:r>
                    <a:rPr lang="en-US" sz="12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.</a:t>
                  </a: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 flipH="1">
                  <a:off x="1104848" y="4859534"/>
                  <a:ext cx="295365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Iceberg text 04</a:t>
                  </a:r>
                  <a:endParaRPr lang="en-US" sz="1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2" name="Group 121"/>
            <p:cNvGrpSpPr/>
            <p:nvPr/>
          </p:nvGrpSpPr>
          <p:grpSpPr>
            <a:xfrm>
              <a:off x="3868050" y="4694763"/>
              <a:ext cx="1083896" cy="628046"/>
              <a:chOff x="3904223" y="4656663"/>
              <a:chExt cx="1083896" cy="628046"/>
            </a:xfrm>
          </p:grpSpPr>
          <p:cxnSp>
            <p:nvCxnSpPr>
              <p:cNvPr id="112" name="Straight Connector 111"/>
              <p:cNvCxnSpPr/>
              <p:nvPr/>
            </p:nvCxnSpPr>
            <p:spPr>
              <a:xfrm>
                <a:off x="3904223" y="5284709"/>
                <a:ext cx="553462" cy="0"/>
              </a:xfrm>
              <a:prstGeom prst="line">
                <a:avLst/>
              </a:prstGeom>
              <a:ln>
                <a:solidFill>
                  <a:schemeClr val="bg1"/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H="1">
                <a:off x="4457686" y="4656663"/>
                <a:ext cx="530433" cy="626636"/>
              </a:xfrm>
              <a:prstGeom prst="line">
                <a:avLst/>
              </a:prstGeom>
              <a:ln>
                <a:solidFill>
                  <a:schemeClr val="bg1"/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Group 58"/>
          <p:cNvGrpSpPr/>
          <p:nvPr/>
        </p:nvGrpSpPr>
        <p:grpSpPr>
          <a:xfrm>
            <a:off x="7240055" y="1636108"/>
            <a:ext cx="4088139" cy="1423735"/>
            <a:chOff x="7240055" y="1636108"/>
            <a:chExt cx="4088139" cy="1423735"/>
          </a:xfrm>
        </p:grpSpPr>
        <p:grpSp>
          <p:nvGrpSpPr>
            <p:cNvPr id="108" name="Group 107"/>
            <p:cNvGrpSpPr/>
            <p:nvPr/>
          </p:nvGrpSpPr>
          <p:grpSpPr>
            <a:xfrm>
              <a:off x="8374535" y="1636108"/>
              <a:ext cx="2953659" cy="1084777"/>
              <a:chOff x="8374535" y="1636108"/>
              <a:chExt cx="2953659" cy="1084777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8374535" y="1995380"/>
                <a:ext cx="2953659" cy="725505"/>
                <a:chOff x="8251369" y="1924050"/>
                <a:chExt cx="2953659" cy="725505"/>
              </a:xfrm>
            </p:grpSpPr>
            <p:sp>
              <p:nvSpPr>
                <p:cNvPr id="73" name="TextBox 72"/>
                <p:cNvSpPr txBox="1"/>
                <p:nvPr/>
              </p:nvSpPr>
              <p:spPr>
                <a:xfrm>
                  <a:off x="8263818" y="2187890"/>
                  <a:ext cx="293483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Sed </a:t>
                  </a:r>
                  <a:r>
                    <a:rPr lang="en-US" sz="1200" dirty="0" err="1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ut</a:t>
                  </a:r>
                  <a:r>
                    <a:rPr lang="en-US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perspiciatis</a:t>
                  </a:r>
                  <a:r>
                    <a:rPr lang="en-US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 unde </a:t>
                  </a:r>
                  <a:r>
                    <a:rPr lang="en-US" sz="1200" dirty="0" err="1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omnis</a:t>
                  </a:r>
                  <a:r>
                    <a:rPr lang="en-US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natus</a:t>
                  </a:r>
                  <a:r>
                    <a:rPr lang="en-US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 error sit </a:t>
                  </a:r>
                  <a:r>
                    <a:rPr lang="en-US" sz="1200" dirty="0" err="1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voluptatem</a:t>
                  </a:r>
                  <a:r>
                    <a:rPr lang="en-US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.</a:t>
                  </a: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8251369" y="1924050"/>
                  <a:ext cx="295365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Iceberg text 02</a:t>
                  </a:r>
                  <a:endPara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9" name="Freeform 29"/>
              <p:cNvSpPr>
                <a:spLocks noEditPoints="1"/>
              </p:cNvSpPr>
              <p:nvPr/>
            </p:nvSpPr>
            <p:spPr bwMode="auto">
              <a:xfrm>
                <a:off x="8479671" y="1636108"/>
                <a:ext cx="296034" cy="303197"/>
              </a:xfrm>
              <a:custGeom>
                <a:avLst/>
                <a:gdLst>
                  <a:gd name="T0" fmla="*/ 148 w 208"/>
                  <a:gd name="T1" fmla="*/ 32 h 212"/>
                  <a:gd name="T2" fmla="*/ 32 w 208"/>
                  <a:gd name="T3" fmla="*/ 32 h 212"/>
                  <a:gd name="T4" fmla="*/ 32 w 208"/>
                  <a:gd name="T5" fmla="*/ 148 h 212"/>
                  <a:gd name="T6" fmla="*/ 148 w 208"/>
                  <a:gd name="T7" fmla="*/ 148 h 212"/>
                  <a:gd name="T8" fmla="*/ 148 w 208"/>
                  <a:gd name="T9" fmla="*/ 32 h 212"/>
                  <a:gd name="T10" fmla="*/ 142 w 208"/>
                  <a:gd name="T11" fmla="*/ 142 h 212"/>
                  <a:gd name="T12" fmla="*/ 38 w 208"/>
                  <a:gd name="T13" fmla="*/ 142 h 212"/>
                  <a:gd name="T14" fmla="*/ 38 w 208"/>
                  <a:gd name="T15" fmla="*/ 37 h 212"/>
                  <a:gd name="T16" fmla="*/ 142 w 208"/>
                  <a:gd name="T17" fmla="*/ 37 h 212"/>
                  <a:gd name="T18" fmla="*/ 142 w 208"/>
                  <a:gd name="T19" fmla="*/ 142 h 212"/>
                  <a:gd name="T20" fmla="*/ 160 w 208"/>
                  <a:gd name="T21" fmla="*/ 156 h 212"/>
                  <a:gd name="T22" fmla="*/ 152 w 208"/>
                  <a:gd name="T23" fmla="*/ 164 h 212"/>
                  <a:gd name="T24" fmla="*/ 200 w 208"/>
                  <a:gd name="T25" fmla="*/ 212 h 212"/>
                  <a:gd name="T26" fmla="*/ 208 w 208"/>
                  <a:gd name="T27" fmla="*/ 204 h 212"/>
                  <a:gd name="T28" fmla="*/ 160 w 208"/>
                  <a:gd name="T29" fmla="*/ 15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212">
                    <a:moveTo>
                      <a:pt x="148" y="32"/>
                    </a:moveTo>
                    <a:cubicBezTo>
                      <a:pt x="116" y="0"/>
                      <a:pt x="64" y="0"/>
                      <a:pt x="32" y="32"/>
                    </a:cubicBezTo>
                    <a:cubicBezTo>
                      <a:pt x="0" y="64"/>
                      <a:pt x="0" y="116"/>
                      <a:pt x="32" y="148"/>
                    </a:cubicBezTo>
                    <a:cubicBezTo>
                      <a:pt x="64" y="180"/>
                      <a:pt x="116" y="180"/>
                      <a:pt x="148" y="148"/>
                    </a:cubicBezTo>
                    <a:cubicBezTo>
                      <a:pt x="180" y="116"/>
                      <a:pt x="180" y="64"/>
                      <a:pt x="148" y="32"/>
                    </a:cubicBezTo>
                    <a:close/>
                    <a:moveTo>
                      <a:pt x="142" y="142"/>
                    </a:moveTo>
                    <a:cubicBezTo>
                      <a:pt x="113" y="171"/>
                      <a:pt x="67" y="171"/>
                      <a:pt x="38" y="142"/>
                    </a:cubicBezTo>
                    <a:cubicBezTo>
                      <a:pt x="9" y="113"/>
                      <a:pt x="9" y="66"/>
                      <a:pt x="38" y="37"/>
                    </a:cubicBezTo>
                    <a:cubicBezTo>
                      <a:pt x="67" y="8"/>
                      <a:pt x="113" y="8"/>
                      <a:pt x="142" y="37"/>
                    </a:cubicBezTo>
                    <a:cubicBezTo>
                      <a:pt x="171" y="66"/>
                      <a:pt x="171" y="113"/>
                      <a:pt x="142" y="142"/>
                    </a:cubicBezTo>
                    <a:close/>
                    <a:moveTo>
                      <a:pt x="160" y="156"/>
                    </a:moveTo>
                    <a:cubicBezTo>
                      <a:pt x="152" y="164"/>
                      <a:pt x="152" y="164"/>
                      <a:pt x="152" y="164"/>
                    </a:cubicBezTo>
                    <a:cubicBezTo>
                      <a:pt x="200" y="212"/>
                      <a:pt x="200" y="212"/>
                      <a:pt x="200" y="212"/>
                    </a:cubicBezTo>
                    <a:cubicBezTo>
                      <a:pt x="208" y="204"/>
                      <a:pt x="208" y="204"/>
                      <a:pt x="208" y="204"/>
                    </a:cubicBezTo>
                    <a:lnTo>
                      <a:pt x="160" y="1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 flipH="1">
              <a:off x="7240055" y="2433207"/>
              <a:ext cx="1083896" cy="626636"/>
              <a:chOff x="3904223" y="2433207"/>
              <a:chExt cx="1083896" cy="626636"/>
            </a:xfrm>
          </p:grpSpPr>
          <p:cxnSp>
            <p:nvCxnSpPr>
              <p:cNvPr id="125" name="Straight Connector 124"/>
              <p:cNvCxnSpPr/>
              <p:nvPr/>
            </p:nvCxnSpPr>
            <p:spPr>
              <a:xfrm>
                <a:off x="3904223" y="2433207"/>
                <a:ext cx="553462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60000"/>
                  </a:schemeClr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flipH="1" flipV="1">
                <a:off x="4457686" y="2433207"/>
                <a:ext cx="530433" cy="626636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60000"/>
                  </a:schemeClr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Group 59"/>
          <p:cNvGrpSpPr/>
          <p:nvPr/>
        </p:nvGrpSpPr>
        <p:grpSpPr>
          <a:xfrm>
            <a:off x="7240055" y="4530540"/>
            <a:ext cx="4100588" cy="1092600"/>
            <a:chOff x="7240055" y="4530540"/>
            <a:chExt cx="4100588" cy="1092600"/>
          </a:xfrm>
        </p:grpSpPr>
        <p:grpSp>
          <p:nvGrpSpPr>
            <p:cNvPr id="109" name="Group 108"/>
            <p:cNvGrpSpPr/>
            <p:nvPr/>
          </p:nvGrpSpPr>
          <p:grpSpPr>
            <a:xfrm>
              <a:off x="8386984" y="4530540"/>
              <a:ext cx="2953659" cy="1092600"/>
              <a:chOff x="8386984" y="4492440"/>
              <a:chExt cx="2953659" cy="1092600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8386984" y="4859535"/>
                <a:ext cx="2953659" cy="725505"/>
                <a:chOff x="8251369" y="1924050"/>
                <a:chExt cx="2953659" cy="725505"/>
              </a:xfrm>
            </p:grpSpPr>
            <p:sp>
              <p:nvSpPr>
                <p:cNvPr id="85" name="TextBox 84"/>
                <p:cNvSpPr txBox="1"/>
                <p:nvPr/>
              </p:nvSpPr>
              <p:spPr>
                <a:xfrm>
                  <a:off x="8263818" y="2187890"/>
                  <a:ext cx="293483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Sed </a:t>
                  </a:r>
                  <a:r>
                    <a:rPr lang="en-US" sz="1200" dirty="0" err="1">
                      <a:solidFill>
                        <a:schemeClr val="bg1"/>
                      </a:solidFill>
                      <a:cs typeface="+mn-ea"/>
                      <a:sym typeface="+mn-lt"/>
                    </a:rPr>
                    <a:t>ut</a:t>
                  </a:r>
                  <a:r>
                    <a:rPr lang="en-US" sz="12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 </a:t>
                  </a:r>
                  <a:r>
                    <a:rPr lang="en-US" sz="1200" dirty="0" err="1">
                      <a:solidFill>
                        <a:schemeClr val="bg1"/>
                      </a:solidFill>
                      <a:cs typeface="+mn-ea"/>
                      <a:sym typeface="+mn-lt"/>
                    </a:rPr>
                    <a:t>perspiciatis</a:t>
                  </a:r>
                  <a:r>
                    <a:rPr lang="en-US" sz="12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 unde </a:t>
                  </a:r>
                  <a:r>
                    <a:rPr lang="en-US" sz="1200" dirty="0" err="1">
                      <a:solidFill>
                        <a:schemeClr val="bg1"/>
                      </a:solidFill>
                      <a:cs typeface="+mn-ea"/>
                      <a:sym typeface="+mn-lt"/>
                    </a:rPr>
                    <a:t>omnis</a:t>
                  </a:r>
                  <a:r>
                    <a:rPr lang="en-US" sz="12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 </a:t>
                  </a:r>
                  <a:r>
                    <a:rPr lang="en-US" sz="1200" dirty="0" err="1">
                      <a:solidFill>
                        <a:schemeClr val="bg1"/>
                      </a:solidFill>
                      <a:cs typeface="+mn-ea"/>
                      <a:sym typeface="+mn-lt"/>
                    </a:rPr>
                    <a:t>iste</a:t>
                  </a:r>
                  <a:r>
                    <a:rPr lang="en-US" sz="12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 </a:t>
                  </a:r>
                  <a:r>
                    <a:rPr lang="en-US" sz="1200" dirty="0" err="1">
                      <a:solidFill>
                        <a:schemeClr val="bg1"/>
                      </a:solidFill>
                      <a:cs typeface="+mn-ea"/>
                      <a:sym typeface="+mn-lt"/>
                    </a:rPr>
                    <a:t>natus</a:t>
                  </a:r>
                  <a:r>
                    <a:rPr lang="en-US" sz="12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 error sit </a:t>
                  </a:r>
                  <a:r>
                    <a:rPr lang="en-US" sz="1200" dirty="0" err="1">
                      <a:solidFill>
                        <a:schemeClr val="bg1"/>
                      </a:solidFill>
                      <a:cs typeface="+mn-ea"/>
                      <a:sym typeface="+mn-lt"/>
                    </a:rPr>
                    <a:t>voluptatem</a:t>
                  </a:r>
                  <a:r>
                    <a:rPr lang="en-US" sz="12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.</a:t>
                  </a:r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8251369" y="1924050"/>
                  <a:ext cx="295365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Iceberg text 03</a:t>
                  </a:r>
                  <a:endParaRPr lang="en-US" sz="1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9" name="Freeform 131"/>
              <p:cNvSpPr>
                <a:spLocks noEditPoints="1"/>
              </p:cNvSpPr>
              <p:nvPr/>
            </p:nvSpPr>
            <p:spPr bwMode="auto">
              <a:xfrm>
                <a:off x="8522465" y="4492440"/>
                <a:ext cx="229188" cy="317522"/>
              </a:xfrm>
              <a:custGeom>
                <a:avLst/>
                <a:gdLst>
                  <a:gd name="T0" fmla="*/ 78 w 160"/>
                  <a:gd name="T1" fmla="*/ 0 h 224"/>
                  <a:gd name="T2" fmla="*/ 4 w 160"/>
                  <a:gd name="T3" fmla="*/ 56 h 224"/>
                  <a:gd name="T4" fmla="*/ 0 w 160"/>
                  <a:gd name="T5" fmla="*/ 79 h 224"/>
                  <a:gd name="T6" fmla="*/ 27 w 160"/>
                  <a:gd name="T7" fmla="*/ 134 h 224"/>
                  <a:gd name="T8" fmla="*/ 30 w 160"/>
                  <a:gd name="T9" fmla="*/ 137 h 224"/>
                  <a:gd name="T10" fmla="*/ 48 w 160"/>
                  <a:gd name="T11" fmla="*/ 166 h 224"/>
                  <a:gd name="T12" fmla="*/ 48 w 160"/>
                  <a:gd name="T13" fmla="*/ 212 h 224"/>
                  <a:gd name="T14" fmla="*/ 60 w 160"/>
                  <a:gd name="T15" fmla="*/ 224 h 224"/>
                  <a:gd name="T16" fmla="*/ 98 w 160"/>
                  <a:gd name="T17" fmla="*/ 224 h 224"/>
                  <a:gd name="T18" fmla="*/ 108 w 160"/>
                  <a:gd name="T19" fmla="*/ 212 h 224"/>
                  <a:gd name="T20" fmla="*/ 108 w 160"/>
                  <a:gd name="T21" fmla="*/ 168 h 224"/>
                  <a:gd name="T22" fmla="*/ 126 w 160"/>
                  <a:gd name="T23" fmla="*/ 141 h 224"/>
                  <a:gd name="T24" fmla="*/ 143 w 160"/>
                  <a:gd name="T25" fmla="*/ 125 h 224"/>
                  <a:gd name="T26" fmla="*/ 156 w 160"/>
                  <a:gd name="T27" fmla="*/ 101 h 224"/>
                  <a:gd name="T28" fmla="*/ 160 w 160"/>
                  <a:gd name="T29" fmla="*/ 77 h 224"/>
                  <a:gd name="T30" fmla="*/ 78 w 160"/>
                  <a:gd name="T31" fmla="*/ 0 h 224"/>
                  <a:gd name="T32" fmla="*/ 100 w 160"/>
                  <a:gd name="T33" fmla="*/ 212 h 224"/>
                  <a:gd name="T34" fmla="*/ 98 w 160"/>
                  <a:gd name="T35" fmla="*/ 216 h 224"/>
                  <a:gd name="T36" fmla="*/ 60 w 160"/>
                  <a:gd name="T37" fmla="*/ 216 h 224"/>
                  <a:gd name="T38" fmla="*/ 56 w 160"/>
                  <a:gd name="T39" fmla="*/ 212 h 224"/>
                  <a:gd name="T40" fmla="*/ 56 w 160"/>
                  <a:gd name="T41" fmla="*/ 208 h 224"/>
                  <a:gd name="T42" fmla="*/ 100 w 160"/>
                  <a:gd name="T43" fmla="*/ 208 h 224"/>
                  <a:gd name="T44" fmla="*/ 100 w 160"/>
                  <a:gd name="T45" fmla="*/ 200 h 224"/>
                  <a:gd name="T46" fmla="*/ 56 w 160"/>
                  <a:gd name="T47" fmla="*/ 200 h 224"/>
                  <a:gd name="T48" fmla="*/ 56 w 160"/>
                  <a:gd name="T49" fmla="*/ 192 h 224"/>
                  <a:gd name="T50" fmla="*/ 100 w 160"/>
                  <a:gd name="T51" fmla="*/ 192 h 224"/>
                  <a:gd name="T52" fmla="*/ 100 w 160"/>
                  <a:gd name="T53" fmla="*/ 212 h 224"/>
                  <a:gd name="T54" fmla="*/ 148 w 160"/>
                  <a:gd name="T55" fmla="*/ 99 h 224"/>
                  <a:gd name="T56" fmla="*/ 136 w 160"/>
                  <a:gd name="T57" fmla="*/ 120 h 224"/>
                  <a:gd name="T58" fmla="*/ 121 w 160"/>
                  <a:gd name="T59" fmla="*/ 134 h 224"/>
                  <a:gd name="T60" fmla="*/ 120 w 160"/>
                  <a:gd name="T61" fmla="*/ 134 h 224"/>
                  <a:gd name="T62" fmla="*/ 100 w 160"/>
                  <a:gd name="T63" fmla="*/ 167 h 224"/>
                  <a:gd name="T64" fmla="*/ 100 w 160"/>
                  <a:gd name="T65" fmla="*/ 184 h 224"/>
                  <a:gd name="T66" fmla="*/ 56 w 160"/>
                  <a:gd name="T67" fmla="*/ 184 h 224"/>
                  <a:gd name="T68" fmla="*/ 56 w 160"/>
                  <a:gd name="T69" fmla="*/ 166 h 224"/>
                  <a:gd name="T70" fmla="*/ 56 w 160"/>
                  <a:gd name="T71" fmla="*/ 165 h 224"/>
                  <a:gd name="T72" fmla="*/ 35 w 160"/>
                  <a:gd name="T73" fmla="*/ 131 h 224"/>
                  <a:gd name="T74" fmla="*/ 32 w 160"/>
                  <a:gd name="T75" fmla="*/ 128 h 224"/>
                  <a:gd name="T76" fmla="*/ 8 w 160"/>
                  <a:gd name="T77" fmla="*/ 79 h 224"/>
                  <a:gd name="T78" fmla="*/ 11 w 160"/>
                  <a:gd name="T79" fmla="*/ 58 h 224"/>
                  <a:gd name="T80" fmla="*/ 78 w 160"/>
                  <a:gd name="T81" fmla="*/ 8 h 224"/>
                  <a:gd name="T82" fmla="*/ 152 w 160"/>
                  <a:gd name="T83" fmla="*/ 77 h 224"/>
                  <a:gd name="T84" fmla="*/ 148 w 160"/>
                  <a:gd name="T85" fmla="*/ 99 h 224"/>
                  <a:gd name="T86" fmla="*/ 80 w 160"/>
                  <a:gd name="T87" fmla="*/ 75 h 224"/>
                  <a:gd name="T88" fmla="*/ 60 w 160"/>
                  <a:gd name="T89" fmla="*/ 95 h 224"/>
                  <a:gd name="T90" fmla="*/ 76 w 160"/>
                  <a:gd name="T91" fmla="*/ 115 h 224"/>
                  <a:gd name="T92" fmla="*/ 76 w 160"/>
                  <a:gd name="T93" fmla="*/ 160 h 224"/>
                  <a:gd name="T94" fmla="*/ 84 w 160"/>
                  <a:gd name="T95" fmla="*/ 160 h 224"/>
                  <a:gd name="T96" fmla="*/ 84 w 160"/>
                  <a:gd name="T97" fmla="*/ 115 h 224"/>
                  <a:gd name="T98" fmla="*/ 101 w 160"/>
                  <a:gd name="T99" fmla="*/ 95 h 224"/>
                  <a:gd name="T100" fmla="*/ 80 w 160"/>
                  <a:gd name="T101" fmla="*/ 75 h 224"/>
                  <a:gd name="T102" fmla="*/ 84 w 160"/>
                  <a:gd name="T103" fmla="*/ 108 h 224"/>
                  <a:gd name="T104" fmla="*/ 84 w 160"/>
                  <a:gd name="T105" fmla="*/ 96 h 224"/>
                  <a:gd name="T106" fmla="*/ 76 w 160"/>
                  <a:gd name="T107" fmla="*/ 96 h 224"/>
                  <a:gd name="T108" fmla="*/ 76 w 160"/>
                  <a:gd name="T109" fmla="*/ 108 h 224"/>
                  <a:gd name="T110" fmla="*/ 67 w 160"/>
                  <a:gd name="T111" fmla="*/ 95 h 224"/>
                  <a:gd name="T112" fmla="*/ 80 w 160"/>
                  <a:gd name="T113" fmla="*/ 82 h 224"/>
                  <a:gd name="T114" fmla="*/ 93 w 160"/>
                  <a:gd name="T115" fmla="*/ 95 h 224"/>
                  <a:gd name="T116" fmla="*/ 84 w 160"/>
                  <a:gd name="T117" fmla="*/ 108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0" h="224">
                    <a:moveTo>
                      <a:pt x="78" y="0"/>
                    </a:moveTo>
                    <a:cubicBezTo>
                      <a:pt x="44" y="0"/>
                      <a:pt x="13" y="23"/>
                      <a:pt x="4" y="56"/>
                    </a:cubicBezTo>
                    <a:cubicBezTo>
                      <a:pt x="1" y="63"/>
                      <a:pt x="0" y="70"/>
                      <a:pt x="0" y="79"/>
                    </a:cubicBezTo>
                    <a:cubicBezTo>
                      <a:pt x="0" y="112"/>
                      <a:pt x="15" y="124"/>
                      <a:pt x="27" y="134"/>
                    </a:cubicBezTo>
                    <a:cubicBezTo>
                      <a:pt x="28" y="135"/>
                      <a:pt x="29" y="136"/>
                      <a:pt x="30" y="137"/>
                    </a:cubicBezTo>
                    <a:cubicBezTo>
                      <a:pt x="39" y="145"/>
                      <a:pt x="45" y="152"/>
                      <a:pt x="48" y="166"/>
                    </a:cubicBezTo>
                    <a:cubicBezTo>
                      <a:pt x="48" y="212"/>
                      <a:pt x="48" y="212"/>
                      <a:pt x="48" y="212"/>
                    </a:cubicBezTo>
                    <a:cubicBezTo>
                      <a:pt x="48" y="219"/>
                      <a:pt x="53" y="224"/>
                      <a:pt x="60" y="224"/>
                    </a:cubicBezTo>
                    <a:cubicBezTo>
                      <a:pt x="98" y="224"/>
                      <a:pt x="98" y="224"/>
                      <a:pt x="98" y="224"/>
                    </a:cubicBezTo>
                    <a:cubicBezTo>
                      <a:pt x="104" y="224"/>
                      <a:pt x="108" y="219"/>
                      <a:pt x="108" y="212"/>
                    </a:cubicBezTo>
                    <a:cubicBezTo>
                      <a:pt x="108" y="168"/>
                      <a:pt x="108" y="168"/>
                      <a:pt x="108" y="168"/>
                    </a:cubicBezTo>
                    <a:cubicBezTo>
                      <a:pt x="112" y="155"/>
                      <a:pt x="119" y="147"/>
                      <a:pt x="126" y="141"/>
                    </a:cubicBezTo>
                    <a:cubicBezTo>
                      <a:pt x="132" y="136"/>
                      <a:pt x="138" y="131"/>
                      <a:pt x="143" y="125"/>
                    </a:cubicBezTo>
                    <a:cubicBezTo>
                      <a:pt x="149" y="118"/>
                      <a:pt x="153" y="110"/>
                      <a:pt x="156" y="101"/>
                    </a:cubicBezTo>
                    <a:cubicBezTo>
                      <a:pt x="159" y="93"/>
                      <a:pt x="160" y="85"/>
                      <a:pt x="160" y="77"/>
                    </a:cubicBezTo>
                    <a:cubicBezTo>
                      <a:pt x="160" y="35"/>
                      <a:pt x="123" y="0"/>
                      <a:pt x="78" y="0"/>
                    </a:cubicBezTo>
                    <a:close/>
                    <a:moveTo>
                      <a:pt x="100" y="212"/>
                    </a:moveTo>
                    <a:cubicBezTo>
                      <a:pt x="100" y="216"/>
                      <a:pt x="98" y="216"/>
                      <a:pt x="98" y="216"/>
                    </a:cubicBezTo>
                    <a:cubicBezTo>
                      <a:pt x="60" y="216"/>
                      <a:pt x="60" y="216"/>
                      <a:pt x="60" y="216"/>
                    </a:cubicBezTo>
                    <a:cubicBezTo>
                      <a:pt x="57" y="216"/>
                      <a:pt x="56" y="214"/>
                      <a:pt x="56" y="212"/>
                    </a:cubicBezTo>
                    <a:cubicBezTo>
                      <a:pt x="56" y="208"/>
                      <a:pt x="56" y="208"/>
                      <a:pt x="56" y="208"/>
                    </a:cubicBezTo>
                    <a:cubicBezTo>
                      <a:pt x="100" y="208"/>
                      <a:pt x="100" y="208"/>
                      <a:pt x="100" y="208"/>
                    </a:cubicBezTo>
                    <a:cubicBezTo>
                      <a:pt x="100" y="200"/>
                      <a:pt x="100" y="200"/>
                      <a:pt x="100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2"/>
                      <a:pt x="56" y="192"/>
                      <a:pt x="56" y="192"/>
                    </a:cubicBezTo>
                    <a:cubicBezTo>
                      <a:pt x="100" y="192"/>
                      <a:pt x="100" y="192"/>
                      <a:pt x="100" y="192"/>
                    </a:cubicBezTo>
                    <a:lnTo>
                      <a:pt x="100" y="212"/>
                    </a:lnTo>
                    <a:close/>
                    <a:moveTo>
                      <a:pt x="148" y="99"/>
                    </a:moveTo>
                    <a:cubicBezTo>
                      <a:pt x="146" y="107"/>
                      <a:pt x="142" y="114"/>
                      <a:pt x="136" y="120"/>
                    </a:cubicBezTo>
                    <a:cubicBezTo>
                      <a:pt x="132" y="126"/>
                      <a:pt x="127" y="130"/>
                      <a:pt x="121" y="134"/>
                    </a:cubicBezTo>
                    <a:cubicBezTo>
                      <a:pt x="120" y="134"/>
                      <a:pt x="120" y="134"/>
                      <a:pt x="120" y="134"/>
                    </a:cubicBezTo>
                    <a:cubicBezTo>
                      <a:pt x="112" y="142"/>
                      <a:pt x="105" y="151"/>
                      <a:pt x="100" y="167"/>
                    </a:cubicBezTo>
                    <a:cubicBezTo>
                      <a:pt x="100" y="184"/>
                      <a:pt x="100" y="184"/>
                      <a:pt x="100" y="184"/>
                    </a:cubicBezTo>
                    <a:cubicBezTo>
                      <a:pt x="56" y="184"/>
                      <a:pt x="56" y="184"/>
                      <a:pt x="56" y="184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6" y="165"/>
                      <a:pt x="56" y="165"/>
                      <a:pt x="56" y="165"/>
                    </a:cubicBezTo>
                    <a:cubicBezTo>
                      <a:pt x="53" y="148"/>
                      <a:pt x="45" y="139"/>
                      <a:pt x="35" y="131"/>
                    </a:cubicBezTo>
                    <a:cubicBezTo>
                      <a:pt x="34" y="130"/>
                      <a:pt x="33" y="129"/>
                      <a:pt x="32" y="128"/>
                    </a:cubicBezTo>
                    <a:cubicBezTo>
                      <a:pt x="21" y="119"/>
                      <a:pt x="8" y="108"/>
                      <a:pt x="8" y="79"/>
                    </a:cubicBezTo>
                    <a:cubicBezTo>
                      <a:pt x="8" y="71"/>
                      <a:pt x="9" y="64"/>
                      <a:pt x="11" y="58"/>
                    </a:cubicBezTo>
                    <a:cubicBezTo>
                      <a:pt x="20" y="28"/>
                      <a:pt x="47" y="8"/>
                      <a:pt x="78" y="8"/>
                    </a:cubicBezTo>
                    <a:cubicBezTo>
                      <a:pt x="117" y="8"/>
                      <a:pt x="152" y="40"/>
                      <a:pt x="152" y="77"/>
                    </a:cubicBezTo>
                    <a:cubicBezTo>
                      <a:pt x="152" y="84"/>
                      <a:pt x="151" y="91"/>
                      <a:pt x="148" y="99"/>
                    </a:cubicBezTo>
                    <a:close/>
                    <a:moveTo>
                      <a:pt x="80" y="75"/>
                    </a:moveTo>
                    <a:cubicBezTo>
                      <a:pt x="69" y="75"/>
                      <a:pt x="60" y="84"/>
                      <a:pt x="60" y="95"/>
                    </a:cubicBezTo>
                    <a:cubicBezTo>
                      <a:pt x="60" y="105"/>
                      <a:pt x="67" y="113"/>
                      <a:pt x="76" y="115"/>
                    </a:cubicBezTo>
                    <a:cubicBezTo>
                      <a:pt x="76" y="160"/>
                      <a:pt x="76" y="160"/>
                      <a:pt x="76" y="160"/>
                    </a:cubicBezTo>
                    <a:cubicBezTo>
                      <a:pt x="84" y="160"/>
                      <a:pt x="84" y="160"/>
                      <a:pt x="84" y="160"/>
                    </a:cubicBezTo>
                    <a:cubicBezTo>
                      <a:pt x="84" y="115"/>
                      <a:pt x="84" y="115"/>
                      <a:pt x="84" y="115"/>
                    </a:cubicBezTo>
                    <a:cubicBezTo>
                      <a:pt x="94" y="113"/>
                      <a:pt x="101" y="105"/>
                      <a:pt x="101" y="95"/>
                    </a:cubicBezTo>
                    <a:cubicBezTo>
                      <a:pt x="101" y="84"/>
                      <a:pt x="92" y="75"/>
                      <a:pt x="80" y="75"/>
                    </a:cubicBezTo>
                    <a:close/>
                    <a:moveTo>
                      <a:pt x="84" y="108"/>
                    </a:moveTo>
                    <a:cubicBezTo>
                      <a:pt x="84" y="96"/>
                      <a:pt x="84" y="96"/>
                      <a:pt x="84" y="96"/>
                    </a:cubicBezTo>
                    <a:cubicBezTo>
                      <a:pt x="76" y="96"/>
                      <a:pt x="76" y="96"/>
                      <a:pt x="76" y="96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1" y="106"/>
                      <a:pt x="67" y="101"/>
                      <a:pt x="67" y="95"/>
                    </a:cubicBezTo>
                    <a:cubicBezTo>
                      <a:pt x="67" y="88"/>
                      <a:pt x="73" y="82"/>
                      <a:pt x="80" y="82"/>
                    </a:cubicBezTo>
                    <a:cubicBezTo>
                      <a:pt x="87" y="82"/>
                      <a:pt x="93" y="88"/>
                      <a:pt x="93" y="95"/>
                    </a:cubicBezTo>
                    <a:cubicBezTo>
                      <a:pt x="93" y="101"/>
                      <a:pt x="89" y="106"/>
                      <a:pt x="84" y="10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 flipH="1">
              <a:off x="7240055" y="4694763"/>
              <a:ext cx="1083896" cy="628046"/>
              <a:chOff x="3904223" y="4656663"/>
              <a:chExt cx="1083896" cy="628046"/>
            </a:xfrm>
          </p:grpSpPr>
          <p:cxnSp>
            <p:nvCxnSpPr>
              <p:cNvPr id="128" name="Straight Connector 127"/>
              <p:cNvCxnSpPr/>
              <p:nvPr/>
            </p:nvCxnSpPr>
            <p:spPr>
              <a:xfrm>
                <a:off x="3904223" y="5284709"/>
                <a:ext cx="553462" cy="0"/>
              </a:xfrm>
              <a:prstGeom prst="line">
                <a:avLst/>
              </a:prstGeom>
              <a:ln>
                <a:solidFill>
                  <a:schemeClr val="bg1"/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flipH="1">
                <a:off x="4457686" y="4656663"/>
                <a:ext cx="530433" cy="626636"/>
              </a:xfrm>
              <a:prstGeom prst="line">
                <a:avLst/>
              </a:prstGeom>
              <a:ln>
                <a:solidFill>
                  <a:schemeClr val="bg1"/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8" name="图片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4930" y="-130694"/>
            <a:ext cx="1599413" cy="927100"/>
          </a:xfrm>
          <a:prstGeom prst="rect">
            <a:avLst/>
          </a:prstGeom>
        </p:spPr>
      </p:pic>
      <p:pic>
        <p:nvPicPr>
          <p:cNvPr id="105" name="图片 1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7116" y="-1318152"/>
            <a:ext cx="3503476" cy="3390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图片 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420" y="-626878"/>
            <a:ext cx="3503476" cy="33909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INFOGRAPHIC </a:t>
            </a:r>
            <a:r>
              <a:rPr lang="en-US" b="0" dirty="0">
                <a:latin typeface="+mn-lt"/>
                <a:cs typeface="+mn-ea"/>
                <a:sym typeface="+mn-lt"/>
              </a:rPr>
              <a:t>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Solid Project’s</a:t>
            </a:r>
          </a:p>
        </p:txBody>
      </p:sp>
      <p:grpSp>
        <p:nvGrpSpPr>
          <p:cNvPr id="140" name="Group 139"/>
          <p:cNvGrpSpPr/>
          <p:nvPr/>
        </p:nvGrpSpPr>
        <p:grpSpPr>
          <a:xfrm flipH="1">
            <a:off x="1262744" y="1903553"/>
            <a:ext cx="3472350" cy="3940106"/>
            <a:chOff x="4466855" y="1398495"/>
            <a:chExt cx="3260726" cy="3699975"/>
          </a:xfrm>
          <a:gradFill>
            <a:gsLst>
              <a:gs pos="10000">
                <a:schemeClr val="accent1">
                  <a:alpha val="70000"/>
                </a:schemeClr>
              </a:gs>
              <a:gs pos="100000">
                <a:srgbClr val="623FE9"/>
              </a:gs>
            </a:gsLst>
            <a:lin ang="5400000" scaled="1"/>
          </a:gradFill>
          <a:effectLst>
            <a:outerShdw blurRad="4699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41" name="Freeform 5"/>
            <p:cNvSpPr/>
            <p:nvPr/>
          </p:nvSpPr>
          <p:spPr bwMode="auto">
            <a:xfrm>
              <a:off x="4565280" y="3231177"/>
              <a:ext cx="568325" cy="287276"/>
            </a:xfrm>
            <a:custGeom>
              <a:avLst/>
              <a:gdLst>
                <a:gd name="T0" fmla="*/ 125 w 151"/>
                <a:gd name="T1" fmla="*/ 36 h 70"/>
                <a:gd name="T2" fmla="*/ 40 w 151"/>
                <a:gd name="T3" fmla="*/ 9 h 70"/>
                <a:gd name="T4" fmla="*/ 0 w 151"/>
                <a:gd name="T5" fmla="*/ 50 h 70"/>
                <a:gd name="T6" fmla="*/ 75 w 151"/>
                <a:gd name="T7" fmla="*/ 70 h 70"/>
                <a:gd name="T8" fmla="*/ 151 w 151"/>
                <a:gd name="T9" fmla="*/ 43 h 70"/>
                <a:gd name="T10" fmla="*/ 125 w 151"/>
                <a:gd name="T11" fmla="*/ 36 h 70"/>
                <a:gd name="T12" fmla="*/ 125 w 151"/>
                <a:gd name="T13" fmla="*/ 3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70">
                  <a:moveTo>
                    <a:pt x="125" y="36"/>
                  </a:moveTo>
                  <a:cubicBezTo>
                    <a:pt x="98" y="28"/>
                    <a:pt x="69" y="0"/>
                    <a:pt x="40" y="9"/>
                  </a:cubicBezTo>
                  <a:cubicBezTo>
                    <a:pt x="25" y="14"/>
                    <a:pt x="10" y="38"/>
                    <a:pt x="0" y="50"/>
                  </a:cubicBezTo>
                  <a:cubicBezTo>
                    <a:pt x="75" y="70"/>
                    <a:pt x="75" y="70"/>
                    <a:pt x="75" y="70"/>
                  </a:cubicBezTo>
                  <a:cubicBezTo>
                    <a:pt x="93" y="48"/>
                    <a:pt x="122" y="35"/>
                    <a:pt x="151" y="43"/>
                  </a:cubicBezTo>
                  <a:cubicBezTo>
                    <a:pt x="142" y="41"/>
                    <a:pt x="134" y="39"/>
                    <a:pt x="125" y="36"/>
                  </a:cubicBezTo>
                  <a:cubicBezTo>
                    <a:pt x="124" y="36"/>
                    <a:pt x="134" y="39"/>
                    <a:pt x="125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42" name="Freeform 6"/>
            <p:cNvSpPr/>
            <p:nvPr/>
          </p:nvSpPr>
          <p:spPr bwMode="auto">
            <a:xfrm>
              <a:off x="4666880" y="4008206"/>
              <a:ext cx="315913" cy="69223"/>
            </a:xfrm>
            <a:custGeom>
              <a:avLst/>
              <a:gdLst>
                <a:gd name="T0" fmla="*/ 84 w 84"/>
                <a:gd name="T1" fmla="*/ 17 h 17"/>
                <a:gd name="T2" fmla="*/ 9 w 84"/>
                <a:gd name="T3" fmla="*/ 2 h 17"/>
                <a:gd name="T4" fmla="*/ 7 w 84"/>
                <a:gd name="T5" fmla="*/ 2 h 17"/>
                <a:gd name="T6" fmla="*/ 5 w 84"/>
                <a:gd name="T7" fmla="*/ 1 h 17"/>
                <a:gd name="T8" fmla="*/ 2 w 84"/>
                <a:gd name="T9" fmla="*/ 1 h 17"/>
                <a:gd name="T10" fmla="*/ 0 w 84"/>
                <a:gd name="T11" fmla="*/ 0 h 17"/>
                <a:gd name="T12" fmla="*/ 75 w 84"/>
                <a:gd name="T13" fmla="*/ 15 h 17"/>
                <a:gd name="T14" fmla="*/ 77 w 84"/>
                <a:gd name="T15" fmla="*/ 16 h 17"/>
                <a:gd name="T16" fmla="*/ 79 w 84"/>
                <a:gd name="T17" fmla="*/ 16 h 17"/>
                <a:gd name="T18" fmla="*/ 82 w 84"/>
                <a:gd name="T19" fmla="*/ 17 h 17"/>
                <a:gd name="T20" fmla="*/ 84 w 84"/>
                <a:gd name="T2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17">
                  <a:moveTo>
                    <a:pt x="84" y="17"/>
                  </a:moveTo>
                  <a:cubicBezTo>
                    <a:pt x="59" y="12"/>
                    <a:pt x="34" y="7"/>
                    <a:pt x="9" y="2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6" y="2"/>
                    <a:pt x="5" y="1"/>
                    <a:pt x="5" y="1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6" y="15"/>
                    <a:pt x="77" y="16"/>
                    <a:pt x="77" y="16"/>
                  </a:cubicBezTo>
                  <a:cubicBezTo>
                    <a:pt x="78" y="16"/>
                    <a:pt x="79" y="16"/>
                    <a:pt x="79" y="16"/>
                  </a:cubicBezTo>
                  <a:cubicBezTo>
                    <a:pt x="80" y="17"/>
                    <a:pt x="81" y="17"/>
                    <a:pt x="82" y="17"/>
                  </a:cubicBezTo>
                  <a:cubicBezTo>
                    <a:pt x="82" y="17"/>
                    <a:pt x="83" y="17"/>
                    <a:pt x="84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43" name="Freeform 7"/>
            <p:cNvSpPr/>
            <p:nvPr/>
          </p:nvSpPr>
          <p:spPr bwMode="auto">
            <a:xfrm>
              <a:off x="4666880" y="4008206"/>
              <a:ext cx="293688" cy="65762"/>
            </a:xfrm>
            <a:custGeom>
              <a:avLst/>
              <a:gdLst>
                <a:gd name="T0" fmla="*/ 0 w 78"/>
                <a:gd name="T1" fmla="*/ 0 h 16"/>
                <a:gd name="T2" fmla="*/ 75 w 78"/>
                <a:gd name="T3" fmla="*/ 15 h 16"/>
                <a:gd name="T4" fmla="*/ 76 w 78"/>
                <a:gd name="T5" fmla="*/ 15 h 16"/>
                <a:gd name="T6" fmla="*/ 77 w 78"/>
                <a:gd name="T7" fmla="*/ 16 h 16"/>
                <a:gd name="T8" fmla="*/ 78 w 78"/>
                <a:gd name="T9" fmla="*/ 16 h 16"/>
                <a:gd name="T10" fmla="*/ 78 w 78"/>
                <a:gd name="T11" fmla="*/ 16 h 16"/>
                <a:gd name="T12" fmla="*/ 3 w 78"/>
                <a:gd name="T13" fmla="*/ 1 h 16"/>
                <a:gd name="T14" fmla="*/ 3 w 78"/>
                <a:gd name="T15" fmla="*/ 1 h 16"/>
                <a:gd name="T16" fmla="*/ 2 w 78"/>
                <a:gd name="T17" fmla="*/ 0 h 16"/>
                <a:gd name="T18" fmla="*/ 1 w 78"/>
                <a:gd name="T19" fmla="*/ 0 h 16"/>
                <a:gd name="T20" fmla="*/ 0 w 78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16">
                  <a:moveTo>
                    <a:pt x="0" y="0"/>
                  </a:moveTo>
                  <a:cubicBezTo>
                    <a:pt x="75" y="15"/>
                    <a:pt x="75" y="15"/>
                    <a:pt x="75" y="1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6" y="15"/>
                    <a:pt x="77" y="16"/>
                    <a:pt x="77" y="16"/>
                  </a:cubicBezTo>
                  <a:cubicBezTo>
                    <a:pt x="77" y="16"/>
                    <a:pt x="77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44" name="Freeform 8"/>
            <p:cNvSpPr/>
            <p:nvPr/>
          </p:nvSpPr>
          <p:spPr bwMode="auto">
            <a:xfrm>
              <a:off x="4677993" y="4011667"/>
              <a:ext cx="304800" cy="65762"/>
            </a:xfrm>
            <a:custGeom>
              <a:avLst/>
              <a:gdLst>
                <a:gd name="T0" fmla="*/ 0 w 81"/>
                <a:gd name="T1" fmla="*/ 0 h 16"/>
                <a:gd name="T2" fmla="*/ 75 w 81"/>
                <a:gd name="T3" fmla="*/ 15 h 16"/>
                <a:gd name="T4" fmla="*/ 77 w 81"/>
                <a:gd name="T5" fmla="*/ 15 h 16"/>
                <a:gd name="T6" fmla="*/ 78 w 81"/>
                <a:gd name="T7" fmla="*/ 16 h 16"/>
                <a:gd name="T8" fmla="*/ 79 w 81"/>
                <a:gd name="T9" fmla="*/ 16 h 16"/>
                <a:gd name="T10" fmla="*/ 81 w 81"/>
                <a:gd name="T11" fmla="*/ 16 h 16"/>
                <a:gd name="T12" fmla="*/ 6 w 81"/>
                <a:gd name="T13" fmla="*/ 1 h 16"/>
                <a:gd name="T14" fmla="*/ 4 w 81"/>
                <a:gd name="T15" fmla="*/ 1 h 16"/>
                <a:gd name="T16" fmla="*/ 3 w 81"/>
                <a:gd name="T17" fmla="*/ 1 h 16"/>
                <a:gd name="T18" fmla="*/ 2 w 81"/>
                <a:gd name="T19" fmla="*/ 0 h 16"/>
                <a:gd name="T20" fmla="*/ 0 w 81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16">
                  <a:moveTo>
                    <a:pt x="0" y="0"/>
                  </a:moveTo>
                  <a:cubicBezTo>
                    <a:pt x="75" y="15"/>
                    <a:pt x="75" y="15"/>
                    <a:pt x="75" y="15"/>
                  </a:cubicBezTo>
                  <a:cubicBezTo>
                    <a:pt x="76" y="15"/>
                    <a:pt x="76" y="15"/>
                    <a:pt x="77" y="15"/>
                  </a:cubicBezTo>
                  <a:cubicBezTo>
                    <a:pt x="77" y="16"/>
                    <a:pt x="78" y="16"/>
                    <a:pt x="78" y="16"/>
                  </a:cubicBezTo>
                  <a:cubicBezTo>
                    <a:pt x="78" y="16"/>
                    <a:pt x="79" y="16"/>
                    <a:pt x="79" y="16"/>
                  </a:cubicBezTo>
                  <a:cubicBezTo>
                    <a:pt x="80" y="16"/>
                    <a:pt x="80" y="16"/>
                    <a:pt x="81" y="1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45" name="Freeform 9"/>
            <p:cNvSpPr/>
            <p:nvPr/>
          </p:nvSpPr>
          <p:spPr bwMode="auto">
            <a:xfrm>
              <a:off x="5051055" y="2686045"/>
              <a:ext cx="444500" cy="221514"/>
            </a:xfrm>
            <a:custGeom>
              <a:avLst/>
              <a:gdLst>
                <a:gd name="T0" fmla="*/ 0 w 280"/>
                <a:gd name="T1" fmla="*/ 0 h 128"/>
                <a:gd name="T2" fmla="*/ 168 w 280"/>
                <a:gd name="T3" fmla="*/ 62 h 128"/>
                <a:gd name="T4" fmla="*/ 280 w 280"/>
                <a:gd name="T5" fmla="*/ 128 h 128"/>
                <a:gd name="T6" fmla="*/ 111 w 280"/>
                <a:gd name="T7" fmla="*/ 67 h 128"/>
                <a:gd name="T8" fmla="*/ 0 w 2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128">
                  <a:moveTo>
                    <a:pt x="0" y="0"/>
                  </a:moveTo>
                  <a:lnTo>
                    <a:pt x="168" y="62"/>
                  </a:lnTo>
                  <a:lnTo>
                    <a:pt x="280" y="128"/>
                  </a:lnTo>
                  <a:lnTo>
                    <a:pt x="111" y="6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46" name="Freeform 10"/>
            <p:cNvSpPr/>
            <p:nvPr/>
          </p:nvSpPr>
          <p:spPr bwMode="auto">
            <a:xfrm>
              <a:off x="5311405" y="1779222"/>
              <a:ext cx="436563" cy="541671"/>
            </a:xfrm>
            <a:custGeom>
              <a:avLst/>
              <a:gdLst>
                <a:gd name="T0" fmla="*/ 109 w 116"/>
                <a:gd name="T1" fmla="*/ 128 h 132"/>
                <a:gd name="T2" fmla="*/ 93 w 116"/>
                <a:gd name="T3" fmla="*/ 114 h 132"/>
                <a:gd name="T4" fmla="*/ 80 w 116"/>
                <a:gd name="T5" fmla="*/ 93 h 132"/>
                <a:gd name="T6" fmla="*/ 79 w 116"/>
                <a:gd name="T7" fmla="*/ 34 h 132"/>
                <a:gd name="T8" fmla="*/ 10 w 116"/>
                <a:gd name="T9" fmla="*/ 0 h 132"/>
                <a:gd name="T10" fmla="*/ 34 w 116"/>
                <a:gd name="T11" fmla="*/ 93 h 132"/>
                <a:gd name="T12" fmla="*/ 45 w 116"/>
                <a:gd name="T13" fmla="*/ 100 h 132"/>
                <a:gd name="T14" fmla="*/ 116 w 116"/>
                <a:gd name="T15" fmla="*/ 132 h 132"/>
                <a:gd name="T16" fmla="*/ 109 w 116"/>
                <a:gd name="T17" fmla="*/ 128 h 132"/>
                <a:gd name="T18" fmla="*/ 109 w 116"/>
                <a:gd name="T19" fmla="*/ 12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32">
                  <a:moveTo>
                    <a:pt x="109" y="128"/>
                  </a:moveTo>
                  <a:cubicBezTo>
                    <a:pt x="104" y="123"/>
                    <a:pt x="98" y="120"/>
                    <a:pt x="93" y="114"/>
                  </a:cubicBezTo>
                  <a:cubicBezTo>
                    <a:pt x="87" y="108"/>
                    <a:pt x="83" y="100"/>
                    <a:pt x="80" y="93"/>
                  </a:cubicBezTo>
                  <a:cubicBezTo>
                    <a:pt x="72" y="74"/>
                    <a:pt x="73" y="53"/>
                    <a:pt x="79" y="3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32"/>
                    <a:pt x="6" y="72"/>
                    <a:pt x="34" y="93"/>
                  </a:cubicBezTo>
                  <a:cubicBezTo>
                    <a:pt x="37" y="96"/>
                    <a:pt x="42" y="98"/>
                    <a:pt x="45" y="100"/>
                  </a:cubicBezTo>
                  <a:cubicBezTo>
                    <a:pt x="69" y="111"/>
                    <a:pt x="93" y="121"/>
                    <a:pt x="116" y="132"/>
                  </a:cubicBezTo>
                  <a:cubicBezTo>
                    <a:pt x="114" y="131"/>
                    <a:pt x="111" y="130"/>
                    <a:pt x="109" y="128"/>
                  </a:cubicBezTo>
                  <a:cubicBezTo>
                    <a:pt x="109" y="128"/>
                    <a:pt x="111" y="130"/>
                    <a:pt x="109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47" name="Freeform 11"/>
            <p:cNvSpPr/>
            <p:nvPr/>
          </p:nvSpPr>
          <p:spPr bwMode="auto">
            <a:xfrm>
              <a:off x="5012955" y="2801993"/>
              <a:ext cx="576263" cy="688770"/>
            </a:xfrm>
            <a:custGeom>
              <a:avLst/>
              <a:gdLst>
                <a:gd name="T0" fmla="*/ 144 w 153"/>
                <a:gd name="T1" fmla="*/ 165 h 168"/>
                <a:gd name="T2" fmla="*/ 102 w 153"/>
                <a:gd name="T3" fmla="*/ 108 h 168"/>
                <a:gd name="T4" fmla="*/ 102 w 153"/>
                <a:gd name="T5" fmla="*/ 76 h 168"/>
                <a:gd name="T6" fmla="*/ 107 w 153"/>
                <a:gd name="T7" fmla="*/ 56 h 168"/>
                <a:gd name="T8" fmla="*/ 114 w 153"/>
                <a:gd name="T9" fmla="*/ 44 h 168"/>
                <a:gd name="T10" fmla="*/ 128 w 153"/>
                <a:gd name="T11" fmla="*/ 26 h 168"/>
                <a:gd name="T12" fmla="*/ 57 w 153"/>
                <a:gd name="T13" fmla="*/ 0 h 168"/>
                <a:gd name="T14" fmla="*/ 40 w 153"/>
                <a:gd name="T15" fmla="*/ 140 h 168"/>
                <a:gd name="T16" fmla="*/ 54 w 153"/>
                <a:gd name="T17" fmla="*/ 150 h 168"/>
                <a:gd name="T18" fmla="*/ 65 w 153"/>
                <a:gd name="T19" fmla="*/ 139 h 168"/>
                <a:gd name="T20" fmla="*/ 73 w 153"/>
                <a:gd name="T21" fmla="*/ 144 h 168"/>
                <a:gd name="T22" fmla="*/ 73 w 153"/>
                <a:gd name="T23" fmla="*/ 144 h 168"/>
                <a:gd name="T24" fmla="*/ 82 w 153"/>
                <a:gd name="T25" fmla="*/ 147 h 168"/>
                <a:gd name="T26" fmla="*/ 153 w 153"/>
                <a:gd name="T27" fmla="*/ 168 h 168"/>
                <a:gd name="T28" fmla="*/ 144 w 153"/>
                <a:gd name="T29" fmla="*/ 165 h 168"/>
                <a:gd name="T30" fmla="*/ 144 w 153"/>
                <a:gd name="T31" fmla="*/ 16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" h="168">
                  <a:moveTo>
                    <a:pt x="144" y="165"/>
                  </a:moveTo>
                  <a:cubicBezTo>
                    <a:pt x="121" y="157"/>
                    <a:pt x="106" y="130"/>
                    <a:pt x="102" y="108"/>
                  </a:cubicBezTo>
                  <a:cubicBezTo>
                    <a:pt x="100" y="97"/>
                    <a:pt x="100" y="87"/>
                    <a:pt x="102" y="76"/>
                  </a:cubicBezTo>
                  <a:cubicBezTo>
                    <a:pt x="103" y="69"/>
                    <a:pt x="105" y="63"/>
                    <a:pt x="107" y="56"/>
                  </a:cubicBezTo>
                  <a:cubicBezTo>
                    <a:pt x="108" y="54"/>
                    <a:pt x="112" y="44"/>
                    <a:pt x="114" y="44"/>
                  </a:cubicBezTo>
                  <a:cubicBezTo>
                    <a:pt x="118" y="37"/>
                    <a:pt x="122" y="31"/>
                    <a:pt x="128" y="2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2" y="36"/>
                    <a:pt x="0" y="106"/>
                    <a:pt x="40" y="140"/>
                  </a:cubicBezTo>
                  <a:cubicBezTo>
                    <a:pt x="40" y="140"/>
                    <a:pt x="48" y="166"/>
                    <a:pt x="54" y="150"/>
                  </a:cubicBezTo>
                  <a:cubicBezTo>
                    <a:pt x="57" y="152"/>
                    <a:pt x="62" y="137"/>
                    <a:pt x="65" y="139"/>
                  </a:cubicBezTo>
                  <a:cubicBezTo>
                    <a:pt x="67" y="141"/>
                    <a:pt x="70" y="143"/>
                    <a:pt x="73" y="144"/>
                  </a:cubicBezTo>
                  <a:cubicBezTo>
                    <a:pt x="73" y="144"/>
                    <a:pt x="73" y="144"/>
                    <a:pt x="73" y="144"/>
                  </a:cubicBezTo>
                  <a:cubicBezTo>
                    <a:pt x="76" y="145"/>
                    <a:pt x="79" y="146"/>
                    <a:pt x="82" y="147"/>
                  </a:cubicBezTo>
                  <a:cubicBezTo>
                    <a:pt x="153" y="168"/>
                    <a:pt x="153" y="168"/>
                    <a:pt x="153" y="168"/>
                  </a:cubicBezTo>
                  <a:cubicBezTo>
                    <a:pt x="150" y="167"/>
                    <a:pt x="147" y="166"/>
                    <a:pt x="144" y="165"/>
                  </a:cubicBezTo>
                  <a:cubicBezTo>
                    <a:pt x="144" y="165"/>
                    <a:pt x="147" y="166"/>
                    <a:pt x="144" y="1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48" name="Freeform 12"/>
            <p:cNvSpPr/>
            <p:nvPr/>
          </p:nvSpPr>
          <p:spPr bwMode="auto">
            <a:xfrm>
              <a:off x="5341568" y="2994088"/>
              <a:ext cx="568325" cy="451681"/>
            </a:xfrm>
            <a:custGeom>
              <a:avLst/>
              <a:gdLst>
                <a:gd name="T0" fmla="*/ 151 w 151"/>
                <a:gd name="T1" fmla="*/ 34 h 110"/>
                <a:gd name="T2" fmla="*/ 150 w 151"/>
                <a:gd name="T3" fmla="*/ 24 h 110"/>
                <a:gd name="T4" fmla="*/ 150 w 151"/>
                <a:gd name="T5" fmla="*/ 24 h 110"/>
                <a:gd name="T6" fmla="*/ 82 w 151"/>
                <a:gd name="T7" fmla="*/ 0 h 110"/>
                <a:gd name="T8" fmla="*/ 83 w 151"/>
                <a:gd name="T9" fmla="*/ 21 h 110"/>
                <a:gd name="T10" fmla="*/ 83 w 151"/>
                <a:gd name="T11" fmla="*/ 21 h 110"/>
                <a:gd name="T12" fmla="*/ 83 w 151"/>
                <a:gd name="T13" fmla="*/ 21 h 110"/>
                <a:gd name="T14" fmla="*/ 83 w 151"/>
                <a:gd name="T15" fmla="*/ 21 h 110"/>
                <a:gd name="T16" fmla="*/ 0 w 151"/>
                <a:gd name="T17" fmla="*/ 83 h 110"/>
                <a:gd name="T18" fmla="*/ 38 w 151"/>
                <a:gd name="T19" fmla="*/ 95 h 110"/>
                <a:gd name="T20" fmla="*/ 39 w 151"/>
                <a:gd name="T21" fmla="*/ 95 h 110"/>
                <a:gd name="T22" fmla="*/ 43 w 151"/>
                <a:gd name="T23" fmla="*/ 96 h 110"/>
                <a:gd name="T24" fmla="*/ 52 w 151"/>
                <a:gd name="T25" fmla="*/ 99 h 110"/>
                <a:gd name="T26" fmla="*/ 112 w 151"/>
                <a:gd name="T27" fmla="*/ 100 h 110"/>
                <a:gd name="T28" fmla="*/ 135 w 151"/>
                <a:gd name="T29" fmla="*/ 81 h 110"/>
                <a:gd name="T30" fmla="*/ 135 w 151"/>
                <a:gd name="T31" fmla="*/ 81 h 110"/>
                <a:gd name="T32" fmla="*/ 145 w 151"/>
                <a:gd name="T33" fmla="*/ 63 h 110"/>
                <a:gd name="T34" fmla="*/ 150 w 151"/>
                <a:gd name="T35" fmla="*/ 44 h 110"/>
                <a:gd name="T36" fmla="*/ 150 w 151"/>
                <a:gd name="T37" fmla="*/ 44 h 110"/>
                <a:gd name="T38" fmla="*/ 150 w 151"/>
                <a:gd name="T39" fmla="*/ 44 h 110"/>
                <a:gd name="T40" fmla="*/ 151 w 151"/>
                <a:gd name="T41" fmla="*/ 3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110">
                  <a:moveTo>
                    <a:pt x="151" y="34"/>
                  </a:moveTo>
                  <a:cubicBezTo>
                    <a:pt x="151" y="30"/>
                    <a:pt x="151" y="27"/>
                    <a:pt x="150" y="24"/>
                  </a:cubicBezTo>
                  <a:cubicBezTo>
                    <a:pt x="150" y="24"/>
                    <a:pt x="150" y="24"/>
                    <a:pt x="150" y="24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7"/>
                    <a:pt x="84" y="14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78" y="59"/>
                    <a:pt x="41" y="95"/>
                    <a:pt x="0" y="83"/>
                  </a:cubicBezTo>
                  <a:cubicBezTo>
                    <a:pt x="13" y="87"/>
                    <a:pt x="25" y="91"/>
                    <a:pt x="38" y="95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40" y="95"/>
                    <a:pt x="42" y="96"/>
                    <a:pt x="43" y="96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73" y="105"/>
                    <a:pt x="92" y="110"/>
                    <a:pt x="112" y="100"/>
                  </a:cubicBezTo>
                  <a:cubicBezTo>
                    <a:pt x="121" y="95"/>
                    <a:pt x="129" y="89"/>
                    <a:pt x="135" y="8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39" y="75"/>
                    <a:pt x="142" y="69"/>
                    <a:pt x="145" y="63"/>
                  </a:cubicBezTo>
                  <a:cubicBezTo>
                    <a:pt x="148" y="58"/>
                    <a:pt x="149" y="50"/>
                    <a:pt x="150" y="44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50" y="41"/>
                    <a:pt x="151" y="37"/>
                    <a:pt x="151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49" name="Freeform 13"/>
            <p:cNvSpPr/>
            <p:nvPr/>
          </p:nvSpPr>
          <p:spPr bwMode="auto">
            <a:xfrm>
              <a:off x="4757368" y="4298943"/>
              <a:ext cx="865188" cy="250934"/>
            </a:xfrm>
            <a:custGeom>
              <a:avLst/>
              <a:gdLst>
                <a:gd name="T0" fmla="*/ 379 w 545"/>
                <a:gd name="T1" fmla="*/ 0 h 145"/>
                <a:gd name="T2" fmla="*/ 545 w 545"/>
                <a:gd name="T3" fmla="*/ 31 h 145"/>
                <a:gd name="T4" fmla="*/ 178 w 545"/>
                <a:gd name="T5" fmla="*/ 145 h 145"/>
                <a:gd name="T6" fmla="*/ 0 w 545"/>
                <a:gd name="T7" fmla="*/ 116 h 145"/>
                <a:gd name="T8" fmla="*/ 379 w 545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145">
                  <a:moveTo>
                    <a:pt x="379" y="0"/>
                  </a:moveTo>
                  <a:lnTo>
                    <a:pt x="545" y="31"/>
                  </a:lnTo>
                  <a:lnTo>
                    <a:pt x="178" y="145"/>
                  </a:lnTo>
                  <a:lnTo>
                    <a:pt x="0" y="116"/>
                  </a:lnTo>
                  <a:lnTo>
                    <a:pt x="3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50" name="Freeform 14"/>
            <p:cNvSpPr/>
            <p:nvPr/>
          </p:nvSpPr>
          <p:spPr bwMode="auto">
            <a:xfrm>
              <a:off x="5359030" y="3958019"/>
              <a:ext cx="430213" cy="394572"/>
            </a:xfrm>
            <a:custGeom>
              <a:avLst/>
              <a:gdLst>
                <a:gd name="T0" fmla="*/ 107 w 271"/>
                <a:gd name="T1" fmla="*/ 0 h 228"/>
                <a:gd name="T2" fmla="*/ 83 w 271"/>
                <a:gd name="T3" fmla="*/ 45 h 228"/>
                <a:gd name="T4" fmla="*/ 0 w 271"/>
                <a:gd name="T5" fmla="*/ 197 h 228"/>
                <a:gd name="T6" fmla="*/ 166 w 271"/>
                <a:gd name="T7" fmla="*/ 228 h 228"/>
                <a:gd name="T8" fmla="*/ 247 w 271"/>
                <a:gd name="T9" fmla="*/ 81 h 228"/>
                <a:gd name="T10" fmla="*/ 271 w 271"/>
                <a:gd name="T11" fmla="*/ 38 h 228"/>
                <a:gd name="T12" fmla="*/ 107 w 271"/>
                <a:gd name="T13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228">
                  <a:moveTo>
                    <a:pt x="107" y="0"/>
                  </a:moveTo>
                  <a:lnTo>
                    <a:pt x="83" y="45"/>
                  </a:lnTo>
                  <a:lnTo>
                    <a:pt x="0" y="197"/>
                  </a:lnTo>
                  <a:lnTo>
                    <a:pt x="166" y="228"/>
                  </a:lnTo>
                  <a:lnTo>
                    <a:pt x="247" y="81"/>
                  </a:lnTo>
                  <a:lnTo>
                    <a:pt x="271" y="38"/>
                  </a:ln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51" name="Freeform 15"/>
            <p:cNvSpPr/>
            <p:nvPr/>
          </p:nvSpPr>
          <p:spPr bwMode="auto">
            <a:xfrm>
              <a:off x="5732093" y="3231177"/>
              <a:ext cx="406400" cy="398033"/>
            </a:xfrm>
            <a:custGeom>
              <a:avLst/>
              <a:gdLst>
                <a:gd name="T0" fmla="*/ 100 w 256"/>
                <a:gd name="T1" fmla="*/ 0 h 230"/>
                <a:gd name="T2" fmla="*/ 24 w 256"/>
                <a:gd name="T3" fmla="*/ 140 h 230"/>
                <a:gd name="T4" fmla="*/ 0 w 256"/>
                <a:gd name="T5" fmla="*/ 185 h 230"/>
                <a:gd name="T6" fmla="*/ 159 w 256"/>
                <a:gd name="T7" fmla="*/ 230 h 230"/>
                <a:gd name="T8" fmla="*/ 183 w 256"/>
                <a:gd name="T9" fmla="*/ 188 h 230"/>
                <a:gd name="T10" fmla="*/ 256 w 256"/>
                <a:gd name="T11" fmla="*/ 55 h 230"/>
                <a:gd name="T12" fmla="*/ 100 w 256"/>
                <a:gd name="T1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230">
                  <a:moveTo>
                    <a:pt x="100" y="0"/>
                  </a:moveTo>
                  <a:lnTo>
                    <a:pt x="24" y="140"/>
                  </a:lnTo>
                  <a:lnTo>
                    <a:pt x="0" y="185"/>
                  </a:lnTo>
                  <a:lnTo>
                    <a:pt x="159" y="230"/>
                  </a:lnTo>
                  <a:lnTo>
                    <a:pt x="183" y="188"/>
                  </a:lnTo>
                  <a:lnTo>
                    <a:pt x="256" y="55"/>
                  </a:lnTo>
                  <a:lnTo>
                    <a:pt x="1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52" name="Freeform 16"/>
            <p:cNvSpPr/>
            <p:nvPr/>
          </p:nvSpPr>
          <p:spPr bwMode="auto">
            <a:xfrm>
              <a:off x="5706693" y="3116959"/>
              <a:ext cx="431800" cy="209400"/>
            </a:xfrm>
            <a:custGeom>
              <a:avLst/>
              <a:gdLst>
                <a:gd name="T0" fmla="*/ 0 w 272"/>
                <a:gd name="T1" fmla="*/ 0 h 121"/>
                <a:gd name="T2" fmla="*/ 161 w 272"/>
                <a:gd name="T3" fmla="*/ 55 h 121"/>
                <a:gd name="T4" fmla="*/ 272 w 272"/>
                <a:gd name="T5" fmla="*/ 121 h 121"/>
                <a:gd name="T6" fmla="*/ 116 w 272"/>
                <a:gd name="T7" fmla="*/ 66 h 121"/>
                <a:gd name="T8" fmla="*/ 0 w 272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1">
                  <a:moveTo>
                    <a:pt x="0" y="0"/>
                  </a:moveTo>
                  <a:lnTo>
                    <a:pt x="161" y="55"/>
                  </a:lnTo>
                  <a:lnTo>
                    <a:pt x="272" y="121"/>
                  </a:lnTo>
                  <a:lnTo>
                    <a:pt x="116" y="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53" name="Freeform 17"/>
            <p:cNvSpPr/>
            <p:nvPr/>
          </p:nvSpPr>
          <p:spPr bwMode="auto">
            <a:xfrm>
              <a:off x="5833693" y="3482110"/>
              <a:ext cx="268288" cy="86529"/>
            </a:xfrm>
            <a:custGeom>
              <a:avLst/>
              <a:gdLst>
                <a:gd name="T0" fmla="*/ 4 w 71"/>
                <a:gd name="T1" fmla="*/ 1 h 21"/>
                <a:gd name="T2" fmla="*/ 3 w 71"/>
                <a:gd name="T3" fmla="*/ 1 h 21"/>
                <a:gd name="T4" fmla="*/ 2 w 71"/>
                <a:gd name="T5" fmla="*/ 1 h 21"/>
                <a:gd name="T6" fmla="*/ 1 w 71"/>
                <a:gd name="T7" fmla="*/ 0 h 21"/>
                <a:gd name="T8" fmla="*/ 0 w 71"/>
                <a:gd name="T9" fmla="*/ 0 h 21"/>
                <a:gd name="T10" fmla="*/ 67 w 71"/>
                <a:gd name="T11" fmla="*/ 20 h 21"/>
                <a:gd name="T12" fmla="*/ 68 w 71"/>
                <a:gd name="T13" fmla="*/ 20 h 21"/>
                <a:gd name="T14" fmla="*/ 69 w 71"/>
                <a:gd name="T15" fmla="*/ 21 h 21"/>
                <a:gd name="T16" fmla="*/ 70 w 71"/>
                <a:gd name="T17" fmla="*/ 21 h 21"/>
                <a:gd name="T18" fmla="*/ 71 w 71"/>
                <a:gd name="T19" fmla="*/ 21 h 21"/>
                <a:gd name="T20" fmla="*/ 4 w 71"/>
                <a:gd name="T2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21">
                  <a:moveTo>
                    <a:pt x="4" y="1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8" y="20"/>
                    <a:pt x="68" y="20"/>
                  </a:cubicBezTo>
                  <a:cubicBezTo>
                    <a:pt x="68" y="20"/>
                    <a:pt x="69" y="21"/>
                    <a:pt x="69" y="21"/>
                  </a:cubicBezTo>
                  <a:cubicBezTo>
                    <a:pt x="69" y="21"/>
                    <a:pt x="70" y="21"/>
                    <a:pt x="70" y="21"/>
                  </a:cubicBezTo>
                  <a:cubicBezTo>
                    <a:pt x="70" y="21"/>
                    <a:pt x="71" y="21"/>
                    <a:pt x="71" y="21"/>
                  </a:cubicBezTo>
                  <a:cubicBezTo>
                    <a:pt x="49" y="15"/>
                    <a:pt x="27" y="8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54" name="Freeform 18"/>
            <p:cNvSpPr/>
            <p:nvPr/>
          </p:nvSpPr>
          <p:spPr bwMode="auto">
            <a:xfrm>
              <a:off x="5792418" y="2218789"/>
              <a:ext cx="708025" cy="823755"/>
            </a:xfrm>
            <a:custGeom>
              <a:avLst/>
              <a:gdLst>
                <a:gd name="T0" fmla="*/ 125 w 188"/>
                <a:gd name="T1" fmla="*/ 13 h 201"/>
                <a:gd name="T2" fmla="*/ 45 w 188"/>
                <a:gd name="T3" fmla="*/ 22 h 201"/>
                <a:gd name="T4" fmla="*/ 45 w 188"/>
                <a:gd name="T5" fmla="*/ 22 h 201"/>
                <a:gd name="T6" fmla="*/ 17 w 188"/>
                <a:gd name="T7" fmla="*/ 54 h 201"/>
                <a:gd name="T8" fmla="*/ 6 w 188"/>
                <a:gd name="T9" fmla="*/ 86 h 201"/>
                <a:gd name="T10" fmla="*/ 6 w 188"/>
                <a:gd name="T11" fmla="*/ 86 h 201"/>
                <a:gd name="T12" fmla="*/ 55 w 188"/>
                <a:gd name="T13" fmla="*/ 177 h 201"/>
                <a:gd name="T14" fmla="*/ 119 w 188"/>
                <a:gd name="T15" fmla="*/ 201 h 201"/>
                <a:gd name="T16" fmla="*/ 90 w 188"/>
                <a:gd name="T17" fmla="*/ 181 h 201"/>
                <a:gd name="T18" fmla="*/ 90 w 188"/>
                <a:gd name="T19" fmla="*/ 181 h 201"/>
                <a:gd name="T20" fmla="*/ 83 w 188"/>
                <a:gd name="T21" fmla="*/ 83 h 201"/>
                <a:gd name="T22" fmla="*/ 83 w 188"/>
                <a:gd name="T23" fmla="*/ 83 h 201"/>
                <a:gd name="T24" fmla="*/ 188 w 188"/>
                <a:gd name="T25" fmla="*/ 43 h 201"/>
                <a:gd name="T26" fmla="*/ 125 w 188"/>
                <a:gd name="T27" fmla="*/ 13 h 201"/>
                <a:gd name="T28" fmla="*/ 125 w 188"/>
                <a:gd name="T29" fmla="*/ 1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201">
                  <a:moveTo>
                    <a:pt x="125" y="13"/>
                  </a:moveTo>
                  <a:cubicBezTo>
                    <a:pt x="99" y="0"/>
                    <a:pt x="67" y="5"/>
                    <a:pt x="45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33" y="30"/>
                    <a:pt x="23" y="41"/>
                    <a:pt x="17" y="54"/>
                  </a:cubicBezTo>
                  <a:cubicBezTo>
                    <a:pt x="12" y="63"/>
                    <a:pt x="6" y="76"/>
                    <a:pt x="6" y="8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0" y="123"/>
                    <a:pt x="18" y="164"/>
                    <a:pt x="55" y="177"/>
                  </a:cubicBezTo>
                  <a:cubicBezTo>
                    <a:pt x="119" y="201"/>
                    <a:pt x="119" y="201"/>
                    <a:pt x="119" y="201"/>
                  </a:cubicBezTo>
                  <a:cubicBezTo>
                    <a:pt x="111" y="200"/>
                    <a:pt x="97" y="189"/>
                    <a:pt x="90" y="181"/>
                  </a:cubicBezTo>
                  <a:cubicBezTo>
                    <a:pt x="90" y="181"/>
                    <a:pt x="90" y="181"/>
                    <a:pt x="90" y="181"/>
                  </a:cubicBezTo>
                  <a:cubicBezTo>
                    <a:pt x="69" y="152"/>
                    <a:pt x="65" y="115"/>
                    <a:pt x="83" y="8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103" y="46"/>
                    <a:pt x="148" y="24"/>
                    <a:pt x="188" y="43"/>
                  </a:cubicBezTo>
                  <a:cubicBezTo>
                    <a:pt x="167" y="33"/>
                    <a:pt x="146" y="23"/>
                    <a:pt x="125" y="13"/>
                  </a:cubicBezTo>
                  <a:cubicBezTo>
                    <a:pt x="121" y="11"/>
                    <a:pt x="146" y="23"/>
                    <a:pt x="125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55" name="Freeform 19"/>
            <p:cNvSpPr/>
            <p:nvPr/>
          </p:nvSpPr>
          <p:spPr bwMode="auto">
            <a:xfrm>
              <a:off x="5921005" y="2957745"/>
              <a:ext cx="349250" cy="302851"/>
            </a:xfrm>
            <a:custGeom>
              <a:avLst/>
              <a:gdLst>
                <a:gd name="T0" fmla="*/ 68 w 220"/>
                <a:gd name="T1" fmla="*/ 0 h 175"/>
                <a:gd name="T2" fmla="*/ 220 w 220"/>
                <a:gd name="T3" fmla="*/ 57 h 175"/>
                <a:gd name="T4" fmla="*/ 156 w 220"/>
                <a:gd name="T5" fmla="*/ 175 h 175"/>
                <a:gd name="T6" fmla="*/ 0 w 220"/>
                <a:gd name="T7" fmla="*/ 123 h 175"/>
                <a:gd name="T8" fmla="*/ 68 w 220"/>
                <a:gd name="T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75">
                  <a:moveTo>
                    <a:pt x="68" y="0"/>
                  </a:moveTo>
                  <a:lnTo>
                    <a:pt x="220" y="57"/>
                  </a:lnTo>
                  <a:lnTo>
                    <a:pt x="156" y="175"/>
                  </a:lnTo>
                  <a:lnTo>
                    <a:pt x="0" y="123"/>
                  </a:lnTo>
                  <a:lnTo>
                    <a:pt x="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56" name="Freeform 20"/>
            <p:cNvSpPr/>
            <p:nvPr/>
          </p:nvSpPr>
          <p:spPr bwMode="auto">
            <a:xfrm>
              <a:off x="5528893" y="4098196"/>
              <a:ext cx="414338" cy="159213"/>
            </a:xfrm>
            <a:custGeom>
              <a:avLst/>
              <a:gdLst>
                <a:gd name="T0" fmla="*/ 98 w 110"/>
                <a:gd name="T1" fmla="*/ 35 h 39"/>
                <a:gd name="T2" fmla="*/ 98 w 110"/>
                <a:gd name="T3" fmla="*/ 35 h 39"/>
                <a:gd name="T4" fmla="*/ 69 w 110"/>
                <a:gd name="T5" fmla="*/ 15 h 39"/>
                <a:gd name="T6" fmla="*/ 0 w 110"/>
                <a:gd name="T7" fmla="*/ 0 h 39"/>
                <a:gd name="T8" fmla="*/ 0 w 110"/>
                <a:gd name="T9" fmla="*/ 0 h 39"/>
                <a:gd name="T10" fmla="*/ 0 w 110"/>
                <a:gd name="T11" fmla="*/ 0 h 39"/>
                <a:gd name="T12" fmla="*/ 1 w 110"/>
                <a:gd name="T13" fmla="*/ 1 h 39"/>
                <a:gd name="T14" fmla="*/ 1 w 110"/>
                <a:gd name="T15" fmla="*/ 1 h 39"/>
                <a:gd name="T16" fmla="*/ 30 w 110"/>
                <a:gd name="T17" fmla="*/ 21 h 39"/>
                <a:gd name="T18" fmla="*/ 55 w 110"/>
                <a:gd name="T19" fmla="*/ 28 h 39"/>
                <a:gd name="T20" fmla="*/ 110 w 110"/>
                <a:gd name="T21" fmla="*/ 39 h 39"/>
                <a:gd name="T22" fmla="*/ 98 w 110"/>
                <a:gd name="T23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39">
                  <a:moveTo>
                    <a:pt x="98" y="35"/>
                  </a:moveTo>
                  <a:cubicBezTo>
                    <a:pt x="98" y="35"/>
                    <a:pt x="98" y="35"/>
                    <a:pt x="98" y="35"/>
                  </a:cubicBezTo>
                  <a:cubicBezTo>
                    <a:pt x="87" y="31"/>
                    <a:pt x="77" y="24"/>
                    <a:pt x="69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9" y="10"/>
                    <a:pt x="19" y="16"/>
                    <a:pt x="30" y="21"/>
                  </a:cubicBezTo>
                  <a:cubicBezTo>
                    <a:pt x="38" y="25"/>
                    <a:pt x="47" y="26"/>
                    <a:pt x="55" y="28"/>
                  </a:cubicBezTo>
                  <a:cubicBezTo>
                    <a:pt x="73" y="31"/>
                    <a:pt x="91" y="35"/>
                    <a:pt x="110" y="39"/>
                  </a:cubicBezTo>
                  <a:cubicBezTo>
                    <a:pt x="106" y="38"/>
                    <a:pt x="102" y="37"/>
                    <a:pt x="98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57" name="Freeform 21"/>
            <p:cNvSpPr/>
            <p:nvPr/>
          </p:nvSpPr>
          <p:spPr bwMode="auto">
            <a:xfrm>
              <a:off x="6017843" y="2874678"/>
              <a:ext cx="354013" cy="119410"/>
            </a:xfrm>
            <a:custGeom>
              <a:avLst/>
              <a:gdLst>
                <a:gd name="T0" fmla="*/ 65 w 94"/>
                <a:gd name="T1" fmla="*/ 25 h 29"/>
                <a:gd name="T2" fmla="*/ 0 w 94"/>
                <a:gd name="T3" fmla="*/ 0 h 29"/>
                <a:gd name="T4" fmla="*/ 12 w 94"/>
                <a:gd name="T5" fmla="*/ 3 h 29"/>
                <a:gd name="T6" fmla="*/ 30 w 94"/>
                <a:gd name="T7" fmla="*/ 3 h 29"/>
                <a:gd name="T8" fmla="*/ 94 w 94"/>
                <a:gd name="T9" fmla="*/ 29 h 29"/>
                <a:gd name="T10" fmla="*/ 76 w 94"/>
                <a:gd name="T11" fmla="*/ 28 h 29"/>
                <a:gd name="T12" fmla="*/ 65 w 94"/>
                <a:gd name="T13" fmla="*/ 25 h 29"/>
                <a:gd name="T14" fmla="*/ 65 w 94"/>
                <a:gd name="T1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29">
                  <a:moveTo>
                    <a:pt x="65" y="25"/>
                  </a:moveTo>
                  <a:cubicBezTo>
                    <a:pt x="44" y="17"/>
                    <a:pt x="22" y="8"/>
                    <a:pt x="0" y="0"/>
                  </a:cubicBezTo>
                  <a:cubicBezTo>
                    <a:pt x="4" y="1"/>
                    <a:pt x="8" y="3"/>
                    <a:pt x="12" y="3"/>
                  </a:cubicBezTo>
                  <a:cubicBezTo>
                    <a:pt x="18" y="4"/>
                    <a:pt x="24" y="4"/>
                    <a:pt x="30" y="3"/>
                  </a:cubicBezTo>
                  <a:cubicBezTo>
                    <a:pt x="51" y="12"/>
                    <a:pt x="73" y="20"/>
                    <a:pt x="94" y="29"/>
                  </a:cubicBezTo>
                  <a:cubicBezTo>
                    <a:pt x="88" y="29"/>
                    <a:pt x="82" y="29"/>
                    <a:pt x="76" y="28"/>
                  </a:cubicBezTo>
                  <a:cubicBezTo>
                    <a:pt x="72" y="28"/>
                    <a:pt x="69" y="27"/>
                    <a:pt x="65" y="25"/>
                  </a:cubicBezTo>
                  <a:cubicBezTo>
                    <a:pt x="44" y="17"/>
                    <a:pt x="66" y="26"/>
                    <a:pt x="65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58" name="Freeform 22"/>
            <p:cNvSpPr/>
            <p:nvPr/>
          </p:nvSpPr>
          <p:spPr bwMode="auto">
            <a:xfrm>
              <a:off x="6017843" y="2874678"/>
              <a:ext cx="354013" cy="119410"/>
            </a:xfrm>
            <a:custGeom>
              <a:avLst/>
              <a:gdLst>
                <a:gd name="T0" fmla="*/ 30 w 94"/>
                <a:gd name="T1" fmla="*/ 3 h 29"/>
                <a:gd name="T2" fmla="*/ 94 w 94"/>
                <a:gd name="T3" fmla="*/ 29 h 29"/>
                <a:gd name="T4" fmla="*/ 90 w 94"/>
                <a:gd name="T5" fmla="*/ 29 h 29"/>
                <a:gd name="T6" fmla="*/ 85 w 94"/>
                <a:gd name="T7" fmla="*/ 29 h 29"/>
                <a:gd name="T8" fmla="*/ 81 w 94"/>
                <a:gd name="T9" fmla="*/ 29 h 29"/>
                <a:gd name="T10" fmla="*/ 76 w 94"/>
                <a:gd name="T11" fmla="*/ 28 h 29"/>
                <a:gd name="T12" fmla="*/ 73 w 94"/>
                <a:gd name="T13" fmla="*/ 28 h 29"/>
                <a:gd name="T14" fmla="*/ 71 w 94"/>
                <a:gd name="T15" fmla="*/ 27 h 29"/>
                <a:gd name="T16" fmla="*/ 68 w 94"/>
                <a:gd name="T17" fmla="*/ 26 h 29"/>
                <a:gd name="T18" fmla="*/ 65 w 94"/>
                <a:gd name="T19" fmla="*/ 25 h 29"/>
                <a:gd name="T20" fmla="*/ 0 w 94"/>
                <a:gd name="T21" fmla="*/ 0 h 29"/>
                <a:gd name="T22" fmla="*/ 3 w 94"/>
                <a:gd name="T23" fmla="*/ 1 h 29"/>
                <a:gd name="T24" fmla="*/ 6 w 94"/>
                <a:gd name="T25" fmla="*/ 2 h 29"/>
                <a:gd name="T26" fmla="*/ 9 w 94"/>
                <a:gd name="T27" fmla="*/ 3 h 29"/>
                <a:gd name="T28" fmla="*/ 12 w 94"/>
                <a:gd name="T29" fmla="*/ 3 h 29"/>
                <a:gd name="T30" fmla="*/ 16 w 94"/>
                <a:gd name="T31" fmla="*/ 4 h 29"/>
                <a:gd name="T32" fmla="*/ 21 w 94"/>
                <a:gd name="T33" fmla="*/ 4 h 29"/>
                <a:gd name="T34" fmla="*/ 25 w 94"/>
                <a:gd name="T35" fmla="*/ 4 h 29"/>
                <a:gd name="T36" fmla="*/ 30 w 94"/>
                <a:gd name="T37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29">
                  <a:moveTo>
                    <a:pt x="30" y="3"/>
                  </a:moveTo>
                  <a:cubicBezTo>
                    <a:pt x="51" y="12"/>
                    <a:pt x="73" y="20"/>
                    <a:pt x="94" y="29"/>
                  </a:cubicBezTo>
                  <a:cubicBezTo>
                    <a:pt x="93" y="29"/>
                    <a:pt x="91" y="29"/>
                    <a:pt x="90" y="29"/>
                  </a:cubicBezTo>
                  <a:cubicBezTo>
                    <a:pt x="88" y="29"/>
                    <a:pt x="87" y="29"/>
                    <a:pt x="85" y="29"/>
                  </a:cubicBezTo>
                  <a:cubicBezTo>
                    <a:pt x="84" y="29"/>
                    <a:pt x="82" y="29"/>
                    <a:pt x="81" y="29"/>
                  </a:cubicBezTo>
                  <a:cubicBezTo>
                    <a:pt x="79" y="29"/>
                    <a:pt x="78" y="29"/>
                    <a:pt x="76" y="28"/>
                  </a:cubicBezTo>
                  <a:cubicBezTo>
                    <a:pt x="75" y="28"/>
                    <a:pt x="74" y="28"/>
                    <a:pt x="73" y="28"/>
                  </a:cubicBezTo>
                  <a:cubicBezTo>
                    <a:pt x="72" y="28"/>
                    <a:pt x="72" y="27"/>
                    <a:pt x="71" y="27"/>
                  </a:cubicBezTo>
                  <a:cubicBezTo>
                    <a:pt x="70" y="27"/>
                    <a:pt x="69" y="27"/>
                    <a:pt x="68" y="26"/>
                  </a:cubicBezTo>
                  <a:cubicBezTo>
                    <a:pt x="67" y="26"/>
                    <a:pt x="66" y="26"/>
                    <a:pt x="65" y="25"/>
                  </a:cubicBezTo>
                  <a:cubicBezTo>
                    <a:pt x="44" y="17"/>
                    <a:pt x="22" y="8"/>
                    <a:pt x="0" y="0"/>
                  </a:cubicBezTo>
                  <a:cubicBezTo>
                    <a:pt x="1" y="0"/>
                    <a:pt x="2" y="1"/>
                    <a:pt x="3" y="1"/>
                  </a:cubicBezTo>
                  <a:cubicBezTo>
                    <a:pt x="4" y="1"/>
                    <a:pt x="5" y="2"/>
                    <a:pt x="6" y="2"/>
                  </a:cubicBezTo>
                  <a:cubicBezTo>
                    <a:pt x="7" y="2"/>
                    <a:pt x="8" y="2"/>
                    <a:pt x="9" y="3"/>
                  </a:cubicBezTo>
                  <a:cubicBezTo>
                    <a:pt x="10" y="3"/>
                    <a:pt x="11" y="3"/>
                    <a:pt x="12" y="3"/>
                  </a:cubicBezTo>
                  <a:cubicBezTo>
                    <a:pt x="13" y="3"/>
                    <a:pt x="15" y="4"/>
                    <a:pt x="16" y="4"/>
                  </a:cubicBezTo>
                  <a:cubicBezTo>
                    <a:pt x="18" y="4"/>
                    <a:pt x="19" y="4"/>
                    <a:pt x="21" y="4"/>
                  </a:cubicBezTo>
                  <a:cubicBezTo>
                    <a:pt x="22" y="4"/>
                    <a:pt x="24" y="4"/>
                    <a:pt x="25" y="4"/>
                  </a:cubicBezTo>
                  <a:cubicBezTo>
                    <a:pt x="27" y="4"/>
                    <a:pt x="29" y="4"/>
                    <a:pt x="3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59" name="Freeform 23"/>
            <p:cNvSpPr/>
            <p:nvPr/>
          </p:nvSpPr>
          <p:spPr bwMode="auto">
            <a:xfrm>
              <a:off x="6338518" y="2108032"/>
              <a:ext cx="342900" cy="344385"/>
            </a:xfrm>
            <a:custGeom>
              <a:avLst/>
              <a:gdLst>
                <a:gd name="T0" fmla="*/ 71 w 216"/>
                <a:gd name="T1" fmla="*/ 0 h 199"/>
                <a:gd name="T2" fmla="*/ 216 w 216"/>
                <a:gd name="T3" fmla="*/ 76 h 199"/>
                <a:gd name="T4" fmla="*/ 149 w 216"/>
                <a:gd name="T5" fmla="*/ 199 h 199"/>
                <a:gd name="T6" fmla="*/ 0 w 216"/>
                <a:gd name="T7" fmla="*/ 128 h 199"/>
                <a:gd name="T8" fmla="*/ 71 w 216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199">
                  <a:moveTo>
                    <a:pt x="71" y="0"/>
                  </a:moveTo>
                  <a:lnTo>
                    <a:pt x="216" y="76"/>
                  </a:lnTo>
                  <a:lnTo>
                    <a:pt x="149" y="199"/>
                  </a:lnTo>
                  <a:lnTo>
                    <a:pt x="0" y="128"/>
                  </a:lnTo>
                  <a:lnTo>
                    <a:pt x="7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60" name="Freeform 24"/>
            <p:cNvSpPr/>
            <p:nvPr/>
          </p:nvSpPr>
          <p:spPr bwMode="auto">
            <a:xfrm>
              <a:off x="6297243" y="1398495"/>
              <a:ext cx="384175" cy="841061"/>
            </a:xfrm>
            <a:custGeom>
              <a:avLst/>
              <a:gdLst>
                <a:gd name="T0" fmla="*/ 0 w 242"/>
                <a:gd name="T1" fmla="*/ 0 h 486"/>
                <a:gd name="T2" fmla="*/ 147 w 242"/>
                <a:gd name="T3" fmla="*/ 87 h 486"/>
                <a:gd name="T4" fmla="*/ 242 w 242"/>
                <a:gd name="T5" fmla="*/ 486 h 486"/>
                <a:gd name="T6" fmla="*/ 97 w 242"/>
                <a:gd name="T7" fmla="*/ 410 h 486"/>
                <a:gd name="T8" fmla="*/ 0 w 242"/>
                <a:gd name="T9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486">
                  <a:moveTo>
                    <a:pt x="0" y="0"/>
                  </a:moveTo>
                  <a:lnTo>
                    <a:pt x="147" y="87"/>
                  </a:lnTo>
                  <a:lnTo>
                    <a:pt x="242" y="486"/>
                  </a:lnTo>
                  <a:lnTo>
                    <a:pt x="97" y="41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61" name="Freeform 25"/>
            <p:cNvSpPr/>
            <p:nvPr/>
          </p:nvSpPr>
          <p:spPr bwMode="auto">
            <a:xfrm>
              <a:off x="6228980" y="2338199"/>
              <a:ext cx="346075" cy="245742"/>
            </a:xfrm>
            <a:custGeom>
              <a:avLst/>
              <a:gdLst>
                <a:gd name="T0" fmla="*/ 26 w 92"/>
                <a:gd name="T1" fmla="*/ 23 h 60"/>
                <a:gd name="T2" fmla="*/ 30 w 92"/>
                <a:gd name="T3" fmla="*/ 31 h 60"/>
                <a:gd name="T4" fmla="*/ 92 w 92"/>
                <a:gd name="T5" fmla="*/ 60 h 60"/>
                <a:gd name="T6" fmla="*/ 84 w 92"/>
                <a:gd name="T7" fmla="*/ 46 h 60"/>
                <a:gd name="T8" fmla="*/ 84 w 92"/>
                <a:gd name="T9" fmla="*/ 45 h 60"/>
                <a:gd name="T10" fmla="*/ 83 w 92"/>
                <a:gd name="T11" fmla="*/ 45 h 60"/>
                <a:gd name="T12" fmla="*/ 83 w 92"/>
                <a:gd name="T13" fmla="*/ 44 h 60"/>
                <a:gd name="T14" fmla="*/ 82 w 92"/>
                <a:gd name="T15" fmla="*/ 44 h 60"/>
                <a:gd name="T16" fmla="*/ 81 w 92"/>
                <a:gd name="T17" fmla="*/ 43 h 60"/>
                <a:gd name="T18" fmla="*/ 80 w 92"/>
                <a:gd name="T19" fmla="*/ 41 h 60"/>
                <a:gd name="T20" fmla="*/ 79 w 92"/>
                <a:gd name="T21" fmla="*/ 41 h 60"/>
                <a:gd name="T22" fmla="*/ 77 w 92"/>
                <a:gd name="T23" fmla="*/ 39 h 60"/>
                <a:gd name="T24" fmla="*/ 71 w 92"/>
                <a:gd name="T25" fmla="*/ 34 h 60"/>
                <a:gd name="T26" fmla="*/ 69 w 92"/>
                <a:gd name="T27" fmla="*/ 33 h 60"/>
                <a:gd name="T28" fmla="*/ 69 w 92"/>
                <a:gd name="T29" fmla="*/ 33 h 60"/>
                <a:gd name="T30" fmla="*/ 64 w 92"/>
                <a:gd name="T31" fmla="*/ 30 h 60"/>
                <a:gd name="T32" fmla="*/ 64 w 92"/>
                <a:gd name="T33" fmla="*/ 30 h 60"/>
                <a:gd name="T34" fmla="*/ 64 w 92"/>
                <a:gd name="T35" fmla="*/ 30 h 60"/>
                <a:gd name="T36" fmla="*/ 0 w 92"/>
                <a:gd name="T37" fmla="*/ 0 h 60"/>
                <a:gd name="T38" fmla="*/ 26 w 92"/>
                <a:gd name="T39" fmla="*/ 23 h 60"/>
                <a:gd name="T40" fmla="*/ 26 w 92"/>
                <a:gd name="T41" fmla="*/ 2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60">
                  <a:moveTo>
                    <a:pt x="26" y="23"/>
                  </a:moveTo>
                  <a:cubicBezTo>
                    <a:pt x="27" y="25"/>
                    <a:pt x="29" y="28"/>
                    <a:pt x="30" y="31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0" y="55"/>
                    <a:pt x="87" y="50"/>
                    <a:pt x="84" y="46"/>
                  </a:cubicBezTo>
                  <a:cubicBezTo>
                    <a:pt x="84" y="46"/>
                    <a:pt x="84" y="46"/>
                    <a:pt x="84" y="45"/>
                  </a:cubicBezTo>
                  <a:cubicBezTo>
                    <a:pt x="84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4"/>
                  </a:cubicBezTo>
                  <a:cubicBezTo>
                    <a:pt x="83" y="44"/>
                    <a:pt x="82" y="44"/>
                    <a:pt x="82" y="44"/>
                  </a:cubicBezTo>
                  <a:cubicBezTo>
                    <a:pt x="82" y="43"/>
                    <a:pt x="82" y="43"/>
                    <a:pt x="81" y="43"/>
                  </a:cubicBezTo>
                  <a:cubicBezTo>
                    <a:pt x="81" y="42"/>
                    <a:pt x="81" y="42"/>
                    <a:pt x="80" y="41"/>
                  </a:cubicBezTo>
                  <a:cubicBezTo>
                    <a:pt x="80" y="41"/>
                    <a:pt x="80" y="41"/>
                    <a:pt x="79" y="41"/>
                  </a:cubicBezTo>
                  <a:cubicBezTo>
                    <a:pt x="79" y="40"/>
                    <a:pt x="78" y="39"/>
                    <a:pt x="77" y="39"/>
                  </a:cubicBezTo>
                  <a:cubicBezTo>
                    <a:pt x="75" y="37"/>
                    <a:pt x="73" y="35"/>
                    <a:pt x="71" y="34"/>
                  </a:cubicBezTo>
                  <a:cubicBezTo>
                    <a:pt x="70" y="33"/>
                    <a:pt x="70" y="33"/>
                    <a:pt x="69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8" y="31"/>
                    <a:pt x="66" y="31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43" y="20"/>
                    <a:pt x="21" y="10"/>
                    <a:pt x="0" y="0"/>
                  </a:cubicBezTo>
                  <a:cubicBezTo>
                    <a:pt x="11" y="5"/>
                    <a:pt x="20" y="13"/>
                    <a:pt x="26" y="23"/>
                  </a:cubicBezTo>
                  <a:cubicBezTo>
                    <a:pt x="26" y="23"/>
                    <a:pt x="25" y="21"/>
                    <a:pt x="26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62" name="Freeform 26"/>
            <p:cNvSpPr/>
            <p:nvPr/>
          </p:nvSpPr>
          <p:spPr bwMode="auto">
            <a:xfrm>
              <a:off x="5698755" y="3556525"/>
              <a:ext cx="546100" cy="640314"/>
            </a:xfrm>
            <a:custGeom>
              <a:avLst/>
              <a:gdLst>
                <a:gd name="T0" fmla="*/ 145 w 145"/>
                <a:gd name="T1" fmla="*/ 81 h 156"/>
                <a:gd name="T2" fmla="*/ 128 w 145"/>
                <a:gd name="T3" fmla="*/ 37 h 156"/>
                <a:gd name="T4" fmla="*/ 128 w 145"/>
                <a:gd name="T5" fmla="*/ 36 h 156"/>
                <a:gd name="T6" fmla="*/ 128 w 145"/>
                <a:gd name="T7" fmla="*/ 36 h 156"/>
                <a:gd name="T8" fmla="*/ 123 w 145"/>
                <a:gd name="T9" fmla="*/ 32 h 156"/>
                <a:gd name="T10" fmla="*/ 118 w 145"/>
                <a:gd name="T11" fmla="*/ 28 h 156"/>
                <a:gd name="T12" fmla="*/ 108 w 145"/>
                <a:gd name="T13" fmla="*/ 22 h 156"/>
                <a:gd name="T14" fmla="*/ 35 w 145"/>
                <a:gd name="T15" fmla="*/ 0 h 156"/>
                <a:gd name="T16" fmla="*/ 73 w 145"/>
                <a:gd name="T17" fmla="*/ 97 h 156"/>
                <a:gd name="T18" fmla="*/ 73 w 145"/>
                <a:gd name="T19" fmla="*/ 97 h 156"/>
                <a:gd name="T20" fmla="*/ 0 w 145"/>
                <a:gd name="T21" fmla="*/ 139 h 156"/>
                <a:gd name="T22" fmla="*/ 44 w 145"/>
                <a:gd name="T23" fmla="*/ 148 h 156"/>
                <a:gd name="T24" fmla="*/ 84 w 145"/>
                <a:gd name="T25" fmla="*/ 155 h 156"/>
                <a:gd name="T26" fmla="*/ 125 w 145"/>
                <a:gd name="T27" fmla="*/ 135 h 156"/>
                <a:gd name="T28" fmla="*/ 145 w 145"/>
                <a:gd name="T29" fmla="*/ 81 h 156"/>
                <a:gd name="T30" fmla="*/ 145 w 145"/>
                <a:gd name="T31" fmla="*/ 8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56">
                  <a:moveTo>
                    <a:pt x="145" y="81"/>
                  </a:moveTo>
                  <a:cubicBezTo>
                    <a:pt x="145" y="64"/>
                    <a:pt x="139" y="49"/>
                    <a:pt x="128" y="37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7" y="35"/>
                    <a:pt x="125" y="33"/>
                    <a:pt x="123" y="32"/>
                  </a:cubicBezTo>
                  <a:cubicBezTo>
                    <a:pt x="121" y="30"/>
                    <a:pt x="120" y="29"/>
                    <a:pt x="118" y="28"/>
                  </a:cubicBezTo>
                  <a:cubicBezTo>
                    <a:pt x="115" y="25"/>
                    <a:pt x="111" y="24"/>
                    <a:pt x="108" y="22"/>
                  </a:cubicBezTo>
                  <a:cubicBezTo>
                    <a:pt x="84" y="13"/>
                    <a:pt x="59" y="7"/>
                    <a:pt x="35" y="0"/>
                  </a:cubicBezTo>
                  <a:cubicBezTo>
                    <a:pt x="75" y="12"/>
                    <a:pt x="89" y="61"/>
                    <a:pt x="73" y="97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61" y="125"/>
                    <a:pt x="31" y="146"/>
                    <a:pt x="0" y="139"/>
                  </a:cubicBezTo>
                  <a:cubicBezTo>
                    <a:pt x="14" y="142"/>
                    <a:pt x="29" y="145"/>
                    <a:pt x="44" y="148"/>
                  </a:cubicBezTo>
                  <a:cubicBezTo>
                    <a:pt x="57" y="151"/>
                    <a:pt x="71" y="156"/>
                    <a:pt x="84" y="155"/>
                  </a:cubicBezTo>
                  <a:cubicBezTo>
                    <a:pt x="100" y="153"/>
                    <a:pt x="114" y="146"/>
                    <a:pt x="125" y="135"/>
                  </a:cubicBezTo>
                  <a:cubicBezTo>
                    <a:pt x="139" y="120"/>
                    <a:pt x="145" y="101"/>
                    <a:pt x="145" y="81"/>
                  </a:cubicBezTo>
                  <a:cubicBezTo>
                    <a:pt x="145" y="81"/>
                    <a:pt x="145" y="81"/>
                    <a:pt x="145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63" name="Freeform 27"/>
            <p:cNvSpPr/>
            <p:nvPr/>
          </p:nvSpPr>
          <p:spPr bwMode="auto">
            <a:xfrm>
              <a:off x="5943230" y="3269249"/>
              <a:ext cx="496888" cy="249203"/>
            </a:xfrm>
            <a:custGeom>
              <a:avLst/>
              <a:gdLst>
                <a:gd name="T0" fmla="*/ 275 w 313"/>
                <a:gd name="T1" fmla="*/ 123 h 144"/>
                <a:gd name="T2" fmla="*/ 156 w 313"/>
                <a:gd name="T3" fmla="*/ 52 h 144"/>
                <a:gd name="T4" fmla="*/ 0 w 313"/>
                <a:gd name="T5" fmla="*/ 0 h 144"/>
                <a:gd name="T6" fmla="*/ 121 w 313"/>
                <a:gd name="T7" fmla="*/ 73 h 144"/>
                <a:gd name="T8" fmla="*/ 161 w 313"/>
                <a:gd name="T9" fmla="*/ 97 h 144"/>
                <a:gd name="T10" fmla="*/ 313 w 313"/>
                <a:gd name="T11" fmla="*/ 144 h 144"/>
                <a:gd name="T12" fmla="*/ 275 w 313"/>
                <a:gd name="T13" fmla="*/ 12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3" h="144">
                  <a:moveTo>
                    <a:pt x="275" y="123"/>
                  </a:moveTo>
                  <a:lnTo>
                    <a:pt x="156" y="52"/>
                  </a:lnTo>
                  <a:lnTo>
                    <a:pt x="0" y="0"/>
                  </a:lnTo>
                  <a:lnTo>
                    <a:pt x="121" y="73"/>
                  </a:lnTo>
                  <a:lnTo>
                    <a:pt x="161" y="97"/>
                  </a:lnTo>
                  <a:lnTo>
                    <a:pt x="313" y="144"/>
                  </a:lnTo>
                  <a:lnTo>
                    <a:pt x="275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64" name="Freeform 28"/>
            <p:cNvSpPr/>
            <p:nvPr/>
          </p:nvSpPr>
          <p:spPr bwMode="auto">
            <a:xfrm>
              <a:off x="5540005" y="4930604"/>
              <a:ext cx="692150" cy="167866"/>
            </a:xfrm>
            <a:custGeom>
              <a:avLst/>
              <a:gdLst>
                <a:gd name="T0" fmla="*/ 278 w 436"/>
                <a:gd name="T1" fmla="*/ 0 h 97"/>
                <a:gd name="T2" fmla="*/ 436 w 436"/>
                <a:gd name="T3" fmla="*/ 19 h 97"/>
                <a:gd name="T4" fmla="*/ 166 w 436"/>
                <a:gd name="T5" fmla="*/ 97 h 97"/>
                <a:gd name="T6" fmla="*/ 0 w 436"/>
                <a:gd name="T7" fmla="*/ 81 h 97"/>
                <a:gd name="T8" fmla="*/ 278 w 43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97">
                  <a:moveTo>
                    <a:pt x="278" y="0"/>
                  </a:moveTo>
                  <a:lnTo>
                    <a:pt x="436" y="19"/>
                  </a:lnTo>
                  <a:lnTo>
                    <a:pt x="166" y="97"/>
                  </a:lnTo>
                  <a:lnTo>
                    <a:pt x="0" y="81"/>
                  </a:lnTo>
                  <a:lnTo>
                    <a:pt x="27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65" name="Freeform 29"/>
            <p:cNvSpPr/>
            <p:nvPr/>
          </p:nvSpPr>
          <p:spPr bwMode="auto">
            <a:xfrm>
              <a:off x="6146430" y="2969859"/>
              <a:ext cx="658813" cy="434375"/>
            </a:xfrm>
            <a:custGeom>
              <a:avLst/>
              <a:gdLst>
                <a:gd name="T0" fmla="*/ 114 w 175"/>
                <a:gd name="T1" fmla="*/ 19 h 106"/>
                <a:gd name="T2" fmla="*/ 1 w 175"/>
                <a:gd name="T3" fmla="*/ 84 h 106"/>
                <a:gd name="T4" fmla="*/ 0 w 175"/>
                <a:gd name="T5" fmla="*/ 84 h 106"/>
                <a:gd name="T6" fmla="*/ 65 w 175"/>
                <a:gd name="T7" fmla="*/ 106 h 106"/>
                <a:gd name="T8" fmla="*/ 175 w 175"/>
                <a:gd name="T9" fmla="*/ 43 h 106"/>
                <a:gd name="T10" fmla="*/ 114 w 175"/>
                <a:gd name="T11" fmla="*/ 19 h 106"/>
                <a:gd name="T12" fmla="*/ 114 w 175"/>
                <a:gd name="T13" fmla="*/ 1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06">
                  <a:moveTo>
                    <a:pt x="114" y="19"/>
                  </a:moveTo>
                  <a:cubicBezTo>
                    <a:pt x="66" y="0"/>
                    <a:pt x="12" y="35"/>
                    <a:pt x="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65" y="106"/>
                    <a:pt x="65" y="106"/>
                    <a:pt x="65" y="106"/>
                  </a:cubicBezTo>
                  <a:cubicBezTo>
                    <a:pt x="77" y="59"/>
                    <a:pt x="127" y="24"/>
                    <a:pt x="175" y="43"/>
                  </a:cubicBezTo>
                  <a:cubicBezTo>
                    <a:pt x="154" y="35"/>
                    <a:pt x="134" y="27"/>
                    <a:pt x="114" y="19"/>
                  </a:cubicBezTo>
                  <a:cubicBezTo>
                    <a:pt x="110" y="18"/>
                    <a:pt x="134" y="27"/>
                    <a:pt x="114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66" name="Freeform 30"/>
            <p:cNvSpPr/>
            <p:nvPr/>
          </p:nvSpPr>
          <p:spPr bwMode="auto">
            <a:xfrm>
              <a:off x="5874968" y="4245295"/>
              <a:ext cx="628650" cy="718190"/>
            </a:xfrm>
            <a:custGeom>
              <a:avLst/>
              <a:gdLst>
                <a:gd name="T0" fmla="*/ 103 w 167"/>
                <a:gd name="T1" fmla="*/ 8 h 175"/>
                <a:gd name="T2" fmla="*/ 9 w 167"/>
                <a:gd name="T3" fmla="*/ 61 h 175"/>
                <a:gd name="T4" fmla="*/ 6 w 167"/>
                <a:gd name="T5" fmla="*/ 70 h 175"/>
                <a:gd name="T6" fmla="*/ 3 w 167"/>
                <a:gd name="T7" fmla="*/ 82 h 175"/>
                <a:gd name="T8" fmla="*/ 1 w 167"/>
                <a:gd name="T9" fmla="*/ 108 h 175"/>
                <a:gd name="T10" fmla="*/ 28 w 167"/>
                <a:gd name="T11" fmla="*/ 167 h 175"/>
                <a:gd name="T12" fmla="*/ 95 w 167"/>
                <a:gd name="T13" fmla="*/ 175 h 175"/>
                <a:gd name="T14" fmla="*/ 75 w 167"/>
                <a:gd name="T15" fmla="*/ 74 h 175"/>
                <a:gd name="T16" fmla="*/ 167 w 167"/>
                <a:gd name="T17" fmla="*/ 22 h 175"/>
                <a:gd name="T18" fmla="*/ 103 w 167"/>
                <a:gd name="T19" fmla="*/ 8 h 175"/>
                <a:gd name="T20" fmla="*/ 103 w 167"/>
                <a:gd name="T21" fmla="*/ 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7" h="175">
                  <a:moveTo>
                    <a:pt x="103" y="8"/>
                  </a:moveTo>
                  <a:cubicBezTo>
                    <a:pt x="63" y="0"/>
                    <a:pt x="25" y="25"/>
                    <a:pt x="9" y="61"/>
                  </a:cubicBezTo>
                  <a:cubicBezTo>
                    <a:pt x="9" y="63"/>
                    <a:pt x="7" y="67"/>
                    <a:pt x="6" y="70"/>
                  </a:cubicBezTo>
                  <a:cubicBezTo>
                    <a:pt x="4" y="74"/>
                    <a:pt x="3" y="78"/>
                    <a:pt x="3" y="82"/>
                  </a:cubicBezTo>
                  <a:cubicBezTo>
                    <a:pt x="1" y="91"/>
                    <a:pt x="0" y="99"/>
                    <a:pt x="1" y="108"/>
                  </a:cubicBezTo>
                  <a:cubicBezTo>
                    <a:pt x="3" y="130"/>
                    <a:pt x="12" y="152"/>
                    <a:pt x="28" y="16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68" y="150"/>
                    <a:pt x="61" y="108"/>
                    <a:pt x="75" y="74"/>
                  </a:cubicBezTo>
                  <a:cubicBezTo>
                    <a:pt x="90" y="38"/>
                    <a:pt x="128" y="14"/>
                    <a:pt x="167" y="22"/>
                  </a:cubicBezTo>
                  <a:cubicBezTo>
                    <a:pt x="145" y="17"/>
                    <a:pt x="124" y="13"/>
                    <a:pt x="103" y="8"/>
                  </a:cubicBezTo>
                  <a:cubicBezTo>
                    <a:pt x="100" y="8"/>
                    <a:pt x="124" y="13"/>
                    <a:pt x="10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67" name="Freeform 31"/>
            <p:cNvSpPr/>
            <p:nvPr/>
          </p:nvSpPr>
          <p:spPr bwMode="auto">
            <a:xfrm>
              <a:off x="6544893" y="3116959"/>
              <a:ext cx="384175" cy="624739"/>
            </a:xfrm>
            <a:custGeom>
              <a:avLst/>
              <a:gdLst>
                <a:gd name="T0" fmla="*/ 102 w 102"/>
                <a:gd name="T1" fmla="*/ 84 h 152"/>
                <a:gd name="T2" fmla="*/ 83 w 102"/>
                <a:gd name="T3" fmla="*/ 37 h 152"/>
                <a:gd name="T4" fmla="*/ 64 w 102"/>
                <a:gd name="T5" fmla="*/ 25 h 152"/>
                <a:gd name="T6" fmla="*/ 63 w 102"/>
                <a:gd name="T7" fmla="*/ 24 h 152"/>
                <a:gd name="T8" fmla="*/ 63 w 102"/>
                <a:gd name="T9" fmla="*/ 24 h 152"/>
                <a:gd name="T10" fmla="*/ 62 w 102"/>
                <a:gd name="T11" fmla="*/ 24 h 152"/>
                <a:gd name="T12" fmla="*/ 1 w 102"/>
                <a:gd name="T13" fmla="*/ 0 h 152"/>
                <a:gd name="T14" fmla="*/ 5 w 102"/>
                <a:gd name="T15" fmla="*/ 27 h 152"/>
                <a:gd name="T16" fmla="*/ 20 w 102"/>
                <a:gd name="T17" fmla="*/ 46 h 152"/>
                <a:gd name="T18" fmla="*/ 12 w 102"/>
                <a:gd name="T19" fmla="*/ 103 h 152"/>
                <a:gd name="T20" fmla="*/ 30 w 102"/>
                <a:gd name="T21" fmla="*/ 106 h 152"/>
                <a:gd name="T22" fmla="*/ 0 w 102"/>
                <a:gd name="T23" fmla="*/ 133 h 152"/>
                <a:gd name="T24" fmla="*/ 62 w 102"/>
                <a:gd name="T25" fmla="*/ 152 h 152"/>
                <a:gd name="T26" fmla="*/ 77 w 102"/>
                <a:gd name="T27" fmla="*/ 141 h 152"/>
                <a:gd name="T28" fmla="*/ 77 w 102"/>
                <a:gd name="T29" fmla="*/ 141 h 152"/>
                <a:gd name="T30" fmla="*/ 78 w 102"/>
                <a:gd name="T31" fmla="*/ 141 h 152"/>
                <a:gd name="T32" fmla="*/ 81 w 102"/>
                <a:gd name="T33" fmla="*/ 138 h 152"/>
                <a:gd name="T34" fmla="*/ 90 w 102"/>
                <a:gd name="T35" fmla="*/ 126 h 152"/>
                <a:gd name="T36" fmla="*/ 90 w 102"/>
                <a:gd name="T37" fmla="*/ 126 h 152"/>
                <a:gd name="T38" fmla="*/ 102 w 102"/>
                <a:gd name="T39" fmla="*/ 8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152">
                  <a:moveTo>
                    <a:pt x="102" y="84"/>
                  </a:moveTo>
                  <a:cubicBezTo>
                    <a:pt x="101" y="66"/>
                    <a:pt x="95" y="50"/>
                    <a:pt x="83" y="37"/>
                  </a:cubicBezTo>
                  <a:cubicBezTo>
                    <a:pt x="77" y="32"/>
                    <a:pt x="71" y="28"/>
                    <a:pt x="64" y="25"/>
                  </a:cubicBezTo>
                  <a:cubicBezTo>
                    <a:pt x="64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3"/>
                    <a:pt x="0" y="22"/>
                    <a:pt x="5" y="27"/>
                  </a:cubicBezTo>
                  <a:cubicBezTo>
                    <a:pt x="13" y="31"/>
                    <a:pt x="17" y="38"/>
                    <a:pt x="20" y="46"/>
                  </a:cubicBezTo>
                  <a:cubicBezTo>
                    <a:pt x="29" y="69"/>
                    <a:pt x="25" y="82"/>
                    <a:pt x="12" y="103"/>
                  </a:cubicBezTo>
                  <a:cubicBezTo>
                    <a:pt x="12" y="103"/>
                    <a:pt x="30" y="106"/>
                    <a:pt x="30" y="106"/>
                  </a:cubicBezTo>
                  <a:cubicBezTo>
                    <a:pt x="23" y="117"/>
                    <a:pt x="12" y="127"/>
                    <a:pt x="0" y="133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67" y="149"/>
                    <a:pt x="72" y="146"/>
                    <a:pt x="77" y="141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9" y="140"/>
                    <a:pt x="80" y="139"/>
                    <a:pt x="81" y="138"/>
                  </a:cubicBezTo>
                  <a:cubicBezTo>
                    <a:pt x="85" y="134"/>
                    <a:pt x="87" y="130"/>
                    <a:pt x="90" y="126"/>
                  </a:cubicBezTo>
                  <a:cubicBezTo>
                    <a:pt x="90" y="126"/>
                    <a:pt x="90" y="126"/>
                    <a:pt x="90" y="126"/>
                  </a:cubicBezTo>
                  <a:cubicBezTo>
                    <a:pt x="98" y="113"/>
                    <a:pt x="102" y="99"/>
                    <a:pt x="102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68" name="Freeform 32"/>
            <p:cNvSpPr/>
            <p:nvPr/>
          </p:nvSpPr>
          <p:spPr bwMode="auto">
            <a:xfrm>
              <a:off x="6824293" y="2350313"/>
              <a:ext cx="642938" cy="865289"/>
            </a:xfrm>
            <a:custGeom>
              <a:avLst/>
              <a:gdLst>
                <a:gd name="T0" fmla="*/ 116 w 171"/>
                <a:gd name="T1" fmla="*/ 14 h 211"/>
                <a:gd name="T2" fmla="*/ 5 w 171"/>
                <a:gd name="T3" fmla="*/ 85 h 211"/>
                <a:gd name="T4" fmla="*/ 13 w 171"/>
                <a:gd name="T5" fmla="*/ 153 h 211"/>
                <a:gd name="T6" fmla="*/ 41 w 171"/>
                <a:gd name="T7" fmla="*/ 197 h 211"/>
                <a:gd name="T8" fmla="*/ 48 w 171"/>
                <a:gd name="T9" fmla="*/ 197 h 211"/>
                <a:gd name="T10" fmla="*/ 49 w 171"/>
                <a:gd name="T11" fmla="*/ 201 h 211"/>
                <a:gd name="T12" fmla="*/ 110 w 171"/>
                <a:gd name="T13" fmla="*/ 211 h 211"/>
                <a:gd name="T14" fmla="*/ 110 w 171"/>
                <a:gd name="T15" fmla="*/ 211 h 211"/>
                <a:gd name="T16" fmla="*/ 110 w 171"/>
                <a:gd name="T17" fmla="*/ 211 h 211"/>
                <a:gd name="T18" fmla="*/ 69 w 171"/>
                <a:gd name="T19" fmla="*/ 171 h 211"/>
                <a:gd name="T20" fmla="*/ 64 w 171"/>
                <a:gd name="T21" fmla="*/ 109 h 211"/>
                <a:gd name="T22" fmla="*/ 171 w 171"/>
                <a:gd name="T23" fmla="*/ 44 h 211"/>
                <a:gd name="T24" fmla="*/ 116 w 171"/>
                <a:gd name="T25" fmla="*/ 1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" h="211">
                  <a:moveTo>
                    <a:pt x="116" y="14"/>
                  </a:moveTo>
                  <a:cubicBezTo>
                    <a:pt x="66" y="0"/>
                    <a:pt x="17" y="37"/>
                    <a:pt x="5" y="85"/>
                  </a:cubicBezTo>
                  <a:cubicBezTo>
                    <a:pt x="0" y="108"/>
                    <a:pt x="2" y="132"/>
                    <a:pt x="13" y="153"/>
                  </a:cubicBezTo>
                  <a:cubicBezTo>
                    <a:pt x="23" y="170"/>
                    <a:pt x="25" y="187"/>
                    <a:pt x="41" y="197"/>
                  </a:cubicBezTo>
                  <a:cubicBezTo>
                    <a:pt x="41" y="197"/>
                    <a:pt x="37" y="206"/>
                    <a:pt x="48" y="197"/>
                  </a:cubicBezTo>
                  <a:cubicBezTo>
                    <a:pt x="40" y="209"/>
                    <a:pt x="49" y="201"/>
                    <a:pt x="49" y="201"/>
                  </a:cubicBezTo>
                  <a:cubicBezTo>
                    <a:pt x="110" y="211"/>
                    <a:pt x="110" y="211"/>
                    <a:pt x="110" y="211"/>
                  </a:cubicBezTo>
                  <a:cubicBezTo>
                    <a:pt x="110" y="211"/>
                    <a:pt x="110" y="211"/>
                    <a:pt x="110" y="211"/>
                  </a:cubicBezTo>
                  <a:cubicBezTo>
                    <a:pt x="110" y="211"/>
                    <a:pt x="110" y="211"/>
                    <a:pt x="110" y="211"/>
                  </a:cubicBezTo>
                  <a:cubicBezTo>
                    <a:pt x="93" y="203"/>
                    <a:pt x="77" y="190"/>
                    <a:pt x="69" y="171"/>
                  </a:cubicBezTo>
                  <a:cubicBezTo>
                    <a:pt x="60" y="152"/>
                    <a:pt x="59" y="130"/>
                    <a:pt x="64" y="109"/>
                  </a:cubicBezTo>
                  <a:cubicBezTo>
                    <a:pt x="77" y="64"/>
                    <a:pt x="124" y="31"/>
                    <a:pt x="171" y="44"/>
                  </a:cubicBezTo>
                  <a:lnTo>
                    <a:pt x="116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69" name="Freeform 33"/>
            <p:cNvSpPr/>
            <p:nvPr/>
          </p:nvSpPr>
          <p:spPr bwMode="auto">
            <a:xfrm>
              <a:off x="7140205" y="1886518"/>
              <a:ext cx="327025" cy="643775"/>
            </a:xfrm>
            <a:custGeom>
              <a:avLst/>
              <a:gdLst>
                <a:gd name="T0" fmla="*/ 0 w 206"/>
                <a:gd name="T1" fmla="*/ 0 h 372"/>
                <a:gd name="T2" fmla="*/ 133 w 206"/>
                <a:gd name="T3" fmla="*/ 80 h 372"/>
                <a:gd name="T4" fmla="*/ 206 w 206"/>
                <a:gd name="T5" fmla="*/ 372 h 372"/>
                <a:gd name="T6" fmla="*/ 76 w 206"/>
                <a:gd name="T7" fmla="*/ 301 h 372"/>
                <a:gd name="T8" fmla="*/ 0 w 206"/>
                <a:gd name="T9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372">
                  <a:moveTo>
                    <a:pt x="0" y="0"/>
                  </a:moveTo>
                  <a:lnTo>
                    <a:pt x="133" y="80"/>
                  </a:lnTo>
                  <a:lnTo>
                    <a:pt x="206" y="372"/>
                  </a:lnTo>
                  <a:lnTo>
                    <a:pt x="76" y="30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70" name="Freeform 34"/>
            <p:cNvSpPr/>
            <p:nvPr/>
          </p:nvSpPr>
          <p:spPr bwMode="auto">
            <a:xfrm>
              <a:off x="6544893" y="3662091"/>
              <a:ext cx="504825" cy="254395"/>
            </a:xfrm>
            <a:custGeom>
              <a:avLst/>
              <a:gdLst>
                <a:gd name="T0" fmla="*/ 188 w 318"/>
                <a:gd name="T1" fmla="*/ 69 h 147"/>
                <a:gd name="T2" fmla="*/ 147 w 318"/>
                <a:gd name="T3" fmla="*/ 46 h 147"/>
                <a:gd name="T4" fmla="*/ 0 w 318"/>
                <a:gd name="T5" fmla="*/ 0 h 147"/>
                <a:gd name="T6" fmla="*/ 43 w 318"/>
                <a:gd name="T7" fmla="*/ 24 h 147"/>
                <a:gd name="T8" fmla="*/ 178 w 318"/>
                <a:gd name="T9" fmla="*/ 105 h 147"/>
                <a:gd name="T10" fmla="*/ 318 w 318"/>
                <a:gd name="T11" fmla="*/ 147 h 147"/>
                <a:gd name="T12" fmla="*/ 188 w 318"/>
                <a:gd name="T13" fmla="*/ 6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8" h="147">
                  <a:moveTo>
                    <a:pt x="188" y="69"/>
                  </a:moveTo>
                  <a:lnTo>
                    <a:pt x="147" y="46"/>
                  </a:lnTo>
                  <a:lnTo>
                    <a:pt x="0" y="0"/>
                  </a:lnTo>
                  <a:lnTo>
                    <a:pt x="43" y="24"/>
                  </a:lnTo>
                  <a:lnTo>
                    <a:pt x="178" y="105"/>
                  </a:lnTo>
                  <a:lnTo>
                    <a:pt x="318" y="147"/>
                  </a:lnTo>
                  <a:lnTo>
                    <a:pt x="188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71" name="Freeform 35"/>
            <p:cNvSpPr/>
            <p:nvPr/>
          </p:nvSpPr>
          <p:spPr bwMode="auto">
            <a:xfrm>
              <a:off x="6489330" y="4615639"/>
              <a:ext cx="722313" cy="195555"/>
            </a:xfrm>
            <a:custGeom>
              <a:avLst/>
              <a:gdLst>
                <a:gd name="T0" fmla="*/ 317 w 455"/>
                <a:gd name="T1" fmla="*/ 0 h 113"/>
                <a:gd name="T2" fmla="*/ 455 w 455"/>
                <a:gd name="T3" fmla="*/ 26 h 113"/>
                <a:gd name="T4" fmla="*/ 147 w 455"/>
                <a:gd name="T5" fmla="*/ 113 h 113"/>
                <a:gd name="T6" fmla="*/ 0 w 455"/>
                <a:gd name="T7" fmla="*/ 90 h 113"/>
                <a:gd name="T8" fmla="*/ 317 w 455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113">
                  <a:moveTo>
                    <a:pt x="317" y="0"/>
                  </a:moveTo>
                  <a:lnTo>
                    <a:pt x="455" y="26"/>
                  </a:lnTo>
                  <a:lnTo>
                    <a:pt x="147" y="113"/>
                  </a:lnTo>
                  <a:lnTo>
                    <a:pt x="0" y="90"/>
                  </a:lnTo>
                  <a:lnTo>
                    <a:pt x="31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72" name="Freeform 36"/>
            <p:cNvSpPr/>
            <p:nvPr/>
          </p:nvSpPr>
          <p:spPr bwMode="auto">
            <a:xfrm>
              <a:off x="6827468" y="3843801"/>
              <a:ext cx="384175" cy="816833"/>
            </a:xfrm>
            <a:custGeom>
              <a:avLst/>
              <a:gdLst>
                <a:gd name="T0" fmla="*/ 0 w 242"/>
                <a:gd name="T1" fmla="*/ 0 h 472"/>
                <a:gd name="T2" fmla="*/ 140 w 242"/>
                <a:gd name="T3" fmla="*/ 42 h 472"/>
                <a:gd name="T4" fmla="*/ 242 w 242"/>
                <a:gd name="T5" fmla="*/ 472 h 472"/>
                <a:gd name="T6" fmla="*/ 104 w 242"/>
                <a:gd name="T7" fmla="*/ 446 h 472"/>
                <a:gd name="T8" fmla="*/ 0 w 242"/>
                <a:gd name="T9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472">
                  <a:moveTo>
                    <a:pt x="0" y="0"/>
                  </a:moveTo>
                  <a:lnTo>
                    <a:pt x="140" y="42"/>
                  </a:lnTo>
                  <a:lnTo>
                    <a:pt x="242" y="472"/>
                  </a:lnTo>
                  <a:lnTo>
                    <a:pt x="104" y="44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73" name="Freeform 37"/>
            <p:cNvSpPr/>
            <p:nvPr/>
          </p:nvSpPr>
          <p:spPr bwMode="auto">
            <a:xfrm>
              <a:off x="6876680" y="3568639"/>
              <a:ext cx="850900" cy="295929"/>
            </a:xfrm>
            <a:custGeom>
              <a:avLst/>
              <a:gdLst>
                <a:gd name="T0" fmla="*/ 408 w 536"/>
                <a:gd name="T1" fmla="*/ 0 h 171"/>
                <a:gd name="T2" fmla="*/ 536 w 536"/>
                <a:gd name="T3" fmla="*/ 50 h 171"/>
                <a:gd name="T4" fmla="*/ 140 w 536"/>
                <a:gd name="T5" fmla="*/ 171 h 171"/>
                <a:gd name="T6" fmla="*/ 0 w 536"/>
                <a:gd name="T7" fmla="*/ 126 h 171"/>
                <a:gd name="T8" fmla="*/ 408 w 536"/>
                <a:gd name="T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6" h="171">
                  <a:moveTo>
                    <a:pt x="408" y="0"/>
                  </a:moveTo>
                  <a:lnTo>
                    <a:pt x="536" y="50"/>
                  </a:lnTo>
                  <a:lnTo>
                    <a:pt x="140" y="171"/>
                  </a:lnTo>
                  <a:lnTo>
                    <a:pt x="0" y="126"/>
                  </a:lnTo>
                  <a:lnTo>
                    <a:pt x="4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74" name="Freeform 38"/>
            <p:cNvSpPr/>
            <p:nvPr/>
          </p:nvSpPr>
          <p:spPr bwMode="auto">
            <a:xfrm>
              <a:off x="7395793" y="3009663"/>
              <a:ext cx="331788" cy="645505"/>
            </a:xfrm>
            <a:custGeom>
              <a:avLst/>
              <a:gdLst>
                <a:gd name="T0" fmla="*/ 0 w 209"/>
                <a:gd name="T1" fmla="*/ 0 h 373"/>
                <a:gd name="T2" fmla="*/ 131 w 209"/>
                <a:gd name="T3" fmla="*/ 60 h 373"/>
                <a:gd name="T4" fmla="*/ 209 w 209"/>
                <a:gd name="T5" fmla="*/ 373 h 373"/>
                <a:gd name="T6" fmla="*/ 81 w 209"/>
                <a:gd name="T7" fmla="*/ 323 h 373"/>
                <a:gd name="T8" fmla="*/ 0 w 209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373">
                  <a:moveTo>
                    <a:pt x="0" y="0"/>
                  </a:moveTo>
                  <a:lnTo>
                    <a:pt x="131" y="60"/>
                  </a:lnTo>
                  <a:lnTo>
                    <a:pt x="209" y="373"/>
                  </a:lnTo>
                  <a:lnTo>
                    <a:pt x="81" y="3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75" name="Freeform 39"/>
            <p:cNvSpPr/>
            <p:nvPr/>
          </p:nvSpPr>
          <p:spPr bwMode="auto">
            <a:xfrm>
              <a:off x="4938343" y="1398495"/>
              <a:ext cx="1512888" cy="1948630"/>
            </a:xfrm>
            <a:custGeom>
              <a:avLst/>
              <a:gdLst>
                <a:gd name="T0" fmla="*/ 361 w 402"/>
                <a:gd name="T1" fmla="*/ 0 h 475"/>
                <a:gd name="T2" fmla="*/ 402 w 402"/>
                <a:gd name="T3" fmla="*/ 173 h 475"/>
                <a:gd name="T4" fmla="*/ 372 w 402"/>
                <a:gd name="T5" fmla="*/ 227 h 475"/>
                <a:gd name="T6" fmla="*/ 356 w 402"/>
                <a:gd name="T7" fmla="*/ 215 h 475"/>
                <a:gd name="T8" fmla="*/ 337 w 402"/>
                <a:gd name="T9" fmla="*/ 207 h 475"/>
                <a:gd name="T10" fmla="*/ 316 w 402"/>
                <a:gd name="T11" fmla="*/ 206 h 475"/>
                <a:gd name="T12" fmla="*/ 294 w 402"/>
                <a:gd name="T13" fmla="*/ 210 h 475"/>
                <a:gd name="T14" fmla="*/ 265 w 402"/>
                <a:gd name="T15" fmla="*/ 227 h 475"/>
                <a:gd name="T16" fmla="*/ 244 w 402"/>
                <a:gd name="T17" fmla="*/ 254 h 475"/>
                <a:gd name="T18" fmla="*/ 233 w 402"/>
                <a:gd name="T19" fmla="*/ 286 h 475"/>
                <a:gd name="T20" fmla="*/ 234 w 402"/>
                <a:gd name="T21" fmla="*/ 321 h 475"/>
                <a:gd name="T22" fmla="*/ 242 w 402"/>
                <a:gd name="T23" fmla="*/ 342 h 475"/>
                <a:gd name="T24" fmla="*/ 254 w 402"/>
                <a:gd name="T25" fmla="*/ 359 h 475"/>
                <a:gd name="T26" fmla="*/ 271 w 402"/>
                <a:gd name="T27" fmla="*/ 372 h 475"/>
                <a:gd name="T28" fmla="*/ 290 w 402"/>
                <a:gd name="T29" fmla="*/ 380 h 475"/>
                <a:gd name="T30" fmla="*/ 261 w 402"/>
                <a:gd name="T31" fmla="*/ 432 h 475"/>
                <a:gd name="T32" fmla="*/ 206 w 402"/>
                <a:gd name="T33" fmla="*/ 399 h 475"/>
                <a:gd name="T34" fmla="*/ 189 w 402"/>
                <a:gd name="T35" fmla="*/ 389 h 475"/>
                <a:gd name="T36" fmla="*/ 190 w 402"/>
                <a:gd name="T37" fmla="*/ 394 h 475"/>
                <a:gd name="T38" fmla="*/ 190 w 402"/>
                <a:gd name="T39" fmla="*/ 399 h 475"/>
                <a:gd name="T40" fmla="*/ 190 w 402"/>
                <a:gd name="T41" fmla="*/ 404 h 475"/>
                <a:gd name="T42" fmla="*/ 190 w 402"/>
                <a:gd name="T43" fmla="*/ 410 h 475"/>
                <a:gd name="T44" fmla="*/ 184 w 402"/>
                <a:gd name="T45" fmla="*/ 430 h 475"/>
                <a:gd name="T46" fmla="*/ 174 w 402"/>
                <a:gd name="T47" fmla="*/ 448 h 475"/>
                <a:gd name="T48" fmla="*/ 159 w 402"/>
                <a:gd name="T49" fmla="*/ 462 h 475"/>
                <a:gd name="T50" fmla="*/ 141 w 402"/>
                <a:gd name="T51" fmla="*/ 471 h 475"/>
                <a:gd name="T52" fmla="*/ 116 w 402"/>
                <a:gd name="T53" fmla="*/ 474 h 475"/>
                <a:gd name="T54" fmla="*/ 94 w 402"/>
                <a:gd name="T55" fmla="*/ 466 h 475"/>
                <a:gd name="T56" fmla="*/ 76 w 402"/>
                <a:gd name="T57" fmla="*/ 450 h 475"/>
                <a:gd name="T58" fmla="*/ 66 w 402"/>
                <a:gd name="T59" fmla="*/ 425 h 475"/>
                <a:gd name="T60" fmla="*/ 65 w 402"/>
                <a:gd name="T61" fmla="*/ 404 h 475"/>
                <a:gd name="T62" fmla="*/ 69 w 402"/>
                <a:gd name="T63" fmla="*/ 384 h 475"/>
                <a:gd name="T64" fmla="*/ 78 w 402"/>
                <a:gd name="T65" fmla="*/ 366 h 475"/>
                <a:gd name="T66" fmla="*/ 92 w 402"/>
                <a:gd name="T67" fmla="*/ 351 h 475"/>
                <a:gd name="T68" fmla="*/ 96 w 402"/>
                <a:gd name="T69" fmla="*/ 348 h 475"/>
                <a:gd name="T70" fmla="*/ 100 w 402"/>
                <a:gd name="T71" fmla="*/ 345 h 475"/>
                <a:gd name="T72" fmla="*/ 104 w 402"/>
                <a:gd name="T73" fmla="*/ 343 h 475"/>
                <a:gd name="T74" fmla="*/ 109 w 402"/>
                <a:gd name="T75" fmla="*/ 341 h 475"/>
                <a:gd name="T76" fmla="*/ 92 w 402"/>
                <a:gd name="T77" fmla="*/ 331 h 475"/>
                <a:gd name="T78" fmla="*/ 35 w 402"/>
                <a:gd name="T79" fmla="*/ 296 h 475"/>
                <a:gd name="T80" fmla="*/ 0 w 402"/>
                <a:gd name="T81" fmla="*/ 134 h 475"/>
                <a:gd name="T82" fmla="*/ 109 w 402"/>
                <a:gd name="T83" fmla="*/ 93 h 475"/>
                <a:gd name="T84" fmla="*/ 106 w 402"/>
                <a:gd name="T85" fmla="*/ 105 h 475"/>
                <a:gd name="T86" fmla="*/ 104 w 402"/>
                <a:gd name="T87" fmla="*/ 118 h 475"/>
                <a:gd name="T88" fmla="*/ 104 w 402"/>
                <a:gd name="T89" fmla="*/ 130 h 475"/>
                <a:gd name="T90" fmla="*/ 106 w 402"/>
                <a:gd name="T91" fmla="*/ 142 h 475"/>
                <a:gd name="T92" fmla="*/ 119 w 402"/>
                <a:gd name="T93" fmla="*/ 172 h 475"/>
                <a:gd name="T94" fmla="*/ 141 w 402"/>
                <a:gd name="T95" fmla="*/ 191 h 475"/>
                <a:gd name="T96" fmla="*/ 169 w 402"/>
                <a:gd name="T97" fmla="*/ 200 h 475"/>
                <a:gd name="T98" fmla="*/ 200 w 402"/>
                <a:gd name="T99" fmla="*/ 196 h 475"/>
                <a:gd name="T100" fmla="*/ 229 w 402"/>
                <a:gd name="T101" fmla="*/ 179 h 475"/>
                <a:gd name="T102" fmla="*/ 250 w 402"/>
                <a:gd name="T103" fmla="*/ 152 h 475"/>
                <a:gd name="T104" fmla="*/ 261 w 402"/>
                <a:gd name="T105" fmla="*/ 120 h 475"/>
                <a:gd name="T106" fmla="*/ 260 w 402"/>
                <a:gd name="T107" fmla="*/ 86 h 475"/>
                <a:gd name="T108" fmla="*/ 256 w 402"/>
                <a:gd name="T109" fmla="*/ 74 h 475"/>
                <a:gd name="T110" fmla="*/ 251 w 402"/>
                <a:gd name="T111" fmla="*/ 63 h 475"/>
                <a:gd name="T112" fmla="*/ 244 w 402"/>
                <a:gd name="T113" fmla="*/ 54 h 475"/>
                <a:gd name="T114" fmla="*/ 237 w 402"/>
                <a:gd name="T115" fmla="*/ 46 h 475"/>
                <a:gd name="T116" fmla="*/ 361 w 402"/>
                <a:gd name="T117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475">
                  <a:moveTo>
                    <a:pt x="361" y="0"/>
                  </a:moveTo>
                  <a:cubicBezTo>
                    <a:pt x="402" y="173"/>
                    <a:pt x="402" y="173"/>
                    <a:pt x="402" y="173"/>
                  </a:cubicBezTo>
                  <a:cubicBezTo>
                    <a:pt x="372" y="227"/>
                    <a:pt x="372" y="227"/>
                    <a:pt x="372" y="227"/>
                  </a:cubicBezTo>
                  <a:cubicBezTo>
                    <a:pt x="367" y="222"/>
                    <a:pt x="362" y="218"/>
                    <a:pt x="356" y="215"/>
                  </a:cubicBezTo>
                  <a:cubicBezTo>
                    <a:pt x="350" y="211"/>
                    <a:pt x="343" y="209"/>
                    <a:pt x="337" y="207"/>
                  </a:cubicBezTo>
                  <a:cubicBezTo>
                    <a:pt x="330" y="206"/>
                    <a:pt x="323" y="205"/>
                    <a:pt x="316" y="206"/>
                  </a:cubicBezTo>
                  <a:cubicBezTo>
                    <a:pt x="309" y="206"/>
                    <a:pt x="301" y="208"/>
                    <a:pt x="294" y="210"/>
                  </a:cubicBezTo>
                  <a:cubicBezTo>
                    <a:pt x="283" y="214"/>
                    <a:pt x="273" y="220"/>
                    <a:pt x="265" y="227"/>
                  </a:cubicBezTo>
                  <a:cubicBezTo>
                    <a:pt x="256" y="235"/>
                    <a:pt x="249" y="244"/>
                    <a:pt x="244" y="254"/>
                  </a:cubicBezTo>
                  <a:cubicBezTo>
                    <a:pt x="239" y="264"/>
                    <a:pt x="235" y="275"/>
                    <a:pt x="233" y="286"/>
                  </a:cubicBezTo>
                  <a:cubicBezTo>
                    <a:pt x="231" y="297"/>
                    <a:pt x="232" y="309"/>
                    <a:pt x="234" y="321"/>
                  </a:cubicBezTo>
                  <a:cubicBezTo>
                    <a:pt x="236" y="328"/>
                    <a:pt x="239" y="335"/>
                    <a:pt x="242" y="342"/>
                  </a:cubicBezTo>
                  <a:cubicBezTo>
                    <a:pt x="245" y="348"/>
                    <a:pt x="250" y="354"/>
                    <a:pt x="254" y="359"/>
                  </a:cubicBezTo>
                  <a:cubicBezTo>
                    <a:pt x="259" y="364"/>
                    <a:pt x="265" y="368"/>
                    <a:pt x="271" y="372"/>
                  </a:cubicBezTo>
                  <a:cubicBezTo>
                    <a:pt x="276" y="375"/>
                    <a:pt x="283" y="378"/>
                    <a:pt x="290" y="380"/>
                  </a:cubicBezTo>
                  <a:cubicBezTo>
                    <a:pt x="261" y="432"/>
                    <a:pt x="261" y="432"/>
                    <a:pt x="261" y="432"/>
                  </a:cubicBezTo>
                  <a:cubicBezTo>
                    <a:pt x="206" y="399"/>
                    <a:pt x="206" y="399"/>
                    <a:pt x="206" y="399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90" y="390"/>
                    <a:pt x="190" y="392"/>
                    <a:pt x="190" y="394"/>
                  </a:cubicBezTo>
                  <a:cubicBezTo>
                    <a:pt x="190" y="396"/>
                    <a:pt x="190" y="397"/>
                    <a:pt x="190" y="399"/>
                  </a:cubicBezTo>
                  <a:cubicBezTo>
                    <a:pt x="190" y="401"/>
                    <a:pt x="190" y="403"/>
                    <a:pt x="190" y="404"/>
                  </a:cubicBezTo>
                  <a:cubicBezTo>
                    <a:pt x="190" y="406"/>
                    <a:pt x="190" y="408"/>
                    <a:pt x="190" y="410"/>
                  </a:cubicBezTo>
                  <a:cubicBezTo>
                    <a:pt x="189" y="417"/>
                    <a:pt x="187" y="423"/>
                    <a:pt x="184" y="430"/>
                  </a:cubicBezTo>
                  <a:cubicBezTo>
                    <a:pt x="182" y="436"/>
                    <a:pt x="178" y="442"/>
                    <a:pt x="174" y="448"/>
                  </a:cubicBezTo>
                  <a:cubicBezTo>
                    <a:pt x="170" y="453"/>
                    <a:pt x="165" y="458"/>
                    <a:pt x="159" y="462"/>
                  </a:cubicBezTo>
                  <a:cubicBezTo>
                    <a:pt x="154" y="466"/>
                    <a:pt x="148" y="469"/>
                    <a:pt x="141" y="471"/>
                  </a:cubicBezTo>
                  <a:cubicBezTo>
                    <a:pt x="133" y="474"/>
                    <a:pt x="124" y="475"/>
                    <a:pt x="116" y="474"/>
                  </a:cubicBezTo>
                  <a:cubicBezTo>
                    <a:pt x="108" y="473"/>
                    <a:pt x="101" y="470"/>
                    <a:pt x="94" y="466"/>
                  </a:cubicBezTo>
                  <a:cubicBezTo>
                    <a:pt x="87" y="462"/>
                    <a:pt x="81" y="456"/>
                    <a:pt x="76" y="450"/>
                  </a:cubicBezTo>
                  <a:cubicBezTo>
                    <a:pt x="72" y="443"/>
                    <a:pt x="68" y="435"/>
                    <a:pt x="66" y="425"/>
                  </a:cubicBezTo>
                  <a:cubicBezTo>
                    <a:pt x="65" y="418"/>
                    <a:pt x="64" y="411"/>
                    <a:pt x="65" y="404"/>
                  </a:cubicBezTo>
                  <a:cubicBezTo>
                    <a:pt x="65" y="398"/>
                    <a:pt x="67" y="391"/>
                    <a:pt x="69" y="384"/>
                  </a:cubicBezTo>
                  <a:cubicBezTo>
                    <a:pt x="71" y="378"/>
                    <a:pt x="74" y="372"/>
                    <a:pt x="78" y="366"/>
                  </a:cubicBezTo>
                  <a:cubicBezTo>
                    <a:pt x="82" y="360"/>
                    <a:pt x="87" y="355"/>
                    <a:pt x="92" y="351"/>
                  </a:cubicBezTo>
                  <a:cubicBezTo>
                    <a:pt x="93" y="350"/>
                    <a:pt x="94" y="349"/>
                    <a:pt x="96" y="348"/>
                  </a:cubicBezTo>
                  <a:cubicBezTo>
                    <a:pt x="97" y="347"/>
                    <a:pt x="98" y="346"/>
                    <a:pt x="100" y="345"/>
                  </a:cubicBezTo>
                  <a:cubicBezTo>
                    <a:pt x="101" y="344"/>
                    <a:pt x="103" y="343"/>
                    <a:pt x="104" y="343"/>
                  </a:cubicBezTo>
                  <a:cubicBezTo>
                    <a:pt x="105" y="342"/>
                    <a:pt x="107" y="341"/>
                    <a:pt x="109" y="341"/>
                  </a:cubicBezTo>
                  <a:cubicBezTo>
                    <a:pt x="92" y="331"/>
                    <a:pt x="92" y="331"/>
                    <a:pt x="92" y="331"/>
                  </a:cubicBezTo>
                  <a:cubicBezTo>
                    <a:pt x="35" y="296"/>
                    <a:pt x="35" y="296"/>
                    <a:pt x="35" y="296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8" y="97"/>
                    <a:pt x="107" y="101"/>
                    <a:pt x="106" y="105"/>
                  </a:cubicBezTo>
                  <a:cubicBezTo>
                    <a:pt x="105" y="109"/>
                    <a:pt x="104" y="113"/>
                    <a:pt x="104" y="118"/>
                  </a:cubicBezTo>
                  <a:cubicBezTo>
                    <a:pt x="104" y="122"/>
                    <a:pt x="104" y="126"/>
                    <a:pt x="104" y="130"/>
                  </a:cubicBezTo>
                  <a:cubicBezTo>
                    <a:pt x="105" y="134"/>
                    <a:pt x="105" y="138"/>
                    <a:pt x="106" y="142"/>
                  </a:cubicBezTo>
                  <a:cubicBezTo>
                    <a:pt x="108" y="153"/>
                    <a:pt x="113" y="163"/>
                    <a:pt x="119" y="172"/>
                  </a:cubicBezTo>
                  <a:cubicBezTo>
                    <a:pt x="125" y="180"/>
                    <a:pt x="132" y="187"/>
                    <a:pt x="141" y="191"/>
                  </a:cubicBezTo>
                  <a:cubicBezTo>
                    <a:pt x="149" y="196"/>
                    <a:pt x="159" y="199"/>
                    <a:pt x="169" y="200"/>
                  </a:cubicBezTo>
                  <a:cubicBezTo>
                    <a:pt x="179" y="201"/>
                    <a:pt x="190" y="200"/>
                    <a:pt x="200" y="196"/>
                  </a:cubicBezTo>
                  <a:cubicBezTo>
                    <a:pt x="211" y="192"/>
                    <a:pt x="221" y="186"/>
                    <a:pt x="229" y="179"/>
                  </a:cubicBezTo>
                  <a:cubicBezTo>
                    <a:pt x="238" y="171"/>
                    <a:pt x="245" y="162"/>
                    <a:pt x="250" y="152"/>
                  </a:cubicBezTo>
                  <a:cubicBezTo>
                    <a:pt x="255" y="142"/>
                    <a:pt x="259" y="131"/>
                    <a:pt x="261" y="120"/>
                  </a:cubicBezTo>
                  <a:cubicBezTo>
                    <a:pt x="263" y="109"/>
                    <a:pt x="262" y="97"/>
                    <a:pt x="260" y="86"/>
                  </a:cubicBezTo>
                  <a:cubicBezTo>
                    <a:pt x="259" y="82"/>
                    <a:pt x="258" y="78"/>
                    <a:pt x="256" y="74"/>
                  </a:cubicBezTo>
                  <a:cubicBezTo>
                    <a:pt x="255" y="70"/>
                    <a:pt x="253" y="67"/>
                    <a:pt x="251" y="63"/>
                  </a:cubicBezTo>
                  <a:cubicBezTo>
                    <a:pt x="249" y="60"/>
                    <a:pt x="247" y="57"/>
                    <a:pt x="244" y="54"/>
                  </a:cubicBezTo>
                  <a:cubicBezTo>
                    <a:pt x="242" y="51"/>
                    <a:pt x="240" y="48"/>
                    <a:pt x="237" y="46"/>
                  </a:cubicBezTo>
                  <a:lnTo>
                    <a:pt x="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76" name="Freeform 40"/>
            <p:cNvSpPr/>
            <p:nvPr/>
          </p:nvSpPr>
          <p:spPr bwMode="auto">
            <a:xfrm>
              <a:off x="4971680" y="1438298"/>
              <a:ext cx="1449388" cy="1875946"/>
            </a:xfrm>
            <a:custGeom>
              <a:avLst/>
              <a:gdLst>
                <a:gd name="T0" fmla="*/ 114 w 385"/>
                <a:gd name="T1" fmla="*/ 457 h 457"/>
                <a:gd name="T2" fmla="*/ 63 w 385"/>
                <a:gd name="T3" fmla="*/ 392 h 457"/>
                <a:gd name="T4" fmla="*/ 85 w 385"/>
                <a:gd name="T5" fmla="*/ 349 h 457"/>
                <a:gd name="T6" fmla="*/ 103 w 385"/>
                <a:gd name="T7" fmla="*/ 324 h 457"/>
                <a:gd name="T8" fmla="*/ 32 w 385"/>
                <a:gd name="T9" fmla="*/ 282 h 457"/>
                <a:gd name="T10" fmla="*/ 0 w 385"/>
                <a:gd name="T11" fmla="*/ 128 h 457"/>
                <a:gd name="T12" fmla="*/ 89 w 385"/>
                <a:gd name="T13" fmla="*/ 95 h 457"/>
                <a:gd name="T14" fmla="*/ 114 w 385"/>
                <a:gd name="T15" fmla="*/ 177 h 457"/>
                <a:gd name="T16" fmla="*/ 197 w 385"/>
                <a:gd name="T17" fmla="*/ 192 h 457"/>
                <a:gd name="T18" fmla="*/ 241 w 385"/>
                <a:gd name="T19" fmla="*/ 39 h 457"/>
                <a:gd name="T20" fmla="*/ 347 w 385"/>
                <a:gd name="T21" fmla="*/ 0 h 457"/>
                <a:gd name="T22" fmla="*/ 385 w 385"/>
                <a:gd name="T23" fmla="*/ 162 h 457"/>
                <a:gd name="T24" fmla="*/ 361 w 385"/>
                <a:gd name="T25" fmla="*/ 206 h 457"/>
                <a:gd name="T26" fmla="*/ 229 w 385"/>
                <a:gd name="T27" fmla="*/ 240 h 457"/>
                <a:gd name="T28" fmla="*/ 270 w 385"/>
                <a:gd name="T29" fmla="*/ 374 h 457"/>
                <a:gd name="T30" fmla="*/ 250 w 385"/>
                <a:gd name="T31" fmla="*/ 411 h 457"/>
                <a:gd name="T32" fmla="*/ 184 w 385"/>
                <a:gd name="T33" fmla="*/ 372 h 457"/>
                <a:gd name="T34" fmla="*/ 174 w 385"/>
                <a:gd name="T35" fmla="*/ 375 h 457"/>
                <a:gd name="T36" fmla="*/ 174 w 385"/>
                <a:gd name="T37" fmla="*/ 389 h 457"/>
                <a:gd name="T38" fmla="*/ 167 w 385"/>
                <a:gd name="T39" fmla="*/ 420 h 457"/>
                <a:gd name="T40" fmla="*/ 114 w 385"/>
                <a:gd name="T41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5" h="457">
                  <a:moveTo>
                    <a:pt x="114" y="457"/>
                  </a:moveTo>
                  <a:cubicBezTo>
                    <a:pt x="80" y="457"/>
                    <a:pt x="60" y="423"/>
                    <a:pt x="63" y="392"/>
                  </a:cubicBezTo>
                  <a:cubicBezTo>
                    <a:pt x="65" y="376"/>
                    <a:pt x="73" y="360"/>
                    <a:pt x="85" y="349"/>
                  </a:cubicBezTo>
                  <a:cubicBezTo>
                    <a:pt x="90" y="344"/>
                    <a:pt x="117" y="332"/>
                    <a:pt x="103" y="324"/>
                  </a:cubicBezTo>
                  <a:cubicBezTo>
                    <a:pt x="32" y="282"/>
                    <a:pt x="32" y="282"/>
                    <a:pt x="32" y="28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4" y="124"/>
                    <a:pt x="92" y="156"/>
                    <a:pt x="114" y="177"/>
                  </a:cubicBezTo>
                  <a:cubicBezTo>
                    <a:pt x="136" y="198"/>
                    <a:pt x="169" y="203"/>
                    <a:pt x="197" y="192"/>
                  </a:cubicBezTo>
                  <a:cubicBezTo>
                    <a:pt x="254" y="169"/>
                    <a:pt x="281" y="89"/>
                    <a:pt x="241" y="39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61" y="206"/>
                    <a:pt x="361" y="206"/>
                    <a:pt x="361" y="206"/>
                  </a:cubicBezTo>
                  <a:cubicBezTo>
                    <a:pt x="317" y="170"/>
                    <a:pt x="254" y="193"/>
                    <a:pt x="229" y="240"/>
                  </a:cubicBezTo>
                  <a:cubicBezTo>
                    <a:pt x="203" y="287"/>
                    <a:pt x="217" y="354"/>
                    <a:pt x="270" y="374"/>
                  </a:cubicBezTo>
                  <a:cubicBezTo>
                    <a:pt x="250" y="411"/>
                    <a:pt x="250" y="411"/>
                    <a:pt x="250" y="411"/>
                  </a:cubicBezTo>
                  <a:cubicBezTo>
                    <a:pt x="184" y="372"/>
                    <a:pt x="184" y="372"/>
                    <a:pt x="184" y="372"/>
                  </a:cubicBezTo>
                  <a:cubicBezTo>
                    <a:pt x="181" y="371"/>
                    <a:pt x="177" y="371"/>
                    <a:pt x="174" y="375"/>
                  </a:cubicBezTo>
                  <a:cubicBezTo>
                    <a:pt x="172" y="378"/>
                    <a:pt x="174" y="385"/>
                    <a:pt x="174" y="389"/>
                  </a:cubicBezTo>
                  <a:cubicBezTo>
                    <a:pt x="174" y="400"/>
                    <a:pt x="172" y="410"/>
                    <a:pt x="167" y="420"/>
                  </a:cubicBezTo>
                  <a:cubicBezTo>
                    <a:pt x="158" y="441"/>
                    <a:pt x="137" y="457"/>
                    <a:pt x="114" y="4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77" name="Freeform 41"/>
            <p:cNvSpPr/>
            <p:nvPr/>
          </p:nvSpPr>
          <p:spPr bwMode="auto">
            <a:xfrm>
              <a:off x="4466855" y="2686045"/>
              <a:ext cx="1531938" cy="1813645"/>
            </a:xfrm>
            <a:custGeom>
              <a:avLst/>
              <a:gdLst>
                <a:gd name="T0" fmla="*/ 155 w 407"/>
                <a:gd name="T1" fmla="*/ 0 h 442"/>
                <a:gd name="T2" fmla="*/ 202 w 407"/>
                <a:gd name="T3" fmla="*/ 28 h 442"/>
                <a:gd name="T4" fmla="*/ 188 w 407"/>
                <a:gd name="T5" fmla="*/ 47 h 442"/>
                <a:gd name="T6" fmla="*/ 178 w 407"/>
                <a:gd name="T7" fmla="*/ 69 h 442"/>
                <a:gd name="T8" fmla="*/ 174 w 407"/>
                <a:gd name="T9" fmla="*/ 92 h 442"/>
                <a:gd name="T10" fmla="*/ 176 w 407"/>
                <a:gd name="T11" fmla="*/ 117 h 442"/>
                <a:gd name="T12" fmla="*/ 188 w 407"/>
                <a:gd name="T13" fmla="*/ 147 h 442"/>
                <a:gd name="T14" fmla="*/ 210 w 407"/>
                <a:gd name="T15" fmla="*/ 168 h 442"/>
                <a:gd name="T16" fmla="*/ 239 w 407"/>
                <a:gd name="T17" fmla="*/ 178 h 442"/>
                <a:gd name="T18" fmla="*/ 270 w 407"/>
                <a:gd name="T19" fmla="*/ 174 h 442"/>
                <a:gd name="T20" fmla="*/ 291 w 407"/>
                <a:gd name="T21" fmla="*/ 164 h 442"/>
                <a:gd name="T22" fmla="*/ 309 w 407"/>
                <a:gd name="T23" fmla="*/ 148 h 442"/>
                <a:gd name="T24" fmla="*/ 322 w 407"/>
                <a:gd name="T25" fmla="*/ 127 h 442"/>
                <a:gd name="T26" fmla="*/ 329 w 407"/>
                <a:gd name="T27" fmla="*/ 105 h 442"/>
                <a:gd name="T28" fmla="*/ 378 w 407"/>
                <a:gd name="T29" fmla="*/ 133 h 442"/>
                <a:gd name="T30" fmla="*/ 346 w 407"/>
                <a:gd name="T31" fmla="*/ 192 h 442"/>
                <a:gd name="T32" fmla="*/ 336 w 407"/>
                <a:gd name="T33" fmla="*/ 211 h 442"/>
                <a:gd name="T34" fmla="*/ 340 w 407"/>
                <a:gd name="T35" fmla="*/ 210 h 442"/>
                <a:gd name="T36" fmla="*/ 345 w 407"/>
                <a:gd name="T37" fmla="*/ 210 h 442"/>
                <a:gd name="T38" fmla="*/ 350 w 407"/>
                <a:gd name="T39" fmla="*/ 210 h 442"/>
                <a:gd name="T40" fmla="*/ 354 w 407"/>
                <a:gd name="T41" fmla="*/ 211 h 442"/>
                <a:gd name="T42" fmla="*/ 371 w 407"/>
                <a:gd name="T43" fmla="*/ 216 h 442"/>
                <a:gd name="T44" fmla="*/ 386 w 407"/>
                <a:gd name="T45" fmla="*/ 227 h 442"/>
                <a:gd name="T46" fmla="*/ 398 w 407"/>
                <a:gd name="T47" fmla="*/ 242 h 442"/>
                <a:gd name="T48" fmla="*/ 405 w 407"/>
                <a:gd name="T49" fmla="*/ 261 h 442"/>
                <a:gd name="T50" fmla="*/ 406 w 407"/>
                <a:gd name="T51" fmla="*/ 289 h 442"/>
                <a:gd name="T52" fmla="*/ 397 w 407"/>
                <a:gd name="T53" fmla="*/ 315 h 442"/>
                <a:gd name="T54" fmla="*/ 380 w 407"/>
                <a:gd name="T55" fmla="*/ 336 h 442"/>
                <a:gd name="T56" fmla="*/ 357 w 407"/>
                <a:gd name="T57" fmla="*/ 349 h 442"/>
                <a:gd name="T58" fmla="*/ 338 w 407"/>
                <a:gd name="T59" fmla="*/ 352 h 442"/>
                <a:gd name="T60" fmla="*/ 320 w 407"/>
                <a:gd name="T61" fmla="*/ 349 h 442"/>
                <a:gd name="T62" fmla="*/ 304 w 407"/>
                <a:gd name="T63" fmla="*/ 340 h 442"/>
                <a:gd name="T64" fmla="*/ 291 w 407"/>
                <a:gd name="T65" fmla="*/ 327 h 442"/>
                <a:gd name="T66" fmla="*/ 288 w 407"/>
                <a:gd name="T67" fmla="*/ 323 h 442"/>
                <a:gd name="T68" fmla="*/ 286 w 407"/>
                <a:gd name="T69" fmla="*/ 319 h 442"/>
                <a:gd name="T70" fmla="*/ 284 w 407"/>
                <a:gd name="T71" fmla="*/ 315 h 442"/>
                <a:gd name="T72" fmla="*/ 282 w 407"/>
                <a:gd name="T73" fmla="*/ 310 h 442"/>
                <a:gd name="T74" fmla="*/ 272 w 407"/>
                <a:gd name="T75" fmla="*/ 329 h 442"/>
                <a:gd name="T76" fmla="*/ 237 w 407"/>
                <a:gd name="T77" fmla="*/ 393 h 442"/>
                <a:gd name="T78" fmla="*/ 77 w 407"/>
                <a:gd name="T79" fmla="*/ 442 h 442"/>
                <a:gd name="T80" fmla="*/ 53 w 407"/>
                <a:gd name="T81" fmla="*/ 322 h 442"/>
                <a:gd name="T82" fmla="*/ 63 w 407"/>
                <a:gd name="T83" fmla="*/ 325 h 442"/>
                <a:gd name="T84" fmla="*/ 74 w 407"/>
                <a:gd name="T85" fmla="*/ 326 h 442"/>
                <a:gd name="T86" fmla="*/ 85 w 407"/>
                <a:gd name="T87" fmla="*/ 325 h 442"/>
                <a:gd name="T88" fmla="*/ 96 w 407"/>
                <a:gd name="T89" fmla="*/ 322 h 442"/>
                <a:gd name="T90" fmla="*/ 124 w 407"/>
                <a:gd name="T91" fmla="*/ 306 h 442"/>
                <a:gd name="T92" fmla="*/ 144 w 407"/>
                <a:gd name="T93" fmla="*/ 281 h 442"/>
                <a:gd name="T94" fmla="*/ 155 w 407"/>
                <a:gd name="T95" fmla="*/ 249 h 442"/>
                <a:gd name="T96" fmla="*/ 154 w 407"/>
                <a:gd name="T97" fmla="*/ 214 h 442"/>
                <a:gd name="T98" fmla="*/ 142 w 407"/>
                <a:gd name="T99" fmla="*/ 184 h 442"/>
                <a:gd name="T100" fmla="*/ 120 w 407"/>
                <a:gd name="T101" fmla="*/ 163 h 442"/>
                <a:gd name="T102" fmla="*/ 93 w 407"/>
                <a:gd name="T103" fmla="*/ 153 h 442"/>
                <a:gd name="T104" fmla="*/ 63 w 407"/>
                <a:gd name="T105" fmla="*/ 157 h 442"/>
                <a:gd name="T106" fmla="*/ 52 w 407"/>
                <a:gd name="T107" fmla="*/ 161 h 442"/>
                <a:gd name="T108" fmla="*/ 42 w 407"/>
                <a:gd name="T109" fmla="*/ 167 h 442"/>
                <a:gd name="T110" fmla="*/ 34 w 407"/>
                <a:gd name="T111" fmla="*/ 175 h 442"/>
                <a:gd name="T112" fmla="*/ 26 w 407"/>
                <a:gd name="T113" fmla="*/ 183 h 442"/>
                <a:gd name="T114" fmla="*/ 0 w 407"/>
                <a:gd name="T115" fmla="*/ 54 h 442"/>
                <a:gd name="T116" fmla="*/ 155 w 407"/>
                <a:gd name="T117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7" h="442">
                  <a:moveTo>
                    <a:pt x="155" y="0"/>
                  </a:moveTo>
                  <a:cubicBezTo>
                    <a:pt x="202" y="28"/>
                    <a:pt x="202" y="28"/>
                    <a:pt x="202" y="28"/>
                  </a:cubicBezTo>
                  <a:cubicBezTo>
                    <a:pt x="197" y="34"/>
                    <a:pt x="192" y="40"/>
                    <a:pt x="188" y="47"/>
                  </a:cubicBezTo>
                  <a:cubicBezTo>
                    <a:pt x="184" y="54"/>
                    <a:pt x="181" y="61"/>
                    <a:pt x="178" y="69"/>
                  </a:cubicBezTo>
                  <a:cubicBezTo>
                    <a:pt x="176" y="76"/>
                    <a:pt x="174" y="84"/>
                    <a:pt x="174" y="92"/>
                  </a:cubicBezTo>
                  <a:cubicBezTo>
                    <a:pt x="173" y="100"/>
                    <a:pt x="174" y="109"/>
                    <a:pt x="176" y="117"/>
                  </a:cubicBezTo>
                  <a:cubicBezTo>
                    <a:pt x="178" y="128"/>
                    <a:pt x="183" y="138"/>
                    <a:pt x="188" y="147"/>
                  </a:cubicBezTo>
                  <a:cubicBezTo>
                    <a:pt x="194" y="155"/>
                    <a:pt x="202" y="163"/>
                    <a:pt x="210" y="168"/>
                  </a:cubicBezTo>
                  <a:cubicBezTo>
                    <a:pt x="219" y="173"/>
                    <a:pt x="228" y="176"/>
                    <a:pt x="239" y="178"/>
                  </a:cubicBezTo>
                  <a:cubicBezTo>
                    <a:pt x="249" y="179"/>
                    <a:pt x="259" y="178"/>
                    <a:pt x="270" y="174"/>
                  </a:cubicBezTo>
                  <a:cubicBezTo>
                    <a:pt x="278" y="172"/>
                    <a:pt x="285" y="168"/>
                    <a:pt x="291" y="164"/>
                  </a:cubicBezTo>
                  <a:cubicBezTo>
                    <a:pt x="298" y="159"/>
                    <a:pt x="303" y="154"/>
                    <a:pt x="309" y="148"/>
                  </a:cubicBezTo>
                  <a:cubicBezTo>
                    <a:pt x="314" y="142"/>
                    <a:pt x="318" y="135"/>
                    <a:pt x="322" y="127"/>
                  </a:cubicBezTo>
                  <a:cubicBezTo>
                    <a:pt x="325" y="120"/>
                    <a:pt x="328" y="112"/>
                    <a:pt x="329" y="105"/>
                  </a:cubicBezTo>
                  <a:cubicBezTo>
                    <a:pt x="378" y="133"/>
                    <a:pt x="378" y="133"/>
                    <a:pt x="378" y="133"/>
                  </a:cubicBezTo>
                  <a:cubicBezTo>
                    <a:pt x="346" y="192"/>
                    <a:pt x="346" y="192"/>
                    <a:pt x="346" y="192"/>
                  </a:cubicBezTo>
                  <a:cubicBezTo>
                    <a:pt x="336" y="211"/>
                    <a:pt x="336" y="211"/>
                    <a:pt x="336" y="211"/>
                  </a:cubicBezTo>
                  <a:cubicBezTo>
                    <a:pt x="337" y="211"/>
                    <a:pt x="339" y="210"/>
                    <a:pt x="340" y="210"/>
                  </a:cubicBezTo>
                  <a:cubicBezTo>
                    <a:pt x="342" y="210"/>
                    <a:pt x="344" y="210"/>
                    <a:pt x="345" y="210"/>
                  </a:cubicBezTo>
                  <a:cubicBezTo>
                    <a:pt x="347" y="210"/>
                    <a:pt x="348" y="210"/>
                    <a:pt x="350" y="210"/>
                  </a:cubicBezTo>
                  <a:cubicBezTo>
                    <a:pt x="351" y="210"/>
                    <a:pt x="353" y="210"/>
                    <a:pt x="354" y="211"/>
                  </a:cubicBezTo>
                  <a:cubicBezTo>
                    <a:pt x="360" y="212"/>
                    <a:pt x="366" y="213"/>
                    <a:pt x="371" y="216"/>
                  </a:cubicBezTo>
                  <a:cubicBezTo>
                    <a:pt x="377" y="219"/>
                    <a:pt x="382" y="222"/>
                    <a:pt x="386" y="227"/>
                  </a:cubicBezTo>
                  <a:cubicBezTo>
                    <a:pt x="391" y="231"/>
                    <a:pt x="395" y="236"/>
                    <a:pt x="398" y="242"/>
                  </a:cubicBezTo>
                  <a:cubicBezTo>
                    <a:pt x="401" y="248"/>
                    <a:pt x="403" y="254"/>
                    <a:pt x="405" y="261"/>
                  </a:cubicBezTo>
                  <a:cubicBezTo>
                    <a:pt x="407" y="270"/>
                    <a:pt x="407" y="280"/>
                    <a:pt x="406" y="289"/>
                  </a:cubicBezTo>
                  <a:cubicBezTo>
                    <a:pt x="404" y="298"/>
                    <a:pt x="401" y="307"/>
                    <a:pt x="397" y="315"/>
                  </a:cubicBezTo>
                  <a:cubicBezTo>
                    <a:pt x="393" y="323"/>
                    <a:pt x="387" y="330"/>
                    <a:pt x="380" y="336"/>
                  </a:cubicBezTo>
                  <a:cubicBezTo>
                    <a:pt x="373" y="342"/>
                    <a:pt x="365" y="347"/>
                    <a:pt x="357" y="349"/>
                  </a:cubicBezTo>
                  <a:cubicBezTo>
                    <a:pt x="350" y="351"/>
                    <a:pt x="344" y="352"/>
                    <a:pt x="338" y="352"/>
                  </a:cubicBezTo>
                  <a:cubicBezTo>
                    <a:pt x="331" y="352"/>
                    <a:pt x="325" y="351"/>
                    <a:pt x="320" y="349"/>
                  </a:cubicBezTo>
                  <a:cubicBezTo>
                    <a:pt x="314" y="347"/>
                    <a:pt x="309" y="344"/>
                    <a:pt x="304" y="340"/>
                  </a:cubicBezTo>
                  <a:cubicBezTo>
                    <a:pt x="299" y="337"/>
                    <a:pt x="295" y="332"/>
                    <a:pt x="291" y="327"/>
                  </a:cubicBezTo>
                  <a:cubicBezTo>
                    <a:pt x="290" y="326"/>
                    <a:pt x="289" y="325"/>
                    <a:pt x="288" y="323"/>
                  </a:cubicBezTo>
                  <a:cubicBezTo>
                    <a:pt x="287" y="322"/>
                    <a:pt x="287" y="320"/>
                    <a:pt x="286" y="319"/>
                  </a:cubicBezTo>
                  <a:cubicBezTo>
                    <a:pt x="285" y="318"/>
                    <a:pt x="284" y="316"/>
                    <a:pt x="284" y="315"/>
                  </a:cubicBezTo>
                  <a:cubicBezTo>
                    <a:pt x="283" y="313"/>
                    <a:pt x="282" y="311"/>
                    <a:pt x="282" y="310"/>
                  </a:cubicBezTo>
                  <a:cubicBezTo>
                    <a:pt x="272" y="329"/>
                    <a:pt x="272" y="329"/>
                    <a:pt x="272" y="329"/>
                  </a:cubicBezTo>
                  <a:cubicBezTo>
                    <a:pt x="237" y="393"/>
                    <a:pt x="237" y="393"/>
                    <a:pt x="237" y="393"/>
                  </a:cubicBezTo>
                  <a:cubicBezTo>
                    <a:pt x="77" y="442"/>
                    <a:pt x="77" y="442"/>
                    <a:pt x="77" y="442"/>
                  </a:cubicBezTo>
                  <a:cubicBezTo>
                    <a:pt x="53" y="322"/>
                    <a:pt x="53" y="322"/>
                    <a:pt x="53" y="322"/>
                  </a:cubicBezTo>
                  <a:cubicBezTo>
                    <a:pt x="57" y="323"/>
                    <a:pt x="60" y="324"/>
                    <a:pt x="63" y="325"/>
                  </a:cubicBezTo>
                  <a:cubicBezTo>
                    <a:pt x="67" y="325"/>
                    <a:pt x="71" y="325"/>
                    <a:pt x="74" y="326"/>
                  </a:cubicBezTo>
                  <a:cubicBezTo>
                    <a:pt x="78" y="326"/>
                    <a:pt x="81" y="325"/>
                    <a:pt x="85" y="325"/>
                  </a:cubicBezTo>
                  <a:cubicBezTo>
                    <a:pt x="89" y="324"/>
                    <a:pt x="93" y="323"/>
                    <a:pt x="96" y="322"/>
                  </a:cubicBezTo>
                  <a:cubicBezTo>
                    <a:pt x="107" y="319"/>
                    <a:pt x="116" y="313"/>
                    <a:pt x="124" y="306"/>
                  </a:cubicBezTo>
                  <a:cubicBezTo>
                    <a:pt x="132" y="299"/>
                    <a:pt x="139" y="290"/>
                    <a:pt x="144" y="281"/>
                  </a:cubicBezTo>
                  <a:cubicBezTo>
                    <a:pt x="150" y="271"/>
                    <a:pt x="153" y="260"/>
                    <a:pt x="155" y="249"/>
                  </a:cubicBezTo>
                  <a:cubicBezTo>
                    <a:pt x="157" y="237"/>
                    <a:pt x="157" y="226"/>
                    <a:pt x="154" y="214"/>
                  </a:cubicBezTo>
                  <a:cubicBezTo>
                    <a:pt x="152" y="203"/>
                    <a:pt x="148" y="193"/>
                    <a:pt x="142" y="184"/>
                  </a:cubicBezTo>
                  <a:cubicBezTo>
                    <a:pt x="136" y="175"/>
                    <a:pt x="129" y="168"/>
                    <a:pt x="120" y="163"/>
                  </a:cubicBezTo>
                  <a:cubicBezTo>
                    <a:pt x="112" y="158"/>
                    <a:pt x="103" y="155"/>
                    <a:pt x="93" y="153"/>
                  </a:cubicBezTo>
                  <a:cubicBezTo>
                    <a:pt x="83" y="152"/>
                    <a:pt x="73" y="153"/>
                    <a:pt x="63" y="157"/>
                  </a:cubicBezTo>
                  <a:cubicBezTo>
                    <a:pt x="59" y="158"/>
                    <a:pt x="56" y="160"/>
                    <a:pt x="52" y="161"/>
                  </a:cubicBezTo>
                  <a:cubicBezTo>
                    <a:pt x="49" y="163"/>
                    <a:pt x="46" y="165"/>
                    <a:pt x="42" y="167"/>
                  </a:cubicBezTo>
                  <a:cubicBezTo>
                    <a:pt x="39" y="170"/>
                    <a:pt x="36" y="172"/>
                    <a:pt x="34" y="175"/>
                  </a:cubicBezTo>
                  <a:cubicBezTo>
                    <a:pt x="31" y="177"/>
                    <a:pt x="28" y="180"/>
                    <a:pt x="26" y="183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78" name="Freeform 42"/>
            <p:cNvSpPr/>
            <p:nvPr/>
          </p:nvSpPr>
          <p:spPr bwMode="auto">
            <a:xfrm>
              <a:off x="4497018" y="2718926"/>
              <a:ext cx="1501775" cy="1744422"/>
            </a:xfrm>
            <a:custGeom>
              <a:avLst/>
              <a:gdLst>
                <a:gd name="T0" fmla="*/ 55 w 399"/>
                <a:gd name="T1" fmla="*/ 324 h 425"/>
                <a:gd name="T2" fmla="*/ 66 w 399"/>
                <a:gd name="T3" fmla="*/ 325 h 425"/>
                <a:gd name="T4" fmla="*/ 67 w 399"/>
                <a:gd name="T5" fmla="*/ 325 h 425"/>
                <a:gd name="T6" fmla="*/ 153 w 399"/>
                <a:gd name="T7" fmla="*/ 202 h 425"/>
                <a:gd name="T8" fmla="*/ 100 w 399"/>
                <a:gd name="T9" fmla="*/ 141 h 425"/>
                <a:gd name="T10" fmla="*/ 22 w 399"/>
                <a:gd name="T11" fmla="*/ 160 h 425"/>
                <a:gd name="T12" fmla="*/ 0 w 399"/>
                <a:gd name="T13" fmla="*/ 51 h 425"/>
                <a:gd name="T14" fmla="*/ 146 w 399"/>
                <a:gd name="T15" fmla="*/ 0 h 425"/>
                <a:gd name="T16" fmla="*/ 183 w 399"/>
                <a:gd name="T17" fmla="*/ 22 h 425"/>
                <a:gd name="T18" fmla="*/ 196 w 399"/>
                <a:gd name="T19" fmla="*/ 164 h 425"/>
                <a:gd name="T20" fmla="*/ 326 w 399"/>
                <a:gd name="T21" fmla="*/ 108 h 425"/>
                <a:gd name="T22" fmla="*/ 360 w 399"/>
                <a:gd name="T23" fmla="*/ 128 h 425"/>
                <a:gd name="T24" fmla="*/ 321 w 399"/>
                <a:gd name="T25" fmla="*/ 199 h 425"/>
                <a:gd name="T26" fmla="*/ 333 w 399"/>
                <a:gd name="T27" fmla="*/ 209 h 425"/>
                <a:gd name="T28" fmla="*/ 354 w 399"/>
                <a:gd name="T29" fmla="*/ 212 h 425"/>
                <a:gd name="T30" fmla="*/ 389 w 399"/>
                <a:gd name="T31" fmla="*/ 251 h 425"/>
                <a:gd name="T32" fmla="*/ 331 w 399"/>
                <a:gd name="T33" fmla="*/ 337 h 425"/>
                <a:gd name="T34" fmla="*/ 330 w 399"/>
                <a:gd name="T35" fmla="*/ 337 h 425"/>
                <a:gd name="T36" fmla="*/ 289 w 399"/>
                <a:gd name="T37" fmla="*/ 315 h 425"/>
                <a:gd name="T38" fmla="*/ 267 w 399"/>
                <a:gd name="T39" fmla="*/ 298 h 425"/>
                <a:gd name="T40" fmla="*/ 224 w 399"/>
                <a:gd name="T41" fmla="*/ 379 h 425"/>
                <a:gd name="T42" fmla="*/ 75 w 399"/>
                <a:gd name="T43" fmla="*/ 425 h 425"/>
                <a:gd name="T44" fmla="*/ 55 w 399"/>
                <a:gd name="T45" fmla="*/ 324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9" h="425">
                  <a:moveTo>
                    <a:pt x="55" y="324"/>
                  </a:moveTo>
                  <a:cubicBezTo>
                    <a:pt x="58" y="324"/>
                    <a:pt x="62" y="325"/>
                    <a:pt x="66" y="325"/>
                  </a:cubicBezTo>
                  <a:cubicBezTo>
                    <a:pt x="67" y="325"/>
                    <a:pt x="67" y="325"/>
                    <a:pt x="67" y="325"/>
                  </a:cubicBezTo>
                  <a:cubicBezTo>
                    <a:pt x="128" y="325"/>
                    <a:pt x="166" y="257"/>
                    <a:pt x="153" y="202"/>
                  </a:cubicBezTo>
                  <a:cubicBezTo>
                    <a:pt x="146" y="175"/>
                    <a:pt x="127" y="150"/>
                    <a:pt x="100" y="141"/>
                  </a:cubicBezTo>
                  <a:cubicBezTo>
                    <a:pt x="73" y="132"/>
                    <a:pt x="43" y="141"/>
                    <a:pt x="22" y="16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149" y="63"/>
                    <a:pt x="149" y="133"/>
                    <a:pt x="196" y="164"/>
                  </a:cubicBezTo>
                  <a:cubicBezTo>
                    <a:pt x="247" y="198"/>
                    <a:pt x="309" y="161"/>
                    <a:pt x="326" y="108"/>
                  </a:cubicBezTo>
                  <a:cubicBezTo>
                    <a:pt x="360" y="128"/>
                    <a:pt x="360" y="128"/>
                    <a:pt x="360" y="128"/>
                  </a:cubicBezTo>
                  <a:cubicBezTo>
                    <a:pt x="321" y="199"/>
                    <a:pt x="321" y="199"/>
                    <a:pt x="321" y="199"/>
                  </a:cubicBezTo>
                  <a:cubicBezTo>
                    <a:pt x="316" y="209"/>
                    <a:pt x="327" y="210"/>
                    <a:pt x="333" y="209"/>
                  </a:cubicBezTo>
                  <a:cubicBezTo>
                    <a:pt x="340" y="209"/>
                    <a:pt x="348" y="210"/>
                    <a:pt x="354" y="212"/>
                  </a:cubicBezTo>
                  <a:cubicBezTo>
                    <a:pt x="372" y="218"/>
                    <a:pt x="384" y="234"/>
                    <a:pt x="389" y="251"/>
                  </a:cubicBezTo>
                  <a:cubicBezTo>
                    <a:pt x="399" y="289"/>
                    <a:pt x="373" y="337"/>
                    <a:pt x="331" y="337"/>
                  </a:cubicBezTo>
                  <a:cubicBezTo>
                    <a:pt x="330" y="337"/>
                    <a:pt x="330" y="337"/>
                    <a:pt x="330" y="337"/>
                  </a:cubicBezTo>
                  <a:cubicBezTo>
                    <a:pt x="313" y="336"/>
                    <a:pt x="298" y="328"/>
                    <a:pt x="289" y="315"/>
                  </a:cubicBezTo>
                  <a:cubicBezTo>
                    <a:pt x="286" y="310"/>
                    <a:pt x="276" y="284"/>
                    <a:pt x="267" y="298"/>
                  </a:cubicBezTo>
                  <a:cubicBezTo>
                    <a:pt x="224" y="379"/>
                    <a:pt x="224" y="379"/>
                    <a:pt x="224" y="379"/>
                  </a:cubicBezTo>
                  <a:cubicBezTo>
                    <a:pt x="75" y="425"/>
                    <a:pt x="75" y="425"/>
                    <a:pt x="75" y="425"/>
                  </a:cubicBezTo>
                  <a:lnTo>
                    <a:pt x="55" y="3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79" name="Freeform 43"/>
            <p:cNvSpPr/>
            <p:nvPr/>
          </p:nvSpPr>
          <p:spPr bwMode="auto">
            <a:xfrm>
              <a:off x="5400305" y="3096192"/>
              <a:ext cx="1592263" cy="1974589"/>
            </a:xfrm>
            <a:custGeom>
              <a:avLst/>
              <a:gdLst>
                <a:gd name="T0" fmla="*/ 144 w 423"/>
                <a:gd name="T1" fmla="*/ 42 h 481"/>
                <a:gd name="T2" fmla="*/ 195 w 423"/>
                <a:gd name="T3" fmla="*/ 73 h 481"/>
                <a:gd name="T4" fmla="*/ 212 w 423"/>
                <a:gd name="T5" fmla="*/ 83 h 481"/>
                <a:gd name="T6" fmla="*/ 212 w 423"/>
                <a:gd name="T7" fmla="*/ 78 h 481"/>
                <a:gd name="T8" fmla="*/ 212 w 423"/>
                <a:gd name="T9" fmla="*/ 72 h 481"/>
                <a:gd name="T10" fmla="*/ 213 w 423"/>
                <a:gd name="T11" fmla="*/ 67 h 481"/>
                <a:gd name="T12" fmla="*/ 213 w 423"/>
                <a:gd name="T13" fmla="*/ 62 h 481"/>
                <a:gd name="T14" fmla="*/ 220 w 423"/>
                <a:gd name="T15" fmla="*/ 43 h 481"/>
                <a:gd name="T16" fmla="*/ 230 w 423"/>
                <a:gd name="T17" fmla="*/ 27 h 481"/>
                <a:gd name="T18" fmla="*/ 245 w 423"/>
                <a:gd name="T19" fmla="*/ 13 h 481"/>
                <a:gd name="T20" fmla="*/ 263 w 423"/>
                <a:gd name="T21" fmla="*/ 4 h 481"/>
                <a:gd name="T22" fmla="*/ 289 w 423"/>
                <a:gd name="T23" fmla="*/ 1 h 481"/>
                <a:gd name="T24" fmla="*/ 313 w 423"/>
                <a:gd name="T25" fmla="*/ 9 h 481"/>
                <a:gd name="T26" fmla="*/ 332 w 423"/>
                <a:gd name="T27" fmla="*/ 27 h 481"/>
                <a:gd name="T28" fmla="*/ 344 w 423"/>
                <a:gd name="T29" fmla="*/ 52 h 481"/>
                <a:gd name="T30" fmla="*/ 346 w 423"/>
                <a:gd name="T31" fmla="*/ 72 h 481"/>
                <a:gd name="T32" fmla="*/ 342 w 423"/>
                <a:gd name="T33" fmla="*/ 93 h 481"/>
                <a:gd name="T34" fmla="*/ 334 w 423"/>
                <a:gd name="T35" fmla="*/ 111 h 481"/>
                <a:gd name="T36" fmla="*/ 321 w 423"/>
                <a:gd name="T37" fmla="*/ 126 h 481"/>
                <a:gd name="T38" fmla="*/ 317 w 423"/>
                <a:gd name="T39" fmla="*/ 130 h 481"/>
                <a:gd name="T40" fmla="*/ 313 w 423"/>
                <a:gd name="T41" fmla="*/ 133 h 481"/>
                <a:gd name="T42" fmla="*/ 309 w 423"/>
                <a:gd name="T43" fmla="*/ 135 h 481"/>
                <a:gd name="T44" fmla="*/ 304 w 423"/>
                <a:gd name="T45" fmla="*/ 138 h 481"/>
                <a:gd name="T46" fmla="*/ 322 w 423"/>
                <a:gd name="T47" fmla="*/ 148 h 481"/>
                <a:gd name="T48" fmla="*/ 379 w 423"/>
                <a:gd name="T49" fmla="*/ 182 h 481"/>
                <a:gd name="T50" fmla="*/ 423 w 423"/>
                <a:gd name="T51" fmla="*/ 370 h 481"/>
                <a:gd name="T52" fmla="*/ 289 w 423"/>
                <a:gd name="T53" fmla="*/ 408 h 481"/>
                <a:gd name="T54" fmla="*/ 292 w 423"/>
                <a:gd name="T55" fmla="*/ 395 h 481"/>
                <a:gd name="T56" fmla="*/ 294 w 423"/>
                <a:gd name="T57" fmla="*/ 382 h 481"/>
                <a:gd name="T58" fmla="*/ 294 w 423"/>
                <a:gd name="T59" fmla="*/ 368 h 481"/>
                <a:gd name="T60" fmla="*/ 292 w 423"/>
                <a:gd name="T61" fmla="*/ 354 h 481"/>
                <a:gd name="T62" fmla="*/ 278 w 423"/>
                <a:gd name="T63" fmla="*/ 321 h 481"/>
                <a:gd name="T64" fmla="*/ 254 w 423"/>
                <a:gd name="T65" fmla="*/ 298 h 481"/>
                <a:gd name="T66" fmla="*/ 223 w 423"/>
                <a:gd name="T67" fmla="*/ 287 h 481"/>
                <a:gd name="T68" fmla="*/ 190 w 423"/>
                <a:gd name="T69" fmla="*/ 290 h 481"/>
                <a:gd name="T70" fmla="*/ 161 w 423"/>
                <a:gd name="T71" fmla="*/ 306 h 481"/>
                <a:gd name="T72" fmla="*/ 139 w 423"/>
                <a:gd name="T73" fmla="*/ 333 h 481"/>
                <a:gd name="T74" fmla="*/ 128 w 423"/>
                <a:gd name="T75" fmla="*/ 366 h 481"/>
                <a:gd name="T76" fmla="*/ 129 w 423"/>
                <a:gd name="T77" fmla="*/ 402 h 481"/>
                <a:gd name="T78" fmla="*/ 133 w 423"/>
                <a:gd name="T79" fmla="*/ 415 h 481"/>
                <a:gd name="T80" fmla="*/ 139 w 423"/>
                <a:gd name="T81" fmla="*/ 427 h 481"/>
                <a:gd name="T82" fmla="*/ 146 w 423"/>
                <a:gd name="T83" fmla="*/ 438 h 481"/>
                <a:gd name="T84" fmla="*/ 154 w 423"/>
                <a:gd name="T85" fmla="*/ 447 h 481"/>
                <a:gd name="T86" fmla="*/ 37 w 423"/>
                <a:gd name="T87" fmla="*/ 481 h 481"/>
                <a:gd name="T88" fmla="*/ 0 w 423"/>
                <a:gd name="T89" fmla="*/ 305 h 481"/>
                <a:gd name="T90" fmla="*/ 34 w 423"/>
                <a:gd name="T91" fmla="*/ 244 h 481"/>
                <a:gd name="T92" fmla="*/ 50 w 423"/>
                <a:gd name="T93" fmla="*/ 258 h 481"/>
                <a:gd name="T94" fmla="*/ 69 w 423"/>
                <a:gd name="T95" fmla="*/ 267 h 481"/>
                <a:gd name="T96" fmla="*/ 90 w 423"/>
                <a:gd name="T97" fmla="*/ 270 h 481"/>
                <a:gd name="T98" fmla="*/ 112 w 423"/>
                <a:gd name="T99" fmla="*/ 267 h 481"/>
                <a:gd name="T100" fmla="*/ 142 w 423"/>
                <a:gd name="T101" fmla="*/ 250 h 481"/>
                <a:gd name="T102" fmla="*/ 163 w 423"/>
                <a:gd name="T103" fmla="*/ 224 h 481"/>
                <a:gd name="T104" fmla="*/ 174 w 423"/>
                <a:gd name="T105" fmla="*/ 191 h 481"/>
                <a:gd name="T106" fmla="*/ 173 w 423"/>
                <a:gd name="T107" fmla="*/ 156 h 481"/>
                <a:gd name="T108" fmla="*/ 165 w 423"/>
                <a:gd name="T109" fmla="*/ 133 h 481"/>
                <a:gd name="T110" fmla="*/ 152 w 423"/>
                <a:gd name="T111" fmla="*/ 115 h 481"/>
                <a:gd name="T112" fmla="*/ 135 w 423"/>
                <a:gd name="T113" fmla="*/ 102 h 481"/>
                <a:gd name="T114" fmla="*/ 115 w 423"/>
                <a:gd name="T115" fmla="*/ 94 h 481"/>
                <a:gd name="T116" fmla="*/ 144 w 423"/>
                <a:gd name="T117" fmla="*/ 42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3" h="481">
                  <a:moveTo>
                    <a:pt x="144" y="42"/>
                  </a:moveTo>
                  <a:cubicBezTo>
                    <a:pt x="195" y="73"/>
                    <a:pt x="195" y="73"/>
                    <a:pt x="195" y="73"/>
                  </a:cubicBezTo>
                  <a:cubicBezTo>
                    <a:pt x="212" y="83"/>
                    <a:pt x="212" y="83"/>
                    <a:pt x="212" y="83"/>
                  </a:cubicBezTo>
                  <a:cubicBezTo>
                    <a:pt x="212" y="81"/>
                    <a:pt x="212" y="79"/>
                    <a:pt x="212" y="78"/>
                  </a:cubicBezTo>
                  <a:cubicBezTo>
                    <a:pt x="212" y="76"/>
                    <a:pt x="212" y="74"/>
                    <a:pt x="212" y="72"/>
                  </a:cubicBezTo>
                  <a:cubicBezTo>
                    <a:pt x="212" y="71"/>
                    <a:pt x="212" y="69"/>
                    <a:pt x="213" y="67"/>
                  </a:cubicBezTo>
                  <a:cubicBezTo>
                    <a:pt x="213" y="66"/>
                    <a:pt x="213" y="64"/>
                    <a:pt x="213" y="62"/>
                  </a:cubicBezTo>
                  <a:cubicBezTo>
                    <a:pt x="215" y="56"/>
                    <a:pt x="217" y="49"/>
                    <a:pt x="220" y="43"/>
                  </a:cubicBezTo>
                  <a:cubicBezTo>
                    <a:pt x="222" y="37"/>
                    <a:pt x="226" y="32"/>
                    <a:pt x="230" y="27"/>
                  </a:cubicBezTo>
                  <a:cubicBezTo>
                    <a:pt x="234" y="22"/>
                    <a:pt x="239" y="17"/>
                    <a:pt x="245" y="13"/>
                  </a:cubicBezTo>
                  <a:cubicBezTo>
                    <a:pt x="250" y="9"/>
                    <a:pt x="256" y="6"/>
                    <a:pt x="263" y="4"/>
                  </a:cubicBezTo>
                  <a:cubicBezTo>
                    <a:pt x="271" y="1"/>
                    <a:pt x="280" y="0"/>
                    <a:pt x="289" y="1"/>
                  </a:cubicBezTo>
                  <a:cubicBezTo>
                    <a:pt x="298" y="2"/>
                    <a:pt x="306" y="5"/>
                    <a:pt x="313" y="9"/>
                  </a:cubicBezTo>
                  <a:cubicBezTo>
                    <a:pt x="321" y="14"/>
                    <a:pt x="327" y="19"/>
                    <a:pt x="332" y="27"/>
                  </a:cubicBezTo>
                  <a:cubicBezTo>
                    <a:pt x="338" y="34"/>
                    <a:pt x="342" y="42"/>
                    <a:pt x="344" y="52"/>
                  </a:cubicBezTo>
                  <a:cubicBezTo>
                    <a:pt x="346" y="59"/>
                    <a:pt x="346" y="66"/>
                    <a:pt x="346" y="72"/>
                  </a:cubicBezTo>
                  <a:cubicBezTo>
                    <a:pt x="345" y="79"/>
                    <a:pt x="344" y="86"/>
                    <a:pt x="342" y="93"/>
                  </a:cubicBezTo>
                  <a:cubicBezTo>
                    <a:pt x="340" y="99"/>
                    <a:pt x="337" y="105"/>
                    <a:pt x="334" y="111"/>
                  </a:cubicBezTo>
                  <a:cubicBezTo>
                    <a:pt x="330" y="117"/>
                    <a:pt x="326" y="122"/>
                    <a:pt x="321" y="126"/>
                  </a:cubicBezTo>
                  <a:cubicBezTo>
                    <a:pt x="320" y="127"/>
                    <a:pt x="318" y="129"/>
                    <a:pt x="317" y="130"/>
                  </a:cubicBezTo>
                  <a:cubicBezTo>
                    <a:pt x="316" y="131"/>
                    <a:pt x="314" y="132"/>
                    <a:pt x="313" y="133"/>
                  </a:cubicBezTo>
                  <a:cubicBezTo>
                    <a:pt x="312" y="134"/>
                    <a:pt x="310" y="135"/>
                    <a:pt x="309" y="135"/>
                  </a:cubicBezTo>
                  <a:cubicBezTo>
                    <a:pt x="307" y="136"/>
                    <a:pt x="306" y="137"/>
                    <a:pt x="304" y="138"/>
                  </a:cubicBezTo>
                  <a:cubicBezTo>
                    <a:pt x="322" y="148"/>
                    <a:pt x="322" y="148"/>
                    <a:pt x="322" y="148"/>
                  </a:cubicBezTo>
                  <a:cubicBezTo>
                    <a:pt x="379" y="182"/>
                    <a:pt x="379" y="182"/>
                    <a:pt x="379" y="182"/>
                  </a:cubicBezTo>
                  <a:cubicBezTo>
                    <a:pt x="423" y="370"/>
                    <a:pt x="423" y="370"/>
                    <a:pt x="423" y="370"/>
                  </a:cubicBezTo>
                  <a:cubicBezTo>
                    <a:pt x="289" y="408"/>
                    <a:pt x="289" y="408"/>
                    <a:pt x="289" y="408"/>
                  </a:cubicBezTo>
                  <a:cubicBezTo>
                    <a:pt x="290" y="404"/>
                    <a:pt x="291" y="400"/>
                    <a:pt x="292" y="395"/>
                  </a:cubicBezTo>
                  <a:cubicBezTo>
                    <a:pt x="293" y="391"/>
                    <a:pt x="294" y="386"/>
                    <a:pt x="294" y="382"/>
                  </a:cubicBezTo>
                  <a:cubicBezTo>
                    <a:pt x="294" y="377"/>
                    <a:pt x="294" y="372"/>
                    <a:pt x="294" y="368"/>
                  </a:cubicBezTo>
                  <a:cubicBezTo>
                    <a:pt x="294" y="363"/>
                    <a:pt x="293" y="358"/>
                    <a:pt x="292" y="354"/>
                  </a:cubicBezTo>
                  <a:cubicBezTo>
                    <a:pt x="289" y="341"/>
                    <a:pt x="284" y="331"/>
                    <a:pt x="278" y="321"/>
                  </a:cubicBezTo>
                  <a:cubicBezTo>
                    <a:pt x="271" y="312"/>
                    <a:pt x="263" y="304"/>
                    <a:pt x="254" y="298"/>
                  </a:cubicBezTo>
                  <a:cubicBezTo>
                    <a:pt x="244" y="293"/>
                    <a:pt x="234" y="289"/>
                    <a:pt x="223" y="287"/>
                  </a:cubicBezTo>
                  <a:cubicBezTo>
                    <a:pt x="213" y="286"/>
                    <a:pt x="201" y="287"/>
                    <a:pt x="190" y="290"/>
                  </a:cubicBezTo>
                  <a:cubicBezTo>
                    <a:pt x="179" y="293"/>
                    <a:pt x="169" y="299"/>
                    <a:pt x="161" y="306"/>
                  </a:cubicBezTo>
                  <a:cubicBezTo>
                    <a:pt x="152" y="314"/>
                    <a:pt x="145" y="323"/>
                    <a:pt x="139" y="333"/>
                  </a:cubicBezTo>
                  <a:cubicBezTo>
                    <a:pt x="134" y="343"/>
                    <a:pt x="130" y="354"/>
                    <a:pt x="128" y="366"/>
                  </a:cubicBezTo>
                  <a:cubicBezTo>
                    <a:pt x="126" y="377"/>
                    <a:pt x="126" y="390"/>
                    <a:pt x="129" y="402"/>
                  </a:cubicBezTo>
                  <a:cubicBezTo>
                    <a:pt x="130" y="406"/>
                    <a:pt x="131" y="411"/>
                    <a:pt x="133" y="415"/>
                  </a:cubicBezTo>
                  <a:cubicBezTo>
                    <a:pt x="135" y="419"/>
                    <a:pt x="136" y="423"/>
                    <a:pt x="139" y="427"/>
                  </a:cubicBezTo>
                  <a:cubicBezTo>
                    <a:pt x="141" y="431"/>
                    <a:pt x="143" y="434"/>
                    <a:pt x="146" y="438"/>
                  </a:cubicBezTo>
                  <a:cubicBezTo>
                    <a:pt x="148" y="441"/>
                    <a:pt x="151" y="444"/>
                    <a:pt x="154" y="447"/>
                  </a:cubicBezTo>
                  <a:cubicBezTo>
                    <a:pt x="37" y="481"/>
                    <a:pt x="37" y="481"/>
                    <a:pt x="37" y="481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34" y="244"/>
                    <a:pt x="34" y="244"/>
                    <a:pt x="34" y="244"/>
                  </a:cubicBezTo>
                  <a:cubicBezTo>
                    <a:pt x="39" y="249"/>
                    <a:pt x="44" y="254"/>
                    <a:pt x="50" y="258"/>
                  </a:cubicBezTo>
                  <a:cubicBezTo>
                    <a:pt x="56" y="262"/>
                    <a:pt x="62" y="265"/>
                    <a:pt x="69" y="267"/>
                  </a:cubicBezTo>
                  <a:cubicBezTo>
                    <a:pt x="76" y="269"/>
                    <a:pt x="83" y="270"/>
                    <a:pt x="90" y="270"/>
                  </a:cubicBezTo>
                  <a:cubicBezTo>
                    <a:pt x="97" y="270"/>
                    <a:pt x="105" y="269"/>
                    <a:pt x="112" y="267"/>
                  </a:cubicBezTo>
                  <a:cubicBezTo>
                    <a:pt x="123" y="263"/>
                    <a:pt x="133" y="258"/>
                    <a:pt x="142" y="250"/>
                  </a:cubicBezTo>
                  <a:cubicBezTo>
                    <a:pt x="150" y="243"/>
                    <a:pt x="158" y="234"/>
                    <a:pt x="163" y="224"/>
                  </a:cubicBezTo>
                  <a:cubicBezTo>
                    <a:pt x="169" y="214"/>
                    <a:pt x="172" y="203"/>
                    <a:pt x="174" y="191"/>
                  </a:cubicBezTo>
                  <a:cubicBezTo>
                    <a:pt x="176" y="180"/>
                    <a:pt x="176" y="168"/>
                    <a:pt x="173" y="156"/>
                  </a:cubicBezTo>
                  <a:cubicBezTo>
                    <a:pt x="171" y="148"/>
                    <a:pt x="169" y="140"/>
                    <a:pt x="165" y="133"/>
                  </a:cubicBezTo>
                  <a:cubicBezTo>
                    <a:pt x="161" y="127"/>
                    <a:pt x="157" y="120"/>
                    <a:pt x="152" y="115"/>
                  </a:cubicBezTo>
                  <a:cubicBezTo>
                    <a:pt x="147" y="110"/>
                    <a:pt x="141" y="105"/>
                    <a:pt x="135" y="102"/>
                  </a:cubicBezTo>
                  <a:cubicBezTo>
                    <a:pt x="129" y="98"/>
                    <a:pt x="122" y="96"/>
                    <a:pt x="115" y="94"/>
                  </a:cubicBezTo>
                  <a:lnTo>
                    <a:pt x="144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80" name="Freeform 44"/>
            <p:cNvSpPr/>
            <p:nvPr/>
          </p:nvSpPr>
          <p:spPr bwMode="auto">
            <a:xfrm>
              <a:off x="5430468" y="3101383"/>
              <a:ext cx="1528763" cy="1931325"/>
            </a:xfrm>
            <a:custGeom>
              <a:avLst/>
              <a:gdLst>
                <a:gd name="T0" fmla="*/ 0 w 406"/>
                <a:gd name="T1" fmla="*/ 305 h 471"/>
                <a:gd name="T2" fmla="*/ 28 w 406"/>
                <a:gd name="T3" fmla="*/ 255 h 471"/>
                <a:gd name="T4" fmla="*/ 162 w 406"/>
                <a:gd name="T5" fmla="*/ 227 h 471"/>
                <a:gd name="T6" fmla="*/ 118 w 406"/>
                <a:gd name="T7" fmla="*/ 89 h 471"/>
                <a:gd name="T8" fmla="*/ 139 w 406"/>
                <a:gd name="T9" fmla="*/ 51 h 471"/>
                <a:gd name="T10" fmla="*/ 184 w 406"/>
                <a:gd name="T11" fmla="*/ 78 h 471"/>
                <a:gd name="T12" fmla="*/ 200 w 406"/>
                <a:gd name="T13" fmla="*/ 88 h 471"/>
                <a:gd name="T14" fmla="*/ 212 w 406"/>
                <a:gd name="T15" fmla="*/ 67 h 471"/>
                <a:gd name="T16" fmla="*/ 228 w 406"/>
                <a:gd name="T17" fmla="*/ 30 h 471"/>
                <a:gd name="T18" fmla="*/ 302 w 406"/>
                <a:gd name="T19" fmla="*/ 15 h 471"/>
                <a:gd name="T20" fmla="*/ 328 w 406"/>
                <a:gd name="T21" fmla="*/ 86 h 471"/>
                <a:gd name="T22" fmla="*/ 308 w 406"/>
                <a:gd name="T23" fmla="*/ 120 h 471"/>
                <a:gd name="T24" fmla="*/ 293 w 406"/>
                <a:gd name="T25" fmla="*/ 143 h 471"/>
                <a:gd name="T26" fmla="*/ 364 w 406"/>
                <a:gd name="T27" fmla="*/ 186 h 471"/>
                <a:gd name="T28" fmla="*/ 406 w 406"/>
                <a:gd name="T29" fmla="*/ 364 h 471"/>
                <a:gd name="T30" fmla="*/ 291 w 406"/>
                <a:gd name="T31" fmla="*/ 397 h 471"/>
                <a:gd name="T32" fmla="*/ 183 w 406"/>
                <a:gd name="T33" fmla="*/ 281 h 471"/>
                <a:gd name="T34" fmla="*/ 133 w 406"/>
                <a:gd name="T35" fmla="*/ 443 h 471"/>
                <a:gd name="T36" fmla="*/ 35 w 406"/>
                <a:gd name="T37" fmla="*/ 471 h 471"/>
                <a:gd name="T38" fmla="*/ 0 w 406"/>
                <a:gd name="T39" fmla="*/ 30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6" h="471">
                  <a:moveTo>
                    <a:pt x="0" y="305"/>
                  </a:moveTo>
                  <a:cubicBezTo>
                    <a:pt x="28" y="255"/>
                    <a:pt x="28" y="255"/>
                    <a:pt x="28" y="255"/>
                  </a:cubicBezTo>
                  <a:cubicBezTo>
                    <a:pt x="70" y="294"/>
                    <a:pt x="135" y="275"/>
                    <a:pt x="162" y="227"/>
                  </a:cubicBezTo>
                  <a:cubicBezTo>
                    <a:pt x="188" y="178"/>
                    <a:pt x="173" y="109"/>
                    <a:pt x="118" y="89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84" y="78"/>
                    <a:pt x="184" y="78"/>
                    <a:pt x="184" y="7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13" y="96"/>
                    <a:pt x="211" y="73"/>
                    <a:pt x="212" y="67"/>
                  </a:cubicBezTo>
                  <a:cubicBezTo>
                    <a:pt x="213" y="54"/>
                    <a:pt x="219" y="41"/>
                    <a:pt x="228" y="30"/>
                  </a:cubicBezTo>
                  <a:cubicBezTo>
                    <a:pt x="246" y="9"/>
                    <a:pt x="277" y="0"/>
                    <a:pt x="302" y="15"/>
                  </a:cubicBezTo>
                  <a:cubicBezTo>
                    <a:pt x="326" y="29"/>
                    <a:pt x="335" y="60"/>
                    <a:pt x="328" y="86"/>
                  </a:cubicBezTo>
                  <a:cubicBezTo>
                    <a:pt x="325" y="99"/>
                    <a:pt x="318" y="111"/>
                    <a:pt x="308" y="120"/>
                  </a:cubicBezTo>
                  <a:cubicBezTo>
                    <a:pt x="303" y="124"/>
                    <a:pt x="280" y="135"/>
                    <a:pt x="293" y="143"/>
                  </a:cubicBezTo>
                  <a:cubicBezTo>
                    <a:pt x="364" y="186"/>
                    <a:pt x="364" y="186"/>
                    <a:pt x="364" y="186"/>
                  </a:cubicBezTo>
                  <a:cubicBezTo>
                    <a:pt x="406" y="364"/>
                    <a:pt x="406" y="364"/>
                    <a:pt x="406" y="364"/>
                  </a:cubicBezTo>
                  <a:cubicBezTo>
                    <a:pt x="291" y="397"/>
                    <a:pt x="291" y="397"/>
                    <a:pt x="291" y="397"/>
                  </a:cubicBezTo>
                  <a:cubicBezTo>
                    <a:pt x="306" y="333"/>
                    <a:pt x="252" y="263"/>
                    <a:pt x="183" y="281"/>
                  </a:cubicBezTo>
                  <a:cubicBezTo>
                    <a:pt x="115" y="299"/>
                    <a:pt x="91" y="389"/>
                    <a:pt x="133" y="443"/>
                  </a:cubicBezTo>
                  <a:cubicBezTo>
                    <a:pt x="35" y="471"/>
                    <a:pt x="35" y="471"/>
                    <a:pt x="35" y="471"/>
                  </a:cubicBezTo>
                  <a:lnTo>
                    <a:pt x="0" y="3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81" name="Freeform 45"/>
            <p:cNvSpPr/>
            <p:nvPr/>
          </p:nvSpPr>
          <p:spPr bwMode="auto">
            <a:xfrm>
              <a:off x="5871793" y="1886518"/>
              <a:ext cx="1652588" cy="1900174"/>
            </a:xfrm>
            <a:custGeom>
              <a:avLst/>
              <a:gdLst>
                <a:gd name="T0" fmla="*/ 337 w 439"/>
                <a:gd name="T1" fmla="*/ 0 h 463"/>
                <a:gd name="T2" fmla="*/ 369 w 439"/>
                <a:gd name="T3" fmla="*/ 127 h 463"/>
                <a:gd name="T4" fmla="*/ 357 w 439"/>
                <a:gd name="T5" fmla="*/ 125 h 463"/>
                <a:gd name="T6" fmla="*/ 345 w 439"/>
                <a:gd name="T7" fmla="*/ 124 h 463"/>
                <a:gd name="T8" fmla="*/ 333 w 439"/>
                <a:gd name="T9" fmla="*/ 126 h 463"/>
                <a:gd name="T10" fmla="*/ 320 w 439"/>
                <a:gd name="T11" fmla="*/ 129 h 463"/>
                <a:gd name="T12" fmla="*/ 289 w 439"/>
                <a:gd name="T13" fmla="*/ 147 h 463"/>
                <a:gd name="T14" fmla="*/ 267 w 439"/>
                <a:gd name="T15" fmla="*/ 174 h 463"/>
                <a:gd name="T16" fmla="*/ 256 w 439"/>
                <a:gd name="T17" fmla="*/ 207 h 463"/>
                <a:gd name="T18" fmla="*/ 258 w 439"/>
                <a:gd name="T19" fmla="*/ 243 h 463"/>
                <a:gd name="T20" fmla="*/ 272 w 439"/>
                <a:gd name="T21" fmla="*/ 274 h 463"/>
                <a:gd name="T22" fmla="*/ 297 w 439"/>
                <a:gd name="T23" fmla="*/ 296 h 463"/>
                <a:gd name="T24" fmla="*/ 328 w 439"/>
                <a:gd name="T25" fmla="*/ 306 h 463"/>
                <a:gd name="T26" fmla="*/ 363 w 439"/>
                <a:gd name="T27" fmla="*/ 303 h 463"/>
                <a:gd name="T28" fmla="*/ 375 w 439"/>
                <a:gd name="T29" fmla="*/ 298 h 463"/>
                <a:gd name="T30" fmla="*/ 386 w 439"/>
                <a:gd name="T31" fmla="*/ 291 h 463"/>
                <a:gd name="T32" fmla="*/ 396 w 439"/>
                <a:gd name="T33" fmla="*/ 283 h 463"/>
                <a:gd name="T34" fmla="*/ 405 w 439"/>
                <a:gd name="T35" fmla="*/ 274 h 463"/>
                <a:gd name="T36" fmla="*/ 439 w 439"/>
                <a:gd name="T37" fmla="*/ 410 h 463"/>
                <a:gd name="T38" fmla="*/ 267 w 439"/>
                <a:gd name="T39" fmla="*/ 463 h 463"/>
                <a:gd name="T40" fmla="*/ 211 w 439"/>
                <a:gd name="T41" fmla="*/ 431 h 463"/>
                <a:gd name="T42" fmla="*/ 225 w 439"/>
                <a:gd name="T43" fmla="*/ 411 h 463"/>
                <a:gd name="T44" fmla="*/ 234 w 439"/>
                <a:gd name="T45" fmla="*/ 389 h 463"/>
                <a:gd name="T46" fmla="*/ 238 w 439"/>
                <a:gd name="T47" fmla="*/ 366 h 463"/>
                <a:gd name="T48" fmla="*/ 236 w 439"/>
                <a:gd name="T49" fmla="*/ 341 h 463"/>
                <a:gd name="T50" fmla="*/ 221 w 439"/>
                <a:gd name="T51" fmla="*/ 310 h 463"/>
                <a:gd name="T52" fmla="*/ 197 w 439"/>
                <a:gd name="T53" fmla="*/ 288 h 463"/>
                <a:gd name="T54" fmla="*/ 167 w 439"/>
                <a:gd name="T55" fmla="*/ 278 h 463"/>
                <a:gd name="T56" fmla="*/ 134 w 439"/>
                <a:gd name="T57" fmla="*/ 282 h 463"/>
                <a:gd name="T58" fmla="*/ 113 w 439"/>
                <a:gd name="T59" fmla="*/ 292 h 463"/>
                <a:gd name="T60" fmla="*/ 95 w 439"/>
                <a:gd name="T61" fmla="*/ 307 h 463"/>
                <a:gd name="T62" fmla="*/ 82 w 439"/>
                <a:gd name="T63" fmla="*/ 327 h 463"/>
                <a:gd name="T64" fmla="*/ 73 w 439"/>
                <a:gd name="T65" fmla="*/ 348 h 463"/>
                <a:gd name="T66" fmla="*/ 27 w 439"/>
                <a:gd name="T67" fmla="*/ 321 h 463"/>
                <a:gd name="T68" fmla="*/ 59 w 439"/>
                <a:gd name="T69" fmla="*/ 263 h 463"/>
                <a:gd name="T70" fmla="*/ 69 w 439"/>
                <a:gd name="T71" fmla="*/ 244 h 463"/>
                <a:gd name="T72" fmla="*/ 64 w 439"/>
                <a:gd name="T73" fmla="*/ 245 h 463"/>
                <a:gd name="T74" fmla="*/ 60 w 439"/>
                <a:gd name="T75" fmla="*/ 245 h 463"/>
                <a:gd name="T76" fmla="*/ 55 w 439"/>
                <a:gd name="T77" fmla="*/ 245 h 463"/>
                <a:gd name="T78" fmla="*/ 51 w 439"/>
                <a:gd name="T79" fmla="*/ 244 h 463"/>
                <a:gd name="T80" fmla="*/ 34 w 439"/>
                <a:gd name="T81" fmla="*/ 239 h 463"/>
                <a:gd name="T82" fmla="*/ 20 w 439"/>
                <a:gd name="T83" fmla="*/ 228 h 463"/>
                <a:gd name="T84" fmla="*/ 9 w 439"/>
                <a:gd name="T85" fmla="*/ 214 h 463"/>
                <a:gd name="T86" fmla="*/ 2 w 439"/>
                <a:gd name="T87" fmla="*/ 196 h 463"/>
                <a:gd name="T88" fmla="*/ 1 w 439"/>
                <a:gd name="T89" fmla="*/ 169 h 463"/>
                <a:gd name="T90" fmla="*/ 10 w 439"/>
                <a:gd name="T91" fmla="*/ 143 h 463"/>
                <a:gd name="T92" fmla="*/ 27 w 439"/>
                <a:gd name="T93" fmla="*/ 122 h 463"/>
                <a:gd name="T94" fmla="*/ 50 w 439"/>
                <a:gd name="T95" fmla="*/ 108 h 463"/>
                <a:gd name="T96" fmla="*/ 68 w 439"/>
                <a:gd name="T97" fmla="*/ 104 h 463"/>
                <a:gd name="T98" fmla="*/ 86 w 439"/>
                <a:gd name="T99" fmla="*/ 106 h 463"/>
                <a:gd name="T100" fmla="*/ 102 w 439"/>
                <a:gd name="T101" fmla="*/ 113 h 463"/>
                <a:gd name="T102" fmla="*/ 115 w 439"/>
                <a:gd name="T103" fmla="*/ 125 h 463"/>
                <a:gd name="T104" fmla="*/ 118 w 439"/>
                <a:gd name="T105" fmla="*/ 129 h 463"/>
                <a:gd name="T106" fmla="*/ 121 w 439"/>
                <a:gd name="T107" fmla="*/ 133 h 463"/>
                <a:gd name="T108" fmla="*/ 123 w 439"/>
                <a:gd name="T109" fmla="*/ 137 h 463"/>
                <a:gd name="T110" fmla="*/ 125 w 439"/>
                <a:gd name="T111" fmla="*/ 141 h 463"/>
                <a:gd name="T112" fmla="*/ 135 w 439"/>
                <a:gd name="T113" fmla="*/ 123 h 463"/>
                <a:gd name="T114" fmla="*/ 170 w 439"/>
                <a:gd name="T115" fmla="*/ 58 h 463"/>
                <a:gd name="T116" fmla="*/ 337 w 439"/>
                <a:gd name="T117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9" h="463">
                  <a:moveTo>
                    <a:pt x="337" y="0"/>
                  </a:moveTo>
                  <a:cubicBezTo>
                    <a:pt x="369" y="127"/>
                    <a:pt x="369" y="127"/>
                    <a:pt x="369" y="127"/>
                  </a:cubicBezTo>
                  <a:cubicBezTo>
                    <a:pt x="365" y="126"/>
                    <a:pt x="361" y="125"/>
                    <a:pt x="357" y="125"/>
                  </a:cubicBezTo>
                  <a:cubicBezTo>
                    <a:pt x="353" y="124"/>
                    <a:pt x="349" y="124"/>
                    <a:pt x="345" y="124"/>
                  </a:cubicBezTo>
                  <a:cubicBezTo>
                    <a:pt x="341" y="125"/>
                    <a:pt x="337" y="125"/>
                    <a:pt x="333" y="126"/>
                  </a:cubicBezTo>
                  <a:cubicBezTo>
                    <a:pt x="328" y="126"/>
                    <a:pt x="324" y="128"/>
                    <a:pt x="320" y="129"/>
                  </a:cubicBezTo>
                  <a:cubicBezTo>
                    <a:pt x="309" y="133"/>
                    <a:pt x="298" y="139"/>
                    <a:pt x="289" y="147"/>
                  </a:cubicBezTo>
                  <a:cubicBezTo>
                    <a:pt x="280" y="154"/>
                    <a:pt x="273" y="164"/>
                    <a:pt x="267" y="174"/>
                  </a:cubicBezTo>
                  <a:cubicBezTo>
                    <a:pt x="262" y="184"/>
                    <a:pt x="258" y="196"/>
                    <a:pt x="256" y="207"/>
                  </a:cubicBezTo>
                  <a:cubicBezTo>
                    <a:pt x="254" y="219"/>
                    <a:pt x="255" y="231"/>
                    <a:pt x="258" y="243"/>
                  </a:cubicBezTo>
                  <a:cubicBezTo>
                    <a:pt x="260" y="255"/>
                    <a:pt x="265" y="265"/>
                    <a:pt x="272" y="274"/>
                  </a:cubicBezTo>
                  <a:cubicBezTo>
                    <a:pt x="279" y="283"/>
                    <a:pt x="287" y="291"/>
                    <a:pt x="297" y="296"/>
                  </a:cubicBezTo>
                  <a:cubicBezTo>
                    <a:pt x="306" y="302"/>
                    <a:pt x="317" y="305"/>
                    <a:pt x="328" y="306"/>
                  </a:cubicBezTo>
                  <a:cubicBezTo>
                    <a:pt x="339" y="307"/>
                    <a:pt x="351" y="306"/>
                    <a:pt x="363" y="303"/>
                  </a:cubicBezTo>
                  <a:cubicBezTo>
                    <a:pt x="367" y="301"/>
                    <a:pt x="371" y="300"/>
                    <a:pt x="375" y="298"/>
                  </a:cubicBezTo>
                  <a:cubicBezTo>
                    <a:pt x="379" y="296"/>
                    <a:pt x="382" y="293"/>
                    <a:pt x="386" y="291"/>
                  </a:cubicBezTo>
                  <a:cubicBezTo>
                    <a:pt x="390" y="289"/>
                    <a:pt x="393" y="286"/>
                    <a:pt x="396" y="283"/>
                  </a:cubicBezTo>
                  <a:cubicBezTo>
                    <a:pt x="399" y="280"/>
                    <a:pt x="402" y="277"/>
                    <a:pt x="405" y="274"/>
                  </a:cubicBezTo>
                  <a:cubicBezTo>
                    <a:pt x="439" y="410"/>
                    <a:pt x="439" y="410"/>
                    <a:pt x="439" y="410"/>
                  </a:cubicBezTo>
                  <a:cubicBezTo>
                    <a:pt x="267" y="463"/>
                    <a:pt x="267" y="463"/>
                    <a:pt x="267" y="463"/>
                  </a:cubicBezTo>
                  <a:cubicBezTo>
                    <a:pt x="211" y="431"/>
                    <a:pt x="211" y="431"/>
                    <a:pt x="211" y="431"/>
                  </a:cubicBezTo>
                  <a:cubicBezTo>
                    <a:pt x="217" y="425"/>
                    <a:pt x="222" y="418"/>
                    <a:pt x="225" y="411"/>
                  </a:cubicBezTo>
                  <a:cubicBezTo>
                    <a:pt x="229" y="405"/>
                    <a:pt x="232" y="397"/>
                    <a:pt x="234" y="389"/>
                  </a:cubicBezTo>
                  <a:cubicBezTo>
                    <a:pt x="237" y="382"/>
                    <a:pt x="238" y="374"/>
                    <a:pt x="238" y="366"/>
                  </a:cubicBezTo>
                  <a:cubicBezTo>
                    <a:pt x="238" y="358"/>
                    <a:pt x="238" y="350"/>
                    <a:pt x="236" y="341"/>
                  </a:cubicBezTo>
                  <a:cubicBezTo>
                    <a:pt x="233" y="329"/>
                    <a:pt x="228" y="319"/>
                    <a:pt x="221" y="310"/>
                  </a:cubicBezTo>
                  <a:cubicBezTo>
                    <a:pt x="215" y="301"/>
                    <a:pt x="206" y="293"/>
                    <a:pt x="197" y="288"/>
                  </a:cubicBezTo>
                  <a:cubicBezTo>
                    <a:pt x="188" y="283"/>
                    <a:pt x="178" y="279"/>
                    <a:pt x="167" y="278"/>
                  </a:cubicBezTo>
                  <a:cubicBezTo>
                    <a:pt x="156" y="277"/>
                    <a:pt x="145" y="278"/>
                    <a:pt x="134" y="282"/>
                  </a:cubicBezTo>
                  <a:cubicBezTo>
                    <a:pt x="126" y="284"/>
                    <a:pt x="119" y="288"/>
                    <a:pt x="113" y="292"/>
                  </a:cubicBezTo>
                  <a:cubicBezTo>
                    <a:pt x="106" y="297"/>
                    <a:pt x="100" y="302"/>
                    <a:pt x="95" y="307"/>
                  </a:cubicBezTo>
                  <a:cubicBezTo>
                    <a:pt x="90" y="313"/>
                    <a:pt x="86" y="320"/>
                    <a:pt x="82" y="327"/>
                  </a:cubicBezTo>
                  <a:cubicBezTo>
                    <a:pt x="78" y="333"/>
                    <a:pt x="75" y="341"/>
                    <a:pt x="73" y="348"/>
                  </a:cubicBezTo>
                  <a:cubicBezTo>
                    <a:pt x="27" y="321"/>
                    <a:pt x="27" y="321"/>
                    <a:pt x="27" y="321"/>
                  </a:cubicBezTo>
                  <a:cubicBezTo>
                    <a:pt x="59" y="263"/>
                    <a:pt x="59" y="263"/>
                    <a:pt x="59" y="263"/>
                  </a:cubicBezTo>
                  <a:cubicBezTo>
                    <a:pt x="69" y="244"/>
                    <a:pt x="69" y="244"/>
                    <a:pt x="69" y="244"/>
                  </a:cubicBezTo>
                  <a:cubicBezTo>
                    <a:pt x="68" y="245"/>
                    <a:pt x="66" y="245"/>
                    <a:pt x="64" y="245"/>
                  </a:cubicBezTo>
                  <a:cubicBezTo>
                    <a:pt x="63" y="245"/>
                    <a:pt x="61" y="245"/>
                    <a:pt x="60" y="245"/>
                  </a:cubicBezTo>
                  <a:cubicBezTo>
                    <a:pt x="58" y="245"/>
                    <a:pt x="57" y="245"/>
                    <a:pt x="55" y="245"/>
                  </a:cubicBezTo>
                  <a:cubicBezTo>
                    <a:pt x="54" y="245"/>
                    <a:pt x="52" y="244"/>
                    <a:pt x="51" y="244"/>
                  </a:cubicBezTo>
                  <a:cubicBezTo>
                    <a:pt x="45" y="243"/>
                    <a:pt x="39" y="241"/>
                    <a:pt x="34" y="239"/>
                  </a:cubicBezTo>
                  <a:cubicBezTo>
                    <a:pt x="29" y="236"/>
                    <a:pt x="24" y="233"/>
                    <a:pt x="20" y="228"/>
                  </a:cubicBezTo>
                  <a:cubicBezTo>
                    <a:pt x="16" y="224"/>
                    <a:pt x="12" y="220"/>
                    <a:pt x="9" y="214"/>
                  </a:cubicBezTo>
                  <a:cubicBezTo>
                    <a:pt x="6" y="209"/>
                    <a:pt x="4" y="203"/>
                    <a:pt x="2" y="196"/>
                  </a:cubicBezTo>
                  <a:cubicBezTo>
                    <a:pt x="0" y="187"/>
                    <a:pt x="0" y="178"/>
                    <a:pt x="1" y="169"/>
                  </a:cubicBezTo>
                  <a:cubicBezTo>
                    <a:pt x="3" y="160"/>
                    <a:pt x="6" y="151"/>
                    <a:pt x="10" y="143"/>
                  </a:cubicBezTo>
                  <a:cubicBezTo>
                    <a:pt x="14" y="135"/>
                    <a:pt x="20" y="128"/>
                    <a:pt x="27" y="122"/>
                  </a:cubicBezTo>
                  <a:cubicBezTo>
                    <a:pt x="33" y="116"/>
                    <a:pt x="41" y="111"/>
                    <a:pt x="50" y="108"/>
                  </a:cubicBezTo>
                  <a:cubicBezTo>
                    <a:pt x="56" y="106"/>
                    <a:pt x="62" y="105"/>
                    <a:pt x="68" y="104"/>
                  </a:cubicBezTo>
                  <a:cubicBezTo>
                    <a:pt x="74" y="104"/>
                    <a:pt x="80" y="105"/>
                    <a:pt x="86" y="106"/>
                  </a:cubicBezTo>
                  <a:cubicBezTo>
                    <a:pt x="92" y="108"/>
                    <a:pt x="97" y="110"/>
                    <a:pt x="102" y="113"/>
                  </a:cubicBezTo>
                  <a:cubicBezTo>
                    <a:pt x="107" y="117"/>
                    <a:pt x="111" y="121"/>
                    <a:pt x="115" y="125"/>
                  </a:cubicBezTo>
                  <a:cubicBezTo>
                    <a:pt x="116" y="126"/>
                    <a:pt x="117" y="128"/>
                    <a:pt x="118" y="129"/>
                  </a:cubicBezTo>
                  <a:cubicBezTo>
                    <a:pt x="119" y="130"/>
                    <a:pt x="120" y="131"/>
                    <a:pt x="121" y="133"/>
                  </a:cubicBezTo>
                  <a:cubicBezTo>
                    <a:pt x="122" y="134"/>
                    <a:pt x="122" y="135"/>
                    <a:pt x="123" y="137"/>
                  </a:cubicBezTo>
                  <a:cubicBezTo>
                    <a:pt x="124" y="138"/>
                    <a:pt x="125" y="140"/>
                    <a:pt x="125" y="141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70" y="58"/>
                    <a:pt x="170" y="58"/>
                    <a:pt x="170" y="58"/>
                  </a:cubicBez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82" name="Freeform 46"/>
            <p:cNvSpPr/>
            <p:nvPr/>
          </p:nvSpPr>
          <p:spPr bwMode="auto">
            <a:xfrm>
              <a:off x="5874968" y="1922860"/>
              <a:ext cx="1614488" cy="1834412"/>
            </a:xfrm>
            <a:custGeom>
              <a:avLst/>
              <a:gdLst>
                <a:gd name="T0" fmla="*/ 222 w 429"/>
                <a:gd name="T1" fmla="*/ 420 h 447"/>
                <a:gd name="T2" fmla="*/ 202 w 429"/>
                <a:gd name="T3" fmla="*/ 274 h 447"/>
                <a:gd name="T4" fmla="*/ 68 w 429"/>
                <a:gd name="T5" fmla="*/ 328 h 447"/>
                <a:gd name="T6" fmla="*/ 36 w 429"/>
                <a:gd name="T7" fmla="*/ 309 h 447"/>
                <a:gd name="T8" fmla="*/ 64 w 429"/>
                <a:gd name="T9" fmla="*/ 257 h 447"/>
                <a:gd name="T10" fmla="*/ 74 w 429"/>
                <a:gd name="T11" fmla="*/ 239 h 447"/>
                <a:gd name="T12" fmla="*/ 63 w 429"/>
                <a:gd name="T13" fmla="*/ 229 h 447"/>
                <a:gd name="T14" fmla="*/ 45 w 429"/>
                <a:gd name="T15" fmla="*/ 227 h 447"/>
                <a:gd name="T16" fmla="*/ 8 w 429"/>
                <a:gd name="T17" fmla="*/ 186 h 447"/>
                <a:gd name="T18" fmla="*/ 68 w 429"/>
                <a:gd name="T19" fmla="*/ 103 h 447"/>
                <a:gd name="T20" fmla="*/ 70 w 429"/>
                <a:gd name="T21" fmla="*/ 103 h 447"/>
                <a:gd name="T22" fmla="*/ 110 w 429"/>
                <a:gd name="T23" fmla="*/ 122 h 447"/>
                <a:gd name="T24" fmla="*/ 131 w 429"/>
                <a:gd name="T25" fmla="*/ 136 h 447"/>
                <a:gd name="T26" fmla="*/ 174 w 429"/>
                <a:gd name="T27" fmla="*/ 55 h 447"/>
                <a:gd name="T28" fmla="*/ 331 w 429"/>
                <a:gd name="T29" fmla="*/ 0 h 447"/>
                <a:gd name="T30" fmla="*/ 358 w 429"/>
                <a:gd name="T31" fmla="*/ 109 h 447"/>
                <a:gd name="T32" fmla="*/ 346 w 429"/>
                <a:gd name="T33" fmla="*/ 108 h 447"/>
                <a:gd name="T34" fmla="*/ 344 w 429"/>
                <a:gd name="T35" fmla="*/ 108 h 447"/>
                <a:gd name="T36" fmla="*/ 253 w 429"/>
                <a:gd name="T37" fmla="*/ 247 h 447"/>
                <a:gd name="T38" fmla="*/ 400 w 429"/>
                <a:gd name="T39" fmla="*/ 279 h 447"/>
                <a:gd name="T40" fmla="*/ 429 w 429"/>
                <a:gd name="T41" fmla="*/ 396 h 447"/>
                <a:gd name="T42" fmla="*/ 267 w 429"/>
                <a:gd name="T43" fmla="*/ 447 h 447"/>
                <a:gd name="T44" fmla="*/ 222 w 429"/>
                <a:gd name="T45" fmla="*/ 42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9" h="447">
                  <a:moveTo>
                    <a:pt x="222" y="420"/>
                  </a:moveTo>
                  <a:cubicBezTo>
                    <a:pt x="256" y="376"/>
                    <a:pt x="252" y="305"/>
                    <a:pt x="202" y="274"/>
                  </a:cubicBezTo>
                  <a:cubicBezTo>
                    <a:pt x="151" y="242"/>
                    <a:pt x="87" y="275"/>
                    <a:pt x="68" y="328"/>
                  </a:cubicBezTo>
                  <a:cubicBezTo>
                    <a:pt x="36" y="309"/>
                    <a:pt x="36" y="309"/>
                    <a:pt x="36" y="309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74" y="239"/>
                    <a:pt x="74" y="239"/>
                    <a:pt x="74" y="239"/>
                  </a:cubicBezTo>
                  <a:cubicBezTo>
                    <a:pt x="79" y="230"/>
                    <a:pt x="69" y="228"/>
                    <a:pt x="63" y="229"/>
                  </a:cubicBezTo>
                  <a:cubicBezTo>
                    <a:pt x="57" y="229"/>
                    <a:pt x="51" y="228"/>
                    <a:pt x="45" y="227"/>
                  </a:cubicBezTo>
                  <a:cubicBezTo>
                    <a:pt x="26" y="221"/>
                    <a:pt x="12" y="205"/>
                    <a:pt x="8" y="186"/>
                  </a:cubicBezTo>
                  <a:cubicBezTo>
                    <a:pt x="0" y="148"/>
                    <a:pt x="27" y="104"/>
                    <a:pt x="68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85" y="103"/>
                    <a:pt x="100" y="110"/>
                    <a:pt x="110" y="122"/>
                  </a:cubicBezTo>
                  <a:cubicBezTo>
                    <a:pt x="114" y="127"/>
                    <a:pt x="123" y="149"/>
                    <a:pt x="131" y="136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358" y="109"/>
                    <a:pt x="358" y="109"/>
                    <a:pt x="358" y="109"/>
                  </a:cubicBezTo>
                  <a:cubicBezTo>
                    <a:pt x="354" y="108"/>
                    <a:pt x="350" y="108"/>
                    <a:pt x="346" y="108"/>
                  </a:cubicBezTo>
                  <a:cubicBezTo>
                    <a:pt x="344" y="108"/>
                    <a:pt x="344" y="108"/>
                    <a:pt x="344" y="108"/>
                  </a:cubicBezTo>
                  <a:cubicBezTo>
                    <a:pt x="276" y="110"/>
                    <a:pt x="230" y="185"/>
                    <a:pt x="253" y="247"/>
                  </a:cubicBezTo>
                  <a:cubicBezTo>
                    <a:pt x="275" y="306"/>
                    <a:pt x="355" y="325"/>
                    <a:pt x="400" y="279"/>
                  </a:cubicBezTo>
                  <a:cubicBezTo>
                    <a:pt x="429" y="396"/>
                    <a:pt x="429" y="396"/>
                    <a:pt x="429" y="396"/>
                  </a:cubicBezTo>
                  <a:cubicBezTo>
                    <a:pt x="267" y="447"/>
                    <a:pt x="267" y="447"/>
                    <a:pt x="267" y="447"/>
                  </a:cubicBezTo>
                  <a:lnTo>
                    <a:pt x="222" y="4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864013" y="4977797"/>
            <a:ext cx="3374960" cy="730184"/>
            <a:chOff x="7864013" y="4977797"/>
            <a:chExt cx="3374960" cy="730184"/>
          </a:xfrm>
        </p:grpSpPr>
        <p:sp>
          <p:nvSpPr>
            <p:cNvPr id="115" name="TextBox 114"/>
            <p:cNvSpPr txBox="1"/>
            <p:nvPr/>
          </p:nvSpPr>
          <p:spPr>
            <a:xfrm>
              <a:off x="8432850" y="4977797"/>
              <a:ext cx="17759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Insert text here</a:t>
              </a:r>
              <a:endParaRPr lang="id-ID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432850" y="5246316"/>
              <a:ext cx="28061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id-ID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Sed ut perspiciatis unde omnis iste natus error sit voluptatem.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864013" y="5089542"/>
              <a:ext cx="506695" cy="506695"/>
              <a:chOff x="7864013" y="5089542"/>
              <a:chExt cx="506695" cy="506695"/>
            </a:xfrm>
          </p:grpSpPr>
          <p:sp>
            <p:nvSpPr>
              <p:cNvPr id="132" name="Oval 131"/>
              <p:cNvSpPr/>
              <p:nvPr/>
            </p:nvSpPr>
            <p:spPr>
              <a:xfrm>
                <a:off x="7864013" y="5089542"/>
                <a:ext cx="506695" cy="506695"/>
              </a:xfrm>
              <a:prstGeom prst="ellipse">
                <a:avLst/>
              </a:prstGeom>
              <a:gradFill>
                <a:gsLst>
                  <a:gs pos="10000">
                    <a:schemeClr val="accent1">
                      <a:alpha val="70000"/>
                    </a:schemeClr>
                  </a:gs>
                  <a:gs pos="100000">
                    <a:srgbClr val="623FE9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83" name="Freeform 29"/>
              <p:cNvSpPr>
                <a:spLocks noEditPoints="1"/>
              </p:cNvSpPr>
              <p:nvPr/>
            </p:nvSpPr>
            <p:spPr bwMode="auto">
              <a:xfrm>
                <a:off x="8000987" y="5223701"/>
                <a:ext cx="232746" cy="238376"/>
              </a:xfrm>
              <a:custGeom>
                <a:avLst/>
                <a:gdLst>
                  <a:gd name="T0" fmla="*/ 148 w 208"/>
                  <a:gd name="T1" fmla="*/ 32 h 212"/>
                  <a:gd name="T2" fmla="*/ 32 w 208"/>
                  <a:gd name="T3" fmla="*/ 32 h 212"/>
                  <a:gd name="T4" fmla="*/ 32 w 208"/>
                  <a:gd name="T5" fmla="*/ 148 h 212"/>
                  <a:gd name="T6" fmla="*/ 148 w 208"/>
                  <a:gd name="T7" fmla="*/ 148 h 212"/>
                  <a:gd name="T8" fmla="*/ 148 w 208"/>
                  <a:gd name="T9" fmla="*/ 32 h 212"/>
                  <a:gd name="T10" fmla="*/ 142 w 208"/>
                  <a:gd name="T11" fmla="*/ 142 h 212"/>
                  <a:gd name="T12" fmla="*/ 38 w 208"/>
                  <a:gd name="T13" fmla="*/ 142 h 212"/>
                  <a:gd name="T14" fmla="*/ 38 w 208"/>
                  <a:gd name="T15" fmla="*/ 37 h 212"/>
                  <a:gd name="T16" fmla="*/ 142 w 208"/>
                  <a:gd name="T17" fmla="*/ 37 h 212"/>
                  <a:gd name="T18" fmla="*/ 142 w 208"/>
                  <a:gd name="T19" fmla="*/ 142 h 212"/>
                  <a:gd name="T20" fmla="*/ 160 w 208"/>
                  <a:gd name="T21" fmla="*/ 156 h 212"/>
                  <a:gd name="T22" fmla="*/ 152 w 208"/>
                  <a:gd name="T23" fmla="*/ 164 h 212"/>
                  <a:gd name="T24" fmla="*/ 200 w 208"/>
                  <a:gd name="T25" fmla="*/ 212 h 212"/>
                  <a:gd name="T26" fmla="*/ 208 w 208"/>
                  <a:gd name="T27" fmla="*/ 204 h 212"/>
                  <a:gd name="T28" fmla="*/ 160 w 208"/>
                  <a:gd name="T29" fmla="*/ 15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212">
                    <a:moveTo>
                      <a:pt x="148" y="32"/>
                    </a:moveTo>
                    <a:cubicBezTo>
                      <a:pt x="116" y="0"/>
                      <a:pt x="64" y="0"/>
                      <a:pt x="32" y="32"/>
                    </a:cubicBezTo>
                    <a:cubicBezTo>
                      <a:pt x="0" y="64"/>
                      <a:pt x="0" y="116"/>
                      <a:pt x="32" y="148"/>
                    </a:cubicBezTo>
                    <a:cubicBezTo>
                      <a:pt x="64" y="180"/>
                      <a:pt x="116" y="180"/>
                      <a:pt x="148" y="148"/>
                    </a:cubicBezTo>
                    <a:cubicBezTo>
                      <a:pt x="180" y="116"/>
                      <a:pt x="180" y="64"/>
                      <a:pt x="148" y="32"/>
                    </a:cubicBezTo>
                    <a:close/>
                    <a:moveTo>
                      <a:pt x="142" y="142"/>
                    </a:moveTo>
                    <a:cubicBezTo>
                      <a:pt x="113" y="171"/>
                      <a:pt x="67" y="171"/>
                      <a:pt x="38" y="142"/>
                    </a:cubicBezTo>
                    <a:cubicBezTo>
                      <a:pt x="9" y="113"/>
                      <a:pt x="9" y="66"/>
                      <a:pt x="38" y="37"/>
                    </a:cubicBezTo>
                    <a:cubicBezTo>
                      <a:pt x="67" y="8"/>
                      <a:pt x="113" y="8"/>
                      <a:pt x="142" y="37"/>
                    </a:cubicBezTo>
                    <a:cubicBezTo>
                      <a:pt x="171" y="66"/>
                      <a:pt x="171" y="113"/>
                      <a:pt x="142" y="142"/>
                    </a:cubicBezTo>
                    <a:close/>
                    <a:moveTo>
                      <a:pt x="160" y="156"/>
                    </a:moveTo>
                    <a:cubicBezTo>
                      <a:pt x="152" y="164"/>
                      <a:pt x="152" y="164"/>
                      <a:pt x="152" y="164"/>
                    </a:cubicBezTo>
                    <a:cubicBezTo>
                      <a:pt x="200" y="212"/>
                      <a:pt x="200" y="212"/>
                      <a:pt x="200" y="212"/>
                    </a:cubicBezTo>
                    <a:cubicBezTo>
                      <a:pt x="208" y="204"/>
                      <a:pt x="208" y="204"/>
                      <a:pt x="208" y="204"/>
                    </a:cubicBezTo>
                    <a:lnTo>
                      <a:pt x="160" y="1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7864013" y="3040183"/>
            <a:ext cx="3374960" cy="730184"/>
            <a:chOff x="7864013" y="3040183"/>
            <a:chExt cx="3374960" cy="730184"/>
          </a:xfrm>
        </p:grpSpPr>
        <p:sp>
          <p:nvSpPr>
            <p:cNvPr id="119" name="TextBox 118"/>
            <p:cNvSpPr txBox="1"/>
            <p:nvPr/>
          </p:nvSpPr>
          <p:spPr>
            <a:xfrm>
              <a:off x="8432850" y="3040183"/>
              <a:ext cx="17759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Insert text here</a:t>
              </a:r>
              <a:endParaRPr lang="id-ID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432850" y="3308702"/>
              <a:ext cx="28061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id-ID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Sed ut perspiciatis unde omnis iste natus error sit voluptatem.</a:t>
              </a: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7864013" y="3151928"/>
              <a:ext cx="506695" cy="506695"/>
              <a:chOff x="7864013" y="3151928"/>
              <a:chExt cx="506695" cy="506695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7864013" y="3151928"/>
                <a:ext cx="506695" cy="506695"/>
              </a:xfrm>
              <a:prstGeom prst="ellipse">
                <a:avLst/>
              </a:prstGeom>
              <a:gradFill>
                <a:gsLst>
                  <a:gs pos="10000">
                    <a:schemeClr val="accent1">
                      <a:alpha val="70000"/>
                    </a:schemeClr>
                  </a:gs>
                  <a:gs pos="100000">
                    <a:srgbClr val="623FE9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84" name="Freeform 75"/>
              <p:cNvSpPr>
                <a:spLocks noEditPoints="1"/>
              </p:cNvSpPr>
              <p:nvPr/>
            </p:nvSpPr>
            <p:spPr bwMode="auto">
              <a:xfrm>
                <a:off x="7997233" y="3322688"/>
                <a:ext cx="240254" cy="165174"/>
              </a:xfrm>
              <a:custGeom>
                <a:avLst/>
                <a:gdLst>
                  <a:gd name="T0" fmla="*/ 181 w 216"/>
                  <a:gd name="T1" fmla="*/ 148 h 148"/>
                  <a:gd name="T2" fmla="*/ 111 w 216"/>
                  <a:gd name="T3" fmla="*/ 148 h 148"/>
                  <a:gd name="T4" fmla="*/ 109 w 216"/>
                  <a:gd name="T5" fmla="*/ 148 h 148"/>
                  <a:gd name="T6" fmla="*/ 109 w 216"/>
                  <a:gd name="T7" fmla="*/ 148 h 148"/>
                  <a:gd name="T8" fmla="*/ 107 w 216"/>
                  <a:gd name="T9" fmla="*/ 148 h 148"/>
                  <a:gd name="T10" fmla="*/ 45 w 216"/>
                  <a:gd name="T11" fmla="*/ 148 h 148"/>
                  <a:gd name="T12" fmla="*/ 0 w 216"/>
                  <a:gd name="T13" fmla="*/ 103 h 148"/>
                  <a:gd name="T14" fmla="*/ 0 w 216"/>
                  <a:gd name="T15" fmla="*/ 101 h 148"/>
                  <a:gd name="T16" fmla="*/ 42 w 216"/>
                  <a:gd name="T17" fmla="*/ 56 h 148"/>
                  <a:gd name="T18" fmla="*/ 112 w 216"/>
                  <a:gd name="T19" fmla="*/ 0 h 148"/>
                  <a:gd name="T20" fmla="*/ 112 w 216"/>
                  <a:gd name="T21" fmla="*/ 0 h 148"/>
                  <a:gd name="T22" fmla="*/ 184 w 216"/>
                  <a:gd name="T23" fmla="*/ 72 h 148"/>
                  <a:gd name="T24" fmla="*/ 184 w 216"/>
                  <a:gd name="T25" fmla="*/ 72 h 148"/>
                  <a:gd name="T26" fmla="*/ 184 w 216"/>
                  <a:gd name="T27" fmla="*/ 76 h 148"/>
                  <a:gd name="T28" fmla="*/ 216 w 216"/>
                  <a:gd name="T29" fmla="*/ 111 h 148"/>
                  <a:gd name="T30" fmla="*/ 216 w 216"/>
                  <a:gd name="T31" fmla="*/ 113 h 148"/>
                  <a:gd name="T32" fmla="*/ 181 w 216"/>
                  <a:gd name="T33" fmla="*/ 148 h 148"/>
                  <a:gd name="T34" fmla="*/ 109 w 216"/>
                  <a:gd name="T35" fmla="*/ 140 h 148"/>
                  <a:gd name="T36" fmla="*/ 109 w 216"/>
                  <a:gd name="T37" fmla="*/ 140 h 148"/>
                  <a:gd name="T38" fmla="*/ 111 w 216"/>
                  <a:gd name="T39" fmla="*/ 140 h 148"/>
                  <a:gd name="T40" fmla="*/ 181 w 216"/>
                  <a:gd name="T41" fmla="*/ 140 h 148"/>
                  <a:gd name="T42" fmla="*/ 208 w 216"/>
                  <a:gd name="T43" fmla="*/ 113 h 148"/>
                  <a:gd name="T44" fmla="*/ 208 w 216"/>
                  <a:gd name="T45" fmla="*/ 111 h 148"/>
                  <a:gd name="T46" fmla="*/ 181 w 216"/>
                  <a:gd name="T47" fmla="*/ 84 h 148"/>
                  <a:gd name="T48" fmla="*/ 175 w 216"/>
                  <a:gd name="T49" fmla="*/ 84 h 148"/>
                  <a:gd name="T50" fmla="*/ 176 w 216"/>
                  <a:gd name="T51" fmla="*/ 80 h 148"/>
                  <a:gd name="T52" fmla="*/ 176 w 216"/>
                  <a:gd name="T53" fmla="*/ 72 h 148"/>
                  <a:gd name="T54" fmla="*/ 176 w 216"/>
                  <a:gd name="T55" fmla="*/ 72 h 148"/>
                  <a:gd name="T56" fmla="*/ 112 w 216"/>
                  <a:gd name="T57" fmla="*/ 8 h 148"/>
                  <a:gd name="T58" fmla="*/ 112 w 216"/>
                  <a:gd name="T59" fmla="*/ 8 h 148"/>
                  <a:gd name="T60" fmla="*/ 49 w 216"/>
                  <a:gd name="T61" fmla="*/ 61 h 148"/>
                  <a:gd name="T62" fmla="*/ 48 w 216"/>
                  <a:gd name="T63" fmla="*/ 64 h 148"/>
                  <a:gd name="T64" fmla="*/ 45 w 216"/>
                  <a:gd name="T65" fmla="*/ 64 h 148"/>
                  <a:gd name="T66" fmla="*/ 8 w 216"/>
                  <a:gd name="T67" fmla="*/ 101 h 148"/>
                  <a:gd name="T68" fmla="*/ 8 w 216"/>
                  <a:gd name="T69" fmla="*/ 103 h 148"/>
                  <a:gd name="T70" fmla="*/ 45 w 216"/>
                  <a:gd name="T71" fmla="*/ 140 h 148"/>
                  <a:gd name="T72" fmla="*/ 107 w 216"/>
                  <a:gd name="T73" fmla="*/ 140 h 148"/>
                  <a:gd name="T74" fmla="*/ 108 w 216"/>
                  <a:gd name="T75" fmla="*/ 140 h 148"/>
                  <a:gd name="T76" fmla="*/ 109 w 216"/>
                  <a:gd name="T77" fmla="*/ 14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6" h="148">
                    <a:moveTo>
                      <a:pt x="181" y="148"/>
                    </a:moveTo>
                    <a:cubicBezTo>
                      <a:pt x="111" y="148"/>
                      <a:pt x="111" y="148"/>
                      <a:pt x="111" y="148"/>
                    </a:cubicBezTo>
                    <a:cubicBezTo>
                      <a:pt x="110" y="148"/>
                      <a:pt x="110" y="148"/>
                      <a:pt x="109" y="148"/>
                    </a:cubicBezTo>
                    <a:cubicBezTo>
                      <a:pt x="109" y="148"/>
                      <a:pt x="109" y="148"/>
                      <a:pt x="109" y="148"/>
                    </a:cubicBezTo>
                    <a:cubicBezTo>
                      <a:pt x="108" y="148"/>
                      <a:pt x="107" y="148"/>
                      <a:pt x="107" y="148"/>
                    </a:cubicBezTo>
                    <a:cubicBezTo>
                      <a:pt x="45" y="148"/>
                      <a:pt x="45" y="148"/>
                      <a:pt x="45" y="148"/>
                    </a:cubicBezTo>
                    <a:cubicBezTo>
                      <a:pt x="20" y="148"/>
                      <a:pt x="0" y="128"/>
                      <a:pt x="0" y="103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78"/>
                      <a:pt x="18" y="58"/>
                      <a:pt x="42" y="56"/>
                    </a:cubicBezTo>
                    <a:cubicBezTo>
                      <a:pt x="49" y="23"/>
                      <a:pt x="78" y="0"/>
                      <a:pt x="112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52" y="0"/>
                      <a:pt x="184" y="32"/>
                      <a:pt x="184" y="72"/>
                    </a:cubicBezTo>
                    <a:cubicBezTo>
                      <a:pt x="184" y="72"/>
                      <a:pt x="184" y="72"/>
                      <a:pt x="184" y="72"/>
                    </a:cubicBezTo>
                    <a:cubicBezTo>
                      <a:pt x="184" y="74"/>
                      <a:pt x="184" y="75"/>
                      <a:pt x="184" y="76"/>
                    </a:cubicBezTo>
                    <a:cubicBezTo>
                      <a:pt x="202" y="78"/>
                      <a:pt x="216" y="93"/>
                      <a:pt x="216" y="111"/>
                    </a:cubicBezTo>
                    <a:cubicBezTo>
                      <a:pt x="216" y="113"/>
                      <a:pt x="216" y="113"/>
                      <a:pt x="216" y="113"/>
                    </a:cubicBezTo>
                    <a:cubicBezTo>
                      <a:pt x="216" y="132"/>
                      <a:pt x="200" y="148"/>
                      <a:pt x="181" y="148"/>
                    </a:cubicBezTo>
                    <a:close/>
                    <a:moveTo>
                      <a:pt x="109" y="140"/>
                    </a:moveTo>
                    <a:cubicBezTo>
                      <a:pt x="109" y="140"/>
                      <a:pt x="109" y="140"/>
                      <a:pt x="109" y="140"/>
                    </a:cubicBezTo>
                    <a:cubicBezTo>
                      <a:pt x="110" y="140"/>
                      <a:pt x="110" y="140"/>
                      <a:pt x="111" y="140"/>
                    </a:cubicBezTo>
                    <a:cubicBezTo>
                      <a:pt x="181" y="140"/>
                      <a:pt x="181" y="140"/>
                      <a:pt x="181" y="140"/>
                    </a:cubicBezTo>
                    <a:cubicBezTo>
                      <a:pt x="196" y="140"/>
                      <a:pt x="208" y="128"/>
                      <a:pt x="208" y="113"/>
                    </a:cubicBezTo>
                    <a:cubicBezTo>
                      <a:pt x="208" y="111"/>
                      <a:pt x="208" y="111"/>
                      <a:pt x="208" y="111"/>
                    </a:cubicBezTo>
                    <a:cubicBezTo>
                      <a:pt x="208" y="96"/>
                      <a:pt x="196" y="84"/>
                      <a:pt x="181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6" y="80"/>
                      <a:pt x="176" y="80"/>
                      <a:pt x="176" y="80"/>
                    </a:cubicBezTo>
                    <a:cubicBezTo>
                      <a:pt x="176" y="77"/>
                      <a:pt x="176" y="75"/>
                      <a:pt x="176" y="72"/>
                    </a:cubicBezTo>
                    <a:cubicBezTo>
                      <a:pt x="176" y="72"/>
                      <a:pt x="176" y="72"/>
                      <a:pt x="176" y="72"/>
                    </a:cubicBezTo>
                    <a:cubicBezTo>
                      <a:pt x="176" y="37"/>
                      <a:pt x="147" y="8"/>
                      <a:pt x="112" y="8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81" y="8"/>
                      <a:pt x="54" y="30"/>
                      <a:pt x="49" y="61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25" y="64"/>
                      <a:pt x="8" y="81"/>
                      <a:pt x="8" y="101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8" y="123"/>
                      <a:pt x="25" y="140"/>
                      <a:pt x="45" y="140"/>
                    </a:cubicBezTo>
                    <a:cubicBezTo>
                      <a:pt x="107" y="140"/>
                      <a:pt x="107" y="140"/>
                      <a:pt x="107" y="140"/>
                    </a:cubicBezTo>
                    <a:cubicBezTo>
                      <a:pt x="107" y="140"/>
                      <a:pt x="108" y="140"/>
                      <a:pt x="108" y="140"/>
                    </a:cubicBezTo>
                    <a:lnTo>
                      <a:pt x="109" y="1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7864013" y="4008990"/>
            <a:ext cx="3374960" cy="730184"/>
            <a:chOff x="7864013" y="4008990"/>
            <a:chExt cx="3374960" cy="730184"/>
          </a:xfrm>
        </p:grpSpPr>
        <p:sp>
          <p:nvSpPr>
            <p:cNvPr id="117" name="TextBox 116"/>
            <p:cNvSpPr txBox="1"/>
            <p:nvPr/>
          </p:nvSpPr>
          <p:spPr>
            <a:xfrm>
              <a:off x="8432850" y="4008990"/>
              <a:ext cx="17759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Insert text here</a:t>
              </a:r>
              <a:endParaRPr lang="id-ID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432850" y="4277509"/>
              <a:ext cx="28061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id-ID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Sed ut perspiciatis unde omnis iste natus error sit voluptatem.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7864013" y="4120735"/>
              <a:ext cx="506695" cy="506695"/>
              <a:chOff x="7864013" y="4120735"/>
              <a:chExt cx="506695" cy="506695"/>
            </a:xfrm>
          </p:grpSpPr>
          <p:sp>
            <p:nvSpPr>
              <p:cNvPr id="136" name="Oval 135"/>
              <p:cNvSpPr/>
              <p:nvPr/>
            </p:nvSpPr>
            <p:spPr>
              <a:xfrm>
                <a:off x="7864013" y="4120735"/>
                <a:ext cx="506695" cy="506695"/>
              </a:xfrm>
              <a:prstGeom prst="ellipse">
                <a:avLst/>
              </a:prstGeom>
              <a:gradFill>
                <a:gsLst>
                  <a:gs pos="10000">
                    <a:schemeClr val="accent1">
                      <a:alpha val="70000"/>
                    </a:schemeClr>
                  </a:gs>
                  <a:gs pos="100000">
                    <a:srgbClr val="623FE9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85" name="Freeform 87"/>
              <p:cNvSpPr>
                <a:spLocks noEditPoints="1"/>
              </p:cNvSpPr>
              <p:nvPr/>
            </p:nvSpPr>
            <p:spPr bwMode="auto">
              <a:xfrm>
                <a:off x="8005678" y="4307449"/>
                <a:ext cx="223364" cy="133266"/>
              </a:xfrm>
              <a:custGeom>
                <a:avLst/>
                <a:gdLst>
                  <a:gd name="T0" fmla="*/ 156 w 200"/>
                  <a:gd name="T1" fmla="*/ 0 h 120"/>
                  <a:gd name="T2" fmla="*/ 44 w 200"/>
                  <a:gd name="T3" fmla="*/ 0 h 120"/>
                  <a:gd name="T4" fmla="*/ 0 w 200"/>
                  <a:gd name="T5" fmla="*/ 40 h 120"/>
                  <a:gd name="T6" fmla="*/ 0 w 200"/>
                  <a:gd name="T7" fmla="*/ 120 h 120"/>
                  <a:gd name="T8" fmla="*/ 200 w 200"/>
                  <a:gd name="T9" fmla="*/ 120 h 120"/>
                  <a:gd name="T10" fmla="*/ 200 w 200"/>
                  <a:gd name="T11" fmla="*/ 40 h 120"/>
                  <a:gd name="T12" fmla="*/ 156 w 200"/>
                  <a:gd name="T13" fmla="*/ 0 h 120"/>
                  <a:gd name="T14" fmla="*/ 48 w 200"/>
                  <a:gd name="T15" fmla="*/ 8 h 120"/>
                  <a:gd name="T16" fmla="*/ 153 w 200"/>
                  <a:gd name="T17" fmla="*/ 8 h 120"/>
                  <a:gd name="T18" fmla="*/ 189 w 200"/>
                  <a:gd name="T19" fmla="*/ 40 h 120"/>
                  <a:gd name="T20" fmla="*/ 128 w 200"/>
                  <a:gd name="T21" fmla="*/ 40 h 120"/>
                  <a:gd name="T22" fmla="*/ 100 w 200"/>
                  <a:gd name="T23" fmla="*/ 68 h 120"/>
                  <a:gd name="T24" fmla="*/ 72 w 200"/>
                  <a:gd name="T25" fmla="*/ 40 h 120"/>
                  <a:gd name="T26" fmla="*/ 11 w 200"/>
                  <a:gd name="T27" fmla="*/ 40 h 120"/>
                  <a:gd name="T28" fmla="*/ 48 w 200"/>
                  <a:gd name="T29" fmla="*/ 8 h 120"/>
                  <a:gd name="T30" fmla="*/ 192 w 200"/>
                  <a:gd name="T31" fmla="*/ 112 h 120"/>
                  <a:gd name="T32" fmla="*/ 8 w 200"/>
                  <a:gd name="T33" fmla="*/ 112 h 120"/>
                  <a:gd name="T34" fmla="*/ 8 w 200"/>
                  <a:gd name="T35" fmla="*/ 48 h 120"/>
                  <a:gd name="T36" fmla="*/ 65 w 200"/>
                  <a:gd name="T37" fmla="*/ 48 h 120"/>
                  <a:gd name="T38" fmla="*/ 100 w 200"/>
                  <a:gd name="T39" fmla="*/ 76 h 120"/>
                  <a:gd name="T40" fmla="*/ 135 w 200"/>
                  <a:gd name="T41" fmla="*/ 48 h 120"/>
                  <a:gd name="T42" fmla="*/ 192 w 200"/>
                  <a:gd name="T43" fmla="*/ 48 h 120"/>
                  <a:gd name="T44" fmla="*/ 192 w 200"/>
                  <a:gd name="T45" fmla="*/ 11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0" h="120">
                    <a:moveTo>
                      <a:pt x="156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200" y="120"/>
                      <a:pt x="200" y="120"/>
                      <a:pt x="200" y="120"/>
                    </a:cubicBezTo>
                    <a:cubicBezTo>
                      <a:pt x="200" y="40"/>
                      <a:pt x="200" y="40"/>
                      <a:pt x="200" y="40"/>
                    </a:cubicBezTo>
                    <a:lnTo>
                      <a:pt x="156" y="0"/>
                    </a:lnTo>
                    <a:close/>
                    <a:moveTo>
                      <a:pt x="48" y="8"/>
                    </a:moveTo>
                    <a:cubicBezTo>
                      <a:pt x="153" y="8"/>
                      <a:pt x="153" y="8"/>
                      <a:pt x="153" y="8"/>
                    </a:cubicBezTo>
                    <a:cubicBezTo>
                      <a:pt x="189" y="40"/>
                      <a:pt x="189" y="40"/>
                      <a:pt x="189" y="40"/>
                    </a:cubicBezTo>
                    <a:cubicBezTo>
                      <a:pt x="128" y="40"/>
                      <a:pt x="128" y="40"/>
                      <a:pt x="128" y="40"/>
                    </a:cubicBezTo>
                    <a:cubicBezTo>
                      <a:pt x="128" y="55"/>
                      <a:pt x="115" y="68"/>
                      <a:pt x="100" y="68"/>
                    </a:cubicBezTo>
                    <a:cubicBezTo>
                      <a:pt x="85" y="68"/>
                      <a:pt x="72" y="55"/>
                      <a:pt x="72" y="40"/>
                    </a:cubicBezTo>
                    <a:cubicBezTo>
                      <a:pt x="11" y="40"/>
                      <a:pt x="11" y="40"/>
                      <a:pt x="11" y="40"/>
                    </a:cubicBezTo>
                    <a:lnTo>
                      <a:pt x="48" y="8"/>
                    </a:lnTo>
                    <a:close/>
                    <a:moveTo>
                      <a:pt x="192" y="112"/>
                    </a:moveTo>
                    <a:cubicBezTo>
                      <a:pt x="8" y="112"/>
                      <a:pt x="8" y="112"/>
                      <a:pt x="8" y="112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65" y="48"/>
                      <a:pt x="65" y="48"/>
                      <a:pt x="65" y="48"/>
                    </a:cubicBezTo>
                    <a:cubicBezTo>
                      <a:pt x="69" y="63"/>
                      <a:pt x="83" y="76"/>
                      <a:pt x="100" y="76"/>
                    </a:cubicBezTo>
                    <a:cubicBezTo>
                      <a:pt x="117" y="76"/>
                      <a:pt x="131" y="63"/>
                      <a:pt x="135" y="48"/>
                    </a:cubicBezTo>
                    <a:cubicBezTo>
                      <a:pt x="192" y="48"/>
                      <a:pt x="192" y="48"/>
                      <a:pt x="192" y="48"/>
                    </a:cubicBezTo>
                    <a:lnTo>
                      <a:pt x="192" y="1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7864013" y="2071376"/>
            <a:ext cx="3374960" cy="730184"/>
            <a:chOff x="7864013" y="2071376"/>
            <a:chExt cx="3374960" cy="730184"/>
          </a:xfrm>
        </p:grpSpPr>
        <p:sp>
          <p:nvSpPr>
            <p:cNvPr id="138" name="TextBox 137"/>
            <p:cNvSpPr txBox="1"/>
            <p:nvPr/>
          </p:nvSpPr>
          <p:spPr>
            <a:xfrm>
              <a:off x="8432850" y="2071376"/>
              <a:ext cx="17759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Insert text here</a:t>
              </a:r>
              <a:endParaRPr lang="id-ID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8432850" y="2339895"/>
              <a:ext cx="28061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id-ID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Sed ut perspiciatis unde omnis iste natus error sit voluptatem.</a:t>
              </a: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7864013" y="2183121"/>
              <a:ext cx="506695" cy="506695"/>
              <a:chOff x="7864013" y="2183121"/>
              <a:chExt cx="506695" cy="506695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7864013" y="2183121"/>
                <a:ext cx="506695" cy="506695"/>
              </a:xfrm>
              <a:prstGeom prst="ellipse">
                <a:avLst/>
              </a:prstGeom>
              <a:gradFill>
                <a:gsLst>
                  <a:gs pos="10000">
                    <a:schemeClr val="accent1">
                      <a:alpha val="70000"/>
                    </a:schemeClr>
                  </a:gs>
                  <a:gs pos="100000">
                    <a:srgbClr val="623FE9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86" name="Freeform 178"/>
              <p:cNvSpPr>
                <a:spLocks noEditPoints="1"/>
              </p:cNvSpPr>
              <p:nvPr/>
            </p:nvSpPr>
            <p:spPr bwMode="auto">
              <a:xfrm>
                <a:off x="8007556" y="2327603"/>
                <a:ext cx="219608" cy="217730"/>
              </a:xfrm>
              <a:custGeom>
                <a:avLst/>
                <a:gdLst>
                  <a:gd name="T0" fmla="*/ 117 w 117"/>
                  <a:gd name="T1" fmla="*/ 27 h 116"/>
                  <a:gd name="T2" fmla="*/ 113 w 117"/>
                  <a:gd name="T3" fmla="*/ 23 h 116"/>
                  <a:gd name="T4" fmla="*/ 82 w 117"/>
                  <a:gd name="T5" fmla="*/ 56 h 116"/>
                  <a:gd name="T6" fmla="*/ 61 w 117"/>
                  <a:gd name="T7" fmla="*/ 35 h 116"/>
                  <a:gd name="T8" fmla="*/ 93 w 117"/>
                  <a:gd name="T9" fmla="*/ 3 h 116"/>
                  <a:gd name="T10" fmla="*/ 90 w 117"/>
                  <a:gd name="T11" fmla="*/ 0 h 116"/>
                  <a:gd name="T12" fmla="*/ 58 w 117"/>
                  <a:gd name="T13" fmla="*/ 32 h 116"/>
                  <a:gd name="T14" fmla="*/ 37 w 117"/>
                  <a:gd name="T15" fmla="*/ 10 h 116"/>
                  <a:gd name="T16" fmla="*/ 34 w 117"/>
                  <a:gd name="T17" fmla="*/ 14 h 116"/>
                  <a:gd name="T18" fmla="*/ 44 w 117"/>
                  <a:gd name="T19" fmla="*/ 24 h 116"/>
                  <a:gd name="T20" fmla="*/ 0 w 117"/>
                  <a:gd name="T21" fmla="*/ 67 h 116"/>
                  <a:gd name="T22" fmla="*/ 49 w 117"/>
                  <a:gd name="T23" fmla="*/ 116 h 116"/>
                  <a:gd name="T24" fmla="*/ 93 w 117"/>
                  <a:gd name="T25" fmla="*/ 73 h 116"/>
                  <a:gd name="T26" fmla="*/ 103 w 117"/>
                  <a:gd name="T27" fmla="*/ 83 h 116"/>
                  <a:gd name="T28" fmla="*/ 106 w 117"/>
                  <a:gd name="T29" fmla="*/ 80 h 116"/>
                  <a:gd name="T30" fmla="*/ 85 w 117"/>
                  <a:gd name="T31" fmla="*/ 59 h 116"/>
                  <a:gd name="T32" fmla="*/ 117 w 117"/>
                  <a:gd name="T33" fmla="*/ 27 h 116"/>
                  <a:gd name="T34" fmla="*/ 49 w 117"/>
                  <a:gd name="T35" fmla="*/ 110 h 116"/>
                  <a:gd name="T36" fmla="*/ 7 w 117"/>
                  <a:gd name="T37" fmla="*/ 67 h 116"/>
                  <a:gd name="T38" fmla="*/ 47 w 117"/>
                  <a:gd name="T39" fmla="*/ 28 h 116"/>
                  <a:gd name="T40" fmla="*/ 68 w 117"/>
                  <a:gd name="T41" fmla="*/ 48 h 116"/>
                  <a:gd name="T42" fmla="*/ 89 w 117"/>
                  <a:gd name="T43" fmla="*/ 70 h 116"/>
                  <a:gd name="T44" fmla="*/ 49 w 117"/>
                  <a:gd name="T45" fmla="*/ 11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7" h="116">
                    <a:moveTo>
                      <a:pt x="117" y="27"/>
                    </a:moveTo>
                    <a:lnTo>
                      <a:pt x="113" y="23"/>
                    </a:lnTo>
                    <a:lnTo>
                      <a:pt x="82" y="56"/>
                    </a:lnTo>
                    <a:lnTo>
                      <a:pt x="61" y="35"/>
                    </a:lnTo>
                    <a:lnTo>
                      <a:pt x="93" y="3"/>
                    </a:lnTo>
                    <a:lnTo>
                      <a:pt x="90" y="0"/>
                    </a:lnTo>
                    <a:lnTo>
                      <a:pt x="58" y="32"/>
                    </a:lnTo>
                    <a:lnTo>
                      <a:pt x="37" y="10"/>
                    </a:lnTo>
                    <a:lnTo>
                      <a:pt x="34" y="14"/>
                    </a:lnTo>
                    <a:lnTo>
                      <a:pt x="44" y="24"/>
                    </a:lnTo>
                    <a:lnTo>
                      <a:pt x="0" y="67"/>
                    </a:lnTo>
                    <a:lnTo>
                      <a:pt x="49" y="116"/>
                    </a:lnTo>
                    <a:lnTo>
                      <a:pt x="93" y="73"/>
                    </a:lnTo>
                    <a:lnTo>
                      <a:pt x="103" y="83"/>
                    </a:lnTo>
                    <a:lnTo>
                      <a:pt x="106" y="80"/>
                    </a:lnTo>
                    <a:lnTo>
                      <a:pt x="85" y="59"/>
                    </a:lnTo>
                    <a:lnTo>
                      <a:pt x="117" y="27"/>
                    </a:lnTo>
                    <a:close/>
                    <a:moveTo>
                      <a:pt x="49" y="110"/>
                    </a:moveTo>
                    <a:lnTo>
                      <a:pt x="7" y="67"/>
                    </a:lnTo>
                    <a:lnTo>
                      <a:pt x="47" y="28"/>
                    </a:lnTo>
                    <a:lnTo>
                      <a:pt x="68" y="48"/>
                    </a:lnTo>
                    <a:lnTo>
                      <a:pt x="89" y="70"/>
                    </a:lnTo>
                    <a:lnTo>
                      <a:pt x="49" y="1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5497553" y="4057720"/>
            <a:ext cx="1563123" cy="1563123"/>
            <a:chOff x="5570123" y="4057720"/>
            <a:chExt cx="1563123" cy="1563123"/>
          </a:xfrm>
        </p:grpSpPr>
        <p:sp>
          <p:nvSpPr>
            <p:cNvPr id="189" name="Rectangle: Rounded Corners 188"/>
            <p:cNvSpPr/>
            <p:nvPr/>
          </p:nvSpPr>
          <p:spPr>
            <a:xfrm>
              <a:off x="5570123" y="4057720"/>
              <a:ext cx="1563123" cy="1563123"/>
            </a:xfrm>
            <a:prstGeom prst="roundRect">
              <a:avLst>
                <a:gd name="adj" fmla="val 2972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dist="50800" dir="5400000" algn="t" rotWithShape="0">
                <a:schemeClr val="tx1"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5682098" y="4734956"/>
              <a:ext cx="1339173" cy="819307"/>
              <a:chOff x="5682098" y="4666321"/>
              <a:chExt cx="1339173" cy="819307"/>
            </a:xfrm>
          </p:grpSpPr>
          <p:sp>
            <p:nvSpPr>
              <p:cNvPr id="190" name="TextBox 189"/>
              <p:cNvSpPr txBox="1"/>
              <p:nvPr/>
            </p:nvSpPr>
            <p:spPr>
              <a:xfrm>
                <a:off x="5682098" y="4977797"/>
                <a:ext cx="1339173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900" i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“enim ipsam voluptatem quia voluptas sit.</a:t>
                </a:r>
                <a:endParaRPr lang="en-US" sz="900" i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5795840" y="4666321"/>
                <a:ext cx="1111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1425</a:t>
                </a:r>
              </a:p>
            </p:txBody>
          </p:sp>
        </p:grpSp>
        <p:sp>
          <p:nvSpPr>
            <p:cNvPr id="192" name="Freeform 158"/>
            <p:cNvSpPr>
              <a:spLocks noEditPoints="1"/>
            </p:cNvSpPr>
            <p:nvPr/>
          </p:nvSpPr>
          <p:spPr bwMode="auto">
            <a:xfrm>
              <a:off x="6150959" y="4255568"/>
              <a:ext cx="356826" cy="422648"/>
            </a:xfrm>
            <a:custGeom>
              <a:avLst/>
              <a:gdLst>
                <a:gd name="T0" fmla="*/ 85 w 172"/>
                <a:gd name="T1" fmla="*/ 204 h 204"/>
                <a:gd name="T2" fmla="*/ 85 w 172"/>
                <a:gd name="T3" fmla="*/ 204 h 204"/>
                <a:gd name="T4" fmla="*/ 4 w 172"/>
                <a:gd name="T5" fmla="*/ 185 h 204"/>
                <a:gd name="T6" fmla="*/ 2 w 172"/>
                <a:gd name="T7" fmla="*/ 184 h 204"/>
                <a:gd name="T8" fmla="*/ 2 w 172"/>
                <a:gd name="T9" fmla="*/ 181 h 204"/>
                <a:gd name="T10" fmla="*/ 15 w 172"/>
                <a:gd name="T11" fmla="*/ 143 h 204"/>
                <a:gd name="T12" fmla="*/ 61 w 172"/>
                <a:gd name="T13" fmla="*/ 125 h 204"/>
                <a:gd name="T14" fmla="*/ 61 w 172"/>
                <a:gd name="T15" fmla="*/ 121 h 204"/>
                <a:gd name="T16" fmla="*/ 15 w 172"/>
                <a:gd name="T17" fmla="*/ 99 h 204"/>
                <a:gd name="T18" fmla="*/ 9 w 172"/>
                <a:gd name="T19" fmla="*/ 93 h 204"/>
                <a:gd name="T20" fmla="*/ 17 w 172"/>
                <a:gd name="T21" fmla="*/ 92 h 204"/>
                <a:gd name="T22" fmla="*/ 40 w 172"/>
                <a:gd name="T23" fmla="*/ 64 h 204"/>
                <a:gd name="T24" fmla="*/ 46 w 172"/>
                <a:gd name="T25" fmla="*/ 35 h 204"/>
                <a:gd name="T26" fmla="*/ 83 w 172"/>
                <a:gd name="T27" fmla="*/ 0 h 204"/>
                <a:gd name="T28" fmla="*/ 88 w 172"/>
                <a:gd name="T29" fmla="*/ 0 h 204"/>
                <a:gd name="T30" fmla="*/ 118 w 172"/>
                <a:gd name="T31" fmla="*/ 13 h 204"/>
                <a:gd name="T32" fmla="*/ 135 w 172"/>
                <a:gd name="T33" fmla="*/ 75 h 204"/>
                <a:gd name="T34" fmla="*/ 152 w 172"/>
                <a:gd name="T35" fmla="*/ 92 h 204"/>
                <a:gd name="T36" fmla="*/ 157 w 172"/>
                <a:gd name="T37" fmla="*/ 93 h 204"/>
                <a:gd name="T38" fmla="*/ 154 w 172"/>
                <a:gd name="T39" fmla="*/ 98 h 204"/>
                <a:gd name="T40" fmla="*/ 110 w 172"/>
                <a:gd name="T41" fmla="*/ 120 h 204"/>
                <a:gd name="T42" fmla="*/ 111 w 172"/>
                <a:gd name="T43" fmla="*/ 126 h 204"/>
                <a:gd name="T44" fmla="*/ 144 w 172"/>
                <a:gd name="T45" fmla="*/ 134 h 204"/>
                <a:gd name="T46" fmla="*/ 172 w 172"/>
                <a:gd name="T47" fmla="*/ 181 h 204"/>
                <a:gd name="T48" fmla="*/ 172 w 172"/>
                <a:gd name="T49" fmla="*/ 184 h 204"/>
                <a:gd name="T50" fmla="*/ 170 w 172"/>
                <a:gd name="T51" fmla="*/ 185 h 204"/>
                <a:gd name="T52" fmla="*/ 85 w 172"/>
                <a:gd name="T53" fmla="*/ 204 h 204"/>
                <a:gd name="T54" fmla="*/ 10 w 172"/>
                <a:gd name="T55" fmla="*/ 178 h 204"/>
                <a:gd name="T56" fmla="*/ 85 w 172"/>
                <a:gd name="T57" fmla="*/ 196 h 204"/>
                <a:gd name="T58" fmla="*/ 85 w 172"/>
                <a:gd name="T59" fmla="*/ 200 h 204"/>
                <a:gd name="T60" fmla="*/ 85 w 172"/>
                <a:gd name="T61" fmla="*/ 196 h 204"/>
                <a:gd name="T62" fmla="*/ 164 w 172"/>
                <a:gd name="T63" fmla="*/ 178 h 204"/>
                <a:gd name="T64" fmla="*/ 109 w 172"/>
                <a:gd name="T65" fmla="*/ 134 h 204"/>
                <a:gd name="T66" fmla="*/ 108 w 172"/>
                <a:gd name="T67" fmla="*/ 134 h 204"/>
                <a:gd name="T68" fmla="*/ 104 w 172"/>
                <a:gd name="T69" fmla="*/ 134 h 204"/>
                <a:gd name="T70" fmla="*/ 101 w 172"/>
                <a:gd name="T71" fmla="*/ 113 h 204"/>
                <a:gd name="T72" fmla="*/ 106 w 172"/>
                <a:gd name="T73" fmla="*/ 112 h 204"/>
                <a:gd name="T74" fmla="*/ 144 w 172"/>
                <a:gd name="T75" fmla="*/ 97 h 204"/>
                <a:gd name="T76" fmla="*/ 127 w 172"/>
                <a:gd name="T77" fmla="*/ 76 h 204"/>
                <a:gd name="T78" fmla="*/ 127 w 172"/>
                <a:gd name="T79" fmla="*/ 75 h 204"/>
                <a:gd name="T80" fmla="*/ 127 w 172"/>
                <a:gd name="T81" fmla="*/ 75 h 204"/>
                <a:gd name="T82" fmla="*/ 112 w 172"/>
                <a:gd name="T83" fmla="*/ 18 h 204"/>
                <a:gd name="T84" fmla="*/ 84 w 172"/>
                <a:gd name="T85" fmla="*/ 8 h 204"/>
                <a:gd name="T86" fmla="*/ 48 w 172"/>
                <a:gd name="T87" fmla="*/ 64 h 204"/>
                <a:gd name="T88" fmla="*/ 48 w 172"/>
                <a:gd name="T89" fmla="*/ 65 h 204"/>
                <a:gd name="T90" fmla="*/ 25 w 172"/>
                <a:gd name="T91" fmla="*/ 98 h 204"/>
                <a:gd name="T92" fmla="*/ 60 w 172"/>
                <a:gd name="T93" fmla="*/ 113 h 204"/>
                <a:gd name="T94" fmla="*/ 64 w 172"/>
                <a:gd name="T95" fmla="*/ 113 h 204"/>
                <a:gd name="T96" fmla="*/ 69 w 172"/>
                <a:gd name="T97" fmla="*/ 112 h 204"/>
                <a:gd name="T98" fmla="*/ 69 w 172"/>
                <a:gd name="T99" fmla="*/ 133 h 204"/>
                <a:gd name="T100" fmla="*/ 65 w 172"/>
                <a:gd name="T101" fmla="*/ 133 h 204"/>
                <a:gd name="T102" fmla="*/ 21 w 172"/>
                <a:gd name="T103" fmla="*/ 149 h 204"/>
                <a:gd name="T104" fmla="*/ 10 w 172"/>
                <a:gd name="T105" fmla="*/ 17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2" h="204">
                  <a:moveTo>
                    <a:pt x="85" y="204"/>
                  </a:moveTo>
                  <a:cubicBezTo>
                    <a:pt x="85" y="204"/>
                    <a:pt x="85" y="204"/>
                    <a:pt x="85" y="204"/>
                  </a:cubicBezTo>
                  <a:cubicBezTo>
                    <a:pt x="45" y="204"/>
                    <a:pt x="6" y="185"/>
                    <a:pt x="4" y="185"/>
                  </a:cubicBezTo>
                  <a:cubicBezTo>
                    <a:pt x="2" y="184"/>
                    <a:pt x="2" y="184"/>
                    <a:pt x="2" y="184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2" y="181"/>
                    <a:pt x="0" y="160"/>
                    <a:pt x="15" y="143"/>
                  </a:cubicBezTo>
                  <a:cubicBezTo>
                    <a:pt x="25" y="132"/>
                    <a:pt x="40" y="126"/>
                    <a:pt x="61" y="125"/>
                  </a:cubicBezTo>
                  <a:cubicBezTo>
                    <a:pt x="61" y="121"/>
                    <a:pt x="61" y="121"/>
                    <a:pt x="61" y="121"/>
                  </a:cubicBezTo>
                  <a:cubicBezTo>
                    <a:pt x="53" y="121"/>
                    <a:pt x="35" y="119"/>
                    <a:pt x="15" y="99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8" y="92"/>
                    <a:pt x="36" y="89"/>
                    <a:pt x="40" y="64"/>
                  </a:cubicBezTo>
                  <a:cubicBezTo>
                    <a:pt x="40" y="62"/>
                    <a:pt x="41" y="48"/>
                    <a:pt x="46" y="35"/>
                  </a:cubicBezTo>
                  <a:cubicBezTo>
                    <a:pt x="53" y="14"/>
                    <a:pt x="66" y="2"/>
                    <a:pt x="83" y="0"/>
                  </a:cubicBezTo>
                  <a:cubicBezTo>
                    <a:pt x="83" y="0"/>
                    <a:pt x="85" y="0"/>
                    <a:pt x="88" y="0"/>
                  </a:cubicBezTo>
                  <a:cubicBezTo>
                    <a:pt x="95" y="0"/>
                    <a:pt x="108" y="2"/>
                    <a:pt x="118" y="13"/>
                  </a:cubicBezTo>
                  <a:cubicBezTo>
                    <a:pt x="130" y="25"/>
                    <a:pt x="136" y="46"/>
                    <a:pt x="135" y="75"/>
                  </a:cubicBezTo>
                  <a:cubicBezTo>
                    <a:pt x="135" y="77"/>
                    <a:pt x="139" y="89"/>
                    <a:pt x="152" y="92"/>
                  </a:cubicBezTo>
                  <a:cubicBezTo>
                    <a:pt x="157" y="93"/>
                    <a:pt x="157" y="93"/>
                    <a:pt x="157" y="93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4" y="99"/>
                    <a:pt x="142" y="117"/>
                    <a:pt x="110" y="120"/>
                  </a:cubicBezTo>
                  <a:cubicBezTo>
                    <a:pt x="111" y="126"/>
                    <a:pt x="111" y="126"/>
                    <a:pt x="111" y="126"/>
                  </a:cubicBezTo>
                  <a:cubicBezTo>
                    <a:pt x="118" y="126"/>
                    <a:pt x="131" y="127"/>
                    <a:pt x="144" y="134"/>
                  </a:cubicBezTo>
                  <a:cubicBezTo>
                    <a:pt x="162" y="143"/>
                    <a:pt x="172" y="159"/>
                    <a:pt x="172" y="181"/>
                  </a:cubicBezTo>
                  <a:cubicBezTo>
                    <a:pt x="172" y="184"/>
                    <a:pt x="172" y="184"/>
                    <a:pt x="172" y="184"/>
                  </a:cubicBezTo>
                  <a:cubicBezTo>
                    <a:pt x="170" y="185"/>
                    <a:pt x="170" y="185"/>
                    <a:pt x="170" y="185"/>
                  </a:cubicBezTo>
                  <a:cubicBezTo>
                    <a:pt x="168" y="185"/>
                    <a:pt x="127" y="204"/>
                    <a:pt x="85" y="204"/>
                  </a:cubicBezTo>
                  <a:close/>
                  <a:moveTo>
                    <a:pt x="10" y="178"/>
                  </a:moveTo>
                  <a:cubicBezTo>
                    <a:pt x="18" y="182"/>
                    <a:pt x="52" y="196"/>
                    <a:pt x="85" y="196"/>
                  </a:cubicBezTo>
                  <a:cubicBezTo>
                    <a:pt x="85" y="200"/>
                    <a:pt x="85" y="200"/>
                    <a:pt x="85" y="200"/>
                  </a:cubicBezTo>
                  <a:cubicBezTo>
                    <a:pt x="85" y="196"/>
                    <a:pt x="85" y="196"/>
                    <a:pt x="85" y="196"/>
                  </a:cubicBezTo>
                  <a:cubicBezTo>
                    <a:pt x="120" y="196"/>
                    <a:pt x="155" y="182"/>
                    <a:pt x="164" y="178"/>
                  </a:cubicBezTo>
                  <a:cubicBezTo>
                    <a:pt x="162" y="136"/>
                    <a:pt x="118" y="134"/>
                    <a:pt x="109" y="134"/>
                  </a:cubicBezTo>
                  <a:cubicBezTo>
                    <a:pt x="108" y="134"/>
                    <a:pt x="108" y="134"/>
                    <a:pt x="108" y="134"/>
                  </a:cubicBezTo>
                  <a:cubicBezTo>
                    <a:pt x="104" y="134"/>
                    <a:pt x="104" y="134"/>
                    <a:pt x="104" y="134"/>
                  </a:cubicBezTo>
                  <a:cubicBezTo>
                    <a:pt x="101" y="113"/>
                    <a:pt x="101" y="113"/>
                    <a:pt x="101" y="113"/>
                  </a:cubicBezTo>
                  <a:cubicBezTo>
                    <a:pt x="106" y="112"/>
                    <a:pt x="106" y="112"/>
                    <a:pt x="106" y="112"/>
                  </a:cubicBezTo>
                  <a:cubicBezTo>
                    <a:pt x="127" y="111"/>
                    <a:pt x="139" y="103"/>
                    <a:pt x="144" y="97"/>
                  </a:cubicBezTo>
                  <a:cubicBezTo>
                    <a:pt x="130" y="91"/>
                    <a:pt x="127" y="77"/>
                    <a:pt x="127" y="76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28" y="48"/>
                    <a:pt x="123" y="29"/>
                    <a:pt x="112" y="18"/>
                  </a:cubicBezTo>
                  <a:cubicBezTo>
                    <a:pt x="100" y="5"/>
                    <a:pt x="84" y="8"/>
                    <a:pt x="84" y="8"/>
                  </a:cubicBezTo>
                  <a:cubicBezTo>
                    <a:pt x="50" y="12"/>
                    <a:pt x="48" y="64"/>
                    <a:pt x="48" y="64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5" y="86"/>
                    <a:pt x="33" y="94"/>
                    <a:pt x="25" y="98"/>
                  </a:cubicBezTo>
                  <a:cubicBezTo>
                    <a:pt x="41" y="111"/>
                    <a:pt x="53" y="113"/>
                    <a:pt x="60" y="113"/>
                  </a:cubicBezTo>
                  <a:cubicBezTo>
                    <a:pt x="63" y="113"/>
                    <a:pt x="64" y="113"/>
                    <a:pt x="64" y="113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69" y="133"/>
                    <a:pt x="69" y="133"/>
                    <a:pt x="69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45" y="133"/>
                    <a:pt x="30" y="138"/>
                    <a:pt x="21" y="149"/>
                  </a:cubicBezTo>
                  <a:cubicBezTo>
                    <a:pt x="11" y="159"/>
                    <a:pt x="10" y="173"/>
                    <a:pt x="10" y="17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497553" y="2183121"/>
            <a:ext cx="1563123" cy="1563123"/>
            <a:chOff x="5570123" y="2183121"/>
            <a:chExt cx="1563123" cy="1563123"/>
          </a:xfrm>
        </p:grpSpPr>
        <p:sp>
          <p:nvSpPr>
            <p:cNvPr id="61" name="Rectangle: Rounded Corners 60"/>
            <p:cNvSpPr/>
            <p:nvPr/>
          </p:nvSpPr>
          <p:spPr>
            <a:xfrm>
              <a:off x="5570123" y="2183121"/>
              <a:ext cx="1563123" cy="1563123"/>
            </a:xfrm>
            <a:prstGeom prst="roundRect">
              <a:avLst>
                <a:gd name="adj" fmla="val 2972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dist="50800" dir="5400000" algn="t" rotWithShape="0">
                <a:schemeClr val="tx1"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93" name="Freeform 159"/>
            <p:cNvSpPr>
              <a:spLocks noEditPoints="1"/>
            </p:cNvSpPr>
            <p:nvPr/>
          </p:nvSpPr>
          <p:spPr bwMode="auto">
            <a:xfrm>
              <a:off x="6126709" y="2383885"/>
              <a:ext cx="405326" cy="412256"/>
            </a:xfrm>
            <a:custGeom>
              <a:avLst/>
              <a:gdLst>
                <a:gd name="T0" fmla="*/ 97 w 196"/>
                <a:gd name="T1" fmla="*/ 200 h 200"/>
                <a:gd name="T2" fmla="*/ 10 w 196"/>
                <a:gd name="T3" fmla="*/ 178 h 200"/>
                <a:gd name="T4" fmla="*/ 8 w 196"/>
                <a:gd name="T5" fmla="*/ 177 h 200"/>
                <a:gd name="T6" fmla="*/ 8 w 196"/>
                <a:gd name="T7" fmla="*/ 175 h 200"/>
                <a:gd name="T8" fmla="*/ 46 w 196"/>
                <a:gd name="T9" fmla="*/ 117 h 200"/>
                <a:gd name="T10" fmla="*/ 46 w 196"/>
                <a:gd name="T11" fmla="*/ 117 h 200"/>
                <a:gd name="T12" fmla="*/ 69 w 196"/>
                <a:gd name="T13" fmla="*/ 102 h 200"/>
                <a:gd name="T14" fmla="*/ 70 w 196"/>
                <a:gd name="T15" fmla="*/ 101 h 200"/>
                <a:gd name="T16" fmla="*/ 67 w 196"/>
                <a:gd name="T17" fmla="*/ 86 h 200"/>
                <a:gd name="T18" fmla="*/ 58 w 196"/>
                <a:gd name="T19" fmla="*/ 46 h 200"/>
                <a:gd name="T20" fmla="*/ 58 w 196"/>
                <a:gd name="T21" fmla="*/ 45 h 200"/>
                <a:gd name="T22" fmla="*/ 59 w 196"/>
                <a:gd name="T23" fmla="*/ 45 h 200"/>
                <a:gd name="T24" fmla="*/ 62 w 196"/>
                <a:gd name="T25" fmla="*/ 19 h 200"/>
                <a:gd name="T26" fmla="*/ 63 w 196"/>
                <a:gd name="T27" fmla="*/ 19 h 200"/>
                <a:gd name="T28" fmla="*/ 80 w 196"/>
                <a:gd name="T29" fmla="*/ 0 h 200"/>
                <a:gd name="T30" fmla="*/ 97 w 196"/>
                <a:gd name="T31" fmla="*/ 7 h 200"/>
                <a:gd name="T32" fmla="*/ 132 w 196"/>
                <a:gd name="T33" fmla="*/ 30 h 200"/>
                <a:gd name="T34" fmla="*/ 134 w 196"/>
                <a:gd name="T35" fmla="*/ 51 h 200"/>
                <a:gd name="T36" fmla="*/ 134 w 196"/>
                <a:gd name="T37" fmla="*/ 62 h 200"/>
                <a:gd name="T38" fmla="*/ 137 w 196"/>
                <a:gd name="T39" fmla="*/ 73 h 200"/>
                <a:gd name="T40" fmla="*/ 130 w 196"/>
                <a:gd name="T41" fmla="*/ 86 h 200"/>
                <a:gd name="T42" fmla="*/ 126 w 196"/>
                <a:gd name="T43" fmla="*/ 101 h 200"/>
                <a:gd name="T44" fmla="*/ 176 w 196"/>
                <a:gd name="T45" fmla="*/ 128 h 200"/>
                <a:gd name="T46" fmla="*/ 189 w 196"/>
                <a:gd name="T47" fmla="*/ 175 h 200"/>
                <a:gd name="T48" fmla="*/ 189 w 196"/>
                <a:gd name="T49" fmla="*/ 177 h 200"/>
                <a:gd name="T50" fmla="*/ 187 w 196"/>
                <a:gd name="T51" fmla="*/ 178 h 200"/>
                <a:gd name="T52" fmla="*/ 97 w 196"/>
                <a:gd name="T53" fmla="*/ 200 h 200"/>
                <a:gd name="T54" fmla="*/ 16 w 196"/>
                <a:gd name="T55" fmla="*/ 172 h 200"/>
                <a:gd name="T56" fmla="*/ 97 w 196"/>
                <a:gd name="T57" fmla="*/ 192 h 200"/>
                <a:gd name="T58" fmla="*/ 182 w 196"/>
                <a:gd name="T59" fmla="*/ 172 h 200"/>
                <a:gd name="T60" fmla="*/ 174 w 196"/>
                <a:gd name="T61" fmla="*/ 136 h 200"/>
                <a:gd name="T62" fmla="*/ 118 w 196"/>
                <a:gd name="T63" fmla="*/ 101 h 200"/>
                <a:gd name="T64" fmla="*/ 118 w 196"/>
                <a:gd name="T65" fmla="*/ 100 h 200"/>
                <a:gd name="T66" fmla="*/ 118 w 196"/>
                <a:gd name="T67" fmla="*/ 99 h 200"/>
                <a:gd name="T68" fmla="*/ 122 w 196"/>
                <a:gd name="T69" fmla="*/ 84 h 200"/>
                <a:gd name="T70" fmla="*/ 122 w 196"/>
                <a:gd name="T71" fmla="*/ 82 h 200"/>
                <a:gd name="T72" fmla="*/ 124 w 196"/>
                <a:gd name="T73" fmla="*/ 81 h 200"/>
                <a:gd name="T74" fmla="*/ 129 w 196"/>
                <a:gd name="T75" fmla="*/ 72 h 200"/>
                <a:gd name="T76" fmla="*/ 127 w 196"/>
                <a:gd name="T77" fmla="*/ 67 h 200"/>
                <a:gd name="T78" fmla="*/ 127 w 196"/>
                <a:gd name="T79" fmla="*/ 66 h 200"/>
                <a:gd name="T80" fmla="*/ 126 w 196"/>
                <a:gd name="T81" fmla="*/ 65 h 200"/>
                <a:gd name="T82" fmla="*/ 127 w 196"/>
                <a:gd name="T83" fmla="*/ 48 h 200"/>
                <a:gd name="T84" fmla="*/ 125 w 196"/>
                <a:gd name="T85" fmla="*/ 33 h 200"/>
                <a:gd name="T86" fmla="*/ 94 w 196"/>
                <a:gd name="T87" fmla="*/ 14 h 200"/>
                <a:gd name="T88" fmla="*/ 94 w 196"/>
                <a:gd name="T89" fmla="*/ 14 h 200"/>
                <a:gd name="T90" fmla="*/ 93 w 196"/>
                <a:gd name="T91" fmla="*/ 13 h 200"/>
                <a:gd name="T92" fmla="*/ 80 w 196"/>
                <a:gd name="T93" fmla="*/ 8 h 200"/>
                <a:gd name="T94" fmla="*/ 70 w 196"/>
                <a:gd name="T95" fmla="*/ 20 h 200"/>
                <a:gd name="T96" fmla="*/ 66 w 196"/>
                <a:gd name="T97" fmla="*/ 48 h 200"/>
                <a:gd name="T98" fmla="*/ 74 w 196"/>
                <a:gd name="T99" fmla="*/ 82 h 200"/>
                <a:gd name="T100" fmla="*/ 74 w 196"/>
                <a:gd name="T101" fmla="*/ 83 h 200"/>
                <a:gd name="T102" fmla="*/ 74 w 196"/>
                <a:gd name="T103" fmla="*/ 108 h 200"/>
                <a:gd name="T104" fmla="*/ 47 w 196"/>
                <a:gd name="T105" fmla="*/ 125 h 200"/>
                <a:gd name="T106" fmla="*/ 16 w 196"/>
                <a:gd name="T107" fmla="*/ 17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6" h="200">
                  <a:moveTo>
                    <a:pt x="97" y="200"/>
                  </a:moveTo>
                  <a:cubicBezTo>
                    <a:pt x="54" y="200"/>
                    <a:pt x="12" y="179"/>
                    <a:pt x="10" y="178"/>
                  </a:cubicBezTo>
                  <a:cubicBezTo>
                    <a:pt x="8" y="177"/>
                    <a:pt x="8" y="177"/>
                    <a:pt x="8" y="177"/>
                  </a:cubicBezTo>
                  <a:cubicBezTo>
                    <a:pt x="8" y="175"/>
                    <a:pt x="8" y="175"/>
                    <a:pt x="8" y="175"/>
                  </a:cubicBezTo>
                  <a:cubicBezTo>
                    <a:pt x="0" y="128"/>
                    <a:pt x="45" y="117"/>
                    <a:pt x="46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54" y="117"/>
                    <a:pt x="65" y="106"/>
                    <a:pt x="69" y="102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70" y="99"/>
                    <a:pt x="69" y="92"/>
                    <a:pt x="67" y="86"/>
                  </a:cubicBezTo>
                  <a:cubicBezTo>
                    <a:pt x="54" y="62"/>
                    <a:pt x="58" y="47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60" y="42"/>
                    <a:pt x="62" y="30"/>
                    <a:pt x="62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6" y="3"/>
                    <a:pt x="74" y="0"/>
                    <a:pt x="80" y="0"/>
                  </a:cubicBezTo>
                  <a:cubicBezTo>
                    <a:pt x="88" y="0"/>
                    <a:pt x="95" y="5"/>
                    <a:pt x="97" y="7"/>
                  </a:cubicBezTo>
                  <a:cubicBezTo>
                    <a:pt x="115" y="12"/>
                    <a:pt x="127" y="19"/>
                    <a:pt x="132" y="30"/>
                  </a:cubicBezTo>
                  <a:cubicBezTo>
                    <a:pt x="138" y="41"/>
                    <a:pt x="134" y="51"/>
                    <a:pt x="134" y="51"/>
                  </a:cubicBezTo>
                  <a:cubicBezTo>
                    <a:pt x="133" y="54"/>
                    <a:pt x="134" y="59"/>
                    <a:pt x="134" y="62"/>
                  </a:cubicBezTo>
                  <a:cubicBezTo>
                    <a:pt x="137" y="65"/>
                    <a:pt x="138" y="69"/>
                    <a:pt x="137" y="73"/>
                  </a:cubicBezTo>
                  <a:cubicBezTo>
                    <a:pt x="137" y="79"/>
                    <a:pt x="132" y="84"/>
                    <a:pt x="130" y="86"/>
                  </a:cubicBezTo>
                  <a:cubicBezTo>
                    <a:pt x="129" y="92"/>
                    <a:pt x="127" y="98"/>
                    <a:pt x="126" y="101"/>
                  </a:cubicBezTo>
                  <a:cubicBezTo>
                    <a:pt x="129" y="110"/>
                    <a:pt x="157" y="122"/>
                    <a:pt x="176" y="128"/>
                  </a:cubicBezTo>
                  <a:cubicBezTo>
                    <a:pt x="196" y="134"/>
                    <a:pt x="190" y="171"/>
                    <a:pt x="189" y="175"/>
                  </a:cubicBezTo>
                  <a:cubicBezTo>
                    <a:pt x="189" y="177"/>
                    <a:pt x="189" y="177"/>
                    <a:pt x="189" y="177"/>
                  </a:cubicBezTo>
                  <a:cubicBezTo>
                    <a:pt x="187" y="178"/>
                    <a:pt x="187" y="178"/>
                    <a:pt x="187" y="178"/>
                  </a:cubicBezTo>
                  <a:cubicBezTo>
                    <a:pt x="185" y="179"/>
                    <a:pt x="142" y="200"/>
                    <a:pt x="97" y="200"/>
                  </a:cubicBezTo>
                  <a:close/>
                  <a:moveTo>
                    <a:pt x="16" y="172"/>
                  </a:moveTo>
                  <a:cubicBezTo>
                    <a:pt x="24" y="176"/>
                    <a:pt x="61" y="192"/>
                    <a:pt x="97" y="192"/>
                  </a:cubicBezTo>
                  <a:cubicBezTo>
                    <a:pt x="135" y="192"/>
                    <a:pt x="173" y="176"/>
                    <a:pt x="182" y="172"/>
                  </a:cubicBezTo>
                  <a:cubicBezTo>
                    <a:pt x="183" y="162"/>
                    <a:pt x="184" y="139"/>
                    <a:pt x="174" y="136"/>
                  </a:cubicBezTo>
                  <a:cubicBezTo>
                    <a:pt x="165" y="133"/>
                    <a:pt x="121" y="119"/>
                    <a:pt x="118" y="101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9"/>
                    <a:pt x="122" y="90"/>
                    <a:pt x="122" y="84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25" y="80"/>
                    <a:pt x="129" y="76"/>
                    <a:pt x="129" y="72"/>
                  </a:cubicBezTo>
                  <a:cubicBezTo>
                    <a:pt x="129" y="70"/>
                    <a:pt x="129" y="68"/>
                    <a:pt x="127" y="67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6" y="63"/>
                    <a:pt x="124" y="54"/>
                    <a:pt x="127" y="48"/>
                  </a:cubicBezTo>
                  <a:cubicBezTo>
                    <a:pt x="127" y="48"/>
                    <a:pt x="129" y="41"/>
                    <a:pt x="125" y="33"/>
                  </a:cubicBezTo>
                  <a:cubicBezTo>
                    <a:pt x="120" y="25"/>
                    <a:pt x="110" y="18"/>
                    <a:pt x="94" y="14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1" y="12"/>
                    <a:pt x="85" y="8"/>
                    <a:pt x="80" y="8"/>
                  </a:cubicBezTo>
                  <a:cubicBezTo>
                    <a:pt x="79" y="8"/>
                    <a:pt x="73" y="8"/>
                    <a:pt x="70" y="20"/>
                  </a:cubicBezTo>
                  <a:cubicBezTo>
                    <a:pt x="70" y="27"/>
                    <a:pt x="69" y="43"/>
                    <a:pt x="66" y="48"/>
                  </a:cubicBezTo>
                  <a:cubicBezTo>
                    <a:pt x="65" y="51"/>
                    <a:pt x="63" y="63"/>
                    <a:pt x="74" y="82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77" y="91"/>
                    <a:pt x="81" y="104"/>
                    <a:pt x="74" y="108"/>
                  </a:cubicBezTo>
                  <a:cubicBezTo>
                    <a:pt x="71" y="111"/>
                    <a:pt x="58" y="124"/>
                    <a:pt x="47" y="125"/>
                  </a:cubicBezTo>
                  <a:cubicBezTo>
                    <a:pt x="43" y="126"/>
                    <a:pt x="10" y="135"/>
                    <a:pt x="16" y="17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194" name="Group 193"/>
            <p:cNvGrpSpPr/>
            <p:nvPr/>
          </p:nvGrpSpPr>
          <p:grpSpPr>
            <a:xfrm>
              <a:off x="5682098" y="2852881"/>
              <a:ext cx="1339173" cy="819307"/>
              <a:chOff x="5682098" y="4666321"/>
              <a:chExt cx="1339173" cy="819307"/>
            </a:xfrm>
          </p:grpSpPr>
          <p:sp>
            <p:nvSpPr>
              <p:cNvPr id="195" name="TextBox 194"/>
              <p:cNvSpPr txBox="1"/>
              <p:nvPr/>
            </p:nvSpPr>
            <p:spPr>
              <a:xfrm>
                <a:off x="5682098" y="4977797"/>
                <a:ext cx="1339173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900" i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“enim ipsam voluptatem quia voluptas sit.</a:t>
                </a:r>
                <a:endParaRPr lang="en-US" sz="900" i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5795840" y="4666321"/>
                <a:ext cx="1111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2170</a:t>
                </a:r>
              </a:p>
            </p:txBody>
          </p:sp>
        </p:grpSp>
      </p:grpSp>
      <p:pic>
        <p:nvPicPr>
          <p:cNvPr id="83" name="图片 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3508" y="-950432"/>
            <a:ext cx="3859482" cy="3600356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4930" y="-130694"/>
            <a:ext cx="1599413" cy="927100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781" y="5837423"/>
            <a:ext cx="1916757" cy="1435100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1438" y="5085989"/>
            <a:ext cx="2170632" cy="203200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2296" y="5010337"/>
            <a:ext cx="3113920" cy="2359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420" y="-626878"/>
            <a:ext cx="3503476" cy="3390900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3573391" y="1809749"/>
            <a:ext cx="3781427" cy="3781425"/>
            <a:chOff x="4709360" y="1982164"/>
            <a:chExt cx="3560681" cy="3560681"/>
          </a:xfrm>
          <a:effectLst>
            <a:outerShdw blurRad="4318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ContrastingLeftFacing" fov="5400000"/>
            <a:lightRig rig="harsh" dir="t"/>
          </a:scene3d>
        </p:grpSpPr>
        <p:sp>
          <p:nvSpPr>
            <p:cNvPr id="97" name="Block Arc 96"/>
            <p:cNvSpPr/>
            <p:nvPr/>
          </p:nvSpPr>
          <p:spPr>
            <a:xfrm>
              <a:off x="5715351" y="2988155"/>
              <a:ext cx="1548699" cy="1548699"/>
            </a:xfrm>
            <a:prstGeom prst="blockArc">
              <a:avLst>
                <a:gd name="adj1" fmla="val 12446237"/>
                <a:gd name="adj2" fmla="val 10586723"/>
                <a:gd name="adj3" fmla="val 1665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sp3d extrusionH="952500" prstMaterial="plastic"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4" name="Block Arc 93"/>
            <p:cNvSpPr/>
            <p:nvPr/>
          </p:nvSpPr>
          <p:spPr>
            <a:xfrm>
              <a:off x="5385766" y="2658570"/>
              <a:ext cx="2207869" cy="2207869"/>
            </a:xfrm>
            <a:prstGeom prst="blockArc">
              <a:avLst>
                <a:gd name="adj1" fmla="val 20896747"/>
                <a:gd name="adj2" fmla="val 8481290"/>
                <a:gd name="adj3" fmla="val 11746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p3d extrusionH="952500" prstMaterial="plastic"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3" name="Block Arc 92"/>
            <p:cNvSpPr/>
            <p:nvPr/>
          </p:nvSpPr>
          <p:spPr>
            <a:xfrm>
              <a:off x="5042321" y="2315125"/>
              <a:ext cx="2894758" cy="2894758"/>
            </a:xfrm>
            <a:prstGeom prst="blockArc">
              <a:avLst>
                <a:gd name="adj1" fmla="val 19785291"/>
                <a:gd name="adj2" fmla="val 11023052"/>
                <a:gd name="adj3" fmla="val 9564"/>
              </a:avLst>
            </a:prstGeom>
            <a:gradFill>
              <a:gsLst>
                <a:gs pos="10000">
                  <a:schemeClr val="accent1">
                    <a:alpha val="70000"/>
                  </a:schemeClr>
                </a:gs>
                <a:gs pos="100000">
                  <a:srgbClr val="623FE9"/>
                </a:gs>
              </a:gsLst>
              <a:lin ang="5400000" scaled="1"/>
            </a:gradFill>
            <a:ln>
              <a:noFill/>
            </a:ln>
            <a:sp3d extrusionH="952500" prstMaterial="plastic"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2" name="Block Arc 91"/>
            <p:cNvSpPr/>
            <p:nvPr/>
          </p:nvSpPr>
          <p:spPr>
            <a:xfrm>
              <a:off x="4709360" y="1982164"/>
              <a:ext cx="3560681" cy="3560681"/>
            </a:xfrm>
            <a:prstGeom prst="blockArc">
              <a:avLst>
                <a:gd name="adj1" fmla="val 18578295"/>
                <a:gd name="adj2" fmla="val 9993148"/>
                <a:gd name="adj3" fmla="val 7811"/>
              </a:avLst>
            </a:prstGeom>
            <a:gradFill>
              <a:gsLst>
                <a:gs pos="10000">
                  <a:schemeClr val="accent1">
                    <a:alpha val="70000"/>
                  </a:schemeClr>
                </a:gs>
                <a:gs pos="100000">
                  <a:srgbClr val="623FE9"/>
                </a:gs>
              </a:gsLst>
              <a:lin ang="5400000" scaled="1"/>
            </a:gradFill>
            <a:ln>
              <a:noFill/>
            </a:ln>
            <a:sp3d extrusionH="952500" prstMaterial="plastic"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INFOGRAPHIC </a:t>
            </a:r>
            <a:r>
              <a:rPr lang="en-US" b="0" dirty="0">
                <a:latin typeface="+mn-lt"/>
                <a:cs typeface="+mn-ea"/>
                <a:sym typeface="+mn-lt"/>
              </a:rPr>
              <a:t>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Solid Project’s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717109" y="2435417"/>
            <a:ext cx="3825230" cy="936893"/>
            <a:chOff x="7717109" y="2435417"/>
            <a:chExt cx="3825230" cy="936893"/>
          </a:xfrm>
        </p:grpSpPr>
        <p:grpSp>
          <p:nvGrpSpPr>
            <p:cNvPr id="149" name="Group 148"/>
            <p:cNvGrpSpPr/>
            <p:nvPr/>
          </p:nvGrpSpPr>
          <p:grpSpPr>
            <a:xfrm flipH="1">
              <a:off x="7717109" y="2792355"/>
              <a:ext cx="909590" cy="579955"/>
              <a:chOff x="3558634" y="2365513"/>
              <a:chExt cx="909590" cy="579955"/>
            </a:xfrm>
          </p:grpSpPr>
          <p:cxnSp>
            <p:nvCxnSpPr>
              <p:cNvPr id="150" name="Straight Connector 149"/>
              <p:cNvCxnSpPr/>
              <p:nvPr/>
            </p:nvCxnSpPr>
            <p:spPr>
              <a:xfrm>
                <a:off x="3558634" y="2371267"/>
                <a:ext cx="315212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3859098" y="2365513"/>
                <a:ext cx="609126" cy="57995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8633366" y="2435417"/>
              <a:ext cx="2908973" cy="706455"/>
              <a:chOff x="8633366" y="2435417"/>
              <a:chExt cx="2908973" cy="706455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8633366" y="2539869"/>
                <a:ext cx="506695" cy="506695"/>
                <a:chOff x="8633366" y="2539869"/>
                <a:chExt cx="506695" cy="506695"/>
              </a:xfrm>
            </p:grpSpPr>
            <p:sp>
              <p:nvSpPr>
                <p:cNvPr id="134" name="Oval 133"/>
                <p:cNvSpPr/>
                <p:nvPr/>
              </p:nvSpPr>
              <p:spPr>
                <a:xfrm>
                  <a:off x="8633366" y="2539869"/>
                  <a:ext cx="506695" cy="506695"/>
                </a:xfrm>
                <a:prstGeom prst="ellipse">
                  <a:avLst/>
                </a:prstGeom>
                <a:gradFill>
                  <a:gsLst>
                    <a:gs pos="10000">
                      <a:schemeClr val="accent1">
                        <a:alpha val="70000"/>
                      </a:schemeClr>
                    </a:gs>
                    <a:gs pos="100000">
                      <a:srgbClr val="623FE9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4" name="Freeform 29"/>
                <p:cNvSpPr>
                  <a:spLocks noEditPoints="1"/>
                </p:cNvSpPr>
                <p:nvPr/>
              </p:nvSpPr>
              <p:spPr bwMode="auto">
                <a:xfrm>
                  <a:off x="8769188" y="2672848"/>
                  <a:ext cx="235050" cy="240737"/>
                </a:xfrm>
                <a:custGeom>
                  <a:avLst/>
                  <a:gdLst>
                    <a:gd name="T0" fmla="*/ 148 w 208"/>
                    <a:gd name="T1" fmla="*/ 32 h 212"/>
                    <a:gd name="T2" fmla="*/ 32 w 208"/>
                    <a:gd name="T3" fmla="*/ 32 h 212"/>
                    <a:gd name="T4" fmla="*/ 32 w 208"/>
                    <a:gd name="T5" fmla="*/ 148 h 212"/>
                    <a:gd name="T6" fmla="*/ 148 w 208"/>
                    <a:gd name="T7" fmla="*/ 148 h 212"/>
                    <a:gd name="T8" fmla="*/ 148 w 208"/>
                    <a:gd name="T9" fmla="*/ 32 h 212"/>
                    <a:gd name="T10" fmla="*/ 142 w 208"/>
                    <a:gd name="T11" fmla="*/ 142 h 212"/>
                    <a:gd name="T12" fmla="*/ 38 w 208"/>
                    <a:gd name="T13" fmla="*/ 142 h 212"/>
                    <a:gd name="T14" fmla="*/ 38 w 208"/>
                    <a:gd name="T15" fmla="*/ 37 h 212"/>
                    <a:gd name="T16" fmla="*/ 142 w 208"/>
                    <a:gd name="T17" fmla="*/ 37 h 212"/>
                    <a:gd name="T18" fmla="*/ 142 w 208"/>
                    <a:gd name="T19" fmla="*/ 142 h 212"/>
                    <a:gd name="T20" fmla="*/ 160 w 208"/>
                    <a:gd name="T21" fmla="*/ 156 h 212"/>
                    <a:gd name="T22" fmla="*/ 152 w 208"/>
                    <a:gd name="T23" fmla="*/ 164 h 212"/>
                    <a:gd name="T24" fmla="*/ 200 w 208"/>
                    <a:gd name="T25" fmla="*/ 212 h 212"/>
                    <a:gd name="T26" fmla="*/ 208 w 208"/>
                    <a:gd name="T27" fmla="*/ 204 h 212"/>
                    <a:gd name="T28" fmla="*/ 160 w 208"/>
                    <a:gd name="T29" fmla="*/ 156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08" h="212">
                      <a:moveTo>
                        <a:pt x="148" y="32"/>
                      </a:moveTo>
                      <a:cubicBezTo>
                        <a:pt x="116" y="0"/>
                        <a:pt x="64" y="0"/>
                        <a:pt x="32" y="32"/>
                      </a:cubicBezTo>
                      <a:cubicBezTo>
                        <a:pt x="0" y="64"/>
                        <a:pt x="0" y="116"/>
                        <a:pt x="32" y="148"/>
                      </a:cubicBezTo>
                      <a:cubicBezTo>
                        <a:pt x="64" y="180"/>
                        <a:pt x="116" y="180"/>
                        <a:pt x="148" y="148"/>
                      </a:cubicBezTo>
                      <a:cubicBezTo>
                        <a:pt x="180" y="116"/>
                        <a:pt x="180" y="64"/>
                        <a:pt x="148" y="32"/>
                      </a:cubicBezTo>
                      <a:close/>
                      <a:moveTo>
                        <a:pt x="142" y="142"/>
                      </a:moveTo>
                      <a:cubicBezTo>
                        <a:pt x="113" y="171"/>
                        <a:pt x="67" y="171"/>
                        <a:pt x="38" y="142"/>
                      </a:cubicBezTo>
                      <a:cubicBezTo>
                        <a:pt x="9" y="113"/>
                        <a:pt x="9" y="66"/>
                        <a:pt x="38" y="37"/>
                      </a:cubicBezTo>
                      <a:cubicBezTo>
                        <a:pt x="67" y="8"/>
                        <a:pt x="113" y="8"/>
                        <a:pt x="142" y="37"/>
                      </a:cubicBezTo>
                      <a:cubicBezTo>
                        <a:pt x="171" y="66"/>
                        <a:pt x="171" y="113"/>
                        <a:pt x="142" y="142"/>
                      </a:cubicBezTo>
                      <a:close/>
                      <a:moveTo>
                        <a:pt x="160" y="156"/>
                      </a:moveTo>
                      <a:cubicBezTo>
                        <a:pt x="152" y="164"/>
                        <a:pt x="152" y="164"/>
                        <a:pt x="152" y="164"/>
                      </a:cubicBezTo>
                      <a:cubicBezTo>
                        <a:pt x="200" y="212"/>
                        <a:pt x="200" y="212"/>
                        <a:pt x="200" y="212"/>
                      </a:cubicBezTo>
                      <a:cubicBezTo>
                        <a:pt x="208" y="204"/>
                        <a:pt x="208" y="204"/>
                        <a:pt x="208" y="204"/>
                      </a:cubicBezTo>
                      <a:lnTo>
                        <a:pt x="160" y="1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3" name="Group 152"/>
              <p:cNvGrpSpPr/>
              <p:nvPr/>
            </p:nvGrpSpPr>
            <p:grpSpPr>
              <a:xfrm>
                <a:off x="9215817" y="2435417"/>
                <a:ext cx="2326522" cy="706455"/>
                <a:chOff x="8251369" y="1943100"/>
                <a:chExt cx="2953659" cy="706455"/>
              </a:xfrm>
            </p:grpSpPr>
            <p:sp>
              <p:nvSpPr>
                <p:cNvPr id="155" name="TextBox 154"/>
                <p:cNvSpPr txBox="1"/>
                <p:nvPr/>
              </p:nvSpPr>
              <p:spPr>
                <a:xfrm>
                  <a:off x="8263818" y="2187890"/>
                  <a:ext cx="293483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Sed </a:t>
                  </a:r>
                  <a:r>
                    <a:rPr lang="en-US" sz="1200" dirty="0" err="1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ut</a:t>
                  </a:r>
                  <a:r>
                    <a:rPr lang="en-US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perspiciatis</a:t>
                  </a:r>
                  <a:r>
                    <a:rPr lang="en-US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 unde </a:t>
                  </a:r>
                  <a:r>
                    <a:rPr lang="en-US" sz="1200" dirty="0" err="1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omnis</a:t>
                  </a:r>
                  <a:r>
                    <a:rPr lang="en-US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natus</a:t>
                  </a:r>
                  <a:r>
                    <a:rPr lang="en-US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 error.</a:t>
                  </a:r>
                </a:p>
              </p:txBody>
            </p:sp>
            <p:sp>
              <p:nvSpPr>
                <p:cNvPr id="156" name="TextBox 155"/>
                <p:cNvSpPr txBox="1"/>
                <p:nvPr/>
              </p:nvSpPr>
              <p:spPr>
                <a:xfrm>
                  <a:off x="8251369" y="1943100"/>
                  <a:ext cx="295365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Your text here</a:t>
                  </a:r>
                </a:p>
              </p:txBody>
            </p:sp>
          </p:grpSp>
        </p:grpSp>
      </p:grpSp>
      <p:grpSp>
        <p:nvGrpSpPr>
          <p:cNvPr id="10" name="Group 9"/>
          <p:cNvGrpSpPr/>
          <p:nvPr/>
        </p:nvGrpSpPr>
        <p:grpSpPr>
          <a:xfrm>
            <a:off x="7702361" y="4415172"/>
            <a:ext cx="3852427" cy="908497"/>
            <a:chOff x="7702361" y="4415172"/>
            <a:chExt cx="3852427" cy="908497"/>
          </a:xfrm>
        </p:grpSpPr>
        <p:grpSp>
          <p:nvGrpSpPr>
            <p:cNvPr id="146" name="Group 145"/>
            <p:cNvGrpSpPr/>
            <p:nvPr/>
          </p:nvGrpSpPr>
          <p:grpSpPr>
            <a:xfrm flipH="1">
              <a:off x="7702361" y="4415172"/>
              <a:ext cx="924338" cy="579955"/>
              <a:chOff x="3558634" y="3988330"/>
              <a:chExt cx="924338" cy="579955"/>
            </a:xfrm>
          </p:grpSpPr>
          <p:cxnSp>
            <p:nvCxnSpPr>
              <p:cNvPr id="147" name="Straight Connector 146"/>
              <p:cNvCxnSpPr/>
              <p:nvPr/>
            </p:nvCxnSpPr>
            <p:spPr>
              <a:xfrm>
                <a:off x="3558634" y="4568285"/>
                <a:ext cx="315212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flipV="1">
                <a:off x="3873846" y="3988330"/>
                <a:ext cx="609126" cy="57995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/>
            <p:cNvGrpSpPr/>
            <p:nvPr/>
          </p:nvGrpSpPr>
          <p:grpSpPr>
            <a:xfrm>
              <a:off x="8633366" y="4617214"/>
              <a:ext cx="2921422" cy="706455"/>
              <a:chOff x="8633366" y="4617214"/>
              <a:chExt cx="2921422" cy="706455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8633366" y="4733574"/>
                <a:ext cx="506695" cy="506695"/>
                <a:chOff x="8633366" y="4733574"/>
                <a:chExt cx="506695" cy="506695"/>
              </a:xfrm>
            </p:grpSpPr>
            <p:sp>
              <p:nvSpPr>
                <p:cNvPr id="135" name="Oval 134"/>
                <p:cNvSpPr/>
                <p:nvPr/>
              </p:nvSpPr>
              <p:spPr>
                <a:xfrm>
                  <a:off x="8633366" y="4733574"/>
                  <a:ext cx="506695" cy="506695"/>
                </a:xfrm>
                <a:prstGeom prst="ellipse">
                  <a:avLst/>
                </a:prstGeom>
                <a:gradFill>
                  <a:gsLst>
                    <a:gs pos="10000">
                      <a:schemeClr val="accent1">
                        <a:alpha val="70000"/>
                      </a:schemeClr>
                    </a:gs>
                    <a:gs pos="100000">
                      <a:srgbClr val="623FE9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9" name="Freeform 131"/>
                <p:cNvSpPr>
                  <a:spLocks noEditPoints="1"/>
                </p:cNvSpPr>
                <p:nvPr/>
              </p:nvSpPr>
              <p:spPr bwMode="auto">
                <a:xfrm>
                  <a:off x="8795726" y="4860866"/>
                  <a:ext cx="181974" cy="252111"/>
                </a:xfrm>
                <a:custGeom>
                  <a:avLst/>
                  <a:gdLst>
                    <a:gd name="T0" fmla="*/ 78 w 160"/>
                    <a:gd name="T1" fmla="*/ 0 h 224"/>
                    <a:gd name="T2" fmla="*/ 4 w 160"/>
                    <a:gd name="T3" fmla="*/ 56 h 224"/>
                    <a:gd name="T4" fmla="*/ 0 w 160"/>
                    <a:gd name="T5" fmla="*/ 79 h 224"/>
                    <a:gd name="T6" fmla="*/ 27 w 160"/>
                    <a:gd name="T7" fmla="*/ 134 h 224"/>
                    <a:gd name="T8" fmla="*/ 30 w 160"/>
                    <a:gd name="T9" fmla="*/ 137 h 224"/>
                    <a:gd name="T10" fmla="*/ 48 w 160"/>
                    <a:gd name="T11" fmla="*/ 166 h 224"/>
                    <a:gd name="T12" fmla="*/ 48 w 160"/>
                    <a:gd name="T13" fmla="*/ 212 h 224"/>
                    <a:gd name="T14" fmla="*/ 60 w 160"/>
                    <a:gd name="T15" fmla="*/ 224 h 224"/>
                    <a:gd name="T16" fmla="*/ 98 w 160"/>
                    <a:gd name="T17" fmla="*/ 224 h 224"/>
                    <a:gd name="T18" fmla="*/ 108 w 160"/>
                    <a:gd name="T19" fmla="*/ 212 h 224"/>
                    <a:gd name="T20" fmla="*/ 108 w 160"/>
                    <a:gd name="T21" fmla="*/ 168 h 224"/>
                    <a:gd name="T22" fmla="*/ 126 w 160"/>
                    <a:gd name="T23" fmla="*/ 141 h 224"/>
                    <a:gd name="T24" fmla="*/ 143 w 160"/>
                    <a:gd name="T25" fmla="*/ 125 h 224"/>
                    <a:gd name="T26" fmla="*/ 156 w 160"/>
                    <a:gd name="T27" fmla="*/ 101 h 224"/>
                    <a:gd name="T28" fmla="*/ 160 w 160"/>
                    <a:gd name="T29" fmla="*/ 77 h 224"/>
                    <a:gd name="T30" fmla="*/ 78 w 160"/>
                    <a:gd name="T31" fmla="*/ 0 h 224"/>
                    <a:gd name="T32" fmla="*/ 100 w 160"/>
                    <a:gd name="T33" fmla="*/ 212 h 224"/>
                    <a:gd name="T34" fmla="*/ 98 w 160"/>
                    <a:gd name="T35" fmla="*/ 216 h 224"/>
                    <a:gd name="T36" fmla="*/ 60 w 160"/>
                    <a:gd name="T37" fmla="*/ 216 h 224"/>
                    <a:gd name="T38" fmla="*/ 56 w 160"/>
                    <a:gd name="T39" fmla="*/ 212 h 224"/>
                    <a:gd name="T40" fmla="*/ 56 w 160"/>
                    <a:gd name="T41" fmla="*/ 208 h 224"/>
                    <a:gd name="T42" fmla="*/ 100 w 160"/>
                    <a:gd name="T43" fmla="*/ 208 h 224"/>
                    <a:gd name="T44" fmla="*/ 100 w 160"/>
                    <a:gd name="T45" fmla="*/ 200 h 224"/>
                    <a:gd name="T46" fmla="*/ 56 w 160"/>
                    <a:gd name="T47" fmla="*/ 200 h 224"/>
                    <a:gd name="T48" fmla="*/ 56 w 160"/>
                    <a:gd name="T49" fmla="*/ 192 h 224"/>
                    <a:gd name="T50" fmla="*/ 100 w 160"/>
                    <a:gd name="T51" fmla="*/ 192 h 224"/>
                    <a:gd name="T52" fmla="*/ 100 w 160"/>
                    <a:gd name="T53" fmla="*/ 212 h 224"/>
                    <a:gd name="T54" fmla="*/ 148 w 160"/>
                    <a:gd name="T55" fmla="*/ 99 h 224"/>
                    <a:gd name="T56" fmla="*/ 136 w 160"/>
                    <a:gd name="T57" fmla="*/ 120 h 224"/>
                    <a:gd name="T58" fmla="*/ 121 w 160"/>
                    <a:gd name="T59" fmla="*/ 134 h 224"/>
                    <a:gd name="T60" fmla="*/ 120 w 160"/>
                    <a:gd name="T61" fmla="*/ 134 h 224"/>
                    <a:gd name="T62" fmla="*/ 100 w 160"/>
                    <a:gd name="T63" fmla="*/ 167 h 224"/>
                    <a:gd name="T64" fmla="*/ 100 w 160"/>
                    <a:gd name="T65" fmla="*/ 184 h 224"/>
                    <a:gd name="T66" fmla="*/ 56 w 160"/>
                    <a:gd name="T67" fmla="*/ 184 h 224"/>
                    <a:gd name="T68" fmla="*/ 56 w 160"/>
                    <a:gd name="T69" fmla="*/ 166 h 224"/>
                    <a:gd name="T70" fmla="*/ 56 w 160"/>
                    <a:gd name="T71" fmla="*/ 165 h 224"/>
                    <a:gd name="T72" fmla="*/ 35 w 160"/>
                    <a:gd name="T73" fmla="*/ 131 h 224"/>
                    <a:gd name="T74" fmla="*/ 32 w 160"/>
                    <a:gd name="T75" fmla="*/ 128 h 224"/>
                    <a:gd name="T76" fmla="*/ 8 w 160"/>
                    <a:gd name="T77" fmla="*/ 79 h 224"/>
                    <a:gd name="T78" fmla="*/ 11 w 160"/>
                    <a:gd name="T79" fmla="*/ 58 h 224"/>
                    <a:gd name="T80" fmla="*/ 78 w 160"/>
                    <a:gd name="T81" fmla="*/ 8 h 224"/>
                    <a:gd name="T82" fmla="*/ 152 w 160"/>
                    <a:gd name="T83" fmla="*/ 77 h 224"/>
                    <a:gd name="T84" fmla="*/ 148 w 160"/>
                    <a:gd name="T85" fmla="*/ 99 h 224"/>
                    <a:gd name="T86" fmla="*/ 80 w 160"/>
                    <a:gd name="T87" fmla="*/ 75 h 224"/>
                    <a:gd name="T88" fmla="*/ 60 w 160"/>
                    <a:gd name="T89" fmla="*/ 95 h 224"/>
                    <a:gd name="T90" fmla="*/ 76 w 160"/>
                    <a:gd name="T91" fmla="*/ 115 h 224"/>
                    <a:gd name="T92" fmla="*/ 76 w 160"/>
                    <a:gd name="T93" fmla="*/ 160 h 224"/>
                    <a:gd name="T94" fmla="*/ 84 w 160"/>
                    <a:gd name="T95" fmla="*/ 160 h 224"/>
                    <a:gd name="T96" fmla="*/ 84 w 160"/>
                    <a:gd name="T97" fmla="*/ 115 h 224"/>
                    <a:gd name="T98" fmla="*/ 101 w 160"/>
                    <a:gd name="T99" fmla="*/ 95 h 224"/>
                    <a:gd name="T100" fmla="*/ 80 w 160"/>
                    <a:gd name="T101" fmla="*/ 75 h 224"/>
                    <a:gd name="T102" fmla="*/ 84 w 160"/>
                    <a:gd name="T103" fmla="*/ 108 h 224"/>
                    <a:gd name="T104" fmla="*/ 84 w 160"/>
                    <a:gd name="T105" fmla="*/ 96 h 224"/>
                    <a:gd name="T106" fmla="*/ 76 w 160"/>
                    <a:gd name="T107" fmla="*/ 96 h 224"/>
                    <a:gd name="T108" fmla="*/ 76 w 160"/>
                    <a:gd name="T109" fmla="*/ 108 h 224"/>
                    <a:gd name="T110" fmla="*/ 67 w 160"/>
                    <a:gd name="T111" fmla="*/ 95 h 224"/>
                    <a:gd name="T112" fmla="*/ 80 w 160"/>
                    <a:gd name="T113" fmla="*/ 82 h 224"/>
                    <a:gd name="T114" fmla="*/ 93 w 160"/>
                    <a:gd name="T115" fmla="*/ 95 h 224"/>
                    <a:gd name="T116" fmla="*/ 84 w 160"/>
                    <a:gd name="T117" fmla="*/ 108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60" h="224">
                      <a:moveTo>
                        <a:pt x="78" y="0"/>
                      </a:moveTo>
                      <a:cubicBezTo>
                        <a:pt x="44" y="0"/>
                        <a:pt x="13" y="23"/>
                        <a:pt x="4" y="56"/>
                      </a:cubicBezTo>
                      <a:cubicBezTo>
                        <a:pt x="1" y="63"/>
                        <a:pt x="0" y="70"/>
                        <a:pt x="0" y="79"/>
                      </a:cubicBezTo>
                      <a:cubicBezTo>
                        <a:pt x="0" y="112"/>
                        <a:pt x="15" y="124"/>
                        <a:pt x="27" y="134"/>
                      </a:cubicBezTo>
                      <a:cubicBezTo>
                        <a:pt x="28" y="135"/>
                        <a:pt x="29" y="136"/>
                        <a:pt x="30" y="137"/>
                      </a:cubicBezTo>
                      <a:cubicBezTo>
                        <a:pt x="39" y="145"/>
                        <a:pt x="45" y="152"/>
                        <a:pt x="48" y="166"/>
                      </a:cubicBezTo>
                      <a:cubicBezTo>
                        <a:pt x="48" y="212"/>
                        <a:pt x="48" y="212"/>
                        <a:pt x="48" y="212"/>
                      </a:cubicBezTo>
                      <a:cubicBezTo>
                        <a:pt x="48" y="219"/>
                        <a:pt x="53" y="224"/>
                        <a:pt x="60" y="224"/>
                      </a:cubicBezTo>
                      <a:cubicBezTo>
                        <a:pt x="98" y="224"/>
                        <a:pt x="98" y="224"/>
                        <a:pt x="98" y="224"/>
                      </a:cubicBezTo>
                      <a:cubicBezTo>
                        <a:pt x="104" y="224"/>
                        <a:pt x="108" y="219"/>
                        <a:pt x="108" y="212"/>
                      </a:cubicBezTo>
                      <a:cubicBezTo>
                        <a:pt x="108" y="168"/>
                        <a:pt x="108" y="168"/>
                        <a:pt x="108" y="168"/>
                      </a:cubicBezTo>
                      <a:cubicBezTo>
                        <a:pt x="112" y="155"/>
                        <a:pt x="119" y="147"/>
                        <a:pt x="126" y="141"/>
                      </a:cubicBezTo>
                      <a:cubicBezTo>
                        <a:pt x="132" y="136"/>
                        <a:pt x="138" y="131"/>
                        <a:pt x="143" y="125"/>
                      </a:cubicBezTo>
                      <a:cubicBezTo>
                        <a:pt x="149" y="118"/>
                        <a:pt x="153" y="110"/>
                        <a:pt x="156" y="101"/>
                      </a:cubicBezTo>
                      <a:cubicBezTo>
                        <a:pt x="159" y="93"/>
                        <a:pt x="160" y="85"/>
                        <a:pt x="160" y="77"/>
                      </a:cubicBezTo>
                      <a:cubicBezTo>
                        <a:pt x="160" y="35"/>
                        <a:pt x="123" y="0"/>
                        <a:pt x="78" y="0"/>
                      </a:cubicBezTo>
                      <a:close/>
                      <a:moveTo>
                        <a:pt x="100" y="212"/>
                      </a:moveTo>
                      <a:cubicBezTo>
                        <a:pt x="100" y="216"/>
                        <a:pt x="98" y="216"/>
                        <a:pt x="98" y="216"/>
                      </a:cubicBezTo>
                      <a:cubicBezTo>
                        <a:pt x="60" y="216"/>
                        <a:pt x="60" y="216"/>
                        <a:pt x="60" y="216"/>
                      </a:cubicBezTo>
                      <a:cubicBezTo>
                        <a:pt x="57" y="216"/>
                        <a:pt x="56" y="214"/>
                        <a:pt x="56" y="212"/>
                      </a:cubicBezTo>
                      <a:cubicBezTo>
                        <a:pt x="56" y="208"/>
                        <a:pt x="56" y="208"/>
                        <a:pt x="56" y="208"/>
                      </a:cubicBezTo>
                      <a:cubicBezTo>
                        <a:pt x="100" y="208"/>
                        <a:pt x="100" y="208"/>
                        <a:pt x="100" y="208"/>
                      </a:cubicBezTo>
                      <a:cubicBezTo>
                        <a:pt x="100" y="200"/>
                        <a:pt x="100" y="200"/>
                        <a:pt x="100" y="200"/>
                      </a:cubicBezTo>
                      <a:cubicBezTo>
                        <a:pt x="56" y="200"/>
                        <a:pt x="56" y="200"/>
                        <a:pt x="56" y="200"/>
                      </a:cubicBezTo>
                      <a:cubicBezTo>
                        <a:pt x="56" y="192"/>
                        <a:pt x="56" y="192"/>
                        <a:pt x="56" y="192"/>
                      </a:cubicBezTo>
                      <a:cubicBezTo>
                        <a:pt x="100" y="192"/>
                        <a:pt x="100" y="192"/>
                        <a:pt x="100" y="192"/>
                      </a:cubicBezTo>
                      <a:lnTo>
                        <a:pt x="100" y="212"/>
                      </a:lnTo>
                      <a:close/>
                      <a:moveTo>
                        <a:pt x="148" y="99"/>
                      </a:moveTo>
                      <a:cubicBezTo>
                        <a:pt x="146" y="107"/>
                        <a:pt x="142" y="114"/>
                        <a:pt x="136" y="120"/>
                      </a:cubicBezTo>
                      <a:cubicBezTo>
                        <a:pt x="132" y="126"/>
                        <a:pt x="127" y="130"/>
                        <a:pt x="121" y="134"/>
                      </a:cubicBezTo>
                      <a:cubicBezTo>
                        <a:pt x="120" y="134"/>
                        <a:pt x="120" y="134"/>
                        <a:pt x="120" y="134"/>
                      </a:cubicBezTo>
                      <a:cubicBezTo>
                        <a:pt x="112" y="142"/>
                        <a:pt x="105" y="151"/>
                        <a:pt x="100" y="167"/>
                      </a:cubicBezTo>
                      <a:cubicBezTo>
                        <a:pt x="100" y="184"/>
                        <a:pt x="100" y="184"/>
                        <a:pt x="100" y="184"/>
                      </a:cubicBezTo>
                      <a:cubicBezTo>
                        <a:pt x="56" y="184"/>
                        <a:pt x="56" y="184"/>
                        <a:pt x="56" y="184"/>
                      </a:cubicBezTo>
                      <a:cubicBezTo>
                        <a:pt x="56" y="166"/>
                        <a:pt x="56" y="166"/>
                        <a:pt x="56" y="166"/>
                      </a:cubicBezTo>
                      <a:cubicBezTo>
                        <a:pt x="56" y="165"/>
                        <a:pt x="56" y="165"/>
                        <a:pt x="56" y="165"/>
                      </a:cubicBezTo>
                      <a:cubicBezTo>
                        <a:pt x="53" y="148"/>
                        <a:pt x="45" y="139"/>
                        <a:pt x="35" y="131"/>
                      </a:cubicBezTo>
                      <a:cubicBezTo>
                        <a:pt x="34" y="130"/>
                        <a:pt x="33" y="129"/>
                        <a:pt x="32" y="128"/>
                      </a:cubicBezTo>
                      <a:cubicBezTo>
                        <a:pt x="21" y="119"/>
                        <a:pt x="8" y="108"/>
                        <a:pt x="8" y="79"/>
                      </a:cubicBezTo>
                      <a:cubicBezTo>
                        <a:pt x="8" y="71"/>
                        <a:pt x="9" y="64"/>
                        <a:pt x="11" y="58"/>
                      </a:cubicBezTo>
                      <a:cubicBezTo>
                        <a:pt x="20" y="28"/>
                        <a:pt x="47" y="8"/>
                        <a:pt x="78" y="8"/>
                      </a:cubicBezTo>
                      <a:cubicBezTo>
                        <a:pt x="117" y="8"/>
                        <a:pt x="152" y="40"/>
                        <a:pt x="152" y="77"/>
                      </a:cubicBezTo>
                      <a:cubicBezTo>
                        <a:pt x="152" y="84"/>
                        <a:pt x="151" y="91"/>
                        <a:pt x="148" y="99"/>
                      </a:cubicBezTo>
                      <a:close/>
                      <a:moveTo>
                        <a:pt x="80" y="75"/>
                      </a:moveTo>
                      <a:cubicBezTo>
                        <a:pt x="69" y="75"/>
                        <a:pt x="60" y="84"/>
                        <a:pt x="60" y="95"/>
                      </a:cubicBezTo>
                      <a:cubicBezTo>
                        <a:pt x="60" y="105"/>
                        <a:pt x="67" y="113"/>
                        <a:pt x="76" y="115"/>
                      </a:cubicBezTo>
                      <a:cubicBezTo>
                        <a:pt x="76" y="160"/>
                        <a:pt x="76" y="160"/>
                        <a:pt x="76" y="160"/>
                      </a:cubicBezTo>
                      <a:cubicBezTo>
                        <a:pt x="84" y="160"/>
                        <a:pt x="84" y="160"/>
                        <a:pt x="84" y="160"/>
                      </a:cubicBezTo>
                      <a:cubicBezTo>
                        <a:pt x="84" y="115"/>
                        <a:pt x="84" y="115"/>
                        <a:pt x="84" y="115"/>
                      </a:cubicBezTo>
                      <a:cubicBezTo>
                        <a:pt x="94" y="113"/>
                        <a:pt x="101" y="105"/>
                        <a:pt x="101" y="95"/>
                      </a:cubicBezTo>
                      <a:cubicBezTo>
                        <a:pt x="101" y="84"/>
                        <a:pt x="92" y="75"/>
                        <a:pt x="80" y="75"/>
                      </a:cubicBezTo>
                      <a:close/>
                      <a:moveTo>
                        <a:pt x="84" y="108"/>
                      </a:moveTo>
                      <a:cubicBezTo>
                        <a:pt x="84" y="96"/>
                        <a:pt x="84" y="96"/>
                        <a:pt x="84" y="96"/>
                      </a:cubicBezTo>
                      <a:cubicBezTo>
                        <a:pt x="76" y="96"/>
                        <a:pt x="76" y="96"/>
                        <a:pt x="76" y="96"/>
                      </a:cubicBezTo>
                      <a:cubicBezTo>
                        <a:pt x="76" y="108"/>
                        <a:pt x="76" y="108"/>
                        <a:pt x="76" y="108"/>
                      </a:cubicBezTo>
                      <a:cubicBezTo>
                        <a:pt x="71" y="106"/>
                        <a:pt x="67" y="101"/>
                        <a:pt x="67" y="95"/>
                      </a:cubicBezTo>
                      <a:cubicBezTo>
                        <a:pt x="67" y="88"/>
                        <a:pt x="73" y="82"/>
                        <a:pt x="80" y="82"/>
                      </a:cubicBezTo>
                      <a:cubicBezTo>
                        <a:pt x="87" y="82"/>
                        <a:pt x="93" y="88"/>
                        <a:pt x="93" y="95"/>
                      </a:cubicBezTo>
                      <a:cubicBezTo>
                        <a:pt x="93" y="101"/>
                        <a:pt x="89" y="106"/>
                        <a:pt x="84" y="1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>
                <a:off x="9228266" y="4617214"/>
                <a:ext cx="2326522" cy="706455"/>
                <a:chOff x="8251369" y="1943100"/>
                <a:chExt cx="2953659" cy="706455"/>
              </a:xfrm>
            </p:grpSpPr>
            <p:sp>
              <p:nvSpPr>
                <p:cNvPr id="160" name="TextBox 159"/>
                <p:cNvSpPr txBox="1"/>
                <p:nvPr/>
              </p:nvSpPr>
              <p:spPr>
                <a:xfrm>
                  <a:off x="8263818" y="2187890"/>
                  <a:ext cx="293483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Sed </a:t>
                  </a:r>
                  <a:r>
                    <a:rPr lang="en-US" sz="1200" dirty="0" err="1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ut</a:t>
                  </a:r>
                  <a:r>
                    <a:rPr lang="en-US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perspiciatis</a:t>
                  </a:r>
                  <a:r>
                    <a:rPr lang="en-US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 unde </a:t>
                  </a:r>
                  <a:r>
                    <a:rPr lang="en-US" sz="1200" dirty="0" err="1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omnis</a:t>
                  </a:r>
                  <a:r>
                    <a:rPr lang="en-US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natus</a:t>
                  </a:r>
                  <a:r>
                    <a:rPr lang="en-US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 error.</a:t>
                  </a:r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8251369" y="1943100"/>
                  <a:ext cx="295365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Your text here</a:t>
                  </a:r>
                </a:p>
              </p:txBody>
            </p:sp>
          </p:grpSp>
        </p:grpSp>
      </p:grpSp>
      <p:grpSp>
        <p:nvGrpSpPr>
          <p:cNvPr id="8" name="Group 7"/>
          <p:cNvGrpSpPr/>
          <p:nvPr/>
        </p:nvGrpSpPr>
        <p:grpSpPr>
          <a:xfrm>
            <a:off x="649662" y="2435417"/>
            <a:ext cx="3833310" cy="937754"/>
            <a:chOff x="649662" y="2435417"/>
            <a:chExt cx="3833310" cy="937754"/>
          </a:xfrm>
        </p:grpSpPr>
        <p:grpSp>
          <p:nvGrpSpPr>
            <p:cNvPr id="57" name="Group 56"/>
            <p:cNvGrpSpPr/>
            <p:nvPr/>
          </p:nvGrpSpPr>
          <p:grpSpPr>
            <a:xfrm>
              <a:off x="3558634" y="2789131"/>
              <a:ext cx="924338" cy="584040"/>
              <a:chOff x="3558634" y="2789131"/>
              <a:chExt cx="924338" cy="584040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>
                <a:off x="3558634" y="2789131"/>
                <a:ext cx="315212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3873846" y="2793216"/>
                <a:ext cx="609126" cy="57995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649662" y="2435417"/>
              <a:ext cx="2908972" cy="706455"/>
              <a:chOff x="649662" y="2435417"/>
              <a:chExt cx="2908972" cy="706455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3051939" y="2545622"/>
                <a:ext cx="506695" cy="506695"/>
                <a:chOff x="3051939" y="2545622"/>
                <a:chExt cx="506695" cy="506695"/>
              </a:xfrm>
            </p:grpSpPr>
            <p:sp>
              <p:nvSpPr>
                <p:cNvPr id="132" name="Oval 131"/>
                <p:cNvSpPr/>
                <p:nvPr/>
              </p:nvSpPr>
              <p:spPr>
                <a:xfrm>
                  <a:off x="3051939" y="2545622"/>
                  <a:ext cx="506695" cy="506695"/>
                </a:xfrm>
                <a:prstGeom prst="ellipse">
                  <a:avLst/>
                </a:prstGeom>
                <a:gradFill>
                  <a:gsLst>
                    <a:gs pos="10000">
                      <a:schemeClr val="accent1">
                        <a:alpha val="70000"/>
                      </a:schemeClr>
                    </a:gs>
                    <a:gs pos="100000">
                      <a:srgbClr val="623FE9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4" name="Freeform 99"/>
                <p:cNvSpPr>
                  <a:spLocks noEditPoints="1"/>
                </p:cNvSpPr>
                <p:nvPr/>
              </p:nvSpPr>
              <p:spPr bwMode="auto">
                <a:xfrm flipH="1">
                  <a:off x="3192500" y="2694713"/>
                  <a:ext cx="225573" cy="208512"/>
                </a:xfrm>
                <a:custGeom>
                  <a:avLst/>
                  <a:gdLst>
                    <a:gd name="T0" fmla="*/ 200 w 200"/>
                    <a:gd name="T1" fmla="*/ 0 h 184"/>
                    <a:gd name="T2" fmla="*/ 0 w 200"/>
                    <a:gd name="T3" fmla="*/ 74 h 184"/>
                    <a:gd name="T4" fmla="*/ 64 w 200"/>
                    <a:gd name="T5" fmla="*/ 123 h 184"/>
                    <a:gd name="T6" fmla="*/ 64 w 200"/>
                    <a:gd name="T7" fmla="*/ 154 h 184"/>
                    <a:gd name="T8" fmla="*/ 65 w 200"/>
                    <a:gd name="T9" fmla="*/ 156 h 184"/>
                    <a:gd name="T10" fmla="*/ 65 w 200"/>
                    <a:gd name="T11" fmla="*/ 157 h 184"/>
                    <a:gd name="T12" fmla="*/ 69 w 200"/>
                    <a:gd name="T13" fmla="*/ 159 h 184"/>
                    <a:gd name="T14" fmla="*/ 71 w 200"/>
                    <a:gd name="T15" fmla="*/ 158 h 184"/>
                    <a:gd name="T16" fmla="*/ 93 w 200"/>
                    <a:gd name="T17" fmla="*/ 144 h 184"/>
                    <a:gd name="T18" fmla="*/ 147 w 200"/>
                    <a:gd name="T19" fmla="*/ 184 h 184"/>
                    <a:gd name="T20" fmla="*/ 200 w 200"/>
                    <a:gd name="T21" fmla="*/ 0 h 184"/>
                    <a:gd name="T22" fmla="*/ 178 w 200"/>
                    <a:gd name="T23" fmla="*/ 17 h 184"/>
                    <a:gd name="T24" fmla="*/ 70 w 200"/>
                    <a:gd name="T25" fmla="*/ 117 h 184"/>
                    <a:gd name="T26" fmla="*/ 17 w 200"/>
                    <a:gd name="T27" fmla="*/ 77 h 184"/>
                    <a:gd name="T28" fmla="*/ 178 w 200"/>
                    <a:gd name="T29" fmla="*/ 17 h 184"/>
                    <a:gd name="T30" fmla="*/ 72 w 200"/>
                    <a:gd name="T31" fmla="*/ 148 h 184"/>
                    <a:gd name="T32" fmla="*/ 72 w 200"/>
                    <a:gd name="T33" fmla="*/ 129 h 184"/>
                    <a:gd name="T34" fmla="*/ 87 w 200"/>
                    <a:gd name="T35" fmla="*/ 139 h 184"/>
                    <a:gd name="T36" fmla="*/ 72 w 200"/>
                    <a:gd name="T37" fmla="*/ 148 h 184"/>
                    <a:gd name="T38" fmla="*/ 77 w 200"/>
                    <a:gd name="T39" fmla="*/ 122 h 184"/>
                    <a:gd name="T40" fmla="*/ 186 w 200"/>
                    <a:gd name="T41" fmla="*/ 21 h 184"/>
                    <a:gd name="T42" fmla="*/ 142 w 200"/>
                    <a:gd name="T43" fmla="*/ 171 h 184"/>
                    <a:gd name="T44" fmla="*/ 77 w 200"/>
                    <a:gd name="T45" fmla="*/ 122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0" h="184">
                      <a:moveTo>
                        <a:pt x="200" y="0"/>
                      </a:move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64" y="123"/>
                        <a:pt x="64" y="123"/>
                        <a:pt x="64" y="123"/>
                      </a:cubicBezTo>
                      <a:cubicBezTo>
                        <a:pt x="64" y="154"/>
                        <a:pt x="64" y="154"/>
                        <a:pt x="64" y="154"/>
                      </a:cubicBezTo>
                      <a:cubicBezTo>
                        <a:pt x="64" y="155"/>
                        <a:pt x="65" y="156"/>
                        <a:pt x="65" y="156"/>
                      </a:cubicBezTo>
                      <a:cubicBezTo>
                        <a:pt x="65" y="156"/>
                        <a:pt x="65" y="157"/>
                        <a:pt x="65" y="157"/>
                      </a:cubicBezTo>
                      <a:cubicBezTo>
                        <a:pt x="66" y="158"/>
                        <a:pt x="67" y="159"/>
                        <a:pt x="69" y="159"/>
                      </a:cubicBezTo>
                      <a:cubicBezTo>
                        <a:pt x="69" y="159"/>
                        <a:pt x="70" y="159"/>
                        <a:pt x="71" y="158"/>
                      </a:cubicBezTo>
                      <a:cubicBezTo>
                        <a:pt x="93" y="144"/>
                        <a:pt x="93" y="144"/>
                        <a:pt x="93" y="144"/>
                      </a:cubicBezTo>
                      <a:cubicBezTo>
                        <a:pt x="147" y="184"/>
                        <a:pt x="147" y="184"/>
                        <a:pt x="147" y="184"/>
                      </a:cubicBezTo>
                      <a:lnTo>
                        <a:pt x="200" y="0"/>
                      </a:lnTo>
                      <a:close/>
                      <a:moveTo>
                        <a:pt x="178" y="17"/>
                      </a:moveTo>
                      <a:cubicBezTo>
                        <a:pt x="70" y="117"/>
                        <a:pt x="70" y="117"/>
                        <a:pt x="70" y="117"/>
                      </a:cubicBezTo>
                      <a:cubicBezTo>
                        <a:pt x="17" y="77"/>
                        <a:pt x="17" y="77"/>
                        <a:pt x="17" y="77"/>
                      </a:cubicBezTo>
                      <a:lnTo>
                        <a:pt x="178" y="17"/>
                      </a:lnTo>
                      <a:close/>
                      <a:moveTo>
                        <a:pt x="72" y="148"/>
                      </a:moveTo>
                      <a:cubicBezTo>
                        <a:pt x="72" y="129"/>
                        <a:pt x="72" y="129"/>
                        <a:pt x="72" y="129"/>
                      </a:cubicBezTo>
                      <a:cubicBezTo>
                        <a:pt x="87" y="139"/>
                        <a:pt x="87" y="139"/>
                        <a:pt x="87" y="139"/>
                      </a:cubicBezTo>
                      <a:lnTo>
                        <a:pt x="72" y="148"/>
                      </a:lnTo>
                      <a:close/>
                      <a:moveTo>
                        <a:pt x="77" y="122"/>
                      </a:moveTo>
                      <a:cubicBezTo>
                        <a:pt x="186" y="21"/>
                        <a:pt x="186" y="21"/>
                        <a:pt x="186" y="21"/>
                      </a:cubicBezTo>
                      <a:cubicBezTo>
                        <a:pt x="142" y="171"/>
                        <a:pt x="142" y="171"/>
                        <a:pt x="142" y="171"/>
                      </a:cubicBezTo>
                      <a:lnTo>
                        <a:pt x="77" y="1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63" name="Group 162"/>
              <p:cNvGrpSpPr/>
              <p:nvPr/>
            </p:nvGrpSpPr>
            <p:grpSpPr>
              <a:xfrm>
                <a:off x="649662" y="2435417"/>
                <a:ext cx="2330353" cy="706455"/>
                <a:chOff x="1117297" y="2014429"/>
                <a:chExt cx="2953659" cy="706455"/>
              </a:xfrm>
            </p:grpSpPr>
            <p:sp>
              <p:nvSpPr>
                <p:cNvPr id="165" name="TextBox 164"/>
                <p:cNvSpPr txBox="1"/>
                <p:nvPr/>
              </p:nvSpPr>
              <p:spPr>
                <a:xfrm flipH="1">
                  <a:off x="1123673" y="2259219"/>
                  <a:ext cx="293483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Sed </a:t>
                  </a:r>
                  <a:r>
                    <a:rPr lang="en-US" sz="1200" dirty="0" err="1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ut</a:t>
                  </a:r>
                  <a:r>
                    <a:rPr lang="en-US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perspiciatis</a:t>
                  </a:r>
                  <a:r>
                    <a:rPr lang="en-US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 unde </a:t>
                  </a:r>
                  <a:r>
                    <a:rPr lang="en-US" sz="1200" dirty="0" err="1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omnis</a:t>
                  </a:r>
                  <a:r>
                    <a:rPr lang="en-US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natus</a:t>
                  </a:r>
                  <a:r>
                    <a:rPr lang="en-US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 error</a:t>
                  </a:r>
                </a:p>
              </p:txBody>
            </p:sp>
            <p:sp>
              <p:nvSpPr>
                <p:cNvPr id="166" name="TextBox 165"/>
                <p:cNvSpPr txBox="1"/>
                <p:nvPr/>
              </p:nvSpPr>
              <p:spPr>
                <a:xfrm flipH="1">
                  <a:off x="1117297" y="2014429"/>
                  <a:ext cx="295365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Your text here</a:t>
                  </a:r>
                  <a:endPara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1" name="Group 10"/>
          <p:cNvGrpSpPr/>
          <p:nvPr/>
        </p:nvGrpSpPr>
        <p:grpSpPr>
          <a:xfrm>
            <a:off x="637213" y="4416033"/>
            <a:ext cx="3845759" cy="907636"/>
            <a:chOff x="637213" y="4416033"/>
            <a:chExt cx="3845759" cy="907636"/>
          </a:xfrm>
        </p:grpSpPr>
        <p:grpSp>
          <p:nvGrpSpPr>
            <p:cNvPr id="140" name="Group 139"/>
            <p:cNvGrpSpPr/>
            <p:nvPr/>
          </p:nvGrpSpPr>
          <p:grpSpPr>
            <a:xfrm>
              <a:off x="3558634" y="4416033"/>
              <a:ext cx="924338" cy="579955"/>
              <a:chOff x="3558634" y="3988330"/>
              <a:chExt cx="924338" cy="579955"/>
            </a:xfrm>
          </p:grpSpPr>
          <p:cxnSp>
            <p:nvCxnSpPr>
              <p:cNvPr id="141" name="Straight Connector 140"/>
              <p:cNvCxnSpPr/>
              <p:nvPr/>
            </p:nvCxnSpPr>
            <p:spPr>
              <a:xfrm>
                <a:off x="3558634" y="4568285"/>
                <a:ext cx="315212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flipV="1">
                <a:off x="3873846" y="3988330"/>
                <a:ext cx="609126" cy="57995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637213" y="4617214"/>
              <a:ext cx="2921421" cy="706455"/>
              <a:chOff x="637213" y="4617214"/>
              <a:chExt cx="2921421" cy="706455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3051939" y="4739327"/>
                <a:ext cx="506695" cy="506695"/>
                <a:chOff x="3051939" y="4739327"/>
                <a:chExt cx="506695" cy="506695"/>
              </a:xfrm>
            </p:grpSpPr>
            <p:sp>
              <p:nvSpPr>
                <p:cNvPr id="133" name="Oval 132"/>
                <p:cNvSpPr/>
                <p:nvPr/>
              </p:nvSpPr>
              <p:spPr>
                <a:xfrm>
                  <a:off x="3051939" y="4739327"/>
                  <a:ext cx="506695" cy="506695"/>
                </a:xfrm>
                <a:prstGeom prst="ellipse">
                  <a:avLst/>
                </a:prstGeom>
                <a:gradFill>
                  <a:gsLst>
                    <a:gs pos="10000">
                      <a:schemeClr val="accent1">
                        <a:alpha val="70000"/>
                      </a:schemeClr>
                    </a:gs>
                    <a:gs pos="100000">
                      <a:srgbClr val="623FE9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8" name="Freeform 190"/>
                <p:cNvSpPr>
                  <a:spLocks noEditPoints="1"/>
                </p:cNvSpPr>
                <p:nvPr/>
              </p:nvSpPr>
              <p:spPr bwMode="auto">
                <a:xfrm flipH="1">
                  <a:off x="3173545" y="4872306"/>
                  <a:ext cx="263483" cy="240737"/>
                </a:xfrm>
                <a:custGeom>
                  <a:avLst/>
                  <a:gdLst>
                    <a:gd name="T0" fmla="*/ 100 w 232"/>
                    <a:gd name="T1" fmla="*/ 95 h 212"/>
                    <a:gd name="T2" fmla="*/ 76 w 232"/>
                    <a:gd name="T3" fmla="*/ 85 h 212"/>
                    <a:gd name="T4" fmla="*/ 37 w 232"/>
                    <a:gd name="T5" fmla="*/ 104 h 212"/>
                    <a:gd name="T6" fmla="*/ 20 w 232"/>
                    <a:gd name="T7" fmla="*/ 121 h 212"/>
                    <a:gd name="T8" fmla="*/ 0 w 232"/>
                    <a:gd name="T9" fmla="*/ 160 h 212"/>
                    <a:gd name="T10" fmla="*/ 10 w 232"/>
                    <a:gd name="T11" fmla="*/ 185 h 212"/>
                    <a:gd name="T12" fmla="*/ 52 w 232"/>
                    <a:gd name="T13" fmla="*/ 199 h 212"/>
                    <a:gd name="T14" fmla="*/ 76 w 232"/>
                    <a:gd name="T15" fmla="*/ 199 h 212"/>
                    <a:gd name="T16" fmla="*/ 117 w 232"/>
                    <a:gd name="T17" fmla="*/ 185 h 212"/>
                    <a:gd name="T18" fmla="*/ 127 w 232"/>
                    <a:gd name="T19" fmla="*/ 160 h 212"/>
                    <a:gd name="T20" fmla="*/ 108 w 232"/>
                    <a:gd name="T21" fmla="*/ 121 h 212"/>
                    <a:gd name="T22" fmla="*/ 107 w 232"/>
                    <a:gd name="T23" fmla="*/ 156 h 212"/>
                    <a:gd name="T24" fmla="*/ 106 w 232"/>
                    <a:gd name="T25" fmla="*/ 185 h 212"/>
                    <a:gd name="T26" fmla="*/ 89 w 232"/>
                    <a:gd name="T27" fmla="*/ 184 h 212"/>
                    <a:gd name="T28" fmla="*/ 68 w 232"/>
                    <a:gd name="T29" fmla="*/ 204 h 212"/>
                    <a:gd name="T30" fmla="*/ 56 w 232"/>
                    <a:gd name="T31" fmla="*/ 191 h 212"/>
                    <a:gd name="T32" fmla="*/ 27 w 232"/>
                    <a:gd name="T33" fmla="*/ 191 h 212"/>
                    <a:gd name="T34" fmla="*/ 28 w 232"/>
                    <a:gd name="T35" fmla="*/ 174 h 212"/>
                    <a:gd name="T36" fmla="*/ 8 w 232"/>
                    <a:gd name="T37" fmla="*/ 152 h 212"/>
                    <a:gd name="T38" fmla="*/ 21 w 232"/>
                    <a:gd name="T39" fmla="*/ 141 h 212"/>
                    <a:gd name="T40" fmla="*/ 21 w 232"/>
                    <a:gd name="T41" fmla="*/ 112 h 212"/>
                    <a:gd name="T42" fmla="*/ 38 w 232"/>
                    <a:gd name="T43" fmla="*/ 113 h 212"/>
                    <a:gd name="T44" fmla="*/ 60 w 232"/>
                    <a:gd name="T45" fmla="*/ 93 h 212"/>
                    <a:gd name="T46" fmla="*/ 71 w 232"/>
                    <a:gd name="T47" fmla="*/ 105 h 212"/>
                    <a:gd name="T48" fmla="*/ 100 w 232"/>
                    <a:gd name="T49" fmla="*/ 106 h 212"/>
                    <a:gd name="T50" fmla="*/ 99 w 232"/>
                    <a:gd name="T51" fmla="*/ 123 h 212"/>
                    <a:gd name="T52" fmla="*/ 119 w 232"/>
                    <a:gd name="T53" fmla="*/ 144 h 212"/>
                    <a:gd name="T54" fmla="*/ 48 w 232"/>
                    <a:gd name="T55" fmla="*/ 148 h 212"/>
                    <a:gd name="T56" fmla="*/ 64 w 232"/>
                    <a:gd name="T57" fmla="*/ 132 h 212"/>
                    <a:gd name="T58" fmla="*/ 64 w 232"/>
                    <a:gd name="T59" fmla="*/ 140 h 212"/>
                    <a:gd name="T60" fmla="*/ 219 w 232"/>
                    <a:gd name="T61" fmla="*/ 65 h 212"/>
                    <a:gd name="T62" fmla="*/ 214 w 232"/>
                    <a:gd name="T63" fmla="*/ 42 h 212"/>
                    <a:gd name="T64" fmla="*/ 191 w 232"/>
                    <a:gd name="T65" fmla="*/ 4 h 212"/>
                    <a:gd name="T66" fmla="*/ 164 w 232"/>
                    <a:gd name="T67" fmla="*/ 0 h 212"/>
                    <a:gd name="T68" fmla="*/ 131 w 232"/>
                    <a:gd name="T69" fmla="*/ 28 h 212"/>
                    <a:gd name="T70" fmla="*/ 118 w 232"/>
                    <a:gd name="T71" fmla="*/ 48 h 212"/>
                    <a:gd name="T72" fmla="*/ 108 w 232"/>
                    <a:gd name="T73" fmla="*/ 91 h 212"/>
                    <a:gd name="T74" fmla="*/ 123 w 232"/>
                    <a:gd name="T75" fmla="*/ 112 h 212"/>
                    <a:gd name="T76" fmla="*/ 167 w 232"/>
                    <a:gd name="T77" fmla="*/ 116 h 212"/>
                    <a:gd name="T78" fmla="*/ 190 w 232"/>
                    <a:gd name="T79" fmla="*/ 111 h 212"/>
                    <a:gd name="T80" fmla="*/ 228 w 232"/>
                    <a:gd name="T81" fmla="*/ 88 h 212"/>
                    <a:gd name="T82" fmla="*/ 217 w 232"/>
                    <a:gd name="T83" fmla="*/ 91 h 212"/>
                    <a:gd name="T84" fmla="*/ 200 w 232"/>
                    <a:gd name="T85" fmla="*/ 94 h 212"/>
                    <a:gd name="T86" fmla="*/ 184 w 232"/>
                    <a:gd name="T87" fmla="*/ 118 h 212"/>
                    <a:gd name="T88" fmla="*/ 170 w 232"/>
                    <a:gd name="T89" fmla="*/ 108 h 212"/>
                    <a:gd name="T90" fmla="*/ 141 w 232"/>
                    <a:gd name="T91" fmla="*/ 114 h 212"/>
                    <a:gd name="T92" fmla="*/ 138 w 232"/>
                    <a:gd name="T93" fmla="*/ 97 h 212"/>
                    <a:gd name="T94" fmla="*/ 114 w 232"/>
                    <a:gd name="T95" fmla="*/ 81 h 212"/>
                    <a:gd name="T96" fmla="*/ 124 w 232"/>
                    <a:gd name="T97" fmla="*/ 67 h 212"/>
                    <a:gd name="T98" fmla="*/ 118 w 232"/>
                    <a:gd name="T99" fmla="*/ 39 h 212"/>
                    <a:gd name="T100" fmla="*/ 134 w 232"/>
                    <a:gd name="T101" fmla="*/ 36 h 212"/>
                    <a:gd name="T102" fmla="*/ 151 w 232"/>
                    <a:gd name="T103" fmla="*/ 11 h 212"/>
                    <a:gd name="T104" fmla="*/ 165 w 232"/>
                    <a:gd name="T105" fmla="*/ 21 h 212"/>
                    <a:gd name="T106" fmla="*/ 193 w 232"/>
                    <a:gd name="T107" fmla="*/ 15 h 212"/>
                    <a:gd name="T108" fmla="*/ 196 w 232"/>
                    <a:gd name="T109" fmla="*/ 32 h 212"/>
                    <a:gd name="T110" fmla="*/ 221 w 232"/>
                    <a:gd name="T111" fmla="*/ 48 h 212"/>
                    <a:gd name="T112" fmla="*/ 211 w 232"/>
                    <a:gd name="T113" fmla="*/ 62 h 212"/>
                    <a:gd name="T114" fmla="*/ 217 w 232"/>
                    <a:gd name="T115" fmla="*/ 91 h 212"/>
                    <a:gd name="T116" fmla="*/ 152 w 232"/>
                    <a:gd name="T117" fmla="*/ 68 h 212"/>
                    <a:gd name="T118" fmla="*/ 181 w 232"/>
                    <a:gd name="T119" fmla="*/ 73 h 212"/>
                    <a:gd name="T120" fmla="*/ 174 w 232"/>
                    <a:gd name="T121" fmla="*/ 69 h 212"/>
                    <a:gd name="T122" fmla="*/ 165 w 232"/>
                    <a:gd name="T123" fmla="*/ 57 h 212"/>
                    <a:gd name="T124" fmla="*/ 174 w 232"/>
                    <a:gd name="T125" fmla="*/ 69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32" h="212">
                      <a:moveTo>
                        <a:pt x="108" y="121"/>
                      </a:moveTo>
                      <a:cubicBezTo>
                        <a:pt x="117" y="112"/>
                        <a:pt x="117" y="112"/>
                        <a:pt x="117" y="112"/>
                      </a:cubicBezTo>
                      <a:cubicBezTo>
                        <a:pt x="100" y="95"/>
                        <a:pt x="100" y="95"/>
                        <a:pt x="100" y="95"/>
                      </a:cubicBezTo>
                      <a:cubicBezTo>
                        <a:pt x="91" y="104"/>
                        <a:pt x="91" y="104"/>
                        <a:pt x="91" y="104"/>
                      </a:cubicBezTo>
                      <a:cubicBezTo>
                        <a:pt x="86" y="101"/>
                        <a:pt x="81" y="99"/>
                        <a:pt x="76" y="98"/>
                      </a:cubicBezTo>
                      <a:cubicBezTo>
                        <a:pt x="76" y="85"/>
                        <a:pt x="76" y="85"/>
                        <a:pt x="76" y="85"/>
                      </a:cubicBezTo>
                      <a:cubicBezTo>
                        <a:pt x="52" y="85"/>
                        <a:pt x="52" y="85"/>
                        <a:pt x="52" y="85"/>
                      </a:cubicBezTo>
                      <a:cubicBezTo>
                        <a:pt x="52" y="98"/>
                        <a:pt x="52" y="98"/>
                        <a:pt x="52" y="98"/>
                      </a:cubicBezTo>
                      <a:cubicBezTo>
                        <a:pt x="46" y="99"/>
                        <a:pt x="41" y="101"/>
                        <a:pt x="37" y="104"/>
                      </a:cubicBezTo>
                      <a:cubicBezTo>
                        <a:pt x="27" y="95"/>
                        <a:pt x="27" y="95"/>
                        <a:pt x="27" y="95"/>
                      </a:cubicBezTo>
                      <a:cubicBezTo>
                        <a:pt x="10" y="112"/>
                        <a:pt x="10" y="112"/>
                        <a:pt x="10" y="112"/>
                      </a:cubicBezTo>
                      <a:cubicBezTo>
                        <a:pt x="20" y="121"/>
                        <a:pt x="20" y="121"/>
                        <a:pt x="20" y="121"/>
                      </a:cubicBezTo>
                      <a:cubicBezTo>
                        <a:pt x="17" y="126"/>
                        <a:pt x="15" y="131"/>
                        <a:pt x="13" y="136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0" y="160"/>
                        <a:pt x="0" y="160"/>
                        <a:pt x="0" y="160"/>
                      </a:cubicBezTo>
                      <a:cubicBezTo>
                        <a:pt x="13" y="160"/>
                        <a:pt x="13" y="160"/>
                        <a:pt x="13" y="160"/>
                      </a:cubicBezTo>
                      <a:cubicBezTo>
                        <a:pt x="15" y="166"/>
                        <a:pt x="17" y="171"/>
                        <a:pt x="20" y="175"/>
                      </a:cubicBezTo>
                      <a:cubicBezTo>
                        <a:pt x="10" y="185"/>
                        <a:pt x="10" y="185"/>
                        <a:pt x="10" y="185"/>
                      </a:cubicBezTo>
                      <a:cubicBezTo>
                        <a:pt x="27" y="202"/>
                        <a:pt x="27" y="202"/>
                        <a:pt x="27" y="202"/>
                      </a:cubicBezTo>
                      <a:cubicBezTo>
                        <a:pt x="37" y="192"/>
                        <a:pt x="37" y="192"/>
                        <a:pt x="37" y="192"/>
                      </a:cubicBezTo>
                      <a:cubicBezTo>
                        <a:pt x="41" y="195"/>
                        <a:pt x="46" y="197"/>
                        <a:pt x="52" y="199"/>
                      </a:cubicBezTo>
                      <a:cubicBezTo>
                        <a:pt x="52" y="212"/>
                        <a:pt x="52" y="212"/>
                        <a:pt x="52" y="212"/>
                      </a:cubicBezTo>
                      <a:cubicBezTo>
                        <a:pt x="76" y="212"/>
                        <a:pt x="76" y="212"/>
                        <a:pt x="76" y="212"/>
                      </a:cubicBezTo>
                      <a:cubicBezTo>
                        <a:pt x="76" y="199"/>
                        <a:pt x="76" y="199"/>
                        <a:pt x="76" y="199"/>
                      </a:cubicBezTo>
                      <a:cubicBezTo>
                        <a:pt x="81" y="197"/>
                        <a:pt x="86" y="195"/>
                        <a:pt x="91" y="192"/>
                      </a:cubicBezTo>
                      <a:cubicBezTo>
                        <a:pt x="100" y="202"/>
                        <a:pt x="100" y="202"/>
                        <a:pt x="100" y="202"/>
                      </a:cubicBezTo>
                      <a:cubicBezTo>
                        <a:pt x="117" y="185"/>
                        <a:pt x="117" y="185"/>
                        <a:pt x="117" y="185"/>
                      </a:cubicBezTo>
                      <a:cubicBezTo>
                        <a:pt x="108" y="175"/>
                        <a:pt x="108" y="175"/>
                        <a:pt x="108" y="175"/>
                      </a:cubicBezTo>
                      <a:cubicBezTo>
                        <a:pt x="111" y="171"/>
                        <a:pt x="113" y="166"/>
                        <a:pt x="114" y="160"/>
                      </a:cubicBezTo>
                      <a:cubicBezTo>
                        <a:pt x="127" y="160"/>
                        <a:pt x="127" y="160"/>
                        <a:pt x="127" y="160"/>
                      </a:cubicBezTo>
                      <a:cubicBezTo>
                        <a:pt x="127" y="136"/>
                        <a:pt x="127" y="136"/>
                        <a:pt x="127" y="136"/>
                      </a:cubicBezTo>
                      <a:cubicBezTo>
                        <a:pt x="114" y="136"/>
                        <a:pt x="114" y="136"/>
                        <a:pt x="114" y="136"/>
                      </a:cubicBezTo>
                      <a:cubicBezTo>
                        <a:pt x="113" y="131"/>
                        <a:pt x="111" y="126"/>
                        <a:pt x="108" y="121"/>
                      </a:cubicBezTo>
                      <a:close/>
                      <a:moveTo>
                        <a:pt x="119" y="152"/>
                      </a:moveTo>
                      <a:cubicBezTo>
                        <a:pt x="107" y="152"/>
                        <a:pt x="107" y="152"/>
                        <a:pt x="107" y="152"/>
                      </a:cubicBezTo>
                      <a:cubicBezTo>
                        <a:pt x="107" y="156"/>
                        <a:pt x="107" y="156"/>
                        <a:pt x="107" y="156"/>
                      </a:cubicBezTo>
                      <a:cubicBezTo>
                        <a:pt x="106" y="162"/>
                        <a:pt x="103" y="168"/>
                        <a:pt x="99" y="174"/>
                      </a:cubicBezTo>
                      <a:cubicBezTo>
                        <a:pt x="97" y="176"/>
                        <a:pt x="97" y="176"/>
                        <a:pt x="97" y="176"/>
                      </a:cubicBezTo>
                      <a:cubicBezTo>
                        <a:pt x="106" y="185"/>
                        <a:pt x="106" y="185"/>
                        <a:pt x="106" y="185"/>
                      </a:cubicBezTo>
                      <a:cubicBezTo>
                        <a:pt x="100" y="191"/>
                        <a:pt x="100" y="191"/>
                        <a:pt x="100" y="191"/>
                      </a:cubicBezTo>
                      <a:cubicBezTo>
                        <a:pt x="92" y="182"/>
                        <a:pt x="92" y="182"/>
                        <a:pt x="92" y="182"/>
                      </a:cubicBezTo>
                      <a:cubicBezTo>
                        <a:pt x="89" y="184"/>
                        <a:pt x="89" y="184"/>
                        <a:pt x="89" y="184"/>
                      </a:cubicBezTo>
                      <a:cubicBezTo>
                        <a:pt x="84" y="188"/>
                        <a:pt x="78" y="190"/>
                        <a:pt x="71" y="191"/>
                      </a:cubicBezTo>
                      <a:cubicBezTo>
                        <a:pt x="68" y="192"/>
                        <a:pt x="68" y="192"/>
                        <a:pt x="68" y="192"/>
                      </a:cubicBezTo>
                      <a:cubicBezTo>
                        <a:pt x="68" y="204"/>
                        <a:pt x="68" y="204"/>
                        <a:pt x="68" y="204"/>
                      </a:cubicBezTo>
                      <a:cubicBezTo>
                        <a:pt x="60" y="204"/>
                        <a:pt x="60" y="204"/>
                        <a:pt x="60" y="204"/>
                      </a:cubicBezTo>
                      <a:cubicBezTo>
                        <a:pt x="60" y="192"/>
                        <a:pt x="60" y="192"/>
                        <a:pt x="60" y="192"/>
                      </a:cubicBezTo>
                      <a:cubicBezTo>
                        <a:pt x="56" y="191"/>
                        <a:pt x="56" y="191"/>
                        <a:pt x="56" y="191"/>
                      </a:cubicBezTo>
                      <a:cubicBezTo>
                        <a:pt x="50" y="190"/>
                        <a:pt x="44" y="188"/>
                        <a:pt x="38" y="184"/>
                      </a:cubicBezTo>
                      <a:cubicBezTo>
                        <a:pt x="36" y="182"/>
                        <a:pt x="36" y="182"/>
                        <a:pt x="36" y="182"/>
                      </a:cubicBezTo>
                      <a:cubicBezTo>
                        <a:pt x="27" y="191"/>
                        <a:pt x="27" y="191"/>
                        <a:pt x="27" y="191"/>
                      </a:cubicBezTo>
                      <a:cubicBezTo>
                        <a:pt x="21" y="185"/>
                        <a:pt x="21" y="185"/>
                        <a:pt x="21" y="185"/>
                      </a:cubicBezTo>
                      <a:cubicBezTo>
                        <a:pt x="30" y="176"/>
                        <a:pt x="30" y="176"/>
                        <a:pt x="30" y="176"/>
                      </a:cubicBezTo>
                      <a:cubicBezTo>
                        <a:pt x="28" y="174"/>
                        <a:pt x="28" y="174"/>
                        <a:pt x="28" y="174"/>
                      </a:cubicBezTo>
                      <a:cubicBezTo>
                        <a:pt x="24" y="168"/>
                        <a:pt x="22" y="162"/>
                        <a:pt x="21" y="156"/>
                      </a:cubicBezTo>
                      <a:cubicBezTo>
                        <a:pt x="20" y="152"/>
                        <a:pt x="20" y="152"/>
                        <a:pt x="20" y="152"/>
                      </a:cubicBezTo>
                      <a:cubicBezTo>
                        <a:pt x="8" y="152"/>
                        <a:pt x="8" y="152"/>
                        <a:pt x="8" y="152"/>
                      </a:cubicBezTo>
                      <a:cubicBezTo>
                        <a:pt x="8" y="144"/>
                        <a:pt x="8" y="144"/>
                        <a:pt x="8" y="144"/>
                      </a:cubicBezTo>
                      <a:cubicBezTo>
                        <a:pt x="20" y="144"/>
                        <a:pt x="20" y="144"/>
                        <a:pt x="20" y="144"/>
                      </a:cubicBezTo>
                      <a:cubicBezTo>
                        <a:pt x="21" y="141"/>
                        <a:pt x="21" y="141"/>
                        <a:pt x="21" y="141"/>
                      </a:cubicBezTo>
                      <a:cubicBezTo>
                        <a:pt x="22" y="134"/>
                        <a:pt x="24" y="128"/>
                        <a:pt x="28" y="123"/>
                      </a:cubicBezTo>
                      <a:cubicBezTo>
                        <a:pt x="30" y="120"/>
                        <a:pt x="30" y="120"/>
                        <a:pt x="30" y="120"/>
                      </a:cubicBezTo>
                      <a:cubicBezTo>
                        <a:pt x="21" y="112"/>
                        <a:pt x="21" y="112"/>
                        <a:pt x="21" y="112"/>
                      </a:cubicBezTo>
                      <a:cubicBezTo>
                        <a:pt x="27" y="106"/>
                        <a:pt x="27" y="106"/>
                        <a:pt x="27" y="106"/>
                      </a:cubicBezTo>
                      <a:cubicBezTo>
                        <a:pt x="36" y="115"/>
                        <a:pt x="36" y="115"/>
                        <a:pt x="36" y="115"/>
                      </a:cubicBezTo>
                      <a:cubicBezTo>
                        <a:pt x="38" y="113"/>
                        <a:pt x="38" y="113"/>
                        <a:pt x="38" y="113"/>
                      </a:cubicBezTo>
                      <a:cubicBezTo>
                        <a:pt x="44" y="109"/>
                        <a:pt x="50" y="106"/>
                        <a:pt x="56" y="105"/>
                      </a:cubicBezTo>
                      <a:cubicBezTo>
                        <a:pt x="60" y="105"/>
                        <a:pt x="60" y="105"/>
                        <a:pt x="60" y="105"/>
                      </a:cubicBezTo>
                      <a:cubicBezTo>
                        <a:pt x="60" y="93"/>
                        <a:pt x="60" y="93"/>
                        <a:pt x="60" y="93"/>
                      </a:cubicBezTo>
                      <a:cubicBezTo>
                        <a:pt x="68" y="93"/>
                        <a:pt x="68" y="93"/>
                        <a:pt x="68" y="93"/>
                      </a:cubicBezTo>
                      <a:cubicBezTo>
                        <a:pt x="68" y="105"/>
                        <a:pt x="68" y="105"/>
                        <a:pt x="68" y="105"/>
                      </a:cubicBezTo>
                      <a:cubicBezTo>
                        <a:pt x="71" y="105"/>
                        <a:pt x="71" y="105"/>
                        <a:pt x="71" y="105"/>
                      </a:cubicBezTo>
                      <a:cubicBezTo>
                        <a:pt x="78" y="106"/>
                        <a:pt x="84" y="109"/>
                        <a:pt x="89" y="113"/>
                      </a:cubicBezTo>
                      <a:cubicBezTo>
                        <a:pt x="92" y="115"/>
                        <a:pt x="92" y="115"/>
                        <a:pt x="92" y="115"/>
                      </a:cubicBezTo>
                      <a:cubicBezTo>
                        <a:pt x="100" y="106"/>
                        <a:pt x="100" y="106"/>
                        <a:pt x="100" y="106"/>
                      </a:cubicBezTo>
                      <a:cubicBezTo>
                        <a:pt x="106" y="112"/>
                        <a:pt x="106" y="112"/>
                        <a:pt x="106" y="112"/>
                      </a:cubicBezTo>
                      <a:cubicBezTo>
                        <a:pt x="97" y="120"/>
                        <a:pt x="97" y="120"/>
                        <a:pt x="97" y="120"/>
                      </a:cubicBezTo>
                      <a:cubicBezTo>
                        <a:pt x="99" y="123"/>
                        <a:pt x="99" y="123"/>
                        <a:pt x="99" y="123"/>
                      </a:cubicBezTo>
                      <a:cubicBezTo>
                        <a:pt x="103" y="128"/>
                        <a:pt x="106" y="134"/>
                        <a:pt x="107" y="141"/>
                      </a:cubicBezTo>
                      <a:cubicBezTo>
                        <a:pt x="107" y="144"/>
                        <a:pt x="107" y="144"/>
                        <a:pt x="107" y="144"/>
                      </a:cubicBezTo>
                      <a:cubicBezTo>
                        <a:pt x="119" y="144"/>
                        <a:pt x="119" y="144"/>
                        <a:pt x="119" y="144"/>
                      </a:cubicBezTo>
                      <a:lnTo>
                        <a:pt x="119" y="152"/>
                      </a:lnTo>
                      <a:close/>
                      <a:moveTo>
                        <a:pt x="64" y="132"/>
                      </a:moveTo>
                      <a:cubicBezTo>
                        <a:pt x="55" y="132"/>
                        <a:pt x="48" y="140"/>
                        <a:pt x="48" y="148"/>
                      </a:cubicBezTo>
                      <a:cubicBezTo>
                        <a:pt x="48" y="157"/>
                        <a:pt x="55" y="164"/>
                        <a:pt x="64" y="164"/>
                      </a:cubicBezTo>
                      <a:cubicBezTo>
                        <a:pt x="72" y="164"/>
                        <a:pt x="80" y="157"/>
                        <a:pt x="80" y="148"/>
                      </a:cubicBezTo>
                      <a:cubicBezTo>
                        <a:pt x="80" y="140"/>
                        <a:pt x="72" y="132"/>
                        <a:pt x="64" y="132"/>
                      </a:cubicBezTo>
                      <a:close/>
                      <a:moveTo>
                        <a:pt x="64" y="156"/>
                      </a:moveTo>
                      <a:cubicBezTo>
                        <a:pt x="59" y="156"/>
                        <a:pt x="56" y="153"/>
                        <a:pt x="56" y="148"/>
                      </a:cubicBezTo>
                      <a:cubicBezTo>
                        <a:pt x="56" y="144"/>
                        <a:pt x="59" y="140"/>
                        <a:pt x="64" y="140"/>
                      </a:cubicBezTo>
                      <a:cubicBezTo>
                        <a:pt x="68" y="140"/>
                        <a:pt x="72" y="144"/>
                        <a:pt x="72" y="148"/>
                      </a:cubicBezTo>
                      <a:cubicBezTo>
                        <a:pt x="72" y="153"/>
                        <a:pt x="68" y="156"/>
                        <a:pt x="64" y="156"/>
                      </a:cubicBezTo>
                      <a:close/>
                      <a:moveTo>
                        <a:pt x="219" y="65"/>
                      </a:moveTo>
                      <a:cubicBezTo>
                        <a:pt x="232" y="62"/>
                        <a:pt x="232" y="62"/>
                        <a:pt x="232" y="62"/>
                      </a:cubicBezTo>
                      <a:cubicBezTo>
                        <a:pt x="227" y="39"/>
                        <a:pt x="227" y="39"/>
                        <a:pt x="227" y="39"/>
                      </a:cubicBezTo>
                      <a:cubicBezTo>
                        <a:pt x="214" y="42"/>
                        <a:pt x="214" y="42"/>
                        <a:pt x="214" y="42"/>
                      </a:cubicBezTo>
                      <a:cubicBezTo>
                        <a:pt x="211" y="37"/>
                        <a:pt x="208" y="32"/>
                        <a:pt x="204" y="28"/>
                      </a:cubicBezTo>
                      <a:cubicBezTo>
                        <a:pt x="211" y="17"/>
                        <a:pt x="211" y="17"/>
                        <a:pt x="211" y="17"/>
                      </a:cubicBezTo>
                      <a:cubicBezTo>
                        <a:pt x="191" y="4"/>
                        <a:pt x="191" y="4"/>
                        <a:pt x="191" y="4"/>
                      </a:cubicBezTo>
                      <a:cubicBezTo>
                        <a:pt x="184" y="16"/>
                        <a:pt x="184" y="16"/>
                        <a:pt x="184" y="16"/>
                      </a:cubicBezTo>
                      <a:cubicBezTo>
                        <a:pt x="178" y="14"/>
                        <a:pt x="173" y="13"/>
                        <a:pt x="167" y="13"/>
                      </a:cubicBezTo>
                      <a:cubicBezTo>
                        <a:pt x="164" y="0"/>
                        <a:pt x="164" y="0"/>
                        <a:pt x="164" y="0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4" y="18"/>
                        <a:pt x="144" y="18"/>
                        <a:pt x="144" y="18"/>
                      </a:cubicBezTo>
                      <a:cubicBezTo>
                        <a:pt x="139" y="21"/>
                        <a:pt x="135" y="24"/>
                        <a:pt x="131" y="28"/>
                      </a:cubicBezTo>
                      <a:cubicBezTo>
                        <a:pt x="119" y="21"/>
                        <a:pt x="119" y="21"/>
                        <a:pt x="119" y="21"/>
                      </a:cubicBezTo>
                      <a:cubicBezTo>
                        <a:pt x="107" y="41"/>
                        <a:pt x="107" y="41"/>
                        <a:pt x="107" y="41"/>
                      </a:cubicBezTo>
                      <a:cubicBezTo>
                        <a:pt x="118" y="48"/>
                        <a:pt x="118" y="48"/>
                        <a:pt x="118" y="48"/>
                      </a:cubicBezTo>
                      <a:cubicBezTo>
                        <a:pt x="116" y="53"/>
                        <a:pt x="116" y="59"/>
                        <a:pt x="115" y="64"/>
                      </a:cubicBezTo>
                      <a:cubicBezTo>
                        <a:pt x="102" y="67"/>
                        <a:pt x="102" y="67"/>
                        <a:pt x="102" y="67"/>
                      </a:cubicBezTo>
                      <a:cubicBezTo>
                        <a:pt x="108" y="91"/>
                        <a:pt x="108" y="91"/>
                        <a:pt x="108" y="91"/>
                      </a:cubicBezTo>
                      <a:cubicBezTo>
                        <a:pt x="121" y="88"/>
                        <a:pt x="121" y="88"/>
                        <a:pt x="121" y="88"/>
                      </a:cubicBezTo>
                      <a:cubicBezTo>
                        <a:pt x="123" y="93"/>
                        <a:pt x="127" y="97"/>
                        <a:pt x="130" y="101"/>
                      </a:cubicBezTo>
                      <a:cubicBezTo>
                        <a:pt x="123" y="112"/>
                        <a:pt x="123" y="112"/>
                        <a:pt x="123" y="112"/>
                      </a:cubicBezTo>
                      <a:cubicBezTo>
                        <a:pt x="144" y="125"/>
                        <a:pt x="144" y="125"/>
                        <a:pt x="144" y="125"/>
                      </a:cubicBezTo>
                      <a:cubicBezTo>
                        <a:pt x="151" y="114"/>
                        <a:pt x="151" y="114"/>
                        <a:pt x="151" y="114"/>
                      </a:cubicBezTo>
                      <a:cubicBezTo>
                        <a:pt x="156" y="115"/>
                        <a:pt x="161" y="116"/>
                        <a:pt x="167" y="116"/>
                      </a:cubicBezTo>
                      <a:cubicBezTo>
                        <a:pt x="170" y="129"/>
                        <a:pt x="170" y="129"/>
                        <a:pt x="170" y="129"/>
                      </a:cubicBezTo>
                      <a:cubicBezTo>
                        <a:pt x="193" y="124"/>
                        <a:pt x="193" y="124"/>
                        <a:pt x="193" y="124"/>
                      </a:cubicBezTo>
                      <a:cubicBezTo>
                        <a:pt x="190" y="111"/>
                        <a:pt x="190" y="111"/>
                        <a:pt x="190" y="111"/>
                      </a:cubicBezTo>
                      <a:cubicBezTo>
                        <a:pt x="195" y="109"/>
                        <a:pt x="200" y="105"/>
                        <a:pt x="204" y="101"/>
                      </a:cubicBezTo>
                      <a:cubicBezTo>
                        <a:pt x="215" y="109"/>
                        <a:pt x="215" y="109"/>
                        <a:pt x="215" y="109"/>
                      </a:cubicBezTo>
                      <a:cubicBezTo>
                        <a:pt x="228" y="88"/>
                        <a:pt x="228" y="88"/>
                        <a:pt x="228" y="88"/>
                      </a:cubicBezTo>
                      <a:cubicBezTo>
                        <a:pt x="216" y="81"/>
                        <a:pt x="216" y="81"/>
                        <a:pt x="216" y="81"/>
                      </a:cubicBezTo>
                      <a:cubicBezTo>
                        <a:pt x="218" y="76"/>
                        <a:pt x="219" y="70"/>
                        <a:pt x="219" y="65"/>
                      </a:cubicBezTo>
                      <a:close/>
                      <a:moveTo>
                        <a:pt x="217" y="91"/>
                      </a:moveTo>
                      <a:cubicBezTo>
                        <a:pt x="212" y="98"/>
                        <a:pt x="212" y="98"/>
                        <a:pt x="212" y="98"/>
                      </a:cubicBezTo>
                      <a:cubicBezTo>
                        <a:pt x="202" y="91"/>
                        <a:pt x="202" y="91"/>
                        <a:pt x="202" y="91"/>
                      </a:cubicBezTo>
                      <a:cubicBezTo>
                        <a:pt x="200" y="94"/>
                        <a:pt x="200" y="94"/>
                        <a:pt x="200" y="94"/>
                      </a:cubicBezTo>
                      <a:cubicBezTo>
                        <a:pt x="196" y="99"/>
                        <a:pt x="190" y="103"/>
                        <a:pt x="184" y="105"/>
                      </a:cubicBezTo>
                      <a:cubicBezTo>
                        <a:pt x="181" y="106"/>
                        <a:pt x="181" y="106"/>
                        <a:pt x="181" y="106"/>
                      </a:cubicBezTo>
                      <a:cubicBezTo>
                        <a:pt x="184" y="118"/>
                        <a:pt x="184" y="118"/>
                        <a:pt x="184" y="118"/>
                      </a:cubicBezTo>
                      <a:cubicBezTo>
                        <a:pt x="176" y="120"/>
                        <a:pt x="176" y="120"/>
                        <a:pt x="176" y="120"/>
                      </a:cubicBezTo>
                      <a:cubicBezTo>
                        <a:pt x="173" y="108"/>
                        <a:pt x="173" y="108"/>
                        <a:pt x="173" y="108"/>
                      </a:cubicBezTo>
                      <a:cubicBezTo>
                        <a:pt x="170" y="108"/>
                        <a:pt x="170" y="108"/>
                        <a:pt x="170" y="108"/>
                      </a:cubicBezTo>
                      <a:cubicBezTo>
                        <a:pt x="163" y="109"/>
                        <a:pt x="157" y="108"/>
                        <a:pt x="151" y="105"/>
                      </a:cubicBezTo>
                      <a:cubicBezTo>
                        <a:pt x="147" y="104"/>
                        <a:pt x="147" y="104"/>
                        <a:pt x="147" y="104"/>
                      </a:cubicBezTo>
                      <a:cubicBezTo>
                        <a:pt x="141" y="114"/>
                        <a:pt x="141" y="114"/>
                        <a:pt x="141" y="114"/>
                      </a:cubicBezTo>
                      <a:cubicBezTo>
                        <a:pt x="134" y="110"/>
                        <a:pt x="134" y="110"/>
                        <a:pt x="134" y="110"/>
                      </a:cubicBezTo>
                      <a:cubicBezTo>
                        <a:pt x="141" y="100"/>
                        <a:pt x="141" y="100"/>
                        <a:pt x="141" y="100"/>
                      </a:cubicBezTo>
                      <a:cubicBezTo>
                        <a:pt x="138" y="97"/>
                        <a:pt x="138" y="97"/>
                        <a:pt x="138" y="97"/>
                      </a:cubicBezTo>
                      <a:cubicBezTo>
                        <a:pt x="133" y="93"/>
                        <a:pt x="129" y="88"/>
                        <a:pt x="127" y="82"/>
                      </a:cubicBezTo>
                      <a:cubicBezTo>
                        <a:pt x="126" y="78"/>
                        <a:pt x="126" y="78"/>
                        <a:pt x="126" y="78"/>
                      </a:cubicBezTo>
                      <a:cubicBezTo>
                        <a:pt x="114" y="81"/>
                        <a:pt x="114" y="81"/>
                        <a:pt x="114" y="81"/>
                      </a:cubicBezTo>
                      <a:cubicBezTo>
                        <a:pt x="112" y="73"/>
                        <a:pt x="112" y="73"/>
                        <a:pt x="112" y="73"/>
                      </a:cubicBezTo>
                      <a:cubicBezTo>
                        <a:pt x="124" y="71"/>
                        <a:pt x="124" y="71"/>
                        <a:pt x="124" y="71"/>
                      </a:cubicBezTo>
                      <a:cubicBezTo>
                        <a:pt x="124" y="67"/>
                        <a:pt x="124" y="67"/>
                        <a:pt x="124" y="67"/>
                      </a:cubicBezTo>
                      <a:cubicBezTo>
                        <a:pt x="123" y="61"/>
                        <a:pt x="124" y="54"/>
                        <a:pt x="127" y="48"/>
                      </a:cubicBezTo>
                      <a:cubicBezTo>
                        <a:pt x="128" y="45"/>
                        <a:pt x="128" y="45"/>
                        <a:pt x="128" y="45"/>
                      </a:cubicBezTo>
                      <a:cubicBezTo>
                        <a:pt x="118" y="39"/>
                        <a:pt x="118" y="39"/>
                        <a:pt x="118" y="39"/>
                      </a:cubicBezTo>
                      <a:cubicBezTo>
                        <a:pt x="122" y="32"/>
                        <a:pt x="122" y="32"/>
                        <a:pt x="122" y="32"/>
                      </a:cubicBezTo>
                      <a:cubicBezTo>
                        <a:pt x="132" y="38"/>
                        <a:pt x="132" y="38"/>
                        <a:pt x="132" y="38"/>
                      </a:cubicBezTo>
                      <a:cubicBezTo>
                        <a:pt x="134" y="36"/>
                        <a:pt x="134" y="36"/>
                        <a:pt x="134" y="36"/>
                      </a:cubicBezTo>
                      <a:cubicBezTo>
                        <a:pt x="139" y="31"/>
                        <a:pt x="144" y="27"/>
                        <a:pt x="150" y="24"/>
                      </a:cubicBezTo>
                      <a:cubicBezTo>
                        <a:pt x="153" y="23"/>
                        <a:pt x="153" y="23"/>
                        <a:pt x="153" y="23"/>
                      </a:cubicBezTo>
                      <a:cubicBezTo>
                        <a:pt x="151" y="11"/>
                        <a:pt x="151" y="11"/>
                        <a:pt x="151" y="11"/>
                      </a:cubicBezTo>
                      <a:cubicBezTo>
                        <a:pt x="158" y="10"/>
                        <a:pt x="158" y="10"/>
                        <a:pt x="158" y="10"/>
                      </a:cubicBezTo>
                      <a:cubicBezTo>
                        <a:pt x="161" y="21"/>
                        <a:pt x="161" y="21"/>
                        <a:pt x="161" y="21"/>
                      </a:cubicBezTo>
                      <a:cubicBezTo>
                        <a:pt x="165" y="21"/>
                        <a:pt x="165" y="21"/>
                        <a:pt x="165" y="21"/>
                      </a:cubicBezTo>
                      <a:cubicBezTo>
                        <a:pt x="171" y="21"/>
                        <a:pt x="178" y="22"/>
                        <a:pt x="184" y="24"/>
                      </a:cubicBezTo>
                      <a:cubicBezTo>
                        <a:pt x="187" y="26"/>
                        <a:pt x="187" y="26"/>
                        <a:pt x="187" y="26"/>
                      </a:cubicBezTo>
                      <a:cubicBezTo>
                        <a:pt x="193" y="15"/>
                        <a:pt x="193" y="15"/>
                        <a:pt x="193" y="15"/>
                      </a:cubicBezTo>
                      <a:cubicBezTo>
                        <a:pt x="200" y="20"/>
                        <a:pt x="200" y="20"/>
                        <a:pt x="200" y="20"/>
                      </a:cubicBezTo>
                      <a:cubicBezTo>
                        <a:pt x="194" y="30"/>
                        <a:pt x="194" y="30"/>
                        <a:pt x="194" y="30"/>
                      </a:cubicBezTo>
                      <a:cubicBezTo>
                        <a:pt x="196" y="32"/>
                        <a:pt x="196" y="32"/>
                        <a:pt x="196" y="32"/>
                      </a:cubicBezTo>
                      <a:cubicBezTo>
                        <a:pt x="201" y="36"/>
                        <a:pt x="205" y="42"/>
                        <a:pt x="208" y="48"/>
                      </a:cubicBezTo>
                      <a:cubicBezTo>
                        <a:pt x="209" y="51"/>
                        <a:pt x="209" y="51"/>
                        <a:pt x="209" y="51"/>
                      </a:cubicBezTo>
                      <a:cubicBezTo>
                        <a:pt x="221" y="48"/>
                        <a:pt x="221" y="48"/>
                        <a:pt x="221" y="48"/>
                      </a:cubicBezTo>
                      <a:cubicBezTo>
                        <a:pt x="222" y="56"/>
                        <a:pt x="222" y="56"/>
                        <a:pt x="222" y="56"/>
                      </a:cubicBezTo>
                      <a:cubicBezTo>
                        <a:pt x="211" y="59"/>
                        <a:pt x="211" y="59"/>
                        <a:pt x="211" y="59"/>
                      </a:cubicBezTo>
                      <a:cubicBezTo>
                        <a:pt x="211" y="62"/>
                        <a:pt x="211" y="62"/>
                        <a:pt x="211" y="62"/>
                      </a:cubicBezTo>
                      <a:cubicBezTo>
                        <a:pt x="211" y="69"/>
                        <a:pt x="210" y="75"/>
                        <a:pt x="208" y="81"/>
                      </a:cubicBezTo>
                      <a:cubicBezTo>
                        <a:pt x="206" y="84"/>
                        <a:pt x="206" y="84"/>
                        <a:pt x="206" y="84"/>
                      </a:cubicBezTo>
                      <a:lnTo>
                        <a:pt x="217" y="91"/>
                      </a:lnTo>
                      <a:close/>
                      <a:moveTo>
                        <a:pt x="167" y="49"/>
                      </a:moveTo>
                      <a:cubicBezTo>
                        <a:pt x="166" y="49"/>
                        <a:pt x="165" y="49"/>
                        <a:pt x="164" y="49"/>
                      </a:cubicBezTo>
                      <a:cubicBezTo>
                        <a:pt x="155" y="51"/>
                        <a:pt x="150" y="60"/>
                        <a:pt x="152" y="68"/>
                      </a:cubicBezTo>
                      <a:cubicBezTo>
                        <a:pt x="153" y="76"/>
                        <a:pt x="160" y="81"/>
                        <a:pt x="167" y="81"/>
                      </a:cubicBezTo>
                      <a:cubicBezTo>
                        <a:pt x="168" y="81"/>
                        <a:pt x="170" y="80"/>
                        <a:pt x="171" y="80"/>
                      </a:cubicBezTo>
                      <a:cubicBezTo>
                        <a:pt x="175" y="79"/>
                        <a:pt x="178" y="77"/>
                        <a:pt x="181" y="73"/>
                      </a:cubicBezTo>
                      <a:cubicBezTo>
                        <a:pt x="183" y="70"/>
                        <a:pt x="184" y="65"/>
                        <a:pt x="183" y="61"/>
                      </a:cubicBezTo>
                      <a:cubicBezTo>
                        <a:pt x="181" y="54"/>
                        <a:pt x="175" y="49"/>
                        <a:pt x="167" y="49"/>
                      </a:cubicBezTo>
                      <a:close/>
                      <a:moveTo>
                        <a:pt x="174" y="69"/>
                      </a:moveTo>
                      <a:cubicBezTo>
                        <a:pt x="173" y="71"/>
                        <a:pt x="171" y="72"/>
                        <a:pt x="169" y="72"/>
                      </a:cubicBezTo>
                      <a:cubicBezTo>
                        <a:pt x="165" y="73"/>
                        <a:pt x="160" y="71"/>
                        <a:pt x="159" y="66"/>
                      </a:cubicBezTo>
                      <a:cubicBezTo>
                        <a:pt x="158" y="62"/>
                        <a:pt x="161" y="58"/>
                        <a:pt x="165" y="57"/>
                      </a:cubicBezTo>
                      <a:cubicBezTo>
                        <a:pt x="166" y="57"/>
                        <a:pt x="167" y="57"/>
                        <a:pt x="167" y="57"/>
                      </a:cubicBezTo>
                      <a:cubicBezTo>
                        <a:pt x="171" y="57"/>
                        <a:pt x="174" y="59"/>
                        <a:pt x="175" y="63"/>
                      </a:cubicBezTo>
                      <a:cubicBezTo>
                        <a:pt x="175" y="65"/>
                        <a:pt x="175" y="67"/>
                        <a:pt x="174" y="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69" name="Group 168"/>
              <p:cNvGrpSpPr/>
              <p:nvPr/>
            </p:nvGrpSpPr>
            <p:grpSpPr>
              <a:xfrm>
                <a:off x="637213" y="4617214"/>
                <a:ext cx="2330353" cy="706455"/>
                <a:chOff x="1104848" y="4878584"/>
                <a:chExt cx="2953659" cy="706455"/>
              </a:xfrm>
            </p:grpSpPr>
            <p:sp>
              <p:nvSpPr>
                <p:cNvPr id="170" name="TextBox 169"/>
                <p:cNvSpPr txBox="1"/>
                <p:nvPr/>
              </p:nvSpPr>
              <p:spPr>
                <a:xfrm flipH="1">
                  <a:off x="1111224" y="5123374"/>
                  <a:ext cx="293483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Sed </a:t>
                  </a:r>
                  <a:r>
                    <a:rPr lang="en-US" sz="1200" dirty="0" err="1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ut</a:t>
                  </a:r>
                  <a:r>
                    <a:rPr lang="en-US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perspiciatis</a:t>
                  </a:r>
                  <a:r>
                    <a:rPr lang="en-US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 unde </a:t>
                  </a:r>
                  <a:r>
                    <a:rPr lang="en-US" sz="1200" dirty="0" err="1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omnis</a:t>
                  </a:r>
                  <a:r>
                    <a:rPr lang="en-US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natus</a:t>
                  </a:r>
                  <a:r>
                    <a:rPr lang="en-US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 error</a:t>
                  </a:r>
                </a:p>
              </p:txBody>
            </p:sp>
            <p:sp>
              <p:nvSpPr>
                <p:cNvPr id="171" name="TextBox 170"/>
                <p:cNvSpPr txBox="1"/>
                <p:nvPr/>
              </p:nvSpPr>
              <p:spPr>
                <a:xfrm flipH="1">
                  <a:off x="1104848" y="4878584"/>
                  <a:ext cx="295365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Your text here</a:t>
                  </a:r>
                </a:p>
              </p:txBody>
            </p:sp>
          </p:grpSp>
        </p:grpSp>
      </p:grpSp>
      <p:pic>
        <p:nvPicPr>
          <p:cNvPr id="54" name="图片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3508" y="-950432"/>
            <a:ext cx="3859482" cy="3600356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4930" y="-130694"/>
            <a:ext cx="1599413" cy="927100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781" y="5837423"/>
            <a:ext cx="1916757" cy="143510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1438" y="5085989"/>
            <a:ext cx="2170632" cy="2032000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2296" y="5010337"/>
            <a:ext cx="3113920" cy="2359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302" y="4796614"/>
            <a:ext cx="1916757" cy="19304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1116" y="4680246"/>
            <a:ext cx="2767238" cy="27432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471" y="1008507"/>
            <a:ext cx="11224831" cy="48409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7624" y="1329856"/>
            <a:ext cx="6360778" cy="4489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18098" y="-1191880"/>
            <a:ext cx="4582445" cy="4584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1116" y="-934041"/>
            <a:ext cx="3909676" cy="3898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4669" y="-476546"/>
            <a:ext cx="1294763" cy="1282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4544" y="164804"/>
            <a:ext cx="2043694" cy="2044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87556" y="5821178"/>
            <a:ext cx="1764432" cy="1765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82050" y="5715146"/>
            <a:ext cx="1827900" cy="1828800"/>
          </a:xfrm>
          <a:prstGeom prst="rect">
            <a:avLst/>
          </a:prstGeom>
        </p:spPr>
      </p:pic>
      <p:sp>
        <p:nvSpPr>
          <p:cNvPr id="12" name="TextBox 28"/>
          <p:cNvSpPr txBox="1"/>
          <p:nvPr/>
        </p:nvSpPr>
        <p:spPr>
          <a:xfrm>
            <a:off x="1161427" y="3767965"/>
            <a:ext cx="307702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Sed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perspiciatis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unde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omnis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iste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natus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error sit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voluptatem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accusantium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doloremque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laudantium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totam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rem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aperiam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grpSp>
        <p:nvGrpSpPr>
          <p:cNvPr id="13" name="Group 1"/>
          <p:cNvGrpSpPr/>
          <p:nvPr/>
        </p:nvGrpSpPr>
        <p:grpSpPr>
          <a:xfrm>
            <a:off x="694660" y="2123422"/>
            <a:ext cx="5095786" cy="1622028"/>
            <a:chOff x="721917" y="1847347"/>
            <a:chExt cx="5095786" cy="1622028"/>
          </a:xfrm>
        </p:grpSpPr>
        <p:sp>
          <p:nvSpPr>
            <p:cNvPr id="14" name="TextBox 26"/>
            <p:cNvSpPr txBox="1"/>
            <p:nvPr/>
          </p:nvSpPr>
          <p:spPr>
            <a:xfrm>
              <a:off x="1161426" y="1847347"/>
              <a:ext cx="30770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PART  FIVE</a:t>
              </a:r>
            </a:p>
          </p:txBody>
        </p:sp>
        <p:sp>
          <p:nvSpPr>
            <p:cNvPr id="15" name="TextBox 27"/>
            <p:cNvSpPr txBox="1"/>
            <p:nvPr/>
          </p:nvSpPr>
          <p:spPr>
            <a:xfrm>
              <a:off x="1117884" y="2145936"/>
              <a:ext cx="46998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SPECIAL</a:t>
              </a:r>
            </a:p>
            <a:p>
              <a:r>
                <a:rPr lang="en-US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IMAGE LAYOUT</a:t>
              </a:r>
            </a:p>
          </p:txBody>
        </p:sp>
        <p:grpSp>
          <p:nvGrpSpPr>
            <p:cNvPr id="16" name="Group 29"/>
            <p:cNvGrpSpPr/>
            <p:nvPr/>
          </p:nvGrpSpPr>
          <p:grpSpPr>
            <a:xfrm>
              <a:off x="721917" y="2378572"/>
              <a:ext cx="295275" cy="246132"/>
              <a:chOff x="466725" y="2427118"/>
              <a:chExt cx="295275" cy="246132"/>
            </a:xfrm>
          </p:grpSpPr>
          <p:sp>
            <p:nvSpPr>
              <p:cNvPr id="17" name="Rectangle: Rounded Corners 30"/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8" name="Rectangle: Rounded Corners 31"/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9" name="TextBox 32"/>
          <p:cNvSpPr txBox="1"/>
          <p:nvPr/>
        </p:nvSpPr>
        <p:spPr>
          <a:xfrm>
            <a:off x="1161427" y="4639019"/>
            <a:ext cx="307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“Nemo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enim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ipsam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voluptatem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quia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voluptas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aspernatur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aut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odit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aut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fugit”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487703" y="3473303"/>
            <a:ext cx="2478278" cy="2528186"/>
            <a:chOff x="3487703" y="3473303"/>
            <a:chExt cx="2478278" cy="2528186"/>
          </a:xfrm>
        </p:grpSpPr>
        <p:sp>
          <p:nvSpPr>
            <p:cNvPr id="60" name="Rectangle: Rounded Corners 59"/>
            <p:cNvSpPr/>
            <p:nvPr/>
          </p:nvSpPr>
          <p:spPr>
            <a:xfrm>
              <a:off x="3487703" y="3473303"/>
              <a:ext cx="2478278" cy="2528186"/>
            </a:xfrm>
            <a:prstGeom prst="roundRect">
              <a:avLst>
                <a:gd name="adj" fmla="val 2543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dist="50800" dir="5400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487703" y="3849988"/>
              <a:ext cx="2478278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: Rounded Corners 57"/>
          <p:cNvSpPr/>
          <p:nvPr/>
        </p:nvSpPr>
        <p:spPr>
          <a:xfrm>
            <a:off x="6120000" y="827015"/>
            <a:ext cx="5216594" cy="2528186"/>
          </a:xfrm>
          <a:prstGeom prst="roundRect">
            <a:avLst>
              <a:gd name="adj" fmla="val 2543"/>
            </a:avLst>
          </a:prstGeom>
          <a:solidFill>
            <a:schemeClr val="bg1"/>
          </a:solidFill>
          <a:ln>
            <a:noFill/>
          </a:ln>
          <a:effectLst>
            <a:outerShdw blurRad="317500" dist="508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120000" y="3473302"/>
            <a:ext cx="5216594" cy="2528186"/>
            <a:chOff x="6120000" y="3473302"/>
            <a:chExt cx="5216594" cy="2528186"/>
          </a:xfrm>
        </p:grpSpPr>
        <p:sp>
          <p:nvSpPr>
            <p:cNvPr id="59" name="Rectangle: Rounded Corners 58"/>
            <p:cNvSpPr/>
            <p:nvPr/>
          </p:nvSpPr>
          <p:spPr>
            <a:xfrm>
              <a:off x="6120000" y="3473302"/>
              <a:ext cx="5216594" cy="2528186"/>
            </a:xfrm>
            <a:prstGeom prst="roundRect">
              <a:avLst>
                <a:gd name="adj" fmla="val 2543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dist="50800" dir="5400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6120000" y="3847448"/>
              <a:ext cx="5216594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855406" y="3473303"/>
            <a:ext cx="2478278" cy="2528186"/>
            <a:chOff x="855406" y="3473303"/>
            <a:chExt cx="2478278" cy="2528186"/>
          </a:xfrm>
        </p:grpSpPr>
        <p:sp>
          <p:nvSpPr>
            <p:cNvPr id="61" name="Rectangle: Rounded Corners 60"/>
            <p:cNvSpPr/>
            <p:nvPr/>
          </p:nvSpPr>
          <p:spPr>
            <a:xfrm>
              <a:off x="855406" y="3473303"/>
              <a:ext cx="2478278" cy="2528186"/>
            </a:xfrm>
            <a:prstGeom prst="roundRect">
              <a:avLst>
                <a:gd name="adj" fmla="val 2543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dist="50800" dir="5400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855406" y="3847448"/>
              <a:ext cx="2478278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: Rounded Corners 45"/>
          <p:cNvSpPr/>
          <p:nvPr/>
        </p:nvSpPr>
        <p:spPr>
          <a:xfrm>
            <a:off x="855406" y="827016"/>
            <a:ext cx="5110576" cy="2528186"/>
          </a:xfrm>
          <a:prstGeom prst="roundRect">
            <a:avLst>
              <a:gd name="adj" fmla="val 2543"/>
            </a:avLst>
          </a:prstGeom>
          <a:gradFill flip="none" rotWithShape="1">
            <a:gsLst>
              <a:gs pos="0">
                <a:srgbClr val="623FE9"/>
              </a:gs>
              <a:gs pos="100000">
                <a:srgbClr val="A060E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16973" y="2656301"/>
            <a:ext cx="377602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cs typeface="+mn-ea"/>
                <a:sym typeface="+mn-lt"/>
              </a:rPr>
              <a:t>Sed </a:t>
            </a:r>
            <a:r>
              <a:rPr lang="en-US" sz="1200" b="1" dirty="0" err="1">
                <a:solidFill>
                  <a:schemeClr val="bg1"/>
                </a:solidFill>
                <a:cs typeface="+mn-ea"/>
                <a:sym typeface="+mn-lt"/>
              </a:rPr>
              <a:t>ut</a:t>
            </a:r>
            <a:r>
              <a:rPr lang="en-US" sz="12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cs typeface="+mn-ea"/>
                <a:sym typeface="+mn-lt"/>
              </a:rPr>
              <a:t>perspiciatis</a:t>
            </a:r>
            <a:r>
              <a:rPr lang="en-US" sz="12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unde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omnis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iste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natus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error sit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voluptatem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39426" y="1327732"/>
            <a:ext cx="4392341" cy="1323439"/>
            <a:chOff x="1339426" y="1327732"/>
            <a:chExt cx="4392341" cy="1323439"/>
          </a:xfrm>
        </p:grpSpPr>
        <p:sp>
          <p:nvSpPr>
            <p:cNvPr id="63" name="TextBox 62"/>
            <p:cNvSpPr txBox="1"/>
            <p:nvPr/>
          </p:nvSpPr>
          <p:spPr>
            <a:xfrm>
              <a:off x="1816973" y="1327732"/>
              <a:ext cx="39147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cs typeface="+mn-ea"/>
                  <a:sym typeface="+mn-lt"/>
                </a:rPr>
                <a:t>BUSINESS</a:t>
              </a:r>
            </a:p>
            <a:p>
              <a:r>
                <a:rPr lang="en-US" sz="4000" dirty="0">
                  <a:solidFill>
                    <a:schemeClr val="bg1"/>
                  </a:solidFill>
                  <a:cs typeface="+mn-ea"/>
                  <a:sym typeface="+mn-lt"/>
                </a:rPr>
                <a:t>CHART SLIDE</a:t>
              </a: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1339426" y="1388439"/>
              <a:ext cx="295275" cy="246132"/>
              <a:chOff x="466725" y="2427118"/>
              <a:chExt cx="295275" cy="246132"/>
            </a:xfrm>
            <a:solidFill>
              <a:schemeClr val="bg1"/>
            </a:solidFill>
          </p:grpSpPr>
          <p:sp>
            <p:nvSpPr>
              <p:cNvPr id="66" name="Rectangle: Rounded Corners 65"/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Rectangle: Rounded Corners 66"/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004372" y="3515218"/>
            <a:ext cx="1942006" cy="295145"/>
            <a:chOff x="1004372" y="3515218"/>
            <a:chExt cx="1942006" cy="295145"/>
          </a:xfrm>
        </p:grpSpPr>
        <p:sp>
          <p:nvSpPr>
            <p:cNvPr id="18" name="Freeform 32"/>
            <p:cNvSpPr>
              <a:spLocks noEditPoints="1"/>
            </p:cNvSpPr>
            <p:nvPr/>
          </p:nvSpPr>
          <p:spPr bwMode="auto">
            <a:xfrm>
              <a:off x="1004372" y="3590100"/>
              <a:ext cx="193953" cy="168829"/>
            </a:xfrm>
            <a:custGeom>
              <a:avLst/>
              <a:gdLst>
                <a:gd name="T0" fmla="*/ 192 w 212"/>
                <a:gd name="T1" fmla="*/ 0 h 184"/>
                <a:gd name="T2" fmla="*/ 20 w 212"/>
                <a:gd name="T3" fmla="*/ 0 h 184"/>
                <a:gd name="T4" fmla="*/ 0 w 212"/>
                <a:gd name="T5" fmla="*/ 20 h 184"/>
                <a:gd name="T6" fmla="*/ 0 w 212"/>
                <a:gd name="T7" fmla="*/ 92 h 184"/>
                <a:gd name="T8" fmla="*/ 20 w 212"/>
                <a:gd name="T9" fmla="*/ 112 h 184"/>
                <a:gd name="T10" fmla="*/ 32 w 212"/>
                <a:gd name="T11" fmla="*/ 108 h 184"/>
                <a:gd name="T12" fmla="*/ 32 w 212"/>
                <a:gd name="T13" fmla="*/ 180 h 184"/>
                <a:gd name="T14" fmla="*/ 32 w 212"/>
                <a:gd name="T15" fmla="*/ 184 h 184"/>
                <a:gd name="T16" fmla="*/ 176 w 212"/>
                <a:gd name="T17" fmla="*/ 184 h 184"/>
                <a:gd name="T18" fmla="*/ 180 w 212"/>
                <a:gd name="T19" fmla="*/ 184 h 184"/>
                <a:gd name="T20" fmla="*/ 180 w 212"/>
                <a:gd name="T21" fmla="*/ 108 h 184"/>
                <a:gd name="T22" fmla="*/ 192 w 212"/>
                <a:gd name="T23" fmla="*/ 112 h 184"/>
                <a:gd name="T24" fmla="*/ 212 w 212"/>
                <a:gd name="T25" fmla="*/ 92 h 184"/>
                <a:gd name="T26" fmla="*/ 212 w 212"/>
                <a:gd name="T27" fmla="*/ 20 h 184"/>
                <a:gd name="T28" fmla="*/ 192 w 212"/>
                <a:gd name="T29" fmla="*/ 0 h 184"/>
                <a:gd name="T30" fmla="*/ 172 w 212"/>
                <a:gd name="T31" fmla="*/ 176 h 184"/>
                <a:gd name="T32" fmla="*/ 40 w 212"/>
                <a:gd name="T33" fmla="*/ 176 h 184"/>
                <a:gd name="T34" fmla="*/ 40 w 212"/>
                <a:gd name="T35" fmla="*/ 60 h 184"/>
                <a:gd name="T36" fmla="*/ 52 w 212"/>
                <a:gd name="T37" fmla="*/ 48 h 184"/>
                <a:gd name="T38" fmla="*/ 160 w 212"/>
                <a:gd name="T39" fmla="*/ 48 h 184"/>
                <a:gd name="T40" fmla="*/ 172 w 212"/>
                <a:gd name="T41" fmla="*/ 60 h 184"/>
                <a:gd name="T42" fmla="*/ 172 w 212"/>
                <a:gd name="T43" fmla="*/ 176 h 184"/>
                <a:gd name="T44" fmla="*/ 204 w 212"/>
                <a:gd name="T45" fmla="*/ 92 h 184"/>
                <a:gd name="T46" fmla="*/ 192 w 212"/>
                <a:gd name="T47" fmla="*/ 104 h 184"/>
                <a:gd name="T48" fmla="*/ 180 w 212"/>
                <a:gd name="T49" fmla="*/ 92 h 184"/>
                <a:gd name="T50" fmla="*/ 180 w 212"/>
                <a:gd name="T51" fmla="*/ 48 h 184"/>
                <a:gd name="T52" fmla="*/ 188 w 212"/>
                <a:gd name="T53" fmla="*/ 48 h 184"/>
                <a:gd name="T54" fmla="*/ 188 w 212"/>
                <a:gd name="T55" fmla="*/ 40 h 184"/>
                <a:gd name="T56" fmla="*/ 24 w 212"/>
                <a:gd name="T57" fmla="*/ 40 h 184"/>
                <a:gd name="T58" fmla="*/ 24 w 212"/>
                <a:gd name="T59" fmla="*/ 48 h 184"/>
                <a:gd name="T60" fmla="*/ 32 w 212"/>
                <a:gd name="T61" fmla="*/ 48 h 184"/>
                <a:gd name="T62" fmla="*/ 32 w 212"/>
                <a:gd name="T63" fmla="*/ 92 h 184"/>
                <a:gd name="T64" fmla="*/ 20 w 212"/>
                <a:gd name="T65" fmla="*/ 104 h 184"/>
                <a:gd name="T66" fmla="*/ 8 w 212"/>
                <a:gd name="T67" fmla="*/ 92 h 184"/>
                <a:gd name="T68" fmla="*/ 8 w 212"/>
                <a:gd name="T69" fmla="*/ 20 h 184"/>
                <a:gd name="T70" fmla="*/ 20 w 212"/>
                <a:gd name="T71" fmla="*/ 8 h 184"/>
                <a:gd name="T72" fmla="*/ 192 w 212"/>
                <a:gd name="T73" fmla="*/ 8 h 184"/>
                <a:gd name="T74" fmla="*/ 204 w 212"/>
                <a:gd name="T75" fmla="*/ 20 h 184"/>
                <a:gd name="T76" fmla="*/ 204 w 212"/>
                <a:gd name="T77" fmla="*/ 92 h 184"/>
                <a:gd name="T78" fmla="*/ 112 w 212"/>
                <a:gd name="T79" fmla="*/ 64 h 184"/>
                <a:gd name="T80" fmla="*/ 52 w 212"/>
                <a:gd name="T81" fmla="*/ 64 h 184"/>
                <a:gd name="T82" fmla="*/ 52 w 212"/>
                <a:gd name="T83" fmla="*/ 72 h 184"/>
                <a:gd name="T84" fmla="*/ 112 w 212"/>
                <a:gd name="T85" fmla="*/ 72 h 184"/>
                <a:gd name="T86" fmla="*/ 112 w 212"/>
                <a:gd name="T87" fmla="*/ 64 h 184"/>
                <a:gd name="T88" fmla="*/ 52 w 212"/>
                <a:gd name="T89" fmla="*/ 100 h 184"/>
                <a:gd name="T90" fmla="*/ 132 w 212"/>
                <a:gd name="T91" fmla="*/ 100 h 184"/>
                <a:gd name="T92" fmla="*/ 132 w 212"/>
                <a:gd name="T93" fmla="*/ 92 h 184"/>
                <a:gd name="T94" fmla="*/ 52 w 212"/>
                <a:gd name="T95" fmla="*/ 92 h 184"/>
                <a:gd name="T96" fmla="*/ 52 w 212"/>
                <a:gd name="T97" fmla="*/ 100 h 184"/>
                <a:gd name="T98" fmla="*/ 52 w 212"/>
                <a:gd name="T99" fmla="*/ 128 h 184"/>
                <a:gd name="T100" fmla="*/ 132 w 212"/>
                <a:gd name="T101" fmla="*/ 128 h 184"/>
                <a:gd name="T102" fmla="*/ 132 w 212"/>
                <a:gd name="T103" fmla="*/ 120 h 184"/>
                <a:gd name="T104" fmla="*/ 52 w 212"/>
                <a:gd name="T105" fmla="*/ 120 h 184"/>
                <a:gd name="T106" fmla="*/ 52 w 212"/>
                <a:gd name="T107" fmla="*/ 12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2" h="184">
                  <a:moveTo>
                    <a:pt x="19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3"/>
                    <a:pt x="9" y="112"/>
                    <a:pt x="20" y="112"/>
                  </a:cubicBezTo>
                  <a:cubicBezTo>
                    <a:pt x="25" y="112"/>
                    <a:pt x="29" y="110"/>
                    <a:pt x="32" y="108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176" y="184"/>
                    <a:pt x="176" y="184"/>
                    <a:pt x="176" y="184"/>
                  </a:cubicBezTo>
                  <a:cubicBezTo>
                    <a:pt x="180" y="184"/>
                    <a:pt x="180" y="184"/>
                    <a:pt x="180" y="184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83" y="110"/>
                    <a:pt x="187" y="112"/>
                    <a:pt x="192" y="112"/>
                  </a:cubicBezTo>
                  <a:cubicBezTo>
                    <a:pt x="203" y="112"/>
                    <a:pt x="212" y="103"/>
                    <a:pt x="212" y="92"/>
                  </a:cubicBezTo>
                  <a:cubicBezTo>
                    <a:pt x="212" y="20"/>
                    <a:pt x="212" y="20"/>
                    <a:pt x="212" y="20"/>
                  </a:cubicBezTo>
                  <a:cubicBezTo>
                    <a:pt x="212" y="9"/>
                    <a:pt x="203" y="0"/>
                    <a:pt x="192" y="0"/>
                  </a:cubicBezTo>
                  <a:close/>
                  <a:moveTo>
                    <a:pt x="172" y="176"/>
                  </a:moveTo>
                  <a:cubicBezTo>
                    <a:pt x="40" y="176"/>
                    <a:pt x="40" y="176"/>
                    <a:pt x="40" y="176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53"/>
                    <a:pt x="45" y="48"/>
                    <a:pt x="52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7" y="48"/>
                    <a:pt x="172" y="53"/>
                    <a:pt x="172" y="60"/>
                  </a:cubicBezTo>
                  <a:lnTo>
                    <a:pt x="172" y="176"/>
                  </a:lnTo>
                  <a:close/>
                  <a:moveTo>
                    <a:pt x="204" y="92"/>
                  </a:moveTo>
                  <a:cubicBezTo>
                    <a:pt x="204" y="99"/>
                    <a:pt x="199" y="104"/>
                    <a:pt x="192" y="104"/>
                  </a:cubicBezTo>
                  <a:cubicBezTo>
                    <a:pt x="185" y="104"/>
                    <a:pt x="180" y="99"/>
                    <a:pt x="180" y="92"/>
                  </a:cubicBezTo>
                  <a:cubicBezTo>
                    <a:pt x="180" y="48"/>
                    <a:pt x="180" y="48"/>
                    <a:pt x="180" y="48"/>
                  </a:cubicBezTo>
                  <a:cubicBezTo>
                    <a:pt x="188" y="48"/>
                    <a:pt x="188" y="48"/>
                    <a:pt x="188" y="48"/>
                  </a:cubicBezTo>
                  <a:cubicBezTo>
                    <a:pt x="188" y="40"/>
                    <a:pt x="188" y="40"/>
                    <a:pt x="188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9"/>
                    <a:pt x="27" y="104"/>
                    <a:pt x="20" y="104"/>
                  </a:cubicBezTo>
                  <a:cubicBezTo>
                    <a:pt x="13" y="104"/>
                    <a:pt x="8" y="99"/>
                    <a:pt x="8" y="92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13"/>
                    <a:pt x="13" y="8"/>
                    <a:pt x="20" y="8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99" y="8"/>
                    <a:pt x="204" y="13"/>
                    <a:pt x="204" y="20"/>
                  </a:cubicBezTo>
                  <a:lnTo>
                    <a:pt x="204" y="92"/>
                  </a:lnTo>
                  <a:close/>
                  <a:moveTo>
                    <a:pt x="112" y="64"/>
                  </a:moveTo>
                  <a:cubicBezTo>
                    <a:pt x="52" y="64"/>
                    <a:pt x="52" y="64"/>
                    <a:pt x="52" y="64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112" y="72"/>
                    <a:pt x="112" y="72"/>
                    <a:pt x="112" y="72"/>
                  </a:cubicBezTo>
                  <a:lnTo>
                    <a:pt x="112" y="64"/>
                  </a:lnTo>
                  <a:close/>
                  <a:moveTo>
                    <a:pt x="52" y="100"/>
                  </a:moveTo>
                  <a:cubicBezTo>
                    <a:pt x="132" y="100"/>
                    <a:pt x="132" y="100"/>
                    <a:pt x="132" y="100"/>
                  </a:cubicBezTo>
                  <a:cubicBezTo>
                    <a:pt x="132" y="92"/>
                    <a:pt x="132" y="92"/>
                    <a:pt x="132" y="92"/>
                  </a:cubicBezTo>
                  <a:cubicBezTo>
                    <a:pt x="52" y="92"/>
                    <a:pt x="52" y="92"/>
                    <a:pt x="52" y="92"/>
                  </a:cubicBezTo>
                  <a:lnTo>
                    <a:pt x="52" y="100"/>
                  </a:lnTo>
                  <a:close/>
                  <a:moveTo>
                    <a:pt x="52" y="128"/>
                  </a:moveTo>
                  <a:cubicBezTo>
                    <a:pt x="132" y="128"/>
                    <a:pt x="132" y="128"/>
                    <a:pt x="132" y="128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52" y="120"/>
                    <a:pt x="52" y="120"/>
                    <a:pt x="52" y="120"/>
                  </a:cubicBezTo>
                  <a:lnTo>
                    <a:pt x="52" y="12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42590" y="3515218"/>
              <a:ext cx="1703788" cy="295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Data pie number 01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58778" y="3515218"/>
            <a:ext cx="1927578" cy="295145"/>
            <a:chOff x="3658778" y="3515218"/>
            <a:chExt cx="1927578" cy="295145"/>
          </a:xfrm>
        </p:grpSpPr>
        <p:sp>
          <p:nvSpPr>
            <p:cNvPr id="19" name="Freeform 34"/>
            <p:cNvSpPr>
              <a:spLocks noEditPoints="1"/>
            </p:cNvSpPr>
            <p:nvPr/>
          </p:nvSpPr>
          <p:spPr bwMode="auto">
            <a:xfrm>
              <a:off x="3658778" y="3583750"/>
              <a:ext cx="171844" cy="176868"/>
            </a:xfrm>
            <a:custGeom>
              <a:avLst/>
              <a:gdLst>
                <a:gd name="T0" fmla="*/ 94 w 188"/>
                <a:gd name="T1" fmla="*/ 96 h 192"/>
                <a:gd name="T2" fmla="*/ 188 w 188"/>
                <a:gd name="T3" fmla="*/ 48 h 192"/>
                <a:gd name="T4" fmla="*/ 94 w 188"/>
                <a:gd name="T5" fmla="*/ 0 h 192"/>
                <a:gd name="T6" fmla="*/ 0 w 188"/>
                <a:gd name="T7" fmla="*/ 48 h 192"/>
                <a:gd name="T8" fmla="*/ 94 w 188"/>
                <a:gd name="T9" fmla="*/ 96 h 192"/>
                <a:gd name="T10" fmla="*/ 94 w 188"/>
                <a:gd name="T11" fmla="*/ 8 h 192"/>
                <a:gd name="T12" fmla="*/ 180 w 188"/>
                <a:gd name="T13" fmla="*/ 48 h 192"/>
                <a:gd name="T14" fmla="*/ 94 w 188"/>
                <a:gd name="T15" fmla="*/ 88 h 192"/>
                <a:gd name="T16" fmla="*/ 8 w 188"/>
                <a:gd name="T17" fmla="*/ 48 h 192"/>
                <a:gd name="T18" fmla="*/ 94 w 188"/>
                <a:gd name="T19" fmla="*/ 8 h 192"/>
                <a:gd name="T20" fmla="*/ 94 w 188"/>
                <a:gd name="T21" fmla="*/ 120 h 192"/>
                <a:gd name="T22" fmla="*/ 8 w 188"/>
                <a:gd name="T23" fmla="*/ 80 h 192"/>
                <a:gd name="T24" fmla="*/ 0 w 188"/>
                <a:gd name="T25" fmla="*/ 80 h 192"/>
                <a:gd name="T26" fmla="*/ 94 w 188"/>
                <a:gd name="T27" fmla="*/ 128 h 192"/>
                <a:gd name="T28" fmla="*/ 188 w 188"/>
                <a:gd name="T29" fmla="*/ 80 h 192"/>
                <a:gd name="T30" fmla="*/ 180 w 188"/>
                <a:gd name="T31" fmla="*/ 80 h 192"/>
                <a:gd name="T32" fmla="*/ 94 w 188"/>
                <a:gd name="T33" fmla="*/ 120 h 192"/>
                <a:gd name="T34" fmla="*/ 94 w 188"/>
                <a:gd name="T35" fmla="*/ 152 h 192"/>
                <a:gd name="T36" fmla="*/ 8 w 188"/>
                <a:gd name="T37" fmla="*/ 112 h 192"/>
                <a:gd name="T38" fmla="*/ 0 w 188"/>
                <a:gd name="T39" fmla="*/ 112 h 192"/>
                <a:gd name="T40" fmla="*/ 94 w 188"/>
                <a:gd name="T41" fmla="*/ 160 h 192"/>
                <a:gd name="T42" fmla="*/ 188 w 188"/>
                <a:gd name="T43" fmla="*/ 112 h 192"/>
                <a:gd name="T44" fmla="*/ 180 w 188"/>
                <a:gd name="T45" fmla="*/ 112 h 192"/>
                <a:gd name="T46" fmla="*/ 94 w 188"/>
                <a:gd name="T47" fmla="*/ 152 h 192"/>
                <a:gd name="T48" fmla="*/ 94 w 188"/>
                <a:gd name="T49" fmla="*/ 184 h 192"/>
                <a:gd name="T50" fmla="*/ 8 w 188"/>
                <a:gd name="T51" fmla="*/ 144 h 192"/>
                <a:gd name="T52" fmla="*/ 0 w 188"/>
                <a:gd name="T53" fmla="*/ 144 h 192"/>
                <a:gd name="T54" fmla="*/ 94 w 188"/>
                <a:gd name="T55" fmla="*/ 192 h 192"/>
                <a:gd name="T56" fmla="*/ 188 w 188"/>
                <a:gd name="T57" fmla="*/ 144 h 192"/>
                <a:gd name="T58" fmla="*/ 180 w 188"/>
                <a:gd name="T59" fmla="*/ 144 h 192"/>
                <a:gd name="T60" fmla="*/ 94 w 188"/>
                <a:gd name="T61" fmla="*/ 18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8" h="192">
                  <a:moveTo>
                    <a:pt x="94" y="96"/>
                  </a:moveTo>
                  <a:cubicBezTo>
                    <a:pt x="147" y="96"/>
                    <a:pt x="188" y="75"/>
                    <a:pt x="188" y="48"/>
                  </a:cubicBezTo>
                  <a:cubicBezTo>
                    <a:pt x="188" y="21"/>
                    <a:pt x="147" y="0"/>
                    <a:pt x="94" y="0"/>
                  </a:cubicBezTo>
                  <a:cubicBezTo>
                    <a:pt x="41" y="0"/>
                    <a:pt x="0" y="21"/>
                    <a:pt x="0" y="48"/>
                  </a:cubicBezTo>
                  <a:cubicBezTo>
                    <a:pt x="0" y="75"/>
                    <a:pt x="41" y="96"/>
                    <a:pt x="94" y="96"/>
                  </a:cubicBezTo>
                  <a:close/>
                  <a:moveTo>
                    <a:pt x="94" y="8"/>
                  </a:moveTo>
                  <a:cubicBezTo>
                    <a:pt x="141" y="8"/>
                    <a:pt x="180" y="26"/>
                    <a:pt x="180" y="48"/>
                  </a:cubicBezTo>
                  <a:cubicBezTo>
                    <a:pt x="180" y="70"/>
                    <a:pt x="141" y="88"/>
                    <a:pt x="94" y="88"/>
                  </a:cubicBezTo>
                  <a:cubicBezTo>
                    <a:pt x="47" y="88"/>
                    <a:pt x="8" y="70"/>
                    <a:pt x="8" y="48"/>
                  </a:cubicBezTo>
                  <a:cubicBezTo>
                    <a:pt x="8" y="26"/>
                    <a:pt x="47" y="8"/>
                    <a:pt x="94" y="8"/>
                  </a:cubicBezTo>
                  <a:close/>
                  <a:moveTo>
                    <a:pt x="94" y="120"/>
                  </a:moveTo>
                  <a:cubicBezTo>
                    <a:pt x="47" y="120"/>
                    <a:pt x="8" y="102"/>
                    <a:pt x="8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107"/>
                    <a:pt x="41" y="128"/>
                    <a:pt x="94" y="128"/>
                  </a:cubicBezTo>
                  <a:cubicBezTo>
                    <a:pt x="147" y="128"/>
                    <a:pt x="188" y="107"/>
                    <a:pt x="188" y="80"/>
                  </a:cubicBezTo>
                  <a:cubicBezTo>
                    <a:pt x="180" y="80"/>
                    <a:pt x="180" y="80"/>
                    <a:pt x="180" y="80"/>
                  </a:cubicBezTo>
                  <a:cubicBezTo>
                    <a:pt x="180" y="102"/>
                    <a:pt x="141" y="120"/>
                    <a:pt x="94" y="120"/>
                  </a:cubicBezTo>
                  <a:close/>
                  <a:moveTo>
                    <a:pt x="94" y="152"/>
                  </a:moveTo>
                  <a:cubicBezTo>
                    <a:pt x="47" y="152"/>
                    <a:pt x="8" y="134"/>
                    <a:pt x="8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39"/>
                    <a:pt x="41" y="160"/>
                    <a:pt x="94" y="160"/>
                  </a:cubicBezTo>
                  <a:cubicBezTo>
                    <a:pt x="147" y="160"/>
                    <a:pt x="188" y="139"/>
                    <a:pt x="188" y="112"/>
                  </a:cubicBezTo>
                  <a:cubicBezTo>
                    <a:pt x="180" y="112"/>
                    <a:pt x="180" y="112"/>
                    <a:pt x="180" y="112"/>
                  </a:cubicBezTo>
                  <a:cubicBezTo>
                    <a:pt x="180" y="134"/>
                    <a:pt x="141" y="152"/>
                    <a:pt x="94" y="152"/>
                  </a:cubicBezTo>
                  <a:close/>
                  <a:moveTo>
                    <a:pt x="94" y="184"/>
                  </a:moveTo>
                  <a:cubicBezTo>
                    <a:pt x="47" y="184"/>
                    <a:pt x="8" y="166"/>
                    <a:pt x="8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71"/>
                    <a:pt x="41" y="192"/>
                    <a:pt x="94" y="192"/>
                  </a:cubicBezTo>
                  <a:cubicBezTo>
                    <a:pt x="147" y="192"/>
                    <a:pt x="188" y="171"/>
                    <a:pt x="188" y="144"/>
                  </a:cubicBezTo>
                  <a:cubicBezTo>
                    <a:pt x="180" y="144"/>
                    <a:pt x="180" y="144"/>
                    <a:pt x="180" y="144"/>
                  </a:cubicBezTo>
                  <a:cubicBezTo>
                    <a:pt x="180" y="166"/>
                    <a:pt x="141" y="184"/>
                    <a:pt x="94" y="18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882568" y="3515218"/>
              <a:ext cx="1703788" cy="295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Data pie number 02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14674" y="3888088"/>
            <a:ext cx="2159742" cy="2075766"/>
            <a:chOff x="1014674" y="3888088"/>
            <a:chExt cx="2159742" cy="2075766"/>
          </a:xfrm>
        </p:grpSpPr>
        <p:graphicFrame>
          <p:nvGraphicFramePr>
            <p:cNvPr id="24" name="Chart 23"/>
            <p:cNvGraphicFramePr/>
            <p:nvPr/>
          </p:nvGraphicFramePr>
          <p:xfrm>
            <a:off x="1014674" y="3888088"/>
            <a:ext cx="2159742" cy="20757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Oval 24"/>
            <p:cNvSpPr/>
            <p:nvPr/>
          </p:nvSpPr>
          <p:spPr>
            <a:xfrm>
              <a:off x="1681477" y="4243648"/>
              <a:ext cx="826138" cy="826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66%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46971" y="3881478"/>
            <a:ext cx="2159742" cy="2075766"/>
            <a:chOff x="3646971" y="3881478"/>
            <a:chExt cx="2159742" cy="2075766"/>
          </a:xfrm>
        </p:grpSpPr>
        <p:graphicFrame>
          <p:nvGraphicFramePr>
            <p:cNvPr id="29" name="Chart 28"/>
            <p:cNvGraphicFramePr/>
            <p:nvPr/>
          </p:nvGraphicFramePr>
          <p:xfrm>
            <a:off x="3646971" y="3881478"/>
            <a:ext cx="2159742" cy="20757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0" name="Oval 29"/>
            <p:cNvSpPr/>
            <p:nvPr/>
          </p:nvSpPr>
          <p:spPr>
            <a:xfrm>
              <a:off x="4313773" y="4237038"/>
              <a:ext cx="826138" cy="826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82%</a:t>
              </a:r>
            </a:p>
          </p:txBody>
        </p:sp>
      </p:grpSp>
      <p:graphicFrame>
        <p:nvGraphicFramePr>
          <p:cNvPr id="31" name="Chart 30"/>
          <p:cNvGraphicFramePr/>
          <p:nvPr/>
        </p:nvGraphicFramePr>
        <p:xfrm>
          <a:off x="6201578" y="3780946"/>
          <a:ext cx="5053438" cy="2108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6285389" y="3524036"/>
            <a:ext cx="4754267" cy="295145"/>
            <a:chOff x="6285389" y="3524036"/>
            <a:chExt cx="4754267" cy="295145"/>
          </a:xfrm>
        </p:grpSpPr>
        <p:sp>
          <p:nvSpPr>
            <p:cNvPr id="33" name="Rectangle 32"/>
            <p:cNvSpPr/>
            <p:nvPr/>
          </p:nvSpPr>
          <p:spPr>
            <a:xfrm>
              <a:off x="6511150" y="3524036"/>
              <a:ext cx="1703788" cy="295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Data area chart title</a:t>
              </a:r>
            </a:p>
          </p:txBody>
        </p:sp>
        <p:sp>
          <p:nvSpPr>
            <p:cNvPr id="36" name="Freeform 24"/>
            <p:cNvSpPr>
              <a:spLocks noEditPoints="1"/>
            </p:cNvSpPr>
            <p:nvPr/>
          </p:nvSpPr>
          <p:spPr bwMode="auto">
            <a:xfrm>
              <a:off x="6285389" y="3582029"/>
              <a:ext cx="204767" cy="171592"/>
            </a:xfrm>
            <a:custGeom>
              <a:avLst/>
              <a:gdLst>
                <a:gd name="T0" fmla="*/ 0 w 196"/>
                <a:gd name="T1" fmla="*/ 156 h 164"/>
                <a:gd name="T2" fmla="*/ 0 w 196"/>
                <a:gd name="T3" fmla="*/ 164 h 164"/>
                <a:gd name="T4" fmla="*/ 196 w 196"/>
                <a:gd name="T5" fmla="*/ 164 h 164"/>
                <a:gd name="T6" fmla="*/ 196 w 196"/>
                <a:gd name="T7" fmla="*/ 156 h 164"/>
                <a:gd name="T8" fmla="*/ 0 w 196"/>
                <a:gd name="T9" fmla="*/ 156 h 164"/>
                <a:gd name="T10" fmla="*/ 20 w 196"/>
                <a:gd name="T11" fmla="*/ 81 h 164"/>
                <a:gd name="T12" fmla="*/ 49 w 196"/>
                <a:gd name="T13" fmla="*/ 107 h 164"/>
                <a:gd name="T14" fmla="*/ 53 w 196"/>
                <a:gd name="T15" fmla="*/ 108 h 164"/>
                <a:gd name="T16" fmla="*/ 87 w 196"/>
                <a:gd name="T17" fmla="*/ 100 h 164"/>
                <a:gd name="T18" fmla="*/ 125 w 196"/>
                <a:gd name="T19" fmla="*/ 135 h 164"/>
                <a:gd name="T20" fmla="*/ 128 w 196"/>
                <a:gd name="T21" fmla="*/ 136 h 164"/>
                <a:gd name="T22" fmla="*/ 129 w 196"/>
                <a:gd name="T23" fmla="*/ 136 h 164"/>
                <a:gd name="T24" fmla="*/ 180 w 196"/>
                <a:gd name="T25" fmla="*/ 118 h 164"/>
                <a:gd name="T26" fmla="*/ 180 w 196"/>
                <a:gd name="T27" fmla="*/ 144 h 164"/>
                <a:gd name="T28" fmla="*/ 188 w 196"/>
                <a:gd name="T29" fmla="*/ 144 h 164"/>
                <a:gd name="T30" fmla="*/ 188 w 196"/>
                <a:gd name="T31" fmla="*/ 72 h 164"/>
                <a:gd name="T32" fmla="*/ 186 w 196"/>
                <a:gd name="T33" fmla="*/ 69 h 164"/>
                <a:gd name="T34" fmla="*/ 183 w 196"/>
                <a:gd name="T35" fmla="*/ 68 h 164"/>
                <a:gd name="T36" fmla="*/ 151 w 196"/>
                <a:gd name="T37" fmla="*/ 79 h 164"/>
                <a:gd name="T38" fmla="*/ 106 w 196"/>
                <a:gd name="T39" fmla="*/ 29 h 164"/>
                <a:gd name="T40" fmla="*/ 102 w 196"/>
                <a:gd name="T41" fmla="*/ 28 h 164"/>
                <a:gd name="T42" fmla="*/ 63 w 196"/>
                <a:gd name="T43" fmla="*/ 40 h 164"/>
                <a:gd name="T44" fmla="*/ 19 w 196"/>
                <a:gd name="T45" fmla="*/ 1 h 164"/>
                <a:gd name="T46" fmla="*/ 14 w 196"/>
                <a:gd name="T47" fmla="*/ 0 h 164"/>
                <a:gd name="T48" fmla="*/ 12 w 196"/>
                <a:gd name="T49" fmla="*/ 4 h 164"/>
                <a:gd name="T50" fmla="*/ 12 w 196"/>
                <a:gd name="T51" fmla="*/ 144 h 164"/>
                <a:gd name="T52" fmla="*/ 20 w 196"/>
                <a:gd name="T53" fmla="*/ 144 h 164"/>
                <a:gd name="T54" fmla="*/ 20 w 196"/>
                <a:gd name="T55" fmla="*/ 81 h 164"/>
                <a:gd name="T56" fmla="*/ 20 w 196"/>
                <a:gd name="T57" fmla="*/ 13 h 164"/>
                <a:gd name="T58" fmla="*/ 59 w 196"/>
                <a:gd name="T59" fmla="*/ 47 h 164"/>
                <a:gd name="T60" fmla="*/ 63 w 196"/>
                <a:gd name="T61" fmla="*/ 48 h 164"/>
                <a:gd name="T62" fmla="*/ 102 w 196"/>
                <a:gd name="T63" fmla="*/ 37 h 164"/>
                <a:gd name="T64" fmla="*/ 147 w 196"/>
                <a:gd name="T65" fmla="*/ 87 h 164"/>
                <a:gd name="T66" fmla="*/ 151 w 196"/>
                <a:gd name="T67" fmla="*/ 88 h 164"/>
                <a:gd name="T68" fmla="*/ 180 w 196"/>
                <a:gd name="T69" fmla="*/ 78 h 164"/>
                <a:gd name="T70" fmla="*/ 180 w 196"/>
                <a:gd name="T71" fmla="*/ 109 h 164"/>
                <a:gd name="T72" fmla="*/ 129 w 196"/>
                <a:gd name="T73" fmla="*/ 127 h 164"/>
                <a:gd name="T74" fmla="*/ 91 w 196"/>
                <a:gd name="T75" fmla="*/ 93 h 164"/>
                <a:gd name="T76" fmla="*/ 87 w 196"/>
                <a:gd name="T77" fmla="*/ 92 h 164"/>
                <a:gd name="T78" fmla="*/ 53 w 196"/>
                <a:gd name="T79" fmla="*/ 100 h 164"/>
                <a:gd name="T80" fmla="*/ 20 w 196"/>
                <a:gd name="T81" fmla="*/ 70 h 164"/>
                <a:gd name="T82" fmla="*/ 20 w 196"/>
                <a:gd name="T83" fmla="*/ 13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6" h="164">
                  <a:moveTo>
                    <a:pt x="0" y="156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196" y="164"/>
                    <a:pt x="196" y="164"/>
                    <a:pt x="196" y="164"/>
                  </a:cubicBezTo>
                  <a:cubicBezTo>
                    <a:pt x="196" y="156"/>
                    <a:pt x="196" y="156"/>
                    <a:pt x="196" y="156"/>
                  </a:cubicBezTo>
                  <a:lnTo>
                    <a:pt x="0" y="156"/>
                  </a:lnTo>
                  <a:close/>
                  <a:moveTo>
                    <a:pt x="20" y="81"/>
                  </a:moveTo>
                  <a:cubicBezTo>
                    <a:pt x="49" y="107"/>
                    <a:pt x="49" y="107"/>
                    <a:pt x="49" y="107"/>
                  </a:cubicBezTo>
                  <a:cubicBezTo>
                    <a:pt x="50" y="108"/>
                    <a:pt x="52" y="108"/>
                    <a:pt x="53" y="108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125" y="135"/>
                    <a:pt x="125" y="135"/>
                    <a:pt x="125" y="135"/>
                  </a:cubicBezTo>
                  <a:cubicBezTo>
                    <a:pt x="126" y="136"/>
                    <a:pt x="127" y="136"/>
                    <a:pt x="128" y="136"/>
                  </a:cubicBezTo>
                  <a:cubicBezTo>
                    <a:pt x="128" y="136"/>
                    <a:pt x="129" y="136"/>
                    <a:pt x="129" y="136"/>
                  </a:cubicBezTo>
                  <a:cubicBezTo>
                    <a:pt x="180" y="118"/>
                    <a:pt x="180" y="118"/>
                    <a:pt x="180" y="118"/>
                  </a:cubicBezTo>
                  <a:cubicBezTo>
                    <a:pt x="180" y="144"/>
                    <a:pt x="180" y="144"/>
                    <a:pt x="180" y="144"/>
                  </a:cubicBezTo>
                  <a:cubicBezTo>
                    <a:pt x="188" y="144"/>
                    <a:pt x="188" y="144"/>
                    <a:pt x="188" y="144"/>
                  </a:cubicBezTo>
                  <a:cubicBezTo>
                    <a:pt x="188" y="72"/>
                    <a:pt x="188" y="72"/>
                    <a:pt x="188" y="72"/>
                  </a:cubicBezTo>
                  <a:cubicBezTo>
                    <a:pt x="188" y="71"/>
                    <a:pt x="187" y="69"/>
                    <a:pt x="186" y="69"/>
                  </a:cubicBezTo>
                  <a:cubicBezTo>
                    <a:pt x="185" y="68"/>
                    <a:pt x="184" y="68"/>
                    <a:pt x="183" y="68"/>
                  </a:cubicBezTo>
                  <a:cubicBezTo>
                    <a:pt x="151" y="79"/>
                    <a:pt x="151" y="79"/>
                    <a:pt x="151" y="7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5" y="28"/>
                    <a:pt x="103" y="28"/>
                    <a:pt x="102" y="28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0"/>
                    <a:pt x="16" y="0"/>
                    <a:pt x="14" y="0"/>
                  </a:cubicBezTo>
                  <a:cubicBezTo>
                    <a:pt x="13" y="1"/>
                    <a:pt x="12" y="2"/>
                    <a:pt x="12" y="4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20" y="144"/>
                    <a:pt x="20" y="144"/>
                    <a:pt x="20" y="144"/>
                  </a:cubicBezTo>
                  <a:lnTo>
                    <a:pt x="20" y="81"/>
                  </a:lnTo>
                  <a:close/>
                  <a:moveTo>
                    <a:pt x="20" y="13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60" y="48"/>
                    <a:pt x="62" y="48"/>
                    <a:pt x="63" y="4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47" y="87"/>
                    <a:pt x="147" y="87"/>
                    <a:pt x="147" y="87"/>
                  </a:cubicBezTo>
                  <a:cubicBezTo>
                    <a:pt x="148" y="88"/>
                    <a:pt x="149" y="88"/>
                    <a:pt x="151" y="88"/>
                  </a:cubicBezTo>
                  <a:cubicBezTo>
                    <a:pt x="180" y="78"/>
                    <a:pt x="180" y="78"/>
                    <a:pt x="180" y="78"/>
                  </a:cubicBezTo>
                  <a:cubicBezTo>
                    <a:pt x="180" y="109"/>
                    <a:pt x="180" y="109"/>
                    <a:pt x="180" y="109"/>
                  </a:cubicBezTo>
                  <a:cubicBezTo>
                    <a:pt x="129" y="127"/>
                    <a:pt x="129" y="127"/>
                    <a:pt x="129" y="127"/>
                  </a:cubicBezTo>
                  <a:cubicBezTo>
                    <a:pt x="91" y="93"/>
                    <a:pt x="91" y="93"/>
                    <a:pt x="91" y="93"/>
                  </a:cubicBezTo>
                  <a:cubicBezTo>
                    <a:pt x="90" y="92"/>
                    <a:pt x="88" y="92"/>
                    <a:pt x="87" y="92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20" y="70"/>
                    <a:pt x="20" y="70"/>
                    <a:pt x="20" y="70"/>
                  </a:cubicBezTo>
                  <a:lnTo>
                    <a:pt x="20" y="1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4" name="Freeform 4549"/>
            <p:cNvSpPr/>
            <p:nvPr/>
          </p:nvSpPr>
          <p:spPr bwMode="auto">
            <a:xfrm>
              <a:off x="10968612" y="3598581"/>
              <a:ext cx="71044" cy="138488"/>
            </a:xfrm>
            <a:custGeom>
              <a:avLst/>
              <a:gdLst>
                <a:gd name="T0" fmla="*/ 106 w 107"/>
                <a:gd name="T1" fmla="*/ 101 h 208"/>
                <a:gd name="T2" fmla="*/ 7 w 107"/>
                <a:gd name="T3" fmla="*/ 1 h 208"/>
                <a:gd name="T4" fmla="*/ 1 w 107"/>
                <a:gd name="T5" fmla="*/ 1 h 208"/>
                <a:gd name="T6" fmla="*/ 1 w 107"/>
                <a:gd name="T7" fmla="*/ 7 h 208"/>
                <a:gd name="T8" fmla="*/ 98 w 107"/>
                <a:gd name="T9" fmla="*/ 104 h 208"/>
                <a:gd name="T10" fmla="*/ 1 w 107"/>
                <a:gd name="T11" fmla="*/ 201 h 208"/>
                <a:gd name="T12" fmla="*/ 1 w 107"/>
                <a:gd name="T13" fmla="*/ 206 h 208"/>
                <a:gd name="T14" fmla="*/ 4 w 107"/>
                <a:gd name="T15" fmla="*/ 208 h 208"/>
                <a:gd name="T16" fmla="*/ 7 w 107"/>
                <a:gd name="T17" fmla="*/ 206 h 208"/>
                <a:gd name="T18" fmla="*/ 106 w 107"/>
                <a:gd name="T19" fmla="*/ 107 h 208"/>
                <a:gd name="T20" fmla="*/ 107 w 107"/>
                <a:gd name="T21" fmla="*/ 104 h 208"/>
                <a:gd name="T22" fmla="*/ 106 w 107"/>
                <a:gd name="T23" fmla="*/ 10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208">
                  <a:moveTo>
                    <a:pt x="106" y="10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0" y="202"/>
                    <a:pt x="0" y="205"/>
                    <a:pt x="1" y="206"/>
                  </a:cubicBezTo>
                  <a:cubicBezTo>
                    <a:pt x="2" y="207"/>
                    <a:pt x="3" y="208"/>
                    <a:pt x="4" y="208"/>
                  </a:cubicBezTo>
                  <a:cubicBezTo>
                    <a:pt x="5" y="208"/>
                    <a:pt x="6" y="207"/>
                    <a:pt x="7" y="206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107" y="106"/>
                    <a:pt x="107" y="105"/>
                    <a:pt x="107" y="104"/>
                  </a:cubicBezTo>
                  <a:cubicBezTo>
                    <a:pt x="107" y="103"/>
                    <a:pt x="107" y="102"/>
                    <a:pt x="106" y="10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5" name="Freeform 4549"/>
            <p:cNvSpPr/>
            <p:nvPr/>
          </p:nvSpPr>
          <p:spPr bwMode="auto">
            <a:xfrm flipH="1">
              <a:off x="10677801" y="3598581"/>
              <a:ext cx="71042" cy="138488"/>
            </a:xfrm>
            <a:custGeom>
              <a:avLst/>
              <a:gdLst>
                <a:gd name="T0" fmla="*/ 106 w 107"/>
                <a:gd name="T1" fmla="*/ 101 h 208"/>
                <a:gd name="T2" fmla="*/ 7 w 107"/>
                <a:gd name="T3" fmla="*/ 1 h 208"/>
                <a:gd name="T4" fmla="*/ 1 w 107"/>
                <a:gd name="T5" fmla="*/ 1 h 208"/>
                <a:gd name="T6" fmla="*/ 1 w 107"/>
                <a:gd name="T7" fmla="*/ 7 h 208"/>
                <a:gd name="T8" fmla="*/ 98 w 107"/>
                <a:gd name="T9" fmla="*/ 104 h 208"/>
                <a:gd name="T10" fmla="*/ 1 w 107"/>
                <a:gd name="T11" fmla="*/ 201 h 208"/>
                <a:gd name="T12" fmla="*/ 1 w 107"/>
                <a:gd name="T13" fmla="*/ 206 h 208"/>
                <a:gd name="T14" fmla="*/ 4 w 107"/>
                <a:gd name="T15" fmla="*/ 208 h 208"/>
                <a:gd name="T16" fmla="*/ 7 w 107"/>
                <a:gd name="T17" fmla="*/ 206 h 208"/>
                <a:gd name="T18" fmla="*/ 106 w 107"/>
                <a:gd name="T19" fmla="*/ 107 h 208"/>
                <a:gd name="T20" fmla="*/ 107 w 107"/>
                <a:gd name="T21" fmla="*/ 104 h 208"/>
                <a:gd name="T22" fmla="*/ 106 w 107"/>
                <a:gd name="T23" fmla="*/ 10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208">
                  <a:moveTo>
                    <a:pt x="106" y="10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0" y="202"/>
                    <a:pt x="0" y="205"/>
                    <a:pt x="1" y="206"/>
                  </a:cubicBezTo>
                  <a:cubicBezTo>
                    <a:pt x="2" y="207"/>
                    <a:pt x="3" y="208"/>
                    <a:pt x="4" y="208"/>
                  </a:cubicBezTo>
                  <a:cubicBezTo>
                    <a:pt x="5" y="208"/>
                    <a:pt x="6" y="207"/>
                    <a:pt x="7" y="206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107" y="106"/>
                    <a:pt x="107" y="105"/>
                    <a:pt x="107" y="104"/>
                  </a:cubicBezTo>
                  <a:cubicBezTo>
                    <a:pt x="107" y="103"/>
                    <a:pt x="107" y="102"/>
                    <a:pt x="106" y="10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aphicFrame>
        <p:nvGraphicFramePr>
          <p:cNvPr id="47" name="Chart 46"/>
          <p:cNvGraphicFramePr/>
          <p:nvPr/>
        </p:nvGraphicFramePr>
        <p:xfrm>
          <a:off x="6201579" y="1556363"/>
          <a:ext cx="5053438" cy="1717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246966" y="986526"/>
            <a:ext cx="3700697" cy="696400"/>
            <a:chOff x="6246966" y="986526"/>
            <a:chExt cx="3700697" cy="696400"/>
          </a:xfrm>
        </p:grpSpPr>
        <p:sp>
          <p:nvSpPr>
            <p:cNvPr id="48" name="Freeform 4642"/>
            <p:cNvSpPr/>
            <p:nvPr/>
          </p:nvSpPr>
          <p:spPr bwMode="auto">
            <a:xfrm>
              <a:off x="6306473" y="1000038"/>
              <a:ext cx="165466" cy="261542"/>
            </a:xfrm>
            <a:custGeom>
              <a:avLst/>
              <a:gdLst>
                <a:gd name="T0" fmla="*/ 58 w 125"/>
                <a:gd name="T1" fmla="*/ 2 h 198"/>
                <a:gd name="T2" fmla="*/ 3 w 125"/>
                <a:gd name="T3" fmla="*/ 71 h 198"/>
                <a:gd name="T4" fmla="*/ 6 w 125"/>
                <a:gd name="T5" fmla="*/ 78 h 198"/>
                <a:gd name="T6" fmla="*/ 33 w 125"/>
                <a:gd name="T7" fmla="*/ 78 h 198"/>
                <a:gd name="T8" fmla="*/ 37 w 125"/>
                <a:gd name="T9" fmla="*/ 82 h 198"/>
                <a:gd name="T10" fmla="*/ 37 w 125"/>
                <a:gd name="T11" fmla="*/ 194 h 198"/>
                <a:gd name="T12" fmla="*/ 41 w 125"/>
                <a:gd name="T13" fmla="*/ 198 h 198"/>
                <a:gd name="T14" fmla="*/ 85 w 125"/>
                <a:gd name="T15" fmla="*/ 198 h 198"/>
                <a:gd name="T16" fmla="*/ 89 w 125"/>
                <a:gd name="T17" fmla="*/ 194 h 198"/>
                <a:gd name="T18" fmla="*/ 89 w 125"/>
                <a:gd name="T19" fmla="*/ 82 h 198"/>
                <a:gd name="T20" fmla="*/ 93 w 125"/>
                <a:gd name="T21" fmla="*/ 78 h 198"/>
                <a:gd name="T22" fmla="*/ 119 w 125"/>
                <a:gd name="T23" fmla="*/ 78 h 198"/>
                <a:gd name="T24" fmla="*/ 123 w 125"/>
                <a:gd name="T25" fmla="*/ 71 h 198"/>
                <a:gd name="T26" fmla="*/ 65 w 125"/>
                <a:gd name="T27" fmla="*/ 2 h 198"/>
                <a:gd name="T28" fmla="*/ 58 w 125"/>
                <a:gd name="T29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98">
                  <a:moveTo>
                    <a:pt x="58" y="2"/>
                  </a:moveTo>
                  <a:cubicBezTo>
                    <a:pt x="3" y="71"/>
                    <a:pt x="3" y="71"/>
                    <a:pt x="3" y="71"/>
                  </a:cubicBezTo>
                  <a:cubicBezTo>
                    <a:pt x="0" y="74"/>
                    <a:pt x="3" y="78"/>
                    <a:pt x="6" y="78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5" y="78"/>
                    <a:pt x="37" y="80"/>
                    <a:pt x="37" y="82"/>
                  </a:cubicBezTo>
                  <a:cubicBezTo>
                    <a:pt x="37" y="194"/>
                    <a:pt x="37" y="194"/>
                    <a:pt x="37" y="194"/>
                  </a:cubicBezTo>
                  <a:cubicBezTo>
                    <a:pt x="37" y="196"/>
                    <a:pt x="39" y="198"/>
                    <a:pt x="41" y="198"/>
                  </a:cubicBezTo>
                  <a:cubicBezTo>
                    <a:pt x="85" y="198"/>
                    <a:pt x="85" y="198"/>
                    <a:pt x="85" y="198"/>
                  </a:cubicBezTo>
                  <a:cubicBezTo>
                    <a:pt x="87" y="198"/>
                    <a:pt x="89" y="196"/>
                    <a:pt x="89" y="194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0"/>
                    <a:pt x="91" y="78"/>
                    <a:pt x="93" y="78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23" y="78"/>
                    <a:pt x="125" y="74"/>
                    <a:pt x="123" y="71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3" y="0"/>
                    <a:pt x="59" y="0"/>
                    <a:pt x="58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90156" y="986526"/>
              <a:ext cx="76789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3,250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246966" y="1267428"/>
              <a:ext cx="370069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05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Sed</a:t>
              </a:r>
              <a:r>
                <a:rPr lang="en-IN" sz="105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IN" sz="105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IN" sz="105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IN" sz="105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perspiciatis</a:t>
              </a:r>
              <a:r>
                <a:rPr lang="en-IN" sz="105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IN" sz="105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unde</a:t>
              </a:r>
              <a:r>
                <a:rPr lang="en-IN" sz="105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IN" sz="105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omnis</a:t>
              </a:r>
              <a:r>
                <a:rPr lang="en-IN" sz="105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IN" sz="105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iste</a:t>
              </a:r>
              <a:r>
                <a:rPr lang="en-IN" sz="105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IN" sz="105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natus</a:t>
              </a:r>
              <a:r>
                <a:rPr lang="en-IN" sz="105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error sit </a:t>
              </a:r>
              <a:r>
                <a:rPr lang="en-IN" sz="105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voluptatem</a:t>
              </a:r>
              <a:r>
                <a:rPr lang="en-IN" sz="105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.</a:t>
              </a: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302" y="4796614"/>
            <a:ext cx="1916757" cy="19304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1116" y="4680246"/>
            <a:ext cx="2767238" cy="2743200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118098" y="-1191880"/>
            <a:ext cx="4582445" cy="4584700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1116" y="-934041"/>
            <a:ext cx="3909676" cy="389890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4669" y="-476546"/>
            <a:ext cx="1294763" cy="1282700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4544" y="164804"/>
            <a:ext cx="2043694" cy="204470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87556" y="5821178"/>
            <a:ext cx="1764432" cy="1765300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2050" y="5715146"/>
            <a:ext cx="1827900" cy="182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46" grpId="0" animBg="1"/>
      <p:bldP spid="64" grpId="0"/>
      <p:bldGraphic spid="31" grpId="0">
        <p:bldAsOne/>
      </p:bldGraphic>
      <p:bldGraphic spid="47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574970" y="0"/>
            <a:ext cx="5617031" cy="6858001"/>
          </a:xfrm>
          <a:prstGeom prst="rect">
            <a:avLst/>
          </a:prstGeom>
          <a:gradFill flip="none" rotWithShape="1">
            <a:gsLst>
              <a:gs pos="0">
                <a:srgbClr val="623FE9"/>
              </a:gs>
              <a:gs pos="100000">
                <a:srgbClr val="A060E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39" name="Group 138"/>
          <p:cNvGrpSpPr/>
          <p:nvPr/>
        </p:nvGrpSpPr>
        <p:grpSpPr>
          <a:xfrm>
            <a:off x="5686476" y="766444"/>
            <a:ext cx="5126667" cy="5325112"/>
            <a:chOff x="5686476" y="766444"/>
            <a:chExt cx="5126667" cy="5325112"/>
          </a:xfrm>
        </p:grpSpPr>
        <p:sp>
          <p:nvSpPr>
            <p:cNvPr id="43" name="Rectangle: Rounded Corners 42"/>
            <p:cNvSpPr/>
            <p:nvPr/>
          </p:nvSpPr>
          <p:spPr>
            <a:xfrm>
              <a:off x="5688692" y="766444"/>
              <a:ext cx="5124451" cy="5325112"/>
            </a:xfrm>
            <a:prstGeom prst="roundRect">
              <a:avLst>
                <a:gd name="adj" fmla="val 801"/>
              </a:avLst>
            </a:prstGeom>
            <a:solidFill>
              <a:schemeClr val="bg1"/>
            </a:solidFill>
            <a:ln>
              <a:noFill/>
            </a:ln>
            <a:effectLst>
              <a:outerShdw blurRad="508000" dist="889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5686476" y="1375180"/>
              <a:ext cx="5126667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973535" y="1947613"/>
            <a:ext cx="4554766" cy="3541130"/>
            <a:chOff x="5973535" y="1352597"/>
            <a:chExt cx="4554766" cy="4281288"/>
          </a:xfrm>
        </p:grpSpPr>
        <p:grpSp>
          <p:nvGrpSpPr>
            <p:cNvPr id="82" name="Group 81"/>
            <p:cNvGrpSpPr/>
            <p:nvPr/>
          </p:nvGrpSpPr>
          <p:grpSpPr>
            <a:xfrm flipH="1">
              <a:off x="8051659" y="2666766"/>
              <a:ext cx="1350673" cy="2967117"/>
              <a:chOff x="3024188" y="3378200"/>
              <a:chExt cx="2609851" cy="2530475"/>
            </a:xfrm>
          </p:grpSpPr>
          <p:sp>
            <p:nvSpPr>
              <p:cNvPr id="98" name="Freeform 7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334 w 348"/>
                  <a:gd name="T1" fmla="*/ 52 h 673"/>
                  <a:gd name="T2" fmla="*/ 0 w 348"/>
                  <a:gd name="T3" fmla="*/ 673 h 673"/>
                  <a:gd name="T4" fmla="*/ 348 w 348"/>
                  <a:gd name="T5" fmla="*/ 673 h 673"/>
                  <a:gd name="T6" fmla="*/ 348 w 348"/>
                  <a:gd name="T7" fmla="*/ 0 h 673"/>
                  <a:gd name="T8" fmla="*/ 334 w 348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2000">
                  <a:cs typeface="+mn-ea"/>
                  <a:sym typeface="+mn-lt"/>
                </a:endParaRPr>
              </a:p>
            </p:txBody>
          </p:sp>
          <p:sp>
            <p:nvSpPr>
              <p:cNvPr id="99" name="Freeform 8"/>
              <p:cNvSpPr/>
              <p:nvPr/>
            </p:nvSpPr>
            <p:spPr bwMode="auto">
              <a:xfrm>
                <a:off x="4330701" y="3378200"/>
                <a:ext cx="1303338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2000">
                  <a:cs typeface="+mn-ea"/>
                  <a:sym typeface="+mn-lt"/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 flipH="1">
              <a:off x="9180092" y="1352597"/>
              <a:ext cx="1348209" cy="4281286"/>
              <a:chOff x="4338638" y="2257425"/>
              <a:chExt cx="2605088" cy="3651250"/>
            </a:xfrm>
          </p:grpSpPr>
          <p:sp>
            <p:nvSpPr>
              <p:cNvPr id="96" name="Freeform 9"/>
              <p:cNvSpPr/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gradFill>
                <a:gsLst>
                  <a:gs pos="70000">
                    <a:schemeClr val="accent5"/>
                  </a:gs>
                  <a:gs pos="100000">
                    <a:schemeClr val="accent5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2000">
                  <a:cs typeface="+mn-ea"/>
                  <a:sym typeface="+mn-lt"/>
                </a:endParaRPr>
              </a:p>
            </p:txBody>
          </p:sp>
          <p:sp>
            <p:nvSpPr>
              <p:cNvPr id="97" name="Freeform 10"/>
              <p:cNvSpPr/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gradFill>
                <a:gsLst>
                  <a:gs pos="23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2000">
                  <a:cs typeface="+mn-ea"/>
                  <a:sym typeface="+mn-lt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 flipH="1">
              <a:off x="8586270" y="3333158"/>
              <a:ext cx="1348209" cy="2300727"/>
              <a:chOff x="5661026" y="3946525"/>
              <a:chExt cx="2605088" cy="1962150"/>
            </a:xfrm>
          </p:grpSpPr>
          <p:sp>
            <p:nvSpPr>
              <p:cNvPr id="94" name="Freeform 11"/>
              <p:cNvSpPr/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2000">
                  <a:cs typeface="+mn-ea"/>
                  <a:sym typeface="+mn-lt"/>
                </a:endParaRPr>
              </a:p>
            </p:txBody>
          </p:sp>
          <p:sp>
            <p:nvSpPr>
              <p:cNvPr id="95" name="Freeform 12"/>
              <p:cNvSpPr/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2000">
                  <a:cs typeface="+mn-ea"/>
                  <a:sym typeface="+mn-lt"/>
                </a:endParaRP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 flipH="1">
              <a:off x="6648576" y="2145565"/>
              <a:ext cx="1350673" cy="3488318"/>
              <a:chOff x="6970713" y="2933700"/>
              <a:chExt cx="2609851" cy="2974975"/>
            </a:xfrm>
          </p:grpSpPr>
          <p:sp>
            <p:nvSpPr>
              <p:cNvPr id="92" name="Freeform 13"/>
              <p:cNvSpPr/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2000">
                  <a:cs typeface="+mn-ea"/>
                  <a:sym typeface="+mn-lt"/>
                </a:endParaRPr>
              </a:p>
            </p:txBody>
          </p:sp>
          <p:sp>
            <p:nvSpPr>
              <p:cNvPr id="93" name="Freeform 14"/>
              <p:cNvSpPr/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2000">
                  <a:cs typeface="+mn-ea"/>
                  <a:sym typeface="+mn-lt"/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 flipH="1">
              <a:off x="7281754" y="4809271"/>
              <a:ext cx="1348209" cy="824614"/>
              <a:chOff x="8293101" y="5205412"/>
              <a:chExt cx="2605088" cy="703264"/>
            </a:xfrm>
          </p:grpSpPr>
          <p:sp>
            <p:nvSpPr>
              <p:cNvPr id="90" name="Freeform 15"/>
              <p:cNvSpPr/>
              <p:nvPr/>
            </p:nvSpPr>
            <p:spPr bwMode="auto">
              <a:xfrm>
                <a:off x="8293101" y="5205412"/>
                <a:ext cx="1301750" cy="703263"/>
              </a:xfrm>
              <a:custGeom>
                <a:avLst/>
                <a:gdLst>
                  <a:gd name="T0" fmla="*/ 333 w 347"/>
                  <a:gd name="T1" fmla="*/ 14 h 187"/>
                  <a:gd name="T2" fmla="*/ 0 w 347"/>
                  <a:gd name="T3" fmla="*/ 187 h 187"/>
                  <a:gd name="T4" fmla="*/ 347 w 347"/>
                  <a:gd name="T5" fmla="*/ 187 h 187"/>
                  <a:gd name="T6" fmla="*/ 347 w 347"/>
                  <a:gd name="T7" fmla="*/ 0 h 187"/>
                  <a:gd name="T8" fmla="*/ 333 w 347"/>
                  <a:gd name="T9" fmla="*/ 1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187">
                    <a:moveTo>
                      <a:pt x="333" y="14"/>
                    </a:moveTo>
                    <a:cubicBezTo>
                      <a:pt x="242" y="144"/>
                      <a:pt x="0" y="187"/>
                      <a:pt x="0" y="187"/>
                    </a:cubicBezTo>
                    <a:cubicBezTo>
                      <a:pt x="347" y="187"/>
                      <a:pt x="347" y="187"/>
                      <a:pt x="347" y="187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6"/>
                      <a:pt x="333" y="1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2000">
                  <a:cs typeface="+mn-ea"/>
                  <a:sym typeface="+mn-lt"/>
                </a:endParaRPr>
              </a:p>
            </p:txBody>
          </p:sp>
          <p:sp>
            <p:nvSpPr>
              <p:cNvPr id="91" name="Freeform 16"/>
              <p:cNvSpPr/>
              <p:nvPr/>
            </p:nvSpPr>
            <p:spPr bwMode="auto">
              <a:xfrm>
                <a:off x="9594851" y="5205413"/>
                <a:ext cx="1303338" cy="703263"/>
              </a:xfrm>
              <a:custGeom>
                <a:avLst/>
                <a:gdLst>
                  <a:gd name="T0" fmla="*/ 14 w 347"/>
                  <a:gd name="T1" fmla="*/ 14 h 187"/>
                  <a:gd name="T2" fmla="*/ 0 w 347"/>
                  <a:gd name="T3" fmla="*/ 0 h 187"/>
                  <a:gd name="T4" fmla="*/ 0 w 347"/>
                  <a:gd name="T5" fmla="*/ 187 h 187"/>
                  <a:gd name="T6" fmla="*/ 347 w 347"/>
                  <a:gd name="T7" fmla="*/ 187 h 187"/>
                  <a:gd name="T8" fmla="*/ 14 w 347"/>
                  <a:gd name="T9" fmla="*/ 1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187">
                    <a:moveTo>
                      <a:pt x="14" y="14"/>
                    </a:moveTo>
                    <a:cubicBezTo>
                      <a:pt x="9" y="6"/>
                      <a:pt x="3" y="0"/>
                      <a:pt x="0" y="0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347" y="187"/>
                      <a:pt x="347" y="187"/>
                      <a:pt x="347" y="187"/>
                    </a:cubicBezTo>
                    <a:cubicBezTo>
                      <a:pt x="347" y="187"/>
                      <a:pt x="105" y="144"/>
                      <a:pt x="14" y="1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2000">
                  <a:cs typeface="+mn-ea"/>
                  <a:sym typeface="+mn-lt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 flipH="1">
              <a:off x="5973535" y="4003270"/>
              <a:ext cx="1348209" cy="1630613"/>
              <a:chOff x="1706563" y="4518025"/>
              <a:chExt cx="2605088" cy="1390650"/>
            </a:xfrm>
          </p:grpSpPr>
          <p:sp>
            <p:nvSpPr>
              <p:cNvPr id="88" name="Freeform 5"/>
              <p:cNvSpPr/>
              <p:nvPr/>
            </p:nvSpPr>
            <p:spPr bwMode="auto">
              <a:xfrm>
                <a:off x="1706563" y="4518025"/>
                <a:ext cx="1303338" cy="1390650"/>
              </a:xfrm>
              <a:custGeom>
                <a:avLst/>
                <a:gdLst>
                  <a:gd name="T0" fmla="*/ 333 w 347"/>
                  <a:gd name="T1" fmla="*/ 29 h 370"/>
                  <a:gd name="T2" fmla="*/ 0 w 347"/>
                  <a:gd name="T3" fmla="*/ 370 h 370"/>
                  <a:gd name="T4" fmla="*/ 347 w 347"/>
                  <a:gd name="T5" fmla="*/ 370 h 370"/>
                  <a:gd name="T6" fmla="*/ 347 w 347"/>
                  <a:gd name="T7" fmla="*/ 0 h 370"/>
                  <a:gd name="T8" fmla="*/ 333 w 347"/>
                  <a:gd name="T9" fmla="*/ 29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370">
                    <a:moveTo>
                      <a:pt x="333" y="29"/>
                    </a:moveTo>
                    <a:cubicBezTo>
                      <a:pt x="242" y="286"/>
                      <a:pt x="0" y="370"/>
                      <a:pt x="0" y="370"/>
                    </a:cubicBezTo>
                    <a:cubicBezTo>
                      <a:pt x="347" y="370"/>
                      <a:pt x="347" y="370"/>
                      <a:pt x="347" y="37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13"/>
                      <a:pt x="333" y="29"/>
                    </a:cubicBezTo>
                    <a:close/>
                  </a:path>
                </a:pathLst>
              </a:custGeom>
              <a:gradFill>
                <a:gsLst>
                  <a:gs pos="61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2000">
                  <a:cs typeface="+mn-ea"/>
                  <a:sym typeface="+mn-lt"/>
                </a:endParaRPr>
              </a:p>
            </p:txBody>
          </p:sp>
          <p:sp>
            <p:nvSpPr>
              <p:cNvPr id="89" name="Freeform 6"/>
              <p:cNvSpPr/>
              <p:nvPr/>
            </p:nvSpPr>
            <p:spPr bwMode="auto">
              <a:xfrm>
                <a:off x="3009901" y="4518025"/>
                <a:ext cx="1301750" cy="1390650"/>
              </a:xfrm>
              <a:custGeom>
                <a:avLst/>
                <a:gdLst>
                  <a:gd name="T0" fmla="*/ 15 w 347"/>
                  <a:gd name="T1" fmla="*/ 29 h 370"/>
                  <a:gd name="T2" fmla="*/ 0 w 347"/>
                  <a:gd name="T3" fmla="*/ 0 h 370"/>
                  <a:gd name="T4" fmla="*/ 0 w 347"/>
                  <a:gd name="T5" fmla="*/ 370 h 370"/>
                  <a:gd name="T6" fmla="*/ 347 w 347"/>
                  <a:gd name="T7" fmla="*/ 370 h 370"/>
                  <a:gd name="T8" fmla="*/ 15 w 347"/>
                  <a:gd name="T9" fmla="*/ 29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370">
                    <a:moveTo>
                      <a:pt x="15" y="29"/>
                    </a:moveTo>
                    <a:cubicBezTo>
                      <a:pt x="9" y="13"/>
                      <a:pt x="3" y="0"/>
                      <a:pt x="0" y="0"/>
                    </a:cubicBezTo>
                    <a:cubicBezTo>
                      <a:pt x="0" y="370"/>
                      <a:pt x="0" y="370"/>
                      <a:pt x="0" y="370"/>
                    </a:cubicBezTo>
                    <a:cubicBezTo>
                      <a:pt x="347" y="370"/>
                      <a:pt x="347" y="370"/>
                      <a:pt x="347" y="370"/>
                    </a:cubicBezTo>
                    <a:cubicBezTo>
                      <a:pt x="347" y="370"/>
                      <a:pt x="105" y="286"/>
                      <a:pt x="15" y="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2000">
                  <a:cs typeface="+mn-ea"/>
                  <a:sym typeface="+mn-lt"/>
                </a:endParaRPr>
              </a:p>
            </p:txBody>
          </p:sp>
        </p:grpSp>
        <p:cxnSp>
          <p:nvCxnSpPr>
            <p:cNvPr id="81" name="Straight Connector 80"/>
            <p:cNvCxnSpPr/>
            <p:nvPr/>
          </p:nvCxnSpPr>
          <p:spPr>
            <a:xfrm>
              <a:off x="5973535" y="5633883"/>
              <a:ext cx="4554766" cy="0"/>
            </a:xfrm>
            <a:prstGeom prst="line">
              <a:avLst/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99"/>
          <p:cNvSpPr txBox="1"/>
          <p:nvPr/>
        </p:nvSpPr>
        <p:spPr>
          <a:xfrm>
            <a:off x="6252629" y="3839875"/>
            <a:ext cx="789200" cy="295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$2700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562998" y="4455222"/>
            <a:ext cx="789200" cy="295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$1600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8872643" y="3214129"/>
            <a:ext cx="789200" cy="295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$4250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347771" y="2694546"/>
            <a:ext cx="789200" cy="295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$5900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928200" y="2271319"/>
            <a:ext cx="789200" cy="295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$7680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9450979" y="1636489"/>
            <a:ext cx="789200" cy="295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$12000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712403" y="5588666"/>
            <a:ext cx="307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Enim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ipsam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voluptatem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quia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voluptas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aspernatur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aut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333266" y="2779137"/>
            <a:ext cx="706422" cy="706422"/>
            <a:chOff x="5333266" y="2779137"/>
            <a:chExt cx="706422" cy="706422"/>
          </a:xfrm>
        </p:grpSpPr>
        <p:sp>
          <p:nvSpPr>
            <p:cNvPr id="28" name="Oval 27"/>
            <p:cNvSpPr/>
            <p:nvPr/>
          </p:nvSpPr>
          <p:spPr>
            <a:xfrm>
              <a:off x="5333266" y="2779137"/>
              <a:ext cx="706422" cy="706422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215900" dist="508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0" name="Freeform 23"/>
            <p:cNvSpPr>
              <a:spLocks noEditPoints="1"/>
            </p:cNvSpPr>
            <p:nvPr/>
          </p:nvSpPr>
          <p:spPr bwMode="auto">
            <a:xfrm>
              <a:off x="5544395" y="3018841"/>
              <a:ext cx="284163" cy="227013"/>
            </a:xfrm>
            <a:custGeom>
              <a:avLst/>
              <a:gdLst>
                <a:gd name="T0" fmla="*/ 70 w 179"/>
                <a:gd name="T1" fmla="*/ 0 h 143"/>
                <a:gd name="T2" fmla="*/ 40 w 179"/>
                <a:gd name="T3" fmla="*/ 0 h 143"/>
                <a:gd name="T4" fmla="*/ 40 w 179"/>
                <a:gd name="T5" fmla="*/ 51 h 143"/>
                <a:gd name="T6" fmla="*/ 19 w 179"/>
                <a:gd name="T7" fmla="*/ 51 h 143"/>
                <a:gd name="T8" fmla="*/ 19 w 179"/>
                <a:gd name="T9" fmla="*/ 132 h 143"/>
                <a:gd name="T10" fmla="*/ 70 w 179"/>
                <a:gd name="T11" fmla="*/ 132 h 143"/>
                <a:gd name="T12" fmla="*/ 70 w 179"/>
                <a:gd name="T13" fmla="*/ 0 h 143"/>
                <a:gd name="T14" fmla="*/ 40 w 179"/>
                <a:gd name="T15" fmla="*/ 124 h 143"/>
                <a:gd name="T16" fmla="*/ 26 w 179"/>
                <a:gd name="T17" fmla="*/ 124 h 143"/>
                <a:gd name="T18" fmla="*/ 26 w 179"/>
                <a:gd name="T19" fmla="*/ 59 h 143"/>
                <a:gd name="T20" fmla="*/ 40 w 179"/>
                <a:gd name="T21" fmla="*/ 59 h 143"/>
                <a:gd name="T22" fmla="*/ 40 w 179"/>
                <a:gd name="T23" fmla="*/ 124 h 143"/>
                <a:gd name="T24" fmla="*/ 62 w 179"/>
                <a:gd name="T25" fmla="*/ 124 h 143"/>
                <a:gd name="T26" fmla="*/ 48 w 179"/>
                <a:gd name="T27" fmla="*/ 124 h 143"/>
                <a:gd name="T28" fmla="*/ 48 w 179"/>
                <a:gd name="T29" fmla="*/ 8 h 143"/>
                <a:gd name="T30" fmla="*/ 62 w 179"/>
                <a:gd name="T31" fmla="*/ 8 h 143"/>
                <a:gd name="T32" fmla="*/ 62 w 179"/>
                <a:gd name="T33" fmla="*/ 124 h 143"/>
                <a:gd name="T34" fmla="*/ 161 w 179"/>
                <a:gd name="T35" fmla="*/ 0 h 143"/>
                <a:gd name="T36" fmla="*/ 132 w 179"/>
                <a:gd name="T37" fmla="*/ 0 h 143"/>
                <a:gd name="T38" fmla="*/ 132 w 179"/>
                <a:gd name="T39" fmla="*/ 51 h 143"/>
                <a:gd name="T40" fmla="*/ 110 w 179"/>
                <a:gd name="T41" fmla="*/ 51 h 143"/>
                <a:gd name="T42" fmla="*/ 110 w 179"/>
                <a:gd name="T43" fmla="*/ 132 h 143"/>
                <a:gd name="T44" fmla="*/ 161 w 179"/>
                <a:gd name="T45" fmla="*/ 132 h 143"/>
                <a:gd name="T46" fmla="*/ 161 w 179"/>
                <a:gd name="T47" fmla="*/ 0 h 143"/>
                <a:gd name="T48" fmla="*/ 132 w 179"/>
                <a:gd name="T49" fmla="*/ 124 h 143"/>
                <a:gd name="T50" fmla="*/ 117 w 179"/>
                <a:gd name="T51" fmla="*/ 124 h 143"/>
                <a:gd name="T52" fmla="*/ 117 w 179"/>
                <a:gd name="T53" fmla="*/ 59 h 143"/>
                <a:gd name="T54" fmla="*/ 132 w 179"/>
                <a:gd name="T55" fmla="*/ 59 h 143"/>
                <a:gd name="T56" fmla="*/ 132 w 179"/>
                <a:gd name="T57" fmla="*/ 124 h 143"/>
                <a:gd name="T58" fmla="*/ 153 w 179"/>
                <a:gd name="T59" fmla="*/ 124 h 143"/>
                <a:gd name="T60" fmla="*/ 139 w 179"/>
                <a:gd name="T61" fmla="*/ 124 h 143"/>
                <a:gd name="T62" fmla="*/ 139 w 179"/>
                <a:gd name="T63" fmla="*/ 8 h 143"/>
                <a:gd name="T64" fmla="*/ 153 w 179"/>
                <a:gd name="T65" fmla="*/ 8 h 143"/>
                <a:gd name="T66" fmla="*/ 153 w 179"/>
                <a:gd name="T67" fmla="*/ 124 h 143"/>
                <a:gd name="T68" fmla="*/ 0 w 179"/>
                <a:gd name="T69" fmla="*/ 135 h 143"/>
                <a:gd name="T70" fmla="*/ 0 w 179"/>
                <a:gd name="T71" fmla="*/ 143 h 143"/>
                <a:gd name="T72" fmla="*/ 179 w 179"/>
                <a:gd name="T73" fmla="*/ 143 h 143"/>
                <a:gd name="T74" fmla="*/ 179 w 179"/>
                <a:gd name="T75" fmla="*/ 135 h 143"/>
                <a:gd name="T76" fmla="*/ 0 w 179"/>
                <a:gd name="T77" fmla="*/ 13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9" h="143">
                  <a:moveTo>
                    <a:pt x="70" y="0"/>
                  </a:moveTo>
                  <a:lnTo>
                    <a:pt x="40" y="0"/>
                  </a:lnTo>
                  <a:lnTo>
                    <a:pt x="40" y="51"/>
                  </a:lnTo>
                  <a:lnTo>
                    <a:pt x="19" y="51"/>
                  </a:lnTo>
                  <a:lnTo>
                    <a:pt x="19" y="132"/>
                  </a:lnTo>
                  <a:lnTo>
                    <a:pt x="70" y="132"/>
                  </a:lnTo>
                  <a:lnTo>
                    <a:pt x="70" y="0"/>
                  </a:lnTo>
                  <a:close/>
                  <a:moveTo>
                    <a:pt x="40" y="124"/>
                  </a:moveTo>
                  <a:lnTo>
                    <a:pt x="26" y="124"/>
                  </a:lnTo>
                  <a:lnTo>
                    <a:pt x="26" y="59"/>
                  </a:lnTo>
                  <a:lnTo>
                    <a:pt x="40" y="59"/>
                  </a:lnTo>
                  <a:lnTo>
                    <a:pt x="40" y="124"/>
                  </a:lnTo>
                  <a:close/>
                  <a:moveTo>
                    <a:pt x="62" y="124"/>
                  </a:moveTo>
                  <a:lnTo>
                    <a:pt x="48" y="124"/>
                  </a:lnTo>
                  <a:lnTo>
                    <a:pt x="48" y="8"/>
                  </a:lnTo>
                  <a:lnTo>
                    <a:pt x="62" y="8"/>
                  </a:lnTo>
                  <a:lnTo>
                    <a:pt x="62" y="124"/>
                  </a:lnTo>
                  <a:close/>
                  <a:moveTo>
                    <a:pt x="161" y="0"/>
                  </a:moveTo>
                  <a:lnTo>
                    <a:pt x="132" y="0"/>
                  </a:lnTo>
                  <a:lnTo>
                    <a:pt x="132" y="51"/>
                  </a:lnTo>
                  <a:lnTo>
                    <a:pt x="110" y="51"/>
                  </a:lnTo>
                  <a:lnTo>
                    <a:pt x="110" y="132"/>
                  </a:lnTo>
                  <a:lnTo>
                    <a:pt x="161" y="132"/>
                  </a:lnTo>
                  <a:lnTo>
                    <a:pt x="161" y="0"/>
                  </a:lnTo>
                  <a:close/>
                  <a:moveTo>
                    <a:pt x="132" y="124"/>
                  </a:moveTo>
                  <a:lnTo>
                    <a:pt x="117" y="124"/>
                  </a:lnTo>
                  <a:lnTo>
                    <a:pt x="117" y="59"/>
                  </a:lnTo>
                  <a:lnTo>
                    <a:pt x="132" y="59"/>
                  </a:lnTo>
                  <a:lnTo>
                    <a:pt x="132" y="124"/>
                  </a:lnTo>
                  <a:close/>
                  <a:moveTo>
                    <a:pt x="153" y="124"/>
                  </a:moveTo>
                  <a:lnTo>
                    <a:pt x="139" y="124"/>
                  </a:lnTo>
                  <a:lnTo>
                    <a:pt x="139" y="8"/>
                  </a:lnTo>
                  <a:lnTo>
                    <a:pt x="153" y="8"/>
                  </a:lnTo>
                  <a:lnTo>
                    <a:pt x="153" y="124"/>
                  </a:lnTo>
                  <a:close/>
                  <a:moveTo>
                    <a:pt x="0" y="135"/>
                  </a:moveTo>
                  <a:lnTo>
                    <a:pt x="0" y="143"/>
                  </a:lnTo>
                  <a:lnTo>
                    <a:pt x="179" y="143"/>
                  </a:lnTo>
                  <a:lnTo>
                    <a:pt x="17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5926964" y="928004"/>
            <a:ext cx="2597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Business Mountain Chart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22227" y="1443240"/>
            <a:ext cx="4505757" cy="1622028"/>
            <a:chOff x="1229264" y="993058"/>
            <a:chExt cx="4505757" cy="1622028"/>
          </a:xfrm>
        </p:grpSpPr>
        <p:sp>
          <p:nvSpPr>
            <p:cNvPr id="158" name="TextBox 157"/>
            <p:cNvSpPr txBox="1"/>
            <p:nvPr/>
          </p:nvSpPr>
          <p:spPr>
            <a:xfrm>
              <a:off x="1668773" y="993058"/>
              <a:ext cx="30770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Solid Project’s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1625233" y="1291647"/>
              <a:ext cx="41097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BUSINESS</a:t>
              </a:r>
            </a:p>
            <a:p>
              <a:r>
                <a:rPr lang="en-US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CHART SLIDE</a:t>
              </a:r>
            </a:p>
          </p:txBody>
        </p:sp>
        <p:grpSp>
          <p:nvGrpSpPr>
            <p:cNvPr id="160" name="Group 159"/>
            <p:cNvGrpSpPr/>
            <p:nvPr/>
          </p:nvGrpSpPr>
          <p:grpSpPr>
            <a:xfrm>
              <a:off x="1229264" y="1524283"/>
              <a:ext cx="295275" cy="246132"/>
              <a:chOff x="466725" y="2427118"/>
              <a:chExt cx="295275" cy="246132"/>
            </a:xfrm>
          </p:grpSpPr>
          <p:sp>
            <p:nvSpPr>
              <p:cNvPr id="161" name="Rectangle: Rounded Corners 160"/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62" name="Rectangle: Rounded Corners 161"/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099257" y="3029790"/>
            <a:ext cx="3646545" cy="702741"/>
            <a:chOff x="1099257" y="3029790"/>
            <a:chExt cx="3646545" cy="702741"/>
          </a:xfrm>
        </p:grpSpPr>
        <p:grpSp>
          <p:nvGrpSpPr>
            <p:cNvPr id="163" name="Group 162"/>
            <p:cNvGrpSpPr/>
            <p:nvPr/>
          </p:nvGrpSpPr>
          <p:grpSpPr>
            <a:xfrm>
              <a:off x="1668772" y="3029790"/>
              <a:ext cx="3077030" cy="702741"/>
              <a:chOff x="7588540" y="3783198"/>
              <a:chExt cx="3077030" cy="702741"/>
            </a:xfrm>
          </p:grpSpPr>
          <p:sp>
            <p:nvSpPr>
              <p:cNvPr id="164" name="TextBox 163"/>
              <p:cNvSpPr txBox="1"/>
              <p:nvPr/>
            </p:nvSpPr>
            <p:spPr>
              <a:xfrm>
                <a:off x="7600988" y="4024274"/>
                <a:ext cx="3064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Sed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ut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perspiciatis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unde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omnis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iste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natus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error sit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voluptatem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7588540" y="3783198"/>
                <a:ext cx="25008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Subtitle number one</a:t>
                </a:r>
                <a:endPara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1099257" y="3118173"/>
              <a:ext cx="525975" cy="525975"/>
              <a:chOff x="1099257" y="3118173"/>
              <a:chExt cx="525975" cy="525975"/>
            </a:xfrm>
          </p:grpSpPr>
          <p:sp>
            <p:nvSpPr>
              <p:cNvPr id="179" name="Oval 178"/>
              <p:cNvSpPr/>
              <p:nvPr/>
            </p:nvSpPr>
            <p:spPr>
              <a:xfrm>
                <a:off x="1099257" y="3118173"/>
                <a:ext cx="525975" cy="5259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81" name="Freeform 57"/>
              <p:cNvSpPr>
                <a:spLocks noEditPoints="1"/>
              </p:cNvSpPr>
              <p:nvPr/>
            </p:nvSpPr>
            <p:spPr bwMode="auto">
              <a:xfrm>
                <a:off x="1243724" y="3295374"/>
                <a:ext cx="237040" cy="171572"/>
              </a:xfrm>
              <a:custGeom>
                <a:avLst/>
                <a:gdLst>
                  <a:gd name="T0" fmla="*/ 195 w 210"/>
                  <a:gd name="T1" fmla="*/ 73 h 152"/>
                  <a:gd name="T2" fmla="*/ 197 w 210"/>
                  <a:gd name="T3" fmla="*/ 72 h 152"/>
                  <a:gd name="T4" fmla="*/ 71 w 210"/>
                  <a:gd name="T5" fmla="*/ 0 h 152"/>
                  <a:gd name="T6" fmla="*/ 16 w 210"/>
                  <a:gd name="T7" fmla="*/ 24 h 152"/>
                  <a:gd name="T8" fmla="*/ 16 w 210"/>
                  <a:gd name="T9" fmla="*/ 24 h 152"/>
                  <a:gd name="T10" fmla="*/ 0 w 210"/>
                  <a:gd name="T11" fmla="*/ 60 h 152"/>
                  <a:gd name="T12" fmla="*/ 140 w 210"/>
                  <a:gd name="T13" fmla="*/ 152 h 152"/>
                  <a:gd name="T14" fmla="*/ 210 w 210"/>
                  <a:gd name="T15" fmla="*/ 95 h 152"/>
                  <a:gd name="T16" fmla="*/ 195 w 210"/>
                  <a:gd name="T17" fmla="*/ 73 h 152"/>
                  <a:gd name="T18" fmla="*/ 70 w 210"/>
                  <a:gd name="T19" fmla="*/ 8 h 152"/>
                  <a:gd name="T20" fmla="*/ 183 w 210"/>
                  <a:gd name="T21" fmla="*/ 72 h 152"/>
                  <a:gd name="T22" fmla="*/ 147 w 210"/>
                  <a:gd name="T23" fmla="*/ 96 h 152"/>
                  <a:gd name="T24" fmla="*/ 31 w 210"/>
                  <a:gd name="T25" fmla="*/ 24 h 152"/>
                  <a:gd name="T26" fmla="*/ 70 w 210"/>
                  <a:gd name="T27" fmla="*/ 8 h 152"/>
                  <a:gd name="T28" fmla="*/ 10 w 210"/>
                  <a:gd name="T29" fmla="*/ 57 h 152"/>
                  <a:gd name="T30" fmla="*/ 22 w 210"/>
                  <a:gd name="T31" fmla="*/ 28 h 152"/>
                  <a:gd name="T32" fmla="*/ 144 w 210"/>
                  <a:gd name="T33" fmla="*/ 103 h 152"/>
                  <a:gd name="T34" fmla="*/ 140 w 210"/>
                  <a:gd name="T35" fmla="*/ 144 h 152"/>
                  <a:gd name="T36" fmla="*/ 10 w 210"/>
                  <a:gd name="T37" fmla="*/ 57 h 152"/>
                  <a:gd name="T38" fmla="*/ 151 w 210"/>
                  <a:gd name="T39" fmla="*/ 103 h 152"/>
                  <a:gd name="T40" fmla="*/ 188 w 210"/>
                  <a:gd name="T41" fmla="*/ 76 h 152"/>
                  <a:gd name="T42" fmla="*/ 200 w 210"/>
                  <a:gd name="T43" fmla="*/ 95 h 152"/>
                  <a:gd name="T44" fmla="*/ 147 w 210"/>
                  <a:gd name="T45" fmla="*/ 137 h 152"/>
                  <a:gd name="T46" fmla="*/ 151 w 210"/>
                  <a:gd name="T47" fmla="*/ 10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0" h="152">
                    <a:moveTo>
                      <a:pt x="195" y="73"/>
                    </a:moveTo>
                    <a:lnTo>
                      <a:pt x="197" y="72"/>
                    </a:lnTo>
                    <a:lnTo>
                      <a:pt x="71" y="0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0" y="60"/>
                    </a:lnTo>
                    <a:lnTo>
                      <a:pt x="140" y="152"/>
                    </a:lnTo>
                    <a:lnTo>
                      <a:pt x="210" y="95"/>
                    </a:lnTo>
                    <a:lnTo>
                      <a:pt x="195" y="73"/>
                    </a:lnTo>
                    <a:close/>
                    <a:moveTo>
                      <a:pt x="70" y="8"/>
                    </a:moveTo>
                    <a:lnTo>
                      <a:pt x="183" y="72"/>
                    </a:lnTo>
                    <a:lnTo>
                      <a:pt x="147" y="96"/>
                    </a:lnTo>
                    <a:lnTo>
                      <a:pt x="31" y="24"/>
                    </a:lnTo>
                    <a:lnTo>
                      <a:pt x="70" y="8"/>
                    </a:lnTo>
                    <a:close/>
                    <a:moveTo>
                      <a:pt x="10" y="57"/>
                    </a:moveTo>
                    <a:lnTo>
                      <a:pt x="22" y="28"/>
                    </a:lnTo>
                    <a:lnTo>
                      <a:pt x="144" y="103"/>
                    </a:lnTo>
                    <a:lnTo>
                      <a:pt x="140" y="144"/>
                    </a:lnTo>
                    <a:lnTo>
                      <a:pt x="10" y="57"/>
                    </a:lnTo>
                    <a:close/>
                    <a:moveTo>
                      <a:pt x="151" y="103"/>
                    </a:moveTo>
                    <a:lnTo>
                      <a:pt x="188" y="76"/>
                    </a:lnTo>
                    <a:lnTo>
                      <a:pt x="200" y="95"/>
                    </a:lnTo>
                    <a:lnTo>
                      <a:pt x="147" y="137"/>
                    </a:lnTo>
                    <a:lnTo>
                      <a:pt x="151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099257" y="4849002"/>
            <a:ext cx="3646545" cy="702741"/>
            <a:chOff x="1099257" y="4849002"/>
            <a:chExt cx="3646545" cy="702741"/>
          </a:xfrm>
        </p:grpSpPr>
        <p:grpSp>
          <p:nvGrpSpPr>
            <p:cNvPr id="169" name="Group 168"/>
            <p:cNvGrpSpPr/>
            <p:nvPr/>
          </p:nvGrpSpPr>
          <p:grpSpPr>
            <a:xfrm>
              <a:off x="1668772" y="4849002"/>
              <a:ext cx="3077030" cy="702741"/>
              <a:chOff x="7588540" y="3783198"/>
              <a:chExt cx="3077030" cy="702741"/>
            </a:xfrm>
          </p:grpSpPr>
          <p:sp>
            <p:nvSpPr>
              <p:cNvPr id="170" name="TextBox 169"/>
              <p:cNvSpPr txBox="1"/>
              <p:nvPr/>
            </p:nvSpPr>
            <p:spPr>
              <a:xfrm>
                <a:off x="7600988" y="4024274"/>
                <a:ext cx="3064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Sed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ut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perspiciatis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unde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omnis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iste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natus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error sit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voluptatem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7588540" y="3783198"/>
                <a:ext cx="25008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Subtitle number three</a:t>
                </a:r>
                <a:endPara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1099257" y="4937385"/>
              <a:ext cx="525975" cy="525975"/>
              <a:chOff x="1099257" y="4937385"/>
              <a:chExt cx="525975" cy="525975"/>
            </a:xfrm>
          </p:grpSpPr>
          <p:sp>
            <p:nvSpPr>
              <p:cNvPr id="176" name="Oval 175"/>
              <p:cNvSpPr/>
              <p:nvPr/>
            </p:nvSpPr>
            <p:spPr>
              <a:xfrm>
                <a:off x="1099257" y="4937385"/>
                <a:ext cx="525975" cy="5259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82" name="Freeform 58"/>
              <p:cNvSpPr>
                <a:spLocks noEditPoints="1"/>
              </p:cNvSpPr>
              <p:nvPr/>
            </p:nvSpPr>
            <p:spPr bwMode="auto">
              <a:xfrm>
                <a:off x="1261220" y="5095398"/>
                <a:ext cx="202048" cy="209949"/>
              </a:xfrm>
              <a:custGeom>
                <a:avLst/>
                <a:gdLst>
                  <a:gd name="T0" fmla="*/ 16 w 196"/>
                  <a:gd name="T1" fmla="*/ 0 h 204"/>
                  <a:gd name="T2" fmla="*/ 24 w 196"/>
                  <a:gd name="T3" fmla="*/ 44 h 204"/>
                  <a:gd name="T4" fmla="*/ 16 w 196"/>
                  <a:gd name="T5" fmla="*/ 164 h 204"/>
                  <a:gd name="T6" fmla="*/ 24 w 196"/>
                  <a:gd name="T7" fmla="*/ 124 h 204"/>
                  <a:gd name="T8" fmla="*/ 16 w 196"/>
                  <a:gd name="T9" fmla="*/ 164 h 204"/>
                  <a:gd name="T10" fmla="*/ 12 w 196"/>
                  <a:gd name="T11" fmla="*/ 52 h 204"/>
                  <a:gd name="T12" fmla="*/ 0 w 196"/>
                  <a:gd name="T13" fmla="*/ 104 h 204"/>
                  <a:gd name="T14" fmla="*/ 28 w 196"/>
                  <a:gd name="T15" fmla="*/ 116 h 204"/>
                  <a:gd name="T16" fmla="*/ 40 w 196"/>
                  <a:gd name="T17" fmla="*/ 64 h 204"/>
                  <a:gd name="T18" fmla="*/ 32 w 196"/>
                  <a:gd name="T19" fmla="*/ 104 h 204"/>
                  <a:gd name="T20" fmla="*/ 12 w 196"/>
                  <a:gd name="T21" fmla="*/ 108 h 204"/>
                  <a:gd name="T22" fmla="*/ 8 w 196"/>
                  <a:gd name="T23" fmla="*/ 64 h 204"/>
                  <a:gd name="T24" fmla="*/ 28 w 196"/>
                  <a:gd name="T25" fmla="*/ 60 h 204"/>
                  <a:gd name="T26" fmla="*/ 32 w 196"/>
                  <a:gd name="T27" fmla="*/ 104 h 204"/>
                  <a:gd name="T28" fmla="*/ 68 w 196"/>
                  <a:gd name="T29" fmla="*/ 40 h 204"/>
                  <a:gd name="T30" fmla="*/ 76 w 196"/>
                  <a:gd name="T31" fmla="*/ 84 h 204"/>
                  <a:gd name="T32" fmla="*/ 68 w 196"/>
                  <a:gd name="T33" fmla="*/ 204 h 204"/>
                  <a:gd name="T34" fmla="*/ 76 w 196"/>
                  <a:gd name="T35" fmla="*/ 164 h 204"/>
                  <a:gd name="T36" fmla="*/ 68 w 196"/>
                  <a:gd name="T37" fmla="*/ 204 h 204"/>
                  <a:gd name="T38" fmla="*/ 64 w 196"/>
                  <a:gd name="T39" fmla="*/ 92 h 204"/>
                  <a:gd name="T40" fmla="*/ 52 w 196"/>
                  <a:gd name="T41" fmla="*/ 144 h 204"/>
                  <a:gd name="T42" fmla="*/ 80 w 196"/>
                  <a:gd name="T43" fmla="*/ 156 h 204"/>
                  <a:gd name="T44" fmla="*/ 92 w 196"/>
                  <a:gd name="T45" fmla="*/ 104 h 204"/>
                  <a:gd name="T46" fmla="*/ 84 w 196"/>
                  <a:gd name="T47" fmla="*/ 144 h 204"/>
                  <a:gd name="T48" fmla="*/ 64 w 196"/>
                  <a:gd name="T49" fmla="*/ 148 h 204"/>
                  <a:gd name="T50" fmla="*/ 60 w 196"/>
                  <a:gd name="T51" fmla="*/ 104 h 204"/>
                  <a:gd name="T52" fmla="*/ 80 w 196"/>
                  <a:gd name="T53" fmla="*/ 100 h 204"/>
                  <a:gd name="T54" fmla="*/ 84 w 196"/>
                  <a:gd name="T55" fmla="*/ 144 h 204"/>
                  <a:gd name="T56" fmla="*/ 120 w 196"/>
                  <a:gd name="T57" fmla="*/ 0 h 204"/>
                  <a:gd name="T58" fmla="*/ 128 w 196"/>
                  <a:gd name="T59" fmla="*/ 44 h 204"/>
                  <a:gd name="T60" fmla="*/ 120 w 196"/>
                  <a:gd name="T61" fmla="*/ 164 h 204"/>
                  <a:gd name="T62" fmla="*/ 128 w 196"/>
                  <a:gd name="T63" fmla="*/ 124 h 204"/>
                  <a:gd name="T64" fmla="*/ 120 w 196"/>
                  <a:gd name="T65" fmla="*/ 164 h 204"/>
                  <a:gd name="T66" fmla="*/ 116 w 196"/>
                  <a:gd name="T67" fmla="*/ 52 h 204"/>
                  <a:gd name="T68" fmla="*/ 104 w 196"/>
                  <a:gd name="T69" fmla="*/ 104 h 204"/>
                  <a:gd name="T70" fmla="*/ 132 w 196"/>
                  <a:gd name="T71" fmla="*/ 116 h 204"/>
                  <a:gd name="T72" fmla="*/ 144 w 196"/>
                  <a:gd name="T73" fmla="*/ 64 h 204"/>
                  <a:gd name="T74" fmla="*/ 136 w 196"/>
                  <a:gd name="T75" fmla="*/ 104 h 204"/>
                  <a:gd name="T76" fmla="*/ 116 w 196"/>
                  <a:gd name="T77" fmla="*/ 108 h 204"/>
                  <a:gd name="T78" fmla="*/ 112 w 196"/>
                  <a:gd name="T79" fmla="*/ 64 h 204"/>
                  <a:gd name="T80" fmla="*/ 132 w 196"/>
                  <a:gd name="T81" fmla="*/ 60 h 204"/>
                  <a:gd name="T82" fmla="*/ 136 w 196"/>
                  <a:gd name="T83" fmla="*/ 104 h 204"/>
                  <a:gd name="T84" fmla="*/ 172 w 196"/>
                  <a:gd name="T85" fmla="*/ 40 h 204"/>
                  <a:gd name="T86" fmla="*/ 180 w 196"/>
                  <a:gd name="T87" fmla="*/ 84 h 204"/>
                  <a:gd name="T88" fmla="*/ 172 w 196"/>
                  <a:gd name="T89" fmla="*/ 204 h 204"/>
                  <a:gd name="T90" fmla="*/ 180 w 196"/>
                  <a:gd name="T91" fmla="*/ 164 h 204"/>
                  <a:gd name="T92" fmla="*/ 172 w 196"/>
                  <a:gd name="T93" fmla="*/ 204 h 204"/>
                  <a:gd name="T94" fmla="*/ 168 w 196"/>
                  <a:gd name="T95" fmla="*/ 92 h 204"/>
                  <a:gd name="T96" fmla="*/ 156 w 196"/>
                  <a:gd name="T97" fmla="*/ 144 h 204"/>
                  <a:gd name="T98" fmla="*/ 184 w 196"/>
                  <a:gd name="T99" fmla="*/ 156 h 204"/>
                  <a:gd name="T100" fmla="*/ 196 w 196"/>
                  <a:gd name="T101" fmla="*/ 104 h 204"/>
                  <a:gd name="T102" fmla="*/ 188 w 196"/>
                  <a:gd name="T103" fmla="*/ 144 h 204"/>
                  <a:gd name="T104" fmla="*/ 168 w 196"/>
                  <a:gd name="T105" fmla="*/ 148 h 204"/>
                  <a:gd name="T106" fmla="*/ 164 w 196"/>
                  <a:gd name="T107" fmla="*/ 104 h 204"/>
                  <a:gd name="T108" fmla="*/ 184 w 196"/>
                  <a:gd name="T109" fmla="*/ 100 h 204"/>
                  <a:gd name="T110" fmla="*/ 188 w 196"/>
                  <a:gd name="T111" fmla="*/ 14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6" h="204">
                    <a:moveTo>
                      <a:pt x="2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24" y="44"/>
                      <a:pt x="24" y="44"/>
                      <a:pt x="24" y="44"/>
                    </a:cubicBezTo>
                    <a:lnTo>
                      <a:pt x="24" y="0"/>
                    </a:lnTo>
                    <a:close/>
                    <a:moveTo>
                      <a:pt x="16" y="164"/>
                    </a:moveTo>
                    <a:cubicBezTo>
                      <a:pt x="24" y="164"/>
                      <a:pt x="24" y="164"/>
                      <a:pt x="24" y="164"/>
                    </a:cubicBezTo>
                    <a:cubicBezTo>
                      <a:pt x="24" y="124"/>
                      <a:pt x="24" y="124"/>
                      <a:pt x="24" y="124"/>
                    </a:cubicBezTo>
                    <a:cubicBezTo>
                      <a:pt x="16" y="124"/>
                      <a:pt x="16" y="124"/>
                      <a:pt x="16" y="124"/>
                    </a:cubicBezTo>
                    <a:lnTo>
                      <a:pt x="16" y="164"/>
                    </a:lnTo>
                    <a:close/>
                    <a:moveTo>
                      <a:pt x="28" y="52"/>
                    </a:moveTo>
                    <a:cubicBezTo>
                      <a:pt x="12" y="52"/>
                      <a:pt x="12" y="52"/>
                      <a:pt x="12" y="52"/>
                    </a:cubicBezTo>
                    <a:cubicBezTo>
                      <a:pt x="5" y="52"/>
                      <a:pt x="0" y="57"/>
                      <a:pt x="0" y="64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11"/>
                      <a:pt x="5" y="116"/>
                      <a:pt x="12" y="116"/>
                    </a:cubicBezTo>
                    <a:cubicBezTo>
                      <a:pt x="28" y="116"/>
                      <a:pt x="28" y="116"/>
                      <a:pt x="28" y="116"/>
                    </a:cubicBezTo>
                    <a:cubicBezTo>
                      <a:pt x="35" y="116"/>
                      <a:pt x="40" y="111"/>
                      <a:pt x="40" y="10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0" y="57"/>
                      <a:pt x="35" y="52"/>
                      <a:pt x="28" y="52"/>
                    </a:cubicBezTo>
                    <a:close/>
                    <a:moveTo>
                      <a:pt x="32" y="104"/>
                    </a:moveTo>
                    <a:cubicBezTo>
                      <a:pt x="32" y="106"/>
                      <a:pt x="30" y="108"/>
                      <a:pt x="28" y="108"/>
                    </a:cubicBezTo>
                    <a:cubicBezTo>
                      <a:pt x="12" y="108"/>
                      <a:pt x="12" y="108"/>
                      <a:pt x="12" y="108"/>
                    </a:cubicBezTo>
                    <a:cubicBezTo>
                      <a:pt x="10" y="108"/>
                      <a:pt x="8" y="106"/>
                      <a:pt x="8" y="104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8" y="62"/>
                      <a:pt x="10" y="60"/>
                      <a:pt x="12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30" y="60"/>
                      <a:pt x="32" y="62"/>
                      <a:pt x="32" y="64"/>
                    </a:cubicBezTo>
                    <a:lnTo>
                      <a:pt x="32" y="104"/>
                    </a:lnTo>
                    <a:close/>
                    <a:moveTo>
                      <a:pt x="76" y="40"/>
                    </a:move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76" y="84"/>
                      <a:pt x="76" y="84"/>
                      <a:pt x="76" y="84"/>
                    </a:cubicBezTo>
                    <a:lnTo>
                      <a:pt x="76" y="40"/>
                    </a:lnTo>
                    <a:close/>
                    <a:moveTo>
                      <a:pt x="68" y="204"/>
                    </a:moveTo>
                    <a:cubicBezTo>
                      <a:pt x="76" y="204"/>
                      <a:pt x="76" y="204"/>
                      <a:pt x="76" y="204"/>
                    </a:cubicBezTo>
                    <a:cubicBezTo>
                      <a:pt x="76" y="164"/>
                      <a:pt x="76" y="164"/>
                      <a:pt x="76" y="164"/>
                    </a:cubicBezTo>
                    <a:cubicBezTo>
                      <a:pt x="68" y="164"/>
                      <a:pt x="68" y="164"/>
                      <a:pt x="68" y="164"/>
                    </a:cubicBezTo>
                    <a:lnTo>
                      <a:pt x="68" y="204"/>
                    </a:lnTo>
                    <a:close/>
                    <a:moveTo>
                      <a:pt x="80" y="92"/>
                    </a:moveTo>
                    <a:cubicBezTo>
                      <a:pt x="64" y="92"/>
                      <a:pt x="64" y="92"/>
                      <a:pt x="64" y="92"/>
                    </a:cubicBezTo>
                    <a:cubicBezTo>
                      <a:pt x="57" y="92"/>
                      <a:pt x="52" y="97"/>
                      <a:pt x="52" y="104"/>
                    </a:cubicBezTo>
                    <a:cubicBezTo>
                      <a:pt x="52" y="144"/>
                      <a:pt x="52" y="144"/>
                      <a:pt x="52" y="144"/>
                    </a:cubicBezTo>
                    <a:cubicBezTo>
                      <a:pt x="52" y="151"/>
                      <a:pt x="57" y="156"/>
                      <a:pt x="64" y="156"/>
                    </a:cubicBezTo>
                    <a:cubicBezTo>
                      <a:pt x="80" y="156"/>
                      <a:pt x="80" y="156"/>
                      <a:pt x="80" y="156"/>
                    </a:cubicBezTo>
                    <a:cubicBezTo>
                      <a:pt x="87" y="156"/>
                      <a:pt x="92" y="151"/>
                      <a:pt x="92" y="144"/>
                    </a:cubicBezTo>
                    <a:cubicBezTo>
                      <a:pt x="92" y="104"/>
                      <a:pt x="92" y="104"/>
                      <a:pt x="92" y="104"/>
                    </a:cubicBezTo>
                    <a:cubicBezTo>
                      <a:pt x="92" y="97"/>
                      <a:pt x="87" y="92"/>
                      <a:pt x="80" y="92"/>
                    </a:cubicBezTo>
                    <a:close/>
                    <a:moveTo>
                      <a:pt x="84" y="144"/>
                    </a:moveTo>
                    <a:cubicBezTo>
                      <a:pt x="84" y="146"/>
                      <a:pt x="82" y="148"/>
                      <a:pt x="80" y="148"/>
                    </a:cubicBezTo>
                    <a:cubicBezTo>
                      <a:pt x="64" y="148"/>
                      <a:pt x="64" y="148"/>
                      <a:pt x="64" y="148"/>
                    </a:cubicBezTo>
                    <a:cubicBezTo>
                      <a:pt x="62" y="148"/>
                      <a:pt x="60" y="146"/>
                      <a:pt x="60" y="144"/>
                    </a:cubicBezTo>
                    <a:cubicBezTo>
                      <a:pt x="60" y="104"/>
                      <a:pt x="60" y="104"/>
                      <a:pt x="60" y="104"/>
                    </a:cubicBezTo>
                    <a:cubicBezTo>
                      <a:pt x="60" y="102"/>
                      <a:pt x="62" y="100"/>
                      <a:pt x="64" y="100"/>
                    </a:cubicBezTo>
                    <a:cubicBezTo>
                      <a:pt x="80" y="100"/>
                      <a:pt x="80" y="100"/>
                      <a:pt x="80" y="100"/>
                    </a:cubicBezTo>
                    <a:cubicBezTo>
                      <a:pt x="82" y="100"/>
                      <a:pt x="84" y="102"/>
                      <a:pt x="84" y="104"/>
                    </a:cubicBezTo>
                    <a:lnTo>
                      <a:pt x="84" y="144"/>
                    </a:lnTo>
                    <a:close/>
                    <a:moveTo>
                      <a:pt x="128" y="0"/>
                    </a:moveTo>
                    <a:cubicBezTo>
                      <a:pt x="120" y="0"/>
                      <a:pt x="120" y="0"/>
                      <a:pt x="120" y="0"/>
                    </a:cubicBezTo>
                    <a:cubicBezTo>
                      <a:pt x="120" y="44"/>
                      <a:pt x="120" y="44"/>
                      <a:pt x="120" y="44"/>
                    </a:cubicBezTo>
                    <a:cubicBezTo>
                      <a:pt x="128" y="44"/>
                      <a:pt x="128" y="44"/>
                      <a:pt x="128" y="44"/>
                    </a:cubicBezTo>
                    <a:lnTo>
                      <a:pt x="128" y="0"/>
                    </a:lnTo>
                    <a:close/>
                    <a:moveTo>
                      <a:pt x="120" y="164"/>
                    </a:moveTo>
                    <a:cubicBezTo>
                      <a:pt x="128" y="164"/>
                      <a:pt x="128" y="164"/>
                      <a:pt x="128" y="164"/>
                    </a:cubicBezTo>
                    <a:cubicBezTo>
                      <a:pt x="128" y="124"/>
                      <a:pt x="128" y="124"/>
                      <a:pt x="128" y="124"/>
                    </a:cubicBezTo>
                    <a:cubicBezTo>
                      <a:pt x="120" y="124"/>
                      <a:pt x="120" y="124"/>
                      <a:pt x="120" y="124"/>
                    </a:cubicBezTo>
                    <a:lnTo>
                      <a:pt x="120" y="164"/>
                    </a:lnTo>
                    <a:close/>
                    <a:moveTo>
                      <a:pt x="132" y="52"/>
                    </a:moveTo>
                    <a:cubicBezTo>
                      <a:pt x="116" y="52"/>
                      <a:pt x="116" y="52"/>
                      <a:pt x="116" y="52"/>
                    </a:cubicBezTo>
                    <a:cubicBezTo>
                      <a:pt x="109" y="52"/>
                      <a:pt x="104" y="57"/>
                      <a:pt x="104" y="64"/>
                    </a:cubicBezTo>
                    <a:cubicBezTo>
                      <a:pt x="104" y="104"/>
                      <a:pt x="104" y="104"/>
                      <a:pt x="104" y="104"/>
                    </a:cubicBezTo>
                    <a:cubicBezTo>
                      <a:pt x="104" y="111"/>
                      <a:pt x="109" y="116"/>
                      <a:pt x="116" y="116"/>
                    </a:cubicBezTo>
                    <a:cubicBezTo>
                      <a:pt x="132" y="116"/>
                      <a:pt x="132" y="116"/>
                      <a:pt x="132" y="116"/>
                    </a:cubicBezTo>
                    <a:cubicBezTo>
                      <a:pt x="139" y="116"/>
                      <a:pt x="144" y="111"/>
                      <a:pt x="144" y="104"/>
                    </a:cubicBezTo>
                    <a:cubicBezTo>
                      <a:pt x="144" y="64"/>
                      <a:pt x="144" y="64"/>
                      <a:pt x="144" y="64"/>
                    </a:cubicBezTo>
                    <a:cubicBezTo>
                      <a:pt x="144" y="57"/>
                      <a:pt x="139" y="52"/>
                      <a:pt x="132" y="52"/>
                    </a:cubicBezTo>
                    <a:close/>
                    <a:moveTo>
                      <a:pt x="136" y="104"/>
                    </a:moveTo>
                    <a:cubicBezTo>
                      <a:pt x="136" y="106"/>
                      <a:pt x="134" y="108"/>
                      <a:pt x="132" y="108"/>
                    </a:cubicBezTo>
                    <a:cubicBezTo>
                      <a:pt x="116" y="108"/>
                      <a:pt x="116" y="108"/>
                      <a:pt x="116" y="108"/>
                    </a:cubicBezTo>
                    <a:cubicBezTo>
                      <a:pt x="114" y="108"/>
                      <a:pt x="112" y="106"/>
                      <a:pt x="112" y="104"/>
                    </a:cubicBezTo>
                    <a:cubicBezTo>
                      <a:pt x="112" y="64"/>
                      <a:pt x="112" y="64"/>
                      <a:pt x="112" y="64"/>
                    </a:cubicBezTo>
                    <a:cubicBezTo>
                      <a:pt x="112" y="62"/>
                      <a:pt x="114" y="60"/>
                      <a:pt x="116" y="60"/>
                    </a:cubicBezTo>
                    <a:cubicBezTo>
                      <a:pt x="132" y="60"/>
                      <a:pt x="132" y="60"/>
                      <a:pt x="132" y="60"/>
                    </a:cubicBezTo>
                    <a:cubicBezTo>
                      <a:pt x="134" y="60"/>
                      <a:pt x="136" y="62"/>
                      <a:pt x="136" y="64"/>
                    </a:cubicBezTo>
                    <a:lnTo>
                      <a:pt x="136" y="104"/>
                    </a:lnTo>
                    <a:close/>
                    <a:moveTo>
                      <a:pt x="180" y="40"/>
                    </a:moveTo>
                    <a:cubicBezTo>
                      <a:pt x="172" y="40"/>
                      <a:pt x="172" y="40"/>
                      <a:pt x="172" y="40"/>
                    </a:cubicBezTo>
                    <a:cubicBezTo>
                      <a:pt x="172" y="84"/>
                      <a:pt x="172" y="84"/>
                      <a:pt x="172" y="84"/>
                    </a:cubicBezTo>
                    <a:cubicBezTo>
                      <a:pt x="180" y="84"/>
                      <a:pt x="180" y="84"/>
                      <a:pt x="180" y="84"/>
                    </a:cubicBezTo>
                    <a:lnTo>
                      <a:pt x="180" y="40"/>
                    </a:lnTo>
                    <a:close/>
                    <a:moveTo>
                      <a:pt x="172" y="204"/>
                    </a:moveTo>
                    <a:cubicBezTo>
                      <a:pt x="180" y="204"/>
                      <a:pt x="180" y="204"/>
                      <a:pt x="180" y="204"/>
                    </a:cubicBezTo>
                    <a:cubicBezTo>
                      <a:pt x="180" y="164"/>
                      <a:pt x="180" y="164"/>
                      <a:pt x="180" y="164"/>
                    </a:cubicBezTo>
                    <a:cubicBezTo>
                      <a:pt x="172" y="164"/>
                      <a:pt x="172" y="164"/>
                      <a:pt x="172" y="164"/>
                    </a:cubicBezTo>
                    <a:lnTo>
                      <a:pt x="172" y="204"/>
                    </a:lnTo>
                    <a:close/>
                    <a:moveTo>
                      <a:pt x="184" y="92"/>
                    </a:moveTo>
                    <a:cubicBezTo>
                      <a:pt x="168" y="92"/>
                      <a:pt x="168" y="92"/>
                      <a:pt x="168" y="92"/>
                    </a:cubicBezTo>
                    <a:cubicBezTo>
                      <a:pt x="161" y="92"/>
                      <a:pt x="156" y="97"/>
                      <a:pt x="156" y="104"/>
                    </a:cubicBezTo>
                    <a:cubicBezTo>
                      <a:pt x="156" y="144"/>
                      <a:pt x="156" y="144"/>
                      <a:pt x="156" y="144"/>
                    </a:cubicBezTo>
                    <a:cubicBezTo>
                      <a:pt x="156" y="151"/>
                      <a:pt x="161" y="156"/>
                      <a:pt x="168" y="156"/>
                    </a:cubicBezTo>
                    <a:cubicBezTo>
                      <a:pt x="184" y="156"/>
                      <a:pt x="184" y="156"/>
                      <a:pt x="184" y="156"/>
                    </a:cubicBezTo>
                    <a:cubicBezTo>
                      <a:pt x="191" y="156"/>
                      <a:pt x="196" y="151"/>
                      <a:pt x="196" y="144"/>
                    </a:cubicBezTo>
                    <a:cubicBezTo>
                      <a:pt x="196" y="104"/>
                      <a:pt x="196" y="104"/>
                      <a:pt x="196" y="104"/>
                    </a:cubicBezTo>
                    <a:cubicBezTo>
                      <a:pt x="196" y="97"/>
                      <a:pt x="191" y="92"/>
                      <a:pt x="184" y="92"/>
                    </a:cubicBezTo>
                    <a:close/>
                    <a:moveTo>
                      <a:pt x="188" y="144"/>
                    </a:moveTo>
                    <a:cubicBezTo>
                      <a:pt x="188" y="146"/>
                      <a:pt x="186" y="148"/>
                      <a:pt x="184" y="148"/>
                    </a:cubicBezTo>
                    <a:cubicBezTo>
                      <a:pt x="168" y="148"/>
                      <a:pt x="168" y="148"/>
                      <a:pt x="168" y="148"/>
                    </a:cubicBezTo>
                    <a:cubicBezTo>
                      <a:pt x="166" y="148"/>
                      <a:pt x="164" y="146"/>
                      <a:pt x="164" y="144"/>
                    </a:cubicBezTo>
                    <a:cubicBezTo>
                      <a:pt x="164" y="104"/>
                      <a:pt x="164" y="104"/>
                      <a:pt x="164" y="104"/>
                    </a:cubicBezTo>
                    <a:cubicBezTo>
                      <a:pt x="164" y="102"/>
                      <a:pt x="166" y="100"/>
                      <a:pt x="168" y="100"/>
                    </a:cubicBezTo>
                    <a:cubicBezTo>
                      <a:pt x="184" y="100"/>
                      <a:pt x="184" y="100"/>
                      <a:pt x="184" y="100"/>
                    </a:cubicBezTo>
                    <a:cubicBezTo>
                      <a:pt x="186" y="100"/>
                      <a:pt x="188" y="102"/>
                      <a:pt x="188" y="104"/>
                    </a:cubicBezTo>
                    <a:lnTo>
                      <a:pt x="188" y="1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099257" y="3939396"/>
            <a:ext cx="3646545" cy="702741"/>
            <a:chOff x="1099257" y="3939396"/>
            <a:chExt cx="3646545" cy="702741"/>
          </a:xfrm>
        </p:grpSpPr>
        <p:grpSp>
          <p:nvGrpSpPr>
            <p:cNvPr id="166" name="Group 165"/>
            <p:cNvGrpSpPr/>
            <p:nvPr/>
          </p:nvGrpSpPr>
          <p:grpSpPr>
            <a:xfrm>
              <a:off x="1668772" y="3939396"/>
              <a:ext cx="3077030" cy="702741"/>
              <a:chOff x="7588540" y="3783198"/>
              <a:chExt cx="3077030" cy="702741"/>
            </a:xfrm>
          </p:grpSpPr>
          <p:sp>
            <p:nvSpPr>
              <p:cNvPr id="167" name="TextBox 166"/>
              <p:cNvSpPr txBox="1"/>
              <p:nvPr/>
            </p:nvSpPr>
            <p:spPr>
              <a:xfrm>
                <a:off x="7600988" y="4024274"/>
                <a:ext cx="3064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Sed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ut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perspiciatis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unde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omnis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iste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natus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error sit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voluptatem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7588540" y="3783198"/>
                <a:ext cx="25008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Subtitle number two</a:t>
                </a:r>
                <a:endPara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4" name="Group 183"/>
            <p:cNvGrpSpPr/>
            <p:nvPr/>
          </p:nvGrpSpPr>
          <p:grpSpPr>
            <a:xfrm>
              <a:off x="1099257" y="4027779"/>
              <a:ext cx="525975" cy="525975"/>
              <a:chOff x="1099257" y="4027779"/>
              <a:chExt cx="525975" cy="525975"/>
            </a:xfrm>
          </p:grpSpPr>
          <p:sp>
            <p:nvSpPr>
              <p:cNvPr id="173" name="Oval 172"/>
              <p:cNvSpPr/>
              <p:nvPr/>
            </p:nvSpPr>
            <p:spPr>
              <a:xfrm>
                <a:off x="1099257" y="4027779"/>
                <a:ext cx="525975" cy="5259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83" name="Freeform 59"/>
              <p:cNvSpPr>
                <a:spLocks noEditPoints="1"/>
              </p:cNvSpPr>
              <p:nvPr/>
            </p:nvSpPr>
            <p:spPr bwMode="auto">
              <a:xfrm>
                <a:off x="1251061" y="4185792"/>
                <a:ext cx="222366" cy="209949"/>
              </a:xfrm>
              <a:custGeom>
                <a:avLst/>
                <a:gdLst>
                  <a:gd name="T0" fmla="*/ 216 w 216"/>
                  <a:gd name="T1" fmla="*/ 44 h 204"/>
                  <a:gd name="T2" fmla="*/ 203 w 216"/>
                  <a:gd name="T3" fmla="*/ 32 h 204"/>
                  <a:gd name="T4" fmla="*/ 13 w 216"/>
                  <a:gd name="T5" fmla="*/ 32 h 204"/>
                  <a:gd name="T6" fmla="*/ 0 w 216"/>
                  <a:gd name="T7" fmla="*/ 44 h 204"/>
                  <a:gd name="T8" fmla="*/ 0 w 216"/>
                  <a:gd name="T9" fmla="*/ 78 h 204"/>
                  <a:gd name="T10" fmla="*/ 0 w 216"/>
                  <a:gd name="T11" fmla="*/ 79 h 204"/>
                  <a:gd name="T12" fmla="*/ 0 w 216"/>
                  <a:gd name="T13" fmla="*/ 80 h 204"/>
                  <a:gd name="T14" fmla="*/ 108 w 216"/>
                  <a:gd name="T15" fmla="*/ 121 h 204"/>
                  <a:gd name="T16" fmla="*/ 216 w 216"/>
                  <a:gd name="T17" fmla="*/ 80 h 204"/>
                  <a:gd name="T18" fmla="*/ 216 w 216"/>
                  <a:gd name="T19" fmla="*/ 79 h 204"/>
                  <a:gd name="T20" fmla="*/ 216 w 216"/>
                  <a:gd name="T21" fmla="*/ 78 h 204"/>
                  <a:gd name="T22" fmla="*/ 216 w 216"/>
                  <a:gd name="T23" fmla="*/ 44 h 204"/>
                  <a:gd name="T24" fmla="*/ 208 w 216"/>
                  <a:gd name="T25" fmla="*/ 79 h 204"/>
                  <a:gd name="T26" fmla="*/ 208 w 216"/>
                  <a:gd name="T27" fmla="*/ 80 h 204"/>
                  <a:gd name="T28" fmla="*/ 108 w 216"/>
                  <a:gd name="T29" fmla="*/ 113 h 204"/>
                  <a:gd name="T30" fmla="*/ 8 w 216"/>
                  <a:gd name="T31" fmla="*/ 80 h 204"/>
                  <a:gd name="T32" fmla="*/ 8 w 216"/>
                  <a:gd name="T33" fmla="*/ 79 h 204"/>
                  <a:gd name="T34" fmla="*/ 8 w 216"/>
                  <a:gd name="T35" fmla="*/ 44 h 204"/>
                  <a:gd name="T36" fmla="*/ 13 w 216"/>
                  <a:gd name="T37" fmla="*/ 40 h 204"/>
                  <a:gd name="T38" fmla="*/ 203 w 216"/>
                  <a:gd name="T39" fmla="*/ 40 h 204"/>
                  <a:gd name="T40" fmla="*/ 208 w 216"/>
                  <a:gd name="T41" fmla="*/ 44 h 204"/>
                  <a:gd name="T42" fmla="*/ 208 w 216"/>
                  <a:gd name="T43" fmla="*/ 78 h 204"/>
                  <a:gd name="T44" fmla="*/ 208 w 216"/>
                  <a:gd name="T45" fmla="*/ 79 h 204"/>
                  <a:gd name="T46" fmla="*/ 212 w 216"/>
                  <a:gd name="T47" fmla="*/ 108 h 204"/>
                  <a:gd name="T48" fmla="*/ 208 w 216"/>
                  <a:gd name="T49" fmla="*/ 112 h 204"/>
                  <a:gd name="T50" fmla="*/ 208 w 216"/>
                  <a:gd name="T51" fmla="*/ 196 h 204"/>
                  <a:gd name="T52" fmla="*/ 8 w 216"/>
                  <a:gd name="T53" fmla="*/ 196 h 204"/>
                  <a:gd name="T54" fmla="*/ 8 w 216"/>
                  <a:gd name="T55" fmla="*/ 112 h 204"/>
                  <a:gd name="T56" fmla="*/ 4 w 216"/>
                  <a:gd name="T57" fmla="*/ 108 h 204"/>
                  <a:gd name="T58" fmla="*/ 0 w 216"/>
                  <a:gd name="T59" fmla="*/ 112 h 204"/>
                  <a:gd name="T60" fmla="*/ 0 w 216"/>
                  <a:gd name="T61" fmla="*/ 204 h 204"/>
                  <a:gd name="T62" fmla="*/ 216 w 216"/>
                  <a:gd name="T63" fmla="*/ 204 h 204"/>
                  <a:gd name="T64" fmla="*/ 216 w 216"/>
                  <a:gd name="T65" fmla="*/ 112 h 204"/>
                  <a:gd name="T66" fmla="*/ 212 w 216"/>
                  <a:gd name="T67" fmla="*/ 108 h 204"/>
                  <a:gd name="T68" fmla="*/ 128 w 216"/>
                  <a:gd name="T69" fmla="*/ 140 h 204"/>
                  <a:gd name="T70" fmla="*/ 132 w 216"/>
                  <a:gd name="T71" fmla="*/ 136 h 204"/>
                  <a:gd name="T72" fmla="*/ 128 w 216"/>
                  <a:gd name="T73" fmla="*/ 132 h 204"/>
                  <a:gd name="T74" fmla="*/ 88 w 216"/>
                  <a:gd name="T75" fmla="*/ 132 h 204"/>
                  <a:gd name="T76" fmla="*/ 84 w 216"/>
                  <a:gd name="T77" fmla="*/ 136 h 204"/>
                  <a:gd name="T78" fmla="*/ 88 w 216"/>
                  <a:gd name="T79" fmla="*/ 140 h 204"/>
                  <a:gd name="T80" fmla="*/ 128 w 216"/>
                  <a:gd name="T81" fmla="*/ 140 h 204"/>
                  <a:gd name="T82" fmla="*/ 64 w 216"/>
                  <a:gd name="T83" fmla="*/ 28 h 204"/>
                  <a:gd name="T84" fmla="*/ 68 w 216"/>
                  <a:gd name="T85" fmla="*/ 24 h 204"/>
                  <a:gd name="T86" fmla="*/ 68 w 216"/>
                  <a:gd name="T87" fmla="*/ 12 h 204"/>
                  <a:gd name="T88" fmla="*/ 71 w 216"/>
                  <a:gd name="T89" fmla="*/ 8 h 204"/>
                  <a:gd name="T90" fmla="*/ 141 w 216"/>
                  <a:gd name="T91" fmla="*/ 8 h 204"/>
                  <a:gd name="T92" fmla="*/ 144 w 216"/>
                  <a:gd name="T93" fmla="*/ 12 h 204"/>
                  <a:gd name="T94" fmla="*/ 144 w 216"/>
                  <a:gd name="T95" fmla="*/ 24 h 204"/>
                  <a:gd name="T96" fmla="*/ 148 w 216"/>
                  <a:gd name="T97" fmla="*/ 28 h 204"/>
                  <a:gd name="T98" fmla="*/ 152 w 216"/>
                  <a:gd name="T99" fmla="*/ 24 h 204"/>
                  <a:gd name="T100" fmla="*/ 152 w 216"/>
                  <a:gd name="T101" fmla="*/ 12 h 204"/>
                  <a:gd name="T102" fmla="*/ 141 w 216"/>
                  <a:gd name="T103" fmla="*/ 0 h 204"/>
                  <a:gd name="T104" fmla="*/ 71 w 216"/>
                  <a:gd name="T105" fmla="*/ 0 h 204"/>
                  <a:gd name="T106" fmla="*/ 60 w 216"/>
                  <a:gd name="T107" fmla="*/ 12 h 204"/>
                  <a:gd name="T108" fmla="*/ 60 w 216"/>
                  <a:gd name="T109" fmla="*/ 24 h 204"/>
                  <a:gd name="T110" fmla="*/ 64 w 216"/>
                  <a:gd name="T111" fmla="*/ 28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6" h="204">
                    <a:moveTo>
                      <a:pt x="216" y="44"/>
                    </a:moveTo>
                    <a:cubicBezTo>
                      <a:pt x="216" y="37"/>
                      <a:pt x="211" y="32"/>
                      <a:pt x="20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5" y="32"/>
                      <a:pt x="0" y="37"/>
                      <a:pt x="0" y="44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9"/>
                    </a:cubicBezTo>
                    <a:cubicBezTo>
                      <a:pt x="0" y="79"/>
                      <a:pt x="0" y="79"/>
                      <a:pt x="0" y="80"/>
                    </a:cubicBezTo>
                    <a:cubicBezTo>
                      <a:pt x="0" y="103"/>
                      <a:pt x="46" y="121"/>
                      <a:pt x="108" y="121"/>
                    </a:cubicBezTo>
                    <a:cubicBezTo>
                      <a:pt x="170" y="121"/>
                      <a:pt x="216" y="103"/>
                      <a:pt x="216" y="80"/>
                    </a:cubicBezTo>
                    <a:cubicBezTo>
                      <a:pt x="216" y="79"/>
                      <a:pt x="216" y="79"/>
                      <a:pt x="216" y="79"/>
                    </a:cubicBezTo>
                    <a:cubicBezTo>
                      <a:pt x="216" y="78"/>
                      <a:pt x="216" y="78"/>
                      <a:pt x="216" y="78"/>
                    </a:cubicBezTo>
                    <a:lnTo>
                      <a:pt x="216" y="44"/>
                    </a:lnTo>
                    <a:close/>
                    <a:moveTo>
                      <a:pt x="208" y="79"/>
                    </a:moveTo>
                    <a:cubicBezTo>
                      <a:pt x="208" y="79"/>
                      <a:pt x="208" y="80"/>
                      <a:pt x="208" y="80"/>
                    </a:cubicBezTo>
                    <a:cubicBezTo>
                      <a:pt x="208" y="95"/>
                      <a:pt x="167" y="113"/>
                      <a:pt x="108" y="113"/>
                    </a:cubicBezTo>
                    <a:cubicBezTo>
                      <a:pt x="49" y="113"/>
                      <a:pt x="8" y="95"/>
                      <a:pt x="8" y="80"/>
                    </a:cubicBezTo>
                    <a:cubicBezTo>
                      <a:pt x="8" y="80"/>
                      <a:pt x="8" y="79"/>
                      <a:pt x="8" y="79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1"/>
                      <a:pt x="10" y="40"/>
                      <a:pt x="13" y="40"/>
                    </a:cubicBezTo>
                    <a:cubicBezTo>
                      <a:pt x="203" y="40"/>
                      <a:pt x="203" y="40"/>
                      <a:pt x="203" y="40"/>
                    </a:cubicBezTo>
                    <a:cubicBezTo>
                      <a:pt x="206" y="40"/>
                      <a:pt x="208" y="41"/>
                      <a:pt x="208" y="44"/>
                    </a:cubicBezTo>
                    <a:cubicBezTo>
                      <a:pt x="208" y="78"/>
                      <a:pt x="208" y="78"/>
                      <a:pt x="208" y="78"/>
                    </a:cubicBezTo>
                    <a:cubicBezTo>
                      <a:pt x="208" y="79"/>
                      <a:pt x="208" y="79"/>
                      <a:pt x="208" y="79"/>
                    </a:cubicBezTo>
                    <a:close/>
                    <a:moveTo>
                      <a:pt x="212" y="108"/>
                    </a:moveTo>
                    <a:cubicBezTo>
                      <a:pt x="210" y="108"/>
                      <a:pt x="208" y="110"/>
                      <a:pt x="208" y="112"/>
                    </a:cubicBezTo>
                    <a:cubicBezTo>
                      <a:pt x="208" y="196"/>
                      <a:pt x="208" y="196"/>
                      <a:pt x="208" y="196"/>
                    </a:cubicBezTo>
                    <a:cubicBezTo>
                      <a:pt x="8" y="196"/>
                      <a:pt x="8" y="196"/>
                      <a:pt x="8" y="196"/>
                    </a:cubicBezTo>
                    <a:cubicBezTo>
                      <a:pt x="8" y="112"/>
                      <a:pt x="8" y="112"/>
                      <a:pt x="8" y="112"/>
                    </a:cubicBezTo>
                    <a:cubicBezTo>
                      <a:pt x="8" y="110"/>
                      <a:pt x="6" y="108"/>
                      <a:pt x="4" y="108"/>
                    </a:cubicBezTo>
                    <a:cubicBezTo>
                      <a:pt x="2" y="108"/>
                      <a:pt x="0" y="110"/>
                      <a:pt x="0" y="112"/>
                    </a:cubicBezTo>
                    <a:cubicBezTo>
                      <a:pt x="0" y="204"/>
                      <a:pt x="0" y="204"/>
                      <a:pt x="0" y="204"/>
                    </a:cubicBezTo>
                    <a:cubicBezTo>
                      <a:pt x="216" y="204"/>
                      <a:pt x="216" y="204"/>
                      <a:pt x="216" y="204"/>
                    </a:cubicBezTo>
                    <a:cubicBezTo>
                      <a:pt x="216" y="112"/>
                      <a:pt x="216" y="112"/>
                      <a:pt x="216" y="112"/>
                    </a:cubicBezTo>
                    <a:cubicBezTo>
                      <a:pt x="216" y="110"/>
                      <a:pt x="214" y="108"/>
                      <a:pt x="212" y="108"/>
                    </a:cubicBezTo>
                    <a:close/>
                    <a:moveTo>
                      <a:pt x="128" y="140"/>
                    </a:moveTo>
                    <a:cubicBezTo>
                      <a:pt x="130" y="140"/>
                      <a:pt x="132" y="138"/>
                      <a:pt x="132" y="136"/>
                    </a:cubicBezTo>
                    <a:cubicBezTo>
                      <a:pt x="132" y="134"/>
                      <a:pt x="130" y="132"/>
                      <a:pt x="128" y="132"/>
                    </a:cubicBezTo>
                    <a:cubicBezTo>
                      <a:pt x="88" y="132"/>
                      <a:pt x="88" y="132"/>
                      <a:pt x="88" y="132"/>
                    </a:cubicBezTo>
                    <a:cubicBezTo>
                      <a:pt x="86" y="132"/>
                      <a:pt x="84" y="134"/>
                      <a:pt x="84" y="136"/>
                    </a:cubicBezTo>
                    <a:cubicBezTo>
                      <a:pt x="84" y="138"/>
                      <a:pt x="86" y="140"/>
                      <a:pt x="88" y="140"/>
                    </a:cubicBezTo>
                    <a:lnTo>
                      <a:pt x="128" y="140"/>
                    </a:lnTo>
                    <a:close/>
                    <a:moveTo>
                      <a:pt x="64" y="28"/>
                    </a:moveTo>
                    <a:cubicBezTo>
                      <a:pt x="66" y="28"/>
                      <a:pt x="68" y="26"/>
                      <a:pt x="68" y="24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68" y="10"/>
                      <a:pt x="70" y="8"/>
                      <a:pt x="71" y="8"/>
                    </a:cubicBezTo>
                    <a:cubicBezTo>
                      <a:pt x="141" y="8"/>
                      <a:pt x="141" y="8"/>
                      <a:pt x="141" y="8"/>
                    </a:cubicBezTo>
                    <a:cubicBezTo>
                      <a:pt x="142" y="8"/>
                      <a:pt x="144" y="10"/>
                      <a:pt x="144" y="12"/>
                    </a:cubicBezTo>
                    <a:cubicBezTo>
                      <a:pt x="144" y="24"/>
                      <a:pt x="144" y="24"/>
                      <a:pt x="144" y="24"/>
                    </a:cubicBezTo>
                    <a:cubicBezTo>
                      <a:pt x="144" y="26"/>
                      <a:pt x="146" y="28"/>
                      <a:pt x="148" y="28"/>
                    </a:cubicBezTo>
                    <a:cubicBezTo>
                      <a:pt x="150" y="28"/>
                      <a:pt x="152" y="26"/>
                      <a:pt x="152" y="24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2" y="6"/>
                      <a:pt x="147" y="0"/>
                      <a:pt x="14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65" y="0"/>
                      <a:pt x="60" y="6"/>
                      <a:pt x="60" y="12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60" y="26"/>
                      <a:pt x="62" y="28"/>
                      <a:pt x="64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65" name="图片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302" y="4796614"/>
            <a:ext cx="1916757" cy="1930400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1116" y="4680246"/>
            <a:ext cx="2767238" cy="274320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18098" y="-1191880"/>
            <a:ext cx="4582445" cy="4584700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1116" y="-934041"/>
            <a:ext cx="3909676" cy="3898900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4669" y="-476546"/>
            <a:ext cx="1294763" cy="1282700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4544" y="164804"/>
            <a:ext cx="2043694" cy="2044700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87556" y="5821178"/>
            <a:ext cx="1764432" cy="1765300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2050" y="5715146"/>
            <a:ext cx="1827900" cy="182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0" grpId="0"/>
      <p:bldP spid="101" grpId="0"/>
      <p:bldP spid="102" grpId="0"/>
      <p:bldP spid="103" grpId="0"/>
      <p:bldP spid="104" grpId="0"/>
      <p:bldP spid="105" grpId="0"/>
      <p:bldP spid="107" grpId="0"/>
      <p:bldP spid="1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864" y="-465913"/>
            <a:ext cx="1294763" cy="1282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398" y="116958"/>
            <a:ext cx="609300" cy="609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6923" y="5810546"/>
            <a:ext cx="1764432" cy="1765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2050" y="5693737"/>
            <a:ext cx="1827900" cy="1828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0198" y="5905500"/>
            <a:ext cx="952031" cy="952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7975" y="4940300"/>
            <a:ext cx="1916757" cy="19304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5404" y="4237074"/>
            <a:ext cx="2767238" cy="27432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471" y="1008507"/>
            <a:ext cx="11224831" cy="48409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118098" y="-1176966"/>
            <a:ext cx="4582445" cy="4584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51115" y="-912774"/>
            <a:ext cx="3909676" cy="3898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52306" y="14326"/>
            <a:ext cx="2043694" cy="2044700"/>
          </a:xfrm>
          <a:prstGeom prst="rect">
            <a:avLst/>
          </a:prstGeom>
        </p:spPr>
      </p:pic>
      <p:grpSp>
        <p:nvGrpSpPr>
          <p:cNvPr id="14" name="Group 4"/>
          <p:cNvGrpSpPr>
            <a:grpSpLocks noChangeAspect="1"/>
          </p:cNvGrpSpPr>
          <p:nvPr/>
        </p:nvGrpSpPr>
        <p:grpSpPr bwMode="auto">
          <a:xfrm>
            <a:off x="1271131" y="-455280"/>
            <a:ext cx="11589763" cy="8457029"/>
            <a:chOff x="1125" y="111"/>
            <a:chExt cx="5997" cy="4376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25" y="111"/>
              <a:ext cx="5997" cy="4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Group 205"/>
            <p:cNvGrpSpPr/>
            <p:nvPr/>
          </p:nvGrpSpPr>
          <p:grpSpPr bwMode="auto">
            <a:xfrm>
              <a:off x="3051" y="1177"/>
              <a:ext cx="3161" cy="2142"/>
              <a:chOff x="3051" y="1177"/>
              <a:chExt cx="3161" cy="2142"/>
            </a:xfrm>
          </p:grpSpPr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2" y="1275"/>
                <a:ext cx="1481" cy="2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3" y="1275"/>
                <a:ext cx="2154" cy="2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9" y="2815"/>
                <a:ext cx="264" cy="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" name="Rectangle 8"/>
              <p:cNvSpPr>
                <a:spLocks noChangeArrowheads="1"/>
              </p:cNvSpPr>
              <p:nvPr/>
            </p:nvSpPr>
            <p:spPr bwMode="auto">
              <a:xfrm>
                <a:off x="3388" y="2908"/>
                <a:ext cx="8" cy="401"/>
              </a:xfrm>
              <a:prstGeom prst="rect">
                <a:avLst/>
              </a:pr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Freeform 9"/>
              <p:cNvSpPr/>
              <p:nvPr/>
            </p:nvSpPr>
            <p:spPr bwMode="auto">
              <a:xfrm>
                <a:off x="3343" y="2975"/>
                <a:ext cx="99" cy="53"/>
              </a:xfrm>
              <a:custGeom>
                <a:avLst/>
                <a:gdLst>
                  <a:gd name="T0" fmla="*/ 51 w 99"/>
                  <a:gd name="T1" fmla="*/ 53 h 53"/>
                  <a:gd name="T2" fmla="*/ 99 w 99"/>
                  <a:gd name="T3" fmla="*/ 5 h 53"/>
                  <a:gd name="T4" fmla="*/ 93 w 99"/>
                  <a:gd name="T5" fmla="*/ 0 h 53"/>
                  <a:gd name="T6" fmla="*/ 51 w 99"/>
                  <a:gd name="T7" fmla="*/ 43 h 53"/>
                  <a:gd name="T8" fmla="*/ 5 w 99"/>
                  <a:gd name="T9" fmla="*/ 0 h 53"/>
                  <a:gd name="T10" fmla="*/ 0 w 99"/>
                  <a:gd name="T11" fmla="*/ 5 h 53"/>
                  <a:gd name="T12" fmla="*/ 51 w 99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53">
                    <a:moveTo>
                      <a:pt x="51" y="53"/>
                    </a:moveTo>
                    <a:lnTo>
                      <a:pt x="99" y="5"/>
                    </a:lnTo>
                    <a:lnTo>
                      <a:pt x="93" y="0"/>
                    </a:lnTo>
                    <a:lnTo>
                      <a:pt x="51" y="4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51" y="53"/>
                    </a:lnTo>
                    <a:close/>
                  </a:path>
                </a:pathLst>
              </a:cu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40" name="Freeform 10"/>
              <p:cNvSpPr/>
              <p:nvPr/>
            </p:nvSpPr>
            <p:spPr bwMode="auto">
              <a:xfrm>
                <a:off x="3343" y="3068"/>
                <a:ext cx="99" cy="54"/>
              </a:xfrm>
              <a:custGeom>
                <a:avLst/>
                <a:gdLst>
                  <a:gd name="T0" fmla="*/ 51 w 99"/>
                  <a:gd name="T1" fmla="*/ 54 h 54"/>
                  <a:gd name="T2" fmla="*/ 99 w 99"/>
                  <a:gd name="T3" fmla="*/ 6 h 54"/>
                  <a:gd name="T4" fmla="*/ 93 w 99"/>
                  <a:gd name="T5" fmla="*/ 0 h 54"/>
                  <a:gd name="T6" fmla="*/ 51 w 99"/>
                  <a:gd name="T7" fmla="*/ 43 h 54"/>
                  <a:gd name="T8" fmla="*/ 5 w 99"/>
                  <a:gd name="T9" fmla="*/ 0 h 54"/>
                  <a:gd name="T10" fmla="*/ 0 w 99"/>
                  <a:gd name="T11" fmla="*/ 6 h 54"/>
                  <a:gd name="T12" fmla="*/ 51 w 99"/>
                  <a:gd name="T1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54">
                    <a:moveTo>
                      <a:pt x="51" y="54"/>
                    </a:moveTo>
                    <a:lnTo>
                      <a:pt x="99" y="6"/>
                    </a:lnTo>
                    <a:lnTo>
                      <a:pt x="93" y="0"/>
                    </a:lnTo>
                    <a:lnTo>
                      <a:pt x="51" y="43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51" y="54"/>
                    </a:lnTo>
                    <a:close/>
                  </a:path>
                </a:pathLst>
              </a:cu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059" name="Picture 11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1" y="2577"/>
                <a:ext cx="344" cy="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41" name="Rectangle 12"/>
              <p:cNvSpPr>
                <a:spLocks noChangeArrowheads="1"/>
              </p:cNvSpPr>
              <p:nvPr/>
            </p:nvSpPr>
            <p:spPr bwMode="auto">
              <a:xfrm>
                <a:off x="3231" y="2692"/>
                <a:ext cx="8" cy="617"/>
              </a:xfrm>
              <a:prstGeom prst="rect">
                <a:avLst/>
              </a:pr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42" name="Freeform 13"/>
              <p:cNvSpPr/>
              <p:nvPr/>
            </p:nvSpPr>
            <p:spPr bwMode="auto">
              <a:xfrm>
                <a:off x="3167" y="2785"/>
                <a:ext cx="136" cy="75"/>
              </a:xfrm>
              <a:custGeom>
                <a:avLst/>
                <a:gdLst>
                  <a:gd name="T0" fmla="*/ 66 w 136"/>
                  <a:gd name="T1" fmla="*/ 75 h 75"/>
                  <a:gd name="T2" fmla="*/ 0 w 136"/>
                  <a:gd name="T3" fmla="*/ 6 h 75"/>
                  <a:gd name="T4" fmla="*/ 5 w 136"/>
                  <a:gd name="T5" fmla="*/ 0 h 75"/>
                  <a:gd name="T6" fmla="*/ 66 w 136"/>
                  <a:gd name="T7" fmla="*/ 64 h 75"/>
                  <a:gd name="T8" fmla="*/ 128 w 136"/>
                  <a:gd name="T9" fmla="*/ 0 h 75"/>
                  <a:gd name="T10" fmla="*/ 136 w 136"/>
                  <a:gd name="T11" fmla="*/ 6 h 75"/>
                  <a:gd name="T12" fmla="*/ 66 w 136"/>
                  <a:gd name="T1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75">
                    <a:moveTo>
                      <a:pt x="66" y="75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66" y="64"/>
                    </a:lnTo>
                    <a:lnTo>
                      <a:pt x="128" y="0"/>
                    </a:lnTo>
                    <a:lnTo>
                      <a:pt x="136" y="6"/>
                    </a:lnTo>
                    <a:lnTo>
                      <a:pt x="66" y="75"/>
                    </a:lnTo>
                    <a:close/>
                  </a:path>
                </a:pathLst>
              </a:cu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43" name="Freeform 14"/>
              <p:cNvSpPr/>
              <p:nvPr/>
            </p:nvSpPr>
            <p:spPr bwMode="auto">
              <a:xfrm>
                <a:off x="3167" y="2916"/>
                <a:ext cx="136" cy="75"/>
              </a:xfrm>
              <a:custGeom>
                <a:avLst/>
                <a:gdLst>
                  <a:gd name="T0" fmla="*/ 66 w 136"/>
                  <a:gd name="T1" fmla="*/ 75 h 75"/>
                  <a:gd name="T2" fmla="*/ 0 w 136"/>
                  <a:gd name="T3" fmla="*/ 5 h 75"/>
                  <a:gd name="T4" fmla="*/ 5 w 136"/>
                  <a:gd name="T5" fmla="*/ 0 h 75"/>
                  <a:gd name="T6" fmla="*/ 66 w 136"/>
                  <a:gd name="T7" fmla="*/ 62 h 75"/>
                  <a:gd name="T8" fmla="*/ 128 w 136"/>
                  <a:gd name="T9" fmla="*/ 0 h 75"/>
                  <a:gd name="T10" fmla="*/ 136 w 136"/>
                  <a:gd name="T11" fmla="*/ 5 h 75"/>
                  <a:gd name="T12" fmla="*/ 66 w 136"/>
                  <a:gd name="T1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75">
                    <a:moveTo>
                      <a:pt x="66" y="75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66" y="62"/>
                    </a:lnTo>
                    <a:lnTo>
                      <a:pt x="128" y="0"/>
                    </a:lnTo>
                    <a:lnTo>
                      <a:pt x="136" y="5"/>
                    </a:lnTo>
                    <a:lnTo>
                      <a:pt x="66" y="75"/>
                    </a:lnTo>
                    <a:close/>
                  </a:path>
                </a:pathLst>
              </a:cu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063" name="Picture 15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" y="2680"/>
                <a:ext cx="344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44" name="Rectangle 16"/>
              <p:cNvSpPr>
                <a:spLocks noChangeArrowheads="1"/>
              </p:cNvSpPr>
              <p:nvPr/>
            </p:nvSpPr>
            <p:spPr bwMode="auto">
              <a:xfrm>
                <a:off x="6047" y="2793"/>
                <a:ext cx="8" cy="516"/>
              </a:xfrm>
              <a:prstGeom prst="rect">
                <a:avLst/>
              </a:pr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45" name="Freeform 17"/>
              <p:cNvSpPr/>
              <p:nvPr/>
            </p:nvSpPr>
            <p:spPr bwMode="auto">
              <a:xfrm>
                <a:off x="5982" y="2889"/>
                <a:ext cx="137" cy="72"/>
              </a:xfrm>
              <a:custGeom>
                <a:avLst/>
                <a:gdLst>
                  <a:gd name="T0" fmla="*/ 70 w 137"/>
                  <a:gd name="T1" fmla="*/ 72 h 72"/>
                  <a:gd name="T2" fmla="*/ 0 w 137"/>
                  <a:gd name="T3" fmla="*/ 6 h 72"/>
                  <a:gd name="T4" fmla="*/ 6 w 137"/>
                  <a:gd name="T5" fmla="*/ 0 h 72"/>
                  <a:gd name="T6" fmla="*/ 70 w 137"/>
                  <a:gd name="T7" fmla="*/ 62 h 72"/>
                  <a:gd name="T8" fmla="*/ 131 w 137"/>
                  <a:gd name="T9" fmla="*/ 0 h 72"/>
                  <a:gd name="T10" fmla="*/ 137 w 137"/>
                  <a:gd name="T11" fmla="*/ 6 h 72"/>
                  <a:gd name="T12" fmla="*/ 70 w 137"/>
                  <a:gd name="T1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72">
                    <a:moveTo>
                      <a:pt x="70" y="72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70" y="62"/>
                    </a:lnTo>
                    <a:lnTo>
                      <a:pt x="131" y="0"/>
                    </a:lnTo>
                    <a:lnTo>
                      <a:pt x="137" y="6"/>
                    </a:lnTo>
                    <a:lnTo>
                      <a:pt x="70" y="72"/>
                    </a:lnTo>
                    <a:close/>
                  </a:path>
                </a:pathLst>
              </a:cu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46" name="Freeform 18"/>
              <p:cNvSpPr/>
              <p:nvPr/>
            </p:nvSpPr>
            <p:spPr bwMode="auto">
              <a:xfrm>
                <a:off x="5982" y="3018"/>
                <a:ext cx="137" cy="74"/>
              </a:xfrm>
              <a:custGeom>
                <a:avLst/>
                <a:gdLst>
                  <a:gd name="T0" fmla="*/ 70 w 137"/>
                  <a:gd name="T1" fmla="*/ 74 h 74"/>
                  <a:gd name="T2" fmla="*/ 0 w 137"/>
                  <a:gd name="T3" fmla="*/ 8 h 74"/>
                  <a:gd name="T4" fmla="*/ 6 w 137"/>
                  <a:gd name="T5" fmla="*/ 0 h 74"/>
                  <a:gd name="T6" fmla="*/ 70 w 137"/>
                  <a:gd name="T7" fmla="*/ 64 h 74"/>
                  <a:gd name="T8" fmla="*/ 131 w 137"/>
                  <a:gd name="T9" fmla="*/ 0 h 74"/>
                  <a:gd name="T10" fmla="*/ 137 w 137"/>
                  <a:gd name="T11" fmla="*/ 8 h 74"/>
                  <a:gd name="T12" fmla="*/ 70 w 137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74">
                    <a:moveTo>
                      <a:pt x="70" y="74"/>
                    </a:moveTo>
                    <a:lnTo>
                      <a:pt x="0" y="8"/>
                    </a:lnTo>
                    <a:lnTo>
                      <a:pt x="6" y="0"/>
                    </a:lnTo>
                    <a:lnTo>
                      <a:pt x="70" y="64"/>
                    </a:lnTo>
                    <a:lnTo>
                      <a:pt x="131" y="0"/>
                    </a:lnTo>
                    <a:lnTo>
                      <a:pt x="137" y="8"/>
                    </a:lnTo>
                    <a:lnTo>
                      <a:pt x="70" y="74"/>
                    </a:lnTo>
                    <a:close/>
                  </a:path>
                </a:pathLst>
              </a:cu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47" name="Freeform 19"/>
              <p:cNvSpPr/>
              <p:nvPr/>
            </p:nvSpPr>
            <p:spPr bwMode="auto">
              <a:xfrm>
                <a:off x="5526" y="2892"/>
                <a:ext cx="219" cy="414"/>
              </a:xfrm>
              <a:custGeom>
                <a:avLst/>
                <a:gdLst>
                  <a:gd name="T0" fmla="*/ 208 w 219"/>
                  <a:gd name="T1" fmla="*/ 414 h 414"/>
                  <a:gd name="T2" fmla="*/ 0 w 219"/>
                  <a:gd name="T3" fmla="*/ 5 h 414"/>
                  <a:gd name="T4" fmla="*/ 11 w 219"/>
                  <a:gd name="T5" fmla="*/ 0 h 414"/>
                  <a:gd name="T6" fmla="*/ 219 w 219"/>
                  <a:gd name="T7" fmla="*/ 409 h 414"/>
                  <a:gd name="T8" fmla="*/ 208 w 219"/>
                  <a:gd name="T9" fmla="*/ 41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414">
                    <a:moveTo>
                      <a:pt x="208" y="414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219" y="409"/>
                    </a:lnTo>
                    <a:lnTo>
                      <a:pt x="208" y="414"/>
                    </a:lnTo>
                    <a:close/>
                  </a:path>
                </a:pathLst>
              </a:custGeom>
              <a:solidFill>
                <a:srgbClr val="4130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48" name="Freeform 20"/>
              <p:cNvSpPr/>
              <p:nvPr/>
            </p:nvSpPr>
            <p:spPr bwMode="auto">
              <a:xfrm>
                <a:off x="5676" y="2892"/>
                <a:ext cx="216" cy="417"/>
              </a:xfrm>
              <a:custGeom>
                <a:avLst/>
                <a:gdLst>
                  <a:gd name="T0" fmla="*/ 205 w 216"/>
                  <a:gd name="T1" fmla="*/ 417 h 417"/>
                  <a:gd name="T2" fmla="*/ 0 w 216"/>
                  <a:gd name="T3" fmla="*/ 5 h 417"/>
                  <a:gd name="T4" fmla="*/ 8 w 216"/>
                  <a:gd name="T5" fmla="*/ 0 h 417"/>
                  <a:gd name="T6" fmla="*/ 216 w 216"/>
                  <a:gd name="T7" fmla="*/ 411 h 417"/>
                  <a:gd name="T8" fmla="*/ 205 w 216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417">
                    <a:moveTo>
                      <a:pt x="205" y="417"/>
                    </a:moveTo>
                    <a:lnTo>
                      <a:pt x="0" y="5"/>
                    </a:lnTo>
                    <a:lnTo>
                      <a:pt x="8" y="0"/>
                    </a:lnTo>
                    <a:lnTo>
                      <a:pt x="216" y="411"/>
                    </a:lnTo>
                    <a:lnTo>
                      <a:pt x="205" y="417"/>
                    </a:lnTo>
                    <a:close/>
                  </a:path>
                </a:pathLst>
              </a:custGeom>
              <a:solidFill>
                <a:srgbClr val="4130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49" name="Freeform 21"/>
              <p:cNvSpPr/>
              <p:nvPr/>
            </p:nvSpPr>
            <p:spPr bwMode="auto">
              <a:xfrm>
                <a:off x="5676" y="2892"/>
                <a:ext cx="216" cy="417"/>
              </a:xfrm>
              <a:custGeom>
                <a:avLst/>
                <a:gdLst>
                  <a:gd name="T0" fmla="*/ 205 w 216"/>
                  <a:gd name="T1" fmla="*/ 417 h 417"/>
                  <a:gd name="T2" fmla="*/ 0 w 216"/>
                  <a:gd name="T3" fmla="*/ 5 h 417"/>
                  <a:gd name="T4" fmla="*/ 8 w 216"/>
                  <a:gd name="T5" fmla="*/ 0 h 417"/>
                  <a:gd name="T6" fmla="*/ 216 w 216"/>
                  <a:gd name="T7" fmla="*/ 411 h 417"/>
                  <a:gd name="T8" fmla="*/ 205 w 216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417">
                    <a:moveTo>
                      <a:pt x="205" y="417"/>
                    </a:moveTo>
                    <a:lnTo>
                      <a:pt x="0" y="5"/>
                    </a:lnTo>
                    <a:lnTo>
                      <a:pt x="8" y="0"/>
                    </a:lnTo>
                    <a:lnTo>
                      <a:pt x="216" y="411"/>
                    </a:lnTo>
                    <a:lnTo>
                      <a:pt x="205" y="4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50" name="Rectangle 22"/>
              <p:cNvSpPr>
                <a:spLocks noChangeArrowheads="1"/>
              </p:cNvSpPr>
              <p:nvPr/>
            </p:nvSpPr>
            <p:spPr bwMode="auto">
              <a:xfrm>
                <a:off x="5555" y="2935"/>
                <a:ext cx="147" cy="10"/>
              </a:xfrm>
              <a:prstGeom prst="rect">
                <a:avLst/>
              </a:prstGeom>
              <a:solidFill>
                <a:srgbClr val="4130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51" name="Rectangle 23"/>
              <p:cNvSpPr>
                <a:spLocks noChangeArrowheads="1"/>
              </p:cNvSpPr>
              <p:nvPr/>
            </p:nvSpPr>
            <p:spPr bwMode="auto">
              <a:xfrm>
                <a:off x="5555" y="2935"/>
                <a:ext cx="147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52" name="Rectangle 24"/>
              <p:cNvSpPr>
                <a:spLocks noChangeArrowheads="1"/>
              </p:cNvSpPr>
              <p:nvPr/>
            </p:nvSpPr>
            <p:spPr bwMode="auto">
              <a:xfrm>
                <a:off x="5603" y="3031"/>
                <a:ext cx="147" cy="11"/>
              </a:xfrm>
              <a:prstGeom prst="rect">
                <a:avLst/>
              </a:prstGeom>
              <a:solidFill>
                <a:srgbClr val="4130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53" name="Rectangle 25"/>
              <p:cNvSpPr>
                <a:spLocks noChangeArrowheads="1"/>
              </p:cNvSpPr>
              <p:nvPr/>
            </p:nvSpPr>
            <p:spPr bwMode="auto">
              <a:xfrm>
                <a:off x="5652" y="3127"/>
                <a:ext cx="146" cy="11"/>
              </a:xfrm>
              <a:prstGeom prst="rect">
                <a:avLst/>
              </a:prstGeom>
              <a:solidFill>
                <a:srgbClr val="4130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54" name="Rectangle 26"/>
              <p:cNvSpPr>
                <a:spLocks noChangeArrowheads="1"/>
              </p:cNvSpPr>
              <p:nvPr/>
            </p:nvSpPr>
            <p:spPr bwMode="auto">
              <a:xfrm>
                <a:off x="5700" y="3221"/>
                <a:ext cx="146" cy="13"/>
              </a:xfrm>
              <a:prstGeom prst="rect">
                <a:avLst/>
              </a:prstGeom>
              <a:solidFill>
                <a:srgbClr val="4130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55" name="Freeform 27"/>
              <p:cNvSpPr/>
              <p:nvPr/>
            </p:nvSpPr>
            <p:spPr bwMode="auto">
              <a:xfrm>
                <a:off x="5152" y="2892"/>
                <a:ext cx="219" cy="414"/>
              </a:xfrm>
              <a:custGeom>
                <a:avLst/>
                <a:gdLst>
                  <a:gd name="T0" fmla="*/ 11 w 219"/>
                  <a:gd name="T1" fmla="*/ 414 h 414"/>
                  <a:gd name="T2" fmla="*/ 0 w 219"/>
                  <a:gd name="T3" fmla="*/ 409 h 414"/>
                  <a:gd name="T4" fmla="*/ 209 w 219"/>
                  <a:gd name="T5" fmla="*/ 0 h 414"/>
                  <a:gd name="T6" fmla="*/ 219 w 219"/>
                  <a:gd name="T7" fmla="*/ 5 h 414"/>
                  <a:gd name="T8" fmla="*/ 11 w 219"/>
                  <a:gd name="T9" fmla="*/ 41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414">
                    <a:moveTo>
                      <a:pt x="11" y="414"/>
                    </a:moveTo>
                    <a:lnTo>
                      <a:pt x="0" y="409"/>
                    </a:lnTo>
                    <a:lnTo>
                      <a:pt x="209" y="0"/>
                    </a:lnTo>
                    <a:lnTo>
                      <a:pt x="219" y="5"/>
                    </a:lnTo>
                    <a:lnTo>
                      <a:pt x="11" y="414"/>
                    </a:lnTo>
                    <a:close/>
                  </a:path>
                </a:pathLst>
              </a:custGeom>
              <a:solidFill>
                <a:srgbClr val="4130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56" name="Freeform 28"/>
              <p:cNvSpPr/>
              <p:nvPr/>
            </p:nvSpPr>
            <p:spPr bwMode="auto">
              <a:xfrm>
                <a:off x="5006" y="2892"/>
                <a:ext cx="216" cy="417"/>
              </a:xfrm>
              <a:custGeom>
                <a:avLst/>
                <a:gdLst>
                  <a:gd name="T0" fmla="*/ 10 w 216"/>
                  <a:gd name="T1" fmla="*/ 417 h 417"/>
                  <a:gd name="T2" fmla="*/ 0 w 216"/>
                  <a:gd name="T3" fmla="*/ 411 h 417"/>
                  <a:gd name="T4" fmla="*/ 208 w 216"/>
                  <a:gd name="T5" fmla="*/ 0 h 417"/>
                  <a:gd name="T6" fmla="*/ 216 w 216"/>
                  <a:gd name="T7" fmla="*/ 5 h 417"/>
                  <a:gd name="T8" fmla="*/ 10 w 216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417">
                    <a:moveTo>
                      <a:pt x="10" y="417"/>
                    </a:moveTo>
                    <a:lnTo>
                      <a:pt x="0" y="411"/>
                    </a:lnTo>
                    <a:lnTo>
                      <a:pt x="208" y="0"/>
                    </a:lnTo>
                    <a:lnTo>
                      <a:pt x="216" y="5"/>
                    </a:lnTo>
                    <a:lnTo>
                      <a:pt x="10" y="417"/>
                    </a:lnTo>
                    <a:close/>
                  </a:path>
                </a:pathLst>
              </a:custGeom>
              <a:solidFill>
                <a:srgbClr val="4130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57" name="Rectangle 29"/>
              <p:cNvSpPr>
                <a:spLocks noChangeArrowheads="1"/>
              </p:cNvSpPr>
              <p:nvPr/>
            </p:nvSpPr>
            <p:spPr bwMode="auto">
              <a:xfrm>
                <a:off x="5195" y="2935"/>
                <a:ext cx="147" cy="10"/>
              </a:xfrm>
              <a:prstGeom prst="rect">
                <a:avLst/>
              </a:prstGeom>
              <a:solidFill>
                <a:srgbClr val="4130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58" name="Rectangle 30"/>
              <p:cNvSpPr>
                <a:spLocks noChangeArrowheads="1"/>
              </p:cNvSpPr>
              <p:nvPr/>
            </p:nvSpPr>
            <p:spPr bwMode="auto">
              <a:xfrm>
                <a:off x="5147" y="3031"/>
                <a:ext cx="147" cy="11"/>
              </a:xfrm>
              <a:prstGeom prst="rect">
                <a:avLst/>
              </a:prstGeom>
              <a:solidFill>
                <a:srgbClr val="4130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59" name="Rectangle 31"/>
              <p:cNvSpPr>
                <a:spLocks noChangeArrowheads="1"/>
              </p:cNvSpPr>
              <p:nvPr/>
            </p:nvSpPr>
            <p:spPr bwMode="auto">
              <a:xfrm>
                <a:off x="5099" y="3127"/>
                <a:ext cx="147" cy="11"/>
              </a:xfrm>
              <a:prstGeom prst="rect">
                <a:avLst/>
              </a:prstGeom>
              <a:solidFill>
                <a:srgbClr val="4130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60" name="Rectangle 32"/>
              <p:cNvSpPr>
                <a:spLocks noChangeArrowheads="1"/>
              </p:cNvSpPr>
              <p:nvPr/>
            </p:nvSpPr>
            <p:spPr bwMode="auto">
              <a:xfrm>
                <a:off x="5051" y="3221"/>
                <a:ext cx="147" cy="13"/>
              </a:xfrm>
              <a:prstGeom prst="rect">
                <a:avLst/>
              </a:prstGeom>
              <a:solidFill>
                <a:srgbClr val="4130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61" name="Rectangle 33"/>
              <p:cNvSpPr>
                <a:spLocks noChangeArrowheads="1"/>
              </p:cNvSpPr>
              <p:nvPr/>
            </p:nvSpPr>
            <p:spPr bwMode="auto">
              <a:xfrm>
                <a:off x="5147" y="2863"/>
                <a:ext cx="625" cy="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62" name="Rectangle 34"/>
              <p:cNvSpPr>
                <a:spLocks noChangeArrowheads="1"/>
              </p:cNvSpPr>
              <p:nvPr/>
            </p:nvSpPr>
            <p:spPr bwMode="auto">
              <a:xfrm>
                <a:off x="5147" y="2863"/>
                <a:ext cx="625" cy="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63" name="Freeform 35"/>
              <p:cNvSpPr>
                <a:spLocks noEditPoints="1"/>
              </p:cNvSpPr>
              <p:nvPr/>
            </p:nvSpPr>
            <p:spPr bwMode="auto">
              <a:xfrm>
                <a:off x="5401" y="2307"/>
                <a:ext cx="344" cy="345"/>
              </a:xfrm>
              <a:custGeom>
                <a:avLst/>
                <a:gdLst>
                  <a:gd name="T0" fmla="*/ 123 w 129"/>
                  <a:gd name="T1" fmla="*/ 78 h 129"/>
                  <a:gd name="T2" fmla="*/ 129 w 129"/>
                  <a:gd name="T3" fmla="*/ 56 h 129"/>
                  <a:gd name="T4" fmla="*/ 113 w 129"/>
                  <a:gd name="T5" fmla="*/ 51 h 129"/>
                  <a:gd name="T6" fmla="*/ 108 w 129"/>
                  <a:gd name="T7" fmla="*/ 45 h 129"/>
                  <a:gd name="T8" fmla="*/ 116 w 129"/>
                  <a:gd name="T9" fmla="*/ 32 h 129"/>
                  <a:gd name="T10" fmla="*/ 104 w 129"/>
                  <a:gd name="T11" fmla="*/ 13 h 129"/>
                  <a:gd name="T12" fmla="*/ 89 w 129"/>
                  <a:gd name="T13" fmla="*/ 21 h 129"/>
                  <a:gd name="T14" fmla="*/ 81 w 129"/>
                  <a:gd name="T15" fmla="*/ 20 h 129"/>
                  <a:gd name="T16" fmla="*/ 78 w 129"/>
                  <a:gd name="T17" fmla="*/ 5 h 129"/>
                  <a:gd name="T18" fmla="*/ 56 w 129"/>
                  <a:gd name="T19" fmla="*/ 0 h 129"/>
                  <a:gd name="T20" fmla="*/ 51 w 129"/>
                  <a:gd name="T21" fmla="*/ 16 h 129"/>
                  <a:gd name="T22" fmla="*/ 45 w 129"/>
                  <a:gd name="T23" fmla="*/ 21 h 129"/>
                  <a:gd name="T24" fmla="*/ 32 w 129"/>
                  <a:gd name="T25" fmla="*/ 13 h 129"/>
                  <a:gd name="T26" fmla="*/ 13 w 129"/>
                  <a:gd name="T27" fmla="*/ 25 h 129"/>
                  <a:gd name="T28" fmla="*/ 20 w 129"/>
                  <a:gd name="T29" fmla="*/ 40 h 129"/>
                  <a:gd name="T30" fmla="*/ 20 w 129"/>
                  <a:gd name="T31" fmla="*/ 48 h 129"/>
                  <a:gd name="T32" fmla="*/ 5 w 129"/>
                  <a:gd name="T33" fmla="*/ 51 h 129"/>
                  <a:gd name="T34" fmla="*/ 0 w 129"/>
                  <a:gd name="T35" fmla="*/ 73 h 129"/>
                  <a:gd name="T36" fmla="*/ 16 w 129"/>
                  <a:gd name="T37" fmla="*/ 78 h 129"/>
                  <a:gd name="T38" fmla="*/ 21 w 129"/>
                  <a:gd name="T39" fmla="*/ 84 h 129"/>
                  <a:gd name="T40" fmla="*/ 13 w 129"/>
                  <a:gd name="T41" fmla="*/ 97 h 129"/>
                  <a:gd name="T42" fmla="*/ 25 w 129"/>
                  <a:gd name="T43" fmla="*/ 116 h 129"/>
                  <a:gd name="T44" fmla="*/ 40 w 129"/>
                  <a:gd name="T45" fmla="*/ 108 h 129"/>
                  <a:gd name="T46" fmla="*/ 48 w 129"/>
                  <a:gd name="T47" fmla="*/ 109 h 129"/>
                  <a:gd name="T48" fmla="*/ 51 w 129"/>
                  <a:gd name="T49" fmla="*/ 124 h 129"/>
                  <a:gd name="T50" fmla="*/ 73 w 129"/>
                  <a:gd name="T51" fmla="*/ 129 h 129"/>
                  <a:gd name="T52" fmla="*/ 78 w 129"/>
                  <a:gd name="T53" fmla="*/ 113 h 129"/>
                  <a:gd name="T54" fmla="*/ 84 w 129"/>
                  <a:gd name="T55" fmla="*/ 108 h 129"/>
                  <a:gd name="T56" fmla="*/ 96 w 129"/>
                  <a:gd name="T57" fmla="*/ 116 h 129"/>
                  <a:gd name="T58" fmla="*/ 116 w 129"/>
                  <a:gd name="T59" fmla="*/ 104 h 129"/>
                  <a:gd name="T60" fmla="*/ 108 w 129"/>
                  <a:gd name="T61" fmla="*/ 89 h 129"/>
                  <a:gd name="T62" fmla="*/ 110 w 129"/>
                  <a:gd name="T63" fmla="*/ 78 h 129"/>
                  <a:gd name="T64" fmla="*/ 73 w 129"/>
                  <a:gd name="T65" fmla="*/ 41 h 129"/>
                  <a:gd name="T66" fmla="*/ 55 w 129"/>
                  <a:gd name="T67" fmla="*/ 8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9" h="129">
                    <a:moveTo>
                      <a:pt x="110" y="78"/>
                    </a:moveTo>
                    <a:cubicBezTo>
                      <a:pt x="123" y="78"/>
                      <a:pt x="123" y="78"/>
                      <a:pt x="123" y="78"/>
                    </a:cubicBezTo>
                    <a:cubicBezTo>
                      <a:pt x="126" y="78"/>
                      <a:pt x="129" y="76"/>
                      <a:pt x="129" y="73"/>
                    </a:cubicBezTo>
                    <a:cubicBezTo>
                      <a:pt x="129" y="56"/>
                      <a:pt x="129" y="56"/>
                      <a:pt x="129" y="56"/>
                    </a:cubicBezTo>
                    <a:cubicBezTo>
                      <a:pt x="129" y="53"/>
                      <a:pt x="126" y="51"/>
                      <a:pt x="123" y="51"/>
                    </a:cubicBezTo>
                    <a:cubicBezTo>
                      <a:pt x="113" y="51"/>
                      <a:pt x="113" y="51"/>
                      <a:pt x="113" y="51"/>
                    </a:cubicBezTo>
                    <a:cubicBezTo>
                      <a:pt x="111" y="51"/>
                      <a:pt x="109" y="49"/>
                      <a:pt x="109" y="48"/>
                    </a:cubicBezTo>
                    <a:cubicBezTo>
                      <a:pt x="108" y="47"/>
                      <a:pt x="108" y="46"/>
                      <a:pt x="108" y="45"/>
                    </a:cubicBezTo>
                    <a:cubicBezTo>
                      <a:pt x="107" y="43"/>
                      <a:pt x="107" y="41"/>
                      <a:pt x="108" y="40"/>
                    </a:cubicBezTo>
                    <a:cubicBezTo>
                      <a:pt x="116" y="32"/>
                      <a:pt x="116" y="32"/>
                      <a:pt x="116" y="32"/>
                    </a:cubicBezTo>
                    <a:cubicBezTo>
                      <a:pt x="118" y="30"/>
                      <a:pt x="118" y="27"/>
                      <a:pt x="116" y="25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2" y="11"/>
                      <a:pt x="98" y="11"/>
                      <a:pt x="96" y="13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88" y="22"/>
                      <a:pt x="86" y="22"/>
                      <a:pt x="84" y="21"/>
                    </a:cubicBezTo>
                    <a:cubicBezTo>
                      <a:pt x="83" y="21"/>
                      <a:pt x="82" y="21"/>
                      <a:pt x="81" y="20"/>
                    </a:cubicBezTo>
                    <a:cubicBezTo>
                      <a:pt x="79" y="20"/>
                      <a:pt x="78" y="18"/>
                      <a:pt x="78" y="16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3"/>
                      <a:pt x="76" y="0"/>
                      <a:pt x="73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3" y="0"/>
                      <a:pt x="51" y="3"/>
                      <a:pt x="51" y="5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8"/>
                      <a:pt x="49" y="19"/>
                      <a:pt x="48" y="20"/>
                    </a:cubicBezTo>
                    <a:cubicBezTo>
                      <a:pt x="47" y="21"/>
                      <a:pt x="46" y="21"/>
                      <a:pt x="45" y="21"/>
                    </a:cubicBezTo>
                    <a:cubicBezTo>
                      <a:pt x="43" y="22"/>
                      <a:pt x="41" y="22"/>
                      <a:pt x="40" y="21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0" y="11"/>
                      <a:pt x="27" y="11"/>
                      <a:pt x="25" y="13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1" y="27"/>
                      <a:pt x="11" y="31"/>
                      <a:pt x="13" y="33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2" y="41"/>
                      <a:pt x="22" y="43"/>
                      <a:pt x="21" y="45"/>
                    </a:cubicBezTo>
                    <a:cubicBezTo>
                      <a:pt x="21" y="46"/>
                      <a:pt x="20" y="47"/>
                      <a:pt x="20" y="48"/>
                    </a:cubicBezTo>
                    <a:cubicBezTo>
                      <a:pt x="19" y="50"/>
                      <a:pt x="18" y="51"/>
                      <a:pt x="16" y="51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3" y="51"/>
                      <a:pt x="0" y="53"/>
                      <a:pt x="0" y="56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6"/>
                      <a:pt x="3" y="78"/>
                      <a:pt x="5" y="78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8" y="78"/>
                      <a:pt x="19" y="80"/>
                      <a:pt x="20" y="81"/>
                    </a:cubicBezTo>
                    <a:cubicBezTo>
                      <a:pt x="20" y="82"/>
                      <a:pt x="21" y="83"/>
                      <a:pt x="21" y="84"/>
                    </a:cubicBezTo>
                    <a:cubicBezTo>
                      <a:pt x="22" y="86"/>
                      <a:pt x="22" y="88"/>
                      <a:pt x="21" y="89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1" y="99"/>
                      <a:pt x="11" y="102"/>
                      <a:pt x="13" y="104"/>
                    </a:cubicBezTo>
                    <a:cubicBezTo>
                      <a:pt x="25" y="116"/>
                      <a:pt x="25" y="116"/>
                      <a:pt x="25" y="116"/>
                    </a:cubicBezTo>
                    <a:cubicBezTo>
                      <a:pt x="27" y="118"/>
                      <a:pt x="31" y="118"/>
                      <a:pt x="32" y="116"/>
                    </a:cubicBezTo>
                    <a:cubicBezTo>
                      <a:pt x="40" y="108"/>
                      <a:pt x="40" y="108"/>
                      <a:pt x="40" y="108"/>
                    </a:cubicBezTo>
                    <a:cubicBezTo>
                      <a:pt x="41" y="107"/>
                      <a:pt x="43" y="107"/>
                      <a:pt x="45" y="108"/>
                    </a:cubicBezTo>
                    <a:cubicBezTo>
                      <a:pt x="46" y="108"/>
                      <a:pt x="47" y="108"/>
                      <a:pt x="48" y="109"/>
                    </a:cubicBezTo>
                    <a:cubicBezTo>
                      <a:pt x="50" y="109"/>
                      <a:pt x="51" y="111"/>
                      <a:pt x="51" y="113"/>
                    </a:cubicBezTo>
                    <a:cubicBezTo>
                      <a:pt x="51" y="124"/>
                      <a:pt x="51" y="124"/>
                      <a:pt x="51" y="124"/>
                    </a:cubicBezTo>
                    <a:cubicBezTo>
                      <a:pt x="51" y="126"/>
                      <a:pt x="53" y="129"/>
                      <a:pt x="56" y="129"/>
                    </a:cubicBezTo>
                    <a:cubicBezTo>
                      <a:pt x="73" y="129"/>
                      <a:pt x="73" y="129"/>
                      <a:pt x="73" y="129"/>
                    </a:cubicBezTo>
                    <a:cubicBezTo>
                      <a:pt x="76" y="129"/>
                      <a:pt x="78" y="126"/>
                      <a:pt x="78" y="124"/>
                    </a:cubicBezTo>
                    <a:cubicBezTo>
                      <a:pt x="78" y="113"/>
                      <a:pt x="78" y="113"/>
                      <a:pt x="78" y="113"/>
                    </a:cubicBezTo>
                    <a:cubicBezTo>
                      <a:pt x="78" y="111"/>
                      <a:pt x="79" y="109"/>
                      <a:pt x="81" y="109"/>
                    </a:cubicBezTo>
                    <a:cubicBezTo>
                      <a:pt x="82" y="108"/>
                      <a:pt x="83" y="108"/>
                      <a:pt x="84" y="108"/>
                    </a:cubicBezTo>
                    <a:cubicBezTo>
                      <a:pt x="86" y="107"/>
                      <a:pt x="88" y="107"/>
                      <a:pt x="89" y="108"/>
                    </a:cubicBezTo>
                    <a:cubicBezTo>
                      <a:pt x="96" y="116"/>
                      <a:pt x="96" y="116"/>
                      <a:pt x="96" y="116"/>
                    </a:cubicBezTo>
                    <a:cubicBezTo>
                      <a:pt x="98" y="118"/>
                      <a:pt x="102" y="118"/>
                      <a:pt x="104" y="116"/>
                    </a:cubicBezTo>
                    <a:cubicBezTo>
                      <a:pt x="116" y="104"/>
                      <a:pt x="116" y="104"/>
                      <a:pt x="116" y="104"/>
                    </a:cubicBezTo>
                    <a:cubicBezTo>
                      <a:pt x="118" y="102"/>
                      <a:pt x="118" y="98"/>
                      <a:pt x="116" y="96"/>
                    </a:cubicBezTo>
                    <a:cubicBezTo>
                      <a:pt x="108" y="89"/>
                      <a:pt x="108" y="89"/>
                      <a:pt x="108" y="89"/>
                    </a:cubicBezTo>
                    <a:cubicBezTo>
                      <a:pt x="107" y="88"/>
                      <a:pt x="107" y="86"/>
                      <a:pt x="107" y="84"/>
                    </a:cubicBezTo>
                    <a:cubicBezTo>
                      <a:pt x="109" y="82"/>
                      <a:pt x="110" y="78"/>
                      <a:pt x="110" y="78"/>
                    </a:cubicBezTo>
                    <a:moveTo>
                      <a:pt x="40" y="60"/>
                    </a:moveTo>
                    <a:cubicBezTo>
                      <a:pt x="43" y="45"/>
                      <a:pt x="59" y="36"/>
                      <a:pt x="73" y="41"/>
                    </a:cubicBezTo>
                    <a:cubicBezTo>
                      <a:pt x="84" y="46"/>
                      <a:pt x="91" y="57"/>
                      <a:pt x="89" y="69"/>
                    </a:cubicBezTo>
                    <a:cubicBezTo>
                      <a:pt x="86" y="84"/>
                      <a:pt x="70" y="93"/>
                      <a:pt x="55" y="88"/>
                    </a:cubicBezTo>
                    <a:cubicBezTo>
                      <a:pt x="44" y="83"/>
                      <a:pt x="38" y="72"/>
                      <a:pt x="40" y="60"/>
                    </a:cubicBezTo>
                  </a:path>
                </a:pathLst>
              </a:cu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64" name="Rectangle 36"/>
              <p:cNvSpPr>
                <a:spLocks noChangeArrowheads="1"/>
              </p:cNvSpPr>
              <p:nvPr/>
            </p:nvSpPr>
            <p:spPr bwMode="auto">
              <a:xfrm>
                <a:off x="4093" y="3122"/>
                <a:ext cx="195" cy="157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65" name="Rectangle 37"/>
              <p:cNvSpPr>
                <a:spLocks noChangeArrowheads="1"/>
              </p:cNvSpPr>
              <p:nvPr/>
            </p:nvSpPr>
            <p:spPr bwMode="auto">
              <a:xfrm>
                <a:off x="4093" y="3122"/>
                <a:ext cx="195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66" name="Rectangle 38"/>
              <p:cNvSpPr>
                <a:spLocks noChangeArrowheads="1"/>
              </p:cNvSpPr>
              <p:nvPr/>
            </p:nvSpPr>
            <p:spPr bwMode="auto">
              <a:xfrm>
                <a:off x="4058" y="3274"/>
                <a:ext cx="267" cy="35"/>
              </a:xfrm>
              <a:prstGeom prst="rect">
                <a:avLst/>
              </a:pr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68" name="Rectangle 39"/>
              <p:cNvSpPr>
                <a:spLocks noChangeArrowheads="1"/>
              </p:cNvSpPr>
              <p:nvPr/>
            </p:nvSpPr>
            <p:spPr bwMode="auto">
              <a:xfrm>
                <a:off x="4130" y="3194"/>
                <a:ext cx="120" cy="11"/>
              </a:xfrm>
              <a:prstGeom prst="rect">
                <a:avLst/>
              </a:pr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69" name="Rectangle 40"/>
              <p:cNvSpPr>
                <a:spLocks noChangeArrowheads="1"/>
              </p:cNvSpPr>
              <p:nvPr/>
            </p:nvSpPr>
            <p:spPr bwMode="auto">
              <a:xfrm>
                <a:off x="4130" y="3218"/>
                <a:ext cx="120" cy="11"/>
              </a:xfrm>
              <a:prstGeom prst="rect">
                <a:avLst/>
              </a:pr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0" name="Rectangle 41"/>
              <p:cNvSpPr>
                <a:spLocks noChangeArrowheads="1"/>
              </p:cNvSpPr>
              <p:nvPr/>
            </p:nvSpPr>
            <p:spPr bwMode="auto">
              <a:xfrm>
                <a:off x="4130" y="3242"/>
                <a:ext cx="120" cy="11"/>
              </a:xfrm>
              <a:prstGeom prst="rect">
                <a:avLst/>
              </a:pr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1" name="Rectangle 42"/>
              <p:cNvSpPr>
                <a:spLocks noChangeArrowheads="1"/>
              </p:cNvSpPr>
              <p:nvPr/>
            </p:nvSpPr>
            <p:spPr bwMode="auto">
              <a:xfrm>
                <a:off x="4840" y="3122"/>
                <a:ext cx="198" cy="157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2" name="Rectangle 43"/>
              <p:cNvSpPr>
                <a:spLocks noChangeArrowheads="1"/>
              </p:cNvSpPr>
              <p:nvPr/>
            </p:nvSpPr>
            <p:spPr bwMode="auto">
              <a:xfrm>
                <a:off x="4840" y="3122"/>
                <a:ext cx="198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3" name="Rectangle 44"/>
              <p:cNvSpPr>
                <a:spLocks noChangeArrowheads="1"/>
              </p:cNvSpPr>
              <p:nvPr/>
            </p:nvSpPr>
            <p:spPr bwMode="auto">
              <a:xfrm>
                <a:off x="4805" y="3274"/>
                <a:ext cx="267" cy="35"/>
              </a:xfrm>
              <a:prstGeom prst="rect">
                <a:avLst/>
              </a:pr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4" name="Rectangle 45"/>
              <p:cNvSpPr>
                <a:spLocks noChangeArrowheads="1"/>
              </p:cNvSpPr>
              <p:nvPr/>
            </p:nvSpPr>
            <p:spPr bwMode="auto">
              <a:xfrm>
                <a:off x="4878" y="3194"/>
                <a:ext cx="120" cy="11"/>
              </a:xfrm>
              <a:prstGeom prst="rect">
                <a:avLst/>
              </a:pr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5" name="Rectangle 46"/>
              <p:cNvSpPr>
                <a:spLocks noChangeArrowheads="1"/>
              </p:cNvSpPr>
              <p:nvPr/>
            </p:nvSpPr>
            <p:spPr bwMode="auto">
              <a:xfrm>
                <a:off x="4878" y="3218"/>
                <a:ext cx="120" cy="11"/>
              </a:xfrm>
              <a:prstGeom prst="rect">
                <a:avLst/>
              </a:pr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6" name="Rectangle 47"/>
              <p:cNvSpPr>
                <a:spLocks noChangeArrowheads="1"/>
              </p:cNvSpPr>
              <p:nvPr/>
            </p:nvSpPr>
            <p:spPr bwMode="auto">
              <a:xfrm>
                <a:off x="4878" y="3242"/>
                <a:ext cx="120" cy="11"/>
              </a:xfrm>
              <a:prstGeom prst="rect">
                <a:avLst/>
              </a:pr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096" name="Picture 48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6" y="1187"/>
                <a:ext cx="521" cy="18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77" name="Freeform 49"/>
              <p:cNvSpPr/>
              <p:nvPr/>
            </p:nvSpPr>
            <p:spPr bwMode="auto">
              <a:xfrm>
                <a:off x="4552" y="1185"/>
                <a:ext cx="37" cy="11"/>
              </a:xfrm>
              <a:custGeom>
                <a:avLst/>
                <a:gdLst>
                  <a:gd name="T0" fmla="*/ 5 w 14"/>
                  <a:gd name="T1" fmla="*/ 0 h 4"/>
                  <a:gd name="T2" fmla="*/ 0 w 14"/>
                  <a:gd name="T3" fmla="*/ 1 h 4"/>
                  <a:gd name="T4" fmla="*/ 4 w 14"/>
                  <a:gd name="T5" fmla="*/ 2 h 4"/>
                  <a:gd name="T6" fmla="*/ 5 w 14"/>
                  <a:gd name="T7" fmla="*/ 2 h 4"/>
                  <a:gd name="T8" fmla="*/ 6 w 14"/>
                  <a:gd name="T9" fmla="*/ 2 h 4"/>
                  <a:gd name="T10" fmla="*/ 7 w 14"/>
                  <a:gd name="T11" fmla="*/ 2 h 4"/>
                  <a:gd name="T12" fmla="*/ 9 w 14"/>
                  <a:gd name="T13" fmla="*/ 2 h 4"/>
                  <a:gd name="T14" fmla="*/ 14 w 14"/>
                  <a:gd name="T15" fmla="*/ 4 h 4"/>
                  <a:gd name="T16" fmla="*/ 14 w 14"/>
                  <a:gd name="T17" fmla="*/ 4 h 4"/>
                  <a:gd name="T18" fmla="*/ 5 w 14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4">
                    <a:moveTo>
                      <a:pt x="5" y="0"/>
                    </a:moveTo>
                    <a:cubicBezTo>
                      <a:pt x="3" y="0"/>
                      <a:pt x="1" y="1"/>
                      <a:pt x="0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2"/>
                      <a:pt x="8" y="2"/>
                      <a:pt x="9" y="2"/>
                    </a:cubicBezTo>
                    <a:cubicBezTo>
                      <a:pt x="10" y="2"/>
                      <a:pt x="12" y="2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1" y="1"/>
                      <a:pt x="8" y="0"/>
                      <a:pt x="5" y="0"/>
                    </a:cubicBezTo>
                  </a:path>
                </a:pathLst>
              </a:custGeom>
              <a:solidFill>
                <a:srgbClr val="E5E7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098" name="Picture 50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3" y="1182"/>
                <a:ext cx="48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78" name="Freeform 51"/>
              <p:cNvSpPr/>
              <p:nvPr/>
            </p:nvSpPr>
            <p:spPr bwMode="auto">
              <a:xfrm>
                <a:off x="4539" y="1190"/>
                <a:ext cx="10" cy="8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1 w 4"/>
                  <a:gd name="T5" fmla="*/ 2 h 3"/>
                  <a:gd name="T6" fmla="*/ 4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1"/>
                      <a:pt x="3" y="0"/>
                      <a:pt x="4" y="0"/>
                    </a:cubicBezTo>
                  </a:path>
                </a:pathLst>
              </a:custGeom>
              <a:solidFill>
                <a:srgbClr val="E5E7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100" name="Picture 52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6" y="1186"/>
                <a:ext cx="40" cy="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01" name="Picture 53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5" y="1199"/>
                <a:ext cx="232" cy="1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02" name="Picture 54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1" y="3047"/>
                <a:ext cx="48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03" name="Picture 55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1" y="2991"/>
                <a:ext cx="56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80" name="Freeform 56"/>
              <p:cNvSpPr/>
              <p:nvPr/>
            </p:nvSpPr>
            <p:spPr bwMode="auto">
              <a:xfrm>
                <a:off x="4549" y="118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105" name="Picture 57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0" y="1177"/>
                <a:ext cx="281" cy="1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06" name="Picture 58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0" y="3047"/>
                <a:ext cx="88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07" name="Picture 59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0" y="2991"/>
                <a:ext cx="64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81" name="Freeform 60"/>
              <p:cNvSpPr>
                <a:spLocks noEditPoints="1"/>
              </p:cNvSpPr>
              <p:nvPr/>
            </p:nvSpPr>
            <p:spPr bwMode="auto">
              <a:xfrm>
                <a:off x="4541" y="1188"/>
                <a:ext cx="48" cy="8"/>
              </a:xfrm>
              <a:custGeom>
                <a:avLst/>
                <a:gdLst>
                  <a:gd name="T0" fmla="*/ 13 w 18"/>
                  <a:gd name="T1" fmla="*/ 1 h 3"/>
                  <a:gd name="T2" fmla="*/ 11 w 18"/>
                  <a:gd name="T3" fmla="*/ 1 h 3"/>
                  <a:gd name="T4" fmla="*/ 10 w 18"/>
                  <a:gd name="T5" fmla="*/ 1 h 3"/>
                  <a:gd name="T6" fmla="*/ 18 w 18"/>
                  <a:gd name="T7" fmla="*/ 3 h 3"/>
                  <a:gd name="T8" fmla="*/ 13 w 18"/>
                  <a:gd name="T9" fmla="*/ 1 h 3"/>
                  <a:gd name="T10" fmla="*/ 4 w 18"/>
                  <a:gd name="T11" fmla="*/ 0 h 3"/>
                  <a:gd name="T12" fmla="*/ 3 w 18"/>
                  <a:gd name="T13" fmla="*/ 1 h 3"/>
                  <a:gd name="T14" fmla="*/ 0 w 18"/>
                  <a:gd name="T15" fmla="*/ 3 h 3"/>
                  <a:gd name="T16" fmla="*/ 8 w 18"/>
                  <a:gd name="T17" fmla="*/ 1 h 3"/>
                  <a:gd name="T18" fmla="*/ 4 w 18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">
                    <a:moveTo>
                      <a:pt x="13" y="1"/>
                    </a:moveTo>
                    <a:cubicBezTo>
                      <a:pt x="12" y="1"/>
                      <a:pt x="11" y="1"/>
                      <a:pt x="11" y="1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13" y="1"/>
                      <a:pt x="16" y="2"/>
                      <a:pt x="18" y="3"/>
                    </a:cubicBezTo>
                    <a:cubicBezTo>
                      <a:pt x="16" y="1"/>
                      <a:pt x="14" y="1"/>
                      <a:pt x="13" y="1"/>
                    </a:cubicBezTo>
                    <a:moveTo>
                      <a:pt x="4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3" y="2"/>
                      <a:pt x="6" y="1"/>
                      <a:pt x="8" y="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EDE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109" name="Picture 61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6" y="1179"/>
                <a:ext cx="104" cy="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83" name="Freeform 62"/>
              <p:cNvSpPr/>
              <p:nvPr/>
            </p:nvSpPr>
            <p:spPr bwMode="auto">
              <a:xfrm>
                <a:off x="4064" y="1831"/>
                <a:ext cx="253" cy="1344"/>
              </a:xfrm>
              <a:custGeom>
                <a:avLst/>
                <a:gdLst>
                  <a:gd name="T0" fmla="*/ 95 w 95"/>
                  <a:gd name="T1" fmla="*/ 503 h 503"/>
                  <a:gd name="T2" fmla="*/ 0 w 95"/>
                  <a:gd name="T3" fmla="*/ 503 h 503"/>
                  <a:gd name="T4" fmla="*/ 0 w 95"/>
                  <a:gd name="T5" fmla="*/ 114 h 503"/>
                  <a:gd name="T6" fmla="*/ 40 w 95"/>
                  <a:gd name="T7" fmla="*/ 5 h 503"/>
                  <a:gd name="T8" fmla="*/ 56 w 95"/>
                  <a:gd name="T9" fmla="*/ 5 h 503"/>
                  <a:gd name="T10" fmla="*/ 95 w 95"/>
                  <a:gd name="T11" fmla="*/ 114 h 503"/>
                  <a:gd name="T12" fmla="*/ 95 w 95"/>
                  <a:gd name="T13" fmla="*/ 503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503">
                    <a:moveTo>
                      <a:pt x="95" y="503"/>
                    </a:moveTo>
                    <a:cubicBezTo>
                      <a:pt x="0" y="503"/>
                      <a:pt x="0" y="503"/>
                      <a:pt x="0" y="503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74"/>
                      <a:pt x="14" y="36"/>
                      <a:pt x="40" y="5"/>
                    </a:cubicBezTo>
                    <a:cubicBezTo>
                      <a:pt x="44" y="0"/>
                      <a:pt x="51" y="0"/>
                      <a:pt x="56" y="5"/>
                    </a:cubicBezTo>
                    <a:cubicBezTo>
                      <a:pt x="81" y="36"/>
                      <a:pt x="95" y="74"/>
                      <a:pt x="95" y="114"/>
                    </a:cubicBezTo>
                    <a:cubicBezTo>
                      <a:pt x="95" y="503"/>
                      <a:pt x="95" y="503"/>
                      <a:pt x="95" y="50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84" name="Freeform 63"/>
              <p:cNvSpPr/>
              <p:nvPr/>
            </p:nvSpPr>
            <p:spPr bwMode="auto">
              <a:xfrm>
                <a:off x="4088" y="1831"/>
                <a:ext cx="205" cy="161"/>
              </a:xfrm>
              <a:custGeom>
                <a:avLst/>
                <a:gdLst>
                  <a:gd name="T0" fmla="*/ 77 w 77"/>
                  <a:gd name="T1" fmla="*/ 60 h 60"/>
                  <a:gd name="T2" fmla="*/ 47 w 77"/>
                  <a:gd name="T3" fmla="*/ 5 h 60"/>
                  <a:gd name="T4" fmla="*/ 31 w 77"/>
                  <a:gd name="T5" fmla="*/ 5 h 60"/>
                  <a:gd name="T6" fmla="*/ 0 w 77"/>
                  <a:gd name="T7" fmla="*/ 60 h 60"/>
                  <a:gd name="T8" fmla="*/ 77 w 77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60">
                    <a:moveTo>
                      <a:pt x="77" y="60"/>
                    </a:moveTo>
                    <a:cubicBezTo>
                      <a:pt x="71" y="40"/>
                      <a:pt x="60" y="22"/>
                      <a:pt x="47" y="5"/>
                    </a:cubicBezTo>
                    <a:cubicBezTo>
                      <a:pt x="42" y="0"/>
                      <a:pt x="35" y="0"/>
                      <a:pt x="31" y="5"/>
                    </a:cubicBezTo>
                    <a:cubicBezTo>
                      <a:pt x="17" y="22"/>
                      <a:pt x="7" y="40"/>
                      <a:pt x="0" y="60"/>
                    </a:cubicBezTo>
                    <a:cubicBezTo>
                      <a:pt x="77" y="60"/>
                      <a:pt x="77" y="60"/>
                      <a:pt x="77" y="60"/>
                    </a:cubicBezTo>
                  </a:path>
                </a:pathLst>
              </a:cu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85" name="Freeform 64"/>
              <p:cNvSpPr>
                <a:spLocks noEditPoints="1"/>
              </p:cNvSpPr>
              <p:nvPr/>
            </p:nvSpPr>
            <p:spPr bwMode="auto">
              <a:xfrm>
                <a:off x="4213" y="1845"/>
                <a:ext cx="104" cy="1330"/>
              </a:xfrm>
              <a:custGeom>
                <a:avLst/>
                <a:gdLst>
                  <a:gd name="T0" fmla="*/ 39 w 39"/>
                  <a:gd name="T1" fmla="*/ 434 h 498"/>
                  <a:gd name="T2" fmla="*/ 15 w 39"/>
                  <a:gd name="T3" fmla="*/ 434 h 498"/>
                  <a:gd name="T4" fmla="*/ 15 w 39"/>
                  <a:gd name="T5" fmla="*/ 498 h 498"/>
                  <a:gd name="T6" fmla="*/ 39 w 39"/>
                  <a:gd name="T7" fmla="*/ 498 h 498"/>
                  <a:gd name="T8" fmla="*/ 39 w 39"/>
                  <a:gd name="T9" fmla="*/ 434 h 498"/>
                  <a:gd name="T10" fmla="*/ 1 w 39"/>
                  <a:gd name="T11" fmla="*/ 1 h 498"/>
                  <a:gd name="T12" fmla="*/ 30 w 39"/>
                  <a:gd name="T13" fmla="*/ 55 h 498"/>
                  <a:gd name="T14" fmla="*/ 13 w 39"/>
                  <a:gd name="T15" fmla="*/ 55 h 498"/>
                  <a:gd name="T16" fmla="*/ 15 w 39"/>
                  <a:gd name="T17" fmla="*/ 109 h 498"/>
                  <a:gd name="T18" fmla="*/ 15 w 39"/>
                  <a:gd name="T19" fmla="*/ 277 h 498"/>
                  <a:gd name="T20" fmla="*/ 39 w 39"/>
                  <a:gd name="T21" fmla="*/ 249 h 498"/>
                  <a:gd name="T22" fmla="*/ 39 w 39"/>
                  <a:gd name="T23" fmla="*/ 109 h 498"/>
                  <a:gd name="T24" fmla="*/ 1 w 39"/>
                  <a:gd name="T25" fmla="*/ 1 h 498"/>
                  <a:gd name="T26" fmla="*/ 0 w 39"/>
                  <a:gd name="T27" fmla="*/ 1 h 498"/>
                  <a:gd name="T28" fmla="*/ 1 w 39"/>
                  <a:gd name="T29" fmla="*/ 1 h 498"/>
                  <a:gd name="T30" fmla="*/ 0 w 39"/>
                  <a:gd name="T31" fmla="*/ 1 h 498"/>
                  <a:gd name="T32" fmla="*/ 0 w 39"/>
                  <a:gd name="T33" fmla="*/ 1 h 498"/>
                  <a:gd name="T34" fmla="*/ 0 w 39"/>
                  <a:gd name="T35" fmla="*/ 1 h 498"/>
                  <a:gd name="T36" fmla="*/ 0 w 39"/>
                  <a:gd name="T37" fmla="*/ 1 h 498"/>
                  <a:gd name="T38" fmla="*/ 0 w 39"/>
                  <a:gd name="T39" fmla="*/ 1 h 498"/>
                  <a:gd name="T40" fmla="*/ 0 w 39"/>
                  <a:gd name="T41" fmla="*/ 1 h 498"/>
                  <a:gd name="T42" fmla="*/ 0 w 39"/>
                  <a:gd name="T43" fmla="*/ 1 h 498"/>
                  <a:gd name="T44" fmla="*/ 0 w 39"/>
                  <a:gd name="T45" fmla="*/ 1 h 498"/>
                  <a:gd name="T46" fmla="*/ 0 w 39"/>
                  <a:gd name="T47" fmla="*/ 1 h 498"/>
                  <a:gd name="T48" fmla="*/ 0 w 39"/>
                  <a:gd name="T49" fmla="*/ 1 h 498"/>
                  <a:gd name="T50" fmla="*/ 0 w 39"/>
                  <a:gd name="T51" fmla="*/ 0 h 498"/>
                  <a:gd name="T52" fmla="*/ 0 w 39"/>
                  <a:gd name="T53" fmla="*/ 0 h 498"/>
                  <a:gd name="T54" fmla="*/ 0 w 39"/>
                  <a:gd name="T55" fmla="*/ 0 h 498"/>
                  <a:gd name="T56" fmla="*/ 0 w 39"/>
                  <a:gd name="T57" fmla="*/ 0 h 498"/>
                  <a:gd name="T58" fmla="*/ 0 w 39"/>
                  <a:gd name="T59" fmla="*/ 0 h 498"/>
                  <a:gd name="T60" fmla="*/ 0 w 39"/>
                  <a:gd name="T61" fmla="*/ 0 h 498"/>
                  <a:gd name="T62" fmla="*/ 0 w 39"/>
                  <a:gd name="T63" fmla="*/ 0 h 498"/>
                  <a:gd name="T64" fmla="*/ 0 w 39"/>
                  <a:gd name="T65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498">
                    <a:moveTo>
                      <a:pt x="39" y="434"/>
                    </a:moveTo>
                    <a:cubicBezTo>
                      <a:pt x="15" y="434"/>
                      <a:pt x="15" y="434"/>
                      <a:pt x="15" y="434"/>
                    </a:cubicBezTo>
                    <a:cubicBezTo>
                      <a:pt x="15" y="498"/>
                      <a:pt x="15" y="498"/>
                      <a:pt x="15" y="498"/>
                    </a:cubicBezTo>
                    <a:cubicBezTo>
                      <a:pt x="39" y="498"/>
                      <a:pt x="39" y="498"/>
                      <a:pt x="39" y="498"/>
                    </a:cubicBezTo>
                    <a:cubicBezTo>
                      <a:pt x="39" y="434"/>
                      <a:pt x="39" y="434"/>
                      <a:pt x="39" y="434"/>
                    </a:cubicBezTo>
                    <a:moveTo>
                      <a:pt x="1" y="1"/>
                    </a:moveTo>
                    <a:cubicBezTo>
                      <a:pt x="14" y="17"/>
                      <a:pt x="24" y="36"/>
                      <a:pt x="30" y="55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5" y="73"/>
                      <a:pt x="15" y="92"/>
                      <a:pt x="15" y="109"/>
                    </a:cubicBezTo>
                    <a:cubicBezTo>
                      <a:pt x="15" y="277"/>
                      <a:pt x="15" y="277"/>
                      <a:pt x="15" y="277"/>
                    </a:cubicBezTo>
                    <a:cubicBezTo>
                      <a:pt x="24" y="268"/>
                      <a:pt x="32" y="259"/>
                      <a:pt x="39" y="249"/>
                    </a:cubicBezTo>
                    <a:cubicBezTo>
                      <a:pt x="39" y="109"/>
                      <a:pt x="39" y="109"/>
                      <a:pt x="39" y="109"/>
                    </a:cubicBezTo>
                    <a:cubicBezTo>
                      <a:pt x="39" y="70"/>
                      <a:pt x="25" y="32"/>
                      <a:pt x="1" y="1"/>
                    </a:cubicBezTo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5E7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86" name="Freeform 65"/>
              <p:cNvSpPr/>
              <p:nvPr/>
            </p:nvSpPr>
            <p:spPr bwMode="auto">
              <a:xfrm>
                <a:off x="4194" y="1834"/>
                <a:ext cx="99" cy="158"/>
              </a:xfrm>
              <a:custGeom>
                <a:avLst/>
                <a:gdLst>
                  <a:gd name="T0" fmla="*/ 0 w 37"/>
                  <a:gd name="T1" fmla="*/ 0 h 59"/>
                  <a:gd name="T2" fmla="*/ 0 w 37"/>
                  <a:gd name="T3" fmla="*/ 0 h 59"/>
                  <a:gd name="T4" fmla="*/ 20 w 37"/>
                  <a:gd name="T5" fmla="*/ 59 h 59"/>
                  <a:gd name="T6" fmla="*/ 37 w 37"/>
                  <a:gd name="T7" fmla="*/ 59 h 59"/>
                  <a:gd name="T8" fmla="*/ 8 w 37"/>
                  <a:gd name="T9" fmla="*/ 5 h 59"/>
                  <a:gd name="T10" fmla="*/ 8 w 37"/>
                  <a:gd name="T11" fmla="*/ 5 h 59"/>
                  <a:gd name="T12" fmla="*/ 7 w 37"/>
                  <a:gd name="T13" fmla="*/ 5 h 59"/>
                  <a:gd name="T14" fmla="*/ 7 w 37"/>
                  <a:gd name="T15" fmla="*/ 5 h 59"/>
                  <a:gd name="T16" fmla="*/ 7 w 37"/>
                  <a:gd name="T17" fmla="*/ 5 h 59"/>
                  <a:gd name="T18" fmla="*/ 7 w 37"/>
                  <a:gd name="T19" fmla="*/ 5 h 59"/>
                  <a:gd name="T20" fmla="*/ 7 w 37"/>
                  <a:gd name="T21" fmla="*/ 5 h 59"/>
                  <a:gd name="T22" fmla="*/ 7 w 37"/>
                  <a:gd name="T23" fmla="*/ 5 h 59"/>
                  <a:gd name="T24" fmla="*/ 7 w 37"/>
                  <a:gd name="T25" fmla="*/ 5 h 59"/>
                  <a:gd name="T26" fmla="*/ 7 w 37"/>
                  <a:gd name="T27" fmla="*/ 4 h 59"/>
                  <a:gd name="T28" fmla="*/ 7 w 37"/>
                  <a:gd name="T29" fmla="*/ 4 h 59"/>
                  <a:gd name="T30" fmla="*/ 7 w 37"/>
                  <a:gd name="T31" fmla="*/ 4 h 59"/>
                  <a:gd name="T32" fmla="*/ 7 w 37"/>
                  <a:gd name="T33" fmla="*/ 4 h 59"/>
                  <a:gd name="T34" fmla="*/ 7 w 37"/>
                  <a:gd name="T35" fmla="*/ 4 h 59"/>
                  <a:gd name="T36" fmla="*/ 0 w 37"/>
                  <a:gd name="T3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5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17"/>
                      <a:pt x="18" y="38"/>
                      <a:pt x="20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1" y="40"/>
                      <a:pt x="21" y="21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5" y="2"/>
                      <a:pt x="2" y="1"/>
                      <a:pt x="0" y="0"/>
                    </a:cubicBezTo>
                  </a:path>
                </a:pathLst>
              </a:custGeom>
              <a:solidFill>
                <a:srgbClr val="5544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87" name="Freeform 66"/>
              <p:cNvSpPr/>
              <p:nvPr/>
            </p:nvSpPr>
            <p:spPr bwMode="auto">
              <a:xfrm>
                <a:off x="4829" y="1781"/>
                <a:ext cx="209" cy="181"/>
              </a:xfrm>
              <a:custGeom>
                <a:avLst/>
                <a:gdLst>
                  <a:gd name="T0" fmla="*/ 78 w 78"/>
                  <a:gd name="T1" fmla="*/ 68 h 68"/>
                  <a:gd name="T2" fmla="*/ 55 w 78"/>
                  <a:gd name="T3" fmla="*/ 7 h 68"/>
                  <a:gd name="T4" fmla="*/ 55 w 78"/>
                  <a:gd name="T5" fmla="*/ 7 h 68"/>
                  <a:gd name="T6" fmla="*/ 39 w 78"/>
                  <a:gd name="T7" fmla="*/ 4 h 68"/>
                  <a:gd name="T8" fmla="*/ 0 w 78"/>
                  <a:gd name="T9" fmla="*/ 57 h 68"/>
                  <a:gd name="T10" fmla="*/ 78 w 78"/>
                  <a:gd name="T1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8">
                    <a:moveTo>
                      <a:pt x="78" y="68"/>
                    </a:moveTo>
                    <a:cubicBezTo>
                      <a:pt x="74" y="47"/>
                      <a:pt x="66" y="26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1" y="1"/>
                      <a:pt x="44" y="0"/>
                      <a:pt x="39" y="4"/>
                    </a:cubicBezTo>
                    <a:cubicBezTo>
                      <a:pt x="23" y="19"/>
                      <a:pt x="9" y="38"/>
                      <a:pt x="0" y="57"/>
                    </a:cubicBezTo>
                    <a:cubicBezTo>
                      <a:pt x="78" y="68"/>
                      <a:pt x="78" y="68"/>
                      <a:pt x="78" y="68"/>
                    </a:cubicBezTo>
                  </a:path>
                </a:pathLst>
              </a:cu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88" name="Freeform 67"/>
              <p:cNvSpPr/>
              <p:nvPr/>
            </p:nvSpPr>
            <p:spPr bwMode="auto">
              <a:xfrm>
                <a:off x="4813" y="1997"/>
                <a:ext cx="251" cy="1178"/>
              </a:xfrm>
              <a:custGeom>
                <a:avLst/>
                <a:gdLst>
                  <a:gd name="T0" fmla="*/ 85 w 94"/>
                  <a:gd name="T1" fmla="*/ 0 h 441"/>
                  <a:gd name="T2" fmla="*/ 94 w 94"/>
                  <a:gd name="T3" fmla="*/ 52 h 441"/>
                  <a:gd name="T4" fmla="*/ 94 w 94"/>
                  <a:gd name="T5" fmla="*/ 441 h 441"/>
                  <a:gd name="T6" fmla="*/ 0 w 94"/>
                  <a:gd name="T7" fmla="*/ 441 h 441"/>
                  <a:gd name="T8" fmla="*/ 0 w 94"/>
                  <a:gd name="T9" fmla="*/ 52 h 441"/>
                  <a:gd name="T10" fmla="*/ 8 w 94"/>
                  <a:gd name="T11" fmla="*/ 0 h 441"/>
                  <a:gd name="T12" fmla="*/ 85 w 94"/>
                  <a:gd name="T13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441">
                    <a:moveTo>
                      <a:pt x="85" y="0"/>
                    </a:moveTo>
                    <a:cubicBezTo>
                      <a:pt x="90" y="16"/>
                      <a:pt x="94" y="35"/>
                      <a:pt x="94" y="52"/>
                    </a:cubicBezTo>
                    <a:cubicBezTo>
                      <a:pt x="94" y="441"/>
                      <a:pt x="94" y="441"/>
                      <a:pt x="94" y="441"/>
                    </a:cubicBezTo>
                    <a:cubicBezTo>
                      <a:pt x="0" y="441"/>
                      <a:pt x="0" y="441"/>
                      <a:pt x="0" y="4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34"/>
                      <a:pt x="2" y="17"/>
                      <a:pt x="8" y="0"/>
                    </a:cubicBezTo>
                    <a:cubicBezTo>
                      <a:pt x="85" y="0"/>
                      <a:pt x="85" y="0"/>
                      <a:pt x="8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116" name="Picture 68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24" y="1983"/>
                <a:ext cx="64" cy="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89" name="Freeform 69"/>
              <p:cNvSpPr>
                <a:spLocks noEditPoints="1"/>
              </p:cNvSpPr>
              <p:nvPr/>
            </p:nvSpPr>
            <p:spPr bwMode="auto">
              <a:xfrm>
                <a:off x="4813" y="1997"/>
                <a:ext cx="67" cy="1178"/>
              </a:xfrm>
              <a:custGeom>
                <a:avLst/>
                <a:gdLst>
                  <a:gd name="T0" fmla="*/ 23 w 25"/>
                  <a:gd name="T1" fmla="*/ 377 h 441"/>
                  <a:gd name="T2" fmla="*/ 0 w 25"/>
                  <a:gd name="T3" fmla="*/ 377 h 441"/>
                  <a:gd name="T4" fmla="*/ 0 w 25"/>
                  <a:gd name="T5" fmla="*/ 441 h 441"/>
                  <a:gd name="T6" fmla="*/ 23 w 25"/>
                  <a:gd name="T7" fmla="*/ 441 h 441"/>
                  <a:gd name="T8" fmla="*/ 23 w 25"/>
                  <a:gd name="T9" fmla="*/ 377 h 441"/>
                  <a:gd name="T10" fmla="*/ 25 w 25"/>
                  <a:gd name="T11" fmla="*/ 0 h 441"/>
                  <a:gd name="T12" fmla="*/ 8 w 25"/>
                  <a:gd name="T13" fmla="*/ 0 h 441"/>
                  <a:gd name="T14" fmla="*/ 0 w 25"/>
                  <a:gd name="T15" fmla="*/ 51 h 441"/>
                  <a:gd name="T16" fmla="*/ 0 w 25"/>
                  <a:gd name="T17" fmla="*/ 171 h 441"/>
                  <a:gd name="T18" fmla="*/ 12 w 25"/>
                  <a:gd name="T19" fmla="*/ 189 h 441"/>
                  <a:gd name="T20" fmla="*/ 23 w 25"/>
                  <a:gd name="T21" fmla="*/ 202 h 441"/>
                  <a:gd name="T22" fmla="*/ 23 w 25"/>
                  <a:gd name="T23" fmla="*/ 52 h 441"/>
                  <a:gd name="T24" fmla="*/ 25 w 25"/>
                  <a:gd name="T25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441">
                    <a:moveTo>
                      <a:pt x="23" y="377"/>
                    </a:moveTo>
                    <a:cubicBezTo>
                      <a:pt x="0" y="377"/>
                      <a:pt x="0" y="377"/>
                      <a:pt x="0" y="377"/>
                    </a:cubicBezTo>
                    <a:cubicBezTo>
                      <a:pt x="0" y="441"/>
                      <a:pt x="0" y="441"/>
                      <a:pt x="0" y="441"/>
                    </a:cubicBezTo>
                    <a:cubicBezTo>
                      <a:pt x="23" y="441"/>
                      <a:pt x="23" y="441"/>
                      <a:pt x="23" y="441"/>
                    </a:cubicBezTo>
                    <a:cubicBezTo>
                      <a:pt x="23" y="377"/>
                      <a:pt x="23" y="377"/>
                      <a:pt x="23" y="377"/>
                    </a:cubicBezTo>
                    <a:moveTo>
                      <a:pt x="25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16"/>
                      <a:pt x="0" y="34"/>
                      <a:pt x="0" y="5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12" y="189"/>
                      <a:pt x="12" y="189"/>
                      <a:pt x="12" y="189"/>
                    </a:cubicBezTo>
                    <a:cubicBezTo>
                      <a:pt x="16" y="193"/>
                      <a:pt x="20" y="198"/>
                      <a:pt x="23" y="20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37"/>
                      <a:pt x="23" y="16"/>
                      <a:pt x="25" y="0"/>
                    </a:cubicBezTo>
                  </a:path>
                </a:pathLst>
              </a:custGeom>
              <a:solidFill>
                <a:srgbClr val="E5E7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118" name="Picture 70"/>
              <p:cNvPicPr>
                <a:picLocks noChangeAspect="1" noChangeArrowheads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6" y="1716"/>
                <a:ext cx="441" cy="1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19" name="Picture 71"/>
              <p:cNvPicPr>
                <a:picLocks noChangeAspect="1" noChangeArrowheads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2" y="3046"/>
                <a:ext cx="120" cy="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20" name="Picture 72"/>
              <p:cNvPicPr>
                <a:picLocks noChangeAspect="1" noChangeArrowheads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3" y="3047"/>
                <a:ext cx="24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21" name="Picture 73"/>
              <p:cNvPicPr>
                <a:picLocks noChangeAspect="1" noChangeArrowheads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5" y="3046"/>
                <a:ext cx="56" cy="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22" name="Picture 74"/>
              <p:cNvPicPr>
                <a:picLocks noChangeAspect="1"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8" y="1861"/>
                <a:ext cx="96" cy="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23" name="Picture 75"/>
              <p:cNvPicPr>
                <a:picLocks noChangeAspect="1" noChangeArrowheads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6" y="3047"/>
                <a:ext cx="56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24" name="Picture 76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3" y="2983"/>
                <a:ext cx="88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25" name="Picture 77"/>
              <p:cNvPicPr>
                <a:picLocks noChangeAspect="1" noChangeArrowheads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0" y="2983"/>
                <a:ext cx="64" cy="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91" name="Rectangle 78"/>
              <p:cNvSpPr>
                <a:spLocks noChangeArrowheads="1"/>
              </p:cNvSpPr>
              <p:nvPr/>
            </p:nvSpPr>
            <p:spPr bwMode="auto">
              <a:xfrm>
                <a:off x="4160" y="2996"/>
                <a:ext cx="93" cy="8"/>
              </a:xfrm>
              <a:prstGeom prst="rect">
                <a:avLst/>
              </a:pr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92" name="Rectangle 79"/>
              <p:cNvSpPr>
                <a:spLocks noChangeArrowheads="1"/>
              </p:cNvSpPr>
              <p:nvPr/>
            </p:nvSpPr>
            <p:spPr bwMode="auto">
              <a:xfrm>
                <a:off x="4160" y="2996"/>
                <a:ext cx="93" cy="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93" name="Rectangle 80"/>
              <p:cNvSpPr>
                <a:spLocks noChangeArrowheads="1"/>
              </p:cNvSpPr>
              <p:nvPr/>
            </p:nvSpPr>
            <p:spPr bwMode="auto">
              <a:xfrm>
                <a:off x="4253" y="2996"/>
                <a:ext cx="64" cy="8"/>
              </a:xfrm>
              <a:prstGeom prst="rect">
                <a:avLst/>
              </a:prstGeom>
              <a:solidFill>
                <a:srgbClr val="AAAB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94" name="Rectangle 81"/>
              <p:cNvSpPr>
                <a:spLocks noChangeArrowheads="1"/>
              </p:cNvSpPr>
              <p:nvPr/>
            </p:nvSpPr>
            <p:spPr bwMode="auto">
              <a:xfrm>
                <a:off x="4253" y="2996"/>
                <a:ext cx="64" cy="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95" name="Freeform 82"/>
              <p:cNvSpPr>
                <a:spLocks noEditPoints="1"/>
              </p:cNvSpPr>
              <p:nvPr/>
            </p:nvSpPr>
            <p:spPr bwMode="auto">
              <a:xfrm>
                <a:off x="4813" y="2454"/>
                <a:ext cx="219" cy="550"/>
              </a:xfrm>
              <a:custGeom>
                <a:avLst/>
                <a:gdLst>
                  <a:gd name="T0" fmla="*/ 0 w 82"/>
                  <a:gd name="T1" fmla="*/ 202 h 206"/>
                  <a:gd name="T2" fmla="*/ 0 w 82"/>
                  <a:gd name="T3" fmla="*/ 202 h 206"/>
                  <a:gd name="T4" fmla="*/ 0 w 82"/>
                  <a:gd name="T5" fmla="*/ 206 h 206"/>
                  <a:gd name="T6" fmla="*/ 0 w 82"/>
                  <a:gd name="T7" fmla="*/ 206 h 206"/>
                  <a:gd name="T8" fmla="*/ 0 w 82"/>
                  <a:gd name="T9" fmla="*/ 202 h 206"/>
                  <a:gd name="T10" fmla="*/ 23 w 82"/>
                  <a:gd name="T11" fmla="*/ 31 h 206"/>
                  <a:gd name="T12" fmla="*/ 23 w 82"/>
                  <a:gd name="T13" fmla="*/ 48 h 206"/>
                  <a:gd name="T14" fmla="*/ 38 w 82"/>
                  <a:gd name="T15" fmla="*/ 62 h 206"/>
                  <a:gd name="T16" fmla="*/ 68 w 82"/>
                  <a:gd name="T17" fmla="*/ 133 h 206"/>
                  <a:gd name="T18" fmla="*/ 68 w 82"/>
                  <a:gd name="T19" fmla="*/ 202 h 206"/>
                  <a:gd name="T20" fmla="*/ 23 w 82"/>
                  <a:gd name="T21" fmla="*/ 202 h 206"/>
                  <a:gd name="T22" fmla="*/ 23 w 82"/>
                  <a:gd name="T23" fmla="*/ 206 h 206"/>
                  <a:gd name="T24" fmla="*/ 82 w 82"/>
                  <a:gd name="T25" fmla="*/ 206 h 206"/>
                  <a:gd name="T26" fmla="*/ 82 w 82"/>
                  <a:gd name="T27" fmla="*/ 133 h 206"/>
                  <a:gd name="T28" fmla="*/ 51 w 82"/>
                  <a:gd name="T29" fmla="*/ 61 h 206"/>
                  <a:gd name="T30" fmla="*/ 23 w 82"/>
                  <a:gd name="T31" fmla="*/ 31 h 206"/>
                  <a:gd name="T32" fmla="*/ 0 w 82"/>
                  <a:gd name="T33" fmla="*/ 0 h 206"/>
                  <a:gd name="T34" fmla="*/ 0 w 82"/>
                  <a:gd name="T35" fmla="*/ 20 h 206"/>
                  <a:gd name="T36" fmla="*/ 0 w 82"/>
                  <a:gd name="T37" fmla="*/ 20 h 206"/>
                  <a:gd name="T38" fmla="*/ 0 w 82"/>
                  <a:gd name="T39" fmla="*/ 0 h 206"/>
                  <a:gd name="T40" fmla="*/ 0 w 82"/>
                  <a:gd name="T41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2" h="206">
                    <a:moveTo>
                      <a:pt x="0" y="202"/>
                    </a:moveTo>
                    <a:cubicBezTo>
                      <a:pt x="0" y="202"/>
                      <a:pt x="0" y="202"/>
                      <a:pt x="0" y="202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02"/>
                      <a:pt x="0" y="202"/>
                      <a:pt x="0" y="202"/>
                    </a:cubicBezTo>
                    <a:moveTo>
                      <a:pt x="23" y="31"/>
                    </a:moveTo>
                    <a:cubicBezTo>
                      <a:pt x="23" y="48"/>
                      <a:pt x="23" y="48"/>
                      <a:pt x="23" y="48"/>
                    </a:cubicBezTo>
                    <a:cubicBezTo>
                      <a:pt x="28" y="53"/>
                      <a:pt x="33" y="58"/>
                      <a:pt x="38" y="62"/>
                    </a:cubicBezTo>
                    <a:cubicBezTo>
                      <a:pt x="57" y="81"/>
                      <a:pt x="68" y="106"/>
                      <a:pt x="68" y="133"/>
                    </a:cubicBezTo>
                    <a:cubicBezTo>
                      <a:pt x="68" y="202"/>
                      <a:pt x="68" y="202"/>
                      <a:pt x="68" y="202"/>
                    </a:cubicBezTo>
                    <a:cubicBezTo>
                      <a:pt x="23" y="202"/>
                      <a:pt x="23" y="202"/>
                      <a:pt x="23" y="202"/>
                    </a:cubicBezTo>
                    <a:cubicBezTo>
                      <a:pt x="23" y="206"/>
                      <a:pt x="23" y="206"/>
                      <a:pt x="23" y="206"/>
                    </a:cubicBezTo>
                    <a:cubicBezTo>
                      <a:pt x="82" y="206"/>
                      <a:pt x="82" y="206"/>
                      <a:pt x="82" y="206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82" y="106"/>
                      <a:pt x="71" y="79"/>
                      <a:pt x="51" y="61"/>
                    </a:cubicBezTo>
                    <a:cubicBezTo>
                      <a:pt x="42" y="52"/>
                      <a:pt x="32" y="42"/>
                      <a:pt x="23" y="31"/>
                    </a:cubicBezTo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97" name="Freeform 83"/>
              <p:cNvSpPr>
                <a:spLocks noEditPoints="1"/>
              </p:cNvSpPr>
              <p:nvPr/>
            </p:nvSpPr>
            <p:spPr bwMode="auto">
              <a:xfrm>
                <a:off x="4813" y="2454"/>
                <a:ext cx="62" cy="550"/>
              </a:xfrm>
              <a:custGeom>
                <a:avLst/>
                <a:gdLst>
                  <a:gd name="T0" fmla="*/ 23 w 23"/>
                  <a:gd name="T1" fmla="*/ 202 h 206"/>
                  <a:gd name="T2" fmla="*/ 0 w 23"/>
                  <a:gd name="T3" fmla="*/ 202 h 206"/>
                  <a:gd name="T4" fmla="*/ 0 w 23"/>
                  <a:gd name="T5" fmla="*/ 206 h 206"/>
                  <a:gd name="T6" fmla="*/ 23 w 23"/>
                  <a:gd name="T7" fmla="*/ 206 h 206"/>
                  <a:gd name="T8" fmla="*/ 23 w 23"/>
                  <a:gd name="T9" fmla="*/ 202 h 206"/>
                  <a:gd name="T10" fmla="*/ 0 w 23"/>
                  <a:gd name="T11" fmla="*/ 0 h 206"/>
                  <a:gd name="T12" fmla="*/ 0 w 23"/>
                  <a:gd name="T13" fmla="*/ 20 h 206"/>
                  <a:gd name="T14" fmla="*/ 23 w 23"/>
                  <a:gd name="T15" fmla="*/ 48 h 206"/>
                  <a:gd name="T16" fmla="*/ 23 w 23"/>
                  <a:gd name="T17" fmla="*/ 31 h 206"/>
                  <a:gd name="T18" fmla="*/ 12 w 23"/>
                  <a:gd name="T19" fmla="*/ 18 h 206"/>
                  <a:gd name="T20" fmla="*/ 0 w 23"/>
                  <a:gd name="T21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06">
                    <a:moveTo>
                      <a:pt x="23" y="202"/>
                    </a:moveTo>
                    <a:cubicBezTo>
                      <a:pt x="0" y="202"/>
                      <a:pt x="0" y="202"/>
                      <a:pt x="0" y="202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23" y="206"/>
                      <a:pt x="23" y="206"/>
                      <a:pt x="23" y="206"/>
                    </a:cubicBezTo>
                    <a:cubicBezTo>
                      <a:pt x="23" y="202"/>
                      <a:pt x="23" y="202"/>
                      <a:pt x="23" y="202"/>
                    </a:cubicBezTo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7" y="30"/>
                      <a:pt x="15" y="39"/>
                      <a:pt x="23" y="48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0" y="27"/>
                      <a:pt x="16" y="22"/>
                      <a:pt x="12" y="1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AAB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98" name="Rectangle 84"/>
              <p:cNvSpPr>
                <a:spLocks noChangeArrowheads="1"/>
              </p:cNvSpPr>
              <p:nvPr/>
            </p:nvSpPr>
            <p:spPr bwMode="auto">
              <a:xfrm>
                <a:off x="4451" y="2994"/>
                <a:ext cx="232" cy="187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99" name="Rectangle 85"/>
              <p:cNvSpPr>
                <a:spLocks noChangeArrowheads="1"/>
              </p:cNvSpPr>
              <p:nvPr/>
            </p:nvSpPr>
            <p:spPr bwMode="auto">
              <a:xfrm>
                <a:off x="4451" y="2994"/>
                <a:ext cx="232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01" name="Rectangle 86"/>
              <p:cNvSpPr>
                <a:spLocks noChangeArrowheads="1"/>
              </p:cNvSpPr>
              <p:nvPr/>
            </p:nvSpPr>
            <p:spPr bwMode="auto">
              <a:xfrm>
                <a:off x="4410" y="3173"/>
                <a:ext cx="315" cy="42"/>
              </a:xfrm>
              <a:prstGeom prst="rect">
                <a:avLst/>
              </a:pr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02" name="Freeform 87"/>
              <p:cNvSpPr/>
              <p:nvPr/>
            </p:nvSpPr>
            <p:spPr bwMode="auto">
              <a:xfrm>
                <a:off x="4136" y="2360"/>
                <a:ext cx="293" cy="636"/>
              </a:xfrm>
              <a:custGeom>
                <a:avLst/>
                <a:gdLst>
                  <a:gd name="T0" fmla="*/ 0 w 110"/>
                  <a:gd name="T1" fmla="*/ 238 h 238"/>
                  <a:gd name="T2" fmla="*/ 110 w 110"/>
                  <a:gd name="T3" fmla="*/ 238 h 238"/>
                  <a:gd name="T4" fmla="*/ 110 w 110"/>
                  <a:gd name="T5" fmla="*/ 0 h 238"/>
                  <a:gd name="T6" fmla="*/ 69 w 110"/>
                  <a:gd name="T7" fmla="*/ 54 h 238"/>
                  <a:gd name="T8" fmla="*/ 30 w 110"/>
                  <a:gd name="T9" fmla="*/ 98 h 238"/>
                  <a:gd name="T10" fmla="*/ 0 w 110"/>
                  <a:gd name="T11" fmla="*/ 168 h 238"/>
                  <a:gd name="T12" fmla="*/ 0 w 110"/>
                  <a:gd name="T13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238">
                    <a:moveTo>
                      <a:pt x="0" y="238"/>
                    </a:moveTo>
                    <a:cubicBezTo>
                      <a:pt x="110" y="238"/>
                      <a:pt x="110" y="238"/>
                      <a:pt x="110" y="238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69" y="54"/>
                      <a:pt x="69" y="54"/>
                      <a:pt x="69" y="54"/>
                    </a:cubicBezTo>
                    <a:cubicBezTo>
                      <a:pt x="58" y="70"/>
                      <a:pt x="44" y="84"/>
                      <a:pt x="30" y="98"/>
                    </a:cubicBezTo>
                    <a:cubicBezTo>
                      <a:pt x="11" y="116"/>
                      <a:pt x="0" y="141"/>
                      <a:pt x="0" y="168"/>
                    </a:cubicBezTo>
                    <a:cubicBezTo>
                      <a:pt x="0" y="238"/>
                      <a:pt x="0" y="238"/>
                      <a:pt x="0" y="238"/>
                    </a:cubicBezTo>
                  </a:path>
                </a:pathLst>
              </a:cu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136" name="Picture 88"/>
              <p:cNvPicPr>
                <a:picLocks noChangeAspect="1" noChangeArrowheads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5" y="2456"/>
                <a:ext cx="40" cy="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7" name="Picture 89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0" y="2395"/>
                <a:ext cx="64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8" name="Picture 90"/>
              <p:cNvPicPr>
                <a:picLocks noChangeAspect="1" noChangeArrowheads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5" y="2983"/>
                <a:ext cx="40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9" name="Picture 91"/>
              <p:cNvPicPr>
                <a:picLocks noChangeAspect="1" noChangeArrowheads="1"/>
              </p:cNvPicPr>
              <p:nvPr/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0" y="2983"/>
                <a:ext cx="64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03" name="Freeform 92"/>
              <p:cNvSpPr/>
              <p:nvPr/>
            </p:nvSpPr>
            <p:spPr bwMode="auto">
              <a:xfrm>
                <a:off x="4336" y="2406"/>
                <a:ext cx="58" cy="590"/>
              </a:xfrm>
              <a:custGeom>
                <a:avLst/>
                <a:gdLst>
                  <a:gd name="T0" fmla="*/ 58 w 58"/>
                  <a:gd name="T1" fmla="*/ 0 h 590"/>
                  <a:gd name="T2" fmla="*/ 16 w 58"/>
                  <a:gd name="T3" fmla="*/ 59 h 590"/>
                  <a:gd name="T4" fmla="*/ 0 w 58"/>
                  <a:gd name="T5" fmla="*/ 80 h 590"/>
                  <a:gd name="T6" fmla="*/ 0 w 58"/>
                  <a:gd name="T7" fmla="*/ 590 h 590"/>
                  <a:gd name="T8" fmla="*/ 16 w 58"/>
                  <a:gd name="T9" fmla="*/ 590 h 590"/>
                  <a:gd name="T10" fmla="*/ 58 w 58"/>
                  <a:gd name="T11" fmla="*/ 590 h 590"/>
                  <a:gd name="T12" fmla="*/ 58 w 58"/>
                  <a:gd name="T13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90">
                    <a:moveTo>
                      <a:pt x="58" y="0"/>
                    </a:moveTo>
                    <a:lnTo>
                      <a:pt x="16" y="59"/>
                    </a:lnTo>
                    <a:lnTo>
                      <a:pt x="0" y="80"/>
                    </a:lnTo>
                    <a:lnTo>
                      <a:pt x="0" y="590"/>
                    </a:lnTo>
                    <a:lnTo>
                      <a:pt x="16" y="590"/>
                    </a:lnTo>
                    <a:lnTo>
                      <a:pt x="58" y="59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4B36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05" name="Freeform 93"/>
              <p:cNvSpPr/>
              <p:nvPr/>
            </p:nvSpPr>
            <p:spPr bwMode="auto">
              <a:xfrm>
                <a:off x="4336" y="2406"/>
                <a:ext cx="58" cy="590"/>
              </a:xfrm>
              <a:custGeom>
                <a:avLst/>
                <a:gdLst>
                  <a:gd name="T0" fmla="*/ 58 w 58"/>
                  <a:gd name="T1" fmla="*/ 0 h 590"/>
                  <a:gd name="T2" fmla="*/ 16 w 58"/>
                  <a:gd name="T3" fmla="*/ 59 h 590"/>
                  <a:gd name="T4" fmla="*/ 0 w 58"/>
                  <a:gd name="T5" fmla="*/ 80 h 590"/>
                  <a:gd name="T6" fmla="*/ 0 w 58"/>
                  <a:gd name="T7" fmla="*/ 590 h 590"/>
                  <a:gd name="T8" fmla="*/ 16 w 58"/>
                  <a:gd name="T9" fmla="*/ 590 h 590"/>
                  <a:gd name="T10" fmla="*/ 58 w 58"/>
                  <a:gd name="T11" fmla="*/ 590 h 590"/>
                  <a:gd name="T12" fmla="*/ 58 w 58"/>
                  <a:gd name="T13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90">
                    <a:moveTo>
                      <a:pt x="58" y="0"/>
                    </a:moveTo>
                    <a:lnTo>
                      <a:pt x="16" y="59"/>
                    </a:lnTo>
                    <a:lnTo>
                      <a:pt x="0" y="80"/>
                    </a:lnTo>
                    <a:lnTo>
                      <a:pt x="0" y="590"/>
                    </a:lnTo>
                    <a:lnTo>
                      <a:pt x="16" y="590"/>
                    </a:lnTo>
                    <a:lnTo>
                      <a:pt x="58" y="590"/>
                    </a:lnTo>
                    <a:lnTo>
                      <a:pt x="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06" name="Freeform 94"/>
              <p:cNvSpPr/>
              <p:nvPr/>
            </p:nvSpPr>
            <p:spPr bwMode="auto">
              <a:xfrm>
                <a:off x="4704" y="2360"/>
                <a:ext cx="291" cy="634"/>
              </a:xfrm>
              <a:custGeom>
                <a:avLst/>
                <a:gdLst>
                  <a:gd name="T0" fmla="*/ 109 w 109"/>
                  <a:gd name="T1" fmla="*/ 237 h 237"/>
                  <a:gd name="T2" fmla="*/ 0 w 109"/>
                  <a:gd name="T3" fmla="*/ 237 h 237"/>
                  <a:gd name="T4" fmla="*/ 0 w 109"/>
                  <a:gd name="T5" fmla="*/ 0 h 237"/>
                  <a:gd name="T6" fmla="*/ 40 w 109"/>
                  <a:gd name="T7" fmla="*/ 54 h 237"/>
                  <a:gd name="T8" fmla="*/ 79 w 109"/>
                  <a:gd name="T9" fmla="*/ 97 h 237"/>
                  <a:gd name="T10" fmla="*/ 109 w 109"/>
                  <a:gd name="T11" fmla="*/ 168 h 237"/>
                  <a:gd name="T12" fmla="*/ 109 w 109"/>
                  <a:gd name="T13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237">
                    <a:moveTo>
                      <a:pt x="109" y="237"/>
                    </a:moveTo>
                    <a:cubicBezTo>
                      <a:pt x="0" y="237"/>
                      <a:pt x="0" y="237"/>
                      <a:pt x="0" y="23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52" y="70"/>
                      <a:pt x="65" y="84"/>
                      <a:pt x="79" y="97"/>
                    </a:cubicBezTo>
                    <a:cubicBezTo>
                      <a:pt x="98" y="116"/>
                      <a:pt x="109" y="141"/>
                      <a:pt x="109" y="168"/>
                    </a:cubicBezTo>
                    <a:cubicBezTo>
                      <a:pt x="109" y="237"/>
                      <a:pt x="109" y="237"/>
                      <a:pt x="109" y="237"/>
                    </a:cubicBezTo>
                  </a:path>
                </a:pathLst>
              </a:cu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143" name="Picture 95"/>
              <p:cNvPicPr>
                <a:picLocks noChangeAspect="1" noChangeArrowheads="1"/>
              </p:cNvPicPr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3" y="2389"/>
                <a:ext cx="80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44" name="Picture 96"/>
              <p:cNvPicPr>
                <a:picLocks noChangeAspect="1" noChangeArrowheads="1"/>
              </p:cNvPicPr>
              <p:nvPr/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3" y="2983"/>
                <a:ext cx="80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07" name="Freeform 97"/>
              <p:cNvSpPr/>
              <p:nvPr/>
            </p:nvSpPr>
            <p:spPr bwMode="auto">
              <a:xfrm>
                <a:off x="4744" y="2414"/>
                <a:ext cx="61" cy="580"/>
              </a:xfrm>
              <a:custGeom>
                <a:avLst/>
                <a:gdLst>
                  <a:gd name="T0" fmla="*/ 0 w 61"/>
                  <a:gd name="T1" fmla="*/ 0 h 580"/>
                  <a:gd name="T2" fmla="*/ 0 w 61"/>
                  <a:gd name="T3" fmla="*/ 580 h 580"/>
                  <a:gd name="T4" fmla="*/ 61 w 61"/>
                  <a:gd name="T5" fmla="*/ 580 h 580"/>
                  <a:gd name="T6" fmla="*/ 61 w 61"/>
                  <a:gd name="T7" fmla="*/ 85 h 580"/>
                  <a:gd name="T8" fmla="*/ 0 w 61"/>
                  <a:gd name="T9" fmla="*/ 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580">
                    <a:moveTo>
                      <a:pt x="0" y="0"/>
                    </a:moveTo>
                    <a:lnTo>
                      <a:pt x="0" y="580"/>
                    </a:lnTo>
                    <a:lnTo>
                      <a:pt x="61" y="580"/>
                    </a:lnTo>
                    <a:lnTo>
                      <a:pt x="61" y="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36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08" name="Freeform 98"/>
              <p:cNvSpPr/>
              <p:nvPr/>
            </p:nvSpPr>
            <p:spPr bwMode="auto">
              <a:xfrm>
                <a:off x="4744" y="2414"/>
                <a:ext cx="61" cy="580"/>
              </a:xfrm>
              <a:custGeom>
                <a:avLst/>
                <a:gdLst>
                  <a:gd name="T0" fmla="*/ 0 w 61"/>
                  <a:gd name="T1" fmla="*/ 0 h 580"/>
                  <a:gd name="T2" fmla="*/ 0 w 61"/>
                  <a:gd name="T3" fmla="*/ 580 h 580"/>
                  <a:gd name="T4" fmla="*/ 61 w 61"/>
                  <a:gd name="T5" fmla="*/ 580 h 580"/>
                  <a:gd name="T6" fmla="*/ 61 w 61"/>
                  <a:gd name="T7" fmla="*/ 85 h 580"/>
                  <a:gd name="T8" fmla="*/ 0 w 61"/>
                  <a:gd name="T9" fmla="*/ 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580">
                    <a:moveTo>
                      <a:pt x="0" y="0"/>
                    </a:moveTo>
                    <a:lnTo>
                      <a:pt x="0" y="580"/>
                    </a:lnTo>
                    <a:lnTo>
                      <a:pt x="61" y="580"/>
                    </a:lnTo>
                    <a:lnTo>
                      <a:pt x="61" y="8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09" name="Freeform 99"/>
              <p:cNvSpPr/>
              <p:nvPr/>
            </p:nvSpPr>
            <p:spPr bwMode="auto">
              <a:xfrm>
                <a:off x="4394" y="1754"/>
                <a:ext cx="350" cy="1306"/>
              </a:xfrm>
              <a:custGeom>
                <a:avLst/>
                <a:gdLst>
                  <a:gd name="T0" fmla="*/ 131 w 131"/>
                  <a:gd name="T1" fmla="*/ 489 h 489"/>
                  <a:gd name="T2" fmla="*/ 0 w 131"/>
                  <a:gd name="T3" fmla="*/ 489 h 489"/>
                  <a:gd name="T4" fmla="*/ 0 w 131"/>
                  <a:gd name="T5" fmla="*/ 103 h 489"/>
                  <a:gd name="T6" fmla="*/ 45 w 131"/>
                  <a:gd name="T7" fmla="*/ 10 h 489"/>
                  <a:gd name="T8" fmla="*/ 54 w 131"/>
                  <a:gd name="T9" fmla="*/ 4 h 489"/>
                  <a:gd name="T10" fmla="*/ 65 w 131"/>
                  <a:gd name="T11" fmla="*/ 0 h 489"/>
                  <a:gd name="T12" fmla="*/ 77 w 131"/>
                  <a:gd name="T13" fmla="*/ 4 h 489"/>
                  <a:gd name="T14" fmla="*/ 87 w 131"/>
                  <a:gd name="T15" fmla="*/ 11 h 489"/>
                  <a:gd name="T16" fmla="*/ 131 w 131"/>
                  <a:gd name="T17" fmla="*/ 101 h 489"/>
                  <a:gd name="T18" fmla="*/ 131 w 131"/>
                  <a:gd name="T19" fmla="*/ 489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1" h="489">
                    <a:moveTo>
                      <a:pt x="131" y="489"/>
                    </a:moveTo>
                    <a:cubicBezTo>
                      <a:pt x="0" y="489"/>
                      <a:pt x="0" y="489"/>
                      <a:pt x="0" y="489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67"/>
                      <a:pt x="17" y="33"/>
                      <a:pt x="45" y="1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7" y="2"/>
                      <a:pt x="61" y="0"/>
                      <a:pt x="65" y="0"/>
                    </a:cubicBezTo>
                    <a:cubicBezTo>
                      <a:pt x="70" y="0"/>
                      <a:pt x="74" y="2"/>
                      <a:pt x="77" y="4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114" y="33"/>
                      <a:pt x="131" y="66"/>
                      <a:pt x="131" y="101"/>
                    </a:cubicBezTo>
                    <a:cubicBezTo>
                      <a:pt x="131" y="489"/>
                      <a:pt x="131" y="489"/>
                      <a:pt x="131" y="48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148" name="Picture 100"/>
              <p:cNvPicPr>
                <a:picLocks noChangeAspect="1" noChangeArrowheads="1"/>
              </p:cNvPicPr>
              <p:nvPr/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2" y="1737"/>
                <a:ext cx="13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49" name="Picture 101"/>
              <p:cNvPicPr>
                <a:picLocks noChangeAspect="1" noChangeArrowheads="1"/>
              </p:cNvPicPr>
              <p:nvPr/>
            </p:nvPicPr>
            <p:blipFill>
              <a:blip r:embed="rId4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9" y="1847"/>
                <a:ext cx="3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0" name="Picture 102"/>
              <p:cNvPicPr>
                <a:picLocks noChangeAspect="1" noChangeArrowheads="1"/>
              </p:cNvPicPr>
              <p:nvPr/>
            </p:nvPicPr>
            <p:blipFill>
              <a:blip r:embed="rId4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3" y="1743"/>
                <a:ext cx="24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10" name="Freeform 103"/>
              <p:cNvSpPr/>
              <p:nvPr/>
            </p:nvSpPr>
            <p:spPr bwMode="auto">
              <a:xfrm>
                <a:off x="4400" y="1757"/>
                <a:ext cx="181" cy="1303"/>
              </a:xfrm>
              <a:custGeom>
                <a:avLst/>
                <a:gdLst>
                  <a:gd name="T0" fmla="*/ 58 w 68"/>
                  <a:gd name="T1" fmla="*/ 0 h 488"/>
                  <a:gd name="T2" fmla="*/ 58 w 68"/>
                  <a:gd name="T3" fmla="*/ 0 h 488"/>
                  <a:gd name="T4" fmla="*/ 52 w 68"/>
                  <a:gd name="T5" fmla="*/ 3 h 488"/>
                  <a:gd name="T6" fmla="*/ 43 w 68"/>
                  <a:gd name="T7" fmla="*/ 9 h 488"/>
                  <a:gd name="T8" fmla="*/ 16 w 68"/>
                  <a:gd name="T9" fmla="*/ 40 h 488"/>
                  <a:gd name="T10" fmla="*/ 11 w 68"/>
                  <a:gd name="T11" fmla="*/ 48 h 488"/>
                  <a:gd name="T12" fmla="*/ 0 w 68"/>
                  <a:gd name="T13" fmla="*/ 99 h 488"/>
                  <a:gd name="T14" fmla="*/ 0 w 68"/>
                  <a:gd name="T15" fmla="*/ 488 h 488"/>
                  <a:gd name="T16" fmla="*/ 23 w 68"/>
                  <a:gd name="T17" fmla="*/ 488 h 488"/>
                  <a:gd name="T18" fmla="*/ 23 w 68"/>
                  <a:gd name="T19" fmla="*/ 99 h 488"/>
                  <a:gd name="T20" fmla="*/ 68 w 68"/>
                  <a:gd name="T21" fmla="*/ 7 h 488"/>
                  <a:gd name="T22" fmla="*/ 68 w 68"/>
                  <a:gd name="T23" fmla="*/ 7 h 488"/>
                  <a:gd name="T24" fmla="*/ 68 w 68"/>
                  <a:gd name="T25" fmla="*/ 7 h 488"/>
                  <a:gd name="T26" fmla="*/ 58 w 68"/>
                  <a:gd name="T27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488">
                    <a:moveTo>
                      <a:pt x="58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56" y="1"/>
                      <a:pt x="53" y="2"/>
                      <a:pt x="52" y="3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33" y="18"/>
                      <a:pt x="23" y="28"/>
                      <a:pt x="16" y="40"/>
                    </a:cubicBezTo>
                    <a:cubicBezTo>
                      <a:pt x="14" y="42"/>
                      <a:pt x="13" y="45"/>
                      <a:pt x="11" y="48"/>
                    </a:cubicBezTo>
                    <a:cubicBezTo>
                      <a:pt x="4" y="64"/>
                      <a:pt x="0" y="81"/>
                      <a:pt x="0" y="99"/>
                    </a:cubicBezTo>
                    <a:cubicBezTo>
                      <a:pt x="0" y="488"/>
                      <a:pt x="0" y="488"/>
                      <a:pt x="0" y="488"/>
                    </a:cubicBezTo>
                    <a:cubicBezTo>
                      <a:pt x="23" y="488"/>
                      <a:pt x="23" y="488"/>
                      <a:pt x="23" y="488"/>
                    </a:cubicBezTo>
                    <a:cubicBezTo>
                      <a:pt x="23" y="99"/>
                      <a:pt x="23" y="99"/>
                      <a:pt x="23" y="99"/>
                    </a:cubicBezTo>
                    <a:cubicBezTo>
                      <a:pt x="23" y="63"/>
                      <a:pt x="40" y="29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58" y="0"/>
                      <a:pt x="58" y="0"/>
                      <a:pt x="58" y="0"/>
                    </a:cubicBezTo>
                  </a:path>
                </a:pathLst>
              </a:custGeom>
              <a:solidFill>
                <a:srgbClr val="EDE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11" name="Freeform 104"/>
              <p:cNvSpPr/>
              <p:nvPr/>
            </p:nvSpPr>
            <p:spPr bwMode="auto">
              <a:xfrm>
                <a:off x="4453" y="1754"/>
                <a:ext cx="232" cy="93"/>
              </a:xfrm>
              <a:custGeom>
                <a:avLst/>
                <a:gdLst>
                  <a:gd name="T0" fmla="*/ 0 w 87"/>
                  <a:gd name="T1" fmla="*/ 35 h 35"/>
                  <a:gd name="T2" fmla="*/ 87 w 87"/>
                  <a:gd name="T3" fmla="*/ 34 h 35"/>
                  <a:gd name="T4" fmla="*/ 65 w 87"/>
                  <a:gd name="T5" fmla="*/ 11 h 35"/>
                  <a:gd name="T6" fmla="*/ 55 w 87"/>
                  <a:gd name="T7" fmla="*/ 4 h 35"/>
                  <a:gd name="T8" fmla="*/ 43 w 87"/>
                  <a:gd name="T9" fmla="*/ 0 h 35"/>
                  <a:gd name="T10" fmla="*/ 32 w 87"/>
                  <a:gd name="T11" fmla="*/ 4 h 35"/>
                  <a:gd name="T12" fmla="*/ 23 w 87"/>
                  <a:gd name="T13" fmla="*/ 10 h 35"/>
                  <a:gd name="T14" fmla="*/ 0 w 87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35">
                    <a:moveTo>
                      <a:pt x="0" y="35"/>
                    </a:moveTo>
                    <a:cubicBezTo>
                      <a:pt x="87" y="34"/>
                      <a:pt x="87" y="34"/>
                      <a:pt x="87" y="34"/>
                    </a:cubicBezTo>
                    <a:cubicBezTo>
                      <a:pt x="81" y="26"/>
                      <a:pt x="73" y="18"/>
                      <a:pt x="65" y="11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2" y="2"/>
                      <a:pt x="48" y="0"/>
                      <a:pt x="43" y="0"/>
                    </a:cubicBezTo>
                    <a:cubicBezTo>
                      <a:pt x="39" y="0"/>
                      <a:pt x="35" y="2"/>
                      <a:pt x="32" y="4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14" y="18"/>
                      <a:pt x="6" y="26"/>
                      <a:pt x="0" y="35"/>
                    </a:cubicBezTo>
                  </a:path>
                </a:pathLst>
              </a:cu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12" name="Freeform 105"/>
              <p:cNvSpPr/>
              <p:nvPr/>
            </p:nvSpPr>
            <p:spPr bwMode="auto">
              <a:xfrm>
                <a:off x="4624" y="2067"/>
                <a:ext cx="56" cy="96"/>
              </a:xfrm>
              <a:custGeom>
                <a:avLst/>
                <a:gdLst>
                  <a:gd name="T0" fmla="*/ 17 w 21"/>
                  <a:gd name="T1" fmla="*/ 36 h 36"/>
                  <a:gd name="T2" fmla="*/ 13 w 21"/>
                  <a:gd name="T3" fmla="*/ 32 h 36"/>
                  <a:gd name="T4" fmla="*/ 2 w 21"/>
                  <a:gd name="T5" fmla="*/ 7 h 36"/>
                  <a:gd name="T6" fmla="*/ 2 w 21"/>
                  <a:gd name="T7" fmla="*/ 1 h 36"/>
                  <a:gd name="T8" fmla="*/ 7 w 21"/>
                  <a:gd name="T9" fmla="*/ 1 h 36"/>
                  <a:gd name="T10" fmla="*/ 21 w 21"/>
                  <a:gd name="T11" fmla="*/ 32 h 36"/>
                  <a:gd name="T12" fmla="*/ 17 w 21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6">
                    <a:moveTo>
                      <a:pt x="17" y="36"/>
                    </a:moveTo>
                    <a:cubicBezTo>
                      <a:pt x="15" y="36"/>
                      <a:pt x="13" y="34"/>
                      <a:pt x="13" y="32"/>
                    </a:cubicBezTo>
                    <a:cubicBezTo>
                      <a:pt x="13" y="23"/>
                      <a:pt x="9" y="13"/>
                      <a:pt x="2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3" y="0"/>
                      <a:pt x="6" y="0"/>
                      <a:pt x="7" y="1"/>
                    </a:cubicBezTo>
                    <a:cubicBezTo>
                      <a:pt x="16" y="9"/>
                      <a:pt x="21" y="20"/>
                      <a:pt x="21" y="32"/>
                    </a:cubicBezTo>
                    <a:cubicBezTo>
                      <a:pt x="21" y="34"/>
                      <a:pt x="19" y="36"/>
                      <a:pt x="17" y="36"/>
                    </a:cubicBezTo>
                  </a:path>
                </a:pathLst>
              </a:cu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13" name="Freeform 106"/>
              <p:cNvSpPr/>
              <p:nvPr/>
            </p:nvSpPr>
            <p:spPr bwMode="auto">
              <a:xfrm>
                <a:off x="4453" y="2040"/>
                <a:ext cx="166" cy="123"/>
              </a:xfrm>
              <a:custGeom>
                <a:avLst/>
                <a:gdLst>
                  <a:gd name="T0" fmla="*/ 4 w 62"/>
                  <a:gd name="T1" fmla="*/ 46 h 46"/>
                  <a:gd name="T2" fmla="*/ 0 w 62"/>
                  <a:gd name="T3" fmla="*/ 42 h 46"/>
                  <a:gd name="T4" fmla="*/ 43 w 62"/>
                  <a:gd name="T5" fmla="*/ 0 h 46"/>
                  <a:gd name="T6" fmla="*/ 59 w 62"/>
                  <a:gd name="T7" fmla="*/ 3 h 46"/>
                  <a:gd name="T8" fmla="*/ 61 w 62"/>
                  <a:gd name="T9" fmla="*/ 8 h 46"/>
                  <a:gd name="T10" fmla="*/ 56 w 62"/>
                  <a:gd name="T11" fmla="*/ 11 h 46"/>
                  <a:gd name="T12" fmla="*/ 43 w 62"/>
                  <a:gd name="T13" fmla="*/ 8 h 46"/>
                  <a:gd name="T14" fmla="*/ 8 w 62"/>
                  <a:gd name="T15" fmla="*/ 42 h 46"/>
                  <a:gd name="T16" fmla="*/ 4 w 62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46">
                    <a:moveTo>
                      <a:pt x="4" y="46"/>
                    </a:moveTo>
                    <a:cubicBezTo>
                      <a:pt x="2" y="46"/>
                      <a:pt x="0" y="44"/>
                      <a:pt x="0" y="42"/>
                    </a:cubicBezTo>
                    <a:cubicBezTo>
                      <a:pt x="0" y="19"/>
                      <a:pt x="19" y="0"/>
                      <a:pt x="43" y="0"/>
                    </a:cubicBezTo>
                    <a:cubicBezTo>
                      <a:pt x="48" y="0"/>
                      <a:pt x="54" y="1"/>
                      <a:pt x="59" y="3"/>
                    </a:cubicBezTo>
                    <a:cubicBezTo>
                      <a:pt x="61" y="4"/>
                      <a:pt x="62" y="6"/>
                      <a:pt x="61" y="8"/>
                    </a:cubicBezTo>
                    <a:cubicBezTo>
                      <a:pt x="61" y="10"/>
                      <a:pt x="58" y="11"/>
                      <a:pt x="56" y="11"/>
                    </a:cubicBezTo>
                    <a:cubicBezTo>
                      <a:pt x="52" y="9"/>
                      <a:pt x="47" y="8"/>
                      <a:pt x="43" y="8"/>
                    </a:cubicBezTo>
                    <a:cubicBezTo>
                      <a:pt x="24" y="8"/>
                      <a:pt x="8" y="23"/>
                      <a:pt x="8" y="42"/>
                    </a:cubicBezTo>
                    <a:cubicBezTo>
                      <a:pt x="8" y="44"/>
                      <a:pt x="7" y="46"/>
                      <a:pt x="4" y="46"/>
                    </a:cubicBezTo>
                  </a:path>
                </a:pathLst>
              </a:cu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14" name="Rectangle 107"/>
              <p:cNvSpPr>
                <a:spLocks noChangeArrowheads="1"/>
              </p:cNvSpPr>
              <p:nvPr/>
            </p:nvSpPr>
            <p:spPr bwMode="auto">
              <a:xfrm>
                <a:off x="4496" y="3082"/>
                <a:ext cx="141" cy="10"/>
              </a:xfrm>
              <a:prstGeom prst="rect">
                <a:avLst/>
              </a:pr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15" name="Rectangle 108"/>
              <p:cNvSpPr>
                <a:spLocks noChangeArrowheads="1"/>
              </p:cNvSpPr>
              <p:nvPr/>
            </p:nvSpPr>
            <p:spPr bwMode="auto">
              <a:xfrm>
                <a:off x="4496" y="3111"/>
                <a:ext cx="141" cy="11"/>
              </a:xfrm>
              <a:prstGeom prst="rect">
                <a:avLst/>
              </a:pr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16" name="Rectangle 109"/>
              <p:cNvSpPr>
                <a:spLocks noChangeArrowheads="1"/>
              </p:cNvSpPr>
              <p:nvPr/>
            </p:nvSpPr>
            <p:spPr bwMode="auto">
              <a:xfrm>
                <a:off x="4496" y="3138"/>
                <a:ext cx="141" cy="10"/>
              </a:xfrm>
              <a:prstGeom prst="rect">
                <a:avLst/>
              </a:pr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17" name="Rectangle 110"/>
              <p:cNvSpPr>
                <a:spLocks noChangeArrowheads="1"/>
              </p:cNvSpPr>
              <p:nvPr/>
            </p:nvSpPr>
            <p:spPr bwMode="auto">
              <a:xfrm>
                <a:off x="5598" y="3210"/>
                <a:ext cx="27" cy="29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18" name="Freeform 111"/>
              <p:cNvSpPr/>
              <p:nvPr/>
            </p:nvSpPr>
            <p:spPr bwMode="auto">
              <a:xfrm>
                <a:off x="5865" y="3191"/>
                <a:ext cx="37" cy="38"/>
              </a:xfrm>
              <a:custGeom>
                <a:avLst/>
                <a:gdLst>
                  <a:gd name="T0" fmla="*/ 37 w 37"/>
                  <a:gd name="T1" fmla="*/ 27 h 38"/>
                  <a:gd name="T2" fmla="*/ 13 w 37"/>
                  <a:gd name="T3" fmla="*/ 38 h 38"/>
                  <a:gd name="T4" fmla="*/ 0 w 37"/>
                  <a:gd name="T5" fmla="*/ 11 h 38"/>
                  <a:gd name="T6" fmla="*/ 24 w 37"/>
                  <a:gd name="T7" fmla="*/ 0 h 38"/>
                  <a:gd name="T8" fmla="*/ 37 w 37"/>
                  <a:gd name="T9" fmla="*/ 2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8">
                    <a:moveTo>
                      <a:pt x="37" y="27"/>
                    </a:moveTo>
                    <a:lnTo>
                      <a:pt x="13" y="38"/>
                    </a:lnTo>
                    <a:lnTo>
                      <a:pt x="0" y="11"/>
                    </a:lnTo>
                    <a:lnTo>
                      <a:pt x="24" y="0"/>
                    </a:lnTo>
                    <a:lnTo>
                      <a:pt x="37" y="2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19" name="Freeform 112"/>
              <p:cNvSpPr/>
              <p:nvPr/>
            </p:nvSpPr>
            <p:spPr bwMode="auto">
              <a:xfrm>
                <a:off x="5865" y="3191"/>
                <a:ext cx="37" cy="38"/>
              </a:xfrm>
              <a:custGeom>
                <a:avLst/>
                <a:gdLst>
                  <a:gd name="T0" fmla="*/ 37 w 37"/>
                  <a:gd name="T1" fmla="*/ 27 h 38"/>
                  <a:gd name="T2" fmla="*/ 13 w 37"/>
                  <a:gd name="T3" fmla="*/ 38 h 38"/>
                  <a:gd name="T4" fmla="*/ 0 w 37"/>
                  <a:gd name="T5" fmla="*/ 11 h 38"/>
                  <a:gd name="T6" fmla="*/ 24 w 37"/>
                  <a:gd name="T7" fmla="*/ 0 h 38"/>
                  <a:gd name="T8" fmla="*/ 37 w 37"/>
                  <a:gd name="T9" fmla="*/ 2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8">
                    <a:moveTo>
                      <a:pt x="37" y="27"/>
                    </a:moveTo>
                    <a:lnTo>
                      <a:pt x="13" y="38"/>
                    </a:lnTo>
                    <a:lnTo>
                      <a:pt x="0" y="11"/>
                    </a:lnTo>
                    <a:lnTo>
                      <a:pt x="24" y="0"/>
                    </a:lnTo>
                    <a:lnTo>
                      <a:pt x="37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20" name="Freeform 113"/>
              <p:cNvSpPr/>
              <p:nvPr/>
            </p:nvSpPr>
            <p:spPr bwMode="auto">
              <a:xfrm>
                <a:off x="5585" y="2702"/>
                <a:ext cx="237" cy="519"/>
              </a:xfrm>
              <a:custGeom>
                <a:avLst/>
                <a:gdLst>
                  <a:gd name="T0" fmla="*/ 237 w 237"/>
                  <a:gd name="T1" fmla="*/ 0 h 519"/>
                  <a:gd name="T2" fmla="*/ 192 w 237"/>
                  <a:gd name="T3" fmla="*/ 99 h 519"/>
                  <a:gd name="T4" fmla="*/ 99 w 237"/>
                  <a:gd name="T5" fmla="*/ 241 h 519"/>
                  <a:gd name="T6" fmla="*/ 56 w 237"/>
                  <a:gd name="T7" fmla="*/ 519 h 519"/>
                  <a:gd name="T8" fmla="*/ 0 w 237"/>
                  <a:gd name="T9" fmla="*/ 519 h 519"/>
                  <a:gd name="T10" fmla="*/ 16 w 237"/>
                  <a:gd name="T11" fmla="*/ 257 h 519"/>
                  <a:gd name="T12" fmla="*/ 75 w 237"/>
                  <a:gd name="T13" fmla="*/ 72 h 519"/>
                  <a:gd name="T14" fmla="*/ 88 w 237"/>
                  <a:gd name="T15" fmla="*/ 0 h 519"/>
                  <a:gd name="T16" fmla="*/ 237 w 237"/>
                  <a:gd name="T1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519">
                    <a:moveTo>
                      <a:pt x="237" y="0"/>
                    </a:moveTo>
                    <a:lnTo>
                      <a:pt x="192" y="99"/>
                    </a:lnTo>
                    <a:lnTo>
                      <a:pt x="99" y="241"/>
                    </a:lnTo>
                    <a:lnTo>
                      <a:pt x="56" y="519"/>
                    </a:lnTo>
                    <a:lnTo>
                      <a:pt x="0" y="519"/>
                    </a:lnTo>
                    <a:lnTo>
                      <a:pt x="16" y="257"/>
                    </a:lnTo>
                    <a:lnTo>
                      <a:pt x="75" y="72"/>
                    </a:lnTo>
                    <a:lnTo>
                      <a:pt x="88" y="0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21" name="Freeform 114"/>
              <p:cNvSpPr/>
              <p:nvPr/>
            </p:nvSpPr>
            <p:spPr bwMode="auto">
              <a:xfrm>
                <a:off x="5585" y="2702"/>
                <a:ext cx="237" cy="519"/>
              </a:xfrm>
              <a:custGeom>
                <a:avLst/>
                <a:gdLst>
                  <a:gd name="T0" fmla="*/ 237 w 237"/>
                  <a:gd name="T1" fmla="*/ 0 h 519"/>
                  <a:gd name="T2" fmla="*/ 192 w 237"/>
                  <a:gd name="T3" fmla="*/ 99 h 519"/>
                  <a:gd name="T4" fmla="*/ 99 w 237"/>
                  <a:gd name="T5" fmla="*/ 241 h 519"/>
                  <a:gd name="T6" fmla="*/ 56 w 237"/>
                  <a:gd name="T7" fmla="*/ 519 h 519"/>
                  <a:gd name="T8" fmla="*/ 0 w 237"/>
                  <a:gd name="T9" fmla="*/ 519 h 519"/>
                  <a:gd name="T10" fmla="*/ 16 w 237"/>
                  <a:gd name="T11" fmla="*/ 257 h 519"/>
                  <a:gd name="T12" fmla="*/ 75 w 237"/>
                  <a:gd name="T13" fmla="*/ 72 h 519"/>
                  <a:gd name="T14" fmla="*/ 88 w 237"/>
                  <a:gd name="T15" fmla="*/ 0 h 519"/>
                  <a:gd name="T16" fmla="*/ 237 w 237"/>
                  <a:gd name="T1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519">
                    <a:moveTo>
                      <a:pt x="237" y="0"/>
                    </a:moveTo>
                    <a:lnTo>
                      <a:pt x="192" y="99"/>
                    </a:lnTo>
                    <a:lnTo>
                      <a:pt x="99" y="241"/>
                    </a:lnTo>
                    <a:lnTo>
                      <a:pt x="56" y="519"/>
                    </a:lnTo>
                    <a:lnTo>
                      <a:pt x="0" y="519"/>
                    </a:lnTo>
                    <a:lnTo>
                      <a:pt x="16" y="257"/>
                    </a:lnTo>
                    <a:lnTo>
                      <a:pt x="75" y="72"/>
                    </a:lnTo>
                    <a:lnTo>
                      <a:pt x="88" y="0"/>
                    </a:lnTo>
                    <a:lnTo>
                      <a:pt x="2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163" name="Picture 115"/>
              <p:cNvPicPr>
                <a:picLocks noChangeAspect="1" noChangeArrowheads="1"/>
              </p:cNvPicPr>
              <p:nvPr/>
            </p:nvPicPr>
            <p:blipFill>
              <a:blip r:embed="rId4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2" y="2730"/>
                <a:ext cx="80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22" name="Freeform 116"/>
              <p:cNvSpPr/>
              <p:nvPr/>
            </p:nvSpPr>
            <p:spPr bwMode="auto">
              <a:xfrm>
                <a:off x="5692" y="2921"/>
                <a:ext cx="5" cy="11"/>
              </a:xfrm>
              <a:custGeom>
                <a:avLst/>
                <a:gdLst>
                  <a:gd name="T0" fmla="*/ 5 w 5"/>
                  <a:gd name="T1" fmla="*/ 0 h 11"/>
                  <a:gd name="T2" fmla="*/ 0 w 5"/>
                  <a:gd name="T3" fmla="*/ 11 h 11"/>
                  <a:gd name="T4" fmla="*/ 0 w 5"/>
                  <a:gd name="T5" fmla="*/ 11 h 11"/>
                  <a:gd name="T6" fmla="*/ 5 w 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1">
                    <a:moveTo>
                      <a:pt x="5" y="0"/>
                    </a:moveTo>
                    <a:lnTo>
                      <a:pt x="0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A2B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23" name="Freeform 117"/>
              <p:cNvSpPr/>
              <p:nvPr/>
            </p:nvSpPr>
            <p:spPr bwMode="auto">
              <a:xfrm>
                <a:off x="5692" y="2921"/>
                <a:ext cx="5" cy="11"/>
              </a:xfrm>
              <a:custGeom>
                <a:avLst/>
                <a:gdLst>
                  <a:gd name="T0" fmla="*/ 5 w 5"/>
                  <a:gd name="T1" fmla="*/ 0 h 11"/>
                  <a:gd name="T2" fmla="*/ 0 w 5"/>
                  <a:gd name="T3" fmla="*/ 11 h 11"/>
                  <a:gd name="T4" fmla="*/ 0 w 5"/>
                  <a:gd name="T5" fmla="*/ 11 h 11"/>
                  <a:gd name="T6" fmla="*/ 5 w 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1">
                    <a:moveTo>
                      <a:pt x="5" y="0"/>
                    </a:moveTo>
                    <a:lnTo>
                      <a:pt x="0" y="11"/>
                    </a:lnTo>
                    <a:lnTo>
                      <a:pt x="0" y="11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24" name="Freeform 118"/>
              <p:cNvSpPr/>
              <p:nvPr/>
            </p:nvSpPr>
            <p:spPr bwMode="auto">
              <a:xfrm>
                <a:off x="5652" y="2766"/>
                <a:ext cx="56" cy="177"/>
              </a:xfrm>
              <a:custGeom>
                <a:avLst/>
                <a:gdLst>
                  <a:gd name="T0" fmla="*/ 3 w 21"/>
                  <a:gd name="T1" fmla="*/ 0 h 66"/>
                  <a:gd name="T2" fmla="*/ 3 w 21"/>
                  <a:gd name="T3" fmla="*/ 3 h 66"/>
                  <a:gd name="T4" fmla="*/ 0 w 21"/>
                  <a:gd name="T5" fmla="*/ 11 h 66"/>
                  <a:gd name="T6" fmla="*/ 12 w 21"/>
                  <a:gd name="T7" fmla="*/ 66 h 66"/>
                  <a:gd name="T8" fmla="*/ 14 w 21"/>
                  <a:gd name="T9" fmla="*/ 63 h 66"/>
                  <a:gd name="T10" fmla="*/ 15 w 21"/>
                  <a:gd name="T11" fmla="*/ 62 h 66"/>
                  <a:gd name="T12" fmla="*/ 17 w 21"/>
                  <a:gd name="T13" fmla="*/ 58 h 66"/>
                  <a:gd name="T14" fmla="*/ 21 w 21"/>
                  <a:gd name="T15" fmla="*/ 52 h 66"/>
                  <a:gd name="T16" fmla="*/ 3 w 21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6">
                    <a:moveTo>
                      <a:pt x="3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6" y="25"/>
                      <a:pt x="11" y="45"/>
                      <a:pt x="12" y="66"/>
                    </a:cubicBezTo>
                    <a:cubicBezTo>
                      <a:pt x="14" y="63"/>
                      <a:pt x="14" y="63"/>
                      <a:pt x="14" y="63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493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25" name="Rectangle 119"/>
              <p:cNvSpPr>
                <a:spLocks noChangeArrowheads="1"/>
              </p:cNvSpPr>
              <p:nvPr/>
            </p:nvSpPr>
            <p:spPr bwMode="auto">
              <a:xfrm>
                <a:off x="5820" y="2334"/>
                <a:ext cx="58" cy="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26" name="Rectangle 120"/>
              <p:cNvSpPr>
                <a:spLocks noChangeArrowheads="1"/>
              </p:cNvSpPr>
              <p:nvPr/>
            </p:nvSpPr>
            <p:spPr bwMode="auto">
              <a:xfrm>
                <a:off x="5820" y="2334"/>
                <a:ext cx="58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27" name="Freeform 121"/>
              <p:cNvSpPr/>
              <p:nvPr/>
            </p:nvSpPr>
            <p:spPr bwMode="auto">
              <a:xfrm>
                <a:off x="5673" y="2382"/>
                <a:ext cx="243" cy="320"/>
              </a:xfrm>
              <a:custGeom>
                <a:avLst/>
                <a:gdLst>
                  <a:gd name="T0" fmla="*/ 53 w 91"/>
                  <a:gd name="T1" fmla="*/ 0 h 120"/>
                  <a:gd name="T2" fmla="*/ 80 w 91"/>
                  <a:gd name="T3" fmla="*/ 2 h 120"/>
                  <a:gd name="T4" fmla="*/ 80 w 91"/>
                  <a:gd name="T5" fmla="*/ 7 h 120"/>
                  <a:gd name="T6" fmla="*/ 91 w 91"/>
                  <a:gd name="T7" fmla="*/ 30 h 120"/>
                  <a:gd name="T8" fmla="*/ 56 w 91"/>
                  <a:gd name="T9" fmla="*/ 120 h 120"/>
                  <a:gd name="T10" fmla="*/ 0 w 91"/>
                  <a:gd name="T11" fmla="*/ 120 h 120"/>
                  <a:gd name="T12" fmla="*/ 24 w 91"/>
                  <a:gd name="T13" fmla="*/ 54 h 120"/>
                  <a:gd name="T14" fmla="*/ 43 w 91"/>
                  <a:gd name="T15" fmla="*/ 13 h 120"/>
                  <a:gd name="T16" fmla="*/ 53 w 91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120">
                    <a:moveTo>
                      <a:pt x="53" y="0"/>
                    </a:moveTo>
                    <a:cubicBezTo>
                      <a:pt x="80" y="2"/>
                      <a:pt x="80" y="2"/>
                      <a:pt x="80" y="2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0" y="7"/>
                      <a:pt x="91" y="22"/>
                      <a:pt x="91" y="30"/>
                    </a:cubicBezTo>
                    <a:cubicBezTo>
                      <a:pt x="90" y="38"/>
                      <a:pt x="61" y="117"/>
                      <a:pt x="56" y="12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0"/>
                      <a:pt x="23" y="61"/>
                      <a:pt x="24" y="54"/>
                    </a:cubicBezTo>
                    <a:cubicBezTo>
                      <a:pt x="24" y="54"/>
                      <a:pt x="31" y="23"/>
                      <a:pt x="43" y="13"/>
                    </a:cubicBezTo>
                    <a:cubicBezTo>
                      <a:pt x="43" y="13"/>
                      <a:pt x="53" y="6"/>
                      <a:pt x="53" y="0"/>
                    </a:cubicBezTo>
                  </a:path>
                </a:pathLst>
              </a:custGeom>
              <a:solidFill>
                <a:srgbClr val="623F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170" name="Picture 122"/>
              <p:cNvPicPr>
                <a:picLocks noChangeAspect="1" noChangeArrowheads="1"/>
              </p:cNvPicPr>
              <p:nvPr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12" y="2584"/>
                <a:ext cx="72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28" name="Freeform 123"/>
              <p:cNvSpPr/>
              <p:nvPr/>
            </p:nvSpPr>
            <p:spPr bwMode="auto">
              <a:xfrm>
                <a:off x="5804" y="2387"/>
                <a:ext cx="112" cy="315"/>
              </a:xfrm>
              <a:custGeom>
                <a:avLst/>
                <a:gdLst>
                  <a:gd name="T0" fmla="*/ 31 w 42"/>
                  <a:gd name="T1" fmla="*/ 0 h 118"/>
                  <a:gd name="T2" fmla="*/ 23 w 42"/>
                  <a:gd name="T3" fmla="*/ 0 h 118"/>
                  <a:gd name="T4" fmla="*/ 23 w 42"/>
                  <a:gd name="T5" fmla="*/ 5 h 118"/>
                  <a:gd name="T6" fmla="*/ 34 w 42"/>
                  <a:gd name="T7" fmla="*/ 28 h 118"/>
                  <a:gd name="T8" fmla="*/ 0 w 42"/>
                  <a:gd name="T9" fmla="*/ 118 h 118"/>
                  <a:gd name="T10" fmla="*/ 7 w 42"/>
                  <a:gd name="T11" fmla="*/ 118 h 118"/>
                  <a:gd name="T12" fmla="*/ 25 w 42"/>
                  <a:gd name="T13" fmla="*/ 77 h 118"/>
                  <a:gd name="T14" fmla="*/ 42 w 42"/>
                  <a:gd name="T15" fmla="*/ 28 h 118"/>
                  <a:gd name="T16" fmla="*/ 31 w 42"/>
                  <a:gd name="T17" fmla="*/ 5 h 118"/>
                  <a:gd name="T18" fmla="*/ 31 w 42"/>
                  <a:gd name="T19" fmla="*/ 5 h 118"/>
                  <a:gd name="T20" fmla="*/ 31 w 42"/>
                  <a:gd name="T21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118">
                    <a:moveTo>
                      <a:pt x="31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35" y="20"/>
                      <a:pt x="34" y="28"/>
                    </a:cubicBezTo>
                    <a:cubicBezTo>
                      <a:pt x="34" y="36"/>
                      <a:pt x="4" y="115"/>
                      <a:pt x="0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9" y="116"/>
                      <a:pt x="17" y="97"/>
                      <a:pt x="25" y="77"/>
                    </a:cubicBezTo>
                    <a:cubicBezTo>
                      <a:pt x="34" y="55"/>
                      <a:pt x="42" y="32"/>
                      <a:pt x="42" y="28"/>
                    </a:cubicBezTo>
                    <a:cubicBezTo>
                      <a:pt x="42" y="20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0"/>
                      <a:pt x="31" y="0"/>
                      <a:pt x="31" y="0"/>
                    </a:cubicBezTo>
                  </a:path>
                </a:pathLst>
              </a:custGeom>
              <a:solidFill>
                <a:srgbClr val="5F4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29" name="Freeform 124"/>
              <p:cNvSpPr/>
              <p:nvPr/>
            </p:nvSpPr>
            <p:spPr bwMode="auto">
              <a:xfrm>
                <a:off x="5814" y="2494"/>
                <a:ext cx="56" cy="53"/>
              </a:xfrm>
              <a:custGeom>
                <a:avLst/>
                <a:gdLst>
                  <a:gd name="T0" fmla="*/ 21 w 21"/>
                  <a:gd name="T1" fmla="*/ 0 h 20"/>
                  <a:gd name="T2" fmla="*/ 17 w 21"/>
                  <a:gd name="T3" fmla="*/ 4 h 20"/>
                  <a:gd name="T4" fmla="*/ 0 w 21"/>
                  <a:gd name="T5" fmla="*/ 18 h 20"/>
                  <a:gd name="T6" fmla="*/ 1 w 21"/>
                  <a:gd name="T7" fmla="*/ 19 h 20"/>
                  <a:gd name="T8" fmla="*/ 2 w 21"/>
                  <a:gd name="T9" fmla="*/ 20 h 20"/>
                  <a:gd name="T10" fmla="*/ 20 w 21"/>
                  <a:gd name="T11" fmla="*/ 3 h 20"/>
                  <a:gd name="T12" fmla="*/ 21 w 21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0">
                    <a:moveTo>
                      <a:pt x="21" y="0"/>
                    </a:moveTo>
                    <a:cubicBezTo>
                      <a:pt x="20" y="2"/>
                      <a:pt x="19" y="3"/>
                      <a:pt x="17" y="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2"/>
                      <a:pt x="21" y="1"/>
                      <a:pt x="21" y="0"/>
                    </a:cubicBezTo>
                  </a:path>
                </a:pathLst>
              </a:custGeom>
              <a:solidFill>
                <a:srgbClr val="5F4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30" name="Freeform 125"/>
              <p:cNvSpPr/>
              <p:nvPr/>
            </p:nvSpPr>
            <p:spPr bwMode="auto">
              <a:xfrm>
                <a:off x="5769" y="2435"/>
                <a:ext cx="109" cy="107"/>
              </a:xfrm>
              <a:custGeom>
                <a:avLst/>
                <a:gdLst>
                  <a:gd name="T0" fmla="*/ 16 w 41"/>
                  <a:gd name="T1" fmla="*/ 40 h 40"/>
                  <a:gd name="T2" fmla="*/ 0 w 41"/>
                  <a:gd name="T3" fmla="*/ 18 h 40"/>
                  <a:gd name="T4" fmla="*/ 17 w 41"/>
                  <a:gd name="T5" fmla="*/ 5 h 40"/>
                  <a:gd name="T6" fmla="*/ 36 w 41"/>
                  <a:gd name="T7" fmla="*/ 7 h 40"/>
                  <a:gd name="T8" fmla="*/ 34 w 41"/>
                  <a:gd name="T9" fmla="*/ 26 h 40"/>
                  <a:gd name="T10" fmla="*/ 16 w 41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0">
                    <a:moveTo>
                      <a:pt x="16" y="4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23" y="0"/>
                      <a:pt x="32" y="1"/>
                      <a:pt x="36" y="7"/>
                    </a:cubicBezTo>
                    <a:cubicBezTo>
                      <a:pt x="41" y="13"/>
                      <a:pt x="40" y="22"/>
                      <a:pt x="34" y="26"/>
                    </a:cubicBezTo>
                    <a:cubicBezTo>
                      <a:pt x="16" y="40"/>
                      <a:pt x="16" y="40"/>
                      <a:pt x="16" y="40"/>
                    </a:cubicBezTo>
                  </a:path>
                </a:pathLst>
              </a:custGeom>
              <a:solidFill>
                <a:srgbClr val="623F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174" name="Picture 126"/>
              <p:cNvPicPr>
                <a:picLocks noChangeAspect="1" noChangeArrowheads="1"/>
              </p:cNvPicPr>
              <p:nvPr/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8" y="2596"/>
                <a:ext cx="3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31" name="Freeform 127"/>
              <p:cNvSpPr>
                <a:spLocks noEditPoints="1"/>
              </p:cNvSpPr>
              <p:nvPr/>
            </p:nvSpPr>
            <p:spPr bwMode="auto">
              <a:xfrm>
                <a:off x="5700" y="2505"/>
                <a:ext cx="120" cy="128"/>
              </a:xfrm>
              <a:custGeom>
                <a:avLst/>
                <a:gdLst>
                  <a:gd name="T0" fmla="*/ 40 w 45"/>
                  <a:gd name="T1" fmla="*/ 11 h 48"/>
                  <a:gd name="T2" fmla="*/ 40 w 45"/>
                  <a:gd name="T3" fmla="*/ 11 h 48"/>
                  <a:gd name="T4" fmla="*/ 40 w 45"/>
                  <a:gd name="T5" fmla="*/ 11 h 48"/>
                  <a:gd name="T6" fmla="*/ 8 w 45"/>
                  <a:gd name="T7" fmla="*/ 37 h 48"/>
                  <a:gd name="T8" fmla="*/ 3 w 45"/>
                  <a:gd name="T9" fmla="*/ 40 h 48"/>
                  <a:gd name="T10" fmla="*/ 0 w 45"/>
                  <a:gd name="T11" fmla="*/ 48 h 48"/>
                  <a:gd name="T12" fmla="*/ 12 w 45"/>
                  <a:gd name="T13" fmla="*/ 42 h 48"/>
                  <a:gd name="T14" fmla="*/ 45 w 45"/>
                  <a:gd name="T15" fmla="*/ 16 h 48"/>
                  <a:gd name="T16" fmla="*/ 44 w 45"/>
                  <a:gd name="T17" fmla="*/ 15 h 48"/>
                  <a:gd name="T18" fmla="*/ 43 w 45"/>
                  <a:gd name="T19" fmla="*/ 14 h 48"/>
                  <a:gd name="T20" fmla="*/ 42 w 45"/>
                  <a:gd name="T21" fmla="*/ 14 h 48"/>
                  <a:gd name="T22" fmla="*/ 40 w 45"/>
                  <a:gd name="T23" fmla="*/ 11 h 48"/>
                  <a:gd name="T24" fmla="*/ 32 w 45"/>
                  <a:gd name="T25" fmla="*/ 0 h 48"/>
                  <a:gd name="T26" fmla="*/ 32 w 45"/>
                  <a:gd name="T27" fmla="*/ 0 h 48"/>
                  <a:gd name="T28" fmla="*/ 37 w 45"/>
                  <a:gd name="T29" fmla="*/ 7 h 48"/>
                  <a:gd name="T30" fmla="*/ 37 w 45"/>
                  <a:gd name="T31" fmla="*/ 7 h 48"/>
                  <a:gd name="T32" fmla="*/ 39 w 45"/>
                  <a:gd name="T33" fmla="*/ 9 h 48"/>
                  <a:gd name="T34" fmla="*/ 32 w 45"/>
                  <a:gd name="T3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48">
                    <a:moveTo>
                      <a:pt x="40" y="11"/>
                    </a:moveTo>
                    <a:cubicBezTo>
                      <a:pt x="40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2" y="43"/>
                      <a:pt x="1" y="45"/>
                      <a:pt x="0" y="48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1"/>
                      <a:pt x="40" y="11"/>
                      <a:pt x="40" y="11"/>
                    </a:cubicBezTo>
                    <a:moveTo>
                      <a:pt x="32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solidFill>
                <a:srgbClr val="5F4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32" name="Freeform 128"/>
              <p:cNvSpPr/>
              <p:nvPr/>
            </p:nvSpPr>
            <p:spPr bwMode="auto">
              <a:xfrm>
                <a:off x="5814" y="2542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3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4A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33" name="Freeform 129"/>
              <p:cNvSpPr/>
              <p:nvPr/>
            </p:nvSpPr>
            <p:spPr bwMode="auto">
              <a:xfrm>
                <a:off x="5814" y="2542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3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34" name="Freeform 130"/>
              <p:cNvSpPr/>
              <p:nvPr/>
            </p:nvSpPr>
            <p:spPr bwMode="auto">
              <a:xfrm>
                <a:off x="5785" y="2505"/>
                <a:ext cx="29" cy="37"/>
              </a:xfrm>
              <a:custGeom>
                <a:avLst/>
                <a:gdLst>
                  <a:gd name="T0" fmla="*/ 0 w 29"/>
                  <a:gd name="T1" fmla="*/ 0 h 37"/>
                  <a:gd name="T2" fmla="*/ 0 w 29"/>
                  <a:gd name="T3" fmla="*/ 0 h 37"/>
                  <a:gd name="T4" fmla="*/ 0 w 29"/>
                  <a:gd name="T5" fmla="*/ 0 h 37"/>
                  <a:gd name="T6" fmla="*/ 19 w 29"/>
                  <a:gd name="T7" fmla="*/ 24 h 37"/>
                  <a:gd name="T8" fmla="*/ 21 w 29"/>
                  <a:gd name="T9" fmla="*/ 29 h 37"/>
                  <a:gd name="T10" fmla="*/ 27 w 29"/>
                  <a:gd name="T11" fmla="*/ 37 h 37"/>
                  <a:gd name="T12" fmla="*/ 29 w 29"/>
                  <a:gd name="T13" fmla="*/ 37 h 37"/>
                  <a:gd name="T14" fmla="*/ 29 w 29"/>
                  <a:gd name="T15" fmla="*/ 37 h 37"/>
                  <a:gd name="T16" fmla="*/ 0 w 29"/>
                  <a:gd name="T1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9" y="24"/>
                    </a:lnTo>
                    <a:lnTo>
                      <a:pt x="21" y="29"/>
                    </a:lnTo>
                    <a:lnTo>
                      <a:pt x="27" y="37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4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35" name="Freeform 131"/>
              <p:cNvSpPr/>
              <p:nvPr/>
            </p:nvSpPr>
            <p:spPr bwMode="auto">
              <a:xfrm>
                <a:off x="5785" y="2505"/>
                <a:ext cx="29" cy="37"/>
              </a:xfrm>
              <a:custGeom>
                <a:avLst/>
                <a:gdLst>
                  <a:gd name="T0" fmla="*/ 0 w 29"/>
                  <a:gd name="T1" fmla="*/ 0 h 37"/>
                  <a:gd name="T2" fmla="*/ 0 w 29"/>
                  <a:gd name="T3" fmla="*/ 0 h 37"/>
                  <a:gd name="T4" fmla="*/ 0 w 29"/>
                  <a:gd name="T5" fmla="*/ 0 h 37"/>
                  <a:gd name="T6" fmla="*/ 19 w 29"/>
                  <a:gd name="T7" fmla="*/ 24 h 37"/>
                  <a:gd name="T8" fmla="*/ 21 w 29"/>
                  <a:gd name="T9" fmla="*/ 29 h 37"/>
                  <a:gd name="T10" fmla="*/ 27 w 29"/>
                  <a:gd name="T11" fmla="*/ 37 h 37"/>
                  <a:gd name="T12" fmla="*/ 29 w 29"/>
                  <a:gd name="T13" fmla="*/ 37 h 37"/>
                  <a:gd name="T14" fmla="*/ 29 w 29"/>
                  <a:gd name="T15" fmla="*/ 37 h 37"/>
                  <a:gd name="T16" fmla="*/ 0 w 29"/>
                  <a:gd name="T1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9" y="24"/>
                    </a:lnTo>
                    <a:lnTo>
                      <a:pt x="21" y="29"/>
                    </a:lnTo>
                    <a:lnTo>
                      <a:pt x="27" y="37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36" name="Freeform 132"/>
              <p:cNvSpPr/>
              <p:nvPr/>
            </p:nvSpPr>
            <p:spPr bwMode="auto">
              <a:xfrm>
                <a:off x="5502" y="2491"/>
                <a:ext cx="304" cy="179"/>
              </a:xfrm>
              <a:custGeom>
                <a:avLst/>
                <a:gdLst>
                  <a:gd name="T0" fmla="*/ 29 w 114"/>
                  <a:gd name="T1" fmla="*/ 67 h 67"/>
                  <a:gd name="T2" fmla="*/ 82 w 114"/>
                  <a:gd name="T3" fmla="*/ 42 h 67"/>
                  <a:gd name="T4" fmla="*/ 114 w 114"/>
                  <a:gd name="T5" fmla="*/ 16 h 67"/>
                  <a:gd name="T6" fmla="*/ 102 w 114"/>
                  <a:gd name="T7" fmla="*/ 0 h 67"/>
                  <a:gd name="T8" fmla="*/ 75 w 114"/>
                  <a:gd name="T9" fmla="*/ 29 h 67"/>
                  <a:gd name="T10" fmla="*/ 28 w 114"/>
                  <a:gd name="T11" fmla="*/ 59 h 67"/>
                  <a:gd name="T12" fmla="*/ 29 w 114"/>
                  <a:gd name="T13" fmla="*/ 61 h 67"/>
                  <a:gd name="T14" fmla="*/ 20 w 114"/>
                  <a:gd name="T15" fmla="*/ 62 h 67"/>
                  <a:gd name="T16" fmla="*/ 16 w 114"/>
                  <a:gd name="T17" fmla="*/ 62 h 67"/>
                  <a:gd name="T18" fmla="*/ 0 w 114"/>
                  <a:gd name="T19" fmla="*/ 65 h 67"/>
                  <a:gd name="T20" fmla="*/ 19 w 114"/>
                  <a:gd name="T21" fmla="*/ 67 h 67"/>
                  <a:gd name="T22" fmla="*/ 29 w 114"/>
                  <a:gd name="T2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4" h="67">
                    <a:moveTo>
                      <a:pt x="29" y="67"/>
                    </a:moveTo>
                    <a:cubicBezTo>
                      <a:pt x="82" y="42"/>
                      <a:pt x="82" y="42"/>
                      <a:pt x="82" y="42"/>
                    </a:cubicBezTo>
                    <a:cubicBezTo>
                      <a:pt x="114" y="16"/>
                      <a:pt x="114" y="16"/>
                      <a:pt x="114" y="16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75" y="29"/>
                      <a:pt x="75" y="29"/>
                      <a:pt x="75" y="2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0" y="62"/>
                      <a:pt x="20" y="62"/>
                      <a:pt x="20" y="62"/>
                    </a:cubicBezTo>
                    <a:cubicBezTo>
                      <a:pt x="19" y="62"/>
                      <a:pt x="18" y="62"/>
                      <a:pt x="16" y="62"/>
                    </a:cubicBezTo>
                    <a:cubicBezTo>
                      <a:pt x="11" y="62"/>
                      <a:pt x="4" y="61"/>
                      <a:pt x="0" y="65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29" y="67"/>
                      <a:pt x="29" y="67"/>
                      <a:pt x="29" y="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37" name="Freeform 133"/>
              <p:cNvSpPr/>
              <p:nvPr/>
            </p:nvSpPr>
            <p:spPr bwMode="auto">
              <a:xfrm>
                <a:off x="5798" y="2523"/>
                <a:ext cx="8" cy="11"/>
              </a:xfrm>
              <a:custGeom>
                <a:avLst/>
                <a:gdLst>
                  <a:gd name="T0" fmla="*/ 0 w 8"/>
                  <a:gd name="T1" fmla="*/ 0 h 11"/>
                  <a:gd name="T2" fmla="*/ 0 w 8"/>
                  <a:gd name="T3" fmla="*/ 0 h 11"/>
                  <a:gd name="T4" fmla="*/ 8 w 8"/>
                  <a:gd name="T5" fmla="*/ 11 h 11"/>
                  <a:gd name="T6" fmla="*/ 8 w 8"/>
                  <a:gd name="T7" fmla="*/ 11 h 11"/>
                  <a:gd name="T8" fmla="*/ 6 w 8"/>
                  <a:gd name="T9" fmla="*/ 6 h 11"/>
                  <a:gd name="T10" fmla="*/ 0 w 8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1">
                    <a:moveTo>
                      <a:pt x="0" y="0"/>
                    </a:moveTo>
                    <a:lnTo>
                      <a:pt x="0" y="0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4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38" name="Freeform 134"/>
              <p:cNvSpPr/>
              <p:nvPr/>
            </p:nvSpPr>
            <p:spPr bwMode="auto">
              <a:xfrm>
                <a:off x="5798" y="2523"/>
                <a:ext cx="8" cy="11"/>
              </a:xfrm>
              <a:custGeom>
                <a:avLst/>
                <a:gdLst>
                  <a:gd name="T0" fmla="*/ 0 w 8"/>
                  <a:gd name="T1" fmla="*/ 0 h 11"/>
                  <a:gd name="T2" fmla="*/ 0 w 8"/>
                  <a:gd name="T3" fmla="*/ 0 h 11"/>
                  <a:gd name="T4" fmla="*/ 8 w 8"/>
                  <a:gd name="T5" fmla="*/ 11 h 11"/>
                  <a:gd name="T6" fmla="*/ 8 w 8"/>
                  <a:gd name="T7" fmla="*/ 11 h 11"/>
                  <a:gd name="T8" fmla="*/ 6 w 8"/>
                  <a:gd name="T9" fmla="*/ 6 h 11"/>
                  <a:gd name="T10" fmla="*/ 0 w 8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1">
                    <a:moveTo>
                      <a:pt x="0" y="0"/>
                    </a:moveTo>
                    <a:lnTo>
                      <a:pt x="0" y="0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39" name="Freeform 135"/>
              <p:cNvSpPr/>
              <p:nvPr/>
            </p:nvSpPr>
            <p:spPr bwMode="auto">
              <a:xfrm>
                <a:off x="5804" y="2529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4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40" name="Freeform 136"/>
              <p:cNvSpPr/>
              <p:nvPr/>
            </p:nvSpPr>
            <p:spPr bwMode="auto">
              <a:xfrm>
                <a:off x="5804" y="2529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41" name="Freeform 137"/>
              <p:cNvSpPr/>
              <p:nvPr/>
            </p:nvSpPr>
            <p:spPr bwMode="auto">
              <a:xfrm>
                <a:off x="5502" y="2523"/>
                <a:ext cx="304" cy="147"/>
              </a:xfrm>
              <a:custGeom>
                <a:avLst/>
                <a:gdLst>
                  <a:gd name="T0" fmla="*/ 111 w 114"/>
                  <a:gd name="T1" fmla="*/ 0 h 55"/>
                  <a:gd name="T2" fmla="*/ 79 w 114"/>
                  <a:gd name="T3" fmla="*/ 26 h 55"/>
                  <a:gd name="T4" fmla="*/ 25 w 114"/>
                  <a:gd name="T5" fmla="*/ 53 h 55"/>
                  <a:gd name="T6" fmla="*/ 11 w 114"/>
                  <a:gd name="T7" fmla="*/ 52 h 55"/>
                  <a:gd name="T8" fmla="*/ 6 w 114"/>
                  <a:gd name="T9" fmla="*/ 50 h 55"/>
                  <a:gd name="T10" fmla="*/ 0 w 114"/>
                  <a:gd name="T11" fmla="*/ 53 h 55"/>
                  <a:gd name="T12" fmla="*/ 19 w 114"/>
                  <a:gd name="T13" fmla="*/ 55 h 55"/>
                  <a:gd name="T14" fmla="*/ 29 w 114"/>
                  <a:gd name="T15" fmla="*/ 55 h 55"/>
                  <a:gd name="T16" fmla="*/ 82 w 114"/>
                  <a:gd name="T17" fmla="*/ 30 h 55"/>
                  <a:gd name="T18" fmla="*/ 114 w 114"/>
                  <a:gd name="T19" fmla="*/ 4 h 55"/>
                  <a:gd name="T20" fmla="*/ 111 w 114"/>
                  <a:gd name="T2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4" h="55">
                    <a:moveTo>
                      <a:pt x="111" y="0"/>
                    </a:moveTo>
                    <a:cubicBezTo>
                      <a:pt x="79" y="26"/>
                      <a:pt x="79" y="26"/>
                      <a:pt x="79" y="26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4" y="51"/>
                      <a:pt x="2" y="52"/>
                      <a:pt x="0" y="53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82" y="30"/>
                      <a:pt x="82" y="30"/>
                      <a:pt x="82" y="30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1" y="0"/>
                      <a:pt x="111" y="0"/>
                      <a:pt x="111" y="0"/>
                    </a:cubicBezTo>
                  </a:path>
                </a:pathLst>
              </a:custGeom>
              <a:solidFill>
                <a:srgbClr val="E5E7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42" name="Freeform 138"/>
              <p:cNvSpPr/>
              <p:nvPr/>
            </p:nvSpPr>
            <p:spPr bwMode="auto">
              <a:xfrm>
                <a:off x="5660" y="2702"/>
                <a:ext cx="253" cy="513"/>
              </a:xfrm>
              <a:custGeom>
                <a:avLst/>
                <a:gdLst>
                  <a:gd name="T0" fmla="*/ 61 w 95"/>
                  <a:gd name="T1" fmla="*/ 0 h 192"/>
                  <a:gd name="T2" fmla="*/ 61 w 95"/>
                  <a:gd name="T3" fmla="*/ 27 h 192"/>
                  <a:gd name="T4" fmla="*/ 53 w 95"/>
                  <a:gd name="T5" fmla="*/ 44 h 192"/>
                  <a:gd name="T6" fmla="*/ 58 w 95"/>
                  <a:gd name="T7" fmla="*/ 96 h 192"/>
                  <a:gd name="T8" fmla="*/ 95 w 95"/>
                  <a:gd name="T9" fmla="*/ 186 h 192"/>
                  <a:gd name="T10" fmla="*/ 75 w 95"/>
                  <a:gd name="T11" fmla="*/ 192 h 192"/>
                  <a:gd name="T12" fmla="*/ 48 w 95"/>
                  <a:gd name="T13" fmla="*/ 145 h 192"/>
                  <a:gd name="T14" fmla="*/ 32 w 95"/>
                  <a:gd name="T15" fmla="*/ 114 h 192"/>
                  <a:gd name="T16" fmla="*/ 0 w 95"/>
                  <a:gd name="T17" fmla="*/ 24 h 192"/>
                  <a:gd name="T18" fmla="*/ 5 w 95"/>
                  <a:gd name="T19" fmla="*/ 0 h 192"/>
                  <a:gd name="T20" fmla="*/ 61 w 95"/>
                  <a:gd name="T21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5" h="192">
                    <a:moveTo>
                      <a:pt x="61" y="0"/>
                    </a:moveTo>
                    <a:cubicBezTo>
                      <a:pt x="61" y="0"/>
                      <a:pt x="65" y="16"/>
                      <a:pt x="61" y="27"/>
                    </a:cubicBezTo>
                    <a:cubicBezTo>
                      <a:pt x="58" y="38"/>
                      <a:pt x="53" y="44"/>
                      <a:pt x="53" y="44"/>
                    </a:cubicBezTo>
                    <a:cubicBezTo>
                      <a:pt x="58" y="96"/>
                      <a:pt x="58" y="96"/>
                      <a:pt x="58" y="96"/>
                    </a:cubicBezTo>
                    <a:cubicBezTo>
                      <a:pt x="95" y="186"/>
                      <a:pt x="95" y="186"/>
                      <a:pt x="95" y="186"/>
                    </a:cubicBezTo>
                    <a:cubicBezTo>
                      <a:pt x="75" y="192"/>
                      <a:pt x="75" y="192"/>
                      <a:pt x="75" y="192"/>
                    </a:cubicBezTo>
                    <a:cubicBezTo>
                      <a:pt x="48" y="145"/>
                      <a:pt x="48" y="145"/>
                      <a:pt x="48" y="145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1" y="0"/>
                      <a:pt x="61" y="0"/>
                      <a:pt x="61" y="0"/>
                    </a:cubicBezTo>
                  </a:path>
                </a:pathLst>
              </a:cu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187" name="Picture 139"/>
              <p:cNvPicPr>
                <a:picLocks noChangeAspect="1" noChangeArrowheads="1"/>
              </p:cNvPicPr>
              <p:nvPr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2" y="2693"/>
                <a:ext cx="24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43" name="Freeform 140"/>
              <p:cNvSpPr/>
              <p:nvPr/>
            </p:nvSpPr>
            <p:spPr bwMode="auto">
              <a:xfrm>
                <a:off x="5873" y="3100"/>
                <a:ext cx="40" cy="99"/>
              </a:xfrm>
              <a:custGeom>
                <a:avLst/>
                <a:gdLst>
                  <a:gd name="T0" fmla="*/ 0 w 40"/>
                  <a:gd name="T1" fmla="*/ 0 h 99"/>
                  <a:gd name="T2" fmla="*/ 0 w 40"/>
                  <a:gd name="T3" fmla="*/ 0 h 99"/>
                  <a:gd name="T4" fmla="*/ 40 w 40"/>
                  <a:gd name="T5" fmla="*/ 99 h 99"/>
                  <a:gd name="T6" fmla="*/ 0 w 40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99">
                    <a:moveTo>
                      <a:pt x="0" y="0"/>
                    </a:moveTo>
                    <a:lnTo>
                      <a:pt x="0" y="0"/>
                    </a:lnTo>
                    <a:lnTo>
                      <a:pt x="40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2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44" name="Freeform 141"/>
              <p:cNvSpPr/>
              <p:nvPr/>
            </p:nvSpPr>
            <p:spPr bwMode="auto">
              <a:xfrm>
                <a:off x="5873" y="3100"/>
                <a:ext cx="40" cy="99"/>
              </a:xfrm>
              <a:custGeom>
                <a:avLst/>
                <a:gdLst>
                  <a:gd name="T0" fmla="*/ 0 w 40"/>
                  <a:gd name="T1" fmla="*/ 0 h 99"/>
                  <a:gd name="T2" fmla="*/ 0 w 40"/>
                  <a:gd name="T3" fmla="*/ 0 h 99"/>
                  <a:gd name="T4" fmla="*/ 40 w 40"/>
                  <a:gd name="T5" fmla="*/ 99 h 99"/>
                  <a:gd name="T6" fmla="*/ 0 w 40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99">
                    <a:moveTo>
                      <a:pt x="0" y="0"/>
                    </a:moveTo>
                    <a:lnTo>
                      <a:pt x="0" y="0"/>
                    </a:lnTo>
                    <a:lnTo>
                      <a:pt x="40" y="9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190" name="Picture 142"/>
              <p:cNvPicPr>
                <a:picLocks noChangeAspect="1" noChangeArrowheads="1"/>
              </p:cNvPicPr>
              <p:nvPr/>
            </p:nvPicPr>
            <p:blipFill>
              <a:blip r:embed="rId5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" y="2807"/>
                <a:ext cx="96" cy="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45" name="Freeform 143"/>
              <p:cNvSpPr/>
              <p:nvPr/>
            </p:nvSpPr>
            <p:spPr bwMode="auto">
              <a:xfrm>
                <a:off x="5897" y="3199"/>
                <a:ext cx="16" cy="3"/>
              </a:xfrm>
              <a:custGeom>
                <a:avLst/>
                <a:gdLst>
                  <a:gd name="T0" fmla="*/ 16 w 16"/>
                  <a:gd name="T1" fmla="*/ 0 h 3"/>
                  <a:gd name="T2" fmla="*/ 0 w 16"/>
                  <a:gd name="T3" fmla="*/ 3 h 3"/>
                  <a:gd name="T4" fmla="*/ 0 w 16"/>
                  <a:gd name="T5" fmla="*/ 3 h 3"/>
                  <a:gd name="T6" fmla="*/ 16 w 1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">
                    <a:moveTo>
                      <a:pt x="16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5D2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46" name="Freeform 144"/>
              <p:cNvSpPr/>
              <p:nvPr/>
            </p:nvSpPr>
            <p:spPr bwMode="auto">
              <a:xfrm>
                <a:off x="5897" y="3199"/>
                <a:ext cx="16" cy="3"/>
              </a:xfrm>
              <a:custGeom>
                <a:avLst/>
                <a:gdLst>
                  <a:gd name="T0" fmla="*/ 16 w 16"/>
                  <a:gd name="T1" fmla="*/ 0 h 3"/>
                  <a:gd name="T2" fmla="*/ 0 w 16"/>
                  <a:gd name="T3" fmla="*/ 3 h 3"/>
                  <a:gd name="T4" fmla="*/ 0 w 16"/>
                  <a:gd name="T5" fmla="*/ 3 h 3"/>
                  <a:gd name="T6" fmla="*/ 16 w 1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">
                    <a:moveTo>
                      <a:pt x="16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47" name="Freeform 145"/>
              <p:cNvSpPr/>
              <p:nvPr/>
            </p:nvSpPr>
            <p:spPr bwMode="auto">
              <a:xfrm>
                <a:off x="5673" y="2702"/>
                <a:ext cx="240" cy="500"/>
              </a:xfrm>
              <a:custGeom>
                <a:avLst/>
                <a:gdLst>
                  <a:gd name="T0" fmla="*/ 56 w 90"/>
                  <a:gd name="T1" fmla="*/ 0 h 187"/>
                  <a:gd name="T2" fmla="*/ 0 w 90"/>
                  <a:gd name="T3" fmla="*/ 0 h 187"/>
                  <a:gd name="T4" fmla="*/ 0 w 90"/>
                  <a:gd name="T5" fmla="*/ 2 h 187"/>
                  <a:gd name="T6" fmla="*/ 50 w 90"/>
                  <a:gd name="T7" fmla="*/ 2 h 187"/>
                  <a:gd name="T8" fmla="*/ 50 w 90"/>
                  <a:gd name="T9" fmla="*/ 29 h 187"/>
                  <a:gd name="T10" fmla="*/ 42 w 90"/>
                  <a:gd name="T11" fmla="*/ 46 h 187"/>
                  <a:gd name="T12" fmla="*/ 47 w 90"/>
                  <a:gd name="T13" fmla="*/ 98 h 187"/>
                  <a:gd name="T14" fmla="*/ 84 w 90"/>
                  <a:gd name="T15" fmla="*/ 187 h 187"/>
                  <a:gd name="T16" fmla="*/ 90 w 90"/>
                  <a:gd name="T17" fmla="*/ 186 h 187"/>
                  <a:gd name="T18" fmla="*/ 75 w 90"/>
                  <a:gd name="T19" fmla="*/ 149 h 187"/>
                  <a:gd name="T20" fmla="*/ 53 w 90"/>
                  <a:gd name="T21" fmla="*/ 96 h 187"/>
                  <a:gd name="T22" fmla="*/ 48 w 90"/>
                  <a:gd name="T23" fmla="*/ 44 h 187"/>
                  <a:gd name="T24" fmla="*/ 48 w 90"/>
                  <a:gd name="T25" fmla="*/ 44 h 187"/>
                  <a:gd name="T26" fmla="*/ 56 w 90"/>
                  <a:gd name="T27" fmla="*/ 27 h 187"/>
                  <a:gd name="T28" fmla="*/ 58 w 90"/>
                  <a:gd name="T29" fmla="*/ 15 h 187"/>
                  <a:gd name="T30" fmla="*/ 56 w 90"/>
                  <a:gd name="T31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0" h="187">
                    <a:moveTo>
                      <a:pt x="5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2"/>
                      <a:pt x="54" y="18"/>
                      <a:pt x="50" y="29"/>
                    </a:cubicBezTo>
                    <a:cubicBezTo>
                      <a:pt x="47" y="40"/>
                      <a:pt x="42" y="46"/>
                      <a:pt x="42" y="46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84" y="187"/>
                      <a:pt x="84" y="187"/>
                      <a:pt x="84" y="187"/>
                    </a:cubicBezTo>
                    <a:cubicBezTo>
                      <a:pt x="90" y="186"/>
                      <a:pt x="90" y="186"/>
                      <a:pt x="90" y="186"/>
                    </a:cubicBezTo>
                    <a:cubicBezTo>
                      <a:pt x="75" y="149"/>
                      <a:pt x="75" y="149"/>
                      <a:pt x="75" y="149"/>
                    </a:cubicBezTo>
                    <a:cubicBezTo>
                      <a:pt x="53" y="96"/>
                      <a:pt x="53" y="96"/>
                      <a:pt x="53" y="96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48" y="44"/>
                      <a:pt x="53" y="38"/>
                      <a:pt x="56" y="27"/>
                    </a:cubicBezTo>
                    <a:cubicBezTo>
                      <a:pt x="57" y="23"/>
                      <a:pt x="58" y="19"/>
                      <a:pt x="58" y="15"/>
                    </a:cubicBezTo>
                    <a:cubicBezTo>
                      <a:pt x="58" y="7"/>
                      <a:pt x="56" y="0"/>
                      <a:pt x="56" y="0"/>
                    </a:cubicBezTo>
                  </a:path>
                </a:pathLst>
              </a:custGeom>
              <a:solidFill>
                <a:srgbClr val="4D3A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48" name="Freeform 146"/>
              <p:cNvSpPr/>
              <p:nvPr/>
            </p:nvSpPr>
            <p:spPr bwMode="auto">
              <a:xfrm>
                <a:off x="5774" y="2208"/>
                <a:ext cx="126" cy="139"/>
              </a:xfrm>
              <a:custGeom>
                <a:avLst/>
                <a:gdLst>
                  <a:gd name="T0" fmla="*/ 47 w 47"/>
                  <a:gd name="T1" fmla="*/ 52 h 52"/>
                  <a:gd name="T2" fmla="*/ 16 w 47"/>
                  <a:gd name="T3" fmla="*/ 52 h 52"/>
                  <a:gd name="T4" fmla="*/ 8 w 47"/>
                  <a:gd name="T5" fmla="*/ 44 h 52"/>
                  <a:gd name="T6" fmla="*/ 8 w 47"/>
                  <a:gd name="T7" fmla="*/ 33 h 52"/>
                  <a:gd name="T8" fmla="*/ 1 w 47"/>
                  <a:gd name="T9" fmla="*/ 33 h 52"/>
                  <a:gd name="T10" fmla="*/ 11 w 47"/>
                  <a:gd name="T11" fmla="*/ 10 h 52"/>
                  <a:gd name="T12" fmla="*/ 8 w 47"/>
                  <a:gd name="T13" fmla="*/ 0 h 52"/>
                  <a:gd name="T14" fmla="*/ 47 w 47"/>
                  <a:gd name="T15" fmla="*/ 0 h 52"/>
                  <a:gd name="T16" fmla="*/ 47 w 47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52">
                    <a:moveTo>
                      <a:pt x="47" y="52"/>
                    </a:moveTo>
                    <a:cubicBezTo>
                      <a:pt x="16" y="52"/>
                      <a:pt x="16" y="52"/>
                      <a:pt x="16" y="52"/>
                    </a:cubicBezTo>
                    <a:cubicBezTo>
                      <a:pt x="12" y="52"/>
                      <a:pt x="8" y="48"/>
                      <a:pt x="8" y="44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23"/>
                      <a:pt x="9" y="16"/>
                      <a:pt x="11" y="10"/>
                    </a:cubicBezTo>
                    <a:cubicBezTo>
                      <a:pt x="14" y="2"/>
                      <a:pt x="8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52"/>
                      <a:pt x="47" y="52"/>
                      <a:pt x="47" y="5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49" name="Rectangle 147"/>
              <p:cNvSpPr>
                <a:spLocks noChangeArrowheads="1"/>
              </p:cNvSpPr>
              <p:nvPr/>
            </p:nvSpPr>
            <p:spPr bwMode="auto">
              <a:xfrm>
                <a:off x="5668" y="2694"/>
                <a:ext cx="162" cy="22"/>
              </a:xfrm>
              <a:prstGeom prst="rect">
                <a:avLst/>
              </a:prstGeom>
              <a:solidFill>
                <a:srgbClr val="2B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50" name="Freeform 148"/>
              <p:cNvSpPr/>
              <p:nvPr/>
            </p:nvSpPr>
            <p:spPr bwMode="auto">
              <a:xfrm>
                <a:off x="5553" y="2633"/>
                <a:ext cx="34" cy="32"/>
              </a:xfrm>
              <a:custGeom>
                <a:avLst/>
                <a:gdLst>
                  <a:gd name="T0" fmla="*/ 8 w 13"/>
                  <a:gd name="T1" fmla="*/ 11 h 12"/>
                  <a:gd name="T2" fmla="*/ 1 w 13"/>
                  <a:gd name="T3" fmla="*/ 5 h 12"/>
                  <a:gd name="T4" fmla="*/ 0 w 13"/>
                  <a:gd name="T5" fmla="*/ 2 h 12"/>
                  <a:gd name="T6" fmla="*/ 3 w 13"/>
                  <a:gd name="T7" fmla="*/ 1 h 12"/>
                  <a:gd name="T8" fmla="*/ 12 w 13"/>
                  <a:gd name="T9" fmla="*/ 5 h 12"/>
                  <a:gd name="T10" fmla="*/ 13 w 13"/>
                  <a:gd name="T11" fmla="*/ 8 h 12"/>
                  <a:gd name="T12" fmla="*/ 8 w 13"/>
                  <a:gd name="T1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2">
                    <a:moveTo>
                      <a:pt x="8" y="11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6"/>
                      <a:pt x="13" y="7"/>
                      <a:pt x="13" y="8"/>
                    </a:cubicBezTo>
                    <a:cubicBezTo>
                      <a:pt x="12" y="9"/>
                      <a:pt x="9" y="12"/>
                      <a:pt x="8" y="11"/>
                    </a:cubicBezTo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51" name="Freeform 149"/>
              <p:cNvSpPr/>
              <p:nvPr/>
            </p:nvSpPr>
            <p:spPr bwMode="auto">
              <a:xfrm>
                <a:off x="5457" y="3231"/>
                <a:ext cx="179" cy="62"/>
              </a:xfrm>
              <a:custGeom>
                <a:avLst/>
                <a:gdLst>
                  <a:gd name="T0" fmla="*/ 67 w 67"/>
                  <a:gd name="T1" fmla="*/ 0 h 23"/>
                  <a:gd name="T2" fmla="*/ 48 w 67"/>
                  <a:gd name="T3" fmla="*/ 0 h 23"/>
                  <a:gd name="T4" fmla="*/ 40 w 67"/>
                  <a:gd name="T5" fmla="*/ 8 h 23"/>
                  <a:gd name="T6" fmla="*/ 24 w 67"/>
                  <a:gd name="T7" fmla="*/ 8 h 23"/>
                  <a:gd name="T8" fmla="*/ 0 w 67"/>
                  <a:gd name="T9" fmla="*/ 23 h 23"/>
                  <a:gd name="T10" fmla="*/ 67 w 67"/>
                  <a:gd name="T11" fmla="*/ 23 h 23"/>
                  <a:gd name="T12" fmla="*/ 67 w 67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23">
                    <a:moveTo>
                      <a:pt x="67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14" y="8"/>
                      <a:pt x="5" y="14"/>
                      <a:pt x="0" y="23"/>
                    </a:cubicBezTo>
                    <a:cubicBezTo>
                      <a:pt x="67" y="23"/>
                      <a:pt x="67" y="23"/>
                      <a:pt x="67" y="23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5DDA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52" name="Oval 150"/>
              <p:cNvSpPr>
                <a:spLocks noChangeArrowheads="1"/>
              </p:cNvSpPr>
              <p:nvPr/>
            </p:nvSpPr>
            <p:spPr bwMode="auto">
              <a:xfrm>
                <a:off x="5593" y="3247"/>
                <a:ext cx="32" cy="3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53" name="Rectangle 151"/>
              <p:cNvSpPr>
                <a:spLocks noChangeArrowheads="1"/>
              </p:cNvSpPr>
              <p:nvPr/>
            </p:nvSpPr>
            <p:spPr bwMode="auto">
              <a:xfrm>
                <a:off x="5451" y="3293"/>
                <a:ext cx="190" cy="16"/>
              </a:xfrm>
              <a:prstGeom prst="rect">
                <a:avLst/>
              </a:pr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54" name="Freeform 152"/>
              <p:cNvSpPr/>
              <p:nvPr/>
            </p:nvSpPr>
            <p:spPr bwMode="auto">
              <a:xfrm>
                <a:off x="5772" y="3207"/>
                <a:ext cx="165" cy="88"/>
              </a:xfrm>
              <a:custGeom>
                <a:avLst/>
                <a:gdLst>
                  <a:gd name="T0" fmla="*/ 53 w 62"/>
                  <a:gd name="T1" fmla="*/ 0 h 33"/>
                  <a:gd name="T2" fmla="*/ 35 w 62"/>
                  <a:gd name="T3" fmla="*/ 7 h 33"/>
                  <a:gd name="T4" fmla="*/ 32 w 62"/>
                  <a:gd name="T5" fmla="*/ 18 h 33"/>
                  <a:gd name="T6" fmla="*/ 13 w 62"/>
                  <a:gd name="T7" fmla="*/ 18 h 33"/>
                  <a:gd name="T8" fmla="*/ 0 w 62"/>
                  <a:gd name="T9" fmla="*/ 33 h 33"/>
                  <a:gd name="T10" fmla="*/ 35 w 62"/>
                  <a:gd name="T11" fmla="*/ 33 h 33"/>
                  <a:gd name="T12" fmla="*/ 62 w 62"/>
                  <a:gd name="T13" fmla="*/ 21 h 33"/>
                  <a:gd name="T14" fmla="*/ 53 w 62"/>
                  <a:gd name="T1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33">
                    <a:moveTo>
                      <a:pt x="53" y="0"/>
                    </a:moveTo>
                    <a:cubicBezTo>
                      <a:pt x="35" y="7"/>
                      <a:pt x="35" y="7"/>
                      <a:pt x="35" y="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4" y="22"/>
                      <a:pt x="1" y="22"/>
                      <a:pt x="0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62" y="21"/>
                      <a:pt x="62" y="21"/>
                      <a:pt x="62" y="21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5DDA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55" name="Freeform 153"/>
              <p:cNvSpPr/>
              <p:nvPr/>
            </p:nvSpPr>
            <p:spPr bwMode="auto">
              <a:xfrm>
                <a:off x="5884" y="3229"/>
                <a:ext cx="34" cy="34"/>
              </a:xfrm>
              <a:custGeom>
                <a:avLst/>
                <a:gdLst>
                  <a:gd name="T0" fmla="*/ 12 w 13"/>
                  <a:gd name="T1" fmla="*/ 4 h 13"/>
                  <a:gd name="T2" fmla="*/ 9 w 13"/>
                  <a:gd name="T3" fmla="*/ 12 h 13"/>
                  <a:gd name="T4" fmla="*/ 1 w 13"/>
                  <a:gd name="T5" fmla="*/ 8 h 13"/>
                  <a:gd name="T6" fmla="*/ 4 w 13"/>
                  <a:gd name="T7" fmla="*/ 1 h 13"/>
                  <a:gd name="T8" fmla="*/ 12 w 13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2" y="4"/>
                    </a:moveTo>
                    <a:cubicBezTo>
                      <a:pt x="13" y="7"/>
                      <a:pt x="12" y="10"/>
                      <a:pt x="9" y="12"/>
                    </a:cubicBezTo>
                    <a:cubicBezTo>
                      <a:pt x="6" y="13"/>
                      <a:pt x="2" y="11"/>
                      <a:pt x="1" y="8"/>
                    </a:cubicBezTo>
                    <a:cubicBezTo>
                      <a:pt x="0" y="6"/>
                      <a:pt x="1" y="2"/>
                      <a:pt x="4" y="1"/>
                    </a:cubicBezTo>
                    <a:cubicBezTo>
                      <a:pt x="7" y="0"/>
                      <a:pt x="10" y="1"/>
                      <a:pt x="12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56" name="Rectangle 154"/>
              <p:cNvSpPr>
                <a:spLocks noChangeArrowheads="1"/>
              </p:cNvSpPr>
              <p:nvPr/>
            </p:nvSpPr>
            <p:spPr bwMode="auto">
              <a:xfrm>
                <a:off x="5769" y="3293"/>
                <a:ext cx="104" cy="13"/>
              </a:xfrm>
              <a:prstGeom prst="rect">
                <a:avLst/>
              </a:pr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57" name="Freeform 155"/>
              <p:cNvSpPr/>
              <p:nvPr/>
            </p:nvSpPr>
            <p:spPr bwMode="auto">
              <a:xfrm>
                <a:off x="5868" y="3263"/>
                <a:ext cx="77" cy="43"/>
              </a:xfrm>
              <a:custGeom>
                <a:avLst/>
                <a:gdLst>
                  <a:gd name="T0" fmla="*/ 77 w 77"/>
                  <a:gd name="T1" fmla="*/ 14 h 43"/>
                  <a:gd name="T2" fmla="*/ 5 w 77"/>
                  <a:gd name="T3" fmla="*/ 43 h 43"/>
                  <a:gd name="T4" fmla="*/ 0 w 77"/>
                  <a:gd name="T5" fmla="*/ 30 h 43"/>
                  <a:gd name="T6" fmla="*/ 72 w 77"/>
                  <a:gd name="T7" fmla="*/ 0 h 43"/>
                  <a:gd name="T8" fmla="*/ 77 w 77"/>
                  <a:gd name="T9" fmla="*/ 1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43">
                    <a:moveTo>
                      <a:pt x="77" y="14"/>
                    </a:moveTo>
                    <a:lnTo>
                      <a:pt x="5" y="43"/>
                    </a:lnTo>
                    <a:lnTo>
                      <a:pt x="0" y="30"/>
                    </a:lnTo>
                    <a:lnTo>
                      <a:pt x="72" y="0"/>
                    </a:lnTo>
                    <a:lnTo>
                      <a:pt x="77" y="14"/>
                    </a:lnTo>
                    <a:close/>
                  </a:path>
                </a:pathLst>
              </a:cu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204" name="Picture 156"/>
              <p:cNvPicPr>
                <a:picLocks noChangeAspect="1" noChangeArrowheads="1"/>
              </p:cNvPicPr>
              <p:nvPr/>
            </p:nvPicPr>
            <p:blipFill>
              <a:blip r:embed="rId5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4" y="2198"/>
                <a:ext cx="128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8" name="Freeform 157"/>
              <p:cNvSpPr/>
              <p:nvPr/>
            </p:nvSpPr>
            <p:spPr bwMode="auto">
              <a:xfrm>
                <a:off x="5820" y="2347"/>
                <a:ext cx="53" cy="24"/>
              </a:xfrm>
              <a:custGeom>
                <a:avLst/>
                <a:gdLst>
                  <a:gd name="T0" fmla="*/ 20 w 20"/>
                  <a:gd name="T1" fmla="*/ 0 h 9"/>
                  <a:gd name="T2" fmla="*/ 0 w 20"/>
                  <a:gd name="T3" fmla="*/ 0 h 9"/>
                  <a:gd name="T4" fmla="*/ 0 w 20"/>
                  <a:gd name="T5" fmla="*/ 9 h 9"/>
                  <a:gd name="T6" fmla="*/ 3 w 20"/>
                  <a:gd name="T7" fmla="*/ 9 h 9"/>
                  <a:gd name="T8" fmla="*/ 10 w 20"/>
                  <a:gd name="T9" fmla="*/ 9 h 9"/>
                  <a:gd name="T10" fmla="*/ 10 w 20"/>
                  <a:gd name="T11" fmla="*/ 9 h 9"/>
                  <a:gd name="T12" fmla="*/ 16 w 20"/>
                  <a:gd name="T13" fmla="*/ 8 h 9"/>
                  <a:gd name="T14" fmla="*/ 20 w 20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9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8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2" y="9"/>
                      <a:pt x="14" y="9"/>
                      <a:pt x="16" y="8"/>
                    </a:cubicBezTo>
                    <a:cubicBezTo>
                      <a:pt x="19" y="6"/>
                      <a:pt x="20" y="3"/>
                      <a:pt x="20" y="0"/>
                    </a:cubicBezTo>
                  </a:path>
                </a:pathLst>
              </a:custGeom>
              <a:solidFill>
                <a:srgbClr val="E5E7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59" name="Freeform 158"/>
              <p:cNvSpPr/>
              <p:nvPr/>
            </p:nvSpPr>
            <p:spPr bwMode="auto">
              <a:xfrm>
                <a:off x="5796" y="2208"/>
                <a:ext cx="104" cy="139"/>
              </a:xfrm>
              <a:custGeom>
                <a:avLst/>
                <a:gdLst>
                  <a:gd name="T0" fmla="*/ 39 w 39"/>
                  <a:gd name="T1" fmla="*/ 0 h 52"/>
                  <a:gd name="T2" fmla="*/ 0 w 39"/>
                  <a:gd name="T3" fmla="*/ 0 h 52"/>
                  <a:gd name="T4" fmla="*/ 4 w 39"/>
                  <a:gd name="T5" fmla="*/ 9 h 52"/>
                  <a:gd name="T6" fmla="*/ 8 w 39"/>
                  <a:gd name="T7" fmla="*/ 10 h 52"/>
                  <a:gd name="T8" fmla="*/ 11 w 39"/>
                  <a:gd name="T9" fmla="*/ 9 h 52"/>
                  <a:gd name="T10" fmla="*/ 12 w 39"/>
                  <a:gd name="T11" fmla="*/ 9 h 52"/>
                  <a:gd name="T12" fmla="*/ 15 w 39"/>
                  <a:gd name="T13" fmla="*/ 10 h 52"/>
                  <a:gd name="T14" fmla="*/ 21 w 39"/>
                  <a:gd name="T15" fmla="*/ 17 h 52"/>
                  <a:gd name="T16" fmla="*/ 23 w 39"/>
                  <a:gd name="T17" fmla="*/ 29 h 52"/>
                  <a:gd name="T18" fmla="*/ 23 w 39"/>
                  <a:gd name="T19" fmla="*/ 41 h 52"/>
                  <a:gd name="T20" fmla="*/ 21 w 39"/>
                  <a:gd name="T21" fmla="*/ 42 h 52"/>
                  <a:gd name="T22" fmla="*/ 16 w 39"/>
                  <a:gd name="T23" fmla="*/ 41 h 52"/>
                  <a:gd name="T24" fmla="*/ 1 w 39"/>
                  <a:gd name="T25" fmla="*/ 35 h 52"/>
                  <a:gd name="T26" fmla="*/ 1 w 39"/>
                  <a:gd name="T27" fmla="*/ 35 h 52"/>
                  <a:gd name="T28" fmla="*/ 0 w 39"/>
                  <a:gd name="T29" fmla="*/ 36 h 52"/>
                  <a:gd name="T30" fmla="*/ 0 w 39"/>
                  <a:gd name="T31" fmla="*/ 44 h 52"/>
                  <a:gd name="T32" fmla="*/ 8 w 39"/>
                  <a:gd name="T33" fmla="*/ 52 h 52"/>
                  <a:gd name="T34" fmla="*/ 9 w 39"/>
                  <a:gd name="T35" fmla="*/ 52 h 52"/>
                  <a:gd name="T36" fmla="*/ 29 w 39"/>
                  <a:gd name="T37" fmla="*/ 52 h 52"/>
                  <a:gd name="T38" fmla="*/ 28 w 39"/>
                  <a:gd name="T39" fmla="*/ 46 h 52"/>
                  <a:gd name="T40" fmla="*/ 28 w 39"/>
                  <a:gd name="T41" fmla="*/ 36 h 52"/>
                  <a:gd name="T42" fmla="*/ 30 w 39"/>
                  <a:gd name="T43" fmla="*/ 30 h 52"/>
                  <a:gd name="T44" fmla="*/ 32 w 39"/>
                  <a:gd name="T45" fmla="*/ 30 h 52"/>
                  <a:gd name="T46" fmla="*/ 37 w 39"/>
                  <a:gd name="T47" fmla="*/ 35 h 52"/>
                  <a:gd name="T48" fmla="*/ 36 w 39"/>
                  <a:gd name="T49" fmla="*/ 48 h 52"/>
                  <a:gd name="T50" fmla="*/ 34 w 39"/>
                  <a:gd name="T51" fmla="*/ 52 h 52"/>
                  <a:gd name="T52" fmla="*/ 39 w 39"/>
                  <a:gd name="T53" fmla="*/ 52 h 52"/>
                  <a:gd name="T54" fmla="*/ 39 w 39"/>
                  <a:gd name="T5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" h="52">
                    <a:moveTo>
                      <a:pt x="3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5" y="2"/>
                      <a:pt x="4" y="9"/>
                    </a:cubicBezTo>
                    <a:cubicBezTo>
                      <a:pt x="5" y="9"/>
                      <a:pt x="6" y="10"/>
                      <a:pt x="8" y="10"/>
                    </a:cubicBezTo>
                    <a:cubicBezTo>
                      <a:pt x="9" y="10"/>
                      <a:pt x="10" y="10"/>
                      <a:pt x="11" y="9"/>
                    </a:cubicBezTo>
                    <a:cubicBezTo>
                      <a:pt x="11" y="9"/>
                      <a:pt x="11" y="9"/>
                      <a:pt x="12" y="9"/>
                    </a:cubicBezTo>
                    <a:cubicBezTo>
                      <a:pt x="13" y="9"/>
                      <a:pt x="14" y="10"/>
                      <a:pt x="15" y="10"/>
                    </a:cubicBezTo>
                    <a:cubicBezTo>
                      <a:pt x="18" y="11"/>
                      <a:pt x="20" y="14"/>
                      <a:pt x="21" y="17"/>
                    </a:cubicBezTo>
                    <a:cubicBezTo>
                      <a:pt x="23" y="19"/>
                      <a:pt x="23" y="27"/>
                      <a:pt x="23" y="29"/>
                    </a:cubicBezTo>
                    <a:cubicBezTo>
                      <a:pt x="24" y="32"/>
                      <a:pt x="25" y="39"/>
                      <a:pt x="23" y="41"/>
                    </a:cubicBezTo>
                    <a:cubicBezTo>
                      <a:pt x="23" y="42"/>
                      <a:pt x="22" y="42"/>
                      <a:pt x="21" y="42"/>
                    </a:cubicBezTo>
                    <a:cubicBezTo>
                      <a:pt x="19" y="42"/>
                      <a:pt x="17" y="42"/>
                      <a:pt x="16" y="41"/>
                    </a:cubicBezTo>
                    <a:cubicBezTo>
                      <a:pt x="11" y="39"/>
                      <a:pt x="8" y="35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5"/>
                      <a:pt x="0" y="36"/>
                      <a:pt x="0" y="36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8"/>
                      <a:pt x="4" y="52"/>
                      <a:pt x="8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0"/>
                      <a:pt x="28" y="48"/>
                      <a:pt x="28" y="46"/>
                    </a:cubicBezTo>
                    <a:cubicBezTo>
                      <a:pt x="28" y="42"/>
                      <a:pt x="28" y="39"/>
                      <a:pt x="28" y="36"/>
                    </a:cubicBezTo>
                    <a:cubicBezTo>
                      <a:pt x="28" y="34"/>
                      <a:pt x="28" y="32"/>
                      <a:pt x="30" y="30"/>
                    </a:cubicBezTo>
                    <a:cubicBezTo>
                      <a:pt x="30" y="30"/>
                      <a:pt x="31" y="30"/>
                      <a:pt x="32" y="30"/>
                    </a:cubicBezTo>
                    <a:cubicBezTo>
                      <a:pt x="34" y="30"/>
                      <a:pt x="37" y="33"/>
                      <a:pt x="37" y="35"/>
                    </a:cubicBezTo>
                    <a:cubicBezTo>
                      <a:pt x="37" y="39"/>
                      <a:pt x="37" y="44"/>
                      <a:pt x="36" y="48"/>
                    </a:cubicBezTo>
                    <a:cubicBezTo>
                      <a:pt x="36" y="49"/>
                      <a:pt x="35" y="51"/>
                      <a:pt x="34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solidFill>
                <a:srgbClr val="E5E7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60" name="Freeform 159"/>
              <p:cNvSpPr/>
              <p:nvPr/>
            </p:nvSpPr>
            <p:spPr bwMode="auto">
              <a:xfrm>
                <a:off x="5772" y="2176"/>
                <a:ext cx="154" cy="195"/>
              </a:xfrm>
              <a:custGeom>
                <a:avLst/>
                <a:gdLst>
                  <a:gd name="T0" fmla="*/ 9 w 58"/>
                  <a:gd name="T1" fmla="*/ 45 h 73"/>
                  <a:gd name="T2" fmla="*/ 24 w 58"/>
                  <a:gd name="T3" fmla="*/ 51 h 73"/>
                  <a:gd name="T4" fmla="*/ 30 w 58"/>
                  <a:gd name="T5" fmla="*/ 50 h 73"/>
                  <a:gd name="T6" fmla="*/ 30 w 58"/>
                  <a:gd name="T7" fmla="*/ 39 h 73"/>
                  <a:gd name="T8" fmla="*/ 28 w 58"/>
                  <a:gd name="T9" fmla="*/ 28 h 73"/>
                  <a:gd name="T10" fmla="*/ 23 w 58"/>
                  <a:gd name="T11" fmla="*/ 20 h 73"/>
                  <a:gd name="T12" fmla="*/ 19 w 58"/>
                  <a:gd name="T13" fmla="*/ 19 h 73"/>
                  <a:gd name="T14" fmla="*/ 4 w 58"/>
                  <a:gd name="T15" fmla="*/ 14 h 73"/>
                  <a:gd name="T16" fmla="*/ 2 w 58"/>
                  <a:gd name="T17" fmla="*/ 11 h 73"/>
                  <a:gd name="T18" fmla="*/ 0 w 58"/>
                  <a:gd name="T19" fmla="*/ 2 h 73"/>
                  <a:gd name="T20" fmla="*/ 0 w 58"/>
                  <a:gd name="T21" fmla="*/ 1 h 73"/>
                  <a:gd name="T22" fmla="*/ 4 w 58"/>
                  <a:gd name="T23" fmla="*/ 2 h 73"/>
                  <a:gd name="T24" fmla="*/ 19 w 58"/>
                  <a:gd name="T25" fmla="*/ 6 h 73"/>
                  <a:gd name="T26" fmla="*/ 31 w 58"/>
                  <a:gd name="T27" fmla="*/ 2 h 73"/>
                  <a:gd name="T28" fmla="*/ 43 w 58"/>
                  <a:gd name="T29" fmla="*/ 9 h 73"/>
                  <a:gd name="T30" fmla="*/ 47 w 58"/>
                  <a:gd name="T31" fmla="*/ 9 h 73"/>
                  <a:gd name="T32" fmla="*/ 55 w 58"/>
                  <a:gd name="T33" fmla="*/ 12 h 73"/>
                  <a:gd name="T34" fmla="*/ 57 w 58"/>
                  <a:gd name="T35" fmla="*/ 23 h 73"/>
                  <a:gd name="T36" fmla="*/ 56 w 58"/>
                  <a:gd name="T37" fmla="*/ 34 h 73"/>
                  <a:gd name="T38" fmla="*/ 55 w 58"/>
                  <a:gd name="T39" fmla="*/ 50 h 73"/>
                  <a:gd name="T40" fmla="*/ 54 w 58"/>
                  <a:gd name="T41" fmla="*/ 55 h 73"/>
                  <a:gd name="T42" fmla="*/ 52 w 58"/>
                  <a:gd name="T43" fmla="*/ 62 h 73"/>
                  <a:gd name="T44" fmla="*/ 50 w 58"/>
                  <a:gd name="T45" fmla="*/ 65 h 73"/>
                  <a:gd name="T46" fmla="*/ 42 w 58"/>
                  <a:gd name="T47" fmla="*/ 65 h 73"/>
                  <a:gd name="T48" fmla="*/ 43 w 58"/>
                  <a:gd name="T49" fmla="*/ 57 h 73"/>
                  <a:gd name="T50" fmla="*/ 45 w 58"/>
                  <a:gd name="T51" fmla="*/ 46 h 73"/>
                  <a:gd name="T52" fmla="*/ 38 w 58"/>
                  <a:gd name="T53" fmla="*/ 40 h 73"/>
                  <a:gd name="T54" fmla="*/ 35 w 58"/>
                  <a:gd name="T55" fmla="*/ 46 h 73"/>
                  <a:gd name="T56" fmla="*/ 36 w 58"/>
                  <a:gd name="T57" fmla="*/ 56 h 73"/>
                  <a:gd name="T58" fmla="*/ 32 w 58"/>
                  <a:gd name="T59" fmla="*/ 70 h 73"/>
                  <a:gd name="T60" fmla="*/ 20 w 58"/>
                  <a:gd name="T61" fmla="*/ 71 h 73"/>
                  <a:gd name="T62" fmla="*/ 13 w 58"/>
                  <a:gd name="T63" fmla="*/ 70 h 73"/>
                  <a:gd name="T64" fmla="*/ 8 w 58"/>
                  <a:gd name="T65" fmla="*/ 63 h 73"/>
                  <a:gd name="T66" fmla="*/ 5 w 58"/>
                  <a:gd name="T67" fmla="*/ 57 h 73"/>
                  <a:gd name="T68" fmla="*/ 5 w 58"/>
                  <a:gd name="T69" fmla="*/ 50 h 73"/>
                  <a:gd name="T70" fmla="*/ 9 w 58"/>
                  <a:gd name="T71" fmla="*/ 4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8" h="73">
                    <a:moveTo>
                      <a:pt x="9" y="45"/>
                    </a:moveTo>
                    <a:cubicBezTo>
                      <a:pt x="16" y="45"/>
                      <a:pt x="19" y="49"/>
                      <a:pt x="24" y="51"/>
                    </a:cubicBezTo>
                    <a:cubicBezTo>
                      <a:pt x="26" y="52"/>
                      <a:pt x="28" y="52"/>
                      <a:pt x="30" y="50"/>
                    </a:cubicBezTo>
                    <a:cubicBezTo>
                      <a:pt x="31" y="48"/>
                      <a:pt x="30" y="42"/>
                      <a:pt x="30" y="39"/>
                    </a:cubicBezTo>
                    <a:cubicBezTo>
                      <a:pt x="30" y="36"/>
                      <a:pt x="29" y="30"/>
                      <a:pt x="28" y="28"/>
                    </a:cubicBezTo>
                    <a:cubicBezTo>
                      <a:pt x="27" y="25"/>
                      <a:pt x="26" y="21"/>
                      <a:pt x="23" y="20"/>
                    </a:cubicBezTo>
                    <a:cubicBezTo>
                      <a:pt x="21" y="20"/>
                      <a:pt x="20" y="19"/>
                      <a:pt x="19" y="19"/>
                    </a:cubicBezTo>
                    <a:cubicBezTo>
                      <a:pt x="12" y="20"/>
                      <a:pt x="9" y="18"/>
                      <a:pt x="4" y="14"/>
                    </a:cubicBezTo>
                    <a:cubicBezTo>
                      <a:pt x="3" y="13"/>
                      <a:pt x="2" y="12"/>
                      <a:pt x="2" y="11"/>
                    </a:cubicBezTo>
                    <a:cubicBezTo>
                      <a:pt x="0" y="8"/>
                      <a:pt x="0" y="5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4" y="2"/>
                      <a:pt x="4" y="2"/>
                    </a:cubicBezTo>
                    <a:cubicBezTo>
                      <a:pt x="8" y="5"/>
                      <a:pt x="14" y="7"/>
                      <a:pt x="19" y="6"/>
                    </a:cubicBezTo>
                    <a:cubicBezTo>
                      <a:pt x="23" y="5"/>
                      <a:pt x="26" y="1"/>
                      <a:pt x="31" y="2"/>
                    </a:cubicBezTo>
                    <a:cubicBezTo>
                      <a:pt x="36" y="2"/>
                      <a:pt x="40" y="5"/>
                      <a:pt x="43" y="9"/>
                    </a:cubicBezTo>
                    <a:cubicBezTo>
                      <a:pt x="44" y="9"/>
                      <a:pt x="46" y="9"/>
                      <a:pt x="47" y="9"/>
                    </a:cubicBezTo>
                    <a:cubicBezTo>
                      <a:pt x="50" y="8"/>
                      <a:pt x="53" y="10"/>
                      <a:pt x="55" y="12"/>
                    </a:cubicBezTo>
                    <a:cubicBezTo>
                      <a:pt x="58" y="15"/>
                      <a:pt x="57" y="20"/>
                      <a:pt x="57" y="23"/>
                    </a:cubicBezTo>
                    <a:cubicBezTo>
                      <a:pt x="57" y="27"/>
                      <a:pt x="56" y="30"/>
                      <a:pt x="56" y="34"/>
                    </a:cubicBezTo>
                    <a:cubicBezTo>
                      <a:pt x="56" y="39"/>
                      <a:pt x="56" y="44"/>
                      <a:pt x="55" y="50"/>
                    </a:cubicBezTo>
                    <a:cubicBezTo>
                      <a:pt x="54" y="51"/>
                      <a:pt x="55" y="53"/>
                      <a:pt x="54" y="55"/>
                    </a:cubicBezTo>
                    <a:cubicBezTo>
                      <a:pt x="53" y="57"/>
                      <a:pt x="52" y="59"/>
                      <a:pt x="52" y="62"/>
                    </a:cubicBezTo>
                    <a:cubicBezTo>
                      <a:pt x="51" y="63"/>
                      <a:pt x="51" y="64"/>
                      <a:pt x="50" y="65"/>
                    </a:cubicBezTo>
                    <a:cubicBezTo>
                      <a:pt x="48" y="66"/>
                      <a:pt x="43" y="66"/>
                      <a:pt x="42" y="65"/>
                    </a:cubicBezTo>
                    <a:cubicBezTo>
                      <a:pt x="41" y="63"/>
                      <a:pt x="42" y="59"/>
                      <a:pt x="43" y="57"/>
                    </a:cubicBezTo>
                    <a:cubicBezTo>
                      <a:pt x="44" y="54"/>
                      <a:pt x="45" y="49"/>
                      <a:pt x="45" y="46"/>
                    </a:cubicBezTo>
                    <a:cubicBezTo>
                      <a:pt x="45" y="42"/>
                      <a:pt x="41" y="38"/>
                      <a:pt x="38" y="40"/>
                    </a:cubicBezTo>
                    <a:cubicBezTo>
                      <a:pt x="35" y="42"/>
                      <a:pt x="35" y="44"/>
                      <a:pt x="35" y="46"/>
                    </a:cubicBezTo>
                    <a:cubicBezTo>
                      <a:pt x="35" y="49"/>
                      <a:pt x="35" y="52"/>
                      <a:pt x="36" y="56"/>
                    </a:cubicBezTo>
                    <a:cubicBezTo>
                      <a:pt x="36" y="60"/>
                      <a:pt x="37" y="67"/>
                      <a:pt x="32" y="70"/>
                    </a:cubicBezTo>
                    <a:cubicBezTo>
                      <a:pt x="27" y="73"/>
                      <a:pt x="24" y="71"/>
                      <a:pt x="20" y="71"/>
                    </a:cubicBezTo>
                    <a:cubicBezTo>
                      <a:pt x="17" y="71"/>
                      <a:pt x="15" y="71"/>
                      <a:pt x="13" y="70"/>
                    </a:cubicBezTo>
                    <a:cubicBezTo>
                      <a:pt x="10" y="68"/>
                      <a:pt x="8" y="66"/>
                      <a:pt x="8" y="63"/>
                    </a:cubicBezTo>
                    <a:cubicBezTo>
                      <a:pt x="7" y="61"/>
                      <a:pt x="6" y="59"/>
                      <a:pt x="5" y="57"/>
                    </a:cubicBezTo>
                    <a:cubicBezTo>
                      <a:pt x="5" y="55"/>
                      <a:pt x="5" y="52"/>
                      <a:pt x="5" y="50"/>
                    </a:cubicBezTo>
                    <a:cubicBezTo>
                      <a:pt x="5" y="48"/>
                      <a:pt x="7" y="45"/>
                      <a:pt x="9" y="45"/>
                    </a:cubicBezTo>
                  </a:path>
                </a:pathLst>
              </a:custGeom>
              <a:solidFill>
                <a:srgbClr val="4130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61" name="Freeform 160"/>
              <p:cNvSpPr/>
              <p:nvPr/>
            </p:nvSpPr>
            <p:spPr bwMode="auto">
              <a:xfrm>
                <a:off x="5769" y="2176"/>
                <a:ext cx="152" cy="56"/>
              </a:xfrm>
              <a:custGeom>
                <a:avLst/>
                <a:gdLst>
                  <a:gd name="T0" fmla="*/ 0 w 57"/>
                  <a:gd name="T1" fmla="*/ 5 h 21"/>
                  <a:gd name="T2" fmla="*/ 2 w 57"/>
                  <a:gd name="T3" fmla="*/ 4 h 21"/>
                  <a:gd name="T4" fmla="*/ 4 w 57"/>
                  <a:gd name="T5" fmla="*/ 5 h 21"/>
                  <a:gd name="T6" fmla="*/ 19 w 57"/>
                  <a:gd name="T7" fmla="*/ 10 h 21"/>
                  <a:gd name="T8" fmla="*/ 31 w 57"/>
                  <a:gd name="T9" fmla="*/ 5 h 21"/>
                  <a:gd name="T10" fmla="*/ 44 w 57"/>
                  <a:gd name="T11" fmla="*/ 12 h 21"/>
                  <a:gd name="T12" fmla="*/ 47 w 57"/>
                  <a:gd name="T13" fmla="*/ 12 h 21"/>
                  <a:gd name="T14" fmla="*/ 55 w 57"/>
                  <a:gd name="T15" fmla="*/ 16 h 21"/>
                  <a:gd name="T16" fmla="*/ 57 w 57"/>
                  <a:gd name="T17" fmla="*/ 21 h 21"/>
                  <a:gd name="T18" fmla="*/ 55 w 57"/>
                  <a:gd name="T19" fmla="*/ 12 h 21"/>
                  <a:gd name="T20" fmla="*/ 47 w 57"/>
                  <a:gd name="T21" fmla="*/ 9 h 21"/>
                  <a:gd name="T22" fmla="*/ 44 w 57"/>
                  <a:gd name="T23" fmla="*/ 8 h 21"/>
                  <a:gd name="T24" fmla="*/ 31 w 57"/>
                  <a:gd name="T25" fmla="*/ 2 h 21"/>
                  <a:gd name="T26" fmla="*/ 19 w 57"/>
                  <a:gd name="T27" fmla="*/ 6 h 21"/>
                  <a:gd name="T28" fmla="*/ 4 w 57"/>
                  <a:gd name="T29" fmla="*/ 2 h 21"/>
                  <a:gd name="T30" fmla="*/ 2 w 57"/>
                  <a:gd name="T31" fmla="*/ 0 h 21"/>
                  <a:gd name="T32" fmla="*/ 0 w 57"/>
                  <a:gd name="T33" fmla="*/ 1 h 21"/>
                  <a:gd name="T34" fmla="*/ 0 w 57"/>
                  <a:gd name="T35" fmla="*/ 2 h 21"/>
                  <a:gd name="T36" fmla="*/ 0 w 57"/>
                  <a:gd name="T37" fmla="*/ 5 h 21"/>
                  <a:gd name="T38" fmla="*/ 0 w 57"/>
                  <a:gd name="T39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7" h="21">
                    <a:moveTo>
                      <a:pt x="0" y="5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8" y="8"/>
                      <a:pt x="14" y="11"/>
                      <a:pt x="19" y="10"/>
                    </a:cubicBezTo>
                    <a:cubicBezTo>
                      <a:pt x="23" y="9"/>
                      <a:pt x="26" y="4"/>
                      <a:pt x="31" y="5"/>
                    </a:cubicBezTo>
                    <a:cubicBezTo>
                      <a:pt x="36" y="5"/>
                      <a:pt x="41" y="8"/>
                      <a:pt x="44" y="12"/>
                    </a:cubicBezTo>
                    <a:cubicBezTo>
                      <a:pt x="45" y="12"/>
                      <a:pt x="46" y="12"/>
                      <a:pt x="47" y="12"/>
                    </a:cubicBezTo>
                    <a:cubicBezTo>
                      <a:pt x="50" y="11"/>
                      <a:pt x="53" y="13"/>
                      <a:pt x="55" y="16"/>
                    </a:cubicBezTo>
                    <a:cubicBezTo>
                      <a:pt x="56" y="17"/>
                      <a:pt x="57" y="19"/>
                      <a:pt x="57" y="21"/>
                    </a:cubicBezTo>
                    <a:cubicBezTo>
                      <a:pt x="57" y="17"/>
                      <a:pt x="57" y="14"/>
                      <a:pt x="55" y="12"/>
                    </a:cubicBezTo>
                    <a:cubicBezTo>
                      <a:pt x="53" y="10"/>
                      <a:pt x="50" y="8"/>
                      <a:pt x="47" y="9"/>
                    </a:cubicBezTo>
                    <a:cubicBezTo>
                      <a:pt x="46" y="9"/>
                      <a:pt x="45" y="9"/>
                      <a:pt x="44" y="8"/>
                    </a:cubicBezTo>
                    <a:cubicBezTo>
                      <a:pt x="41" y="5"/>
                      <a:pt x="36" y="2"/>
                      <a:pt x="31" y="2"/>
                    </a:cubicBezTo>
                    <a:cubicBezTo>
                      <a:pt x="26" y="1"/>
                      <a:pt x="23" y="5"/>
                      <a:pt x="19" y="6"/>
                    </a:cubicBezTo>
                    <a:cubicBezTo>
                      <a:pt x="14" y="7"/>
                      <a:pt x="8" y="4"/>
                      <a:pt x="4" y="2"/>
                    </a:cubicBezTo>
                    <a:cubicBezTo>
                      <a:pt x="4" y="1"/>
                      <a:pt x="3" y="1"/>
                      <a:pt x="2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</a:path>
                </a:pathLst>
              </a:cu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62" name="Freeform 161"/>
              <p:cNvSpPr/>
              <p:nvPr/>
            </p:nvSpPr>
            <p:spPr bwMode="auto">
              <a:xfrm>
                <a:off x="5411" y="2753"/>
                <a:ext cx="64" cy="62"/>
              </a:xfrm>
              <a:custGeom>
                <a:avLst/>
                <a:gdLst>
                  <a:gd name="T0" fmla="*/ 64 w 64"/>
                  <a:gd name="T1" fmla="*/ 43 h 62"/>
                  <a:gd name="T2" fmla="*/ 22 w 64"/>
                  <a:gd name="T3" fmla="*/ 62 h 62"/>
                  <a:gd name="T4" fmla="*/ 0 w 64"/>
                  <a:gd name="T5" fmla="*/ 19 h 62"/>
                  <a:gd name="T6" fmla="*/ 43 w 64"/>
                  <a:gd name="T7" fmla="*/ 0 h 62"/>
                  <a:gd name="T8" fmla="*/ 64 w 64"/>
                  <a:gd name="T9" fmla="*/ 4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2">
                    <a:moveTo>
                      <a:pt x="64" y="43"/>
                    </a:moveTo>
                    <a:lnTo>
                      <a:pt x="22" y="62"/>
                    </a:lnTo>
                    <a:lnTo>
                      <a:pt x="0" y="19"/>
                    </a:lnTo>
                    <a:lnTo>
                      <a:pt x="43" y="0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63" name="Freeform 162"/>
              <p:cNvSpPr/>
              <p:nvPr/>
            </p:nvSpPr>
            <p:spPr bwMode="auto">
              <a:xfrm>
                <a:off x="5267" y="2318"/>
                <a:ext cx="200" cy="470"/>
              </a:xfrm>
              <a:custGeom>
                <a:avLst/>
                <a:gdLst>
                  <a:gd name="T0" fmla="*/ 0 w 200"/>
                  <a:gd name="T1" fmla="*/ 195 h 470"/>
                  <a:gd name="T2" fmla="*/ 46 w 200"/>
                  <a:gd name="T3" fmla="*/ 304 h 470"/>
                  <a:gd name="T4" fmla="*/ 150 w 200"/>
                  <a:gd name="T5" fmla="*/ 470 h 470"/>
                  <a:gd name="T6" fmla="*/ 200 w 200"/>
                  <a:gd name="T7" fmla="*/ 448 h 470"/>
                  <a:gd name="T8" fmla="*/ 94 w 200"/>
                  <a:gd name="T9" fmla="*/ 251 h 470"/>
                  <a:gd name="T10" fmla="*/ 16 w 200"/>
                  <a:gd name="T11" fmla="*/ 0 h 470"/>
                  <a:gd name="T12" fmla="*/ 0 w 200"/>
                  <a:gd name="T13" fmla="*/ 195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470">
                    <a:moveTo>
                      <a:pt x="0" y="195"/>
                    </a:moveTo>
                    <a:lnTo>
                      <a:pt x="46" y="304"/>
                    </a:lnTo>
                    <a:lnTo>
                      <a:pt x="150" y="470"/>
                    </a:lnTo>
                    <a:lnTo>
                      <a:pt x="200" y="448"/>
                    </a:lnTo>
                    <a:lnTo>
                      <a:pt x="94" y="251"/>
                    </a:lnTo>
                    <a:lnTo>
                      <a:pt x="16" y="0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D77E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64" name="Freeform 163"/>
              <p:cNvSpPr/>
              <p:nvPr/>
            </p:nvSpPr>
            <p:spPr bwMode="auto">
              <a:xfrm>
                <a:off x="5267" y="2318"/>
                <a:ext cx="200" cy="470"/>
              </a:xfrm>
              <a:custGeom>
                <a:avLst/>
                <a:gdLst>
                  <a:gd name="T0" fmla="*/ 0 w 200"/>
                  <a:gd name="T1" fmla="*/ 195 h 470"/>
                  <a:gd name="T2" fmla="*/ 46 w 200"/>
                  <a:gd name="T3" fmla="*/ 304 h 470"/>
                  <a:gd name="T4" fmla="*/ 150 w 200"/>
                  <a:gd name="T5" fmla="*/ 470 h 470"/>
                  <a:gd name="T6" fmla="*/ 200 w 200"/>
                  <a:gd name="T7" fmla="*/ 448 h 470"/>
                  <a:gd name="T8" fmla="*/ 94 w 200"/>
                  <a:gd name="T9" fmla="*/ 251 h 470"/>
                  <a:gd name="T10" fmla="*/ 16 w 200"/>
                  <a:gd name="T11" fmla="*/ 0 h 470"/>
                  <a:gd name="T12" fmla="*/ 0 w 200"/>
                  <a:gd name="T13" fmla="*/ 195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470">
                    <a:moveTo>
                      <a:pt x="0" y="195"/>
                    </a:moveTo>
                    <a:lnTo>
                      <a:pt x="46" y="304"/>
                    </a:lnTo>
                    <a:lnTo>
                      <a:pt x="150" y="470"/>
                    </a:lnTo>
                    <a:lnTo>
                      <a:pt x="200" y="448"/>
                    </a:lnTo>
                    <a:lnTo>
                      <a:pt x="94" y="251"/>
                    </a:lnTo>
                    <a:lnTo>
                      <a:pt x="16" y="0"/>
                    </a:lnTo>
                    <a:lnTo>
                      <a:pt x="0" y="1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65" name="Freeform 164"/>
              <p:cNvSpPr/>
              <p:nvPr/>
            </p:nvSpPr>
            <p:spPr bwMode="auto">
              <a:xfrm>
                <a:off x="5358" y="2772"/>
                <a:ext cx="141" cy="91"/>
              </a:xfrm>
              <a:custGeom>
                <a:avLst/>
                <a:gdLst>
                  <a:gd name="T0" fmla="*/ 59 w 141"/>
                  <a:gd name="T1" fmla="*/ 16 h 91"/>
                  <a:gd name="T2" fmla="*/ 53 w 141"/>
                  <a:gd name="T3" fmla="*/ 16 h 91"/>
                  <a:gd name="T4" fmla="*/ 37 w 141"/>
                  <a:gd name="T5" fmla="*/ 56 h 91"/>
                  <a:gd name="T6" fmla="*/ 29 w 141"/>
                  <a:gd name="T7" fmla="*/ 72 h 91"/>
                  <a:gd name="T8" fmla="*/ 0 w 141"/>
                  <a:gd name="T9" fmla="*/ 80 h 91"/>
                  <a:gd name="T10" fmla="*/ 0 w 141"/>
                  <a:gd name="T11" fmla="*/ 91 h 91"/>
                  <a:gd name="T12" fmla="*/ 35 w 141"/>
                  <a:gd name="T13" fmla="*/ 91 h 91"/>
                  <a:gd name="T14" fmla="*/ 139 w 141"/>
                  <a:gd name="T15" fmla="*/ 48 h 91"/>
                  <a:gd name="T16" fmla="*/ 141 w 141"/>
                  <a:gd name="T17" fmla="*/ 32 h 91"/>
                  <a:gd name="T18" fmla="*/ 125 w 141"/>
                  <a:gd name="T19" fmla="*/ 0 h 91"/>
                  <a:gd name="T20" fmla="*/ 117 w 141"/>
                  <a:gd name="T21" fmla="*/ 0 h 91"/>
                  <a:gd name="T22" fmla="*/ 109 w 141"/>
                  <a:gd name="T23" fmla="*/ 2 h 91"/>
                  <a:gd name="T24" fmla="*/ 101 w 141"/>
                  <a:gd name="T25" fmla="*/ 27 h 91"/>
                  <a:gd name="T26" fmla="*/ 69 w 141"/>
                  <a:gd name="T27" fmla="*/ 40 h 91"/>
                  <a:gd name="T28" fmla="*/ 59 w 141"/>
                  <a:gd name="T29" fmla="*/ 1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1" h="91">
                    <a:moveTo>
                      <a:pt x="59" y="16"/>
                    </a:moveTo>
                    <a:lnTo>
                      <a:pt x="53" y="16"/>
                    </a:lnTo>
                    <a:lnTo>
                      <a:pt x="37" y="56"/>
                    </a:lnTo>
                    <a:lnTo>
                      <a:pt x="29" y="72"/>
                    </a:lnTo>
                    <a:lnTo>
                      <a:pt x="0" y="80"/>
                    </a:lnTo>
                    <a:lnTo>
                      <a:pt x="0" y="91"/>
                    </a:lnTo>
                    <a:lnTo>
                      <a:pt x="35" y="91"/>
                    </a:lnTo>
                    <a:lnTo>
                      <a:pt x="139" y="48"/>
                    </a:lnTo>
                    <a:lnTo>
                      <a:pt x="141" y="32"/>
                    </a:lnTo>
                    <a:lnTo>
                      <a:pt x="125" y="0"/>
                    </a:lnTo>
                    <a:lnTo>
                      <a:pt x="117" y="0"/>
                    </a:lnTo>
                    <a:lnTo>
                      <a:pt x="109" y="2"/>
                    </a:lnTo>
                    <a:lnTo>
                      <a:pt x="101" y="27"/>
                    </a:lnTo>
                    <a:lnTo>
                      <a:pt x="69" y="40"/>
                    </a:lnTo>
                    <a:lnTo>
                      <a:pt x="59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66" name="Freeform 165"/>
              <p:cNvSpPr/>
              <p:nvPr/>
            </p:nvSpPr>
            <p:spPr bwMode="auto">
              <a:xfrm>
                <a:off x="5358" y="2772"/>
                <a:ext cx="141" cy="83"/>
              </a:xfrm>
              <a:custGeom>
                <a:avLst/>
                <a:gdLst>
                  <a:gd name="T0" fmla="*/ 141 w 141"/>
                  <a:gd name="T1" fmla="*/ 32 h 83"/>
                  <a:gd name="T2" fmla="*/ 125 w 141"/>
                  <a:gd name="T3" fmla="*/ 0 h 83"/>
                  <a:gd name="T4" fmla="*/ 117 w 141"/>
                  <a:gd name="T5" fmla="*/ 0 h 83"/>
                  <a:gd name="T6" fmla="*/ 109 w 141"/>
                  <a:gd name="T7" fmla="*/ 2 h 83"/>
                  <a:gd name="T8" fmla="*/ 101 w 141"/>
                  <a:gd name="T9" fmla="*/ 27 h 83"/>
                  <a:gd name="T10" fmla="*/ 69 w 141"/>
                  <a:gd name="T11" fmla="*/ 40 h 83"/>
                  <a:gd name="T12" fmla="*/ 59 w 141"/>
                  <a:gd name="T13" fmla="*/ 16 h 83"/>
                  <a:gd name="T14" fmla="*/ 53 w 141"/>
                  <a:gd name="T15" fmla="*/ 16 h 83"/>
                  <a:gd name="T16" fmla="*/ 37 w 141"/>
                  <a:gd name="T17" fmla="*/ 56 h 83"/>
                  <a:gd name="T18" fmla="*/ 29 w 141"/>
                  <a:gd name="T19" fmla="*/ 72 h 83"/>
                  <a:gd name="T20" fmla="*/ 0 w 141"/>
                  <a:gd name="T21" fmla="*/ 80 h 83"/>
                  <a:gd name="T22" fmla="*/ 0 w 141"/>
                  <a:gd name="T23" fmla="*/ 83 h 83"/>
                  <a:gd name="T24" fmla="*/ 24 w 141"/>
                  <a:gd name="T25" fmla="*/ 83 h 83"/>
                  <a:gd name="T26" fmla="*/ 141 w 141"/>
                  <a:gd name="T27" fmla="*/ 3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1" h="83">
                    <a:moveTo>
                      <a:pt x="141" y="32"/>
                    </a:moveTo>
                    <a:lnTo>
                      <a:pt x="125" y="0"/>
                    </a:lnTo>
                    <a:lnTo>
                      <a:pt x="117" y="0"/>
                    </a:lnTo>
                    <a:lnTo>
                      <a:pt x="109" y="2"/>
                    </a:lnTo>
                    <a:lnTo>
                      <a:pt x="101" y="27"/>
                    </a:lnTo>
                    <a:lnTo>
                      <a:pt x="69" y="40"/>
                    </a:lnTo>
                    <a:lnTo>
                      <a:pt x="59" y="16"/>
                    </a:lnTo>
                    <a:lnTo>
                      <a:pt x="53" y="16"/>
                    </a:lnTo>
                    <a:lnTo>
                      <a:pt x="37" y="56"/>
                    </a:lnTo>
                    <a:lnTo>
                      <a:pt x="29" y="72"/>
                    </a:lnTo>
                    <a:lnTo>
                      <a:pt x="0" y="80"/>
                    </a:lnTo>
                    <a:lnTo>
                      <a:pt x="0" y="83"/>
                    </a:lnTo>
                    <a:lnTo>
                      <a:pt x="24" y="83"/>
                    </a:lnTo>
                    <a:lnTo>
                      <a:pt x="141" y="32"/>
                    </a:lnTo>
                    <a:close/>
                  </a:path>
                </a:pathLst>
              </a:cu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67" name="Rectangle 166"/>
              <p:cNvSpPr>
                <a:spLocks noChangeArrowheads="1"/>
              </p:cNvSpPr>
              <p:nvPr/>
            </p:nvSpPr>
            <p:spPr bwMode="auto">
              <a:xfrm>
                <a:off x="5251" y="2785"/>
                <a:ext cx="46" cy="48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48" name="Freeform 167"/>
              <p:cNvSpPr/>
              <p:nvPr/>
            </p:nvSpPr>
            <p:spPr bwMode="auto">
              <a:xfrm>
                <a:off x="5163" y="2224"/>
                <a:ext cx="144" cy="577"/>
              </a:xfrm>
              <a:custGeom>
                <a:avLst/>
                <a:gdLst>
                  <a:gd name="T0" fmla="*/ 0 w 54"/>
                  <a:gd name="T1" fmla="*/ 2 h 216"/>
                  <a:gd name="T2" fmla="*/ 23 w 54"/>
                  <a:gd name="T3" fmla="*/ 133 h 216"/>
                  <a:gd name="T4" fmla="*/ 33 w 54"/>
                  <a:gd name="T5" fmla="*/ 216 h 216"/>
                  <a:gd name="T6" fmla="*/ 51 w 54"/>
                  <a:gd name="T7" fmla="*/ 216 h 216"/>
                  <a:gd name="T8" fmla="*/ 47 w 54"/>
                  <a:gd name="T9" fmla="*/ 128 h 216"/>
                  <a:gd name="T10" fmla="*/ 51 w 54"/>
                  <a:gd name="T11" fmla="*/ 38 h 216"/>
                  <a:gd name="T12" fmla="*/ 52 w 54"/>
                  <a:gd name="T13" fmla="*/ 11 h 216"/>
                  <a:gd name="T14" fmla="*/ 48 w 54"/>
                  <a:gd name="T15" fmla="*/ 1 h 216"/>
                  <a:gd name="T16" fmla="*/ 47 w 54"/>
                  <a:gd name="T17" fmla="*/ 0 h 216"/>
                  <a:gd name="T18" fmla="*/ 0 w 54"/>
                  <a:gd name="T19" fmla="*/ 2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216">
                    <a:moveTo>
                      <a:pt x="0" y="2"/>
                    </a:moveTo>
                    <a:cubicBezTo>
                      <a:pt x="23" y="133"/>
                      <a:pt x="23" y="133"/>
                      <a:pt x="23" y="133"/>
                    </a:cubicBezTo>
                    <a:cubicBezTo>
                      <a:pt x="33" y="216"/>
                      <a:pt x="33" y="216"/>
                      <a:pt x="33" y="216"/>
                    </a:cubicBezTo>
                    <a:cubicBezTo>
                      <a:pt x="51" y="216"/>
                      <a:pt x="51" y="216"/>
                      <a:pt x="51" y="216"/>
                    </a:cubicBezTo>
                    <a:cubicBezTo>
                      <a:pt x="51" y="216"/>
                      <a:pt x="52" y="138"/>
                      <a:pt x="47" y="128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4" y="29"/>
                      <a:pt x="54" y="20"/>
                      <a:pt x="52" y="11"/>
                    </a:cubicBezTo>
                    <a:cubicBezTo>
                      <a:pt x="52" y="7"/>
                      <a:pt x="50" y="4"/>
                      <a:pt x="48" y="1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8AA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216" name="Picture 168"/>
              <p:cNvPicPr>
                <a:picLocks noChangeAspect="1" noChangeArrowheads="1"/>
              </p:cNvPicPr>
              <p:nvPr/>
            </p:nvPicPr>
            <p:blipFill>
              <a:blip r:embed="rId5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8" y="2352"/>
                <a:ext cx="48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49" name="Freeform 169"/>
              <p:cNvSpPr/>
              <p:nvPr/>
            </p:nvSpPr>
            <p:spPr bwMode="auto">
              <a:xfrm>
                <a:off x="5289" y="2360"/>
                <a:ext cx="29" cy="270"/>
              </a:xfrm>
              <a:custGeom>
                <a:avLst/>
                <a:gdLst>
                  <a:gd name="T0" fmla="*/ 3 w 11"/>
                  <a:gd name="T1" fmla="*/ 0 h 101"/>
                  <a:gd name="T2" fmla="*/ 0 w 11"/>
                  <a:gd name="T3" fmla="*/ 77 h 101"/>
                  <a:gd name="T4" fmla="*/ 9 w 11"/>
                  <a:gd name="T5" fmla="*/ 98 h 101"/>
                  <a:gd name="T6" fmla="*/ 11 w 11"/>
                  <a:gd name="T7" fmla="*/ 101 h 101"/>
                  <a:gd name="T8" fmla="*/ 7 w 11"/>
                  <a:gd name="T9" fmla="*/ 76 h 101"/>
                  <a:gd name="T10" fmla="*/ 7 w 11"/>
                  <a:gd name="T11" fmla="*/ 12 h 101"/>
                  <a:gd name="T12" fmla="*/ 3 w 11"/>
                  <a:gd name="T1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1">
                    <a:moveTo>
                      <a:pt x="3" y="0"/>
                    </a:moveTo>
                    <a:cubicBezTo>
                      <a:pt x="0" y="77"/>
                      <a:pt x="0" y="77"/>
                      <a:pt x="0" y="77"/>
                    </a:cubicBezTo>
                    <a:cubicBezTo>
                      <a:pt x="9" y="98"/>
                      <a:pt x="9" y="98"/>
                      <a:pt x="9" y="98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10" y="89"/>
                      <a:pt x="8" y="79"/>
                      <a:pt x="7" y="7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BC7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50" name="Freeform 170"/>
              <p:cNvSpPr/>
              <p:nvPr/>
            </p:nvSpPr>
            <p:spPr bwMode="auto">
              <a:xfrm>
                <a:off x="5163" y="2224"/>
                <a:ext cx="144" cy="577"/>
              </a:xfrm>
              <a:custGeom>
                <a:avLst/>
                <a:gdLst>
                  <a:gd name="T0" fmla="*/ 0 w 54"/>
                  <a:gd name="T1" fmla="*/ 2 h 216"/>
                  <a:gd name="T2" fmla="*/ 23 w 54"/>
                  <a:gd name="T3" fmla="*/ 133 h 216"/>
                  <a:gd name="T4" fmla="*/ 33 w 54"/>
                  <a:gd name="T5" fmla="*/ 216 h 216"/>
                  <a:gd name="T6" fmla="*/ 51 w 54"/>
                  <a:gd name="T7" fmla="*/ 216 h 216"/>
                  <a:gd name="T8" fmla="*/ 47 w 54"/>
                  <a:gd name="T9" fmla="*/ 128 h 216"/>
                  <a:gd name="T10" fmla="*/ 51 w 54"/>
                  <a:gd name="T11" fmla="*/ 38 h 216"/>
                  <a:gd name="T12" fmla="*/ 52 w 54"/>
                  <a:gd name="T13" fmla="*/ 11 h 216"/>
                  <a:gd name="T14" fmla="*/ 48 w 54"/>
                  <a:gd name="T15" fmla="*/ 1 h 216"/>
                  <a:gd name="T16" fmla="*/ 47 w 54"/>
                  <a:gd name="T17" fmla="*/ 0 h 216"/>
                  <a:gd name="T18" fmla="*/ 0 w 54"/>
                  <a:gd name="T19" fmla="*/ 2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216">
                    <a:moveTo>
                      <a:pt x="0" y="2"/>
                    </a:moveTo>
                    <a:cubicBezTo>
                      <a:pt x="23" y="133"/>
                      <a:pt x="23" y="133"/>
                      <a:pt x="23" y="133"/>
                    </a:cubicBezTo>
                    <a:cubicBezTo>
                      <a:pt x="33" y="216"/>
                      <a:pt x="33" y="216"/>
                      <a:pt x="33" y="216"/>
                    </a:cubicBezTo>
                    <a:cubicBezTo>
                      <a:pt x="51" y="216"/>
                      <a:pt x="51" y="216"/>
                      <a:pt x="51" y="216"/>
                    </a:cubicBezTo>
                    <a:cubicBezTo>
                      <a:pt x="51" y="216"/>
                      <a:pt x="52" y="138"/>
                      <a:pt x="47" y="128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4" y="29"/>
                      <a:pt x="54" y="20"/>
                      <a:pt x="52" y="11"/>
                    </a:cubicBezTo>
                    <a:cubicBezTo>
                      <a:pt x="52" y="7"/>
                      <a:pt x="50" y="4"/>
                      <a:pt x="48" y="1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D77E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51" name="Freeform 171"/>
              <p:cNvSpPr/>
              <p:nvPr/>
            </p:nvSpPr>
            <p:spPr bwMode="auto">
              <a:xfrm>
                <a:off x="5160" y="2801"/>
                <a:ext cx="153" cy="62"/>
              </a:xfrm>
              <a:custGeom>
                <a:avLst/>
                <a:gdLst>
                  <a:gd name="T0" fmla="*/ 86 w 153"/>
                  <a:gd name="T1" fmla="*/ 0 h 62"/>
                  <a:gd name="T2" fmla="*/ 81 w 153"/>
                  <a:gd name="T3" fmla="*/ 0 h 62"/>
                  <a:gd name="T4" fmla="*/ 48 w 153"/>
                  <a:gd name="T5" fmla="*/ 30 h 62"/>
                  <a:gd name="T6" fmla="*/ 0 w 153"/>
                  <a:gd name="T7" fmla="*/ 48 h 62"/>
                  <a:gd name="T8" fmla="*/ 0 w 153"/>
                  <a:gd name="T9" fmla="*/ 62 h 62"/>
                  <a:gd name="T10" fmla="*/ 145 w 153"/>
                  <a:gd name="T11" fmla="*/ 62 h 62"/>
                  <a:gd name="T12" fmla="*/ 153 w 153"/>
                  <a:gd name="T13" fmla="*/ 51 h 62"/>
                  <a:gd name="T14" fmla="*/ 153 w 153"/>
                  <a:gd name="T15" fmla="*/ 14 h 62"/>
                  <a:gd name="T16" fmla="*/ 145 w 153"/>
                  <a:gd name="T17" fmla="*/ 8 h 62"/>
                  <a:gd name="T18" fmla="*/ 137 w 153"/>
                  <a:gd name="T19" fmla="*/ 8 h 62"/>
                  <a:gd name="T20" fmla="*/ 121 w 153"/>
                  <a:gd name="T21" fmla="*/ 27 h 62"/>
                  <a:gd name="T22" fmla="*/ 83 w 153"/>
                  <a:gd name="T23" fmla="*/ 27 h 62"/>
                  <a:gd name="T24" fmla="*/ 86 w 153"/>
                  <a:gd name="T2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3" h="62">
                    <a:moveTo>
                      <a:pt x="86" y="0"/>
                    </a:moveTo>
                    <a:lnTo>
                      <a:pt x="81" y="0"/>
                    </a:lnTo>
                    <a:lnTo>
                      <a:pt x="48" y="30"/>
                    </a:lnTo>
                    <a:lnTo>
                      <a:pt x="0" y="48"/>
                    </a:lnTo>
                    <a:lnTo>
                      <a:pt x="0" y="62"/>
                    </a:lnTo>
                    <a:lnTo>
                      <a:pt x="145" y="62"/>
                    </a:lnTo>
                    <a:lnTo>
                      <a:pt x="153" y="51"/>
                    </a:lnTo>
                    <a:lnTo>
                      <a:pt x="153" y="14"/>
                    </a:lnTo>
                    <a:lnTo>
                      <a:pt x="145" y="8"/>
                    </a:lnTo>
                    <a:lnTo>
                      <a:pt x="137" y="8"/>
                    </a:lnTo>
                    <a:lnTo>
                      <a:pt x="121" y="27"/>
                    </a:lnTo>
                    <a:lnTo>
                      <a:pt x="83" y="27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52" name="Freeform 172"/>
              <p:cNvSpPr/>
              <p:nvPr/>
            </p:nvSpPr>
            <p:spPr bwMode="auto">
              <a:xfrm>
                <a:off x="5160" y="2801"/>
                <a:ext cx="153" cy="48"/>
              </a:xfrm>
              <a:custGeom>
                <a:avLst/>
                <a:gdLst>
                  <a:gd name="T0" fmla="*/ 137 w 153"/>
                  <a:gd name="T1" fmla="*/ 8 h 48"/>
                  <a:gd name="T2" fmla="*/ 121 w 153"/>
                  <a:gd name="T3" fmla="*/ 27 h 48"/>
                  <a:gd name="T4" fmla="*/ 83 w 153"/>
                  <a:gd name="T5" fmla="*/ 27 h 48"/>
                  <a:gd name="T6" fmla="*/ 86 w 153"/>
                  <a:gd name="T7" fmla="*/ 0 h 48"/>
                  <a:gd name="T8" fmla="*/ 81 w 153"/>
                  <a:gd name="T9" fmla="*/ 0 h 48"/>
                  <a:gd name="T10" fmla="*/ 48 w 153"/>
                  <a:gd name="T11" fmla="*/ 30 h 48"/>
                  <a:gd name="T12" fmla="*/ 0 w 153"/>
                  <a:gd name="T13" fmla="*/ 48 h 48"/>
                  <a:gd name="T14" fmla="*/ 153 w 153"/>
                  <a:gd name="T15" fmla="*/ 48 h 48"/>
                  <a:gd name="T16" fmla="*/ 153 w 153"/>
                  <a:gd name="T17" fmla="*/ 14 h 48"/>
                  <a:gd name="T18" fmla="*/ 145 w 153"/>
                  <a:gd name="T19" fmla="*/ 8 h 48"/>
                  <a:gd name="T20" fmla="*/ 137 w 153"/>
                  <a:gd name="T21" fmla="*/ 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3" h="48">
                    <a:moveTo>
                      <a:pt x="137" y="8"/>
                    </a:moveTo>
                    <a:lnTo>
                      <a:pt x="121" y="27"/>
                    </a:lnTo>
                    <a:lnTo>
                      <a:pt x="83" y="27"/>
                    </a:lnTo>
                    <a:lnTo>
                      <a:pt x="86" y="0"/>
                    </a:lnTo>
                    <a:lnTo>
                      <a:pt x="81" y="0"/>
                    </a:lnTo>
                    <a:lnTo>
                      <a:pt x="48" y="30"/>
                    </a:lnTo>
                    <a:lnTo>
                      <a:pt x="0" y="48"/>
                    </a:lnTo>
                    <a:lnTo>
                      <a:pt x="153" y="48"/>
                    </a:lnTo>
                    <a:lnTo>
                      <a:pt x="153" y="14"/>
                    </a:lnTo>
                    <a:lnTo>
                      <a:pt x="145" y="8"/>
                    </a:lnTo>
                    <a:lnTo>
                      <a:pt x="137" y="8"/>
                    </a:lnTo>
                    <a:close/>
                  </a:path>
                </a:pathLst>
              </a:cu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56" name="Rectangle 173"/>
              <p:cNvSpPr>
                <a:spLocks noChangeArrowheads="1"/>
              </p:cNvSpPr>
              <p:nvPr/>
            </p:nvSpPr>
            <p:spPr bwMode="auto">
              <a:xfrm>
                <a:off x="5249" y="1917"/>
                <a:ext cx="48" cy="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57" name="Rectangle 174"/>
              <p:cNvSpPr>
                <a:spLocks noChangeArrowheads="1"/>
              </p:cNvSpPr>
              <p:nvPr/>
            </p:nvSpPr>
            <p:spPr bwMode="auto">
              <a:xfrm>
                <a:off x="5249" y="1917"/>
                <a:ext cx="48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223" name="Picture 175"/>
              <p:cNvPicPr>
                <a:picLocks noChangeAspect="1" noChangeArrowheads="1"/>
              </p:cNvPicPr>
              <p:nvPr/>
            </p:nvPicPr>
            <p:blipFill>
              <a:blip r:embed="rId5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7" y="1912"/>
                <a:ext cx="24" cy="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8" name="Freeform 176"/>
              <p:cNvSpPr/>
              <p:nvPr/>
            </p:nvSpPr>
            <p:spPr bwMode="auto">
              <a:xfrm>
                <a:off x="5249" y="1922"/>
                <a:ext cx="26" cy="11"/>
              </a:xfrm>
              <a:custGeom>
                <a:avLst/>
                <a:gdLst>
                  <a:gd name="T0" fmla="*/ 10 w 10"/>
                  <a:gd name="T1" fmla="*/ 0 h 4"/>
                  <a:gd name="T2" fmla="*/ 2 w 10"/>
                  <a:gd name="T3" fmla="*/ 1 h 4"/>
                  <a:gd name="T4" fmla="*/ 0 w 10"/>
                  <a:gd name="T5" fmla="*/ 1 h 4"/>
                  <a:gd name="T6" fmla="*/ 0 w 10"/>
                  <a:gd name="T7" fmla="*/ 4 h 4"/>
                  <a:gd name="T8" fmla="*/ 0 w 10"/>
                  <a:gd name="T9" fmla="*/ 4 h 4"/>
                  <a:gd name="T10" fmla="*/ 10 w 10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4">
                    <a:moveTo>
                      <a:pt x="10" y="0"/>
                    </a:moveTo>
                    <a:cubicBezTo>
                      <a:pt x="8" y="1"/>
                      <a:pt x="5" y="1"/>
                      <a:pt x="2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4"/>
                      <a:pt x="7" y="2"/>
                      <a:pt x="10" y="0"/>
                    </a:cubicBezTo>
                  </a:path>
                </a:pathLst>
              </a:custGeom>
              <a:solidFill>
                <a:srgbClr val="E5E7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60" name="Freeform 177"/>
              <p:cNvSpPr/>
              <p:nvPr/>
            </p:nvSpPr>
            <p:spPr bwMode="auto">
              <a:xfrm>
                <a:off x="5216" y="1802"/>
                <a:ext cx="110" cy="123"/>
              </a:xfrm>
              <a:custGeom>
                <a:avLst/>
                <a:gdLst>
                  <a:gd name="T0" fmla="*/ 8 w 41"/>
                  <a:gd name="T1" fmla="*/ 6 h 46"/>
                  <a:gd name="T2" fmla="*/ 7 w 41"/>
                  <a:gd name="T3" fmla="*/ 15 h 46"/>
                  <a:gd name="T4" fmla="*/ 0 w 41"/>
                  <a:gd name="T5" fmla="*/ 25 h 46"/>
                  <a:gd name="T6" fmla="*/ 2 w 41"/>
                  <a:gd name="T7" fmla="*/ 28 h 46"/>
                  <a:gd name="T8" fmla="*/ 2 w 41"/>
                  <a:gd name="T9" fmla="*/ 40 h 46"/>
                  <a:gd name="T10" fmla="*/ 8 w 41"/>
                  <a:gd name="T11" fmla="*/ 46 h 46"/>
                  <a:gd name="T12" fmla="*/ 14 w 41"/>
                  <a:gd name="T13" fmla="*/ 46 h 46"/>
                  <a:gd name="T14" fmla="*/ 36 w 41"/>
                  <a:gd name="T15" fmla="*/ 30 h 46"/>
                  <a:gd name="T16" fmla="*/ 41 w 41"/>
                  <a:gd name="T17" fmla="*/ 16 h 46"/>
                  <a:gd name="T18" fmla="*/ 34 w 41"/>
                  <a:gd name="T19" fmla="*/ 2 h 46"/>
                  <a:gd name="T20" fmla="*/ 18 w 41"/>
                  <a:gd name="T21" fmla="*/ 1 h 46"/>
                  <a:gd name="T22" fmla="*/ 8 w 41"/>
                  <a:gd name="T23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46">
                    <a:moveTo>
                      <a:pt x="8" y="6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3" y="23"/>
                      <a:pt x="0" y="25"/>
                    </a:cubicBezTo>
                    <a:cubicBezTo>
                      <a:pt x="0" y="25"/>
                      <a:pt x="0" y="27"/>
                      <a:pt x="2" y="28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43"/>
                      <a:pt x="5" y="46"/>
                      <a:pt x="8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24" y="46"/>
                      <a:pt x="33" y="40"/>
                      <a:pt x="36" y="30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1" y="0"/>
                      <a:pt x="8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61" name="Freeform 178"/>
              <p:cNvSpPr>
                <a:spLocks noEditPoints="1"/>
              </p:cNvSpPr>
              <p:nvPr/>
            </p:nvSpPr>
            <p:spPr bwMode="auto">
              <a:xfrm>
                <a:off x="5235" y="1823"/>
                <a:ext cx="54" cy="102"/>
              </a:xfrm>
              <a:custGeom>
                <a:avLst/>
                <a:gdLst>
                  <a:gd name="T0" fmla="*/ 10 w 20"/>
                  <a:gd name="T1" fmla="*/ 8 h 38"/>
                  <a:gd name="T2" fmla="*/ 12 w 20"/>
                  <a:gd name="T3" fmla="*/ 11 h 38"/>
                  <a:gd name="T4" fmla="*/ 12 w 20"/>
                  <a:gd name="T5" fmla="*/ 13 h 38"/>
                  <a:gd name="T6" fmla="*/ 16 w 20"/>
                  <a:gd name="T7" fmla="*/ 19 h 38"/>
                  <a:gd name="T8" fmla="*/ 15 w 20"/>
                  <a:gd name="T9" fmla="*/ 22 h 38"/>
                  <a:gd name="T10" fmla="*/ 12 w 20"/>
                  <a:gd name="T11" fmla="*/ 24 h 38"/>
                  <a:gd name="T12" fmla="*/ 12 w 20"/>
                  <a:gd name="T13" fmla="*/ 29 h 38"/>
                  <a:gd name="T14" fmla="*/ 13 w 20"/>
                  <a:gd name="T15" fmla="*/ 35 h 38"/>
                  <a:gd name="T16" fmla="*/ 9 w 20"/>
                  <a:gd name="T17" fmla="*/ 38 h 38"/>
                  <a:gd name="T18" fmla="*/ 17 w 20"/>
                  <a:gd name="T19" fmla="*/ 36 h 38"/>
                  <a:gd name="T20" fmla="*/ 17 w 20"/>
                  <a:gd name="T21" fmla="*/ 33 h 38"/>
                  <a:gd name="T22" fmla="*/ 16 w 20"/>
                  <a:gd name="T23" fmla="*/ 31 h 38"/>
                  <a:gd name="T24" fmla="*/ 16 w 20"/>
                  <a:gd name="T25" fmla="*/ 31 h 38"/>
                  <a:gd name="T26" fmla="*/ 16 w 20"/>
                  <a:gd name="T27" fmla="*/ 26 h 38"/>
                  <a:gd name="T28" fmla="*/ 17 w 20"/>
                  <a:gd name="T29" fmla="*/ 25 h 38"/>
                  <a:gd name="T30" fmla="*/ 19 w 20"/>
                  <a:gd name="T31" fmla="*/ 24 h 38"/>
                  <a:gd name="T32" fmla="*/ 20 w 20"/>
                  <a:gd name="T33" fmla="*/ 21 h 38"/>
                  <a:gd name="T34" fmla="*/ 20 w 20"/>
                  <a:gd name="T35" fmla="*/ 21 h 38"/>
                  <a:gd name="T36" fmla="*/ 19 w 20"/>
                  <a:gd name="T37" fmla="*/ 18 h 38"/>
                  <a:gd name="T38" fmla="*/ 16 w 20"/>
                  <a:gd name="T39" fmla="*/ 15 h 38"/>
                  <a:gd name="T40" fmla="*/ 16 w 20"/>
                  <a:gd name="T41" fmla="*/ 13 h 38"/>
                  <a:gd name="T42" fmla="*/ 13 w 20"/>
                  <a:gd name="T43" fmla="*/ 9 h 38"/>
                  <a:gd name="T44" fmla="*/ 13 w 20"/>
                  <a:gd name="T45" fmla="*/ 9 h 38"/>
                  <a:gd name="T46" fmla="*/ 11 w 20"/>
                  <a:gd name="T47" fmla="*/ 8 h 38"/>
                  <a:gd name="T48" fmla="*/ 10 w 20"/>
                  <a:gd name="T49" fmla="*/ 8 h 38"/>
                  <a:gd name="T50" fmla="*/ 10 w 20"/>
                  <a:gd name="T51" fmla="*/ 8 h 38"/>
                  <a:gd name="T52" fmla="*/ 0 w 20"/>
                  <a:gd name="T53" fmla="*/ 0 h 38"/>
                  <a:gd name="T54" fmla="*/ 0 w 20"/>
                  <a:gd name="T55" fmla="*/ 2 h 38"/>
                  <a:gd name="T56" fmla="*/ 6 w 20"/>
                  <a:gd name="T57" fmla="*/ 6 h 38"/>
                  <a:gd name="T58" fmla="*/ 7 w 20"/>
                  <a:gd name="T59" fmla="*/ 6 h 38"/>
                  <a:gd name="T60" fmla="*/ 3 w 20"/>
                  <a:gd name="T61" fmla="*/ 3 h 38"/>
                  <a:gd name="T62" fmla="*/ 0 w 20"/>
                  <a:gd name="T6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" h="38">
                    <a:moveTo>
                      <a:pt x="10" y="8"/>
                    </a:moveTo>
                    <a:cubicBezTo>
                      <a:pt x="11" y="9"/>
                      <a:pt x="11" y="10"/>
                      <a:pt x="12" y="11"/>
                    </a:cubicBezTo>
                    <a:cubicBezTo>
                      <a:pt x="12" y="12"/>
                      <a:pt x="12" y="12"/>
                      <a:pt x="12" y="13"/>
                    </a:cubicBezTo>
                    <a:cubicBezTo>
                      <a:pt x="13" y="15"/>
                      <a:pt x="17" y="17"/>
                      <a:pt x="16" y="19"/>
                    </a:cubicBezTo>
                    <a:cubicBezTo>
                      <a:pt x="16" y="20"/>
                      <a:pt x="16" y="21"/>
                      <a:pt x="15" y="22"/>
                    </a:cubicBezTo>
                    <a:cubicBezTo>
                      <a:pt x="14" y="22"/>
                      <a:pt x="13" y="23"/>
                      <a:pt x="12" y="24"/>
                    </a:cubicBezTo>
                    <a:cubicBezTo>
                      <a:pt x="11" y="25"/>
                      <a:pt x="12" y="28"/>
                      <a:pt x="12" y="29"/>
                    </a:cubicBezTo>
                    <a:cubicBezTo>
                      <a:pt x="13" y="31"/>
                      <a:pt x="14" y="33"/>
                      <a:pt x="13" y="35"/>
                    </a:cubicBezTo>
                    <a:cubicBezTo>
                      <a:pt x="12" y="36"/>
                      <a:pt x="10" y="37"/>
                      <a:pt x="9" y="38"/>
                    </a:cubicBezTo>
                    <a:cubicBezTo>
                      <a:pt x="12" y="38"/>
                      <a:pt x="14" y="37"/>
                      <a:pt x="17" y="36"/>
                    </a:cubicBezTo>
                    <a:cubicBezTo>
                      <a:pt x="17" y="35"/>
                      <a:pt x="17" y="34"/>
                      <a:pt x="17" y="33"/>
                    </a:cubicBezTo>
                    <a:cubicBezTo>
                      <a:pt x="17" y="32"/>
                      <a:pt x="17" y="32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29"/>
                      <a:pt x="15" y="27"/>
                      <a:pt x="16" y="26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4"/>
                      <a:pt x="18" y="24"/>
                      <a:pt x="19" y="24"/>
                    </a:cubicBezTo>
                    <a:cubicBezTo>
                      <a:pt x="19" y="23"/>
                      <a:pt x="20" y="22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0"/>
                      <a:pt x="20" y="19"/>
                      <a:pt x="19" y="18"/>
                    </a:cubicBezTo>
                    <a:cubicBezTo>
                      <a:pt x="18" y="17"/>
                      <a:pt x="17" y="16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5" y="12"/>
                      <a:pt x="14" y="10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2" y="9"/>
                      <a:pt x="11" y="8"/>
                    </a:cubicBezTo>
                    <a:cubicBezTo>
                      <a:pt x="11" y="8"/>
                      <a:pt x="11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4"/>
                      <a:pt x="4" y="5"/>
                      <a:pt x="6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6"/>
                      <a:pt x="4" y="5"/>
                      <a:pt x="3" y="3"/>
                    </a:cubicBezTo>
                    <a:cubicBezTo>
                      <a:pt x="2" y="3"/>
                      <a:pt x="1" y="2"/>
                      <a:pt x="0" y="0"/>
                    </a:cubicBezTo>
                  </a:path>
                </a:pathLst>
              </a:custGeom>
              <a:solidFill>
                <a:srgbClr val="E5E7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62" name="Freeform 179"/>
              <p:cNvSpPr/>
              <p:nvPr/>
            </p:nvSpPr>
            <p:spPr bwMode="auto">
              <a:xfrm>
                <a:off x="5214" y="1783"/>
                <a:ext cx="163" cy="214"/>
              </a:xfrm>
              <a:custGeom>
                <a:avLst/>
                <a:gdLst>
                  <a:gd name="T0" fmla="*/ 8 w 61"/>
                  <a:gd name="T1" fmla="*/ 5 h 80"/>
                  <a:gd name="T2" fmla="*/ 11 w 61"/>
                  <a:gd name="T3" fmla="*/ 18 h 80"/>
                  <a:gd name="T4" fmla="*/ 18 w 61"/>
                  <a:gd name="T5" fmla="*/ 23 h 80"/>
                  <a:gd name="T6" fmla="*/ 21 w 61"/>
                  <a:gd name="T7" fmla="*/ 24 h 80"/>
                  <a:gd name="T8" fmla="*/ 24 w 61"/>
                  <a:gd name="T9" fmla="*/ 28 h 80"/>
                  <a:gd name="T10" fmla="*/ 24 w 61"/>
                  <a:gd name="T11" fmla="*/ 30 h 80"/>
                  <a:gd name="T12" fmla="*/ 28 w 61"/>
                  <a:gd name="T13" fmla="*/ 36 h 80"/>
                  <a:gd name="T14" fmla="*/ 27 w 61"/>
                  <a:gd name="T15" fmla="*/ 39 h 80"/>
                  <a:gd name="T16" fmla="*/ 24 w 61"/>
                  <a:gd name="T17" fmla="*/ 41 h 80"/>
                  <a:gd name="T18" fmla="*/ 24 w 61"/>
                  <a:gd name="T19" fmla="*/ 46 h 80"/>
                  <a:gd name="T20" fmla="*/ 25 w 61"/>
                  <a:gd name="T21" fmla="*/ 52 h 80"/>
                  <a:gd name="T22" fmla="*/ 21 w 61"/>
                  <a:gd name="T23" fmla="*/ 55 h 80"/>
                  <a:gd name="T24" fmla="*/ 16 w 61"/>
                  <a:gd name="T25" fmla="*/ 59 h 80"/>
                  <a:gd name="T26" fmla="*/ 12 w 61"/>
                  <a:gd name="T27" fmla="*/ 67 h 80"/>
                  <a:gd name="T28" fmla="*/ 5 w 61"/>
                  <a:gd name="T29" fmla="*/ 72 h 80"/>
                  <a:gd name="T30" fmla="*/ 0 w 61"/>
                  <a:gd name="T31" fmla="*/ 80 h 80"/>
                  <a:gd name="T32" fmla="*/ 7 w 61"/>
                  <a:gd name="T33" fmla="*/ 80 h 80"/>
                  <a:gd name="T34" fmla="*/ 16 w 61"/>
                  <a:gd name="T35" fmla="*/ 78 h 80"/>
                  <a:gd name="T36" fmla="*/ 18 w 61"/>
                  <a:gd name="T37" fmla="*/ 76 h 80"/>
                  <a:gd name="T38" fmla="*/ 24 w 61"/>
                  <a:gd name="T39" fmla="*/ 73 h 80"/>
                  <a:gd name="T40" fmla="*/ 30 w 61"/>
                  <a:gd name="T41" fmla="*/ 68 h 80"/>
                  <a:gd name="T42" fmla="*/ 36 w 61"/>
                  <a:gd name="T43" fmla="*/ 69 h 80"/>
                  <a:gd name="T44" fmla="*/ 45 w 61"/>
                  <a:gd name="T45" fmla="*/ 66 h 80"/>
                  <a:gd name="T46" fmla="*/ 50 w 61"/>
                  <a:gd name="T47" fmla="*/ 60 h 80"/>
                  <a:gd name="T48" fmla="*/ 53 w 61"/>
                  <a:gd name="T49" fmla="*/ 57 h 80"/>
                  <a:gd name="T50" fmla="*/ 55 w 61"/>
                  <a:gd name="T51" fmla="*/ 54 h 80"/>
                  <a:gd name="T52" fmla="*/ 60 w 61"/>
                  <a:gd name="T53" fmla="*/ 35 h 80"/>
                  <a:gd name="T54" fmla="*/ 52 w 61"/>
                  <a:gd name="T55" fmla="*/ 19 h 80"/>
                  <a:gd name="T56" fmla="*/ 44 w 61"/>
                  <a:gd name="T57" fmla="*/ 7 h 80"/>
                  <a:gd name="T58" fmla="*/ 41 w 61"/>
                  <a:gd name="T59" fmla="*/ 3 h 80"/>
                  <a:gd name="T60" fmla="*/ 37 w 61"/>
                  <a:gd name="T61" fmla="*/ 1 h 80"/>
                  <a:gd name="T62" fmla="*/ 21 w 61"/>
                  <a:gd name="T63" fmla="*/ 0 h 80"/>
                  <a:gd name="T64" fmla="*/ 8 w 61"/>
                  <a:gd name="T65" fmla="*/ 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1" h="80">
                    <a:moveTo>
                      <a:pt x="8" y="5"/>
                    </a:moveTo>
                    <a:cubicBezTo>
                      <a:pt x="4" y="9"/>
                      <a:pt x="7" y="15"/>
                      <a:pt x="11" y="18"/>
                    </a:cubicBezTo>
                    <a:cubicBezTo>
                      <a:pt x="13" y="20"/>
                      <a:pt x="16" y="22"/>
                      <a:pt x="18" y="23"/>
                    </a:cubicBezTo>
                    <a:cubicBezTo>
                      <a:pt x="19" y="23"/>
                      <a:pt x="21" y="24"/>
                      <a:pt x="21" y="24"/>
                    </a:cubicBezTo>
                    <a:cubicBezTo>
                      <a:pt x="22" y="25"/>
                      <a:pt x="23" y="27"/>
                      <a:pt x="24" y="28"/>
                    </a:cubicBezTo>
                    <a:cubicBezTo>
                      <a:pt x="24" y="29"/>
                      <a:pt x="24" y="29"/>
                      <a:pt x="24" y="30"/>
                    </a:cubicBezTo>
                    <a:cubicBezTo>
                      <a:pt x="25" y="32"/>
                      <a:pt x="28" y="33"/>
                      <a:pt x="28" y="36"/>
                    </a:cubicBezTo>
                    <a:cubicBezTo>
                      <a:pt x="28" y="37"/>
                      <a:pt x="27" y="38"/>
                      <a:pt x="27" y="39"/>
                    </a:cubicBezTo>
                    <a:cubicBezTo>
                      <a:pt x="26" y="39"/>
                      <a:pt x="25" y="40"/>
                      <a:pt x="24" y="41"/>
                    </a:cubicBezTo>
                    <a:cubicBezTo>
                      <a:pt x="23" y="42"/>
                      <a:pt x="24" y="44"/>
                      <a:pt x="24" y="46"/>
                    </a:cubicBezTo>
                    <a:cubicBezTo>
                      <a:pt x="25" y="48"/>
                      <a:pt x="26" y="50"/>
                      <a:pt x="25" y="52"/>
                    </a:cubicBezTo>
                    <a:cubicBezTo>
                      <a:pt x="24" y="53"/>
                      <a:pt x="22" y="54"/>
                      <a:pt x="21" y="55"/>
                    </a:cubicBezTo>
                    <a:cubicBezTo>
                      <a:pt x="19" y="57"/>
                      <a:pt x="18" y="58"/>
                      <a:pt x="16" y="59"/>
                    </a:cubicBezTo>
                    <a:cubicBezTo>
                      <a:pt x="15" y="62"/>
                      <a:pt x="14" y="65"/>
                      <a:pt x="12" y="67"/>
                    </a:cubicBezTo>
                    <a:cubicBezTo>
                      <a:pt x="11" y="69"/>
                      <a:pt x="7" y="70"/>
                      <a:pt x="5" y="72"/>
                    </a:cubicBezTo>
                    <a:cubicBezTo>
                      <a:pt x="2" y="74"/>
                      <a:pt x="0" y="77"/>
                      <a:pt x="0" y="80"/>
                    </a:cubicBezTo>
                    <a:cubicBezTo>
                      <a:pt x="2" y="80"/>
                      <a:pt x="5" y="80"/>
                      <a:pt x="7" y="80"/>
                    </a:cubicBezTo>
                    <a:cubicBezTo>
                      <a:pt x="10" y="80"/>
                      <a:pt x="13" y="80"/>
                      <a:pt x="16" y="78"/>
                    </a:cubicBezTo>
                    <a:cubicBezTo>
                      <a:pt x="16" y="77"/>
                      <a:pt x="17" y="77"/>
                      <a:pt x="18" y="76"/>
                    </a:cubicBezTo>
                    <a:cubicBezTo>
                      <a:pt x="20" y="75"/>
                      <a:pt x="22" y="74"/>
                      <a:pt x="24" y="73"/>
                    </a:cubicBezTo>
                    <a:cubicBezTo>
                      <a:pt x="26" y="72"/>
                      <a:pt x="28" y="70"/>
                      <a:pt x="30" y="68"/>
                    </a:cubicBezTo>
                    <a:cubicBezTo>
                      <a:pt x="32" y="69"/>
                      <a:pt x="34" y="69"/>
                      <a:pt x="36" y="69"/>
                    </a:cubicBezTo>
                    <a:cubicBezTo>
                      <a:pt x="39" y="68"/>
                      <a:pt x="42" y="68"/>
                      <a:pt x="45" y="66"/>
                    </a:cubicBezTo>
                    <a:cubicBezTo>
                      <a:pt x="47" y="65"/>
                      <a:pt x="49" y="63"/>
                      <a:pt x="50" y="60"/>
                    </a:cubicBezTo>
                    <a:cubicBezTo>
                      <a:pt x="51" y="59"/>
                      <a:pt x="52" y="58"/>
                      <a:pt x="53" y="57"/>
                    </a:cubicBezTo>
                    <a:cubicBezTo>
                      <a:pt x="53" y="56"/>
                      <a:pt x="54" y="55"/>
                      <a:pt x="55" y="54"/>
                    </a:cubicBezTo>
                    <a:cubicBezTo>
                      <a:pt x="58" y="49"/>
                      <a:pt x="61" y="42"/>
                      <a:pt x="60" y="35"/>
                    </a:cubicBezTo>
                    <a:cubicBezTo>
                      <a:pt x="59" y="29"/>
                      <a:pt x="55" y="24"/>
                      <a:pt x="52" y="19"/>
                    </a:cubicBezTo>
                    <a:cubicBezTo>
                      <a:pt x="49" y="15"/>
                      <a:pt x="47" y="11"/>
                      <a:pt x="44" y="7"/>
                    </a:cubicBezTo>
                    <a:cubicBezTo>
                      <a:pt x="43" y="6"/>
                      <a:pt x="42" y="5"/>
                      <a:pt x="41" y="3"/>
                    </a:cubicBezTo>
                    <a:cubicBezTo>
                      <a:pt x="40" y="3"/>
                      <a:pt x="38" y="2"/>
                      <a:pt x="37" y="1"/>
                    </a:cubicBezTo>
                    <a:cubicBezTo>
                      <a:pt x="32" y="0"/>
                      <a:pt x="27" y="0"/>
                      <a:pt x="21" y="0"/>
                    </a:cubicBezTo>
                    <a:cubicBezTo>
                      <a:pt x="16" y="0"/>
                      <a:pt x="11" y="1"/>
                      <a:pt x="8" y="5"/>
                    </a:cubicBezTo>
                  </a:path>
                </a:pathLst>
              </a:custGeom>
              <a:solidFill>
                <a:srgbClr val="623F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64" name="Freeform 180"/>
              <p:cNvSpPr/>
              <p:nvPr/>
            </p:nvSpPr>
            <p:spPr bwMode="auto">
              <a:xfrm>
                <a:off x="4894" y="1794"/>
                <a:ext cx="298" cy="227"/>
              </a:xfrm>
              <a:custGeom>
                <a:avLst/>
                <a:gdLst>
                  <a:gd name="T0" fmla="*/ 110 w 112"/>
                  <a:gd name="T1" fmla="*/ 85 h 85"/>
                  <a:gd name="T2" fmla="*/ 85 w 112"/>
                  <a:gd name="T3" fmla="*/ 81 h 85"/>
                  <a:gd name="T4" fmla="*/ 72 w 112"/>
                  <a:gd name="T5" fmla="*/ 75 h 85"/>
                  <a:gd name="T6" fmla="*/ 30 w 112"/>
                  <a:gd name="T7" fmla="*/ 35 h 85"/>
                  <a:gd name="T8" fmla="*/ 25 w 112"/>
                  <a:gd name="T9" fmla="*/ 31 h 85"/>
                  <a:gd name="T10" fmla="*/ 10 w 112"/>
                  <a:gd name="T11" fmla="*/ 26 h 85"/>
                  <a:gd name="T12" fmla="*/ 2 w 112"/>
                  <a:gd name="T13" fmla="*/ 19 h 85"/>
                  <a:gd name="T14" fmla="*/ 4 w 112"/>
                  <a:gd name="T15" fmla="*/ 16 h 85"/>
                  <a:gd name="T16" fmla="*/ 10 w 112"/>
                  <a:gd name="T17" fmla="*/ 21 h 85"/>
                  <a:gd name="T18" fmla="*/ 13 w 112"/>
                  <a:gd name="T19" fmla="*/ 22 h 85"/>
                  <a:gd name="T20" fmla="*/ 14 w 112"/>
                  <a:gd name="T21" fmla="*/ 21 h 85"/>
                  <a:gd name="T22" fmla="*/ 5 w 112"/>
                  <a:gd name="T23" fmla="*/ 11 h 85"/>
                  <a:gd name="T24" fmla="*/ 7 w 112"/>
                  <a:gd name="T25" fmla="*/ 9 h 85"/>
                  <a:gd name="T26" fmla="*/ 16 w 112"/>
                  <a:gd name="T27" fmla="*/ 18 h 85"/>
                  <a:gd name="T28" fmla="*/ 18 w 112"/>
                  <a:gd name="T29" fmla="*/ 16 h 85"/>
                  <a:gd name="T30" fmla="*/ 8 w 112"/>
                  <a:gd name="T31" fmla="*/ 5 h 85"/>
                  <a:gd name="T32" fmla="*/ 13 w 112"/>
                  <a:gd name="T33" fmla="*/ 5 h 85"/>
                  <a:gd name="T34" fmla="*/ 20 w 112"/>
                  <a:gd name="T35" fmla="*/ 14 h 85"/>
                  <a:gd name="T36" fmla="*/ 22 w 112"/>
                  <a:gd name="T37" fmla="*/ 14 h 85"/>
                  <a:gd name="T38" fmla="*/ 16 w 112"/>
                  <a:gd name="T39" fmla="*/ 1 h 85"/>
                  <a:gd name="T40" fmla="*/ 19 w 112"/>
                  <a:gd name="T41" fmla="*/ 2 h 85"/>
                  <a:gd name="T42" fmla="*/ 27 w 112"/>
                  <a:gd name="T43" fmla="*/ 14 h 85"/>
                  <a:gd name="T44" fmla="*/ 31 w 112"/>
                  <a:gd name="T45" fmla="*/ 15 h 85"/>
                  <a:gd name="T46" fmla="*/ 33 w 112"/>
                  <a:gd name="T47" fmla="*/ 12 h 85"/>
                  <a:gd name="T48" fmla="*/ 32 w 112"/>
                  <a:gd name="T49" fmla="*/ 8 h 85"/>
                  <a:gd name="T50" fmla="*/ 37 w 112"/>
                  <a:gd name="T51" fmla="*/ 13 h 85"/>
                  <a:gd name="T52" fmla="*/ 37 w 112"/>
                  <a:gd name="T53" fmla="*/ 22 h 85"/>
                  <a:gd name="T54" fmla="*/ 76 w 112"/>
                  <a:gd name="T55" fmla="*/ 59 h 85"/>
                  <a:gd name="T56" fmla="*/ 112 w 112"/>
                  <a:gd name="T57" fmla="*/ 67 h 85"/>
                  <a:gd name="T58" fmla="*/ 110 w 112"/>
                  <a:gd name="T5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85">
                    <a:moveTo>
                      <a:pt x="110" y="85"/>
                    </a:moveTo>
                    <a:cubicBezTo>
                      <a:pt x="85" y="81"/>
                      <a:pt x="85" y="81"/>
                      <a:pt x="85" y="81"/>
                    </a:cubicBezTo>
                    <a:cubicBezTo>
                      <a:pt x="80" y="80"/>
                      <a:pt x="76" y="78"/>
                      <a:pt x="72" y="7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0" y="17"/>
                      <a:pt x="1" y="16"/>
                      <a:pt x="4" y="16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6" y="9"/>
                      <a:pt x="7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6" y="3"/>
                      <a:pt x="10" y="2"/>
                      <a:pt x="13" y="5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0"/>
                      <a:pt x="18" y="2"/>
                      <a:pt x="19" y="2"/>
                    </a:cubicBezTo>
                    <a:cubicBezTo>
                      <a:pt x="22" y="4"/>
                      <a:pt x="27" y="14"/>
                      <a:pt x="27" y="14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112" y="67"/>
                      <a:pt x="112" y="67"/>
                      <a:pt x="112" y="67"/>
                    </a:cubicBezTo>
                    <a:cubicBezTo>
                      <a:pt x="110" y="85"/>
                      <a:pt x="110" y="85"/>
                      <a:pt x="110" y="8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65" name="Freeform 181"/>
              <p:cNvSpPr>
                <a:spLocks noEditPoints="1"/>
              </p:cNvSpPr>
              <p:nvPr/>
            </p:nvSpPr>
            <p:spPr bwMode="auto">
              <a:xfrm>
                <a:off x="4896" y="1837"/>
                <a:ext cx="72" cy="45"/>
              </a:xfrm>
              <a:custGeom>
                <a:avLst/>
                <a:gdLst>
                  <a:gd name="T0" fmla="*/ 5 w 27"/>
                  <a:gd name="T1" fmla="*/ 6 h 17"/>
                  <a:gd name="T2" fmla="*/ 9 w 27"/>
                  <a:gd name="T3" fmla="*/ 10 h 17"/>
                  <a:gd name="T4" fmla="*/ 24 w 27"/>
                  <a:gd name="T5" fmla="*/ 15 h 17"/>
                  <a:gd name="T6" fmla="*/ 27 w 27"/>
                  <a:gd name="T7" fmla="*/ 17 h 17"/>
                  <a:gd name="T8" fmla="*/ 24 w 27"/>
                  <a:gd name="T9" fmla="*/ 15 h 17"/>
                  <a:gd name="T10" fmla="*/ 9 w 27"/>
                  <a:gd name="T11" fmla="*/ 10 h 17"/>
                  <a:gd name="T12" fmla="*/ 5 w 27"/>
                  <a:gd name="T13" fmla="*/ 6 h 17"/>
                  <a:gd name="T14" fmla="*/ 11 w 27"/>
                  <a:gd name="T15" fmla="*/ 6 h 17"/>
                  <a:gd name="T16" fmla="*/ 12 w 27"/>
                  <a:gd name="T17" fmla="*/ 6 h 17"/>
                  <a:gd name="T18" fmla="*/ 12 w 27"/>
                  <a:gd name="T19" fmla="*/ 6 h 17"/>
                  <a:gd name="T20" fmla="*/ 12 w 27"/>
                  <a:gd name="T21" fmla="*/ 6 h 17"/>
                  <a:gd name="T22" fmla="*/ 12 w 27"/>
                  <a:gd name="T23" fmla="*/ 6 h 17"/>
                  <a:gd name="T24" fmla="*/ 11 w 27"/>
                  <a:gd name="T25" fmla="*/ 6 h 17"/>
                  <a:gd name="T26" fmla="*/ 2 w 27"/>
                  <a:gd name="T27" fmla="*/ 0 h 17"/>
                  <a:gd name="T28" fmla="*/ 2 w 27"/>
                  <a:gd name="T29" fmla="*/ 0 h 17"/>
                  <a:gd name="T30" fmla="*/ 0 w 27"/>
                  <a:gd name="T31" fmla="*/ 1 h 17"/>
                  <a:gd name="T32" fmla="*/ 0 w 27"/>
                  <a:gd name="T33" fmla="*/ 1 h 17"/>
                  <a:gd name="T34" fmla="*/ 1 w 27"/>
                  <a:gd name="T35" fmla="*/ 3 h 17"/>
                  <a:gd name="T36" fmla="*/ 2 w 27"/>
                  <a:gd name="T37" fmla="*/ 0 h 17"/>
                  <a:gd name="T38" fmla="*/ 3 w 27"/>
                  <a:gd name="T39" fmla="*/ 0 h 17"/>
                  <a:gd name="T40" fmla="*/ 7 w 27"/>
                  <a:gd name="T41" fmla="*/ 3 h 17"/>
                  <a:gd name="T42" fmla="*/ 3 w 27"/>
                  <a:gd name="T43" fmla="*/ 0 h 17"/>
                  <a:gd name="T44" fmla="*/ 2 w 27"/>
                  <a:gd name="T4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" h="17">
                    <a:moveTo>
                      <a:pt x="5" y="6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5" y="6"/>
                      <a:pt x="5" y="6"/>
                      <a:pt x="5" y="6"/>
                    </a:cubicBezTo>
                    <a:moveTo>
                      <a:pt x="11" y="6"/>
                    </a:move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6"/>
                      <a:pt x="11" y="6"/>
                      <a:pt x="11" y="6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</a:path>
                </a:pathLst>
              </a:custGeom>
              <a:solidFill>
                <a:srgbClr val="5544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230" name="Picture 182"/>
              <p:cNvPicPr>
                <a:picLocks noChangeAspect="1" noChangeArrowheads="1"/>
              </p:cNvPicPr>
              <p:nvPr/>
            </p:nvPicPr>
            <p:blipFill>
              <a:blip r:embed="rId5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2" y="1935"/>
                <a:ext cx="88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6" name="Freeform 183"/>
              <p:cNvSpPr/>
              <p:nvPr/>
            </p:nvSpPr>
            <p:spPr bwMode="auto">
              <a:xfrm>
                <a:off x="5030" y="1941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2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44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67" name="Freeform 184"/>
              <p:cNvSpPr/>
              <p:nvPr/>
            </p:nvSpPr>
            <p:spPr bwMode="auto">
              <a:xfrm>
                <a:off x="5030" y="1941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2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68" name="Freeform 185"/>
              <p:cNvSpPr/>
              <p:nvPr/>
            </p:nvSpPr>
            <p:spPr bwMode="auto">
              <a:xfrm>
                <a:off x="4896" y="1837"/>
                <a:ext cx="291" cy="184"/>
              </a:xfrm>
              <a:custGeom>
                <a:avLst/>
                <a:gdLst>
                  <a:gd name="T0" fmla="*/ 2 w 109"/>
                  <a:gd name="T1" fmla="*/ 0 h 69"/>
                  <a:gd name="T2" fmla="*/ 1 w 109"/>
                  <a:gd name="T3" fmla="*/ 3 h 69"/>
                  <a:gd name="T4" fmla="*/ 1 w 109"/>
                  <a:gd name="T5" fmla="*/ 3 h 69"/>
                  <a:gd name="T6" fmla="*/ 5 w 109"/>
                  <a:gd name="T7" fmla="*/ 6 h 69"/>
                  <a:gd name="T8" fmla="*/ 9 w 109"/>
                  <a:gd name="T9" fmla="*/ 10 h 69"/>
                  <a:gd name="T10" fmla="*/ 24 w 109"/>
                  <a:gd name="T11" fmla="*/ 15 h 69"/>
                  <a:gd name="T12" fmla="*/ 27 w 109"/>
                  <a:gd name="T13" fmla="*/ 17 h 69"/>
                  <a:gd name="T14" fmla="*/ 29 w 109"/>
                  <a:gd name="T15" fmla="*/ 19 h 69"/>
                  <a:gd name="T16" fmla="*/ 50 w 109"/>
                  <a:gd name="T17" fmla="*/ 39 h 69"/>
                  <a:gd name="T18" fmla="*/ 51 w 109"/>
                  <a:gd name="T19" fmla="*/ 40 h 69"/>
                  <a:gd name="T20" fmla="*/ 71 w 109"/>
                  <a:gd name="T21" fmla="*/ 59 h 69"/>
                  <a:gd name="T22" fmla="*/ 77 w 109"/>
                  <a:gd name="T23" fmla="*/ 63 h 69"/>
                  <a:gd name="T24" fmla="*/ 84 w 109"/>
                  <a:gd name="T25" fmla="*/ 65 h 69"/>
                  <a:gd name="T26" fmla="*/ 109 w 109"/>
                  <a:gd name="T27" fmla="*/ 69 h 69"/>
                  <a:gd name="T28" fmla="*/ 109 w 109"/>
                  <a:gd name="T29" fmla="*/ 65 h 69"/>
                  <a:gd name="T30" fmla="*/ 86 w 109"/>
                  <a:gd name="T31" fmla="*/ 61 h 69"/>
                  <a:gd name="T32" fmla="*/ 73 w 109"/>
                  <a:gd name="T33" fmla="*/ 55 h 69"/>
                  <a:gd name="T34" fmla="*/ 31 w 109"/>
                  <a:gd name="T35" fmla="*/ 15 h 69"/>
                  <a:gd name="T36" fmla="*/ 26 w 109"/>
                  <a:gd name="T37" fmla="*/ 12 h 69"/>
                  <a:gd name="T38" fmla="*/ 12 w 109"/>
                  <a:gd name="T39" fmla="*/ 6 h 69"/>
                  <a:gd name="T40" fmla="*/ 12 w 109"/>
                  <a:gd name="T41" fmla="*/ 6 h 69"/>
                  <a:gd name="T42" fmla="*/ 11 w 109"/>
                  <a:gd name="T43" fmla="*/ 6 h 69"/>
                  <a:gd name="T44" fmla="*/ 9 w 109"/>
                  <a:gd name="T45" fmla="*/ 5 h 69"/>
                  <a:gd name="T46" fmla="*/ 7 w 109"/>
                  <a:gd name="T47" fmla="*/ 3 h 69"/>
                  <a:gd name="T48" fmla="*/ 3 w 109"/>
                  <a:gd name="T49" fmla="*/ 0 h 69"/>
                  <a:gd name="T50" fmla="*/ 2 w 109"/>
                  <a:gd name="T51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9" h="69">
                    <a:moveTo>
                      <a:pt x="2" y="0"/>
                    </a:moveTo>
                    <a:cubicBezTo>
                      <a:pt x="1" y="0"/>
                      <a:pt x="0" y="1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71" y="59"/>
                      <a:pt x="71" y="59"/>
                      <a:pt x="71" y="59"/>
                    </a:cubicBezTo>
                    <a:cubicBezTo>
                      <a:pt x="73" y="61"/>
                      <a:pt x="75" y="62"/>
                      <a:pt x="77" y="63"/>
                    </a:cubicBezTo>
                    <a:cubicBezTo>
                      <a:pt x="79" y="64"/>
                      <a:pt x="81" y="65"/>
                      <a:pt x="84" y="65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9" y="65"/>
                      <a:pt x="109" y="65"/>
                      <a:pt x="109" y="65"/>
                    </a:cubicBezTo>
                    <a:cubicBezTo>
                      <a:pt x="86" y="61"/>
                      <a:pt x="86" y="61"/>
                      <a:pt x="86" y="61"/>
                    </a:cubicBezTo>
                    <a:cubicBezTo>
                      <a:pt x="81" y="60"/>
                      <a:pt x="77" y="58"/>
                      <a:pt x="73" y="55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</a:path>
                </a:pathLst>
              </a:custGeom>
              <a:solidFill>
                <a:srgbClr val="E5E7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69" name="Freeform 186"/>
              <p:cNvSpPr/>
              <p:nvPr/>
            </p:nvSpPr>
            <p:spPr bwMode="auto">
              <a:xfrm>
                <a:off x="5232" y="1786"/>
                <a:ext cx="25" cy="16"/>
              </a:xfrm>
              <a:custGeom>
                <a:avLst/>
                <a:gdLst>
                  <a:gd name="T0" fmla="*/ 9 w 9"/>
                  <a:gd name="T1" fmla="*/ 0 h 6"/>
                  <a:gd name="T2" fmla="*/ 9 w 9"/>
                  <a:gd name="T3" fmla="*/ 0 h 6"/>
                  <a:gd name="T4" fmla="*/ 1 w 9"/>
                  <a:gd name="T5" fmla="*/ 4 h 6"/>
                  <a:gd name="T6" fmla="*/ 0 w 9"/>
                  <a:gd name="T7" fmla="*/ 6 h 6"/>
                  <a:gd name="T8" fmla="*/ 0 w 9"/>
                  <a:gd name="T9" fmla="*/ 5 h 6"/>
                  <a:gd name="T10" fmla="*/ 9 w 9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6"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3" y="2"/>
                      <a:pt x="1" y="4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2" y="2"/>
                      <a:pt x="5" y="1"/>
                      <a:pt x="9" y="0"/>
                    </a:cubicBezTo>
                  </a:path>
                </a:pathLst>
              </a:custGeom>
              <a:solidFill>
                <a:srgbClr val="604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235" name="Picture 187"/>
              <p:cNvPicPr>
                <a:picLocks noChangeAspect="1" noChangeArrowheads="1"/>
              </p:cNvPicPr>
              <p:nvPr/>
            </p:nvPicPr>
            <p:blipFill>
              <a:blip r:embed="rId5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4" y="1954"/>
                <a:ext cx="5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0" name="Freeform 188"/>
              <p:cNvSpPr>
                <a:spLocks noEditPoints="1"/>
              </p:cNvSpPr>
              <p:nvPr/>
            </p:nvSpPr>
            <p:spPr bwMode="auto">
              <a:xfrm>
                <a:off x="5251" y="1920"/>
                <a:ext cx="30" cy="34"/>
              </a:xfrm>
              <a:custGeom>
                <a:avLst/>
                <a:gdLst>
                  <a:gd name="T0" fmla="*/ 2 w 11"/>
                  <a:gd name="T1" fmla="*/ 10 h 13"/>
                  <a:gd name="T2" fmla="*/ 0 w 11"/>
                  <a:gd name="T3" fmla="*/ 13 h 13"/>
                  <a:gd name="T4" fmla="*/ 2 w 11"/>
                  <a:gd name="T5" fmla="*/ 10 h 13"/>
                  <a:gd name="T6" fmla="*/ 6 w 11"/>
                  <a:gd name="T7" fmla="*/ 5 h 13"/>
                  <a:gd name="T8" fmla="*/ 3 w 11"/>
                  <a:gd name="T9" fmla="*/ 8 h 13"/>
                  <a:gd name="T10" fmla="*/ 6 w 11"/>
                  <a:gd name="T11" fmla="*/ 5 h 13"/>
                  <a:gd name="T12" fmla="*/ 11 w 11"/>
                  <a:gd name="T13" fmla="*/ 0 h 13"/>
                  <a:gd name="T14" fmla="*/ 11 w 11"/>
                  <a:gd name="T15" fmla="*/ 0 h 13"/>
                  <a:gd name="T16" fmla="*/ 11 w 11"/>
                  <a:gd name="T17" fmla="*/ 1 h 13"/>
                  <a:gd name="T18" fmla="*/ 9 w 11"/>
                  <a:gd name="T19" fmla="*/ 3 h 13"/>
                  <a:gd name="T20" fmla="*/ 11 w 11"/>
                  <a:gd name="T21" fmla="*/ 1 h 13"/>
                  <a:gd name="T22" fmla="*/ 11 w 11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13">
                    <a:moveTo>
                      <a:pt x="2" y="10"/>
                    </a:moveTo>
                    <a:cubicBezTo>
                      <a:pt x="1" y="11"/>
                      <a:pt x="1" y="12"/>
                      <a:pt x="0" y="13"/>
                    </a:cubicBezTo>
                    <a:cubicBezTo>
                      <a:pt x="1" y="12"/>
                      <a:pt x="1" y="11"/>
                      <a:pt x="2" y="10"/>
                    </a:cubicBezTo>
                    <a:moveTo>
                      <a:pt x="6" y="5"/>
                    </a:moveTo>
                    <a:cubicBezTo>
                      <a:pt x="5" y="6"/>
                      <a:pt x="4" y="7"/>
                      <a:pt x="3" y="8"/>
                    </a:cubicBezTo>
                    <a:cubicBezTo>
                      <a:pt x="4" y="7"/>
                      <a:pt x="5" y="6"/>
                      <a:pt x="6" y="5"/>
                    </a:cubicBezTo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1"/>
                    </a:cubicBezTo>
                    <a:cubicBezTo>
                      <a:pt x="10" y="1"/>
                      <a:pt x="9" y="2"/>
                      <a:pt x="9" y="3"/>
                    </a:cubicBezTo>
                    <a:cubicBezTo>
                      <a:pt x="9" y="2"/>
                      <a:pt x="10" y="1"/>
                      <a:pt x="11" y="1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E5E7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71" name="Oval 189"/>
              <p:cNvSpPr>
                <a:spLocks noChangeArrowheads="1"/>
              </p:cNvSpPr>
              <p:nvPr/>
            </p:nvSpPr>
            <p:spPr bwMode="auto">
              <a:xfrm>
                <a:off x="5281" y="1920"/>
                <a:ext cx="1" cy="1"/>
              </a:xfrm>
              <a:prstGeom prst="ellipse">
                <a:avLst/>
              </a:prstGeom>
              <a:solidFill>
                <a:srgbClr val="E5E7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72" name="Freeform 190"/>
              <p:cNvSpPr>
                <a:spLocks noEditPoints="1"/>
              </p:cNvSpPr>
              <p:nvPr/>
            </p:nvSpPr>
            <p:spPr bwMode="auto">
              <a:xfrm>
                <a:off x="5265" y="1845"/>
                <a:ext cx="24" cy="75"/>
              </a:xfrm>
              <a:custGeom>
                <a:avLst/>
                <a:gdLst>
                  <a:gd name="T0" fmla="*/ 6 w 9"/>
                  <a:gd name="T1" fmla="*/ 25 h 28"/>
                  <a:gd name="T2" fmla="*/ 6 w 9"/>
                  <a:gd name="T3" fmla="*/ 28 h 28"/>
                  <a:gd name="T4" fmla="*/ 6 w 9"/>
                  <a:gd name="T5" fmla="*/ 28 h 28"/>
                  <a:gd name="T6" fmla="*/ 6 w 9"/>
                  <a:gd name="T7" fmla="*/ 25 h 28"/>
                  <a:gd name="T8" fmla="*/ 6 w 9"/>
                  <a:gd name="T9" fmla="*/ 17 h 28"/>
                  <a:gd name="T10" fmla="*/ 5 w 9"/>
                  <a:gd name="T11" fmla="*/ 18 h 28"/>
                  <a:gd name="T12" fmla="*/ 5 w 9"/>
                  <a:gd name="T13" fmla="*/ 23 h 28"/>
                  <a:gd name="T14" fmla="*/ 5 w 9"/>
                  <a:gd name="T15" fmla="*/ 18 h 28"/>
                  <a:gd name="T16" fmla="*/ 6 w 9"/>
                  <a:gd name="T17" fmla="*/ 17 h 28"/>
                  <a:gd name="T18" fmla="*/ 8 w 9"/>
                  <a:gd name="T19" fmla="*/ 10 h 28"/>
                  <a:gd name="T20" fmla="*/ 9 w 9"/>
                  <a:gd name="T21" fmla="*/ 13 h 28"/>
                  <a:gd name="T22" fmla="*/ 8 w 9"/>
                  <a:gd name="T23" fmla="*/ 10 h 28"/>
                  <a:gd name="T24" fmla="*/ 0 w 9"/>
                  <a:gd name="T25" fmla="*/ 0 h 28"/>
                  <a:gd name="T26" fmla="*/ 2 w 9"/>
                  <a:gd name="T27" fmla="*/ 1 h 28"/>
                  <a:gd name="T28" fmla="*/ 0 w 9"/>
                  <a:gd name="T2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28">
                    <a:moveTo>
                      <a:pt x="6" y="25"/>
                    </a:moveTo>
                    <a:cubicBezTo>
                      <a:pt x="6" y="26"/>
                      <a:pt x="6" y="27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7"/>
                      <a:pt x="6" y="26"/>
                      <a:pt x="6" y="25"/>
                    </a:cubicBezTo>
                    <a:moveTo>
                      <a:pt x="6" y="17"/>
                    </a:moveTo>
                    <a:cubicBezTo>
                      <a:pt x="6" y="17"/>
                      <a:pt x="6" y="17"/>
                      <a:pt x="5" y="18"/>
                    </a:cubicBezTo>
                    <a:cubicBezTo>
                      <a:pt x="4" y="19"/>
                      <a:pt x="5" y="21"/>
                      <a:pt x="5" y="23"/>
                    </a:cubicBezTo>
                    <a:cubicBezTo>
                      <a:pt x="5" y="21"/>
                      <a:pt x="4" y="19"/>
                      <a:pt x="5" y="18"/>
                    </a:cubicBezTo>
                    <a:cubicBezTo>
                      <a:pt x="6" y="17"/>
                      <a:pt x="6" y="17"/>
                      <a:pt x="6" y="17"/>
                    </a:cubicBezTo>
                    <a:moveTo>
                      <a:pt x="8" y="10"/>
                    </a:moveTo>
                    <a:cubicBezTo>
                      <a:pt x="9" y="11"/>
                      <a:pt x="9" y="12"/>
                      <a:pt x="9" y="13"/>
                    </a:cubicBezTo>
                    <a:cubicBezTo>
                      <a:pt x="9" y="12"/>
                      <a:pt x="9" y="11"/>
                      <a:pt x="8" y="10"/>
                    </a:cubicBezTo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</a:path>
                </a:pathLst>
              </a:custGeom>
              <a:solidFill>
                <a:srgbClr val="CFD2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73" name="Freeform 191"/>
              <p:cNvSpPr/>
              <p:nvPr/>
            </p:nvSpPr>
            <p:spPr bwMode="auto">
              <a:xfrm>
                <a:off x="5214" y="1837"/>
                <a:ext cx="83" cy="155"/>
              </a:xfrm>
              <a:custGeom>
                <a:avLst/>
                <a:gdLst>
                  <a:gd name="T0" fmla="*/ 13 w 31"/>
                  <a:gd name="T1" fmla="*/ 0 h 58"/>
                  <a:gd name="T2" fmla="*/ 18 w 31"/>
                  <a:gd name="T3" fmla="*/ 3 h 58"/>
                  <a:gd name="T4" fmla="*/ 19 w 31"/>
                  <a:gd name="T5" fmla="*/ 3 h 58"/>
                  <a:gd name="T6" fmla="*/ 21 w 31"/>
                  <a:gd name="T7" fmla="*/ 4 h 58"/>
                  <a:gd name="T8" fmla="*/ 21 w 31"/>
                  <a:gd name="T9" fmla="*/ 4 h 58"/>
                  <a:gd name="T10" fmla="*/ 24 w 31"/>
                  <a:gd name="T11" fmla="*/ 8 h 58"/>
                  <a:gd name="T12" fmla="*/ 24 w 31"/>
                  <a:gd name="T13" fmla="*/ 10 h 58"/>
                  <a:gd name="T14" fmla="*/ 27 w 31"/>
                  <a:gd name="T15" fmla="*/ 13 h 58"/>
                  <a:gd name="T16" fmla="*/ 28 w 31"/>
                  <a:gd name="T17" fmla="*/ 16 h 58"/>
                  <a:gd name="T18" fmla="*/ 28 w 31"/>
                  <a:gd name="T19" fmla="*/ 16 h 58"/>
                  <a:gd name="T20" fmla="*/ 27 w 31"/>
                  <a:gd name="T21" fmla="*/ 19 h 58"/>
                  <a:gd name="T22" fmla="*/ 25 w 31"/>
                  <a:gd name="T23" fmla="*/ 20 h 58"/>
                  <a:gd name="T24" fmla="*/ 24 w 31"/>
                  <a:gd name="T25" fmla="*/ 21 h 58"/>
                  <a:gd name="T26" fmla="*/ 24 w 31"/>
                  <a:gd name="T27" fmla="*/ 26 h 58"/>
                  <a:gd name="T28" fmla="*/ 24 w 31"/>
                  <a:gd name="T29" fmla="*/ 26 h 58"/>
                  <a:gd name="T30" fmla="*/ 25 w 31"/>
                  <a:gd name="T31" fmla="*/ 28 h 58"/>
                  <a:gd name="T32" fmla="*/ 25 w 31"/>
                  <a:gd name="T33" fmla="*/ 31 h 58"/>
                  <a:gd name="T34" fmla="*/ 25 w 31"/>
                  <a:gd name="T35" fmla="*/ 31 h 58"/>
                  <a:gd name="T36" fmla="*/ 25 w 31"/>
                  <a:gd name="T37" fmla="*/ 32 h 58"/>
                  <a:gd name="T38" fmla="*/ 23 w 31"/>
                  <a:gd name="T39" fmla="*/ 34 h 58"/>
                  <a:gd name="T40" fmla="*/ 21 w 31"/>
                  <a:gd name="T41" fmla="*/ 35 h 58"/>
                  <a:gd name="T42" fmla="*/ 20 w 31"/>
                  <a:gd name="T43" fmla="*/ 36 h 58"/>
                  <a:gd name="T44" fmla="*/ 17 w 31"/>
                  <a:gd name="T45" fmla="*/ 39 h 58"/>
                  <a:gd name="T46" fmla="*/ 16 w 31"/>
                  <a:gd name="T47" fmla="*/ 39 h 58"/>
                  <a:gd name="T48" fmla="*/ 16 w 31"/>
                  <a:gd name="T49" fmla="*/ 41 h 58"/>
                  <a:gd name="T50" fmla="*/ 14 w 31"/>
                  <a:gd name="T51" fmla="*/ 44 h 58"/>
                  <a:gd name="T52" fmla="*/ 12 w 31"/>
                  <a:gd name="T53" fmla="*/ 47 h 58"/>
                  <a:gd name="T54" fmla="*/ 12 w 31"/>
                  <a:gd name="T55" fmla="*/ 48 h 58"/>
                  <a:gd name="T56" fmla="*/ 8 w 31"/>
                  <a:gd name="T57" fmla="*/ 50 h 58"/>
                  <a:gd name="T58" fmla="*/ 5 w 31"/>
                  <a:gd name="T59" fmla="*/ 52 h 58"/>
                  <a:gd name="T60" fmla="*/ 3 w 31"/>
                  <a:gd name="T61" fmla="*/ 54 h 58"/>
                  <a:gd name="T62" fmla="*/ 0 w 31"/>
                  <a:gd name="T63" fmla="*/ 58 h 58"/>
                  <a:gd name="T64" fmla="*/ 2 w 31"/>
                  <a:gd name="T65" fmla="*/ 57 h 58"/>
                  <a:gd name="T66" fmla="*/ 7 w 31"/>
                  <a:gd name="T67" fmla="*/ 53 h 58"/>
                  <a:gd name="T68" fmla="*/ 7 w 31"/>
                  <a:gd name="T69" fmla="*/ 53 h 58"/>
                  <a:gd name="T70" fmla="*/ 13 w 31"/>
                  <a:gd name="T71" fmla="*/ 48 h 58"/>
                  <a:gd name="T72" fmla="*/ 21 w 31"/>
                  <a:gd name="T73" fmla="*/ 45 h 58"/>
                  <a:gd name="T74" fmla="*/ 22 w 31"/>
                  <a:gd name="T75" fmla="*/ 39 h 58"/>
                  <a:gd name="T76" fmla="*/ 26 w 31"/>
                  <a:gd name="T77" fmla="*/ 35 h 58"/>
                  <a:gd name="T78" fmla="*/ 30 w 31"/>
                  <a:gd name="T79" fmla="*/ 31 h 58"/>
                  <a:gd name="T80" fmla="*/ 29 w 31"/>
                  <a:gd name="T81" fmla="*/ 25 h 58"/>
                  <a:gd name="T82" fmla="*/ 28 w 31"/>
                  <a:gd name="T83" fmla="*/ 20 h 58"/>
                  <a:gd name="T84" fmla="*/ 30 w 31"/>
                  <a:gd name="T85" fmla="*/ 17 h 58"/>
                  <a:gd name="T86" fmla="*/ 31 w 31"/>
                  <a:gd name="T87" fmla="*/ 15 h 58"/>
                  <a:gd name="T88" fmla="*/ 26 w 31"/>
                  <a:gd name="T89" fmla="*/ 9 h 58"/>
                  <a:gd name="T90" fmla="*/ 26 w 31"/>
                  <a:gd name="T91" fmla="*/ 7 h 58"/>
                  <a:gd name="T92" fmla="*/ 23 w 31"/>
                  <a:gd name="T93" fmla="*/ 4 h 58"/>
                  <a:gd name="T94" fmla="*/ 20 w 31"/>
                  <a:gd name="T95" fmla="*/ 3 h 58"/>
                  <a:gd name="T96" fmla="*/ 13 w 31"/>
                  <a:gd name="T9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" h="58">
                    <a:moveTo>
                      <a:pt x="13" y="0"/>
                    </a:moveTo>
                    <a:cubicBezTo>
                      <a:pt x="15" y="1"/>
                      <a:pt x="16" y="2"/>
                      <a:pt x="18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20" y="4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2" y="5"/>
                      <a:pt x="23" y="7"/>
                      <a:pt x="24" y="8"/>
                    </a:cubicBezTo>
                    <a:cubicBezTo>
                      <a:pt x="24" y="9"/>
                      <a:pt x="24" y="9"/>
                      <a:pt x="24" y="10"/>
                    </a:cubicBezTo>
                    <a:cubicBezTo>
                      <a:pt x="25" y="11"/>
                      <a:pt x="26" y="12"/>
                      <a:pt x="27" y="13"/>
                    </a:cubicBezTo>
                    <a:cubicBezTo>
                      <a:pt x="28" y="14"/>
                      <a:pt x="28" y="15"/>
                      <a:pt x="28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7"/>
                      <a:pt x="28" y="18"/>
                      <a:pt x="27" y="19"/>
                    </a:cubicBezTo>
                    <a:cubicBezTo>
                      <a:pt x="26" y="19"/>
                      <a:pt x="26" y="19"/>
                      <a:pt x="25" y="20"/>
                    </a:cubicBezTo>
                    <a:cubicBezTo>
                      <a:pt x="25" y="20"/>
                      <a:pt x="25" y="20"/>
                      <a:pt x="24" y="21"/>
                    </a:cubicBezTo>
                    <a:cubicBezTo>
                      <a:pt x="23" y="22"/>
                      <a:pt x="24" y="24"/>
                      <a:pt x="24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5" y="27"/>
                      <a:pt x="25" y="27"/>
                      <a:pt x="25" y="28"/>
                    </a:cubicBezTo>
                    <a:cubicBezTo>
                      <a:pt x="25" y="29"/>
                      <a:pt x="25" y="30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5" y="31"/>
                      <a:pt x="25" y="31"/>
                      <a:pt x="25" y="32"/>
                    </a:cubicBezTo>
                    <a:cubicBezTo>
                      <a:pt x="24" y="32"/>
                      <a:pt x="23" y="33"/>
                      <a:pt x="23" y="34"/>
                    </a:cubicBezTo>
                    <a:cubicBezTo>
                      <a:pt x="22" y="34"/>
                      <a:pt x="21" y="35"/>
                      <a:pt x="21" y="35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19" y="37"/>
                      <a:pt x="18" y="38"/>
                      <a:pt x="17" y="39"/>
                    </a:cubicBezTo>
                    <a:cubicBezTo>
                      <a:pt x="17" y="39"/>
                      <a:pt x="17" y="39"/>
                      <a:pt x="16" y="39"/>
                    </a:cubicBezTo>
                    <a:cubicBezTo>
                      <a:pt x="16" y="40"/>
                      <a:pt x="16" y="40"/>
                      <a:pt x="16" y="41"/>
                    </a:cubicBezTo>
                    <a:cubicBezTo>
                      <a:pt x="15" y="42"/>
                      <a:pt x="15" y="43"/>
                      <a:pt x="14" y="44"/>
                    </a:cubicBezTo>
                    <a:cubicBezTo>
                      <a:pt x="14" y="45"/>
                      <a:pt x="13" y="46"/>
                      <a:pt x="12" y="47"/>
                    </a:cubicBezTo>
                    <a:cubicBezTo>
                      <a:pt x="12" y="47"/>
                      <a:pt x="12" y="47"/>
                      <a:pt x="12" y="48"/>
                    </a:cubicBezTo>
                    <a:cubicBezTo>
                      <a:pt x="11" y="49"/>
                      <a:pt x="9" y="50"/>
                      <a:pt x="8" y="50"/>
                    </a:cubicBezTo>
                    <a:cubicBezTo>
                      <a:pt x="7" y="51"/>
                      <a:pt x="6" y="51"/>
                      <a:pt x="5" y="52"/>
                    </a:cubicBezTo>
                    <a:cubicBezTo>
                      <a:pt x="4" y="53"/>
                      <a:pt x="3" y="53"/>
                      <a:pt x="3" y="54"/>
                    </a:cubicBezTo>
                    <a:cubicBezTo>
                      <a:pt x="1" y="55"/>
                      <a:pt x="1" y="56"/>
                      <a:pt x="0" y="58"/>
                    </a:cubicBezTo>
                    <a:cubicBezTo>
                      <a:pt x="2" y="57"/>
                      <a:pt x="2" y="57"/>
                      <a:pt x="2" y="57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1" y="43"/>
                      <a:pt x="21" y="41"/>
                      <a:pt x="22" y="39"/>
                    </a:cubicBezTo>
                    <a:cubicBezTo>
                      <a:pt x="23" y="37"/>
                      <a:pt x="25" y="36"/>
                      <a:pt x="26" y="35"/>
                    </a:cubicBezTo>
                    <a:cubicBezTo>
                      <a:pt x="27" y="33"/>
                      <a:pt x="29" y="32"/>
                      <a:pt x="30" y="31"/>
                    </a:cubicBezTo>
                    <a:cubicBezTo>
                      <a:pt x="30" y="29"/>
                      <a:pt x="29" y="27"/>
                      <a:pt x="29" y="25"/>
                    </a:cubicBezTo>
                    <a:cubicBezTo>
                      <a:pt x="28" y="24"/>
                      <a:pt x="27" y="22"/>
                      <a:pt x="28" y="20"/>
                    </a:cubicBezTo>
                    <a:cubicBezTo>
                      <a:pt x="28" y="19"/>
                      <a:pt x="29" y="18"/>
                      <a:pt x="30" y="17"/>
                    </a:cubicBezTo>
                    <a:cubicBezTo>
                      <a:pt x="31" y="17"/>
                      <a:pt x="31" y="16"/>
                      <a:pt x="31" y="15"/>
                    </a:cubicBezTo>
                    <a:cubicBezTo>
                      <a:pt x="31" y="12"/>
                      <a:pt x="28" y="11"/>
                      <a:pt x="26" y="9"/>
                    </a:cubicBezTo>
                    <a:cubicBezTo>
                      <a:pt x="26" y="8"/>
                      <a:pt x="26" y="8"/>
                      <a:pt x="26" y="7"/>
                    </a:cubicBezTo>
                    <a:cubicBezTo>
                      <a:pt x="25" y="6"/>
                      <a:pt x="24" y="4"/>
                      <a:pt x="23" y="4"/>
                    </a:cubicBezTo>
                    <a:cubicBezTo>
                      <a:pt x="22" y="3"/>
                      <a:pt x="21" y="3"/>
                      <a:pt x="20" y="3"/>
                    </a:cubicBezTo>
                    <a:cubicBezTo>
                      <a:pt x="17" y="2"/>
                      <a:pt x="15" y="1"/>
                      <a:pt x="13" y="0"/>
                    </a:cubicBezTo>
                  </a:path>
                </a:pathLst>
              </a:custGeom>
              <a:solidFill>
                <a:srgbClr val="604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074" name="Picture 192"/>
              <p:cNvPicPr>
                <a:picLocks noChangeAspect="1" noChangeArrowheads="1"/>
              </p:cNvPicPr>
              <p:nvPr/>
            </p:nvPicPr>
            <p:blipFill>
              <a:blip r:embed="rId5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56" y="2240"/>
                <a:ext cx="161" cy="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5" name="Freeform 193"/>
              <p:cNvSpPr/>
              <p:nvPr/>
            </p:nvSpPr>
            <p:spPr bwMode="auto">
              <a:xfrm>
                <a:off x="5166" y="2246"/>
                <a:ext cx="139" cy="50"/>
              </a:xfrm>
              <a:custGeom>
                <a:avLst/>
                <a:gdLst>
                  <a:gd name="T0" fmla="*/ 10 w 52"/>
                  <a:gd name="T1" fmla="*/ 0 h 19"/>
                  <a:gd name="T2" fmla="*/ 0 w 52"/>
                  <a:gd name="T3" fmla="*/ 2 h 19"/>
                  <a:gd name="T4" fmla="*/ 1 w 52"/>
                  <a:gd name="T5" fmla="*/ 6 h 19"/>
                  <a:gd name="T6" fmla="*/ 6 w 52"/>
                  <a:gd name="T7" fmla="*/ 5 h 19"/>
                  <a:gd name="T8" fmla="*/ 26 w 52"/>
                  <a:gd name="T9" fmla="*/ 12 h 19"/>
                  <a:gd name="T10" fmla="*/ 45 w 52"/>
                  <a:gd name="T11" fmla="*/ 19 h 19"/>
                  <a:gd name="T12" fmla="*/ 52 w 52"/>
                  <a:gd name="T13" fmla="*/ 16 h 19"/>
                  <a:gd name="T14" fmla="*/ 52 w 52"/>
                  <a:gd name="T15" fmla="*/ 14 h 19"/>
                  <a:gd name="T16" fmla="*/ 52 w 52"/>
                  <a:gd name="T17" fmla="*/ 12 h 19"/>
                  <a:gd name="T18" fmla="*/ 52 w 52"/>
                  <a:gd name="T19" fmla="*/ 4 h 19"/>
                  <a:gd name="T20" fmla="*/ 52 w 52"/>
                  <a:gd name="T21" fmla="*/ 4 h 19"/>
                  <a:gd name="T22" fmla="*/ 52 w 52"/>
                  <a:gd name="T23" fmla="*/ 4 h 19"/>
                  <a:gd name="T24" fmla="*/ 51 w 52"/>
                  <a:gd name="T25" fmla="*/ 3 h 19"/>
                  <a:gd name="T26" fmla="*/ 51 w 52"/>
                  <a:gd name="T27" fmla="*/ 3 h 19"/>
                  <a:gd name="T28" fmla="*/ 51 w 52"/>
                  <a:gd name="T29" fmla="*/ 1 h 19"/>
                  <a:gd name="T30" fmla="*/ 40 w 52"/>
                  <a:gd name="T31" fmla="*/ 5 h 19"/>
                  <a:gd name="T32" fmla="*/ 32 w 52"/>
                  <a:gd name="T33" fmla="*/ 4 h 19"/>
                  <a:gd name="T34" fmla="*/ 12 w 52"/>
                  <a:gd name="T35" fmla="*/ 0 h 19"/>
                  <a:gd name="T36" fmla="*/ 12 w 52"/>
                  <a:gd name="T37" fmla="*/ 0 h 19"/>
                  <a:gd name="T38" fmla="*/ 10 w 52"/>
                  <a:gd name="T3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2" h="19">
                    <a:moveTo>
                      <a:pt x="10" y="0"/>
                    </a:moveTo>
                    <a:cubicBezTo>
                      <a:pt x="7" y="0"/>
                      <a:pt x="4" y="1"/>
                      <a:pt x="0" y="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6"/>
                      <a:pt x="4" y="5"/>
                      <a:pt x="6" y="5"/>
                    </a:cubicBezTo>
                    <a:cubicBezTo>
                      <a:pt x="12" y="5"/>
                      <a:pt x="19" y="9"/>
                      <a:pt x="26" y="12"/>
                    </a:cubicBezTo>
                    <a:cubicBezTo>
                      <a:pt x="33" y="15"/>
                      <a:pt x="39" y="19"/>
                      <a:pt x="45" y="19"/>
                    </a:cubicBezTo>
                    <a:cubicBezTo>
                      <a:pt x="47" y="19"/>
                      <a:pt x="50" y="18"/>
                      <a:pt x="52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2" y="12"/>
                      <a:pt x="52" y="12"/>
                      <a:pt x="52" y="12"/>
                    </a:cubicBezTo>
                    <a:cubicBezTo>
                      <a:pt x="52" y="10"/>
                      <a:pt x="52" y="7"/>
                      <a:pt x="52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4"/>
                      <a:pt x="52" y="3"/>
                      <a:pt x="51" y="3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2"/>
                      <a:pt x="51" y="2"/>
                      <a:pt x="51" y="1"/>
                    </a:cubicBezTo>
                    <a:cubicBezTo>
                      <a:pt x="48" y="4"/>
                      <a:pt x="44" y="5"/>
                      <a:pt x="40" y="5"/>
                    </a:cubicBezTo>
                    <a:cubicBezTo>
                      <a:pt x="37" y="5"/>
                      <a:pt x="35" y="4"/>
                      <a:pt x="32" y="4"/>
                    </a:cubicBezTo>
                    <a:cubicBezTo>
                      <a:pt x="26" y="3"/>
                      <a:pt x="19" y="1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1" y="0"/>
                      <a:pt x="10" y="0"/>
                    </a:cubicBezTo>
                  </a:path>
                </a:pathLst>
              </a:custGeom>
              <a:solidFill>
                <a:srgbClr val="BC7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76" name="Freeform 194"/>
              <p:cNvSpPr/>
              <p:nvPr/>
            </p:nvSpPr>
            <p:spPr bwMode="auto">
              <a:xfrm>
                <a:off x="5150" y="1944"/>
                <a:ext cx="192" cy="320"/>
              </a:xfrm>
              <a:custGeom>
                <a:avLst/>
                <a:gdLst>
                  <a:gd name="T0" fmla="*/ 56 w 72"/>
                  <a:gd name="T1" fmla="*/ 0 h 120"/>
                  <a:gd name="T2" fmla="*/ 72 w 72"/>
                  <a:gd name="T3" fmla="*/ 19 h 120"/>
                  <a:gd name="T4" fmla="*/ 54 w 72"/>
                  <a:gd name="T5" fmla="*/ 79 h 120"/>
                  <a:gd name="T6" fmla="*/ 59 w 72"/>
                  <a:gd name="T7" fmla="*/ 113 h 120"/>
                  <a:gd name="T8" fmla="*/ 32 w 72"/>
                  <a:gd name="T9" fmla="*/ 115 h 120"/>
                  <a:gd name="T10" fmla="*/ 0 w 72"/>
                  <a:gd name="T11" fmla="*/ 118 h 120"/>
                  <a:gd name="T12" fmla="*/ 19 w 72"/>
                  <a:gd name="T13" fmla="*/ 42 h 120"/>
                  <a:gd name="T14" fmla="*/ 17 w 72"/>
                  <a:gd name="T15" fmla="*/ 25 h 120"/>
                  <a:gd name="T16" fmla="*/ 17 w 72"/>
                  <a:gd name="T17" fmla="*/ 23 h 120"/>
                  <a:gd name="T18" fmla="*/ 37 w 72"/>
                  <a:gd name="T19" fmla="*/ 8 h 120"/>
                  <a:gd name="T20" fmla="*/ 56 w 72"/>
                  <a:gd name="T2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120">
                    <a:moveTo>
                      <a:pt x="56" y="0"/>
                    </a:moveTo>
                    <a:cubicBezTo>
                      <a:pt x="56" y="0"/>
                      <a:pt x="71" y="5"/>
                      <a:pt x="72" y="1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51" y="120"/>
                      <a:pt x="42" y="118"/>
                      <a:pt x="32" y="115"/>
                    </a:cubicBezTo>
                    <a:cubicBezTo>
                      <a:pt x="21" y="113"/>
                      <a:pt x="10" y="111"/>
                      <a:pt x="0" y="118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16" y="37"/>
                      <a:pt x="15" y="31"/>
                      <a:pt x="17" y="25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077" name="Picture 195"/>
              <p:cNvPicPr>
                <a:picLocks noChangeAspect="1" noChangeArrowheads="1"/>
              </p:cNvPicPr>
              <p:nvPr/>
            </p:nvPicPr>
            <p:blipFill>
              <a:blip r:embed="rId5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0" y="2238"/>
                <a:ext cx="32" cy="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8" name="Freeform 196"/>
              <p:cNvSpPr/>
              <p:nvPr/>
            </p:nvSpPr>
            <p:spPr bwMode="auto">
              <a:xfrm>
                <a:off x="5150" y="2048"/>
                <a:ext cx="61" cy="211"/>
              </a:xfrm>
              <a:custGeom>
                <a:avLst/>
                <a:gdLst>
                  <a:gd name="T0" fmla="*/ 22 w 23"/>
                  <a:gd name="T1" fmla="*/ 0 h 79"/>
                  <a:gd name="T2" fmla="*/ 22 w 23"/>
                  <a:gd name="T3" fmla="*/ 0 h 79"/>
                  <a:gd name="T4" fmla="*/ 19 w 23"/>
                  <a:gd name="T5" fmla="*/ 1 h 79"/>
                  <a:gd name="T6" fmla="*/ 18 w 23"/>
                  <a:gd name="T7" fmla="*/ 1 h 79"/>
                  <a:gd name="T8" fmla="*/ 18 w 23"/>
                  <a:gd name="T9" fmla="*/ 1 h 79"/>
                  <a:gd name="T10" fmla="*/ 18 w 23"/>
                  <a:gd name="T11" fmla="*/ 1 h 79"/>
                  <a:gd name="T12" fmla="*/ 19 w 23"/>
                  <a:gd name="T13" fmla="*/ 3 h 79"/>
                  <a:gd name="T14" fmla="*/ 19 w 23"/>
                  <a:gd name="T15" fmla="*/ 3 h 79"/>
                  <a:gd name="T16" fmla="*/ 19 w 23"/>
                  <a:gd name="T17" fmla="*/ 3 h 79"/>
                  <a:gd name="T18" fmla="*/ 0 w 23"/>
                  <a:gd name="T19" fmla="*/ 79 h 79"/>
                  <a:gd name="T20" fmla="*/ 5 w 23"/>
                  <a:gd name="T21" fmla="*/ 77 h 79"/>
                  <a:gd name="T22" fmla="*/ 23 w 23"/>
                  <a:gd name="T23" fmla="*/ 3 h 79"/>
                  <a:gd name="T24" fmla="*/ 22 w 23"/>
                  <a:gd name="T2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79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2"/>
                      <a:pt x="19" y="2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2" y="78"/>
                      <a:pt x="3" y="77"/>
                      <a:pt x="5" y="77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2"/>
                      <a:pt x="22" y="1"/>
                      <a:pt x="22" y="0"/>
                    </a:cubicBezTo>
                  </a:path>
                </a:pathLst>
              </a:custGeom>
              <a:solidFill>
                <a:srgbClr val="4D3A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79" name="Freeform 197"/>
              <p:cNvSpPr/>
              <p:nvPr/>
            </p:nvSpPr>
            <p:spPr bwMode="auto">
              <a:xfrm>
                <a:off x="5198" y="2246"/>
                <a:ext cx="53" cy="10"/>
              </a:xfrm>
              <a:custGeom>
                <a:avLst/>
                <a:gdLst>
                  <a:gd name="T0" fmla="*/ 0 w 20"/>
                  <a:gd name="T1" fmla="*/ 0 h 4"/>
                  <a:gd name="T2" fmla="*/ 0 w 20"/>
                  <a:gd name="T3" fmla="*/ 0 h 4"/>
                  <a:gd name="T4" fmla="*/ 20 w 20"/>
                  <a:gd name="T5" fmla="*/ 4 h 4"/>
                  <a:gd name="T6" fmla="*/ 14 w 20"/>
                  <a:gd name="T7" fmla="*/ 2 h 4"/>
                  <a:gd name="T8" fmla="*/ 0 w 2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1"/>
                      <a:pt x="14" y="3"/>
                      <a:pt x="20" y="4"/>
                    </a:cubicBezTo>
                    <a:cubicBezTo>
                      <a:pt x="18" y="3"/>
                      <a:pt x="16" y="3"/>
                      <a:pt x="14" y="2"/>
                    </a:cubicBezTo>
                    <a:cubicBezTo>
                      <a:pt x="9" y="1"/>
                      <a:pt x="5" y="0"/>
                      <a:pt x="0" y="0"/>
                    </a:cubicBezTo>
                  </a:path>
                </a:pathLst>
              </a:custGeom>
              <a:solidFill>
                <a:srgbClr val="9F66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80" name="Freeform 198"/>
              <p:cNvSpPr/>
              <p:nvPr/>
            </p:nvSpPr>
            <p:spPr bwMode="auto">
              <a:xfrm>
                <a:off x="5198" y="2246"/>
                <a:ext cx="80" cy="13"/>
              </a:xfrm>
              <a:custGeom>
                <a:avLst/>
                <a:gdLst>
                  <a:gd name="T0" fmla="*/ 2 w 30"/>
                  <a:gd name="T1" fmla="*/ 0 h 5"/>
                  <a:gd name="T2" fmla="*/ 0 w 30"/>
                  <a:gd name="T3" fmla="*/ 0 h 5"/>
                  <a:gd name="T4" fmla="*/ 14 w 30"/>
                  <a:gd name="T5" fmla="*/ 2 h 5"/>
                  <a:gd name="T6" fmla="*/ 20 w 30"/>
                  <a:gd name="T7" fmla="*/ 4 h 5"/>
                  <a:gd name="T8" fmla="*/ 28 w 30"/>
                  <a:gd name="T9" fmla="*/ 5 h 5"/>
                  <a:gd name="T10" fmla="*/ 30 w 30"/>
                  <a:gd name="T11" fmla="*/ 4 h 5"/>
                  <a:gd name="T12" fmla="*/ 2 w 30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5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5" y="0"/>
                      <a:pt x="9" y="1"/>
                      <a:pt x="14" y="2"/>
                    </a:cubicBezTo>
                    <a:cubicBezTo>
                      <a:pt x="16" y="3"/>
                      <a:pt x="18" y="3"/>
                      <a:pt x="20" y="4"/>
                    </a:cubicBezTo>
                    <a:cubicBezTo>
                      <a:pt x="23" y="4"/>
                      <a:pt x="25" y="5"/>
                      <a:pt x="28" y="5"/>
                    </a:cubicBezTo>
                    <a:cubicBezTo>
                      <a:pt x="29" y="5"/>
                      <a:pt x="29" y="4"/>
                      <a:pt x="30" y="4"/>
                    </a:cubicBezTo>
                    <a:cubicBezTo>
                      <a:pt x="21" y="4"/>
                      <a:pt x="12" y="0"/>
                      <a:pt x="2" y="0"/>
                    </a:cubicBezTo>
                  </a:path>
                </a:pathLst>
              </a:custGeom>
              <a:solidFill>
                <a:srgbClr val="4D3A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81" name="Freeform 199"/>
              <p:cNvSpPr/>
              <p:nvPr/>
            </p:nvSpPr>
            <p:spPr bwMode="auto">
              <a:xfrm>
                <a:off x="5219" y="1978"/>
                <a:ext cx="13" cy="11"/>
              </a:xfrm>
              <a:custGeom>
                <a:avLst/>
                <a:gdLst>
                  <a:gd name="T0" fmla="*/ 13 w 13"/>
                  <a:gd name="T1" fmla="*/ 0 h 11"/>
                  <a:gd name="T2" fmla="*/ 13 w 13"/>
                  <a:gd name="T3" fmla="*/ 0 h 11"/>
                  <a:gd name="T4" fmla="*/ 0 w 13"/>
                  <a:gd name="T5" fmla="*/ 11 h 11"/>
                  <a:gd name="T6" fmla="*/ 13 w 13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1">
                    <a:moveTo>
                      <a:pt x="13" y="0"/>
                    </a:moveTo>
                    <a:lnTo>
                      <a:pt x="13" y="0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553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82" name="Freeform 200"/>
              <p:cNvSpPr/>
              <p:nvPr/>
            </p:nvSpPr>
            <p:spPr bwMode="auto">
              <a:xfrm>
                <a:off x="5219" y="1978"/>
                <a:ext cx="13" cy="11"/>
              </a:xfrm>
              <a:custGeom>
                <a:avLst/>
                <a:gdLst>
                  <a:gd name="T0" fmla="*/ 13 w 13"/>
                  <a:gd name="T1" fmla="*/ 0 h 11"/>
                  <a:gd name="T2" fmla="*/ 13 w 13"/>
                  <a:gd name="T3" fmla="*/ 0 h 11"/>
                  <a:gd name="T4" fmla="*/ 0 w 13"/>
                  <a:gd name="T5" fmla="*/ 11 h 11"/>
                  <a:gd name="T6" fmla="*/ 13 w 13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1">
                    <a:moveTo>
                      <a:pt x="13" y="0"/>
                    </a:moveTo>
                    <a:lnTo>
                      <a:pt x="13" y="0"/>
                    </a:lnTo>
                    <a:lnTo>
                      <a:pt x="0" y="1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83" name="Freeform 201"/>
              <p:cNvSpPr/>
              <p:nvPr/>
            </p:nvSpPr>
            <p:spPr bwMode="auto">
              <a:xfrm>
                <a:off x="5192" y="1976"/>
                <a:ext cx="97" cy="75"/>
              </a:xfrm>
              <a:custGeom>
                <a:avLst/>
                <a:gdLst>
                  <a:gd name="T0" fmla="*/ 36 w 36"/>
                  <a:gd name="T1" fmla="*/ 0 h 28"/>
                  <a:gd name="T2" fmla="*/ 15 w 36"/>
                  <a:gd name="T3" fmla="*/ 1 h 28"/>
                  <a:gd name="T4" fmla="*/ 10 w 36"/>
                  <a:gd name="T5" fmla="*/ 5 h 28"/>
                  <a:gd name="T6" fmla="*/ 1 w 36"/>
                  <a:gd name="T7" fmla="*/ 11 h 28"/>
                  <a:gd name="T8" fmla="*/ 1 w 36"/>
                  <a:gd name="T9" fmla="*/ 13 h 28"/>
                  <a:gd name="T10" fmla="*/ 0 w 36"/>
                  <a:gd name="T11" fmla="*/ 19 h 28"/>
                  <a:gd name="T12" fmla="*/ 0 w 36"/>
                  <a:gd name="T13" fmla="*/ 19 h 28"/>
                  <a:gd name="T14" fmla="*/ 2 w 36"/>
                  <a:gd name="T15" fmla="*/ 28 h 28"/>
                  <a:gd name="T16" fmla="*/ 3 w 36"/>
                  <a:gd name="T17" fmla="*/ 28 h 28"/>
                  <a:gd name="T18" fmla="*/ 32 w 36"/>
                  <a:gd name="T19" fmla="*/ 23 h 28"/>
                  <a:gd name="T20" fmla="*/ 36 w 36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28">
                    <a:moveTo>
                      <a:pt x="36" y="0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5"/>
                      <a:pt x="0" y="17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2"/>
                      <a:pt x="1" y="25"/>
                      <a:pt x="2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6" y="0"/>
                      <a:pt x="36" y="0"/>
                      <a:pt x="36" y="0"/>
                    </a:cubicBezTo>
                  </a:path>
                </a:pathLst>
              </a:custGeom>
              <a:solidFill>
                <a:srgbClr val="4D3A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84" name="Freeform 202"/>
              <p:cNvSpPr/>
              <p:nvPr/>
            </p:nvSpPr>
            <p:spPr bwMode="auto">
              <a:xfrm>
                <a:off x="5198" y="2051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4635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85" name="Freeform 203"/>
              <p:cNvSpPr/>
              <p:nvPr/>
            </p:nvSpPr>
            <p:spPr bwMode="auto">
              <a:xfrm>
                <a:off x="5187" y="1965"/>
                <a:ext cx="107" cy="69"/>
              </a:xfrm>
              <a:custGeom>
                <a:avLst/>
                <a:gdLst>
                  <a:gd name="T0" fmla="*/ 102 w 107"/>
                  <a:gd name="T1" fmla="*/ 0 h 69"/>
                  <a:gd name="T2" fmla="*/ 5 w 107"/>
                  <a:gd name="T3" fmla="*/ 3 h 69"/>
                  <a:gd name="T4" fmla="*/ 0 w 107"/>
                  <a:gd name="T5" fmla="*/ 61 h 69"/>
                  <a:gd name="T6" fmla="*/ 107 w 107"/>
                  <a:gd name="T7" fmla="*/ 69 h 69"/>
                  <a:gd name="T8" fmla="*/ 102 w 107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9">
                    <a:moveTo>
                      <a:pt x="102" y="0"/>
                    </a:moveTo>
                    <a:lnTo>
                      <a:pt x="5" y="3"/>
                    </a:lnTo>
                    <a:lnTo>
                      <a:pt x="0" y="61"/>
                    </a:lnTo>
                    <a:lnTo>
                      <a:pt x="107" y="69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564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86" name="Freeform 204"/>
              <p:cNvSpPr/>
              <p:nvPr/>
            </p:nvSpPr>
            <p:spPr bwMode="auto">
              <a:xfrm>
                <a:off x="5289" y="1861"/>
                <a:ext cx="88" cy="168"/>
              </a:xfrm>
              <a:custGeom>
                <a:avLst/>
                <a:gdLst>
                  <a:gd name="T0" fmla="*/ 32 w 33"/>
                  <a:gd name="T1" fmla="*/ 13 h 63"/>
                  <a:gd name="T2" fmla="*/ 30 w 33"/>
                  <a:gd name="T3" fmla="*/ 5 h 63"/>
                  <a:gd name="T4" fmla="*/ 27 w 33"/>
                  <a:gd name="T5" fmla="*/ 3 h 63"/>
                  <a:gd name="T6" fmla="*/ 24 w 33"/>
                  <a:gd name="T7" fmla="*/ 1 h 63"/>
                  <a:gd name="T8" fmla="*/ 10 w 33"/>
                  <a:gd name="T9" fmla="*/ 4 h 63"/>
                  <a:gd name="T10" fmla="*/ 3 w 33"/>
                  <a:gd name="T11" fmla="*/ 9 h 63"/>
                  <a:gd name="T12" fmla="*/ 1 w 33"/>
                  <a:gd name="T13" fmla="*/ 13 h 63"/>
                  <a:gd name="T14" fmla="*/ 0 w 33"/>
                  <a:gd name="T15" fmla="*/ 17 h 63"/>
                  <a:gd name="T16" fmla="*/ 4 w 33"/>
                  <a:gd name="T17" fmla="*/ 31 h 63"/>
                  <a:gd name="T18" fmla="*/ 15 w 33"/>
                  <a:gd name="T19" fmla="*/ 40 h 63"/>
                  <a:gd name="T20" fmla="*/ 16 w 33"/>
                  <a:gd name="T21" fmla="*/ 63 h 63"/>
                  <a:gd name="T22" fmla="*/ 20 w 33"/>
                  <a:gd name="T23" fmla="*/ 57 h 63"/>
                  <a:gd name="T24" fmla="*/ 26 w 33"/>
                  <a:gd name="T25" fmla="*/ 48 h 63"/>
                  <a:gd name="T26" fmla="*/ 31 w 33"/>
                  <a:gd name="T27" fmla="*/ 35 h 63"/>
                  <a:gd name="T28" fmla="*/ 32 w 33"/>
                  <a:gd name="T29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" h="63">
                    <a:moveTo>
                      <a:pt x="32" y="13"/>
                    </a:moveTo>
                    <a:cubicBezTo>
                      <a:pt x="32" y="10"/>
                      <a:pt x="32" y="7"/>
                      <a:pt x="30" y="5"/>
                    </a:cubicBezTo>
                    <a:cubicBezTo>
                      <a:pt x="29" y="4"/>
                      <a:pt x="28" y="3"/>
                      <a:pt x="27" y="3"/>
                    </a:cubicBezTo>
                    <a:cubicBezTo>
                      <a:pt x="26" y="2"/>
                      <a:pt x="25" y="2"/>
                      <a:pt x="24" y="1"/>
                    </a:cubicBezTo>
                    <a:cubicBezTo>
                      <a:pt x="20" y="0"/>
                      <a:pt x="15" y="1"/>
                      <a:pt x="10" y="4"/>
                    </a:cubicBezTo>
                    <a:cubicBezTo>
                      <a:pt x="8" y="5"/>
                      <a:pt x="5" y="7"/>
                      <a:pt x="3" y="9"/>
                    </a:cubicBezTo>
                    <a:cubicBezTo>
                      <a:pt x="2" y="11"/>
                      <a:pt x="1" y="12"/>
                      <a:pt x="1" y="13"/>
                    </a:cubicBezTo>
                    <a:cubicBezTo>
                      <a:pt x="0" y="15"/>
                      <a:pt x="0" y="15"/>
                      <a:pt x="0" y="17"/>
                    </a:cubicBezTo>
                    <a:cubicBezTo>
                      <a:pt x="2" y="22"/>
                      <a:pt x="2" y="26"/>
                      <a:pt x="4" y="31"/>
                    </a:cubicBezTo>
                    <a:cubicBezTo>
                      <a:pt x="6" y="35"/>
                      <a:pt x="10" y="39"/>
                      <a:pt x="15" y="40"/>
                    </a:cubicBezTo>
                    <a:cubicBezTo>
                      <a:pt x="12" y="48"/>
                      <a:pt x="15" y="56"/>
                      <a:pt x="16" y="63"/>
                    </a:cubicBezTo>
                    <a:cubicBezTo>
                      <a:pt x="18" y="61"/>
                      <a:pt x="19" y="59"/>
                      <a:pt x="20" y="57"/>
                    </a:cubicBezTo>
                    <a:cubicBezTo>
                      <a:pt x="22" y="54"/>
                      <a:pt x="24" y="51"/>
                      <a:pt x="26" y="48"/>
                    </a:cubicBezTo>
                    <a:cubicBezTo>
                      <a:pt x="28" y="44"/>
                      <a:pt x="30" y="39"/>
                      <a:pt x="31" y="35"/>
                    </a:cubicBezTo>
                    <a:cubicBezTo>
                      <a:pt x="33" y="28"/>
                      <a:pt x="32" y="20"/>
                      <a:pt x="32" y="13"/>
                    </a:cubicBezTo>
                  </a:path>
                </a:pathLst>
              </a:custGeom>
              <a:solidFill>
                <a:srgbClr val="623F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7" name="Freeform 206"/>
            <p:cNvSpPr/>
            <p:nvPr/>
          </p:nvSpPr>
          <p:spPr bwMode="auto">
            <a:xfrm>
              <a:off x="5230" y="1783"/>
              <a:ext cx="147" cy="193"/>
            </a:xfrm>
            <a:custGeom>
              <a:avLst/>
              <a:gdLst>
                <a:gd name="T0" fmla="*/ 54 w 55"/>
                <a:gd name="T1" fmla="*/ 42 h 72"/>
                <a:gd name="T2" fmla="*/ 54 w 55"/>
                <a:gd name="T3" fmla="*/ 38 h 72"/>
                <a:gd name="T4" fmla="*/ 54 w 55"/>
                <a:gd name="T5" fmla="*/ 35 h 72"/>
                <a:gd name="T6" fmla="*/ 46 w 55"/>
                <a:gd name="T7" fmla="*/ 19 h 72"/>
                <a:gd name="T8" fmla="*/ 38 w 55"/>
                <a:gd name="T9" fmla="*/ 7 h 72"/>
                <a:gd name="T10" fmla="*/ 35 w 55"/>
                <a:gd name="T11" fmla="*/ 3 h 72"/>
                <a:gd name="T12" fmla="*/ 31 w 55"/>
                <a:gd name="T13" fmla="*/ 1 h 72"/>
                <a:gd name="T14" fmla="*/ 15 w 55"/>
                <a:gd name="T15" fmla="*/ 0 h 72"/>
                <a:gd name="T16" fmla="*/ 2 w 55"/>
                <a:gd name="T17" fmla="*/ 5 h 72"/>
                <a:gd name="T18" fmla="*/ 0 w 55"/>
                <a:gd name="T19" fmla="*/ 8 h 72"/>
                <a:gd name="T20" fmla="*/ 13 w 55"/>
                <a:gd name="T21" fmla="*/ 4 h 72"/>
                <a:gd name="T22" fmla="*/ 28 w 55"/>
                <a:gd name="T23" fmla="*/ 5 h 72"/>
                <a:gd name="T24" fmla="*/ 33 w 55"/>
                <a:gd name="T25" fmla="*/ 7 h 72"/>
                <a:gd name="T26" fmla="*/ 36 w 55"/>
                <a:gd name="T27" fmla="*/ 11 h 72"/>
                <a:gd name="T28" fmla="*/ 44 w 55"/>
                <a:gd name="T29" fmla="*/ 23 h 72"/>
                <a:gd name="T30" fmla="*/ 51 w 55"/>
                <a:gd name="T31" fmla="*/ 39 h 72"/>
                <a:gd name="T32" fmla="*/ 52 w 55"/>
                <a:gd name="T33" fmla="*/ 42 h 72"/>
                <a:gd name="T34" fmla="*/ 52 w 55"/>
                <a:gd name="T35" fmla="*/ 45 h 72"/>
                <a:gd name="T36" fmla="*/ 51 w 55"/>
                <a:gd name="T37" fmla="*/ 68 h 72"/>
                <a:gd name="T38" fmla="*/ 50 w 55"/>
                <a:gd name="T39" fmla="*/ 72 h 72"/>
                <a:gd name="T40" fmla="*/ 53 w 55"/>
                <a:gd name="T41" fmla="*/ 64 h 72"/>
                <a:gd name="T42" fmla="*/ 54 w 55"/>
                <a:gd name="T43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" h="72">
                  <a:moveTo>
                    <a:pt x="54" y="42"/>
                  </a:moveTo>
                  <a:cubicBezTo>
                    <a:pt x="54" y="41"/>
                    <a:pt x="54" y="40"/>
                    <a:pt x="54" y="38"/>
                  </a:cubicBezTo>
                  <a:cubicBezTo>
                    <a:pt x="54" y="37"/>
                    <a:pt x="54" y="36"/>
                    <a:pt x="54" y="35"/>
                  </a:cubicBezTo>
                  <a:cubicBezTo>
                    <a:pt x="53" y="29"/>
                    <a:pt x="49" y="24"/>
                    <a:pt x="46" y="19"/>
                  </a:cubicBezTo>
                  <a:cubicBezTo>
                    <a:pt x="43" y="15"/>
                    <a:pt x="41" y="11"/>
                    <a:pt x="38" y="7"/>
                  </a:cubicBezTo>
                  <a:cubicBezTo>
                    <a:pt x="37" y="6"/>
                    <a:pt x="36" y="5"/>
                    <a:pt x="35" y="3"/>
                  </a:cubicBezTo>
                  <a:cubicBezTo>
                    <a:pt x="34" y="3"/>
                    <a:pt x="32" y="2"/>
                    <a:pt x="31" y="1"/>
                  </a:cubicBezTo>
                  <a:cubicBezTo>
                    <a:pt x="26" y="0"/>
                    <a:pt x="21" y="0"/>
                    <a:pt x="15" y="0"/>
                  </a:cubicBezTo>
                  <a:cubicBezTo>
                    <a:pt x="10" y="0"/>
                    <a:pt x="5" y="1"/>
                    <a:pt x="2" y="5"/>
                  </a:cubicBezTo>
                  <a:cubicBezTo>
                    <a:pt x="1" y="6"/>
                    <a:pt x="1" y="7"/>
                    <a:pt x="0" y="8"/>
                  </a:cubicBezTo>
                  <a:cubicBezTo>
                    <a:pt x="3" y="5"/>
                    <a:pt x="8" y="5"/>
                    <a:pt x="13" y="4"/>
                  </a:cubicBezTo>
                  <a:cubicBezTo>
                    <a:pt x="18" y="4"/>
                    <a:pt x="23" y="4"/>
                    <a:pt x="28" y="5"/>
                  </a:cubicBezTo>
                  <a:cubicBezTo>
                    <a:pt x="30" y="6"/>
                    <a:pt x="31" y="6"/>
                    <a:pt x="33" y="7"/>
                  </a:cubicBezTo>
                  <a:cubicBezTo>
                    <a:pt x="34" y="8"/>
                    <a:pt x="35" y="10"/>
                    <a:pt x="36" y="11"/>
                  </a:cubicBezTo>
                  <a:cubicBezTo>
                    <a:pt x="38" y="15"/>
                    <a:pt x="41" y="19"/>
                    <a:pt x="44" y="23"/>
                  </a:cubicBezTo>
                  <a:cubicBezTo>
                    <a:pt x="47" y="28"/>
                    <a:pt x="50" y="33"/>
                    <a:pt x="51" y="39"/>
                  </a:cubicBezTo>
                  <a:cubicBezTo>
                    <a:pt x="52" y="40"/>
                    <a:pt x="52" y="41"/>
                    <a:pt x="52" y="42"/>
                  </a:cubicBezTo>
                  <a:cubicBezTo>
                    <a:pt x="52" y="43"/>
                    <a:pt x="52" y="44"/>
                    <a:pt x="52" y="45"/>
                  </a:cubicBezTo>
                  <a:cubicBezTo>
                    <a:pt x="52" y="53"/>
                    <a:pt x="54" y="60"/>
                    <a:pt x="51" y="68"/>
                  </a:cubicBezTo>
                  <a:cubicBezTo>
                    <a:pt x="51" y="69"/>
                    <a:pt x="50" y="71"/>
                    <a:pt x="50" y="72"/>
                  </a:cubicBezTo>
                  <a:cubicBezTo>
                    <a:pt x="51" y="70"/>
                    <a:pt x="52" y="67"/>
                    <a:pt x="53" y="64"/>
                  </a:cubicBezTo>
                  <a:cubicBezTo>
                    <a:pt x="55" y="57"/>
                    <a:pt x="54" y="49"/>
                    <a:pt x="54" y="42"/>
                  </a:cubicBezTo>
                </a:path>
              </a:pathLst>
            </a:custGeom>
            <a:solidFill>
              <a:srgbClr val="816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Rectangle 207"/>
            <p:cNvSpPr>
              <a:spLocks noChangeArrowheads="1"/>
            </p:cNvSpPr>
            <p:nvPr/>
          </p:nvSpPr>
          <p:spPr bwMode="auto">
            <a:xfrm>
              <a:off x="3666" y="3210"/>
              <a:ext cx="48" cy="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Rectangle 208"/>
            <p:cNvSpPr>
              <a:spLocks noChangeArrowheads="1"/>
            </p:cNvSpPr>
            <p:nvPr/>
          </p:nvSpPr>
          <p:spPr bwMode="auto">
            <a:xfrm>
              <a:off x="3666" y="3210"/>
              <a:ext cx="4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209"/>
            <p:cNvSpPr/>
            <p:nvPr/>
          </p:nvSpPr>
          <p:spPr bwMode="auto">
            <a:xfrm>
              <a:off x="3516" y="3186"/>
              <a:ext cx="64" cy="64"/>
            </a:xfrm>
            <a:custGeom>
              <a:avLst/>
              <a:gdLst>
                <a:gd name="T0" fmla="*/ 0 w 64"/>
                <a:gd name="T1" fmla="*/ 40 h 64"/>
                <a:gd name="T2" fmla="*/ 38 w 64"/>
                <a:gd name="T3" fmla="*/ 64 h 64"/>
                <a:gd name="T4" fmla="*/ 64 w 64"/>
                <a:gd name="T5" fmla="*/ 21 h 64"/>
                <a:gd name="T6" fmla="*/ 27 w 64"/>
                <a:gd name="T7" fmla="*/ 0 h 64"/>
                <a:gd name="T8" fmla="*/ 0 w 64"/>
                <a:gd name="T9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0" y="40"/>
                  </a:moveTo>
                  <a:lnTo>
                    <a:pt x="38" y="64"/>
                  </a:lnTo>
                  <a:lnTo>
                    <a:pt x="64" y="21"/>
                  </a:lnTo>
                  <a:lnTo>
                    <a:pt x="27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10"/>
            <p:cNvSpPr/>
            <p:nvPr/>
          </p:nvSpPr>
          <p:spPr bwMode="auto">
            <a:xfrm>
              <a:off x="3487" y="3197"/>
              <a:ext cx="163" cy="112"/>
            </a:xfrm>
            <a:custGeom>
              <a:avLst/>
              <a:gdLst>
                <a:gd name="T0" fmla="*/ 61 w 61"/>
                <a:gd name="T1" fmla="*/ 42 h 42"/>
                <a:gd name="T2" fmla="*/ 39 w 61"/>
                <a:gd name="T3" fmla="*/ 42 h 42"/>
                <a:gd name="T4" fmla="*/ 0 w 61"/>
                <a:gd name="T5" fmla="*/ 19 h 42"/>
                <a:gd name="T6" fmla="*/ 11 w 61"/>
                <a:gd name="T7" fmla="*/ 0 h 42"/>
                <a:gd name="T8" fmla="*/ 13 w 61"/>
                <a:gd name="T9" fmla="*/ 2 h 42"/>
                <a:gd name="T10" fmla="*/ 12 w 61"/>
                <a:gd name="T11" fmla="*/ 9 h 42"/>
                <a:gd name="T12" fmla="*/ 29 w 61"/>
                <a:gd name="T13" fmla="*/ 19 h 42"/>
                <a:gd name="T14" fmla="*/ 33 w 61"/>
                <a:gd name="T15" fmla="*/ 13 h 42"/>
                <a:gd name="T16" fmla="*/ 37 w 61"/>
                <a:gd name="T17" fmla="*/ 15 h 42"/>
                <a:gd name="T18" fmla="*/ 39 w 61"/>
                <a:gd name="T19" fmla="*/ 26 h 42"/>
                <a:gd name="T20" fmla="*/ 47 w 61"/>
                <a:gd name="T21" fmla="*/ 32 h 42"/>
                <a:gd name="T22" fmla="*/ 52 w 61"/>
                <a:gd name="T23" fmla="*/ 33 h 42"/>
                <a:gd name="T24" fmla="*/ 61 w 61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42">
                  <a:moveTo>
                    <a:pt x="61" y="42"/>
                  </a:moveTo>
                  <a:cubicBezTo>
                    <a:pt x="39" y="42"/>
                    <a:pt x="39" y="42"/>
                    <a:pt x="39" y="4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7" y="33"/>
                    <a:pt x="61" y="37"/>
                    <a:pt x="61" y="42"/>
                  </a:cubicBezTo>
                </a:path>
              </a:pathLst>
            </a:custGeom>
            <a:solidFill>
              <a:srgbClr val="623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211"/>
            <p:cNvSpPr/>
            <p:nvPr/>
          </p:nvSpPr>
          <p:spPr bwMode="auto">
            <a:xfrm>
              <a:off x="3530" y="3004"/>
              <a:ext cx="122" cy="222"/>
            </a:xfrm>
            <a:custGeom>
              <a:avLst/>
              <a:gdLst>
                <a:gd name="T0" fmla="*/ 117 w 122"/>
                <a:gd name="T1" fmla="*/ 0 h 222"/>
                <a:gd name="T2" fmla="*/ 0 w 122"/>
                <a:gd name="T3" fmla="*/ 198 h 222"/>
                <a:gd name="T4" fmla="*/ 42 w 122"/>
                <a:gd name="T5" fmla="*/ 222 h 222"/>
                <a:gd name="T6" fmla="*/ 122 w 122"/>
                <a:gd name="T7" fmla="*/ 126 h 222"/>
                <a:gd name="T8" fmla="*/ 117 w 122"/>
                <a:gd name="T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222">
                  <a:moveTo>
                    <a:pt x="117" y="0"/>
                  </a:moveTo>
                  <a:lnTo>
                    <a:pt x="0" y="198"/>
                  </a:lnTo>
                  <a:lnTo>
                    <a:pt x="42" y="222"/>
                  </a:lnTo>
                  <a:lnTo>
                    <a:pt x="122" y="126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564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212"/>
            <p:cNvSpPr/>
            <p:nvPr/>
          </p:nvSpPr>
          <p:spPr bwMode="auto">
            <a:xfrm>
              <a:off x="3530" y="3004"/>
              <a:ext cx="122" cy="222"/>
            </a:xfrm>
            <a:custGeom>
              <a:avLst/>
              <a:gdLst>
                <a:gd name="T0" fmla="*/ 117 w 122"/>
                <a:gd name="T1" fmla="*/ 0 h 222"/>
                <a:gd name="T2" fmla="*/ 0 w 122"/>
                <a:gd name="T3" fmla="*/ 198 h 222"/>
                <a:gd name="T4" fmla="*/ 42 w 122"/>
                <a:gd name="T5" fmla="*/ 222 h 222"/>
                <a:gd name="T6" fmla="*/ 122 w 122"/>
                <a:gd name="T7" fmla="*/ 126 h 222"/>
                <a:gd name="T8" fmla="*/ 117 w 122"/>
                <a:gd name="T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222">
                  <a:moveTo>
                    <a:pt x="117" y="0"/>
                  </a:moveTo>
                  <a:lnTo>
                    <a:pt x="0" y="198"/>
                  </a:lnTo>
                  <a:lnTo>
                    <a:pt x="42" y="222"/>
                  </a:lnTo>
                  <a:lnTo>
                    <a:pt x="122" y="126"/>
                  </a:lnTo>
                  <a:lnTo>
                    <a:pt x="1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213"/>
            <p:cNvSpPr/>
            <p:nvPr/>
          </p:nvSpPr>
          <p:spPr bwMode="auto">
            <a:xfrm>
              <a:off x="3487" y="3231"/>
              <a:ext cx="163" cy="78"/>
            </a:xfrm>
            <a:custGeom>
              <a:avLst/>
              <a:gdLst>
                <a:gd name="T0" fmla="*/ 61 w 61"/>
                <a:gd name="T1" fmla="*/ 29 h 29"/>
                <a:gd name="T2" fmla="*/ 39 w 61"/>
                <a:gd name="T3" fmla="*/ 29 h 29"/>
                <a:gd name="T4" fmla="*/ 0 w 61"/>
                <a:gd name="T5" fmla="*/ 6 h 29"/>
                <a:gd name="T6" fmla="*/ 3 w 61"/>
                <a:gd name="T7" fmla="*/ 0 h 29"/>
                <a:gd name="T8" fmla="*/ 44 w 61"/>
                <a:gd name="T9" fmla="*/ 23 h 29"/>
                <a:gd name="T10" fmla="*/ 47 w 61"/>
                <a:gd name="T11" fmla="*/ 19 h 29"/>
                <a:gd name="T12" fmla="*/ 52 w 61"/>
                <a:gd name="T13" fmla="*/ 20 h 29"/>
                <a:gd name="T14" fmla="*/ 61 w 61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9">
                  <a:moveTo>
                    <a:pt x="61" y="29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5" y="18"/>
                    <a:pt x="47" y="19"/>
                    <a:pt x="47" y="19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7" y="20"/>
                    <a:pt x="61" y="24"/>
                    <a:pt x="61" y="29"/>
                  </a:cubicBezTo>
                </a:path>
              </a:pathLst>
            </a:custGeom>
            <a:solidFill>
              <a:srgbClr val="564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214"/>
            <p:cNvSpPr/>
            <p:nvPr/>
          </p:nvSpPr>
          <p:spPr bwMode="auto">
            <a:xfrm>
              <a:off x="3631" y="3023"/>
              <a:ext cx="5" cy="8"/>
            </a:xfrm>
            <a:custGeom>
              <a:avLst/>
              <a:gdLst>
                <a:gd name="T0" fmla="*/ 5 w 5"/>
                <a:gd name="T1" fmla="*/ 0 h 8"/>
                <a:gd name="T2" fmla="*/ 0 w 5"/>
                <a:gd name="T3" fmla="*/ 8 h 8"/>
                <a:gd name="T4" fmla="*/ 0 w 5"/>
                <a:gd name="T5" fmla="*/ 8 h 8"/>
                <a:gd name="T6" fmla="*/ 5 w 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FB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215"/>
            <p:cNvSpPr/>
            <p:nvPr/>
          </p:nvSpPr>
          <p:spPr bwMode="auto">
            <a:xfrm>
              <a:off x="3631" y="3023"/>
              <a:ext cx="5" cy="8"/>
            </a:xfrm>
            <a:custGeom>
              <a:avLst/>
              <a:gdLst>
                <a:gd name="T0" fmla="*/ 5 w 5"/>
                <a:gd name="T1" fmla="*/ 0 h 8"/>
                <a:gd name="T2" fmla="*/ 0 w 5"/>
                <a:gd name="T3" fmla="*/ 8 h 8"/>
                <a:gd name="T4" fmla="*/ 0 w 5"/>
                <a:gd name="T5" fmla="*/ 8 h 8"/>
                <a:gd name="T6" fmla="*/ 5 w 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216"/>
            <p:cNvSpPr/>
            <p:nvPr/>
          </p:nvSpPr>
          <p:spPr bwMode="auto">
            <a:xfrm>
              <a:off x="3631" y="3004"/>
              <a:ext cx="21" cy="147"/>
            </a:xfrm>
            <a:custGeom>
              <a:avLst/>
              <a:gdLst>
                <a:gd name="T0" fmla="*/ 16 w 21"/>
                <a:gd name="T1" fmla="*/ 0 h 147"/>
                <a:gd name="T2" fmla="*/ 5 w 21"/>
                <a:gd name="T3" fmla="*/ 19 h 147"/>
                <a:gd name="T4" fmla="*/ 0 w 21"/>
                <a:gd name="T5" fmla="*/ 27 h 147"/>
                <a:gd name="T6" fmla="*/ 5 w 21"/>
                <a:gd name="T7" fmla="*/ 147 h 147"/>
                <a:gd name="T8" fmla="*/ 21 w 21"/>
                <a:gd name="T9" fmla="*/ 126 h 147"/>
                <a:gd name="T10" fmla="*/ 16 w 21"/>
                <a:gd name="T11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7">
                  <a:moveTo>
                    <a:pt x="16" y="0"/>
                  </a:moveTo>
                  <a:lnTo>
                    <a:pt x="5" y="19"/>
                  </a:lnTo>
                  <a:lnTo>
                    <a:pt x="0" y="27"/>
                  </a:lnTo>
                  <a:lnTo>
                    <a:pt x="5" y="147"/>
                  </a:lnTo>
                  <a:lnTo>
                    <a:pt x="21" y="12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493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217"/>
            <p:cNvSpPr/>
            <p:nvPr/>
          </p:nvSpPr>
          <p:spPr bwMode="auto">
            <a:xfrm>
              <a:off x="3631" y="3004"/>
              <a:ext cx="21" cy="147"/>
            </a:xfrm>
            <a:custGeom>
              <a:avLst/>
              <a:gdLst>
                <a:gd name="T0" fmla="*/ 16 w 21"/>
                <a:gd name="T1" fmla="*/ 0 h 147"/>
                <a:gd name="T2" fmla="*/ 5 w 21"/>
                <a:gd name="T3" fmla="*/ 19 h 147"/>
                <a:gd name="T4" fmla="*/ 0 w 21"/>
                <a:gd name="T5" fmla="*/ 27 h 147"/>
                <a:gd name="T6" fmla="*/ 5 w 21"/>
                <a:gd name="T7" fmla="*/ 147 h 147"/>
                <a:gd name="T8" fmla="*/ 21 w 21"/>
                <a:gd name="T9" fmla="*/ 126 h 147"/>
                <a:gd name="T10" fmla="*/ 16 w 21"/>
                <a:gd name="T11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7">
                  <a:moveTo>
                    <a:pt x="16" y="0"/>
                  </a:moveTo>
                  <a:lnTo>
                    <a:pt x="5" y="19"/>
                  </a:lnTo>
                  <a:lnTo>
                    <a:pt x="0" y="27"/>
                  </a:lnTo>
                  <a:lnTo>
                    <a:pt x="5" y="147"/>
                  </a:lnTo>
                  <a:lnTo>
                    <a:pt x="21" y="126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18"/>
            <p:cNvSpPr/>
            <p:nvPr/>
          </p:nvSpPr>
          <p:spPr bwMode="auto">
            <a:xfrm>
              <a:off x="3626" y="2702"/>
              <a:ext cx="163" cy="527"/>
            </a:xfrm>
            <a:custGeom>
              <a:avLst/>
              <a:gdLst>
                <a:gd name="T0" fmla="*/ 61 w 61"/>
                <a:gd name="T1" fmla="*/ 9 h 197"/>
                <a:gd name="T2" fmla="*/ 61 w 61"/>
                <a:gd name="T3" fmla="*/ 18 h 197"/>
                <a:gd name="T4" fmla="*/ 60 w 61"/>
                <a:gd name="T5" fmla="*/ 30 h 197"/>
                <a:gd name="T6" fmla="*/ 36 w 61"/>
                <a:gd name="T7" fmla="*/ 117 h 197"/>
                <a:gd name="T8" fmla="*/ 35 w 61"/>
                <a:gd name="T9" fmla="*/ 197 h 197"/>
                <a:gd name="T10" fmla="*/ 12 w 61"/>
                <a:gd name="T11" fmla="*/ 197 h 197"/>
                <a:gd name="T12" fmla="*/ 8 w 61"/>
                <a:gd name="T13" fmla="*/ 111 h 197"/>
                <a:gd name="T14" fmla="*/ 10 w 61"/>
                <a:gd name="T15" fmla="*/ 37 h 197"/>
                <a:gd name="T16" fmla="*/ 0 w 61"/>
                <a:gd name="T17" fmla="*/ 5 h 197"/>
                <a:gd name="T18" fmla="*/ 0 w 61"/>
                <a:gd name="T19" fmla="*/ 0 h 197"/>
                <a:gd name="T20" fmla="*/ 61 w 61"/>
                <a:gd name="T21" fmla="*/ 0 h 197"/>
                <a:gd name="T22" fmla="*/ 61 w 61"/>
                <a:gd name="T23" fmla="*/ 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197">
                  <a:moveTo>
                    <a:pt x="61" y="9"/>
                  </a:moveTo>
                  <a:cubicBezTo>
                    <a:pt x="61" y="18"/>
                    <a:pt x="61" y="18"/>
                    <a:pt x="61" y="18"/>
                  </a:cubicBezTo>
                  <a:cubicBezTo>
                    <a:pt x="61" y="22"/>
                    <a:pt x="61" y="26"/>
                    <a:pt x="60" y="30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36" y="117"/>
                    <a:pt x="37" y="187"/>
                    <a:pt x="35" y="197"/>
                  </a:cubicBezTo>
                  <a:cubicBezTo>
                    <a:pt x="12" y="197"/>
                    <a:pt x="12" y="197"/>
                    <a:pt x="12" y="197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4" y="28"/>
                    <a:pt x="0" y="17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9"/>
                    <a:pt x="61" y="9"/>
                    <a:pt x="61" y="9"/>
                  </a:cubicBezTo>
                </a:path>
              </a:pathLst>
            </a:custGeom>
            <a:solidFill>
              <a:srgbClr val="564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267" name="Picture 219"/>
            <p:cNvPicPr>
              <a:picLocks noChangeAspect="1" noChangeArrowheads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" y="2745"/>
              <a:ext cx="88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Freeform 220"/>
            <p:cNvSpPr/>
            <p:nvPr/>
          </p:nvSpPr>
          <p:spPr bwMode="auto">
            <a:xfrm>
              <a:off x="3701" y="2753"/>
              <a:ext cx="88" cy="476"/>
            </a:xfrm>
            <a:custGeom>
              <a:avLst/>
              <a:gdLst>
                <a:gd name="T0" fmla="*/ 33 w 33"/>
                <a:gd name="T1" fmla="*/ 0 h 178"/>
                <a:gd name="T2" fmla="*/ 29 w 33"/>
                <a:gd name="T3" fmla="*/ 0 h 178"/>
                <a:gd name="T4" fmla="*/ 29 w 33"/>
                <a:gd name="T5" fmla="*/ 0 h 178"/>
                <a:gd name="T6" fmla="*/ 29 w 33"/>
                <a:gd name="T7" fmla="*/ 0 h 178"/>
                <a:gd name="T8" fmla="*/ 29 w 33"/>
                <a:gd name="T9" fmla="*/ 0 h 178"/>
                <a:gd name="T10" fmla="*/ 27 w 33"/>
                <a:gd name="T11" fmla="*/ 0 h 178"/>
                <a:gd name="T12" fmla="*/ 25 w 33"/>
                <a:gd name="T13" fmla="*/ 11 h 178"/>
                <a:gd name="T14" fmla="*/ 2 w 33"/>
                <a:gd name="T15" fmla="*/ 98 h 178"/>
                <a:gd name="T16" fmla="*/ 0 w 33"/>
                <a:gd name="T17" fmla="*/ 178 h 178"/>
                <a:gd name="T18" fmla="*/ 0 w 33"/>
                <a:gd name="T19" fmla="*/ 178 h 178"/>
                <a:gd name="T20" fmla="*/ 7 w 33"/>
                <a:gd name="T21" fmla="*/ 178 h 178"/>
                <a:gd name="T22" fmla="*/ 8 w 33"/>
                <a:gd name="T23" fmla="*/ 120 h 178"/>
                <a:gd name="T24" fmla="*/ 8 w 33"/>
                <a:gd name="T25" fmla="*/ 98 h 178"/>
                <a:gd name="T26" fmla="*/ 8 w 33"/>
                <a:gd name="T27" fmla="*/ 98 h 178"/>
                <a:gd name="T28" fmla="*/ 8 w 33"/>
                <a:gd name="T29" fmla="*/ 98 h 178"/>
                <a:gd name="T30" fmla="*/ 32 w 33"/>
                <a:gd name="T31" fmla="*/ 11 h 178"/>
                <a:gd name="T32" fmla="*/ 32 w 33"/>
                <a:gd name="T33" fmla="*/ 8 h 178"/>
                <a:gd name="T34" fmla="*/ 33 w 33"/>
                <a:gd name="T35" fmla="*/ 6 h 178"/>
                <a:gd name="T36" fmla="*/ 33 w 33"/>
                <a:gd name="T37" fmla="*/ 6 h 178"/>
                <a:gd name="T38" fmla="*/ 33 w 33"/>
                <a:gd name="T39" fmla="*/ 6 h 178"/>
                <a:gd name="T40" fmla="*/ 33 w 33"/>
                <a:gd name="T41" fmla="*/ 6 h 178"/>
                <a:gd name="T42" fmla="*/ 33 w 33"/>
                <a:gd name="T43" fmla="*/ 5 h 178"/>
                <a:gd name="T44" fmla="*/ 33 w 33"/>
                <a:gd name="T45" fmla="*/ 5 h 178"/>
                <a:gd name="T46" fmla="*/ 33 w 33"/>
                <a:gd name="T47" fmla="*/ 5 h 178"/>
                <a:gd name="T48" fmla="*/ 33 w 33"/>
                <a:gd name="T49" fmla="*/ 0 h 178"/>
                <a:gd name="T50" fmla="*/ 33 w 33"/>
                <a:gd name="T5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" h="178">
                  <a:moveTo>
                    <a:pt x="33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4"/>
                    <a:pt x="26" y="7"/>
                    <a:pt x="25" y="11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2" y="98"/>
                    <a:pt x="2" y="168"/>
                    <a:pt x="0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7" y="178"/>
                    <a:pt x="7" y="178"/>
                    <a:pt x="7" y="178"/>
                  </a:cubicBezTo>
                  <a:cubicBezTo>
                    <a:pt x="8" y="172"/>
                    <a:pt x="8" y="141"/>
                    <a:pt x="8" y="120"/>
                  </a:cubicBezTo>
                  <a:cubicBezTo>
                    <a:pt x="8" y="107"/>
                    <a:pt x="8" y="98"/>
                    <a:pt x="8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0"/>
                    <a:pt x="32" y="9"/>
                    <a:pt x="32" y="8"/>
                  </a:cubicBezTo>
                  <a:cubicBezTo>
                    <a:pt x="32" y="7"/>
                    <a:pt x="33" y="7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4"/>
                    <a:pt x="33" y="2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493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221"/>
            <p:cNvSpPr/>
            <p:nvPr/>
          </p:nvSpPr>
          <p:spPr bwMode="auto">
            <a:xfrm>
              <a:off x="3647" y="3234"/>
              <a:ext cx="184" cy="75"/>
            </a:xfrm>
            <a:custGeom>
              <a:avLst/>
              <a:gdLst>
                <a:gd name="T0" fmla="*/ 0 w 69"/>
                <a:gd name="T1" fmla="*/ 28 h 28"/>
                <a:gd name="T2" fmla="*/ 69 w 69"/>
                <a:gd name="T3" fmla="*/ 28 h 28"/>
                <a:gd name="T4" fmla="*/ 69 w 69"/>
                <a:gd name="T5" fmla="*/ 25 h 28"/>
                <a:gd name="T6" fmla="*/ 61 w 69"/>
                <a:gd name="T7" fmla="*/ 17 h 28"/>
                <a:gd name="T8" fmla="*/ 58 w 69"/>
                <a:gd name="T9" fmla="*/ 17 h 28"/>
                <a:gd name="T10" fmla="*/ 34 w 69"/>
                <a:gd name="T11" fmla="*/ 0 h 28"/>
                <a:gd name="T12" fmla="*/ 31 w 69"/>
                <a:gd name="T13" fmla="*/ 0 h 28"/>
                <a:gd name="T14" fmla="*/ 31 w 69"/>
                <a:gd name="T15" fmla="*/ 5 h 28"/>
                <a:gd name="T16" fmla="*/ 4 w 69"/>
                <a:gd name="T17" fmla="*/ 5 h 28"/>
                <a:gd name="T18" fmla="*/ 3 w 69"/>
                <a:gd name="T19" fmla="*/ 0 h 28"/>
                <a:gd name="T20" fmla="*/ 0 w 69"/>
                <a:gd name="T21" fmla="*/ 0 h 28"/>
                <a:gd name="T22" fmla="*/ 0 w 69"/>
                <a:gd name="T2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28">
                  <a:moveTo>
                    <a:pt x="0" y="28"/>
                  </a:moveTo>
                  <a:cubicBezTo>
                    <a:pt x="69" y="28"/>
                    <a:pt x="69" y="28"/>
                    <a:pt x="69" y="28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0"/>
                    <a:pt x="65" y="17"/>
                    <a:pt x="61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623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222"/>
            <p:cNvSpPr/>
            <p:nvPr/>
          </p:nvSpPr>
          <p:spPr bwMode="auto">
            <a:xfrm>
              <a:off x="3647" y="3279"/>
              <a:ext cx="184" cy="30"/>
            </a:xfrm>
            <a:custGeom>
              <a:avLst/>
              <a:gdLst>
                <a:gd name="T0" fmla="*/ 69 w 69"/>
                <a:gd name="T1" fmla="*/ 8 h 11"/>
                <a:gd name="T2" fmla="*/ 69 w 69"/>
                <a:gd name="T3" fmla="*/ 11 h 11"/>
                <a:gd name="T4" fmla="*/ 0 w 69"/>
                <a:gd name="T5" fmla="*/ 11 h 11"/>
                <a:gd name="T6" fmla="*/ 0 w 69"/>
                <a:gd name="T7" fmla="*/ 6 h 11"/>
                <a:gd name="T8" fmla="*/ 53 w 69"/>
                <a:gd name="T9" fmla="*/ 6 h 11"/>
                <a:gd name="T10" fmla="*/ 58 w 69"/>
                <a:gd name="T11" fmla="*/ 0 h 11"/>
                <a:gd name="T12" fmla="*/ 61 w 69"/>
                <a:gd name="T13" fmla="*/ 0 h 11"/>
                <a:gd name="T14" fmla="*/ 69 w 69"/>
                <a:gd name="T1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11">
                  <a:moveTo>
                    <a:pt x="69" y="8"/>
                  </a:moveTo>
                  <a:cubicBezTo>
                    <a:pt x="69" y="11"/>
                    <a:pt x="69" y="11"/>
                    <a:pt x="69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1"/>
                    <a:pt x="58" y="0"/>
                    <a:pt x="58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5" y="0"/>
                    <a:pt x="69" y="3"/>
                    <a:pt x="69" y="8"/>
                  </a:cubicBezTo>
                </a:path>
              </a:pathLst>
            </a:custGeom>
            <a:solidFill>
              <a:srgbClr val="564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223"/>
            <p:cNvSpPr/>
            <p:nvPr/>
          </p:nvSpPr>
          <p:spPr bwMode="auto">
            <a:xfrm>
              <a:off x="3773" y="2499"/>
              <a:ext cx="128" cy="22"/>
            </a:xfrm>
            <a:custGeom>
              <a:avLst/>
              <a:gdLst>
                <a:gd name="T0" fmla="*/ 48 w 48"/>
                <a:gd name="T1" fmla="*/ 4 h 8"/>
                <a:gd name="T2" fmla="*/ 48 w 48"/>
                <a:gd name="T3" fmla="*/ 4 h 8"/>
                <a:gd name="T4" fmla="*/ 40 w 48"/>
                <a:gd name="T5" fmla="*/ 0 h 8"/>
                <a:gd name="T6" fmla="*/ 28 w 48"/>
                <a:gd name="T7" fmla="*/ 0 h 8"/>
                <a:gd name="T8" fmla="*/ 21 w 48"/>
                <a:gd name="T9" fmla="*/ 2 h 8"/>
                <a:gd name="T10" fmla="*/ 20 w 48"/>
                <a:gd name="T11" fmla="*/ 3 h 8"/>
                <a:gd name="T12" fmla="*/ 0 w 48"/>
                <a:gd name="T13" fmla="*/ 3 h 8"/>
                <a:gd name="T14" fmla="*/ 0 w 48"/>
                <a:gd name="T15" fmla="*/ 8 h 8"/>
                <a:gd name="T16" fmla="*/ 48 w 48"/>
                <a:gd name="T17" fmla="*/ 8 h 8"/>
                <a:gd name="T18" fmla="*/ 48 w 48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8">
                  <a:moveTo>
                    <a:pt x="48" y="4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46" y="1"/>
                    <a:pt x="43" y="0"/>
                    <a:pt x="4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8" y="8"/>
                    <a:pt x="48" y="8"/>
                    <a:pt x="48" y="8"/>
                  </a:cubicBezTo>
                  <a:lnTo>
                    <a:pt x="4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224"/>
            <p:cNvSpPr/>
            <p:nvPr/>
          </p:nvSpPr>
          <p:spPr bwMode="auto">
            <a:xfrm>
              <a:off x="3626" y="2219"/>
              <a:ext cx="96" cy="123"/>
            </a:xfrm>
            <a:custGeom>
              <a:avLst/>
              <a:gdLst>
                <a:gd name="T0" fmla="*/ 0 w 36"/>
                <a:gd name="T1" fmla="*/ 31 h 46"/>
                <a:gd name="T2" fmla="*/ 20 w 36"/>
                <a:gd name="T3" fmla="*/ 46 h 46"/>
                <a:gd name="T4" fmla="*/ 36 w 36"/>
                <a:gd name="T5" fmla="*/ 25 h 46"/>
                <a:gd name="T6" fmla="*/ 27 w 36"/>
                <a:gd name="T7" fmla="*/ 9 h 46"/>
                <a:gd name="T8" fmla="*/ 12 w 36"/>
                <a:gd name="T9" fmla="*/ 2 h 46"/>
                <a:gd name="T10" fmla="*/ 10 w 36"/>
                <a:gd name="T11" fmla="*/ 15 h 46"/>
                <a:gd name="T12" fmla="*/ 5 w 36"/>
                <a:gd name="T13" fmla="*/ 26 h 46"/>
                <a:gd name="T14" fmla="*/ 0 w 36"/>
                <a:gd name="T15" fmla="*/ 3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46">
                  <a:moveTo>
                    <a:pt x="0" y="31"/>
                  </a:moveTo>
                  <a:cubicBezTo>
                    <a:pt x="20" y="46"/>
                    <a:pt x="20" y="46"/>
                    <a:pt x="20" y="46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3"/>
                    <a:pt x="18" y="0"/>
                    <a:pt x="12" y="2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9"/>
                    <a:pt x="8" y="23"/>
                    <a:pt x="5" y="26"/>
                  </a:cubicBezTo>
                  <a:cubicBezTo>
                    <a:pt x="0" y="31"/>
                    <a:pt x="0" y="31"/>
                    <a:pt x="0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225"/>
            <p:cNvSpPr/>
            <p:nvPr/>
          </p:nvSpPr>
          <p:spPr bwMode="auto">
            <a:xfrm>
              <a:off x="3783" y="2515"/>
              <a:ext cx="195" cy="19"/>
            </a:xfrm>
            <a:custGeom>
              <a:avLst/>
              <a:gdLst>
                <a:gd name="T0" fmla="*/ 4 w 73"/>
                <a:gd name="T1" fmla="*/ 7 h 7"/>
                <a:gd name="T2" fmla="*/ 70 w 73"/>
                <a:gd name="T3" fmla="*/ 7 h 7"/>
                <a:gd name="T4" fmla="*/ 73 w 73"/>
                <a:gd name="T5" fmla="*/ 4 h 7"/>
                <a:gd name="T6" fmla="*/ 73 w 73"/>
                <a:gd name="T7" fmla="*/ 3 h 7"/>
                <a:gd name="T8" fmla="*/ 70 w 73"/>
                <a:gd name="T9" fmla="*/ 0 h 7"/>
                <a:gd name="T10" fmla="*/ 4 w 73"/>
                <a:gd name="T11" fmla="*/ 0 h 7"/>
                <a:gd name="T12" fmla="*/ 0 w 73"/>
                <a:gd name="T13" fmla="*/ 3 h 7"/>
                <a:gd name="T14" fmla="*/ 0 w 73"/>
                <a:gd name="T15" fmla="*/ 4 h 7"/>
                <a:gd name="T16" fmla="*/ 4 w 7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">
                  <a:moveTo>
                    <a:pt x="4" y="7"/>
                  </a:moveTo>
                  <a:cubicBezTo>
                    <a:pt x="70" y="7"/>
                    <a:pt x="70" y="7"/>
                    <a:pt x="70" y="7"/>
                  </a:cubicBezTo>
                  <a:cubicBezTo>
                    <a:pt x="71" y="7"/>
                    <a:pt x="73" y="5"/>
                    <a:pt x="73" y="4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1" y="0"/>
                    <a:pt x="7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2" y="7"/>
                    <a:pt x="4" y="7"/>
                  </a:cubicBezTo>
                </a:path>
              </a:pathLst>
            </a:custGeom>
            <a:solidFill>
              <a:srgbClr val="F5F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226"/>
            <p:cNvSpPr/>
            <p:nvPr/>
          </p:nvSpPr>
          <p:spPr bwMode="auto">
            <a:xfrm>
              <a:off x="3783" y="2518"/>
              <a:ext cx="195" cy="16"/>
            </a:xfrm>
            <a:custGeom>
              <a:avLst/>
              <a:gdLst>
                <a:gd name="T0" fmla="*/ 0 w 73"/>
                <a:gd name="T1" fmla="*/ 2 h 6"/>
                <a:gd name="T2" fmla="*/ 1 w 73"/>
                <a:gd name="T3" fmla="*/ 0 h 6"/>
                <a:gd name="T4" fmla="*/ 4 w 73"/>
                <a:gd name="T5" fmla="*/ 3 h 6"/>
                <a:gd name="T6" fmla="*/ 70 w 73"/>
                <a:gd name="T7" fmla="*/ 3 h 6"/>
                <a:gd name="T8" fmla="*/ 73 w 73"/>
                <a:gd name="T9" fmla="*/ 2 h 6"/>
                <a:gd name="T10" fmla="*/ 73 w 73"/>
                <a:gd name="T11" fmla="*/ 2 h 6"/>
                <a:gd name="T12" fmla="*/ 73 w 73"/>
                <a:gd name="T13" fmla="*/ 3 h 6"/>
                <a:gd name="T14" fmla="*/ 70 w 73"/>
                <a:gd name="T15" fmla="*/ 6 h 6"/>
                <a:gd name="T16" fmla="*/ 4 w 73"/>
                <a:gd name="T17" fmla="*/ 6 h 6"/>
                <a:gd name="T18" fmla="*/ 0 w 73"/>
                <a:gd name="T19" fmla="*/ 3 h 6"/>
                <a:gd name="T20" fmla="*/ 0 w 73"/>
                <a:gd name="T2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2"/>
                    <a:pt x="3" y="3"/>
                    <a:pt x="4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1" y="3"/>
                    <a:pt x="72" y="3"/>
                    <a:pt x="73" y="2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1" y="6"/>
                    <a:pt x="70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4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DFE2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227"/>
            <p:cNvSpPr/>
            <p:nvPr/>
          </p:nvSpPr>
          <p:spPr bwMode="auto">
            <a:xfrm>
              <a:off x="3967" y="2358"/>
              <a:ext cx="91" cy="157"/>
            </a:xfrm>
            <a:custGeom>
              <a:avLst/>
              <a:gdLst>
                <a:gd name="T0" fmla="*/ 1 w 34"/>
                <a:gd name="T1" fmla="*/ 58 h 59"/>
                <a:gd name="T2" fmla="*/ 1 w 34"/>
                <a:gd name="T3" fmla="*/ 58 h 59"/>
                <a:gd name="T4" fmla="*/ 2 w 34"/>
                <a:gd name="T5" fmla="*/ 58 h 59"/>
                <a:gd name="T6" fmla="*/ 34 w 34"/>
                <a:gd name="T7" fmla="*/ 2 h 59"/>
                <a:gd name="T8" fmla="*/ 34 w 34"/>
                <a:gd name="T9" fmla="*/ 0 h 59"/>
                <a:gd name="T10" fmla="*/ 34 w 34"/>
                <a:gd name="T11" fmla="*/ 0 h 59"/>
                <a:gd name="T12" fmla="*/ 32 w 34"/>
                <a:gd name="T13" fmla="*/ 1 h 59"/>
                <a:gd name="T14" fmla="*/ 1 w 34"/>
                <a:gd name="T15" fmla="*/ 57 h 59"/>
                <a:gd name="T16" fmla="*/ 1 w 34"/>
                <a:gd name="T17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9">
                  <a:moveTo>
                    <a:pt x="1" y="58"/>
                  </a:moveTo>
                  <a:cubicBezTo>
                    <a:pt x="1" y="58"/>
                    <a:pt x="1" y="58"/>
                    <a:pt x="1" y="58"/>
                  </a:cubicBezTo>
                  <a:cubicBezTo>
                    <a:pt x="2" y="59"/>
                    <a:pt x="2" y="58"/>
                    <a:pt x="2" y="58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4" y="1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2" y="1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1" y="58"/>
                    <a:pt x="1" y="58"/>
                  </a:cubicBezTo>
                </a:path>
              </a:pathLst>
            </a:custGeom>
            <a:solidFill>
              <a:srgbClr val="DFE2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Rectangle 228"/>
            <p:cNvSpPr>
              <a:spLocks noChangeArrowheads="1"/>
            </p:cNvSpPr>
            <p:nvPr/>
          </p:nvSpPr>
          <p:spPr bwMode="auto">
            <a:xfrm>
              <a:off x="3845" y="2521"/>
              <a:ext cx="16" cy="5"/>
            </a:xfrm>
            <a:prstGeom prst="rect">
              <a:avLst/>
            </a:prstGeom>
            <a:solidFill>
              <a:srgbClr val="191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Rectangle 229"/>
            <p:cNvSpPr>
              <a:spLocks noChangeArrowheads="1"/>
            </p:cNvSpPr>
            <p:nvPr/>
          </p:nvSpPr>
          <p:spPr bwMode="auto">
            <a:xfrm>
              <a:off x="3823" y="2521"/>
              <a:ext cx="16" cy="5"/>
            </a:xfrm>
            <a:prstGeom prst="rect">
              <a:avLst/>
            </a:prstGeom>
            <a:solidFill>
              <a:srgbClr val="191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Rectangle 230"/>
            <p:cNvSpPr>
              <a:spLocks noChangeArrowheads="1"/>
            </p:cNvSpPr>
            <p:nvPr/>
          </p:nvSpPr>
          <p:spPr bwMode="auto">
            <a:xfrm>
              <a:off x="3927" y="2521"/>
              <a:ext cx="19" cy="5"/>
            </a:xfrm>
            <a:prstGeom prst="rect">
              <a:avLst/>
            </a:prstGeom>
            <a:solidFill>
              <a:srgbClr val="191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279" name="Picture 231"/>
            <p:cNvPicPr>
              <a:picLocks noChangeAspect="1" noChangeArrowheads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2281"/>
              <a:ext cx="24" cy="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Freeform 232"/>
            <p:cNvSpPr/>
            <p:nvPr/>
          </p:nvSpPr>
          <p:spPr bwMode="auto">
            <a:xfrm>
              <a:off x="3677" y="2251"/>
              <a:ext cx="42" cy="51"/>
            </a:xfrm>
            <a:custGeom>
              <a:avLst/>
              <a:gdLst>
                <a:gd name="T0" fmla="*/ 0 w 16"/>
                <a:gd name="T1" fmla="*/ 0 h 19"/>
                <a:gd name="T2" fmla="*/ 8 w 16"/>
                <a:gd name="T3" fmla="*/ 15 h 19"/>
                <a:gd name="T4" fmla="*/ 13 w 16"/>
                <a:gd name="T5" fmla="*/ 19 h 19"/>
                <a:gd name="T6" fmla="*/ 15 w 16"/>
                <a:gd name="T7" fmla="*/ 17 h 19"/>
                <a:gd name="T8" fmla="*/ 16 w 16"/>
                <a:gd name="T9" fmla="*/ 15 h 19"/>
                <a:gd name="T10" fmla="*/ 9 w 16"/>
                <a:gd name="T11" fmla="*/ 11 h 19"/>
                <a:gd name="T12" fmla="*/ 0 w 16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9">
                  <a:moveTo>
                    <a:pt x="0" y="0"/>
                  </a:moveTo>
                  <a:cubicBezTo>
                    <a:pt x="1" y="6"/>
                    <a:pt x="4" y="11"/>
                    <a:pt x="8" y="15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5" y="8"/>
                    <a:pt x="2" y="4"/>
                    <a:pt x="0" y="0"/>
                  </a:cubicBezTo>
                </a:path>
              </a:pathLst>
            </a:custGeom>
            <a:solidFill>
              <a:srgbClr val="E5E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233"/>
            <p:cNvSpPr/>
            <p:nvPr/>
          </p:nvSpPr>
          <p:spPr bwMode="auto">
            <a:xfrm>
              <a:off x="3669" y="2141"/>
              <a:ext cx="122" cy="158"/>
            </a:xfrm>
            <a:custGeom>
              <a:avLst/>
              <a:gdLst>
                <a:gd name="T0" fmla="*/ 46 w 46"/>
                <a:gd name="T1" fmla="*/ 19 h 59"/>
                <a:gd name="T2" fmla="*/ 46 w 46"/>
                <a:gd name="T3" fmla="*/ 32 h 59"/>
                <a:gd name="T4" fmla="*/ 41 w 46"/>
                <a:gd name="T5" fmla="*/ 34 h 59"/>
                <a:gd name="T6" fmla="*/ 41 w 46"/>
                <a:gd name="T7" fmla="*/ 47 h 59"/>
                <a:gd name="T8" fmla="*/ 37 w 46"/>
                <a:gd name="T9" fmla="*/ 45 h 59"/>
                <a:gd name="T10" fmla="*/ 32 w 46"/>
                <a:gd name="T11" fmla="*/ 54 h 59"/>
                <a:gd name="T12" fmla="*/ 19 w 46"/>
                <a:gd name="T13" fmla="*/ 56 h 59"/>
                <a:gd name="T14" fmla="*/ 12 w 46"/>
                <a:gd name="T15" fmla="*/ 52 h 59"/>
                <a:gd name="T16" fmla="*/ 1 w 46"/>
                <a:gd name="T17" fmla="*/ 32 h 59"/>
                <a:gd name="T18" fmla="*/ 0 w 46"/>
                <a:gd name="T19" fmla="*/ 15 h 59"/>
                <a:gd name="T20" fmla="*/ 2 w 46"/>
                <a:gd name="T21" fmla="*/ 12 h 59"/>
                <a:gd name="T22" fmla="*/ 41 w 46"/>
                <a:gd name="T23" fmla="*/ 3 h 59"/>
                <a:gd name="T24" fmla="*/ 43 w 46"/>
                <a:gd name="T25" fmla="*/ 3 h 59"/>
                <a:gd name="T26" fmla="*/ 45 w 46"/>
                <a:gd name="T27" fmla="*/ 11 h 59"/>
                <a:gd name="T28" fmla="*/ 46 w 46"/>
                <a:gd name="T29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59">
                  <a:moveTo>
                    <a:pt x="46" y="19"/>
                  </a:moveTo>
                  <a:cubicBezTo>
                    <a:pt x="46" y="32"/>
                    <a:pt x="46" y="32"/>
                    <a:pt x="46" y="32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9" y="58"/>
                    <a:pt x="23" y="59"/>
                    <a:pt x="19" y="56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6" y="47"/>
                    <a:pt x="2" y="40"/>
                    <a:pt x="1" y="3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3" y="4"/>
                    <a:pt x="27" y="0"/>
                    <a:pt x="41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6" y="13"/>
                    <a:pt x="46" y="16"/>
                    <a:pt x="46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282" name="Picture 234"/>
            <p:cNvPicPr>
              <a:picLocks noChangeAspect="1" noChangeArrowheads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2" y="2133"/>
              <a:ext cx="121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235"/>
            <p:cNvSpPr/>
            <p:nvPr/>
          </p:nvSpPr>
          <p:spPr bwMode="auto">
            <a:xfrm>
              <a:off x="3669" y="2147"/>
              <a:ext cx="122" cy="85"/>
            </a:xfrm>
            <a:custGeom>
              <a:avLst/>
              <a:gdLst>
                <a:gd name="T0" fmla="*/ 32 w 46"/>
                <a:gd name="T1" fmla="*/ 0 h 32"/>
                <a:gd name="T2" fmla="*/ 9 w 46"/>
                <a:gd name="T3" fmla="*/ 6 h 32"/>
                <a:gd name="T4" fmla="*/ 2 w 46"/>
                <a:gd name="T5" fmla="*/ 10 h 32"/>
                <a:gd name="T6" fmla="*/ 0 w 46"/>
                <a:gd name="T7" fmla="*/ 13 h 32"/>
                <a:gd name="T8" fmla="*/ 1 w 46"/>
                <a:gd name="T9" fmla="*/ 30 h 32"/>
                <a:gd name="T10" fmla="*/ 3 w 46"/>
                <a:gd name="T11" fmla="*/ 32 h 32"/>
                <a:gd name="T12" fmla="*/ 3 w 46"/>
                <a:gd name="T13" fmla="*/ 32 h 32"/>
                <a:gd name="T14" fmla="*/ 4 w 46"/>
                <a:gd name="T15" fmla="*/ 31 h 32"/>
                <a:gd name="T16" fmla="*/ 5 w 46"/>
                <a:gd name="T17" fmla="*/ 21 h 32"/>
                <a:gd name="T18" fmla="*/ 10 w 46"/>
                <a:gd name="T19" fmla="*/ 16 h 32"/>
                <a:gd name="T20" fmla="*/ 12 w 46"/>
                <a:gd name="T21" fmla="*/ 15 h 32"/>
                <a:gd name="T22" fmla="*/ 17 w 46"/>
                <a:gd name="T23" fmla="*/ 18 h 32"/>
                <a:gd name="T24" fmla="*/ 19 w 46"/>
                <a:gd name="T25" fmla="*/ 24 h 32"/>
                <a:gd name="T26" fmla="*/ 20 w 46"/>
                <a:gd name="T27" fmla="*/ 25 h 32"/>
                <a:gd name="T28" fmla="*/ 27 w 46"/>
                <a:gd name="T29" fmla="*/ 19 h 32"/>
                <a:gd name="T30" fmla="*/ 27 w 46"/>
                <a:gd name="T31" fmla="*/ 18 h 32"/>
                <a:gd name="T32" fmla="*/ 28 w 46"/>
                <a:gd name="T33" fmla="*/ 18 h 32"/>
                <a:gd name="T34" fmla="*/ 33 w 46"/>
                <a:gd name="T35" fmla="*/ 19 h 32"/>
                <a:gd name="T36" fmla="*/ 38 w 46"/>
                <a:gd name="T37" fmla="*/ 18 h 32"/>
                <a:gd name="T38" fmla="*/ 40 w 46"/>
                <a:gd name="T39" fmla="*/ 16 h 32"/>
                <a:gd name="T40" fmla="*/ 41 w 46"/>
                <a:gd name="T41" fmla="*/ 16 h 32"/>
                <a:gd name="T42" fmla="*/ 43 w 46"/>
                <a:gd name="T43" fmla="*/ 17 h 32"/>
                <a:gd name="T44" fmla="*/ 46 w 46"/>
                <a:gd name="T45" fmla="*/ 18 h 32"/>
                <a:gd name="T46" fmla="*/ 46 w 46"/>
                <a:gd name="T47" fmla="*/ 17 h 32"/>
                <a:gd name="T48" fmla="*/ 45 w 46"/>
                <a:gd name="T49" fmla="*/ 10 h 32"/>
                <a:gd name="T50" fmla="*/ 45 w 46"/>
                <a:gd name="T51" fmla="*/ 9 h 32"/>
                <a:gd name="T52" fmla="*/ 44 w 46"/>
                <a:gd name="T53" fmla="*/ 6 h 32"/>
                <a:gd name="T54" fmla="*/ 43 w 46"/>
                <a:gd name="T55" fmla="*/ 1 h 32"/>
                <a:gd name="T56" fmla="*/ 41 w 46"/>
                <a:gd name="T57" fmla="*/ 1 h 32"/>
                <a:gd name="T58" fmla="*/ 32 w 46"/>
                <a:gd name="T5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" h="32">
                  <a:moveTo>
                    <a:pt x="32" y="0"/>
                  </a:moveTo>
                  <a:cubicBezTo>
                    <a:pt x="24" y="0"/>
                    <a:pt x="16" y="2"/>
                    <a:pt x="9" y="6"/>
                  </a:cubicBezTo>
                  <a:cubicBezTo>
                    <a:pt x="7" y="7"/>
                    <a:pt x="4" y="9"/>
                    <a:pt x="2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1"/>
                    <a:pt x="2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4" y="32"/>
                    <a:pt x="4" y="32"/>
                    <a:pt x="4" y="31"/>
                  </a:cubicBezTo>
                  <a:cubicBezTo>
                    <a:pt x="3" y="28"/>
                    <a:pt x="4" y="23"/>
                    <a:pt x="5" y="21"/>
                  </a:cubicBezTo>
                  <a:cubicBezTo>
                    <a:pt x="6" y="18"/>
                    <a:pt x="8" y="17"/>
                    <a:pt x="10" y="16"/>
                  </a:cubicBezTo>
                  <a:cubicBezTo>
                    <a:pt x="11" y="16"/>
                    <a:pt x="11" y="15"/>
                    <a:pt x="12" y="15"/>
                  </a:cubicBezTo>
                  <a:cubicBezTo>
                    <a:pt x="14" y="15"/>
                    <a:pt x="16" y="16"/>
                    <a:pt x="17" y="18"/>
                  </a:cubicBezTo>
                  <a:cubicBezTo>
                    <a:pt x="19" y="19"/>
                    <a:pt x="19" y="22"/>
                    <a:pt x="19" y="24"/>
                  </a:cubicBezTo>
                  <a:cubicBezTo>
                    <a:pt x="19" y="25"/>
                    <a:pt x="19" y="25"/>
                    <a:pt x="20" y="25"/>
                  </a:cubicBezTo>
                  <a:cubicBezTo>
                    <a:pt x="22" y="25"/>
                    <a:pt x="24" y="24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30" y="19"/>
                    <a:pt x="31" y="19"/>
                    <a:pt x="33" y="19"/>
                  </a:cubicBezTo>
                  <a:cubicBezTo>
                    <a:pt x="35" y="19"/>
                    <a:pt x="37" y="19"/>
                    <a:pt x="38" y="18"/>
                  </a:cubicBezTo>
                  <a:cubicBezTo>
                    <a:pt x="39" y="17"/>
                    <a:pt x="40" y="17"/>
                    <a:pt x="40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2" y="16"/>
                    <a:pt x="43" y="17"/>
                  </a:cubicBezTo>
                  <a:cubicBezTo>
                    <a:pt x="44" y="17"/>
                    <a:pt x="45" y="17"/>
                    <a:pt x="46" y="18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4"/>
                    <a:pt x="46" y="12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8" y="0"/>
                    <a:pt x="35" y="0"/>
                    <a:pt x="32" y="0"/>
                  </a:cubicBezTo>
                </a:path>
              </a:pathLst>
            </a:custGeom>
            <a:solidFill>
              <a:srgbClr val="E5E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236"/>
            <p:cNvSpPr/>
            <p:nvPr/>
          </p:nvSpPr>
          <p:spPr bwMode="auto">
            <a:xfrm>
              <a:off x="3655" y="2107"/>
              <a:ext cx="179" cy="133"/>
            </a:xfrm>
            <a:custGeom>
              <a:avLst/>
              <a:gdLst>
                <a:gd name="T0" fmla="*/ 2 w 67"/>
                <a:gd name="T1" fmla="*/ 36 h 50"/>
                <a:gd name="T2" fmla="*/ 2 w 67"/>
                <a:gd name="T3" fmla="*/ 27 h 50"/>
                <a:gd name="T4" fmla="*/ 9 w 67"/>
                <a:gd name="T5" fmla="*/ 8 h 50"/>
                <a:gd name="T6" fmla="*/ 17 w 67"/>
                <a:gd name="T7" fmla="*/ 5 h 50"/>
                <a:gd name="T8" fmla="*/ 21 w 67"/>
                <a:gd name="T9" fmla="*/ 5 h 50"/>
                <a:gd name="T10" fmla="*/ 24 w 67"/>
                <a:gd name="T11" fmla="*/ 3 h 50"/>
                <a:gd name="T12" fmla="*/ 28 w 67"/>
                <a:gd name="T13" fmla="*/ 1 h 50"/>
                <a:gd name="T14" fmla="*/ 47 w 67"/>
                <a:gd name="T15" fmla="*/ 7 h 50"/>
                <a:gd name="T16" fmla="*/ 52 w 67"/>
                <a:gd name="T17" fmla="*/ 11 h 50"/>
                <a:gd name="T18" fmla="*/ 66 w 67"/>
                <a:gd name="T19" fmla="*/ 17 h 50"/>
                <a:gd name="T20" fmla="*/ 67 w 67"/>
                <a:gd name="T21" fmla="*/ 18 h 50"/>
                <a:gd name="T22" fmla="*/ 67 w 67"/>
                <a:gd name="T23" fmla="*/ 18 h 50"/>
                <a:gd name="T24" fmla="*/ 63 w 67"/>
                <a:gd name="T25" fmla="*/ 24 h 50"/>
                <a:gd name="T26" fmla="*/ 56 w 67"/>
                <a:gd name="T27" fmla="*/ 28 h 50"/>
                <a:gd name="T28" fmla="*/ 51 w 67"/>
                <a:gd name="T29" fmla="*/ 29 h 50"/>
                <a:gd name="T30" fmla="*/ 46 w 67"/>
                <a:gd name="T31" fmla="*/ 27 h 50"/>
                <a:gd name="T32" fmla="*/ 43 w 67"/>
                <a:gd name="T33" fmla="*/ 27 h 50"/>
                <a:gd name="T34" fmla="*/ 41 w 67"/>
                <a:gd name="T35" fmla="*/ 29 h 50"/>
                <a:gd name="T36" fmla="*/ 31 w 67"/>
                <a:gd name="T37" fmla="*/ 29 h 50"/>
                <a:gd name="T38" fmla="*/ 30 w 67"/>
                <a:gd name="T39" fmla="*/ 29 h 50"/>
                <a:gd name="T40" fmla="*/ 29 w 67"/>
                <a:gd name="T41" fmla="*/ 29 h 50"/>
                <a:gd name="T42" fmla="*/ 26 w 67"/>
                <a:gd name="T43" fmla="*/ 40 h 50"/>
                <a:gd name="T44" fmla="*/ 26 w 67"/>
                <a:gd name="T45" fmla="*/ 41 h 50"/>
                <a:gd name="T46" fmla="*/ 25 w 67"/>
                <a:gd name="T47" fmla="*/ 41 h 50"/>
                <a:gd name="T48" fmla="*/ 21 w 67"/>
                <a:gd name="T49" fmla="*/ 41 h 50"/>
                <a:gd name="T50" fmla="*/ 22 w 67"/>
                <a:gd name="T51" fmla="*/ 35 h 50"/>
                <a:gd name="T52" fmla="*/ 20 w 67"/>
                <a:gd name="T53" fmla="*/ 28 h 50"/>
                <a:gd name="T54" fmla="*/ 13 w 67"/>
                <a:gd name="T55" fmla="*/ 27 h 50"/>
                <a:gd name="T56" fmla="*/ 8 w 67"/>
                <a:gd name="T57" fmla="*/ 34 h 50"/>
                <a:gd name="T58" fmla="*/ 8 w 67"/>
                <a:gd name="T59" fmla="*/ 41 h 50"/>
                <a:gd name="T60" fmla="*/ 8 w 67"/>
                <a:gd name="T61" fmla="*/ 47 h 50"/>
                <a:gd name="T62" fmla="*/ 5 w 67"/>
                <a:gd name="T63" fmla="*/ 49 h 50"/>
                <a:gd name="T64" fmla="*/ 0 w 67"/>
                <a:gd name="T65" fmla="*/ 50 h 50"/>
                <a:gd name="T66" fmla="*/ 2 w 67"/>
                <a:gd name="T67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" h="50">
                  <a:moveTo>
                    <a:pt x="2" y="36"/>
                  </a:moveTo>
                  <a:cubicBezTo>
                    <a:pt x="2" y="33"/>
                    <a:pt x="2" y="30"/>
                    <a:pt x="2" y="27"/>
                  </a:cubicBezTo>
                  <a:cubicBezTo>
                    <a:pt x="3" y="21"/>
                    <a:pt x="5" y="13"/>
                    <a:pt x="9" y="8"/>
                  </a:cubicBezTo>
                  <a:cubicBezTo>
                    <a:pt x="11" y="6"/>
                    <a:pt x="14" y="5"/>
                    <a:pt x="17" y="5"/>
                  </a:cubicBezTo>
                  <a:cubicBezTo>
                    <a:pt x="18" y="5"/>
                    <a:pt x="19" y="5"/>
                    <a:pt x="21" y="5"/>
                  </a:cubicBezTo>
                  <a:cubicBezTo>
                    <a:pt x="22" y="5"/>
                    <a:pt x="23" y="3"/>
                    <a:pt x="24" y="3"/>
                  </a:cubicBezTo>
                  <a:cubicBezTo>
                    <a:pt x="25" y="1"/>
                    <a:pt x="27" y="1"/>
                    <a:pt x="28" y="1"/>
                  </a:cubicBezTo>
                  <a:cubicBezTo>
                    <a:pt x="35" y="0"/>
                    <a:pt x="42" y="2"/>
                    <a:pt x="47" y="7"/>
                  </a:cubicBezTo>
                  <a:cubicBezTo>
                    <a:pt x="49" y="8"/>
                    <a:pt x="50" y="10"/>
                    <a:pt x="52" y="11"/>
                  </a:cubicBezTo>
                  <a:cubicBezTo>
                    <a:pt x="56" y="15"/>
                    <a:pt x="60" y="19"/>
                    <a:pt x="66" y="17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7" y="20"/>
                    <a:pt x="65" y="23"/>
                    <a:pt x="63" y="24"/>
                  </a:cubicBezTo>
                  <a:cubicBezTo>
                    <a:pt x="61" y="26"/>
                    <a:pt x="59" y="27"/>
                    <a:pt x="56" y="28"/>
                  </a:cubicBezTo>
                  <a:cubicBezTo>
                    <a:pt x="55" y="28"/>
                    <a:pt x="53" y="29"/>
                    <a:pt x="51" y="29"/>
                  </a:cubicBezTo>
                  <a:cubicBezTo>
                    <a:pt x="49" y="29"/>
                    <a:pt x="47" y="28"/>
                    <a:pt x="46" y="27"/>
                  </a:cubicBezTo>
                  <a:cubicBezTo>
                    <a:pt x="44" y="27"/>
                    <a:pt x="44" y="26"/>
                    <a:pt x="43" y="27"/>
                  </a:cubicBezTo>
                  <a:cubicBezTo>
                    <a:pt x="43" y="27"/>
                    <a:pt x="42" y="28"/>
                    <a:pt x="41" y="29"/>
                  </a:cubicBezTo>
                  <a:cubicBezTo>
                    <a:pt x="38" y="30"/>
                    <a:pt x="34" y="31"/>
                    <a:pt x="31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8" y="33"/>
                    <a:pt x="28" y="37"/>
                    <a:pt x="26" y="40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3" y="41"/>
                    <a:pt x="22" y="41"/>
                    <a:pt x="21" y="41"/>
                  </a:cubicBezTo>
                  <a:cubicBezTo>
                    <a:pt x="21" y="39"/>
                    <a:pt x="22" y="37"/>
                    <a:pt x="22" y="35"/>
                  </a:cubicBezTo>
                  <a:cubicBezTo>
                    <a:pt x="22" y="32"/>
                    <a:pt x="22" y="30"/>
                    <a:pt x="20" y="28"/>
                  </a:cubicBezTo>
                  <a:cubicBezTo>
                    <a:pt x="18" y="27"/>
                    <a:pt x="15" y="26"/>
                    <a:pt x="13" y="27"/>
                  </a:cubicBezTo>
                  <a:cubicBezTo>
                    <a:pt x="11" y="29"/>
                    <a:pt x="9" y="31"/>
                    <a:pt x="8" y="34"/>
                  </a:cubicBezTo>
                  <a:cubicBezTo>
                    <a:pt x="8" y="36"/>
                    <a:pt x="8" y="39"/>
                    <a:pt x="8" y="41"/>
                  </a:cubicBezTo>
                  <a:cubicBezTo>
                    <a:pt x="9" y="43"/>
                    <a:pt x="9" y="45"/>
                    <a:pt x="8" y="47"/>
                  </a:cubicBezTo>
                  <a:cubicBezTo>
                    <a:pt x="7" y="48"/>
                    <a:pt x="6" y="48"/>
                    <a:pt x="5" y="49"/>
                  </a:cubicBezTo>
                  <a:cubicBezTo>
                    <a:pt x="4" y="49"/>
                    <a:pt x="2" y="50"/>
                    <a:pt x="0" y="50"/>
                  </a:cubicBezTo>
                  <a:cubicBezTo>
                    <a:pt x="1" y="46"/>
                    <a:pt x="1" y="41"/>
                    <a:pt x="2" y="36"/>
                  </a:cubicBezTo>
                </a:path>
              </a:pathLst>
            </a:custGeom>
            <a:solidFill>
              <a:srgbClr val="413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237"/>
            <p:cNvSpPr/>
            <p:nvPr/>
          </p:nvSpPr>
          <p:spPr bwMode="auto">
            <a:xfrm>
              <a:off x="3655" y="2107"/>
              <a:ext cx="179" cy="133"/>
            </a:xfrm>
            <a:custGeom>
              <a:avLst/>
              <a:gdLst>
                <a:gd name="T0" fmla="*/ 52 w 67"/>
                <a:gd name="T1" fmla="*/ 15 h 50"/>
                <a:gd name="T2" fmla="*/ 47 w 67"/>
                <a:gd name="T3" fmla="*/ 11 h 50"/>
                <a:gd name="T4" fmla="*/ 28 w 67"/>
                <a:gd name="T5" fmla="*/ 5 h 50"/>
                <a:gd name="T6" fmla="*/ 24 w 67"/>
                <a:gd name="T7" fmla="*/ 7 h 50"/>
                <a:gd name="T8" fmla="*/ 21 w 67"/>
                <a:gd name="T9" fmla="*/ 9 h 50"/>
                <a:gd name="T10" fmla="*/ 17 w 67"/>
                <a:gd name="T11" fmla="*/ 9 h 50"/>
                <a:gd name="T12" fmla="*/ 9 w 67"/>
                <a:gd name="T13" fmla="*/ 12 h 50"/>
                <a:gd name="T14" fmla="*/ 2 w 67"/>
                <a:gd name="T15" fmla="*/ 31 h 50"/>
                <a:gd name="T16" fmla="*/ 2 w 67"/>
                <a:gd name="T17" fmla="*/ 40 h 50"/>
                <a:gd name="T18" fmla="*/ 1 w 67"/>
                <a:gd name="T19" fmla="*/ 50 h 50"/>
                <a:gd name="T20" fmla="*/ 0 w 67"/>
                <a:gd name="T21" fmla="*/ 50 h 50"/>
                <a:gd name="T22" fmla="*/ 2 w 67"/>
                <a:gd name="T23" fmla="*/ 36 h 50"/>
                <a:gd name="T24" fmla="*/ 2 w 67"/>
                <a:gd name="T25" fmla="*/ 27 h 50"/>
                <a:gd name="T26" fmla="*/ 9 w 67"/>
                <a:gd name="T27" fmla="*/ 8 h 50"/>
                <a:gd name="T28" fmla="*/ 17 w 67"/>
                <a:gd name="T29" fmla="*/ 5 h 50"/>
                <a:gd name="T30" fmla="*/ 21 w 67"/>
                <a:gd name="T31" fmla="*/ 5 h 50"/>
                <a:gd name="T32" fmla="*/ 24 w 67"/>
                <a:gd name="T33" fmla="*/ 3 h 50"/>
                <a:gd name="T34" fmla="*/ 28 w 67"/>
                <a:gd name="T35" fmla="*/ 1 h 50"/>
                <a:gd name="T36" fmla="*/ 47 w 67"/>
                <a:gd name="T37" fmla="*/ 7 h 50"/>
                <a:gd name="T38" fmla="*/ 52 w 67"/>
                <a:gd name="T39" fmla="*/ 11 h 50"/>
                <a:gd name="T40" fmla="*/ 66 w 67"/>
                <a:gd name="T41" fmla="*/ 17 h 50"/>
                <a:gd name="T42" fmla="*/ 67 w 67"/>
                <a:gd name="T43" fmla="*/ 18 h 50"/>
                <a:gd name="T44" fmla="*/ 67 w 67"/>
                <a:gd name="T45" fmla="*/ 18 h 50"/>
                <a:gd name="T46" fmla="*/ 65 w 67"/>
                <a:gd name="T47" fmla="*/ 22 h 50"/>
                <a:gd name="T48" fmla="*/ 52 w 67"/>
                <a:gd name="T4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50">
                  <a:moveTo>
                    <a:pt x="52" y="15"/>
                  </a:moveTo>
                  <a:cubicBezTo>
                    <a:pt x="50" y="14"/>
                    <a:pt x="49" y="12"/>
                    <a:pt x="47" y="11"/>
                  </a:cubicBezTo>
                  <a:cubicBezTo>
                    <a:pt x="42" y="6"/>
                    <a:pt x="35" y="4"/>
                    <a:pt x="28" y="5"/>
                  </a:cubicBezTo>
                  <a:cubicBezTo>
                    <a:pt x="27" y="5"/>
                    <a:pt x="25" y="6"/>
                    <a:pt x="24" y="7"/>
                  </a:cubicBezTo>
                  <a:cubicBezTo>
                    <a:pt x="23" y="8"/>
                    <a:pt x="22" y="9"/>
                    <a:pt x="21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4" y="9"/>
                    <a:pt x="11" y="10"/>
                    <a:pt x="9" y="12"/>
                  </a:cubicBezTo>
                  <a:cubicBezTo>
                    <a:pt x="5" y="17"/>
                    <a:pt x="3" y="25"/>
                    <a:pt x="2" y="31"/>
                  </a:cubicBezTo>
                  <a:cubicBezTo>
                    <a:pt x="2" y="34"/>
                    <a:pt x="2" y="37"/>
                    <a:pt x="2" y="40"/>
                  </a:cubicBezTo>
                  <a:cubicBezTo>
                    <a:pt x="2" y="44"/>
                    <a:pt x="1" y="47"/>
                    <a:pt x="1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46"/>
                    <a:pt x="1" y="41"/>
                    <a:pt x="2" y="36"/>
                  </a:cubicBezTo>
                  <a:cubicBezTo>
                    <a:pt x="2" y="33"/>
                    <a:pt x="2" y="30"/>
                    <a:pt x="2" y="27"/>
                  </a:cubicBezTo>
                  <a:cubicBezTo>
                    <a:pt x="3" y="21"/>
                    <a:pt x="5" y="13"/>
                    <a:pt x="9" y="8"/>
                  </a:cubicBezTo>
                  <a:cubicBezTo>
                    <a:pt x="11" y="6"/>
                    <a:pt x="14" y="5"/>
                    <a:pt x="17" y="5"/>
                  </a:cubicBezTo>
                  <a:cubicBezTo>
                    <a:pt x="18" y="5"/>
                    <a:pt x="19" y="5"/>
                    <a:pt x="21" y="5"/>
                  </a:cubicBezTo>
                  <a:cubicBezTo>
                    <a:pt x="22" y="5"/>
                    <a:pt x="23" y="3"/>
                    <a:pt x="24" y="3"/>
                  </a:cubicBezTo>
                  <a:cubicBezTo>
                    <a:pt x="25" y="1"/>
                    <a:pt x="27" y="1"/>
                    <a:pt x="28" y="1"/>
                  </a:cubicBezTo>
                  <a:cubicBezTo>
                    <a:pt x="35" y="0"/>
                    <a:pt x="42" y="2"/>
                    <a:pt x="47" y="7"/>
                  </a:cubicBezTo>
                  <a:cubicBezTo>
                    <a:pt x="49" y="8"/>
                    <a:pt x="50" y="10"/>
                    <a:pt x="52" y="11"/>
                  </a:cubicBezTo>
                  <a:cubicBezTo>
                    <a:pt x="56" y="15"/>
                    <a:pt x="60" y="19"/>
                    <a:pt x="66" y="17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7" y="19"/>
                    <a:pt x="66" y="21"/>
                    <a:pt x="65" y="22"/>
                  </a:cubicBezTo>
                  <a:cubicBezTo>
                    <a:pt x="60" y="23"/>
                    <a:pt x="55" y="19"/>
                    <a:pt x="52" y="15"/>
                  </a:cubicBezTo>
                </a:path>
              </a:pathLst>
            </a:custGeom>
            <a:solidFill>
              <a:srgbClr val="413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238"/>
            <p:cNvSpPr/>
            <p:nvPr/>
          </p:nvSpPr>
          <p:spPr bwMode="auto">
            <a:xfrm>
              <a:off x="3677" y="2211"/>
              <a:ext cx="2" cy="18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2 h 7"/>
                <a:gd name="T4" fmla="*/ 1 w 1"/>
                <a:gd name="T5" fmla="*/ 7 h 7"/>
                <a:gd name="T6" fmla="*/ 0 w 1"/>
                <a:gd name="T7" fmla="*/ 7 h 7"/>
                <a:gd name="T8" fmla="*/ 0 w 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4"/>
                    <a:pt x="1" y="6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2"/>
                    <a:pt x="0" y="0"/>
                  </a:cubicBezTo>
                </a:path>
              </a:pathLst>
            </a:custGeom>
            <a:solidFill>
              <a:srgbClr val="413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239"/>
            <p:cNvSpPr/>
            <p:nvPr/>
          </p:nvSpPr>
          <p:spPr bwMode="auto">
            <a:xfrm>
              <a:off x="3711" y="2203"/>
              <a:ext cx="3" cy="13"/>
            </a:xfrm>
            <a:custGeom>
              <a:avLst/>
              <a:gdLst>
                <a:gd name="T0" fmla="*/ 1 w 1"/>
                <a:gd name="T1" fmla="*/ 3 h 5"/>
                <a:gd name="T2" fmla="*/ 0 w 1"/>
                <a:gd name="T3" fmla="*/ 5 h 5"/>
                <a:gd name="T4" fmla="*/ 0 w 1"/>
                <a:gd name="T5" fmla="*/ 5 h 5"/>
                <a:gd name="T6" fmla="*/ 1 w 1"/>
                <a:gd name="T7" fmla="*/ 0 h 5"/>
                <a:gd name="T8" fmla="*/ 1 w 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3"/>
                  </a:moveTo>
                  <a:cubicBezTo>
                    <a:pt x="1" y="4"/>
                    <a:pt x="1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1" y="1"/>
                    <a:pt x="1" y="2"/>
                    <a:pt x="1" y="3"/>
                  </a:cubicBezTo>
                </a:path>
              </a:pathLst>
            </a:custGeom>
            <a:solidFill>
              <a:srgbClr val="413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240"/>
            <p:cNvSpPr/>
            <p:nvPr/>
          </p:nvSpPr>
          <p:spPr bwMode="auto">
            <a:xfrm>
              <a:off x="3719" y="2256"/>
              <a:ext cx="46" cy="43"/>
            </a:xfrm>
            <a:custGeom>
              <a:avLst/>
              <a:gdLst>
                <a:gd name="T0" fmla="*/ 0 w 17"/>
                <a:gd name="T1" fmla="*/ 13 h 16"/>
                <a:gd name="T2" fmla="*/ 0 w 17"/>
                <a:gd name="T3" fmla="*/ 13 h 16"/>
                <a:gd name="T4" fmla="*/ 1 w 17"/>
                <a:gd name="T5" fmla="*/ 11 h 16"/>
                <a:gd name="T6" fmla="*/ 5 w 17"/>
                <a:gd name="T7" fmla="*/ 4 h 16"/>
                <a:gd name="T8" fmla="*/ 9 w 17"/>
                <a:gd name="T9" fmla="*/ 0 h 16"/>
                <a:gd name="T10" fmla="*/ 13 w 17"/>
                <a:gd name="T11" fmla="*/ 1 h 16"/>
                <a:gd name="T12" fmla="*/ 17 w 17"/>
                <a:gd name="T13" fmla="*/ 3 h 16"/>
                <a:gd name="T14" fmla="*/ 13 w 17"/>
                <a:gd name="T15" fmla="*/ 11 h 16"/>
                <a:gd name="T16" fmla="*/ 0 w 17"/>
                <a:gd name="T1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6"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2"/>
                    <a:pt x="1" y="11"/>
                  </a:cubicBezTo>
                  <a:cubicBezTo>
                    <a:pt x="2" y="9"/>
                    <a:pt x="4" y="7"/>
                    <a:pt x="5" y="4"/>
                  </a:cubicBezTo>
                  <a:cubicBezTo>
                    <a:pt x="6" y="3"/>
                    <a:pt x="7" y="1"/>
                    <a:pt x="9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1"/>
                    <a:pt x="16" y="2"/>
                    <a:pt x="17" y="3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0" y="15"/>
                    <a:pt x="4" y="16"/>
                    <a:pt x="0" y="13"/>
                  </a:cubicBezTo>
                </a:path>
              </a:pathLst>
            </a:custGeom>
            <a:solidFill>
              <a:srgbClr val="413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241"/>
            <p:cNvSpPr/>
            <p:nvPr/>
          </p:nvSpPr>
          <p:spPr bwMode="auto">
            <a:xfrm>
              <a:off x="3730" y="2270"/>
              <a:ext cx="29" cy="26"/>
            </a:xfrm>
            <a:custGeom>
              <a:avLst/>
              <a:gdLst>
                <a:gd name="T0" fmla="*/ 0 w 11"/>
                <a:gd name="T1" fmla="*/ 10 h 10"/>
                <a:gd name="T2" fmla="*/ 1 w 11"/>
                <a:gd name="T3" fmla="*/ 8 h 10"/>
                <a:gd name="T4" fmla="*/ 4 w 11"/>
                <a:gd name="T5" fmla="*/ 3 h 10"/>
                <a:gd name="T6" fmla="*/ 7 w 11"/>
                <a:gd name="T7" fmla="*/ 1 h 10"/>
                <a:gd name="T8" fmla="*/ 9 w 11"/>
                <a:gd name="T9" fmla="*/ 1 h 10"/>
                <a:gd name="T10" fmla="*/ 11 w 11"/>
                <a:gd name="T11" fmla="*/ 2 h 10"/>
                <a:gd name="T12" fmla="*/ 9 w 11"/>
                <a:gd name="T13" fmla="*/ 6 h 10"/>
                <a:gd name="T14" fmla="*/ 0 w 11"/>
                <a:gd name="T15" fmla="*/ 10 h 10"/>
                <a:gd name="T16" fmla="*/ 0 w 11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cubicBezTo>
                    <a:pt x="0" y="9"/>
                    <a:pt x="0" y="9"/>
                    <a:pt x="1" y="8"/>
                  </a:cubicBezTo>
                  <a:cubicBezTo>
                    <a:pt x="2" y="7"/>
                    <a:pt x="3" y="5"/>
                    <a:pt x="4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7" y="0"/>
                    <a:pt x="8" y="1"/>
                    <a:pt x="9" y="1"/>
                  </a:cubicBezTo>
                  <a:cubicBezTo>
                    <a:pt x="10" y="1"/>
                    <a:pt x="11" y="1"/>
                    <a:pt x="11" y="2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7" y="9"/>
                    <a:pt x="4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290" name="Picture 242"/>
            <p:cNvPicPr>
              <a:picLocks noChangeAspect="1" noChangeArrowheads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6" y="2704"/>
              <a:ext cx="24" cy="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Freeform 243"/>
            <p:cNvSpPr/>
            <p:nvPr/>
          </p:nvSpPr>
          <p:spPr bwMode="auto">
            <a:xfrm>
              <a:off x="3626" y="2710"/>
              <a:ext cx="163" cy="43"/>
            </a:xfrm>
            <a:custGeom>
              <a:avLst/>
              <a:gdLst>
                <a:gd name="T0" fmla="*/ 5 w 61"/>
                <a:gd name="T1" fmla="*/ 0 h 16"/>
                <a:gd name="T2" fmla="*/ 0 w 61"/>
                <a:gd name="T3" fmla="*/ 0 h 16"/>
                <a:gd name="T4" fmla="*/ 0 w 61"/>
                <a:gd name="T5" fmla="*/ 2 h 16"/>
                <a:gd name="T6" fmla="*/ 0 w 61"/>
                <a:gd name="T7" fmla="*/ 3 h 16"/>
                <a:gd name="T8" fmla="*/ 0 w 61"/>
                <a:gd name="T9" fmla="*/ 6 h 16"/>
                <a:gd name="T10" fmla="*/ 0 w 61"/>
                <a:gd name="T11" fmla="*/ 6 h 16"/>
                <a:gd name="T12" fmla="*/ 4 w 61"/>
                <a:gd name="T13" fmla="*/ 5 h 16"/>
                <a:gd name="T14" fmla="*/ 30 w 61"/>
                <a:gd name="T15" fmla="*/ 11 h 16"/>
                <a:gd name="T16" fmla="*/ 57 w 61"/>
                <a:gd name="T17" fmla="*/ 16 h 16"/>
                <a:gd name="T18" fmla="*/ 57 w 61"/>
                <a:gd name="T19" fmla="*/ 16 h 16"/>
                <a:gd name="T20" fmla="*/ 61 w 61"/>
                <a:gd name="T21" fmla="*/ 16 h 16"/>
                <a:gd name="T22" fmla="*/ 61 w 61"/>
                <a:gd name="T23" fmla="*/ 15 h 16"/>
                <a:gd name="T24" fmla="*/ 61 w 61"/>
                <a:gd name="T25" fmla="*/ 7 h 16"/>
                <a:gd name="T26" fmla="*/ 56 w 61"/>
                <a:gd name="T27" fmla="*/ 8 h 16"/>
                <a:gd name="T28" fmla="*/ 30 w 61"/>
                <a:gd name="T29" fmla="*/ 4 h 16"/>
                <a:gd name="T30" fmla="*/ 5 w 61"/>
                <a:gd name="T3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6">
                  <a:moveTo>
                    <a:pt x="5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12" y="5"/>
                    <a:pt x="21" y="8"/>
                    <a:pt x="30" y="11"/>
                  </a:cubicBezTo>
                  <a:cubicBezTo>
                    <a:pt x="40" y="13"/>
                    <a:pt x="49" y="16"/>
                    <a:pt x="57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9" y="16"/>
                    <a:pt x="60" y="16"/>
                    <a:pt x="61" y="16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0" y="8"/>
                    <a:pt x="58" y="8"/>
                    <a:pt x="56" y="8"/>
                  </a:cubicBezTo>
                  <a:cubicBezTo>
                    <a:pt x="48" y="8"/>
                    <a:pt x="39" y="6"/>
                    <a:pt x="30" y="4"/>
                  </a:cubicBezTo>
                  <a:cubicBezTo>
                    <a:pt x="22" y="2"/>
                    <a:pt x="13" y="0"/>
                    <a:pt x="5" y="0"/>
                  </a:cubicBezTo>
                </a:path>
              </a:pathLst>
            </a:custGeom>
            <a:solidFill>
              <a:srgbClr val="493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Oval 244"/>
            <p:cNvSpPr>
              <a:spLocks noChangeArrowheads="1"/>
            </p:cNvSpPr>
            <p:nvPr/>
          </p:nvSpPr>
          <p:spPr bwMode="auto">
            <a:xfrm>
              <a:off x="3778" y="2753"/>
              <a:ext cx="1" cy="1"/>
            </a:xfrm>
            <a:prstGeom prst="ellipse">
              <a:avLst/>
            </a:prstGeom>
            <a:solidFill>
              <a:srgbClr val="402F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245"/>
            <p:cNvSpPr/>
            <p:nvPr/>
          </p:nvSpPr>
          <p:spPr bwMode="auto">
            <a:xfrm>
              <a:off x="3586" y="2299"/>
              <a:ext cx="227" cy="438"/>
            </a:xfrm>
            <a:custGeom>
              <a:avLst/>
              <a:gdLst>
                <a:gd name="T0" fmla="*/ 16 w 85"/>
                <a:gd name="T1" fmla="*/ 0 h 164"/>
                <a:gd name="T2" fmla="*/ 10 w 85"/>
                <a:gd name="T3" fmla="*/ 10 h 164"/>
                <a:gd name="T4" fmla="*/ 5 w 85"/>
                <a:gd name="T5" fmla="*/ 21 h 164"/>
                <a:gd name="T6" fmla="*/ 0 w 85"/>
                <a:gd name="T7" fmla="*/ 40 h 164"/>
                <a:gd name="T8" fmla="*/ 0 w 85"/>
                <a:gd name="T9" fmla="*/ 51 h 164"/>
                <a:gd name="T10" fmla="*/ 2 w 85"/>
                <a:gd name="T11" fmla="*/ 62 h 164"/>
                <a:gd name="T12" fmla="*/ 9 w 85"/>
                <a:gd name="T13" fmla="*/ 94 h 164"/>
                <a:gd name="T14" fmla="*/ 10 w 85"/>
                <a:gd name="T15" fmla="*/ 125 h 164"/>
                <a:gd name="T16" fmla="*/ 5 w 85"/>
                <a:gd name="T17" fmla="*/ 158 h 164"/>
                <a:gd name="T18" fmla="*/ 45 w 85"/>
                <a:gd name="T19" fmla="*/ 158 h 164"/>
                <a:gd name="T20" fmla="*/ 85 w 85"/>
                <a:gd name="T21" fmla="*/ 158 h 164"/>
                <a:gd name="T22" fmla="*/ 74 w 85"/>
                <a:gd name="T23" fmla="*/ 98 h 164"/>
                <a:gd name="T24" fmla="*/ 72 w 85"/>
                <a:gd name="T25" fmla="*/ 80 h 164"/>
                <a:gd name="T26" fmla="*/ 70 w 85"/>
                <a:gd name="T27" fmla="*/ 62 h 164"/>
                <a:gd name="T28" fmla="*/ 46 w 85"/>
                <a:gd name="T29" fmla="*/ 11 h 164"/>
                <a:gd name="T30" fmla="*/ 42 w 85"/>
                <a:gd name="T31" fmla="*/ 7 h 164"/>
                <a:gd name="T32" fmla="*/ 16 w 85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164">
                  <a:moveTo>
                    <a:pt x="16" y="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8" y="13"/>
                    <a:pt x="6" y="18"/>
                    <a:pt x="5" y="21"/>
                  </a:cubicBezTo>
                  <a:cubicBezTo>
                    <a:pt x="2" y="28"/>
                    <a:pt x="1" y="34"/>
                    <a:pt x="0" y="4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5"/>
                    <a:pt x="1" y="59"/>
                    <a:pt x="2" y="62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11" y="104"/>
                    <a:pt x="11" y="114"/>
                    <a:pt x="10" y="125"/>
                  </a:cubicBezTo>
                  <a:cubicBezTo>
                    <a:pt x="5" y="158"/>
                    <a:pt x="5" y="158"/>
                    <a:pt x="5" y="158"/>
                  </a:cubicBezTo>
                  <a:cubicBezTo>
                    <a:pt x="15" y="151"/>
                    <a:pt x="30" y="154"/>
                    <a:pt x="45" y="158"/>
                  </a:cubicBezTo>
                  <a:cubicBezTo>
                    <a:pt x="60" y="161"/>
                    <a:pt x="75" y="164"/>
                    <a:pt x="85" y="158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74" y="92"/>
                    <a:pt x="73" y="86"/>
                    <a:pt x="72" y="80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67" y="43"/>
                    <a:pt x="59" y="25"/>
                    <a:pt x="46" y="11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623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246"/>
            <p:cNvSpPr/>
            <p:nvPr/>
          </p:nvSpPr>
          <p:spPr bwMode="auto">
            <a:xfrm>
              <a:off x="3628" y="2299"/>
              <a:ext cx="11" cy="3"/>
            </a:xfrm>
            <a:custGeom>
              <a:avLst/>
              <a:gdLst>
                <a:gd name="T0" fmla="*/ 0 w 11"/>
                <a:gd name="T1" fmla="*/ 0 h 3"/>
                <a:gd name="T2" fmla="*/ 0 w 11"/>
                <a:gd name="T3" fmla="*/ 0 h 3"/>
                <a:gd name="T4" fmla="*/ 0 w 11"/>
                <a:gd name="T5" fmla="*/ 0 h 3"/>
                <a:gd name="T6" fmla="*/ 11 w 11"/>
                <a:gd name="T7" fmla="*/ 3 h 3"/>
                <a:gd name="T8" fmla="*/ 11 w 11"/>
                <a:gd name="T9" fmla="*/ 3 h 3"/>
                <a:gd name="T10" fmla="*/ 0 w 1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E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247"/>
            <p:cNvSpPr/>
            <p:nvPr/>
          </p:nvSpPr>
          <p:spPr bwMode="auto">
            <a:xfrm>
              <a:off x="3628" y="2299"/>
              <a:ext cx="11" cy="3"/>
            </a:xfrm>
            <a:custGeom>
              <a:avLst/>
              <a:gdLst>
                <a:gd name="T0" fmla="*/ 0 w 11"/>
                <a:gd name="T1" fmla="*/ 0 h 3"/>
                <a:gd name="T2" fmla="*/ 0 w 11"/>
                <a:gd name="T3" fmla="*/ 0 h 3"/>
                <a:gd name="T4" fmla="*/ 0 w 11"/>
                <a:gd name="T5" fmla="*/ 0 h 3"/>
                <a:gd name="T6" fmla="*/ 11 w 11"/>
                <a:gd name="T7" fmla="*/ 3 h 3"/>
                <a:gd name="T8" fmla="*/ 11 w 11"/>
                <a:gd name="T9" fmla="*/ 3 h 3"/>
                <a:gd name="T10" fmla="*/ 0 w 1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296" name="Picture 248"/>
            <p:cNvPicPr>
              <a:picLocks noChangeAspect="1" noChangeArrowheads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6" y="2331"/>
              <a:ext cx="48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Freeform 249"/>
            <p:cNvSpPr/>
            <p:nvPr/>
          </p:nvSpPr>
          <p:spPr bwMode="auto">
            <a:xfrm>
              <a:off x="3586" y="2299"/>
              <a:ext cx="53" cy="422"/>
            </a:xfrm>
            <a:custGeom>
              <a:avLst/>
              <a:gdLst>
                <a:gd name="T0" fmla="*/ 16 w 20"/>
                <a:gd name="T1" fmla="*/ 0 h 158"/>
                <a:gd name="T2" fmla="*/ 10 w 20"/>
                <a:gd name="T3" fmla="*/ 10 h 158"/>
                <a:gd name="T4" fmla="*/ 7 w 20"/>
                <a:gd name="T5" fmla="*/ 16 h 158"/>
                <a:gd name="T6" fmla="*/ 5 w 20"/>
                <a:gd name="T7" fmla="*/ 20 h 158"/>
                <a:gd name="T8" fmla="*/ 5 w 20"/>
                <a:gd name="T9" fmla="*/ 21 h 158"/>
                <a:gd name="T10" fmla="*/ 1 w 20"/>
                <a:gd name="T11" fmla="*/ 37 h 158"/>
                <a:gd name="T12" fmla="*/ 0 w 20"/>
                <a:gd name="T13" fmla="*/ 40 h 158"/>
                <a:gd name="T14" fmla="*/ 0 w 20"/>
                <a:gd name="T15" fmla="*/ 51 h 158"/>
                <a:gd name="T16" fmla="*/ 2 w 20"/>
                <a:gd name="T17" fmla="*/ 62 h 158"/>
                <a:gd name="T18" fmla="*/ 9 w 20"/>
                <a:gd name="T19" fmla="*/ 94 h 158"/>
                <a:gd name="T20" fmla="*/ 11 w 20"/>
                <a:gd name="T21" fmla="*/ 110 h 158"/>
                <a:gd name="T22" fmla="*/ 10 w 20"/>
                <a:gd name="T23" fmla="*/ 125 h 158"/>
                <a:gd name="T24" fmla="*/ 5 w 20"/>
                <a:gd name="T25" fmla="*/ 158 h 158"/>
                <a:gd name="T26" fmla="*/ 10 w 20"/>
                <a:gd name="T27" fmla="*/ 156 h 158"/>
                <a:gd name="T28" fmla="*/ 14 w 20"/>
                <a:gd name="T29" fmla="*/ 125 h 158"/>
                <a:gd name="T30" fmla="*/ 13 w 20"/>
                <a:gd name="T31" fmla="*/ 94 h 158"/>
                <a:gd name="T32" fmla="*/ 6 w 20"/>
                <a:gd name="T33" fmla="*/ 62 h 158"/>
                <a:gd name="T34" fmla="*/ 5 w 20"/>
                <a:gd name="T35" fmla="*/ 51 h 158"/>
                <a:gd name="T36" fmla="*/ 5 w 20"/>
                <a:gd name="T37" fmla="*/ 40 h 158"/>
                <a:gd name="T38" fmla="*/ 9 w 20"/>
                <a:gd name="T39" fmla="*/ 21 h 158"/>
                <a:gd name="T40" fmla="*/ 14 w 20"/>
                <a:gd name="T41" fmla="*/ 10 h 158"/>
                <a:gd name="T42" fmla="*/ 20 w 20"/>
                <a:gd name="T43" fmla="*/ 1 h 158"/>
                <a:gd name="T44" fmla="*/ 16 w 20"/>
                <a:gd name="T4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158">
                  <a:moveTo>
                    <a:pt x="16" y="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9" y="11"/>
                    <a:pt x="8" y="14"/>
                    <a:pt x="7" y="16"/>
                  </a:cubicBezTo>
                  <a:cubicBezTo>
                    <a:pt x="6" y="17"/>
                    <a:pt x="6" y="19"/>
                    <a:pt x="5" y="20"/>
                  </a:cubicBezTo>
                  <a:cubicBezTo>
                    <a:pt x="5" y="20"/>
                    <a:pt x="5" y="21"/>
                    <a:pt x="5" y="21"/>
                  </a:cubicBezTo>
                  <a:cubicBezTo>
                    <a:pt x="3" y="26"/>
                    <a:pt x="2" y="32"/>
                    <a:pt x="1" y="37"/>
                  </a:cubicBezTo>
                  <a:cubicBezTo>
                    <a:pt x="1" y="38"/>
                    <a:pt x="1" y="39"/>
                    <a:pt x="0" y="4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5"/>
                    <a:pt x="1" y="59"/>
                    <a:pt x="2" y="62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10" y="99"/>
                    <a:pt x="10" y="104"/>
                    <a:pt x="11" y="110"/>
                  </a:cubicBezTo>
                  <a:cubicBezTo>
                    <a:pt x="11" y="115"/>
                    <a:pt x="11" y="120"/>
                    <a:pt x="10" y="125"/>
                  </a:cubicBezTo>
                  <a:cubicBezTo>
                    <a:pt x="5" y="158"/>
                    <a:pt x="5" y="158"/>
                    <a:pt x="5" y="158"/>
                  </a:cubicBezTo>
                  <a:cubicBezTo>
                    <a:pt x="7" y="157"/>
                    <a:pt x="8" y="156"/>
                    <a:pt x="10" y="156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6" y="114"/>
                    <a:pt x="15" y="104"/>
                    <a:pt x="13" y="94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5" y="59"/>
                    <a:pt x="5" y="55"/>
                    <a:pt x="5" y="51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4"/>
                    <a:pt x="7" y="28"/>
                    <a:pt x="9" y="21"/>
                  </a:cubicBezTo>
                  <a:cubicBezTo>
                    <a:pt x="11" y="18"/>
                    <a:pt x="12" y="13"/>
                    <a:pt x="14" y="1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5B3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250"/>
            <p:cNvSpPr/>
            <p:nvPr/>
          </p:nvSpPr>
          <p:spPr bwMode="auto">
            <a:xfrm>
              <a:off x="3602" y="2368"/>
              <a:ext cx="280" cy="230"/>
            </a:xfrm>
            <a:custGeom>
              <a:avLst/>
              <a:gdLst>
                <a:gd name="T0" fmla="*/ 33 w 105"/>
                <a:gd name="T1" fmla="*/ 10 h 86"/>
                <a:gd name="T2" fmla="*/ 48 w 105"/>
                <a:gd name="T3" fmla="*/ 65 h 86"/>
                <a:gd name="T4" fmla="*/ 103 w 105"/>
                <a:gd name="T5" fmla="*/ 66 h 86"/>
                <a:gd name="T6" fmla="*/ 105 w 105"/>
                <a:gd name="T7" fmla="*/ 76 h 86"/>
                <a:gd name="T8" fmla="*/ 46 w 105"/>
                <a:gd name="T9" fmla="*/ 84 h 86"/>
                <a:gd name="T10" fmla="*/ 27 w 105"/>
                <a:gd name="T11" fmla="*/ 74 h 86"/>
                <a:gd name="T12" fmla="*/ 3 w 105"/>
                <a:gd name="T13" fmla="*/ 20 h 86"/>
                <a:gd name="T14" fmla="*/ 11 w 105"/>
                <a:gd name="T15" fmla="*/ 4 h 86"/>
                <a:gd name="T16" fmla="*/ 17 w 105"/>
                <a:gd name="T17" fmla="*/ 2 h 86"/>
                <a:gd name="T18" fmla="*/ 33 w 105"/>
                <a:gd name="T19" fmla="*/ 1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86">
                  <a:moveTo>
                    <a:pt x="33" y="10"/>
                  </a:moveTo>
                  <a:cubicBezTo>
                    <a:pt x="48" y="65"/>
                    <a:pt x="48" y="65"/>
                    <a:pt x="48" y="65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38" y="86"/>
                    <a:pt x="31" y="81"/>
                    <a:pt x="27" y="74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0" y="14"/>
                    <a:pt x="4" y="6"/>
                    <a:pt x="11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4" y="0"/>
                    <a:pt x="31" y="3"/>
                    <a:pt x="33" y="10"/>
                  </a:cubicBezTo>
                </a:path>
              </a:pathLst>
            </a:custGeom>
            <a:solidFill>
              <a:srgbClr val="623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251"/>
            <p:cNvSpPr>
              <a:spLocks noEditPoints="1"/>
            </p:cNvSpPr>
            <p:nvPr/>
          </p:nvSpPr>
          <p:spPr bwMode="auto">
            <a:xfrm>
              <a:off x="3607" y="2411"/>
              <a:ext cx="107" cy="184"/>
            </a:xfrm>
            <a:custGeom>
              <a:avLst/>
              <a:gdLst>
                <a:gd name="T0" fmla="*/ 13 w 40"/>
                <a:gd name="T1" fmla="*/ 31 h 69"/>
                <a:gd name="T2" fmla="*/ 25 w 40"/>
                <a:gd name="T3" fmla="*/ 58 h 69"/>
                <a:gd name="T4" fmla="*/ 40 w 40"/>
                <a:gd name="T5" fmla="*/ 69 h 69"/>
                <a:gd name="T6" fmla="*/ 25 w 40"/>
                <a:gd name="T7" fmla="*/ 58 h 69"/>
                <a:gd name="T8" fmla="*/ 13 w 40"/>
                <a:gd name="T9" fmla="*/ 31 h 69"/>
                <a:gd name="T10" fmla="*/ 0 w 40"/>
                <a:gd name="T11" fmla="*/ 0 h 69"/>
                <a:gd name="T12" fmla="*/ 0 w 40"/>
                <a:gd name="T13" fmla="*/ 1 h 69"/>
                <a:gd name="T14" fmla="*/ 0 w 40"/>
                <a:gd name="T15" fmla="*/ 1 h 69"/>
                <a:gd name="T16" fmla="*/ 1 w 40"/>
                <a:gd name="T17" fmla="*/ 4 h 69"/>
                <a:gd name="T18" fmla="*/ 0 w 40"/>
                <a:gd name="T19" fmla="*/ 0 h 69"/>
                <a:gd name="T20" fmla="*/ 0 w 40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69">
                  <a:moveTo>
                    <a:pt x="13" y="31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8" y="64"/>
                    <a:pt x="34" y="68"/>
                    <a:pt x="40" y="69"/>
                  </a:cubicBezTo>
                  <a:cubicBezTo>
                    <a:pt x="34" y="68"/>
                    <a:pt x="28" y="64"/>
                    <a:pt x="25" y="58"/>
                  </a:cubicBezTo>
                  <a:cubicBezTo>
                    <a:pt x="13" y="31"/>
                    <a:pt x="13" y="31"/>
                    <a:pt x="13" y="3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1" y="4"/>
                  </a:cubicBezTo>
                  <a:cubicBezTo>
                    <a:pt x="1" y="3"/>
                    <a:pt x="1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B3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300" name="Picture 252"/>
            <p:cNvPicPr>
              <a:picLocks noChangeAspect="1" noChangeArrowheads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7" y="2563"/>
              <a:ext cx="112" cy="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Freeform 253"/>
            <p:cNvSpPr/>
            <p:nvPr/>
          </p:nvSpPr>
          <p:spPr bwMode="auto">
            <a:xfrm>
              <a:off x="3719" y="2585"/>
              <a:ext cx="70" cy="10"/>
            </a:xfrm>
            <a:custGeom>
              <a:avLst/>
              <a:gdLst>
                <a:gd name="T0" fmla="*/ 26 w 26"/>
                <a:gd name="T1" fmla="*/ 0 h 4"/>
                <a:gd name="T2" fmla="*/ 2 w 26"/>
                <a:gd name="T3" fmla="*/ 3 h 4"/>
                <a:gd name="T4" fmla="*/ 0 w 26"/>
                <a:gd name="T5" fmla="*/ 4 h 4"/>
                <a:gd name="T6" fmla="*/ 0 w 26"/>
                <a:gd name="T7" fmla="*/ 4 h 4"/>
                <a:gd name="T8" fmla="*/ 2 w 26"/>
                <a:gd name="T9" fmla="*/ 3 h 4"/>
                <a:gd name="T10" fmla="*/ 26 w 26"/>
                <a:gd name="T11" fmla="*/ 0 h 4"/>
                <a:gd name="T12" fmla="*/ 26 w 2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">
                  <a:moveTo>
                    <a:pt x="26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5B3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254"/>
            <p:cNvSpPr/>
            <p:nvPr/>
          </p:nvSpPr>
          <p:spPr bwMode="auto">
            <a:xfrm>
              <a:off x="3607" y="2411"/>
              <a:ext cx="275" cy="184"/>
            </a:xfrm>
            <a:custGeom>
              <a:avLst/>
              <a:gdLst>
                <a:gd name="T0" fmla="*/ 0 w 103"/>
                <a:gd name="T1" fmla="*/ 0 h 69"/>
                <a:gd name="T2" fmla="*/ 1 w 103"/>
                <a:gd name="T3" fmla="*/ 4 h 69"/>
                <a:gd name="T4" fmla="*/ 1 w 103"/>
                <a:gd name="T5" fmla="*/ 4 h 69"/>
                <a:gd name="T6" fmla="*/ 13 w 103"/>
                <a:gd name="T7" fmla="*/ 31 h 69"/>
                <a:gd name="T8" fmla="*/ 25 w 103"/>
                <a:gd name="T9" fmla="*/ 58 h 69"/>
                <a:gd name="T10" fmla="*/ 40 w 103"/>
                <a:gd name="T11" fmla="*/ 69 h 69"/>
                <a:gd name="T12" fmla="*/ 42 w 103"/>
                <a:gd name="T13" fmla="*/ 69 h 69"/>
                <a:gd name="T14" fmla="*/ 44 w 103"/>
                <a:gd name="T15" fmla="*/ 68 h 69"/>
                <a:gd name="T16" fmla="*/ 68 w 103"/>
                <a:gd name="T17" fmla="*/ 65 h 69"/>
                <a:gd name="T18" fmla="*/ 103 w 103"/>
                <a:gd name="T19" fmla="*/ 60 h 69"/>
                <a:gd name="T20" fmla="*/ 103 w 103"/>
                <a:gd name="T21" fmla="*/ 60 h 69"/>
                <a:gd name="T22" fmla="*/ 102 w 103"/>
                <a:gd name="T23" fmla="*/ 56 h 69"/>
                <a:gd name="T24" fmla="*/ 46 w 103"/>
                <a:gd name="T25" fmla="*/ 64 h 69"/>
                <a:gd name="T26" fmla="*/ 44 w 103"/>
                <a:gd name="T27" fmla="*/ 64 h 69"/>
                <a:gd name="T28" fmla="*/ 28 w 103"/>
                <a:gd name="T29" fmla="*/ 54 h 69"/>
                <a:gd name="T30" fmla="*/ 7 w 103"/>
                <a:gd name="T31" fmla="*/ 7 h 69"/>
                <a:gd name="T32" fmla="*/ 0 w 103"/>
                <a:gd name="T3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69">
                  <a:moveTo>
                    <a:pt x="0" y="0"/>
                  </a:moveTo>
                  <a:cubicBezTo>
                    <a:pt x="1" y="2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8" y="64"/>
                    <a:pt x="34" y="68"/>
                    <a:pt x="40" y="69"/>
                  </a:cubicBezTo>
                  <a:cubicBezTo>
                    <a:pt x="41" y="69"/>
                    <a:pt x="41" y="69"/>
                    <a:pt x="42" y="69"/>
                  </a:cubicBezTo>
                  <a:cubicBezTo>
                    <a:pt x="42" y="69"/>
                    <a:pt x="43" y="69"/>
                    <a:pt x="44" y="68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103" y="60"/>
                    <a:pt x="103" y="60"/>
                    <a:pt x="103" y="60"/>
                  </a:cubicBezTo>
                  <a:cubicBezTo>
                    <a:pt x="103" y="60"/>
                    <a:pt x="103" y="60"/>
                    <a:pt x="103" y="60"/>
                  </a:cubicBezTo>
                  <a:cubicBezTo>
                    <a:pt x="102" y="56"/>
                    <a:pt x="102" y="56"/>
                    <a:pt x="102" y="56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5" y="64"/>
                    <a:pt x="45" y="64"/>
                    <a:pt x="44" y="64"/>
                  </a:cubicBezTo>
                  <a:cubicBezTo>
                    <a:pt x="37" y="64"/>
                    <a:pt x="30" y="60"/>
                    <a:pt x="28" y="5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2" y="1"/>
                    <a:pt x="0" y="0"/>
                  </a:cubicBezTo>
                </a:path>
              </a:pathLst>
            </a:custGeom>
            <a:solidFill>
              <a:srgbClr val="5B3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255"/>
            <p:cNvSpPr/>
            <p:nvPr/>
          </p:nvSpPr>
          <p:spPr bwMode="auto">
            <a:xfrm>
              <a:off x="3879" y="2510"/>
              <a:ext cx="110" cy="59"/>
            </a:xfrm>
            <a:custGeom>
              <a:avLst/>
              <a:gdLst>
                <a:gd name="T0" fmla="*/ 1 w 41"/>
                <a:gd name="T1" fmla="*/ 22 h 22"/>
                <a:gd name="T2" fmla="*/ 24 w 41"/>
                <a:gd name="T3" fmla="*/ 18 h 22"/>
                <a:gd name="T4" fmla="*/ 35 w 41"/>
                <a:gd name="T5" fmla="*/ 14 h 22"/>
                <a:gd name="T6" fmla="*/ 39 w 41"/>
                <a:gd name="T7" fmla="*/ 8 h 22"/>
                <a:gd name="T8" fmla="*/ 39 w 41"/>
                <a:gd name="T9" fmla="*/ 1 h 22"/>
                <a:gd name="T10" fmla="*/ 38 w 41"/>
                <a:gd name="T11" fmla="*/ 0 h 22"/>
                <a:gd name="T12" fmla="*/ 28 w 41"/>
                <a:gd name="T13" fmla="*/ 10 h 22"/>
                <a:gd name="T14" fmla="*/ 3 w 41"/>
                <a:gd name="T15" fmla="*/ 9 h 22"/>
                <a:gd name="T16" fmla="*/ 0 w 41"/>
                <a:gd name="T17" fmla="*/ 14 h 22"/>
                <a:gd name="T18" fmla="*/ 1 w 41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2">
                  <a:moveTo>
                    <a:pt x="1" y="22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41" y="6"/>
                    <a:pt x="40" y="3"/>
                    <a:pt x="39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22"/>
                    <a:pt x="1" y="22"/>
                    <a:pt x="1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304" name="Picture 256"/>
            <p:cNvPicPr>
              <a:picLocks noChangeAspect="1" noChangeArrowheads="1"/>
            </p:cNvPicPr>
            <p:nvPr/>
          </p:nvPicPr>
          <p:blipFill>
            <a:blip r:embed="rId6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4" y="2503"/>
              <a:ext cx="24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Freeform 257"/>
            <p:cNvSpPr/>
            <p:nvPr/>
          </p:nvSpPr>
          <p:spPr bwMode="auto">
            <a:xfrm>
              <a:off x="3879" y="2515"/>
              <a:ext cx="107" cy="54"/>
            </a:xfrm>
            <a:custGeom>
              <a:avLst/>
              <a:gdLst>
                <a:gd name="T0" fmla="*/ 40 w 40"/>
                <a:gd name="T1" fmla="*/ 0 h 20"/>
                <a:gd name="T2" fmla="*/ 26 w 40"/>
                <a:gd name="T3" fmla="*/ 12 h 20"/>
                <a:gd name="T4" fmla="*/ 24 w 40"/>
                <a:gd name="T5" fmla="*/ 13 h 20"/>
                <a:gd name="T6" fmla="*/ 1 w 40"/>
                <a:gd name="T7" fmla="*/ 17 h 20"/>
                <a:gd name="T8" fmla="*/ 0 w 40"/>
                <a:gd name="T9" fmla="*/ 12 h 20"/>
                <a:gd name="T10" fmla="*/ 0 w 40"/>
                <a:gd name="T11" fmla="*/ 12 h 20"/>
                <a:gd name="T12" fmla="*/ 0 w 40"/>
                <a:gd name="T13" fmla="*/ 13 h 20"/>
                <a:gd name="T14" fmla="*/ 1 w 40"/>
                <a:gd name="T15" fmla="*/ 20 h 20"/>
                <a:gd name="T16" fmla="*/ 24 w 40"/>
                <a:gd name="T17" fmla="*/ 16 h 20"/>
                <a:gd name="T18" fmla="*/ 35 w 40"/>
                <a:gd name="T19" fmla="*/ 11 h 20"/>
                <a:gd name="T20" fmla="*/ 40 w 40"/>
                <a:gd name="T21" fmla="*/ 4 h 20"/>
                <a:gd name="T22" fmla="*/ 40 w 40"/>
                <a:gd name="T23" fmla="*/ 0 h 20"/>
                <a:gd name="T24" fmla="*/ 40 w 40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0">
                  <a:moveTo>
                    <a:pt x="40" y="0"/>
                  </a:moveTo>
                  <a:cubicBezTo>
                    <a:pt x="37" y="6"/>
                    <a:pt x="32" y="10"/>
                    <a:pt x="26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5E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69" name="TextBox 28"/>
          <p:cNvSpPr txBox="1"/>
          <p:nvPr/>
        </p:nvSpPr>
        <p:spPr>
          <a:xfrm>
            <a:off x="1161427" y="3767965"/>
            <a:ext cx="307702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Sed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perspiciatis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unde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omnis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iste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natus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error sit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voluptatem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accusantium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doloremque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laudantium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totam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rem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aperiam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grpSp>
        <p:nvGrpSpPr>
          <p:cNvPr id="270" name="Group 1"/>
          <p:cNvGrpSpPr/>
          <p:nvPr/>
        </p:nvGrpSpPr>
        <p:grpSpPr>
          <a:xfrm>
            <a:off x="721917" y="1847347"/>
            <a:ext cx="4748740" cy="1622028"/>
            <a:chOff x="721917" y="1847347"/>
            <a:chExt cx="4748740" cy="1622028"/>
          </a:xfrm>
        </p:grpSpPr>
        <p:sp>
          <p:nvSpPr>
            <p:cNvPr id="271" name="TextBox 26"/>
            <p:cNvSpPr txBox="1"/>
            <p:nvPr/>
          </p:nvSpPr>
          <p:spPr>
            <a:xfrm>
              <a:off x="1161426" y="1847347"/>
              <a:ext cx="30770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PART  ONE</a:t>
              </a:r>
            </a:p>
          </p:txBody>
        </p:sp>
        <p:sp>
          <p:nvSpPr>
            <p:cNvPr id="272" name="TextBox 27"/>
            <p:cNvSpPr txBox="1"/>
            <p:nvPr/>
          </p:nvSpPr>
          <p:spPr>
            <a:xfrm>
              <a:off x="1117885" y="2145936"/>
              <a:ext cx="43527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SPECIAL</a:t>
              </a:r>
            </a:p>
            <a:p>
              <a:r>
                <a:rPr lang="en-US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IMAGE LAYOUT</a:t>
              </a:r>
            </a:p>
          </p:txBody>
        </p:sp>
        <p:grpSp>
          <p:nvGrpSpPr>
            <p:cNvPr id="273" name="Group 29"/>
            <p:cNvGrpSpPr/>
            <p:nvPr/>
          </p:nvGrpSpPr>
          <p:grpSpPr>
            <a:xfrm>
              <a:off x="721917" y="2378572"/>
              <a:ext cx="295275" cy="246132"/>
              <a:chOff x="466725" y="2427118"/>
              <a:chExt cx="295275" cy="246132"/>
            </a:xfrm>
          </p:grpSpPr>
          <p:sp>
            <p:nvSpPr>
              <p:cNvPr id="274" name="Rectangle: Rounded Corners 30"/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75" name="Rectangle: Rounded Corners 31"/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76" name="TextBox 32"/>
          <p:cNvSpPr txBox="1"/>
          <p:nvPr/>
        </p:nvSpPr>
        <p:spPr>
          <a:xfrm>
            <a:off x="1161427" y="4639019"/>
            <a:ext cx="307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“Nemo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enim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ipsam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voluptatem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quia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voluptas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aspernatur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aut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odit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aut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fugit”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/>
      <p:bldP spid="27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图片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302" y="4796614"/>
            <a:ext cx="1916757" cy="1930400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44" y="164804"/>
            <a:ext cx="2043694" cy="2044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1" cy="685800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  <a:alpha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65" name="Group 64"/>
          <p:cNvGrpSpPr/>
          <p:nvPr/>
        </p:nvGrpSpPr>
        <p:grpSpPr>
          <a:xfrm>
            <a:off x="1592999" y="1703161"/>
            <a:ext cx="9006003" cy="3723125"/>
            <a:chOff x="1592999" y="1985914"/>
            <a:chExt cx="9006003" cy="3723125"/>
          </a:xfrm>
        </p:grpSpPr>
        <p:sp>
          <p:nvSpPr>
            <p:cNvPr id="10" name="Documento 7"/>
            <p:cNvSpPr>
              <a:spLocks noChangeAspect="1"/>
            </p:cNvSpPr>
            <p:nvPr/>
          </p:nvSpPr>
          <p:spPr bwMode="auto">
            <a:xfrm rot="10800000" flipH="1">
              <a:off x="2058238" y="2394439"/>
              <a:ext cx="7933796" cy="2887578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-1" fmla="*/ 0 w 21600"/>
                <a:gd name="connsiteY0-2" fmla="*/ 0 h 21431"/>
                <a:gd name="connsiteX1-3" fmla="*/ 21600 w 21600"/>
                <a:gd name="connsiteY1-4" fmla="*/ 0 h 21431"/>
                <a:gd name="connsiteX2-5" fmla="*/ 21600 w 21600"/>
                <a:gd name="connsiteY2-6" fmla="*/ 17322 h 21431"/>
                <a:gd name="connsiteX3-7" fmla="*/ 13112 w 21600"/>
                <a:gd name="connsiteY3-8" fmla="*/ 19087 h 21431"/>
                <a:gd name="connsiteX4-9" fmla="*/ 0 w 21600"/>
                <a:gd name="connsiteY4-10" fmla="*/ 20172 h 21431"/>
                <a:gd name="connsiteX5" fmla="*/ 0 w 21600"/>
                <a:gd name="connsiteY5" fmla="*/ 0 h 21431"/>
                <a:gd name="connsiteX0-11" fmla="*/ 0 w 21600"/>
                <a:gd name="connsiteY0-12" fmla="*/ 0 h 21763"/>
                <a:gd name="connsiteX1-13" fmla="*/ 21600 w 21600"/>
                <a:gd name="connsiteY1-14" fmla="*/ 0 h 21763"/>
                <a:gd name="connsiteX2-15" fmla="*/ 21600 w 21600"/>
                <a:gd name="connsiteY2-16" fmla="*/ 17322 h 21763"/>
                <a:gd name="connsiteX3-17" fmla="*/ 13112 w 21600"/>
                <a:gd name="connsiteY3-18" fmla="*/ 19087 h 21763"/>
                <a:gd name="connsiteX4-19" fmla="*/ 7624 w 21600"/>
                <a:gd name="connsiteY4-20" fmla="*/ 20331 h 21763"/>
                <a:gd name="connsiteX5-21" fmla="*/ 0 w 21600"/>
                <a:gd name="connsiteY5-22" fmla="*/ 20172 h 21763"/>
                <a:gd name="connsiteX6" fmla="*/ 0 w 21600"/>
                <a:gd name="connsiteY6" fmla="*/ 0 h 21763"/>
                <a:gd name="connsiteX0-23" fmla="*/ 0 w 21600"/>
                <a:gd name="connsiteY0-24" fmla="*/ 0 h 20784"/>
                <a:gd name="connsiteX1-25" fmla="*/ 21600 w 21600"/>
                <a:gd name="connsiteY1-26" fmla="*/ 0 h 20784"/>
                <a:gd name="connsiteX2-27" fmla="*/ 21600 w 21600"/>
                <a:gd name="connsiteY2-28" fmla="*/ 17322 h 20784"/>
                <a:gd name="connsiteX3-29" fmla="*/ 13112 w 21600"/>
                <a:gd name="connsiteY3-30" fmla="*/ 19087 h 20784"/>
                <a:gd name="connsiteX4-31" fmla="*/ 8031 w 21600"/>
                <a:gd name="connsiteY4-32" fmla="*/ 11624 h 20784"/>
                <a:gd name="connsiteX5-33" fmla="*/ 0 w 21600"/>
                <a:gd name="connsiteY5-34" fmla="*/ 20172 h 20784"/>
                <a:gd name="connsiteX6-35" fmla="*/ 0 w 21600"/>
                <a:gd name="connsiteY6-36" fmla="*/ 0 h 20784"/>
                <a:gd name="connsiteX0-37" fmla="*/ 0 w 21600"/>
                <a:gd name="connsiteY0-38" fmla="*/ 0 h 22607"/>
                <a:gd name="connsiteX1-39" fmla="*/ 21600 w 21600"/>
                <a:gd name="connsiteY1-40" fmla="*/ 0 h 22607"/>
                <a:gd name="connsiteX2-41" fmla="*/ 21600 w 21600"/>
                <a:gd name="connsiteY2-42" fmla="*/ 17322 h 22607"/>
                <a:gd name="connsiteX3-43" fmla="*/ 12528 w 21600"/>
                <a:gd name="connsiteY3-44" fmla="*/ 22592 h 22607"/>
                <a:gd name="connsiteX4-45" fmla="*/ 8031 w 21600"/>
                <a:gd name="connsiteY4-46" fmla="*/ 11624 h 22607"/>
                <a:gd name="connsiteX5-47" fmla="*/ 0 w 21600"/>
                <a:gd name="connsiteY5-48" fmla="*/ 20172 h 22607"/>
                <a:gd name="connsiteX6-49" fmla="*/ 0 w 21600"/>
                <a:gd name="connsiteY6-50" fmla="*/ 0 h 22607"/>
                <a:gd name="connsiteX0-51" fmla="*/ 0 w 21600"/>
                <a:gd name="connsiteY0-52" fmla="*/ 0 h 23153"/>
                <a:gd name="connsiteX1-53" fmla="*/ 21600 w 21600"/>
                <a:gd name="connsiteY1-54" fmla="*/ 0 h 23153"/>
                <a:gd name="connsiteX2-55" fmla="*/ 21600 w 21600"/>
                <a:gd name="connsiteY2-56" fmla="*/ 17322 h 23153"/>
                <a:gd name="connsiteX3-57" fmla="*/ 17560 w 21600"/>
                <a:gd name="connsiteY3-58" fmla="*/ 21122 h 23153"/>
                <a:gd name="connsiteX4-59" fmla="*/ 12528 w 21600"/>
                <a:gd name="connsiteY4-60" fmla="*/ 22592 h 23153"/>
                <a:gd name="connsiteX5-61" fmla="*/ 8031 w 21600"/>
                <a:gd name="connsiteY5-62" fmla="*/ 11624 h 23153"/>
                <a:gd name="connsiteX6-63" fmla="*/ 0 w 21600"/>
                <a:gd name="connsiteY6-64" fmla="*/ 20172 h 23153"/>
                <a:gd name="connsiteX7" fmla="*/ 0 w 21600"/>
                <a:gd name="connsiteY7" fmla="*/ 0 h 23153"/>
                <a:gd name="connsiteX0-65" fmla="*/ 0 w 21600"/>
                <a:gd name="connsiteY0-66" fmla="*/ 0 h 22753"/>
                <a:gd name="connsiteX1-67" fmla="*/ 21600 w 21600"/>
                <a:gd name="connsiteY1-68" fmla="*/ 0 h 22753"/>
                <a:gd name="connsiteX2-69" fmla="*/ 21600 w 21600"/>
                <a:gd name="connsiteY2-70" fmla="*/ 17322 h 22753"/>
                <a:gd name="connsiteX3-71" fmla="*/ 17763 w 21600"/>
                <a:gd name="connsiteY3-72" fmla="*/ 12754 h 22753"/>
                <a:gd name="connsiteX4-73" fmla="*/ 12528 w 21600"/>
                <a:gd name="connsiteY4-74" fmla="*/ 22592 h 22753"/>
                <a:gd name="connsiteX5-75" fmla="*/ 8031 w 21600"/>
                <a:gd name="connsiteY5-76" fmla="*/ 11624 h 22753"/>
                <a:gd name="connsiteX6-77" fmla="*/ 0 w 21600"/>
                <a:gd name="connsiteY6-78" fmla="*/ 20172 h 22753"/>
                <a:gd name="connsiteX7-79" fmla="*/ 0 w 21600"/>
                <a:gd name="connsiteY7-80" fmla="*/ 0 h 22753"/>
                <a:gd name="connsiteX0-81" fmla="*/ 0 w 21600"/>
                <a:gd name="connsiteY0-82" fmla="*/ 0 h 22753"/>
                <a:gd name="connsiteX1-83" fmla="*/ 21600 w 21600"/>
                <a:gd name="connsiteY1-84" fmla="*/ 0 h 22753"/>
                <a:gd name="connsiteX2-85" fmla="*/ 21600 w 21600"/>
                <a:gd name="connsiteY2-86" fmla="*/ 17322 h 22753"/>
                <a:gd name="connsiteX3-87" fmla="*/ 17763 w 21600"/>
                <a:gd name="connsiteY3-88" fmla="*/ 12754 h 22753"/>
                <a:gd name="connsiteX4-89" fmla="*/ 12528 w 21600"/>
                <a:gd name="connsiteY4-90" fmla="*/ 22592 h 22753"/>
                <a:gd name="connsiteX5-91" fmla="*/ 8717 w 21600"/>
                <a:gd name="connsiteY5-92" fmla="*/ 14451 h 22753"/>
                <a:gd name="connsiteX6-93" fmla="*/ 0 w 21600"/>
                <a:gd name="connsiteY6-94" fmla="*/ 20172 h 22753"/>
                <a:gd name="connsiteX7-95" fmla="*/ 0 w 21600"/>
                <a:gd name="connsiteY7-96" fmla="*/ 0 h 22753"/>
                <a:gd name="connsiteX0-97" fmla="*/ 0 w 21600"/>
                <a:gd name="connsiteY0-98" fmla="*/ 0 h 22753"/>
                <a:gd name="connsiteX1-99" fmla="*/ 21600 w 21600"/>
                <a:gd name="connsiteY1-100" fmla="*/ 0 h 22753"/>
                <a:gd name="connsiteX2-101" fmla="*/ 21600 w 21600"/>
                <a:gd name="connsiteY2-102" fmla="*/ 17322 h 22753"/>
                <a:gd name="connsiteX3-103" fmla="*/ 17763 w 21600"/>
                <a:gd name="connsiteY3-104" fmla="*/ 12754 h 22753"/>
                <a:gd name="connsiteX4-105" fmla="*/ 12528 w 21600"/>
                <a:gd name="connsiteY4-106" fmla="*/ 22592 h 22753"/>
                <a:gd name="connsiteX5-107" fmla="*/ 8717 w 21600"/>
                <a:gd name="connsiteY5-108" fmla="*/ 14451 h 22753"/>
                <a:gd name="connsiteX6-109" fmla="*/ 5209 w 21600"/>
                <a:gd name="connsiteY6-110" fmla="*/ 17277 h 22753"/>
                <a:gd name="connsiteX7-111" fmla="*/ 0 w 21600"/>
                <a:gd name="connsiteY7-112" fmla="*/ 20172 h 22753"/>
                <a:gd name="connsiteX8" fmla="*/ 0 w 21600"/>
                <a:gd name="connsiteY8" fmla="*/ 0 h 22753"/>
                <a:gd name="connsiteX0-113" fmla="*/ 0 w 21600"/>
                <a:gd name="connsiteY0-114" fmla="*/ 0 h 32266"/>
                <a:gd name="connsiteX1-115" fmla="*/ 21600 w 21600"/>
                <a:gd name="connsiteY1-116" fmla="*/ 0 h 32266"/>
                <a:gd name="connsiteX2-117" fmla="*/ 21600 w 21600"/>
                <a:gd name="connsiteY2-118" fmla="*/ 17322 h 32266"/>
                <a:gd name="connsiteX3-119" fmla="*/ 17763 w 21600"/>
                <a:gd name="connsiteY3-120" fmla="*/ 12754 h 32266"/>
                <a:gd name="connsiteX4-121" fmla="*/ 12528 w 21600"/>
                <a:gd name="connsiteY4-122" fmla="*/ 22592 h 32266"/>
                <a:gd name="connsiteX5-123" fmla="*/ 8717 w 21600"/>
                <a:gd name="connsiteY5-124" fmla="*/ 14451 h 32266"/>
                <a:gd name="connsiteX6-125" fmla="*/ 5616 w 21600"/>
                <a:gd name="connsiteY6-126" fmla="*/ 32203 h 32266"/>
                <a:gd name="connsiteX7-127" fmla="*/ 0 w 21600"/>
                <a:gd name="connsiteY7-128" fmla="*/ 20172 h 32266"/>
                <a:gd name="connsiteX8-129" fmla="*/ 0 w 21600"/>
                <a:gd name="connsiteY8-130" fmla="*/ 0 h 32266"/>
                <a:gd name="connsiteX0-131" fmla="*/ 0 w 21600"/>
                <a:gd name="connsiteY0-132" fmla="*/ 0 h 32266"/>
                <a:gd name="connsiteX1-133" fmla="*/ 21600 w 21600"/>
                <a:gd name="connsiteY1-134" fmla="*/ 0 h 32266"/>
                <a:gd name="connsiteX2-135" fmla="*/ 21600 w 21600"/>
                <a:gd name="connsiteY2-136" fmla="*/ 17322 h 32266"/>
                <a:gd name="connsiteX3-137" fmla="*/ 17763 w 21600"/>
                <a:gd name="connsiteY3-138" fmla="*/ 12754 h 32266"/>
                <a:gd name="connsiteX4-139" fmla="*/ 14129 w 21600"/>
                <a:gd name="connsiteY4-140" fmla="*/ 21687 h 32266"/>
                <a:gd name="connsiteX5-141" fmla="*/ 8717 w 21600"/>
                <a:gd name="connsiteY5-142" fmla="*/ 14451 h 32266"/>
                <a:gd name="connsiteX6-143" fmla="*/ 5616 w 21600"/>
                <a:gd name="connsiteY6-144" fmla="*/ 32203 h 32266"/>
                <a:gd name="connsiteX7-145" fmla="*/ 0 w 21600"/>
                <a:gd name="connsiteY7-146" fmla="*/ 20172 h 32266"/>
                <a:gd name="connsiteX8-147" fmla="*/ 0 w 21600"/>
                <a:gd name="connsiteY8-148" fmla="*/ 0 h 32266"/>
                <a:gd name="connsiteX0-149" fmla="*/ 0 w 21600"/>
                <a:gd name="connsiteY0-150" fmla="*/ 0 h 32266"/>
                <a:gd name="connsiteX1-151" fmla="*/ 21600 w 21600"/>
                <a:gd name="connsiteY1-152" fmla="*/ 0 h 32266"/>
                <a:gd name="connsiteX2-153" fmla="*/ 21600 w 21600"/>
                <a:gd name="connsiteY2-154" fmla="*/ 17322 h 32266"/>
                <a:gd name="connsiteX3-155" fmla="*/ 17763 w 21600"/>
                <a:gd name="connsiteY3-156" fmla="*/ 12754 h 32266"/>
                <a:gd name="connsiteX4-157" fmla="*/ 14129 w 21600"/>
                <a:gd name="connsiteY4-158" fmla="*/ 21687 h 32266"/>
                <a:gd name="connsiteX5-159" fmla="*/ 10216 w 21600"/>
                <a:gd name="connsiteY5-160" fmla="*/ 14903 h 32266"/>
                <a:gd name="connsiteX6-161" fmla="*/ 5616 w 21600"/>
                <a:gd name="connsiteY6-162" fmla="*/ 32203 h 32266"/>
                <a:gd name="connsiteX7-163" fmla="*/ 0 w 21600"/>
                <a:gd name="connsiteY7-164" fmla="*/ 20172 h 32266"/>
                <a:gd name="connsiteX8-165" fmla="*/ 0 w 21600"/>
                <a:gd name="connsiteY8-166" fmla="*/ 0 h 32266"/>
                <a:gd name="connsiteX0-167" fmla="*/ 0 w 21600"/>
                <a:gd name="connsiteY0-168" fmla="*/ 0 h 32266"/>
                <a:gd name="connsiteX1-169" fmla="*/ 21600 w 21600"/>
                <a:gd name="connsiteY1-170" fmla="*/ 0 h 32266"/>
                <a:gd name="connsiteX2-171" fmla="*/ 21600 w 21600"/>
                <a:gd name="connsiteY2-172" fmla="*/ 17322 h 32266"/>
                <a:gd name="connsiteX3-173" fmla="*/ 17763 w 21600"/>
                <a:gd name="connsiteY3-174" fmla="*/ 12754 h 32266"/>
                <a:gd name="connsiteX4-175" fmla="*/ 14129 w 21600"/>
                <a:gd name="connsiteY4-176" fmla="*/ 21687 h 32266"/>
                <a:gd name="connsiteX5-177" fmla="*/ 10216 w 21600"/>
                <a:gd name="connsiteY5-178" fmla="*/ 14903 h 32266"/>
                <a:gd name="connsiteX6-179" fmla="*/ 5616 w 21600"/>
                <a:gd name="connsiteY6-180" fmla="*/ 32203 h 32266"/>
                <a:gd name="connsiteX7-181" fmla="*/ 0 w 21600"/>
                <a:gd name="connsiteY7-182" fmla="*/ 20172 h 32266"/>
                <a:gd name="connsiteX8-183" fmla="*/ 0 w 21600"/>
                <a:gd name="connsiteY8-184" fmla="*/ 0 h 32266"/>
                <a:gd name="connsiteX0-185" fmla="*/ 0 w 21600"/>
                <a:gd name="connsiteY0-186" fmla="*/ 0 h 32266"/>
                <a:gd name="connsiteX1-187" fmla="*/ 21600 w 21600"/>
                <a:gd name="connsiteY1-188" fmla="*/ 0 h 32266"/>
                <a:gd name="connsiteX2-189" fmla="*/ 21600 w 21600"/>
                <a:gd name="connsiteY2-190" fmla="*/ 17322 h 32266"/>
                <a:gd name="connsiteX3-191" fmla="*/ 17763 w 21600"/>
                <a:gd name="connsiteY3-192" fmla="*/ 12754 h 32266"/>
                <a:gd name="connsiteX4-193" fmla="*/ 14129 w 21600"/>
                <a:gd name="connsiteY4-194" fmla="*/ 21687 h 32266"/>
                <a:gd name="connsiteX5-195" fmla="*/ 10216 w 21600"/>
                <a:gd name="connsiteY5-196" fmla="*/ 14903 h 32266"/>
                <a:gd name="connsiteX6-197" fmla="*/ 5616 w 21600"/>
                <a:gd name="connsiteY6-198" fmla="*/ 32203 h 32266"/>
                <a:gd name="connsiteX7-199" fmla="*/ 0 w 21600"/>
                <a:gd name="connsiteY7-200" fmla="*/ 20172 h 32266"/>
                <a:gd name="connsiteX8-201" fmla="*/ 0 w 21600"/>
                <a:gd name="connsiteY8-202" fmla="*/ 0 h 32266"/>
                <a:gd name="connsiteX0-203" fmla="*/ 0 w 21600"/>
                <a:gd name="connsiteY0-204" fmla="*/ 0 h 33035"/>
                <a:gd name="connsiteX1-205" fmla="*/ 21600 w 21600"/>
                <a:gd name="connsiteY1-206" fmla="*/ 0 h 33035"/>
                <a:gd name="connsiteX2-207" fmla="*/ 21600 w 21600"/>
                <a:gd name="connsiteY2-208" fmla="*/ 17322 h 33035"/>
                <a:gd name="connsiteX3-209" fmla="*/ 17763 w 21600"/>
                <a:gd name="connsiteY3-210" fmla="*/ 12754 h 33035"/>
                <a:gd name="connsiteX4-211" fmla="*/ 14129 w 21600"/>
                <a:gd name="connsiteY4-212" fmla="*/ 21687 h 33035"/>
                <a:gd name="connsiteX5-213" fmla="*/ 10216 w 21600"/>
                <a:gd name="connsiteY5-214" fmla="*/ 14903 h 33035"/>
                <a:gd name="connsiteX6-215" fmla="*/ 5616 w 21600"/>
                <a:gd name="connsiteY6-216" fmla="*/ 32203 h 33035"/>
                <a:gd name="connsiteX7-217" fmla="*/ 3329 w 21600"/>
                <a:gd name="connsiteY7-218" fmla="*/ 29264 h 33035"/>
                <a:gd name="connsiteX8-219" fmla="*/ 0 w 21600"/>
                <a:gd name="connsiteY8-220" fmla="*/ 20172 h 33035"/>
                <a:gd name="connsiteX9" fmla="*/ 0 w 21600"/>
                <a:gd name="connsiteY9" fmla="*/ 0 h 33035"/>
                <a:gd name="connsiteX0-221" fmla="*/ 0 w 21600"/>
                <a:gd name="connsiteY0-222" fmla="*/ 0 h 32581"/>
                <a:gd name="connsiteX1-223" fmla="*/ 21600 w 21600"/>
                <a:gd name="connsiteY1-224" fmla="*/ 0 h 32581"/>
                <a:gd name="connsiteX2-225" fmla="*/ 21600 w 21600"/>
                <a:gd name="connsiteY2-226" fmla="*/ 17322 h 32581"/>
                <a:gd name="connsiteX3-227" fmla="*/ 17763 w 21600"/>
                <a:gd name="connsiteY3-228" fmla="*/ 12754 h 32581"/>
                <a:gd name="connsiteX4-229" fmla="*/ 14129 w 21600"/>
                <a:gd name="connsiteY4-230" fmla="*/ 21687 h 32581"/>
                <a:gd name="connsiteX5-231" fmla="*/ 10216 w 21600"/>
                <a:gd name="connsiteY5-232" fmla="*/ 14903 h 32581"/>
                <a:gd name="connsiteX6-233" fmla="*/ 5616 w 21600"/>
                <a:gd name="connsiteY6-234" fmla="*/ 32203 h 32581"/>
                <a:gd name="connsiteX7-235" fmla="*/ 2973 w 21600"/>
                <a:gd name="connsiteY7-236" fmla="*/ 22932 h 32581"/>
                <a:gd name="connsiteX8-237" fmla="*/ 0 w 21600"/>
                <a:gd name="connsiteY8-238" fmla="*/ 20172 h 32581"/>
                <a:gd name="connsiteX9-239" fmla="*/ 0 w 21600"/>
                <a:gd name="connsiteY9-240" fmla="*/ 0 h 32581"/>
                <a:gd name="connsiteX0-241" fmla="*/ 0 w 21600"/>
                <a:gd name="connsiteY0-242" fmla="*/ 0 h 32581"/>
                <a:gd name="connsiteX1-243" fmla="*/ 21600 w 21600"/>
                <a:gd name="connsiteY1-244" fmla="*/ 0 h 32581"/>
                <a:gd name="connsiteX2-245" fmla="*/ 21600 w 21600"/>
                <a:gd name="connsiteY2-246" fmla="*/ 17322 h 32581"/>
                <a:gd name="connsiteX3-247" fmla="*/ 17763 w 21600"/>
                <a:gd name="connsiteY3-248" fmla="*/ 12754 h 32581"/>
                <a:gd name="connsiteX4-249" fmla="*/ 14129 w 21600"/>
                <a:gd name="connsiteY4-250" fmla="*/ 21687 h 32581"/>
                <a:gd name="connsiteX5-251" fmla="*/ 10216 w 21600"/>
                <a:gd name="connsiteY5-252" fmla="*/ 14903 h 32581"/>
                <a:gd name="connsiteX6-253" fmla="*/ 5616 w 21600"/>
                <a:gd name="connsiteY6-254" fmla="*/ 32203 h 32581"/>
                <a:gd name="connsiteX7-255" fmla="*/ 2973 w 21600"/>
                <a:gd name="connsiteY7-256" fmla="*/ 22932 h 32581"/>
                <a:gd name="connsiteX8-257" fmla="*/ 0 w 21600"/>
                <a:gd name="connsiteY8-258" fmla="*/ 20172 h 32581"/>
                <a:gd name="connsiteX9-259" fmla="*/ 0 w 21600"/>
                <a:gd name="connsiteY9-260" fmla="*/ 0 h 32581"/>
                <a:gd name="connsiteX0-261" fmla="*/ 0 w 21600"/>
                <a:gd name="connsiteY0-262" fmla="*/ 0 h 32203"/>
                <a:gd name="connsiteX1-263" fmla="*/ 21600 w 21600"/>
                <a:gd name="connsiteY1-264" fmla="*/ 0 h 32203"/>
                <a:gd name="connsiteX2-265" fmla="*/ 21600 w 21600"/>
                <a:gd name="connsiteY2-266" fmla="*/ 17322 h 32203"/>
                <a:gd name="connsiteX3-267" fmla="*/ 17763 w 21600"/>
                <a:gd name="connsiteY3-268" fmla="*/ 12754 h 32203"/>
                <a:gd name="connsiteX4-269" fmla="*/ 14129 w 21600"/>
                <a:gd name="connsiteY4-270" fmla="*/ 21687 h 32203"/>
                <a:gd name="connsiteX5-271" fmla="*/ 10216 w 21600"/>
                <a:gd name="connsiteY5-272" fmla="*/ 14903 h 32203"/>
                <a:gd name="connsiteX6-273" fmla="*/ 5616 w 21600"/>
                <a:gd name="connsiteY6-274" fmla="*/ 32203 h 32203"/>
                <a:gd name="connsiteX7-275" fmla="*/ 2973 w 21600"/>
                <a:gd name="connsiteY7-276" fmla="*/ 22932 h 32203"/>
                <a:gd name="connsiteX8-277" fmla="*/ 0 w 21600"/>
                <a:gd name="connsiteY8-278" fmla="*/ 20172 h 32203"/>
                <a:gd name="connsiteX9-279" fmla="*/ 0 w 21600"/>
                <a:gd name="connsiteY9-280" fmla="*/ 0 h 32203"/>
                <a:gd name="connsiteX0-281" fmla="*/ 0 w 21600"/>
                <a:gd name="connsiteY0-282" fmla="*/ 0 h 32203"/>
                <a:gd name="connsiteX1-283" fmla="*/ 21600 w 21600"/>
                <a:gd name="connsiteY1-284" fmla="*/ 0 h 32203"/>
                <a:gd name="connsiteX2-285" fmla="*/ 21600 w 21600"/>
                <a:gd name="connsiteY2-286" fmla="*/ 17322 h 32203"/>
                <a:gd name="connsiteX3-287" fmla="*/ 17763 w 21600"/>
                <a:gd name="connsiteY3-288" fmla="*/ 12754 h 32203"/>
                <a:gd name="connsiteX4-289" fmla="*/ 14129 w 21600"/>
                <a:gd name="connsiteY4-290" fmla="*/ 21687 h 32203"/>
                <a:gd name="connsiteX5-291" fmla="*/ 10216 w 21600"/>
                <a:gd name="connsiteY5-292" fmla="*/ 14903 h 32203"/>
                <a:gd name="connsiteX6-293" fmla="*/ 5616 w 21600"/>
                <a:gd name="connsiteY6-294" fmla="*/ 32203 h 32203"/>
                <a:gd name="connsiteX7-295" fmla="*/ 2973 w 21600"/>
                <a:gd name="connsiteY7-296" fmla="*/ 22932 h 32203"/>
                <a:gd name="connsiteX8-297" fmla="*/ 0 w 21600"/>
                <a:gd name="connsiteY8-298" fmla="*/ 20172 h 32203"/>
                <a:gd name="connsiteX9-299" fmla="*/ 0 w 21600"/>
                <a:gd name="connsiteY9-300" fmla="*/ 0 h 32203"/>
                <a:gd name="connsiteX0-301" fmla="*/ 0 w 21600"/>
                <a:gd name="connsiteY0-302" fmla="*/ 0 h 32153"/>
                <a:gd name="connsiteX1-303" fmla="*/ 21600 w 21600"/>
                <a:gd name="connsiteY1-304" fmla="*/ 0 h 32153"/>
                <a:gd name="connsiteX2-305" fmla="*/ 21600 w 21600"/>
                <a:gd name="connsiteY2-306" fmla="*/ 17322 h 32153"/>
                <a:gd name="connsiteX3-307" fmla="*/ 17763 w 21600"/>
                <a:gd name="connsiteY3-308" fmla="*/ 12754 h 32153"/>
                <a:gd name="connsiteX4-309" fmla="*/ 14129 w 21600"/>
                <a:gd name="connsiteY4-310" fmla="*/ 21687 h 32153"/>
                <a:gd name="connsiteX5-311" fmla="*/ 10216 w 21600"/>
                <a:gd name="connsiteY5-312" fmla="*/ 14903 h 32153"/>
                <a:gd name="connsiteX6-313" fmla="*/ 6156 w 21600"/>
                <a:gd name="connsiteY6-314" fmla="*/ 32153 h 32153"/>
                <a:gd name="connsiteX7-315" fmla="*/ 2973 w 21600"/>
                <a:gd name="connsiteY7-316" fmla="*/ 22932 h 32153"/>
                <a:gd name="connsiteX8-317" fmla="*/ 0 w 21600"/>
                <a:gd name="connsiteY8-318" fmla="*/ 20172 h 32153"/>
                <a:gd name="connsiteX9-319" fmla="*/ 0 w 21600"/>
                <a:gd name="connsiteY9-320" fmla="*/ 0 h 32153"/>
                <a:gd name="connsiteX0-321" fmla="*/ 0 w 21600"/>
                <a:gd name="connsiteY0-322" fmla="*/ 0 h 32153"/>
                <a:gd name="connsiteX1-323" fmla="*/ 21600 w 21600"/>
                <a:gd name="connsiteY1-324" fmla="*/ 0 h 32153"/>
                <a:gd name="connsiteX2-325" fmla="*/ 21600 w 21600"/>
                <a:gd name="connsiteY2-326" fmla="*/ 17322 h 32153"/>
                <a:gd name="connsiteX3-327" fmla="*/ 17763 w 21600"/>
                <a:gd name="connsiteY3-328" fmla="*/ 12754 h 32153"/>
                <a:gd name="connsiteX4-329" fmla="*/ 14129 w 21600"/>
                <a:gd name="connsiteY4-330" fmla="*/ 21687 h 32153"/>
                <a:gd name="connsiteX5-331" fmla="*/ 10216 w 21600"/>
                <a:gd name="connsiteY5-332" fmla="*/ 14903 h 32153"/>
                <a:gd name="connsiteX6-333" fmla="*/ 6156 w 21600"/>
                <a:gd name="connsiteY6-334" fmla="*/ 32153 h 32153"/>
                <a:gd name="connsiteX7-335" fmla="*/ 2973 w 21600"/>
                <a:gd name="connsiteY7-336" fmla="*/ 22932 h 32153"/>
                <a:gd name="connsiteX8-337" fmla="*/ 0 w 21600"/>
                <a:gd name="connsiteY8-338" fmla="*/ 20172 h 32153"/>
                <a:gd name="connsiteX9-339" fmla="*/ 0 w 21600"/>
                <a:gd name="connsiteY9-340" fmla="*/ 0 h 32153"/>
                <a:gd name="connsiteX0-341" fmla="*/ 0 w 21600"/>
                <a:gd name="connsiteY0-342" fmla="*/ 0 h 32153"/>
                <a:gd name="connsiteX1-343" fmla="*/ 21600 w 21600"/>
                <a:gd name="connsiteY1-344" fmla="*/ 0 h 32153"/>
                <a:gd name="connsiteX2-345" fmla="*/ 21600 w 21600"/>
                <a:gd name="connsiteY2-346" fmla="*/ 17322 h 32153"/>
                <a:gd name="connsiteX3-347" fmla="*/ 17763 w 21600"/>
                <a:gd name="connsiteY3-348" fmla="*/ 12754 h 32153"/>
                <a:gd name="connsiteX4-349" fmla="*/ 14129 w 21600"/>
                <a:gd name="connsiteY4-350" fmla="*/ 21687 h 32153"/>
                <a:gd name="connsiteX5-351" fmla="*/ 10216 w 21600"/>
                <a:gd name="connsiteY5-352" fmla="*/ 14903 h 32153"/>
                <a:gd name="connsiteX6-353" fmla="*/ 6156 w 21600"/>
                <a:gd name="connsiteY6-354" fmla="*/ 32153 h 32153"/>
                <a:gd name="connsiteX7-355" fmla="*/ 2973 w 21600"/>
                <a:gd name="connsiteY7-356" fmla="*/ 22932 h 32153"/>
                <a:gd name="connsiteX8-357" fmla="*/ 0 w 21600"/>
                <a:gd name="connsiteY8-358" fmla="*/ 20172 h 32153"/>
                <a:gd name="connsiteX9-359" fmla="*/ 0 w 21600"/>
                <a:gd name="connsiteY9-360" fmla="*/ 0 h 32153"/>
                <a:gd name="connsiteX0-361" fmla="*/ 0 w 21600"/>
                <a:gd name="connsiteY0-362" fmla="*/ 0 h 32153"/>
                <a:gd name="connsiteX1-363" fmla="*/ 21600 w 21600"/>
                <a:gd name="connsiteY1-364" fmla="*/ 0 h 32153"/>
                <a:gd name="connsiteX2-365" fmla="*/ 21600 w 21600"/>
                <a:gd name="connsiteY2-366" fmla="*/ 17322 h 32153"/>
                <a:gd name="connsiteX3-367" fmla="*/ 17763 w 21600"/>
                <a:gd name="connsiteY3-368" fmla="*/ 12754 h 32153"/>
                <a:gd name="connsiteX4-369" fmla="*/ 14129 w 21600"/>
                <a:gd name="connsiteY4-370" fmla="*/ 21687 h 32153"/>
                <a:gd name="connsiteX5-371" fmla="*/ 10216 w 21600"/>
                <a:gd name="connsiteY5-372" fmla="*/ 14903 h 32153"/>
                <a:gd name="connsiteX6-373" fmla="*/ 6156 w 21600"/>
                <a:gd name="connsiteY6-374" fmla="*/ 32153 h 32153"/>
                <a:gd name="connsiteX7-375" fmla="*/ 2973 w 21600"/>
                <a:gd name="connsiteY7-376" fmla="*/ 22932 h 32153"/>
                <a:gd name="connsiteX8-377" fmla="*/ 0 w 21600"/>
                <a:gd name="connsiteY8-378" fmla="*/ 20172 h 32153"/>
                <a:gd name="connsiteX9-379" fmla="*/ 0 w 21600"/>
                <a:gd name="connsiteY9-380" fmla="*/ 0 h 32153"/>
                <a:gd name="connsiteX0-381" fmla="*/ 0 w 21600"/>
                <a:gd name="connsiteY0-382" fmla="*/ 0 h 32153"/>
                <a:gd name="connsiteX1-383" fmla="*/ 21600 w 21600"/>
                <a:gd name="connsiteY1-384" fmla="*/ 0 h 32153"/>
                <a:gd name="connsiteX2-385" fmla="*/ 21600 w 21600"/>
                <a:gd name="connsiteY2-386" fmla="*/ 17322 h 32153"/>
                <a:gd name="connsiteX3-387" fmla="*/ 17763 w 21600"/>
                <a:gd name="connsiteY3-388" fmla="*/ 12754 h 32153"/>
                <a:gd name="connsiteX4-389" fmla="*/ 14028 w 21600"/>
                <a:gd name="connsiteY4-390" fmla="*/ 21562 h 32153"/>
                <a:gd name="connsiteX5-391" fmla="*/ 10216 w 21600"/>
                <a:gd name="connsiteY5-392" fmla="*/ 14903 h 32153"/>
                <a:gd name="connsiteX6-393" fmla="*/ 6156 w 21600"/>
                <a:gd name="connsiteY6-394" fmla="*/ 32153 h 32153"/>
                <a:gd name="connsiteX7-395" fmla="*/ 2973 w 21600"/>
                <a:gd name="connsiteY7-396" fmla="*/ 22932 h 32153"/>
                <a:gd name="connsiteX8-397" fmla="*/ 0 w 21600"/>
                <a:gd name="connsiteY8-398" fmla="*/ 20172 h 32153"/>
                <a:gd name="connsiteX9-399" fmla="*/ 0 w 21600"/>
                <a:gd name="connsiteY9-400" fmla="*/ 0 h 32153"/>
                <a:gd name="connsiteX0-401" fmla="*/ 0 w 21600"/>
                <a:gd name="connsiteY0-402" fmla="*/ 0 h 32153"/>
                <a:gd name="connsiteX1-403" fmla="*/ 21600 w 21600"/>
                <a:gd name="connsiteY1-404" fmla="*/ 0 h 32153"/>
                <a:gd name="connsiteX2-405" fmla="*/ 21600 w 21600"/>
                <a:gd name="connsiteY2-406" fmla="*/ 17322 h 32153"/>
                <a:gd name="connsiteX3-407" fmla="*/ 17763 w 21600"/>
                <a:gd name="connsiteY3-408" fmla="*/ 12754 h 32153"/>
                <a:gd name="connsiteX4-409" fmla="*/ 14028 w 21600"/>
                <a:gd name="connsiteY4-410" fmla="*/ 21562 h 32153"/>
                <a:gd name="connsiteX5-411" fmla="*/ 10216 w 21600"/>
                <a:gd name="connsiteY5-412" fmla="*/ 14903 h 32153"/>
                <a:gd name="connsiteX6-413" fmla="*/ 6156 w 21600"/>
                <a:gd name="connsiteY6-414" fmla="*/ 32153 h 32153"/>
                <a:gd name="connsiteX7-415" fmla="*/ 2973 w 21600"/>
                <a:gd name="connsiteY7-416" fmla="*/ 22932 h 32153"/>
                <a:gd name="connsiteX8-417" fmla="*/ 0 w 21600"/>
                <a:gd name="connsiteY8-418" fmla="*/ 20172 h 32153"/>
                <a:gd name="connsiteX9-419" fmla="*/ 0 w 21600"/>
                <a:gd name="connsiteY9-420" fmla="*/ 0 h 32153"/>
                <a:gd name="connsiteX0-421" fmla="*/ 0 w 21600"/>
                <a:gd name="connsiteY0-422" fmla="*/ 0 h 32153"/>
                <a:gd name="connsiteX1-423" fmla="*/ 21600 w 21600"/>
                <a:gd name="connsiteY1-424" fmla="*/ 0 h 32153"/>
                <a:gd name="connsiteX2-425" fmla="*/ 21600 w 21600"/>
                <a:gd name="connsiteY2-426" fmla="*/ 17322 h 32153"/>
                <a:gd name="connsiteX3-427" fmla="*/ 17763 w 21600"/>
                <a:gd name="connsiteY3-428" fmla="*/ 12754 h 32153"/>
                <a:gd name="connsiteX4-429" fmla="*/ 14028 w 21600"/>
                <a:gd name="connsiteY4-430" fmla="*/ 21562 h 32153"/>
                <a:gd name="connsiteX5-431" fmla="*/ 10216 w 21600"/>
                <a:gd name="connsiteY5-432" fmla="*/ 14903 h 32153"/>
                <a:gd name="connsiteX6-433" fmla="*/ 6156 w 21600"/>
                <a:gd name="connsiteY6-434" fmla="*/ 32153 h 32153"/>
                <a:gd name="connsiteX7-435" fmla="*/ 2973 w 21600"/>
                <a:gd name="connsiteY7-436" fmla="*/ 22932 h 32153"/>
                <a:gd name="connsiteX8-437" fmla="*/ 0 w 21600"/>
                <a:gd name="connsiteY8-438" fmla="*/ 20172 h 32153"/>
                <a:gd name="connsiteX9-439" fmla="*/ 0 w 21600"/>
                <a:gd name="connsiteY9-440" fmla="*/ 0 h 32153"/>
                <a:gd name="connsiteX0-441" fmla="*/ 0 w 21600"/>
                <a:gd name="connsiteY0-442" fmla="*/ 0 h 32153"/>
                <a:gd name="connsiteX1-443" fmla="*/ 21600 w 21600"/>
                <a:gd name="connsiteY1-444" fmla="*/ 0 h 32153"/>
                <a:gd name="connsiteX2-445" fmla="*/ 21600 w 21600"/>
                <a:gd name="connsiteY2-446" fmla="*/ 17322 h 32153"/>
                <a:gd name="connsiteX3-447" fmla="*/ 17763 w 21600"/>
                <a:gd name="connsiteY3-448" fmla="*/ 12754 h 32153"/>
                <a:gd name="connsiteX4-449" fmla="*/ 14028 w 21600"/>
                <a:gd name="connsiteY4-450" fmla="*/ 21562 h 32153"/>
                <a:gd name="connsiteX5-451" fmla="*/ 10216 w 21600"/>
                <a:gd name="connsiteY5-452" fmla="*/ 14903 h 32153"/>
                <a:gd name="connsiteX6-453" fmla="*/ 6156 w 21600"/>
                <a:gd name="connsiteY6-454" fmla="*/ 32153 h 32153"/>
                <a:gd name="connsiteX7-455" fmla="*/ 2973 w 21600"/>
                <a:gd name="connsiteY7-456" fmla="*/ 22932 h 32153"/>
                <a:gd name="connsiteX8-457" fmla="*/ 0 w 21600"/>
                <a:gd name="connsiteY8-458" fmla="*/ 20172 h 32153"/>
                <a:gd name="connsiteX9-459" fmla="*/ 0 w 21600"/>
                <a:gd name="connsiteY9-460" fmla="*/ 0 h 32153"/>
                <a:gd name="connsiteX0-461" fmla="*/ 0 w 21600"/>
                <a:gd name="connsiteY0-462" fmla="*/ 0 h 32161"/>
                <a:gd name="connsiteX1-463" fmla="*/ 21600 w 21600"/>
                <a:gd name="connsiteY1-464" fmla="*/ 0 h 32161"/>
                <a:gd name="connsiteX2-465" fmla="*/ 21600 w 21600"/>
                <a:gd name="connsiteY2-466" fmla="*/ 17322 h 32161"/>
                <a:gd name="connsiteX3-467" fmla="*/ 17763 w 21600"/>
                <a:gd name="connsiteY3-468" fmla="*/ 12754 h 32161"/>
                <a:gd name="connsiteX4-469" fmla="*/ 14028 w 21600"/>
                <a:gd name="connsiteY4-470" fmla="*/ 21562 h 32161"/>
                <a:gd name="connsiteX5-471" fmla="*/ 10216 w 21600"/>
                <a:gd name="connsiteY5-472" fmla="*/ 14903 h 32161"/>
                <a:gd name="connsiteX6-473" fmla="*/ 6156 w 21600"/>
                <a:gd name="connsiteY6-474" fmla="*/ 32153 h 32161"/>
                <a:gd name="connsiteX7-475" fmla="*/ 2973 w 21600"/>
                <a:gd name="connsiteY7-476" fmla="*/ 22932 h 32161"/>
                <a:gd name="connsiteX8-477" fmla="*/ 0 w 21600"/>
                <a:gd name="connsiteY8-478" fmla="*/ 20172 h 32161"/>
                <a:gd name="connsiteX9-479" fmla="*/ 0 w 21600"/>
                <a:gd name="connsiteY9-480" fmla="*/ 0 h 32161"/>
                <a:gd name="connsiteX0-481" fmla="*/ 0 w 21600"/>
                <a:gd name="connsiteY0-482" fmla="*/ 0 h 32188"/>
                <a:gd name="connsiteX1-483" fmla="*/ 21600 w 21600"/>
                <a:gd name="connsiteY1-484" fmla="*/ 0 h 32188"/>
                <a:gd name="connsiteX2-485" fmla="*/ 21600 w 21600"/>
                <a:gd name="connsiteY2-486" fmla="*/ 17322 h 32188"/>
                <a:gd name="connsiteX3-487" fmla="*/ 17763 w 21600"/>
                <a:gd name="connsiteY3-488" fmla="*/ 12754 h 32188"/>
                <a:gd name="connsiteX4-489" fmla="*/ 14028 w 21600"/>
                <a:gd name="connsiteY4-490" fmla="*/ 21562 h 32188"/>
                <a:gd name="connsiteX5-491" fmla="*/ 10216 w 21600"/>
                <a:gd name="connsiteY5-492" fmla="*/ 14903 h 32188"/>
                <a:gd name="connsiteX6-493" fmla="*/ 6156 w 21600"/>
                <a:gd name="connsiteY6-494" fmla="*/ 32153 h 32188"/>
                <a:gd name="connsiteX7-495" fmla="*/ 2973 w 21600"/>
                <a:gd name="connsiteY7-496" fmla="*/ 22932 h 32188"/>
                <a:gd name="connsiteX8-497" fmla="*/ 0 w 21600"/>
                <a:gd name="connsiteY8-498" fmla="*/ 20172 h 32188"/>
                <a:gd name="connsiteX9-499" fmla="*/ 0 w 21600"/>
                <a:gd name="connsiteY9-500" fmla="*/ 0 h 32188"/>
                <a:gd name="connsiteX0-501" fmla="*/ 0 w 21600"/>
                <a:gd name="connsiteY0-502" fmla="*/ 0 h 32188"/>
                <a:gd name="connsiteX1-503" fmla="*/ 21600 w 21600"/>
                <a:gd name="connsiteY1-504" fmla="*/ 0 h 32188"/>
                <a:gd name="connsiteX2-505" fmla="*/ 19980 w 21600"/>
                <a:gd name="connsiteY2-506" fmla="*/ 17422 h 32188"/>
                <a:gd name="connsiteX3-507" fmla="*/ 17763 w 21600"/>
                <a:gd name="connsiteY3-508" fmla="*/ 12754 h 32188"/>
                <a:gd name="connsiteX4-509" fmla="*/ 14028 w 21600"/>
                <a:gd name="connsiteY4-510" fmla="*/ 21562 h 32188"/>
                <a:gd name="connsiteX5-511" fmla="*/ 10216 w 21600"/>
                <a:gd name="connsiteY5-512" fmla="*/ 14903 h 32188"/>
                <a:gd name="connsiteX6-513" fmla="*/ 6156 w 21600"/>
                <a:gd name="connsiteY6-514" fmla="*/ 32153 h 32188"/>
                <a:gd name="connsiteX7-515" fmla="*/ 2973 w 21600"/>
                <a:gd name="connsiteY7-516" fmla="*/ 22932 h 32188"/>
                <a:gd name="connsiteX8-517" fmla="*/ 0 w 21600"/>
                <a:gd name="connsiteY8-518" fmla="*/ 20172 h 32188"/>
                <a:gd name="connsiteX9-519" fmla="*/ 0 w 21600"/>
                <a:gd name="connsiteY9-520" fmla="*/ 0 h 32188"/>
                <a:gd name="connsiteX0-521" fmla="*/ 0 w 21600"/>
                <a:gd name="connsiteY0-522" fmla="*/ 0 h 32188"/>
                <a:gd name="connsiteX1-523" fmla="*/ 21600 w 21600"/>
                <a:gd name="connsiteY1-524" fmla="*/ 0 h 32188"/>
                <a:gd name="connsiteX2-525" fmla="*/ 19980 w 21600"/>
                <a:gd name="connsiteY2-526" fmla="*/ 17422 h 32188"/>
                <a:gd name="connsiteX3-527" fmla="*/ 17763 w 21600"/>
                <a:gd name="connsiteY3-528" fmla="*/ 12754 h 32188"/>
                <a:gd name="connsiteX4-529" fmla="*/ 14028 w 21600"/>
                <a:gd name="connsiteY4-530" fmla="*/ 21562 h 32188"/>
                <a:gd name="connsiteX5-531" fmla="*/ 10216 w 21600"/>
                <a:gd name="connsiteY5-532" fmla="*/ 14903 h 32188"/>
                <a:gd name="connsiteX6-533" fmla="*/ 6156 w 21600"/>
                <a:gd name="connsiteY6-534" fmla="*/ 32153 h 32188"/>
                <a:gd name="connsiteX7-535" fmla="*/ 2973 w 21600"/>
                <a:gd name="connsiteY7-536" fmla="*/ 22932 h 32188"/>
                <a:gd name="connsiteX8-537" fmla="*/ 0 w 21600"/>
                <a:gd name="connsiteY8-538" fmla="*/ 20172 h 32188"/>
                <a:gd name="connsiteX9-539" fmla="*/ 0 w 21600"/>
                <a:gd name="connsiteY9-540" fmla="*/ 0 h 32188"/>
                <a:gd name="connsiteX0-541" fmla="*/ 0 w 21600"/>
                <a:gd name="connsiteY0-542" fmla="*/ 0 h 32188"/>
                <a:gd name="connsiteX1-543" fmla="*/ 21600 w 21600"/>
                <a:gd name="connsiteY1-544" fmla="*/ 0 h 32188"/>
                <a:gd name="connsiteX2-545" fmla="*/ 19980 w 21600"/>
                <a:gd name="connsiteY2-546" fmla="*/ 17422 h 32188"/>
                <a:gd name="connsiteX3-547" fmla="*/ 17763 w 21600"/>
                <a:gd name="connsiteY3-548" fmla="*/ 12754 h 32188"/>
                <a:gd name="connsiteX4-549" fmla="*/ 14028 w 21600"/>
                <a:gd name="connsiteY4-550" fmla="*/ 21562 h 32188"/>
                <a:gd name="connsiteX5-551" fmla="*/ 10216 w 21600"/>
                <a:gd name="connsiteY5-552" fmla="*/ 14903 h 32188"/>
                <a:gd name="connsiteX6-553" fmla="*/ 6156 w 21600"/>
                <a:gd name="connsiteY6-554" fmla="*/ 32153 h 32188"/>
                <a:gd name="connsiteX7-555" fmla="*/ 2973 w 21600"/>
                <a:gd name="connsiteY7-556" fmla="*/ 22932 h 32188"/>
                <a:gd name="connsiteX8-557" fmla="*/ 0 w 21600"/>
                <a:gd name="connsiteY8-558" fmla="*/ 20172 h 32188"/>
                <a:gd name="connsiteX9-559" fmla="*/ 0 w 21600"/>
                <a:gd name="connsiteY9-560" fmla="*/ 0 h 32188"/>
                <a:gd name="connsiteX0-561" fmla="*/ 0 w 21600"/>
                <a:gd name="connsiteY0-562" fmla="*/ 0 h 32188"/>
                <a:gd name="connsiteX1-563" fmla="*/ 21600 w 21600"/>
                <a:gd name="connsiteY1-564" fmla="*/ 0 h 32188"/>
                <a:gd name="connsiteX2-565" fmla="*/ 19980 w 21600"/>
                <a:gd name="connsiteY2-566" fmla="*/ 17422 h 32188"/>
                <a:gd name="connsiteX3-567" fmla="*/ 17763 w 21600"/>
                <a:gd name="connsiteY3-568" fmla="*/ 12754 h 32188"/>
                <a:gd name="connsiteX4-569" fmla="*/ 14028 w 21600"/>
                <a:gd name="connsiteY4-570" fmla="*/ 21562 h 32188"/>
                <a:gd name="connsiteX5-571" fmla="*/ 10216 w 21600"/>
                <a:gd name="connsiteY5-572" fmla="*/ 14903 h 32188"/>
                <a:gd name="connsiteX6-573" fmla="*/ 6156 w 21600"/>
                <a:gd name="connsiteY6-574" fmla="*/ 32153 h 32188"/>
                <a:gd name="connsiteX7-575" fmla="*/ 2973 w 21600"/>
                <a:gd name="connsiteY7-576" fmla="*/ 22932 h 32188"/>
                <a:gd name="connsiteX8-577" fmla="*/ 0 w 21600"/>
                <a:gd name="connsiteY8-578" fmla="*/ 20172 h 32188"/>
                <a:gd name="connsiteX9-579" fmla="*/ 0 w 21600"/>
                <a:gd name="connsiteY9-580" fmla="*/ 0 h 32188"/>
                <a:gd name="connsiteX0-581" fmla="*/ 0 w 22865"/>
                <a:gd name="connsiteY0-582" fmla="*/ 0 h 32188"/>
                <a:gd name="connsiteX1-583" fmla="*/ 21600 w 22865"/>
                <a:gd name="connsiteY1-584" fmla="*/ 0 h 32188"/>
                <a:gd name="connsiteX2-585" fmla="*/ 19980 w 22865"/>
                <a:gd name="connsiteY2-586" fmla="*/ 17422 h 32188"/>
                <a:gd name="connsiteX3-587" fmla="*/ 17763 w 22865"/>
                <a:gd name="connsiteY3-588" fmla="*/ 12754 h 32188"/>
                <a:gd name="connsiteX4-589" fmla="*/ 14028 w 22865"/>
                <a:gd name="connsiteY4-590" fmla="*/ 21562 h 32188"/>
                <a:gd name="connsiteX5-591" fmla="*/ 10216 w 22865"/>
                <a:gd name="connsiteY5-592" fmla="*/ 14903 h 32188"/>
                <a:gd name="connsiteX6-593" fmla="*/ 6156 w 22865"/>
                <a:gd name="connsiteY6-594" fmla="*/ 32153 h 32188"/>
                <a:gd name="connsiteX7-595" fmla="*/ 2973 w 22865"/>
                <a:gd name="connsiteY7-596" fmla="*/ 22932 h 32188"/>
                <a:gd name="connsiteX8-597" fmla="*/ 0 w 22865"/>
                <a:gd name="connsiteY8-598" fmla="*/ 20172 h 32188"/>
                <a:gd name="connsiteX9-599" fmla="*/ 0 w 22865"/>
                <a:gd name="connsiteY9-600" fmla="*/ 0 h 32188"/>
                <a:gd name="connsiteX0-601" fmla="*/ 0 w 21600"/>
                <a:gd name="connsiteY0-602" fmla="*/ 0 h 32188"/>
                <a:gd name="connsiteX1-603" fmla="*/ 21600 w 21600"/>
                <a:gd name="connsiteY1-604" fmla="*/ 0 h 32188"/>
                <a:gd name="connsiteX2-605" fmla="*/ 19980 w 21600"/>
                <a:gd name="connsiteY2-606" fmla="*/ 17422 h 32188"/>
                <a:gd name="connsiteX3-607" fmla="*/ 17763 w 21600"/>
                <a:gd name="connsiteY3-608" fmla="*/ 12754 h 32188"/>
                <a:gd name="connsiteX4-609" fmla="*/ 14028 w 21600"/>
                <a:gd name="connsiteY4-610" fmla="*/ 21562 h 32188"/>
                <a:gd name="connsiteX5-611" fmla="*/ 10216 w 21600"/>
                <a:gd name="connsiteY5-612" fmla="*/ 14903 h 32188"/>
                <a:gd name="connsiteX6-613" fmla="*/ 6156 w 21600"/>
                <a:gd name="connsiteY6-614" fmla="*/ 32153 h 32188"/>
                <a:gd name="connsiteX7-615" fmla="*/ 2973 w 21600"/>
                <a:gd name="connsiteY7-616" fmla="*/ 22932 h 32188"/>
                <a:gd name="connsiteX8-617" fmla="*/ 0 w 21600"/>
                <a:gd name="connsiteY8-618" fmla="*/ 20172 h 32188"/>
                <a:gd name="connsiteX9-619" fmla="*/ 0 w 21600"/>
                <a:gd name="connsiteY9-620" fmla="*/ 0 h 32188"/>
                <a:gd name="connsiteX0-621" fmla="*/ 0 w 21600"/>
                <a:gd name="connsiteY0-622" fmla="*/ 0 h 32188"/>
                <a:gd name="connsiteX1-623" fmla="*/ 21600 w 21600"/>
                <a:gd name="connsiteY1-624" fmla="*/ 0 h 32188"/>
                <a:gd name="connsiteX2-625" fmla="*/ 19665 w 21600"/>
                <a:gd name="connsiteY2-626" fmla="*/ 18824 h 32188"/>
                <a:gd name="connsiteX3-627" fmla="*/ 17763 w 21600"/>
                <a:gd name="connsiteY3-628" fmla="*/ 12754 h 32188"/>
                <a:gd name="connsiteX4-629" fmla="*/ 14028 w 21600"/>
                <a:gd name="connsiteY4-630" fmla="*/ 21562 h 32188"/>
                <a:gd name="connsiteX5-631" fmla="*/ 10216 w 21600"/>
                <a:gd name="connsiteY5-632" fmla="*/ 14903 h 32188"/>
                <a:gd name="connsiteX6-633" fmla="*/ 6156 w 21600"/>
                <a:gd name="connsiteY6-634" fmla="*/ 32153 h 32188"/>
                <a:gd name="connsiteX7-635" fmla="*/ 2973 w 21600"/>
                <a:gd name="connsiteY7-636" fmla="*/ 22932 h 32188"/>
                <a:gd name="connsiteX8-637" fmla="*/ 0 w 21600"/>
                <a:gd name="connsiteY8-638" fmla="*/ 20172 h 32188"/>
                <a:gd name="connsiteX9-639" fmla="*/ 0 w 21600"/>
                <a:gd name="connsiteY9-640" fmla="*/ 0 h 32188"/>
                <a:gd name="connsiteX0-641" fmla="*/ 0 w 21600"/>
                <a:gd name="connsiteY0-642" fmla="*/ 0 h 32188"/>
                <a:gd name="connsiteX1-643" fmla="*/ 21600 w 21600"/>
                <a:gd name="connsiteY1-644" fmla="*/ 0 h 32188"/>
                <a:gd name="connsiteX2-645" fmla="*/ 19665 w 21600"/>
                <a:gd name="connsiteY2-646" fmla="*/ 18824 h 32188"/>
                <a:gd name="connsiteX3-647" fmla="*/ 18585 w 21600"/>
                <a:gd name="connsiteY3-648" fmla="*/ 10825 h 32188"/>
                <a:gd name="connsiteX4-649" fmla="*/ 17763 w 21600"/>
                <a:gd name="connsiteY4-650" fmla="*/ 12754 h 32188"/>
                <a:gd name="connsiteX5-651" fmla="*/ 14028 w 21600"/>
                <a:gd name="connsiteY5-652" fmla="*/ 21562 h 32188"/>
                <a:gd name="connsiteX6-653" fmla="*/ 10216 w 21600"/>
                <a:gd name="connsiteY6-654" fmla="*/ 14903 h 32188"/>
                <a:gd name="connsiteX7-655" fmla="*/ 6156 w 21600"/>
                <a:gd name="connsiteY7-656" fmla="*/ 32153 h 32188"/>
                <a:gd name="connsiteX8-657" fmla="*/ 2973 w 21600"/>
                <a:gd name="connsiteY8-658" fmla="*/ 22932 h 32188"/>
                <a:gd name="connsiteX9-659" fmla="*/ 0 w 21600"/>
                <a:gd name="connsiteY9-660" fmla="*/ 20172 h 32188"/>
                <a:gd name="connsiteX10" fmla="*/ 0 w 21600"/>
                <a:gd name="connsiteY10" fmla="*/ 0 h 32188"/>
                <a:gd name="connsiteX0-661" fmla="*/ 0 w 21600"/>
                <a:gd name="connsiteY0-662" fmla="*/ 0 h 32188"/>
                <a:gd name="connsiteX1-663" fmla="*/ 21600 w 21600"/>
                <a:gd name="connsiteY1-664" fmla="*/ 0 h 32188"/>
                <a:gd name="connsiteX2-665" fmla="*/ 19665 w 21600"/>
                <a:gd name="connsiteY2-666" fmla="*/ 18824 h 32188"/>
                <a:gd name="connsiteX3-667" fmla="*/ 18495 w 21600"/>
                <a:gd name="connsiteY3-668" fmla="*/ 9924 h 32188"/>
                <a:gd name="connsiteX4-669" fmla="*/ 17763 w 21600"/>
                <a:gd name="connsiteY4-670" fmla="*/ 12754 h 32188"/>
                <a:gd name="connsiteX5-671" fmla="*/ 14028 w 21600"/>
                <a:gd name="connsiteY5-672" fmla="*/ 21562 h 32188"/>
                <a:gd name="connsiteX6-673" fmla="*/ 10216 w 21600"/>
                <a:gd name="connsiteY6-674" fmla="*/ 14903 h 32188"/>
                <a:gd name="connsiteX7-675" fmla="*/ 6156 w 21600"/>
                <a:gd name="connsiteY7-676" fmla="*/ 32153 h 32188"/>
                <a:gd name="connsiteX8-677" fmla="*/ 2973 w 21600"/>
                <a:gd name="connsiteY8-678" fmla="*/ 22932 h 32188"/>
                <a:gd name="connsiteX9-679" fmla="*/ 0 w 21600"/>
                <a:gd name="connsiteY9-680" fmla="*/ 20172 h 32188"/>
                <a:gd name="connsiteX10-681" fmla="*/ 0 w 21600"/>
                <a:gd name="connsiteY10-682" fmla="*/ 0 h 32188"/>
                <a:gd name="connsiteX0-683" fmla="*/ 0 w 21600"/>
                <a:gd name="connsiteY0-684" fmla="*/ 0 h 32188"/>
                <a:gd name="connsiteX1-685" fmla="*/ 21600 w 21600"/>
                <a:gd name="connsiteY1-686" fmla="*/ 0 h 32188"/>
                <a:gd name="connsiteX2-687" fmla="*/ 19665 w 21600"/>
                <a:gd name="connsiteY2-688" fmla="*/ 18824 h 32188"/>
                <a:gd name="connsiteX3-689" fmla="*/ 18495 w 21600"/>
                <a:gd name="connsiteY3-690" fmla="*/ 9924 h 32188"/>
                <a:gd name="connsiteX4-691" fmla="*/ 16031 w 21600"/>
                <a:gd name="connsiteY4-692" fmla="*/ 18661 h 32188"/>
                <a:gd name="connsiteX5-693" fmla="*/ 14028 w 21600"/>
                <a:gd name="connsiteY5-694" fmla="*/ 21562 h 32188"/>
                <a:gd name="connsiteX6-695" fmla="*/ 10216 w 21600"/>
                <a:gd name="connsiteY6-696" fmla="*/ 14903 h 32188"/>
                <a:gd name="connsiteX7-697" fmla="*/ 6156 w 21600"/>
                <a:gd name="connsiteY7-698" fmla="*/ 32153 h 32188"/>
                <a:gd name="connsiteX8-699" fmla="*/ 2973 w 21600"/>
                <a:gd name="connsiteY8-700" fmla="*/ 22932 h 32188"/>
                <a:gd name="connsiteX9-701" fmla="*/ 0 w 21600"/>
                <a:gd name="connsiteY9-702" fmla="*/ 20172 h 32188"/>
                <a:gd name="connsiteX10-703" fmla="*/ 0 w 21600"/>
                <a:gd name="connsiteY10-704" fmla="*/ 0 h 32188"/>
                <a:gd name="connsiteX0-705" fmla="*/ 0 w 21600"/>
                <a:gd name="connsiteY0-706" fmla="*/ 0 h 32188"/>
                <a:gd name="connsiteX1-707" fmla="*/ 21600 w 21600"/>
                <a:gd name="connsiteY1-708" fmla="*/ 0 h 32188"/>
                <a:gd name="connsiteX2-709" fmla="*/ 19665 w 21600"/>
                <a:gd name="connsiteY2-710" fmla="*/ 18824 h 32188"/>
                <a:gd name="connsiteX3-711" fmla="*/ 17978 w 21600"/>
                <a:gd name="connsiteY3-712" fmla="*/ 10324 h 32188"/>
                <a:gd name="connsiteX4-713" fmla="*/ 16031 w 21600"/>
                <a:gd name="connsiteY4-714" fmla="*/ 18661 h 32188"/>
                <a:gd name="connsiteX5-715" fmla="*/ 14028 w 21600"/>
                <a:gd name="connsiteY5-716" fmla="*/ 21562 h 32188"/>
                <a:gd name="connsiteX6-717" fmla="*/ 10216 w 21600"/>
                <a:gd name="connsiteY6-718" fmla="*/ 14903 h 32188"/>
                <a:gd name="connsiteX7-719" fmla="*/ 6156 w 21600"/>
                <a:gd name="connsiteY7-720" fmla="*/ 32153 h 32188"/>
                <a:gd name="connsiteX8-721" fmla="*/ 2973 w 21600"/>
                <a:gd name="connsiteY8-722" fmla="*/ 22932 h 32188"/>
                <a:gd name="connsiteX9-723" fmla="*/ 0 w 21600"/>
                <a:gd name="connsiteY9-724" fmla="*/ 20172 h 32188"/>
                <a:gd name="connsiteX10-725" fmla="*/ 0 w 21600"/>
                <a:gd name="connsiteY10-726" fmla="*/ 0 h 32188"/>
                <a:gd name="connsiteX0-727" fmla="*/ 0 w 21600"/>
                <a:gd name="connsiteY0-728" fmla="*/ 0 h 32188"/>
                <a:gd name="connsiteX1-729" fmla="*/ 21600 w 21600"/>
                <a:gd name="connsiteY1-730" fmla="*/ 0 h 32188"/>
                <a:gd name="connsiteX2-731" fmla="*/ 19665 w 21600"/>
                <a:gd name="connsiteY2-732" fmla="*/ 18824 h 32188"/>
                <a:gd name="connsiteX3-733" fmla="*/ 17978 w 21600"/>
                <a:gd name="connsiteY3-734" fmla="*/ 10324 h 32188"/>
                <a:gd name="connsiteX4-735" fmla="*/ 16031 w 21600"/>
                <a:gd name="connsiteY4-736" fmla="*/ 18661 h 32188"/>
                <a:gd name="connsiteX5-737" fmla="*/ 14028 w 21600"/>
                <a:gd name="connsiteY5-738" fmla="*/ 21562 h 32188"/>
                <a:gd name="connsiteX6-739" fmla="*/ 10216 w 21600"/>
                <a:gd name="connsiteY6-740" fmla="*/ 14903 h 32188"/>
                <a:gd name="connsiteX7-741" fmla="*/ 6156 w 21600"/>
                <a:gd name="connsiteY7-742" fmla="*/ 32153 h 32188"/>
                <a:gd name="connsiteX8-743" fmla="*/ 2973 w 21600"/>
                <a:gd name="connsiteY8-744" fmla="*/ 22932 h 32188"/>
                <a:gd name="connsiteX9-745" fmla="*/ 0 w 21600"/>
                <a:gd name="connsiteY9-746" fmla="*/ 20172 h 32188"/>
                <a:gd name="connsiteX10-747" fmla="*/ 0 w 21600"/>
                <a:gd name="connsiteY10-748" fmla="*/ 0 h 32188"/>
                <a:gd name="connsiteX0-749" fmla="*/ 0 w 21600"/>
                <a:gd name="connsiteY0-750" fmla="*/ 0 h 32188"/>
                <a:gd name="connsiteX1-751" fmla="*/ 21600 w 21600"/>
                <a:gd name="connsiteY1-752" fmla="*/ 0 h 32188"/>
                <a:gd name="connsiteX2-753" fmla="*/ 19665 w 21600"/>
                <a:gd name="connsiteY2-754" fmla="*/ 18824 h 32188"/>
                <a:gd name="connsiteX3-755" fmla="*/ 17978 w 21600"/>
                <a:gd name="connsiteY3-756" fmla="*/ 10324 h 32188"/>
                <a:gd name="connsiteX4-757" fmla="*/ 16031 w 21600"/>
                <a:gd name="connsiteY4-758" fmla="*/ 18661 h 32188"/>
                <a:gd name="connsiteX5-759" fmla="*/ 14028 w 21600"/>
                <a:gd name="connsiteY5-760" fmla="*/ 21562 h 32188"/>
                <a:gd name="connsiteX6-761" fmla="*/ 10216 w 21600"/>
                <a:gd name="connsiteY6-762" fmla="*/ 14903 h 32188"/>
                <a:gd name="connsiteX7-763" fmla="*/ 6156 w 21600"/>
                <a:gd name="connsiteY7-764" fmla="*/ 32153 h 32188"/>
                <a:gd name="connsiteX8-765" fmla="*/ 2973 w 21600"/>
                <a:gd name="connsiteY8-766" fmla="*/ 22932 h 32188"/>
                <a:gd name="connsiteX9-767" fmla="*/ 0 w 21600"/>
                <a:gd name="connsiteY9-768" fmla="*/ 20172 h 32188"/>
                <a:gd name="connsiteX10-769" fmla="*/ 0 w 21600"/>
                <a:gd name="connsiteY10-770" fmla="*/ 0 h 32188"/>
                <a:gd name="connsiteX0-771" fmla="*/ 0 w 21600"/>
                <a:gd name="connsiteY0-772" fmla="*/ 0 h 32188"/>
                <a:gd name="connsiteX1-773" fmla="*/ 21600 w 21600"/>
                <a:gd name="connsiteY1-774" fmla="*/ 0 h 32188"/>
                <a:gd name="connsiteX2-775" fmla="*/ 19665 w 21600"/>
                <a:gd name="connsiteY2-776" fmla="*/ 18824 h 32188"/>
                <a:gd name="connsiteX3-777" fmla="*/ 17978 w 21600"/>
                <a:gd name="connsiteY3-778" fmla="*/ 10324 h 32188"/>
                <a:gd name="connsiteX4-779" fmla="*/ 16031 w 21600"/>
                <a:gd name="connsiteY4-780" fmla="*/ 18661 h 32188"/>
                <a:gd name="connsiteX5-781" fmla="*/ 14028 w 21600"/>
                <a:gd name="connsiteY5-782" fmla="*/ 21562 h 32188"/>
                <a:gd name="connsiteX6-783" fmla="*/ 10216 w 21600"/>
                <a:gd name="connsiteY6-784" fmla="*/ 14903 h 32188"/>
                <a:gd name="connsiteX7-785" fmla="*/ 6156 w 21600"/>
                <a:gd name="connsiteY7-786" fmla="*/ 32153 h 32188"/>
                <a:gd name="connsiteX8-787" fmla="*/ 2973 w 21600"/>
                <a:gd name="connsiteY8-788" fmla="*/ 22932 h 32188"/>
                <a:gd name="connsiteX9-789" fmla="*/ 0 w 21600"/>
                <a:gd name="connsiteY9-790" fmla="*/ 20172 h 32188"/>
                <a:gd name="connsiteX10-791" fmla="*/ 0 w 21600"/>
                <a:gd name="connsiteY10-792" fmla="*/ 0 h 32188"/>
                <a:gd name="connsiteX0-793" fmla="*/ 0 w 21600"/>
                <a:gd name="connsiteY0-794" fmla="*/ 0 h 32188"/>
                <a:gd name="connsiteX1-795" fmla="*/ 21600 w 21600"/>
                <a:gd name="connsiteY1-796" fmla="*/ 0 h 32188"/>
                <a:gd name="connsiteX2-797" fmla="*/ 19665 w 21600"/>
                <a:gd name="connsiteY2-798" fmla="*/ 18824 h 32188"/>
                <a:gd name="connsiteX3-799" fmla="*/ 17978 w 21600"/>
                <a:gd name="connsiteY3-800" fmla="*/ 10324 h 32188"/>
                <a:gd name="connsiteX4-801" fmla="*/ 16031 w 21600"/>
                <a:gd name="connsiteY4-802" fmla="*/ 18661 h 32188"/>
                <a:gd name="connsiteX5-803" fmla="*/ 14028 w 21600"/>
                <a:gd name="connsiteY5-804" fmla="*/ 21562 h 32188"/>
                <a:gd name="connsiteX6-805" fmla="*/ 10216 w 21600"/>
                <a:gd name="connsiteY6-806" fmla="*/ 14903 h 32188"/>
                <a:gd name="connsiteX7-807" fmla="*/ 6156 w 21600"/>
                <a:gd name="connsiteY7-808" fmla="*/ 32153 h 32188"/>
                <a:gd name="connsiteX8-809" fmla="*/ 2973 w 21600"/>
                <a:gd name="connsiteY8-810" fmla="*/ 22932 h 32188"/>
                <a:gd name="connsiteX9-811" fmla="*/ 0 w 21600"/>
                <a:gd name="connsiteY9-812" fmla="*/ 20172 h 32188"/>
                <a:gd name="connsiteX10-813" fmla="*/ 0 w 21600"/>
                <a:gd name="connsiteY10-814" fmla="*/ 0 h 32188"/>
                <a:gd name="connsiteX0-815" fmla="*/ 0 w 21600"/>
                <a:gd name="connsiteY0-816" fmla="*/ 0 h 32188"/>
                <a:gd name="connsiteX1-817" fmla="*/ 21600 w 21600"/>
                <a:gd name="connsiteY1-818" fmla="*/ 0 h 32188"/>
                <a:gd name="connsiteX2-819" fmla="*/ 19665 w 21600"/>
                <a:gd name="connsiteY2-820" fmla="*/ 18824 h 32188"/>
                <a:gd name="connsiteX3-821" fmla="*/ 17978 w 21600"/>
                <a:gd name="connsiteY3-822" fmla="*/ 10324 h 32188"/>
                <a:gd name="connsiteX4-823" fmla="*/ 16031 w 21600"/>
                <a:gd name="connsiteY4-824" fmla="*/ 18661 h 32188"/>
                <a:gd name="connsiteX5-825" fmla="*/ 14028 w 21600"/>
                <a:gd name="connsiteY5-826" fmla="*/ 21562 h 32188"/>
                <a:gd name="connsiteX6-827" fmla="*/ 10216 w 21600"/>
                <a:gd name="connsiteY6-828" fmla="*/ 14903 h 32188"/>
                <a:gd name="connsiteX7-829" fmla="*/ 6156 w 21600"/>
                <a:gd name="connsiteY7-830" fmla="*/ 32153 h 32188"/>
                <a:gd name="connsiteX8-831" fmla="*/ 2973 w 21600"/>
                <a:gd name="connsiteY8-832" fmla="*/ 22932 h 32188"/>
                <a:gd name="connsiteX9-833" fmla="*/ 0 w 21600"/>
                <a:gd name="connsiteY9-834" fmla="*/ 20172 h 32188"/>
                <a:gd name="connsiteX10-835" fmla="*/ 0 w 21600"/>
                <a:gd name="connsiteY10-836" fmla="*/ 0 h 32188"/>
                <a:gd name="connsiteX0-837" fmla="*/ 0 w 21600"/>
                <a:gd name="connsiteY0-838" fmla="*/ 0 h 32188"/>
                <a:gd name="connsiteX1-839" fmla="*/ 21600 w 21600"/>
                <a:gd name="connsiteY1-840" fmla="*/ 0 h 32188"/>
                <a:gd name="connsiteX2-841" fmla="*/ 19665 w 21600"/>
                <a:gd name="connsiteY2-842" fmla="*/ 18824 h 32188"/>
                <a:gd name="connsiteX3-843" fmla="*/ 17978 w 21600"/>
                <a:gd name="connsiteY3-844" fmla="*/ 10324 h 32188"/>
                <a:gd name="connsiteX4-845" fmla="*/ 16031 w 21600"/>
                <a:gd name="connsiteY4-846" fmla="*/ 18661 h 32188"/>
                <a:gd name="connsiteX5-847" fmla="*/ 14028 w 21600"/>
                <a:gd name="connsiteY5-848" fmla="*/ 21562 h 32188"/>
                <a:gd name="connsiteX6-849" fmla="*/ 10216 w 21600"/>
                <a:gd name="connsiteY6-850" fmla="*/ 14903 h 32188"/>
                <a:gd name="connsiteX7-851" fmla="*/ 6156 w 21600"/>
                <a:gd name="connsiteY7-852" fmla="*/ 32153 h 32188"/>
                <a:gd name="connsiteX8-853" fmla="*/ 2973 w 21600"/>
                <a:gd name="connsiteY8-854" fmla="*/ 22932 h 32188"/>
                <a:gd name="connsiteX9-855" fmla="*/ 0 w 21600"/>
                <a:gd name="connsiteY9-856" fmla="*/ 20172 h 32188"/>
                <a:gd name="connsiteX10-857" fmla="*/ 0 w 21600"/>
                <a:gd name="connsiteY10-858" fmla="*/ 0 h 32188"/>
                <a:gd name="connsiteX0-859" fmla="*/ 0 w 21600"/>
                <a:gd name="connsiteY0-860" fmla="*/ 0 h 32188"/>
                <a:gd name="connsiteX1-861" fmla="*/ 21600 w 21600"/>
                <a:gd name="connsiteY1-862" fmla="*/ 0 h 32188"/>
                <a:gd name="connsiteX2-863" fmla="*/ 19665 w 21600"/>
                <a:gd name="connsiteY2-864" fmla="*/ 18824 h 32188"/>
                <a:gd name="connsiteX3-865" fmla="*/ 17978 w 21600"/>
                <a:gd name="connsiteY3-866" fmla="*/ 10324 h 32188"/>
                <a:gd name="connsiteX4-867" fmla="*/ 16031 w 21600"/>
                <a:gd name="connsiteY4-868" fmla="*/ 18661 h 32188"/>
                <a:gd name="connsiteX5-869" fmla="*/ 14028 w 21600"/>
                <a:gd name="connsiteY5-870" fmla="*/ 21562 h 32188"/>
                <a:gd name="connsiteX6-871" fmla="*/ 10216 w 21600"/>
                <a:gd name="connsiteY6-872" fmla="*/ 14903 h 32188"/>
                <a:gd name="connsiteX7-873" fmla="*/ 6156 w 21600"/>
                <a:gd name="connsiteY7-874" fmla="*/ 32153 h 32188"/>
                <a:gd name="connsiteX8-875" fmla="*/ 2973 w 21600"/>
                <a:gd name="connsiteY8-876" fmla="*/ 22932 h 32188"/>
                <a:gd name="connsiteX9-877" fmla="*/ 0 w 21600"/>
                <a:gd name="connsiteY9-878" fmla="*/ 20172 h 32188"/>
                <a:gd name="connsiteX10-879" fmla="*/ 0 w 21600"/>
                <a:gd name="connsiteY10-880" fmla="*/ 0 h 32188"/>
                <a:gd name="connsiteX0-881" fmla="*/ 0 w 21600"/>
                <a:gd name="connsiteY0-882" fmla="*/ 0 h 32188"/>
                <a:gd name="connsiteX1-883" fmla="*/ 21600 w 21600"/>
                <a:gd name="connsiteY1-884" fmla="*/ 0 h 32188"/>
                <a:gd name="connsiteX2-885" fmla="*/ 19665 w 21600"/>
                <a:gd name="connsiteY2-886" fmla="*/ 18824 h 32188"/>
                <a:gd name="connsiteX3-887" fmla="*/ 17978 w 21600"/>
                <a:gd name="connsiteY3-888" fmla="*/ 10324 h 32188"/>
                <a:gd name="connsiteX4-889" fmla="*/ 15952 w 21600"/>
                <a:gd name="connsiteY4-890" fmla="*/ 23679 h 32188"/>
                <a:gd name="connsiteX5-891" fmla="*/ 14028 w 21600"/>
                <a:gd name="connsiteY5-892" fmla="*/ 21562 h 32188"/>
                <a:gd name="connsiteX6-893" fmla="*/ 10216 w 21600"/>
                <a:gd name="connsiteY6-894" fmla="*/ 14903 h 32188"/>
                <a:gd name="connsiteX7-895" fmla="*/ 6156 w 21600"/>
                <a:gd name="connsiteY7-896" fmla="*/ 32153 h 32188"/>
                <a:gd name="connsiteX8-897" fmla="*/ 2973 w 21600"/>
                <a:gd name="connsiteY8-898" fmla="*/ 22932 h 32188"/>
                <a:gd name="connsiteX9-899" fmla="*/ 0 w 21600"/>
                <a:gd name="connsiteY9-900" fmla="*/ 20172 h 32188"/>
                <a:gd name="connsiteX10-901" fmla="*/ 0 w 21600"/>
                <a:gd name="connsiteY10-902" fmla="*/ 0 h 32188"/>
                <a:gd name="connsiteX0-903" fmla="*/ 0 w 21600"/>
                <a:gd name="connsiteY0-904" fmla="*/ 0 h 32188"/>
                <a:gd name="connsiteX1-905" fmla="*/ 21600 w 21600"/>
                <a:gd name="connsiteY1-906" fmla="*/ 0 h 32188"/>
                <a:gd name="connsiteX2-907" fmla="*/ 19665 w 21600"/>
                <a:gd name="connsiteY2-908" fmla="*/ 18824 h 32188"/>
                <a:gd name="connsiteX3-909" fmla="*/ 17978 w 21600"/>
                <a:gd name="connsiteY3-910" fmla="*/ 10324 h 32188"/>
                <a:gd name="connsiteX4-911" fmla="*/ 15952 w 21600"/>
                <a:gd name="connsiteY4-912" fmla="*/ 23679 h 32188"/>
                <a:gd name="connsiteX5-913" fmla="*/ 14028 w 21600"/>
                <a:gd name="connsiteY5-914" fmla="*/ 21562 h 32188"/>
                <a:gd name="connsiteX6-915" fmla="*/ 10216 w 21600"/>
                <a:gd name="connsiteY6-916" fmla="*/ 14903 h 32188"/>
                <a:gd name="connsiteX7-917" fmla="*/ 6156 w 21600"/>
                <a:gd name="connsiteY7-918" fmla="*/ 32153 h 32188"/>
                <a:gd name="connsiteX8-919" fmla="*/ 2973 w 21600"/>
                <a:gd name="connsiteY8-920" fmla="*/ 22932 h 32188"/>
                <a:gd name="connsiteX9-921" fmla="*/ 0 w 21600"/>
                <a:gd name="connsiteY9-922" fmla="*/ 20172 h 32188"/>
                <a:gd name="connsiteX10-923" fmla="*/ 0 w 21600"/>
                <a:gd name="connsiteY10-924" fmla="*/ 0 h 32188"/>
                <a:gd name="connsiteX0-925" fmla="*/ 0 w 21600"/>
                <a:gd name="connsiteY0-926" fmla="*/ 0 h 32188"/>
                <a:gd name="connsiteX1-927" fmla="*/ 21600 w 21600"/>
                <a:gd name="connsiteY1-928" fmla="*/ 0 h 32188"/>
                <a:gd name="connsiteX2-929" fmla="*/ 19665 w 21600"/>
                <a:gd name="connsiteY2-930" fmla="*/ 18824 h 32188"/>
                <a:gd name="connsiteX3-931" fmla="*/ 17978 w 21600"/>
                <a:gd name="connsiteY3-932" fmla="*/ 10324 h 32188"/>
                <a:gd name="connsiteX4-933" fmla="*/ 15952 w 21600"/>
                <a:gd name="connsiteY4-934" fmla="*/ 23679 h 32188"/>
                <a:gd name="connsiteX5-935" fmla="*/ 14028 w 21600"/>
                <a:gd name="connsiteY5-936" fmla="*/ 21562 h 32188"/>
                <a:gd name="connsiteX6-937" fmla="*/ 10216 w 21600"/>
                <a:gd name="connsiteY6-938" fmla="*/ 14903 h 32188"/>
                <a:gd name="connsiteX7-939" fmla="*/ 6156 w 21600"/>
                <a:gd name="connsiteY7-940" fmla="*/ 32153 h 32188"/>
                <a:gd name="connsiteX8-941" fmla="*/ 2973 w 21600"/>
                <a:gd name="connsiteY8-942" fmla="*/ 22932 h 32188"/>
                <a:gd name="connsiteX9-943" fmla="*/ 0 w 21600"/>
                <a:gd name="connsiteY9-944" fmla="*/ 20172 h 32188"/>
                <a:gd name="connsiteX10-945" fmla="*/ 0 w 21600"/>
                <a:gd name="connsiteY10-946" fmla="*/ 0 h 32188"/>
                <a:gd name="connsiteX0-947" fmla="*/ 0 w 21600"/>
                <a:gd name="connsiteY0-948" fmla="*/ 0 h 32188"/>
                <a:gd name="connsiteX1-949" fmla="*/ 21600 w 21600"/>
                <a:gd name="connsiteY1-950" fmla="*/ 0 h 32188"/>
                <a:gd name="connsiteX2-951" fmla="*/ 19665 w 21600"/>
                <a:gd name="connsiteY2-952" fmla="*/ 18824 h 32188"/>
                <a:gd name="connsiteX3-953" fmla="*/ 17978 w 21600"/>
                <a:gd name="connsiteY3-954" fmla="*/ 10324 h 32188"/>
                <a:gd name="connsiteX4-955" fmla="*/ 15952 w 21600"/>
                <a:gd name="connsiteY4-956" fmla="*/ 23679 h 32188"/>
                <a:gd name="connsiteX5-957" fmla="*/ 14139 w 21600"/>
                <a:gd name="connsiteY5-958" fmla="*/ 11597 h 32188"/>
                <a:gd name="connsiteX6-959" fmla="*/ 10216 w 21600"/>
                <a:gd name="connsiteY6-960" fmla="*/ 14903 h 32188"/>
                <a:gd name="connsiteX7-961" fmla="*/ 6156 w 21600"/>
                <a:gd name="connsiteY7-962" fmla="*/ 32153 h 32188"/>
                <a:gd name="connsiteX8-963" fmla="*/ 2973 w 21600"/>
                <a:gd name="connsiteY8-964" fmla="*/ 22932 h 32188"/>
                <a:gd name="connsiteX9-965" fmla="*/ 0 w 21600"/>
                <a:gd name="connsiteY9-966" fmla="*/ 20172 h 32188"/>
                <a:gd name="connsiteX10-967" fmla="*/ 0 w 21600"/>
                <a:gd name="connsiteY10-968" fmla="*/ 0 h 32188"/>
                <a:gd name="connsiteX0-969" fmla="*/ 0 w 21600"/>
                <a:gd name="connsiteY0-970" fmla="*/ 0 h 32188"/>
                <a:gd name="connsiteX1-971" fmla="*/ 21600 w 21600"/>
                <a:gd name="connsiteY1-972" fmla="*/ 0 h 32188"/>
                <a:gd name="connsiteX2-973" fmla="*/ 19665 w 21600"/>
                <a:gd name="connsiteY2-974" fmla="*/ 18824 h 32188"/>
                <a:gd name="connsiteX3-975" fmla="*/ 17978 w 21600"/>
                <a:gd name="connsiteY3-976" fmla="*/ 10324 h 32188"/>
                <a:gd name="connsiteX4-977" fmla="*/ 15952 w 21600"/>
                <a:gd name="connsiteY4-978" fmla="*/ 23679 h 32188"/>
                <a:gd name="connsiteX5-979" fmla="*/ 14139 w 21600"/>
                <a:gd name="connsiteY5-980" fmla="*/ 11597 h 32188"/>
                <a:gd name="connsiteX6-981" fmla="*/ 10216 w 21600"/>
                <a:gd name="connsiteY6-982" fmla="*/ 14903 h 32188"/>
                <a:gd name="connsiteX7-983" fmla="*/ 6156 w 21600"/>
                <a:gd name="connsiteY7-984" fmla="*/ 32153 h 32188"/>
                <a:gd name="connsiteX8-985" fmla="*/ 2973 w 21600"/>
                <a:gd name="connsiteY8-986" fmla="*/ 22932 h 32188"/>
                <a:gd name="connsiteX9-987" fmla="*/ 0 w 21600"/>
                <a:gd name="connsiteY9-988" fmla="*/ 20172 h 32188"/>
                <a:gd name="connsiteX10-989" fmla="*/ 0 w 21600"/>
                <a:gd name="connsiteY10-990" fmla="*/ 0 h 32188"/>
                <a:gd name="connsiteX0-991" fmla="*/ 0 w 21600"/>
                <a:gd name="connsiteY0-992" fmla="*/ 0 h 32188"/>
                <a:gd name="connsiteX1-993" fmla="*/ 21600 w 21600"/>
                <a:gd name="connsiteY1-994" fmla="*/ 0 h 32188"/>
                <a:gd name="connsiteX2-995" fmla="*/ 19665 w 21600"/>
                <a:gd name="connsiteY2-996" fmla="*/ 18824 h 32188"/>
                <a:gd name="connsiteX3-997" fmla="*/ 17978 w 21600"/>
                <a:gd name="connsiteY3-998" fmla="*/ 10324 h 32188"/>
                <a:gd name="connsiteX4-999" fmla="*/ 15952 w 21600"/>
                <a:gd name="connsiteY4-1000" fmla="*/ 23679 h 32188"/>
                <a:gd name="connsiteX5-1001" fmla="*/ 14139 w 21600"/>
                <a:gd name="connsiteY5-1002" fmla="*/ 11597 h 32188"/>
                <a:gd name="connsiteX6-1003" fmla="*/ 10216 w 21600"/>
                <a:gd name="connsiteY6-1004" fmla="*/ 14903 h 32188"/>
                <a:gd name="connsiteX7-1005" fmla="*/ 6156 w 21600"/>
                <a:gd name="connsiteY7-1006" fmla="*/ 32153 h 32188"/>
                <a:gd name="connsiteX8-1007" fmla="*/ 2973 w 21600"/>
                <a:gd name="connsiteY8-1008" fmla="*/ 22932 h 32188"/>
                <a:gd name="connsiteX9-1009" fmla="*/ 0 w 21600"/>
                <a:gd name="connsiteY9-1010" fmla="*/ 20172 h 32188"/>
                <a:gd name="connsiteX10-1011" fmla="*/ 0 w 21600"/>
                <a:gd name="connsiteY10-1012" fmla="*/ 0 h 32188"/>
                <a:gd name="connsiteX0-1013" fmla="*/ 0 w 21600"/>
                <a:gd name="connsiteY0-1014" fmla="*/ 0 h 32188"/>
                <a:gd name="connsiteX1-1015" fmla="*/ 21600 w 21600"/>
                <a:gd name="connsiteY1-1016" fmla="*/ 0 h 32188"/>
                <a:gd name="connsiteX2-1017" fmla="*/ 19665 w 21600"/>
                <a:gd name="connsiteY2-1018" fmla="*/ 18824 h 32188"/>
                <a:gd name="connsiteX3-1019" fmla="*/ 17978 w 21600"/>
                <a:gd name="connsiteY3-1020" fmla="*/ 10324 h 32188"/>
                <a:gd name="connsiteX4-1021" fmla="*/ 15952 w 21600"/>
                <a:gd name="connsiteY4-1022" fmla="*/ 23679 h 32188"/>
                <a:gd name="connsiteX5-1023" fmla="*/ 14139 w 21600"/>
                <a:gd name="connsiteY5-1024" fmla="*/ 11597 h 32188"/>
                <a:gd name="connsiteX6-1025" fmla="*/ 10216 w 21600"/>
                <a:gd name="connsiteY6-1026" fmla="*/ 14903 h 32188"/>
                <a:gd name="connsiteX7-1027" fmla="*/ 6156 w 21600"/>
                <a:gd name="connsiteY7-1028" fmla="*/ 32153 h 32188"/>
                <a:gd name="connsiteX8-1029" fmla="*/ 2973 w 21600"/>
                <a:gd name="connsiteY8-1030" fmla="*/ 22932 h 32188"/>
                <a:gd name="connsiteX9-1031" fmla="*/ 0 w 21600"/>
                <a:gd name="connsiteY9-1032" fmla="*/ 20172 h 32188"/>
                <a:gd name="connsiteX10-1033" fmla="*/ 0 w 21600"/>
                <a:gd name="connsiteY10-1034" fmla="*/ 0 h 32188"/>
                <a:gd name="connsiteX0-1035" fmla="*/ 0 w 21600"/>
                <a:gd name="connsiteY0-1036" fmla="*/ 0 h 32188"/>
                <a:gd name="connsiteX1-1037" fmla="*/ 21600 w 21600"/>
                <a:gd name="connsiteY1-1038" fmla="*/ 0 h 32188"/>
                <a:gd name="connsiteX2-1039" fmla="*/ 19665 w 21600"/>
                <a:gd name="connsiteY2-1040" fmla="*/ 18824 h 32188"/>
                <a:gd name="connsiteX3-1041" fmla="*/ 17978 w 21600"/>
                <a:gd name="connsiteY3-1042" fmla="*/ 10324 h 32188"/>
                <a:gd name="connsiteX4-1043" fmla="*/ 15952 w 21600"/>
                <a:gd name="connsiteY4-1044" fmla="*/ 23679 h 32188"/>
                <a:gd name="connsiteX5-1045" fmla="*/ 14139 w 21600"/>
                <a:gd name="connsiteY5-1046" fmla="*/ 11597 h 32188"/>
                <a:gd name="connsiteX6-1047" fmla="*/ 10216 w 21600"/>
                <a:gd name="connsiteY6-1048" fmla="*/ 14903 h 32188"/>
                <a:gd name="connsiteX7-1049" fmla="*/ 6156 w 21600"/>
                <a:gd name="connsiteY7-1050" fmla="*/ 32153 h 32188"/>
                <a:gd name="connsiteX8-1051" fmla="*/ 2973 w 21600"/>
                <a:gd name="connsiteY8-1052" fmla="*/ 22932 h 32188"/>
                <a:gd name="connsiteX9-1053" fmla="*/ 0 w 21600"/>
                <a:gd name="connsiteY9-1054" fmla="*/ 20172 h 32188"/>
                <a:gd name="connsiteX10-1055" fmla="*/ 0 w 21600"/>
                <a:gd name="connsiteY10-1056" fmla="*/ 0 h 32188"/>
                <a:gd name="connsiteX0-1057" fmla="*/ 0 w 21600"/>
                <a:gd name="connsiteY0-1058" fmla="*/ 0 h 32188"/>
                <a:gd name="connsiteX1-1059" fmla="*/ 21600 w 21600"/>
                <a:gd name="connsiteY1-1060" fmla="*/ 0 h 32188"/>
                <a:gd name="connsiteX2-1061" fmla="*/ 19665 w 21600"/>
                <a:gd name="connsiteY2-1062" fmla="*/ 18824 h 32188"/>
                <a:gd name="connsiteX3-1063" fmla="*/ 17978 w 21600"/>
                <a:gd name="connsiteY3-1064" fmla="*/ 10324 h 32188"/>
                <a:gd name="connsiteX4-1065" fmla="*/ 15952 w 21600"/>
                <a:gd name="connsiteY4-1066" fmla="*/ 23679 h 32188"/>
                <a:gd name="connsiteX5-1067" fmla="*/ 13440 w 21600"/>
                <a:gd name="connsiteY5-1068" fmla="*/ 10184 h 32188"/>
                <a:gd name="connsiteX6-1069" fmla="*/ 10216 w 21600"/>
                <a:gd name="connsiteY6-1070" fmla="*/ 14903 h 32188"/>
                <a:gd name="connsiteX7-1071" fmla="*/ 6156 w 21600"/>
                <a:gd name="connsiteY7-1072" fmla="*/ 32153 h 32188"/>
                <a:gd name="connsiteX8-1073" fmla="*/ 2973 w 21600"/>
                <a:gd name="connsiteY8-1074" fmla="*/ 22932 h 32188"/>
                <a:gd name="connsiteX9-1075" fmla="*/ 0 w 21600"/>
                <a:gd name="connsiteY9-1076" fmla="*/ 20172 h 32188"/>
                <a:gd name="connsiteX10-1077" fmla="*/ 0 w 21600"/>
                <a:gd name="connsiteY10-1078" fmla="*/ 0 h 32188"/>
                <a:gd name="connsiteX0-1079" fmla="*/ 0 w 21600"/>
                <a:gd name="connsiteY0-1080" fmla="*/ 0 h 32154"/>
                <a:gd name="connsiteX1-1081" fmla="*/ 21600 w 21600"/>
                <a:gd name="connsiteY1-1082" fmla="*/ 0 h 32154"/>
                <a:gd name="connsiteX2-1083" fmla="*/ 19665 w 21600"/>
                <a:gd name="connsiteY2-1084" fmla="*/ 18824 h 32154"/>
                <a:gd name="connsiteX3-1085" fmla="*/ 17978 w 21600"/>
                <a:gd name="connsiteY3-1086" fmla="*/ 10324 h 32154"/>
                <a:gd name="connsiteX4-1087" fmla="*/ 15952 w 21600"/>
                <a:gd name="connsiteY4-1088" fmla="*/ 23679 h 32154"/>
                <a:gd name="connsiteX5-1089" fmla="*/ 13440 w 21600"/>
                <a:gd name="connsiteY5-1090" fmla="*/ 10184 h 32154"/>
                <a:gd name="connsiteX6-1091" fmla="*/ 11153 w 21600"/>
                <a:gd name="connsiteY6-1092" fmla="*/ 22182 h 32154"/>
                <a:gd name="connsiteX7-1093" fmla="*/ 6156 w 21600"/>
                <a:gd name="connsiteY7-1094" fmla="*/ 32153 h 32154"/>
                <a:gd name="connsiteX8-1095" fmla="*/ 2973 w 21600"/>
                <a:gd name="connsiteY8-1096" fmla="*/ 22932 h 32154"/>
                <a:gd name="connsiteX9-1097" fmla="*/ 0 w 21600"/>
                <a:gd name="connsiteY9-1098" fmla="*/ 20172 h 32154"/>
                <a:gd name="connsiteX10-1099" fmla="*/ 0 w 21600"/>
                <a:gd name="connsiteY10-1100" fmla="*/ 0 h 32154"/>
                <a:gd name="connsiteX0-1101" fmla="*/ 0 w 21600"/>
                <a:gd name="connsiteY0-1102" fmla="*/ 0 h 32154"/>
                <a:gd name="connsiteX1-1103" fmla="*/ 21600 w 21600"/>
                <a:gd name="connsiteY1-1104" fmla="*/ 0 h 32154"/>
                <a:gd name="connsiteX2-1105" fmla="*/ 19665 w 21600"/>
                <a:gd name="connsiteY2-1106" fmla="*/ 18824 h 32154"/>
                <a:gd name="connsiteX3-1107" fmla="*/ 17978 w 21600"/>
                <a:gd name="connsiteY3-1108" fmla="*/ 10324 h 32154"/>
                <a:gd name="connsiteX4-1109" fmla="*/ 15952 w 21600"/>
                <a:gd name="connsiteY4-1110" fmla="*/ 23679 h 32154"/>
                <a:gd name="connsiteX5-1111" fmla="*/ 13440 w 21600"/>
                <a:gd name="connsiteY5-1112" fmla="*/ 10184 h 32154"/>
                <a:gd name="connsiteX6-1113" fmla="*/ 11153 w 21600"/>
                <a:gd name="connsiteY6-1114" fmla="*/ 22182 h 32154"/>
                <a:gd name="connsiteX7-1115" fmla="*/ 6156 w 21600"/>
                <a:gd name="connsiteY7-1116" fmla="*/ 32153 h 32154"/>
                <a:gd name="connsiteX8-1117" fmla="*/ 2973 w 21600"/>
                <a:gd name="connsiteY8-1118" fmla="*/ 22932 h 32154"/>
                <a:gd name="connsiteX9-1119" fmla="*/ 0 w 21600"/>
                <a:gd name="connsiteY9-1120" fmla="*/ 20172 h 32154"/>
                <a:gd name="connsiteX10-1121" fmla="*/ 0 w 21600"/>
                <a:gd name="connsiteY10-1122" fmla="*/ 0 h 32154"/>
                <a:gd name="connsiteX0-1123" fmla="*/ 0 w 21600"/>
                <a:gd name="connsiteY0-1124" fmla="*/ 0 h 32154"/>
                <a:gd name="connsiteX1-1125" fmla="*/ 21600 w 21600"/>
                <a:gd name="connsiteY1-1126" fmla="*/ 0 h 32154"/>
                <a:gd name="connsiteX2-1127" fmla="*/ 19665 w 21600"/>
                <a:gd name="connsiteY2-1128" fmla="*/ 18824 h 32154"/>
                <a:gd name="connsiteX3-1129" fmla="*/ 17978 w 21600"/>
                <a:gd name="connsiteY3-1130" fmla="*/ 10324 h 32154"/>
                <a:gd name="connsiteX4-1131" fmla="*/ 15952 w 21600"/>
                <a:gd name="connsiteY4-1132" fmla="*/ 23679 h 32154"/>
                <a:gd name="connsiteX5-1133" fmla="*/ 13440 w 21600"/>
                <a:gd name="connsiteY5-1134" fmla="*/ 10184 h 32154"/>
                <a:gd name="connsiteX6-1135" fmla="*/ 11153 w 21600"/>
                <a:gd name="connsiteY6-1136" fmla="*/ 22182 h 32154"/>
                <a:gd name="connsiteX7-1137" fmla="*/ 6156 w 21600"/>
                <a:gd name="connsiteY7-1138" fmla="*/ 32153 h 32154"/>
                <a:gd name="connsiteX8-1139" fmla="*/ 2973 w 21600"/>
                <a:gd name="connsiteY8-1140" fmla="*/ 22932 h 32154"/>
                <a:gd name="connsiteX9-1141" fmla="*/ 0 w 21600"/>
                <a:gd name="connsiteY9-1142" fmla="*/ 20172 h 32154"/>
                <a:gd name="connsiteX10-1143" fmla="*/ 0 w 21600"/>
                <a:gd name="connsiteY10-1144" fmla="*/ 0 h 32154"/>
                <a:gd name="connsiteX0-1145" fmla="*/ 0 w 21600"/>
                <a:gd name="connsiteY0-1146" fmla="*/ 0 h 23679"/>
                <a:gd name="connsiteX1-1147" fmla="*/ 21600 w 21600"/>
                <a:gd name="connsiteY1-1148" fmla="*/ 0 h 23679"/>
                <a:gd name="connsiteX2-1149" fmla="*/ 19665 w 21600"/>
                <a:gd name="connsiteY2-1150" fmla="*/ 18824 h 23679"/>
                <a:gd name="connsiteX3-1151" fmla="*/ 17978 w 21600"/>
                <a:gd name="connsiteY3-1152" fmla="*/ 10324 h 23679"/>
                <a:gd name="connsiteX4-1153" fmla="*/ 15952 w 21600"/>
                <a:gd name="connsiteY4-1154" fmla="*/ 23679 h 23679"/>
                <a:gd name="connsiteX5-1155" fmla="*/ 13440 w 21600"/>
                <a:gd name="connsiteY5-1156" fmla="*/ 10184 h 23679"/>
                <a:gd name="connsiteX6-1157" fmla="*/ 11153 w 21600"/>
                <a:gd name="connsiteY6-1158" fmla="*/ 22182 h 23679"/>
                <a:gd name="connsiteX7-1159" fmla="*/ 8824 w 21600"/>
                <a:gd name="connsiteY7-1160" fmla="*/ 9184 h 23679"/>
                <a:gd name="connsiteX8-1161" fmla="*/ 2973 w 21600"/>
                <a:gd name="connsiteY8-1162" fmla="*/ 22932 h 23679"/>
                <a:gd name="connsiteX9-1163" fmla="*/ 0 w 21600"/>
                <a:gd name="connsiteY9-1164" fmla="*/ 20172 h 23679"/>
                <a:gd name="connsiteX10-1165" fmla="*/ 0 w 21600"/>
                <a:gd name="connsiteY10-1166" fmla="*/ 0 h 23679"/>
                <a:gd name="connsiteX0-1167" fmla="*/ 0 w 21600"/>
                <a:gd name="connsiteY0-1168" fmla="*/ 0 h 23679"/>
                <a:gd name="connsiteX1-1169" fmla="*/ 21600 w 21600"/>
                <a:gd name="connsiteY1-1170" fmla="*/ 0 h 23679"/>
                <a:gd name="connsiteX2-1171" fmla="*/ 19665 w 21600"/>
                <a:gd name="connsiteY2-1172" fmla="*/ 18824 h 23679"/>
                <a:gd name="connsiteX3-1173" fmla="*/ 17978 w 21600"/>
                <a:gd name="connsiteY3-1174" fmla="*/ 10324 h 23679"/>
                <a:gd name="connsiteX4-1175" fmla="*/ 15952 w 21600"/>
                <a:gd name="connsiteY4-1176" fmla="*/ 23679 h 23679"/>
                <a:gd name="connsiteX5-1177" fmla="*/ 13440 w 21600"/>
                <a:gd name="connsiteY5-1178" fmla="*/ 10184 h 23679"/>
                <a:gd name="connsiteX6-1179" fmla="*/ 11153 w 21600"/>
                <a:gd name="connsiteY6-1180" fmla="*/ 22182 h 23679"/>
                <a:gd name="connsiteX7-1181" fmla="*/ 8824 w 21600"/>
                <a:gd name="connsiteY7-1182" fmla="*/ 9184 h 23679"/>
                <a:gd name="connsiteX8-1183" fmla="*/ 2973 w 21600"/>
                <a:gd name="connsiteY8-1184" fmla="*/ 22932 h 23679"/>
                <a:gd name="connsiteX9-1185" fmla="*/ 0 w 21600"/>
                <a:gd name="connsiteY9-1186" fmla="*/ 20172 h 23679"/>
                <a:gd name="connsiteX10-1187" fmla="*/ 0 w 21600"/>
                <a:gd name="connsiteY10-1188" fmla="*/ 0 h 23679"/>
                <a:gd name="connsiteX0-1189" fmla="*/ 0 w 21600"/>
                <a:gd name="connsiteY0-1190" fmla="*/ 0 h 23679"/>
                <a:gd name="connsiteX1-1191" fmla="*/ 21600 w 21600"/>
                <a:gd name="connsiteY1-1192" fmla="*/ 0 h 23679"/>
                <a:gd name="connsiteX2-1193" fmla="*/ 19665 w 21600"/>
                <a:gd name="connsiteY2-1194" fmla="*/ 18824 h 23679"/>
                <a:gd name="connsiteX3-1195" fmla="*/ 17978 w 21600"/>
                <a:gd name="connsiteY3-1196" fmla="*/ 10324 h 23679"/>
                <a:gd name="connsiteX4-1197" fmla="*/ 15952 w 21600"/>
                <a:gd name="connsiteY4-1198" fmla="*/ 23679 h 23679"/>
                <a:gd name="connsiteX5-1199" fmla="*/ 13440 w 21600"/>
                <a:gd name="connsiteY5-1200" fmla="*/ 10184 h 23679"/>
                <a:gd name="connsiteX6-1201" fmla="*/ 11153 w 21600"/>
                <a:gd name="connsiteY6-1202" fmla="*/ 22182 h 23679"/>
                <a:gd name="connsiteX7-1203" fmla="*/ 8824 w 21600"/>
                <a:gd name="connsiteY7-1204" fmla="*/ 9184 h 23679"/>
                <a:gd name="connsiteX8-1205" fmla="*/ 6686 w 21600"/>
                <a:gd name="connsiteY8-1206" fmla="*/ 14700 h 23679"/>
                <a:gd name="connsiteX9-1207" fmla="*/ 2973 w 21600"/>
                <a:gd name="connsiteY9-1208" fmla="*/ 22932 h 23679"/>
                <a:gd name="connsiteX10-1209" fmla="*/ 0 w 21600"/>
                <a:gd name="connsiteY10-1210" fmla="*/ 20172 h 23679"/>
                <a:gd name="connsiteX11" fmla="*/ 0 w 21600"/>
                <a:gd name="connsiteY11" fmla="*/ 0 h 23679"/>
                <a:gd name="connsiteX0-1211" fmla="*/ 0 w 21600"/>
                <a:gd name="connsiteY0-1212" fmla="*/ 0 h 23679"/>
                <a:gd name="connsiteX1-1213" fmla="*/ 21600 w 21600"/>
                <a:gd name="connsiteY1-1214" fmla="*/ 0 h 23679"/>
                <a:gd name="connsiteX2-1215" fmla="*/ 19665 w 21600"/>
                <a:gd name="connsiteY2-1216" fmla="*/ 18824 h 23679"/>
                <a:gd name="connsiteX3-1217" fmla="*/ 17978 w 21600"/>
                <a:gd name="connsiteY3-1218" fmla="*/ 10324 h 23679"/>
                <a:gd name="connsiteX4-1219" fmla="*/ 15952 w 21600"/>
                <a:gd name="connsiteY4-1220" fmla="*/ 23679 h 23679"/>
                <a:gd name="connsiteX5-1221" fmla="*/ 13440 w 21600"/>
                <a:gd name="connsiteY5-1222" fmla="*/ 10184 h 23679"/>
                <a:gd name="connsiteX6-1223" fmla="*/ 11153 w 21600"/>
                <a:gd name="connsiteY6-1224" fmla="*/ 22182 h 23679"/>
                <a:gd name="connsiteX7-1225" fmla="*/ 8824 w 21600"/>
                <a:gd name="connsiteY7-1226" fmla="*/ 9184 h 23679"/>
                <a:gd name="connsiteX8-1227" fmla="*/ 6686 w 21600"/>
                <a:gd name="connsiteY8-1228" fmla="*/ 14700 h 23679"/>
                <a:gd name="connsiteX9-1229" fmla="*/ 2973 w 21600"/>
                <a:gd name="connsiteY9-1230" fmla="*/ 22932 h 23679"/>
                <a:gd name="connsiteX10-1231" fmla="*/ 0 w 21600"/>
                <a:gd name="connsiteY10-1232" fmla="*/ 20172 h 23679"/>
                <a:gd name="connsiteX11-1233" fmla="*/ 0 w 21600"/>
                <a:gd name="connsiteY11-1234" fmla="*/ 0 h 23679"/>
                <a:gd name="connsiteX0-1235" fmla="*/ 0 w 21600"/>
                <a:gd name="connsiteY0-1236" fmla="*/ 0 h 35915"/>
                <a:gd name="connsiteX1-1237" fmla="*/ 21600 w 21600"/>
                <a:gd name="connsiteY1-1238" fmla="*/ 0 h 35915"/>
                <a:gd name="connsiteX2-1239" fmla="*/ 19665 w 21600"/>
                <a:gd name="connsiteY2-1240" fmla="*/ 18824 h 35915"/>
                <a:gd name="connsiteX3-1241" fmla="*/ 17978 w 21600"/>
                <a:gd name="connsiteY3-1242" fmla="*/ 10324 h 35915"/>
                <a:gd name="connsiteX4-1243" fmla="*/ 15952 w 21600"/>
                <a:gd name="connsiteY4-1244" fmla="*/ 23679 h 35915"/>
                <a:gd name="connsiteX5-1245" fmla="*/ 13440 w 21600"/>
                <a:gd name="connsiteY5-1246" fmla="*/ 10184 h 35915"/>
                <a:gd name="connsiteX6-1247" fmla="*/ 11153 w 21600"/>
                <a:gd name="connsiteY6-1248" fmla="*/ 22182 h 35915"/>
                <a:gd name="connsiteX7-1249" fmla="*/ 8824 w 21600"/>
                <a:gd name="connsiteY7-1250" fmla="*/ 9184 h 35915"/>
                <a:gd name="connsiteX8-1251" fmla="*/ 6337 w 21600"/>
                <a:gd name="connsiteY8-1252" fmla="*/ 35690 h 35915"/>
                <a:gd name="connsiteX9-1253" fmla="*/ 2973 w 21600"/>
                <a:gd name="connsiteY9-1254" fmla="*/ 22932 h 35915"/>
                <a:gd name="connsiteX10-1255" fmla="*/ 0 w 21600"/>
                <a:gd name="connsiteY10-1256" fmla="*/ 20172 h 35915"/>
                <a:gd name="connsiteX11-1257" fmla="*/ 0 w 21600"/>
                <a:gd name="connsiteY11-1258" fmla="*/ 0 h 35915"/>
                <a:gd name="connsiteX0-1259" fmla="*/ 0 w 21600"/>
                <a:gd name="connsiteY0-1260" fmla="*/ 0 h 35715"/>
                <a:gd name="connsiteX1-1261" fmla="*/ 21600 w 21600"/>
                <a:gd name="connsiteY1-1262" fmla="*/ 0 h 35715"/>
                <a:gd name="connsiteX2-1263" fmla="*/ 19665 w 21600"/>
                <a:gd name="connsiteY2-1264" fmla="*/ 18824 h 35715"/>
                <a:gd name="connsiteX3-1265" fmla="*/ 17978 w 21600"/>
                <a:gd name="connsiteY3-1266" fmla="*/ 10324 h 35715"/>
                <a:gd name="connsiteX4-1267" fmla="*/ 15952 w 21600"/>
                <a:gd name="connsiteY4-1268" fmla="*/ 23679 h 35715"/>
                <a:gd name="connsiteX5-1269" fmla="*/ 13440 w 21600"/>
                <a:gd name="connsiteY5-1270" fmla="*/ 10184 h 35715"/>
                <a:gd name="connsiteX6-1271" fmla="*/ 11153 w 21600"/>
                <a:gd name="connsiteY6-1272" fmla="*/ 22182 h 35715"/>
                <a:gd name="connsiteX7-1273" fmla="*/ 8824 w 21600"/>
                <a:gd name="connsiteY7-1274" fmla="*/ 9184 h 35715"/>
                <a:gd name="connsiteX8-1275" fmla="*/ 6337 w 21600"/>
                <a:gd name="connsiteY8-1276" fmla="*/ 35690 h 35715"/>
                <a:gd name="connsiteX9-1277" fmla="*/ 3608 w 21600"/>
                <a:gd name="connsiteY9-1278" fmla="*/ 14522 h 35715"/>
                <a:gd name="connsiteX10-1279" fmla="*/ 0 w 21600"/>
                <a:gd name="connsiteY10-1280" fmla="*/ 20172 h 35715"/>
                <a:gd name="connsiteX11-1281" fmla="*/ 0 w 21600"/>
                <a:gd name="connsiteY11-1282" fmla="*/ 0 h 35715"/>
                <a:gd name="connsiteX0-1283" fmla="*/ 0 w 21600"/>
                <a:gd name="connsiteY0-1284" fmla="*/ 0 h 35690"/>
                <a:gd name="connsiteX1-1285" fmla="*/ 21600 w 21600"/>
                <a:gd name="connsiteY1-1286" fmla="*/ 0 h 35690"/>
                <a:gd name="connsiteX2-1287" fmla="*/ 19665 w 21600"/>
                <a:gd name="connsiteY2-1288" fmla="*/ 18824 h 35690"/>
                <a:gd name="connsiteX3-1289" fmla="*/ 17978 w 21600"/>
                <a:gd name="connsiteY3-1290" fmla="*/ 10324 h 35690"/>
                <a:gd name="connsiteX4-1291" fmla="*/ 15952 w 21600"/>
                <a:gd name="connsiteY4-1292" fmla="*/ 23679 h 35690"/>
                <a:gd name="connsiteX5-1293" fmla="*/ 13440 w 21600"/>
                <a:gd name="connsiteY5-1294" fmla="*/ 10184 h 35690"/>
                <a:gd name="connsiteX6-1295" fmla="*/ 11153 w 21600"/>
                <a:gd name="connsiteY6-1296" fmla="*/ 22182 h 35690"/>
                <a:gd name="connsiteX7-1297" fmla="*/ 8824 w 21600"/>
                <a:gd name="connsiteY7-1298" fmla="*/ 9184 h 35690"/>
                <a:gd name="connsiteX8-1299" fmla="*/ 6337 w 21600"/>
                <a:gd name="connsiteY8-1300" fmla="*/ 35690 h 35690"/>
                <a:gd name="connsiteX9-1301" fmla="*/ 3608 w 21600"/>
                <a:gd name="connsiteY9-1302" fmla="*/ 14522 h 35690"/>
                <a:gd name="connsiteX10-1303" fmla="*/ 0 w 21600"/>
                <a:gd name="connsiteY10-1304" fmla="*/ 20172 h 35690"/>
                <a:gd name="connsiteX11-1305" fmla="*/ 0 w 21600"/>
                <a:gd name="connsiteY11-1306" fmla="*/ 0 h 35690"/>
                <a:gd name="connsiteX0-1307" fmla="*/ 0 w 21600"/>
                <a:gd name="connsiteY0-1308" fmla="*/ 0 h 35690"/>
                <a:gd name="connsiteX1-1309" fmla="*/ 21600 w 21600"/>
                <a:gd name="connsiteY1-1310" fmla="*/ 0 h 35690"/>
                <a:gd name="connsiteX2-1311" fmla="*/ 19665 w 21600"/>
                <a:gd name="connsiteY2-1312" fmla="*/ 18824 h 35690"/>
                <a:gd name="connsiteX3-1313" fmla="*/ 17978 w 21600"/>
                <a:gd name="connsiteY3-1314" fmla="*/ 10324 h 35690"/>
                <a:gd name="connsiteX4-1315" fmla="*/ 15952 w 21600"/>
                <a:gd name="connsiteY4-1316" fmla="*/ 23679 h 35690"/>
                <a:gd name="connsiteX5-1317" fmla="*/ 13440 w 21600"/>
                <a:gd name="connsiteY5-1318" fmla="*/ 10184 h 35690"/>
                <a:gd name="connsiteX6-1319" fmla="*/ 11153 w 21600"/>
                <a:gd name="connsiteY6-1320" fmla="*/ 22182 h 35690"/>
                <a:gd name="connsiteX7-1321" fmla="*/ 8824 w 21600"/>
                <a:gd name="connsiteY7-1322" fmla="*/ 9184 h 35690"/>
                <a:gd name="connsiteX8-1323" fmla="*/ 6337 w 21600"/>
                <a:gd name="connsiteY8-1324" fmla="*/ 35690 h 35690"/>
                <a:gd name="connsiteX9-1325" fmla="*/ 3608 w 21600"/>
                <a:gd name="connsiteY9-1326" fmla="*/ 14522 h 35690"/>
                <a:gd name="connsiteX10-1327" fmla="*/ 0 w 21600"/>
                <a:gd name="connsiteY10-1328" fmla="*/ 20172 h 35690"/>
                <a:gd name="connsiteX11-1329" fmla="*/ 0 w 21600"/>
                <a:gd name="connsiteY11-1330" fmla="*/ 0 h 35690"/>
                <a:gd name="connsiteX0-1331" fmla="*/ 0 w 21600"/>
                <a:gd name="connsiteY0-1332" fmla="*/ 0 h 35690"/>
                <a:gd name="connsiteX1-1333" fmla="*/ 21600 w 21600"/>
                <a:gd name="connsiteY1-1334" fmla="*/ 0 h 35690"/>
                <a:gd name="connsiteX2-1335" fmla="*/ 19665 w 21600"/>
                <a:gd name="connsiteY2-1336" fmla="*/ 18824 h 35690"/>
                <a:gd name="connsiteX3-1337" fmla="*/ 17978 w 21600"/>
                <a:gd name="connsiteY3-1338" fmla="*/ 10324 h 35690"/>
                <a:gd name="connsiteX4-1339" fmla="*/ 15952 w 21600"/>
                <a:gd name="connsiteY4-1340" fmla="*/ 23679 h 35690"/>
                <a:gd name="connsiteX5-1341" fmla="*/ 13440 w 21600"/>
                <a:gd name="connsiteY5-1342" fmla="*/ 10184 h 35690"/>
                <a:gd name="connsiteX6-1343" fmla="*/ 11153 w 21600"/>
                <a:gd name="connsiteY6-1344" fmla="*/ 22182 h 35690"/>
                <a:gd name="connsiteX7-1345" fmla="*/ 8824 w 21600"/>
                <a:gd name="connsiteY7-1346" fmla="*/ 9184 h 35690"/>
                <a:gd name="connsiteX8-1347" fmla="*/ 6337 w 21600"/>
                <a:gd name="connsiteY8-1348" fmla="*/ 35690 h 35690"/>
                <a:gd name="connsiteX9-1349" fmla="*/ 3608 w 21600"/>
                <a:gd name="connsiteY9-1350" fmla="*/ 14522 h 35690"/>
                <a:gd name="connsiteX10-1351" fmla="*/ 0 w 21600"/>
                <a:gd name="connsiteY10-1352" fmla="*/ 20172 h 35690"/>
                <a:gd name="connsiteX11-1353" fmla="*/ 0 w 21600"/>
                <a:gd name="connsiteY11-1354" fmla="*/ 0 h 35690"/>
                <a:gd name="connsiteX0-1355" fmla="*/ 0 w 21600"/>
                <a:gd name="connsiteY0-1356" fmla="*/ 0 h 35690"/>
                <a:gd name="connsiteX1-1357" fmla="*/ 21600 w 21600"/>
                <a:gd name="connsiteY1-1358" fmla="*/ 0 h 35690"/>
                <a:gd name="connsiteX2-1359" fmla="*/ 19665 w 21600"/>
                <a:gd name="connsiteY2-1360" fmla="*/ 18824 h 35690"/>
                <a:gd name="connsiteX3-1361" fmla="*/ 17978 w 21600"/>
                <a:gd name="connsiteY3-1362" fmla="*/ 10324 h 35690"/>
                <a:gd name="connsiteX4-1363" fmla="*/ 15952 w 21600"/>
                <a:gd name="connsiteY4-1364" fmla="*/ 23679 h 35690"/>
                <a:gd name="connsiteX5-1365" fmla="*/ 13440 w 21600"/>
                <a:gd name="connsiteY5-1366" fmla="*/ 10184 h 35690"/>
                <a:gd name="connsiteX6-1367" fmla="*/ 11153 w 21600"/>
                <a:gd name="connsiteY6-1368" fmla="*/ 22182 h 35690"/>
                <a:gd name="connsiteX7-1369" fmla="*/ 8824 w 21600"/>
                <a:gd name="connsiteY7-1370" fmla="*/ 9184 h 35690"/>
                <a:gd name="connsiteX8-1371" fmla="*/ 6337 w 21600"/>
                <a:gd name="connsiteY8-1372" fmla="*/ 35690 h 35690"/>
                <a:gd name="connsiteX9-1373" fmla="*/ 3608 w 21600"/>
                <a:gd name="connsiteY9-1374" fmla="*/ 14522 h 35690"/>
                <a:gd name="connsiteX10-1375" fmla="*/ 0 w 21600"/>
                <a:gd name="connsiteY10-1376" fmla="*/ 20172 h 35690"/>
                <a:gd name="connsiteX11-1377" fmla="*/ 0 w 21600"/>
                <a:gd name="connsiteY11-1378" fmla="*/ 0 h 35690"/>
                <a:gd name="connsiteX0-1379" fmla="*/ 0 w 21600"/>
                <a:gd name="connsiteY0-1380" fmla="*/ 0 h 35690"/>
                <a:gd name="connsiteX1-1381" fmla="*/ 21600 w 21600"/>
                <a:gd name="connsiteY1-1382" fmla="*/ 0 h 35690"/>
                <a:gd name="connsiteX2-1383" fmla="*/ 19665 w 21600"/>
                <a:gd name="connsiteY2-1384" fmla="*/ 18824 h 35690"/>
                <a:gd name="connsiteX3-1385" fmla="*/ 17978 w 21600"/>
                <a:gd name="connsiteY3-1386" fmla="*/ 10324 h 35690"/>
                <a:gd name="connsiteX4-1387" fmla="*/ 15952 w 21600"/>
                <a:gd name="connsiteY4-1388" fmla="*/ 23679 h 35690"/>
                <a:gd name="connsiteX5-1389" fmla="*/ 13440 w 21600"/>
                <a:gd name="connsiteY5-1390" fmla="*/ 10184 h 35690"/>
                <a:gd name="connsiteX6-1391" fmla="*/ 11153 w 21600"/>
                <a:gd name="connsiteY6-1392" fmla="*/ 22182 h 35690"/>
                <a:gd name="connsiteX7-1393" fmla="*/ 8824 w 21600"/>
                <a:gd name="connsiteY7-1394" fmla="*/ 9184 h 35690"/>
                <a:gd name="connsiteX8-1395" fmla="*/ 6337 w 21600"/>
                <a:gd name="connsiteY8-1396" fmla="*/ 35690 h 35690"/>
                <a:gd name="connsiteX9-1397" fmla="*/ 3608 w 21600"/>
                <a:gd name="connsiteY9-1398" fmla="*/ 14522 h 35690"/>
                <a:gd name="connsiteX10-1399" fmla="*/ 0 w 21600"/>
                <a:gd name="connsiteY10-1400" fmla="*/ 20172 h 35690"/>
                <a:gd name="connsiteX11-1401" fmla="*/ 0 w 21600"/>
                <a:gd name="connsiteY11-1402" fmla="*/ 0 h 35690"/>
                <a:gd name="connsiteX0-1403" fmla="*/ 0 w 21600"/>
                <a:gd name="connsiteY0-1404" fmla="*/ 0 h 35690"/>
                <a:gd name="connsiteX1-1405" fmla="*/ 21600 w 21600"/>
                <a:gd name="connsiteY1-1406" fmla="*/ 0 h 35690"/>
                <a:gd name="connsiteX2-1407" fmla="*/ 19665 w 21600"/>
                <a:gd name="connsiteY2-1408" fmla="*/ 18824 h 35690"/>
                <a:gd name="connsiteX3-1409" fmla="*/ 17978 w 21600"/>
                <a:gd name="connsiteY3-1410" fmla="*/ 10324 h 35690"/>
                <a:gd name="connsiteX4-1411" fmla="*/ 15952 w 21600"/>
                <a:gd name="connsiteY4-1412" fmla="*/ 23679 h 35690"/>
                <a:gd name="connsiteX5-1413" fmla="*/ 13440 w 21600"/>
                <a:gd name="connsiteY5-1414" fmla="*/ 10184 h 35690"/>
                <a:gd name="connsiteX6-1415" fmla="*/ 11153 w 21600"/>
                <a:gd name="connsiteY6-1416" fmla="*/ 22182 h 35690"/>
                <a:gd name="connsiteX7-1417" fmla="*/ 8824 w 21600"/>
                <a:gd name="connsiteY7-1418" fmla="*/ 9184 h 35690"/>
                <a:gd name="connsiteX8-1419" fmla="*/ 6337 w 21600"/>
                <a:gd name="connsiteY8-1420" fmla="*/ 35690 h 35690"/>
                <a:gd name="connsiteX9-1421" fmla="*/ 3608 w 21600"/>
                <a:gd name="connsiteY9-1422" fmla="*/ 14522 h 35690"/>
                <a:gd name="connsiteX10-1423" fmla="*/ 0 w 21600"/>
                <a:gd name="connsiteY10-1424" fmla="*/ 20172 h 35690"/>
                <a:gd name="connsiteX11-1425" fmla="*/ 0 w 21600"/>
                <a:gd name="connsiteY11-1426" fmla="*/ 0 h 35690"/>
                <a:gd name="connsiteX0-1427" fmla="*/ 0 w 21600"/>
                <a:gd name="connsiteY0-1428" fmla="*/ 0 h 35690"/>
                <a:gd name="connsiteX1-1429" fmla="*/ 21600 w 21600"/>
                <a:gd name="connsiteY1-1430" fmla="*/ 0 h 35690"/>
                <a:gd name="connsiteX2-1431" fmla="*/ 19665 w 21600"/>
                <a:gd name="connsiteY2-1432" fmla="*/ 18824 h 35690"/>
                <a:gd name="connsiteX3-1433" fmla="*/ 17978 w 21600"/>
                <a:gd name="connsiteY3-1434" fmla="*/ 10324 h 35690"/>
                <a:gd name="connsiteX4-1435" fmla="*/ 15952 w 21600"/>
                <a:gd name="connsiteY4-1436" fmla="*/ 23679 h 35690"/>
                <a:gd name="connsiteX5-1437" fmla="*/ 13440 w 21600"/>
                <a:gd name="connsiteY5-1438" fmla="*/ 10184 h 35690"/>
                <a:gd name="connsiteX6-1439" fmla="*/ 11153 w 21600"/>
                <a:gd name="connsiteY6-1440" fmla="*/ 22182 h 35690"/>
                <a:gd name="connsiteX7-1441" fmla="*/ 8824 w 21600"/>
                <a:gd name="connsiteY7-1442" fmla="*/ 9184 h 35690"/>
                <a:gd name="connsiteX8-1443" fmla="*/ 6337 w 21600"/>
                <a:gd name="connsiteY8-1444" fmla="*/ 35690 h 35690"/>
                <a:gd name="connsiteX9-1445" fmla="*/ 3608 w 21600"/>
                <a:gd name="connsiteY9-1446" fmla="*/ 14522 h 35690"/>
                <a:gd name="connsiteX10-1447" fmla="*/ 0 w 21600"/>
                <a:gd name="connsiteY10-1448" fmla="*/ 20172 h 35690"/>
                <a:gd name="connsiteX11-1449" fmla="*/ 0 w 21600"/>
                <a:gd name="connsiteY11-1450" fmla="*/ 0 h 35690"/>
                <a:gd name="connsiteX0-1451" fmla="*/ 0 w 21600"/>
                <a:gd name="connsiteY0-1452" fmla="*/ 0 h 35690"/>
                <a:gd name="connsiteX1-1453" fmla="*/ 21600 w 21600"/>
                <a:gd name="connsiteY1-1454" fmla="*/ 0 h 35690"/>
                <a:gd name="connsiteX2-1455" fmla="*/ 19665 w 21600"/>
                <a:gd name="connsiteY2-1456" fmla="*/ 18824 h 35690"/>
                <a:gd name="connsiteX3-1457" fmla="*/ 17978 w 21600"/>
                <a:gd name="connsiteY3-1458" fmla="*/ 10324 h 35690"/>
                <a:gd name="connsiteX4-1459" fmla="*/ 15952 w 21600"/>
                <a:gd name="connsiteY4-1460" fmla="*/ 23679 h 35690"/>
                <a:gd name="connsiteX5-1461" fmla="*/ 13440 w 21600"/>
                <a:gd name="connsiteY5-1462" fmla="*/ 10184 h 35690"/>
                <a:gd name="connsiteX6-1463" fmla="*/ 11153 w 21600"/>
                <a:gd name="connsiteY6-1464" fmla="*/ 22182 h 35690"/>
                <a:gd name="connsiteX7-1465" fmla="*/ 8824 w 21600"/>
                <a:gd name="connsiteY7-1466" fmla="*/ 9184 h 35690"/>
                <a:gd name="connsiteX8-1467" fmla="*/ 6337 w 21600"/>
                <a:gd name="connsiteY8-1468" fmla="*/ 35690 h 35690"/>
                <a:gd name="connsiteX9-1469" fmla="*/ 3608 w 21600"/>
                <a:gd name="connsiteY9-1470" fmla="*/ 14522 h 35690"/>
                <a:gd name="connsiteX10-1471" fmla="*/ 1800 w 21600"/>
                <a:gd name="connsiteY10-1472" fmla="*/ 20039 h 35690"/>
                <a:gd name="connsiteX11-1473" fmla="*/ 0 w 21600"/>
                <a:gd name="connsiteY11-1474" fmla="*/ 0 h 35690"/>
                <a:gd name="connsiteX0-1475" fmla="*/ 0 w 21600"/>
                <a:gd name="connsiteY0-1476" fmla="*/ 0 h 35690"/>
                <a:gd name="connsiteX1-1477" fmla="*/ 21600 w 21600"/>
                <a:gd name="connsiteY1-1478" fmla="*/ 0 h 35690"/>
                <a:gd name="connsiteX2-1479" fmla="*/ 19665 w 21600"/>
                <a:gd name="connsiteY2-1480" fmla="*/ 18824 h 35690"/>
                <a:gd name="connsiteX3-1481" fmla="*/ 17978 w 21600"/>
                <a:gd name="connsiteY3-1482" fmla="*/ 10324 h 35690"/>
                <a:gd name="connsiteX4-1483" fmla="*/ 15952 w 21600"/>
                <a:gd name="connsiteY4-1484" fmla="*/ 23679 h 35690"/>
                <a:gd name="connsiteX5-1485" fmla="*/ 13440 w 21600"/>
                <a:gd name="connsiteY5-1486" fmla="*/ 10184 h 35690"/>
                <a:gd name="connsiteX6-1487" fmla="*/ 11153 w 21600"/>
                <a:gd name="connsiteY6-1488" fmla="*/ 22182 h 35690"/>
                <a:gd name="connsiteX7-1489" fmla="*/ 8824 w 21600"/>
                <a:gd name="connsiteY7-1490" fmla="*/ 9184 h 35690"/>
                <a:gd name="connsiteX8-1491" fmla="*/ 6337 w 21600"/>
                <a:gd name="connsiteY8-1492" fmla="*/ 35690 h 35690"/>
                <a:gd name="connsiteX9-1493" fmla="*/ 3608 w 21600"/>
                <a:gd name="connsiteY9-1494" fmla="*/ 14522 h 35690"/>
                <a:gd name="connsiteX10-1495" fmla="*/ 1800 w 21600"/>
                <a:gd name="connsiteY10-1496" fmla="*/ 20039 h 35690"/>
                <a:gd name="connsiteX11-1497" fmla="*/ 0 w 21600"/>
                <a:gd name="connsiteY11-1498" fmla="*/ 0 h 35690"/>
                <a:gd name="connsiteX0-1499" fmla="*/ 0 w 21600"/>
                <a:gd name="connsiteY0-1500" fmla="*/ 0 h 35690"/>
                <a:gd name="connsiteX1-1501" fmla="*/ 21600 w 21600"/>
                <a:gd name="connsiteY1-1502" fmla="*/ 0 h 35690"/>
                <a:gd name="connsiteX2-1503" fmla="*/ 19665 w 21600"/>
                <a:gd name="connsiteY2-1504" fmla="*/ 18824 h 35690"/>
                <a:gd name="connsiteX3-1505" fmla="*/ 17978 w 21600"/>
                <a:gd name="connsiteY3-1506" fmla="*/ 10324 h 35690"/>
                <a:gd name="connsiteX4-1507" fmla="*/ 15952 w 21600"/>
                <a:gd name="connsiteY4-1508" fmla="*/ 23679 h 35690"/>
                <a:gd name="connsiteX5-1509" fmla="*/ 13440 w 21600"/>
                <a:gd name="connsiteY5-1510" fmla="*/ 10184 h 35690"/>
                <a:gd name="connsiteX6-1511" fmla="*/ 11153 w 21600"/>
                <a:gd name="connsiteY6-1512" fmla="*/ 22182 h 35690"/>
                <a:gd name="connsiteX7-1513" fmla="*/ 8824 w 21600"/>
                <a:gd name="connsiteY7-1514" fmla="*/ 9184 h 35690"/>
                <a:gd name="connsiteX8-1515" fmla="*/ 6337 w 21600"/>
                <a:gd name="connsiteY8-1516" fmla="*/ 35690 h 35690"/>
                <a:gd name="connsiteX9-1517" fmla="*/ 3608 w 21600"/>
                <a:gd name="connsiteY9-1518" fmla="*/ 14522 h 35690"/>
                <a:gd name="connsiteX10-1519" fmla="*/ 1800 w 21600"/>
                <a:gd name="connsiteY10-1520" fmla="*/ 20039 h 35690"/>
                <a:gd name="connsiteX11-1521" fmla="*/ 0 w 21600"/>
                <a:gd name="connsiteY11-1522" fmla="*/ 0 h 35690"/>
                <a:gd name="connsiteX0-1523" fmla="*/ 0 w 21600"/>
                <a:gd name="connsiteY0-1524" fmla="*/ 0 h 35690"/>
                <a:gd name="connsiteX1-1525" fmla="*/ 21600 w 21600"/>
                <a:gd name="connsiteY1-1526" fmla="*/ 0 h 35690"/>
                <a:gd name="connsiteX2-1527" fmla="*/ 19665 w 21600"/>
                <a:gd name="connsiteY2-1528" fmla="*/ 18824 h 35690"/>
                <a:gd name="connsiteX3-1529" fmla="*/ 17978 w 21600"/>
                <a:gd name="connsiteY3-1530" fmla="*/ 10324 h 35690"/>
                <a:gd name="connsiteX4-1531" fmla="*/ 15952 w 21600"/>
                <a:gd name="connsiteY4-1532" fmla="*/ 23679 h 35690"/>
                <a:gd name="connsiteX5-1533" fmla="*/ 13440 w 21600"/>
                <a:gd name="connsiteY5-1534" fmla="*/ 10184 h 35690"/>
                <a:gd name="connsiteX6-1535" fmla="*/ 11153 w 21600"/>
                <a:gd name="connsiteY6-1536" fmla="*/ 22182 h 35690"/>
                <a:gd name="connsiteX7-1537" fmla="*/ 8824 w 21600"/>
                <a:gd name="connsiteY7-1538" fmla="*/ 9184 h 35690"/>
                <a:gd name="connsiteX8-1539" fmla="*/ 6337 w 21600"/>
                <a:gd name="connsiteY8-1540" fmla="*/ 35690 h 35690"/>
                <a:gd name="connsiteX9-1541" fmla="*/ 3608 w 21600"/>
                <a:gd name="connsiteY9-1542" fmla="*/ 14522 h 35690"/>
                <a:gd name="connsiteX10-1543" fmla="*/ 1800 w 21600"/>
                <a:gd name="connsiteY10-1544" fmla="*/ 20039 h 35690"/>
                <a:gd name="connsiteX11-1545" fmla="*/ 0 w 21600"/>
                <a:gd name="connsiteY11-1546" fmla="*/ 0 h 35690"/>
                <a:gd name="connsiteX0-1547" fmla="*/ 0 w 21600"/>
                <a:gd name="connsiteY0-1548" fmla="*/ 0 h 35690"/>
                <a:gd name="connsiteX1-1549" fmla="*/ 21600 w 21600"/>
                <a:gd name="connsiteY1-1550" fmla="*/ 0 h 35690"/>
                <a:gd name="connsiteX2-1551" fmla="*/ 19665 w 21600"/>
                <a:gd name="connsiteY2-1552" fmla="*/ 18824 h 35690"/>
                <a:gd name="connsiteX3-1553" fmla="*/ 17978 w 21600"/>
                <a:gd name="connsiteY3-1554" fmla="*/ 10324 h 35690"/>
                <a:gd name="connsiteX4-1555" fmla="*/ 15952 w 21600"/>
                <a:gd name="connsiteY4-1556" fmla="*/ 23679 h 35690"/>
                <a:gd name="connsiteX5-1557" fmla="*/ 13440 w 21600"/>
                <a:gd name="connsiteY5-1558" fmla="*/ 10184 h 35690"/>
                <a:gd name="connsiteX6-1559" fmla="*/ 11153 w 21600"/>
                <a:gd name="connsiteY6-1560" fmla="*/ 22182 h 35690"/>
                <a:gd name="connsiteX7-1561" fmla="*/ 8824 w 21600"/>
                <a:gd name="connsiteY7-1562" fmla="*/ 9184 h 35690"/>
                <a:gd name="connsiteX8-1563" fmla="*/ 6337 w 21600"/>
                <a:gd name="connsiteY8-1564" fmla="*/ 35690 h 35690"/>
                <a:gd name="connsiteX9-1565" fmla="*/ 3608 w 21600"/>
                <a:gd name="connsiteY9-1566" fmla="*/ 14522 h 35690"/>
                <a:gd name="connsiteX10-1567" fmla="*/ 1800 w 21600"/>
                <a:gd name="connsiteY10-1568" fmla="*/ 20039 h 35690"/>
                <a:gd name="connsiteX11-1569" fmla="*/ 0 w 21600"/>
                <a:gd name="connsiteY11-1570" fmla="*/ 0 h 35690"/>
                <a:gd name="connsiteX0-1571" fmla="*/ 0 w 21600"/>
                <a:gd name="connsiteY0-1572" fmla="*/ 0 h 35690"/>
                <a:gd name="connsiteX1-1573" fmla="*/ 21600 w 21600"/>
                <a:gd name="connsiteY1-1574" fmla="*/ 0 h 35690"/>
                <a:gd name="connsiteX2-1575" fmla="*/ 19665 w 21600"/>
                <a:gd name="connsiteY2-1576" fmla="*/ 18824 h 35690"/>
                <a:gd name="connsiteX3-1577" fmla="*/ 17978 w 21600"/>
                <a:gd name="connsiteY3-1578" fmla="*/ 10324 h 35690"/>
                <a:gd name="connsiteX4-1579" fmla="*/ 15952 w 21600"/>
                <a:gd name="connsiteY4-1580" fmla="*/ 23679 h 35690"/>
                <a:gd name="connsiteX5-1581" fmla="*/ 13440 w 21600"/>
                <a:gd name="connsiteY5-1582" fmla="*/ 10184 h 35690"/>
                <a:gd name="connsiteX6-1583" fmla="*/ 11153 w 21600"/>
                <a:gd name="connsiteY6-1584" fmla="*/ 22182 h 35690"/>
                <a:gd name="connsiteX7-1585" fmla="*/ 8824 w 21600"/>
                <a:gd name="connsiteY7-1586" fmla="*/ 9184 h 35690"/>
                <a:gd name="connsiteX8-1587" fmla="*/ 6337 w 21600"/>
                <a:gd name="connsiteY8-1588" fmla="*/ 35690 h 35690"/>
                <a:gd name="connsiteX9-1589" fmla="*/ 3608 w 21600"/>
                <a:gd name="connsiteY9-1590" fmla="*/ 14522 h 35690"/>
                <a:gd name="connsiteX10-1591" fmla="*/ 1800 w 21600"/>
                <a:gd name="connsiteY10-1592" fmla="*/ 20039 h 35690"/>
                <a:gd name="connsiteX11-1593" fmla="*/ 0 w 21600"/>
                <a:gd name="connsiteY11-1594" fmla="*/ 0 h 35690"/>
                <a:gd name="connsiteX0-1595" fmla="*/ 0 w 21600"/>
                <a:gd name="connsiteY0-1596" fmla="*/ 0 h 35690"/>
                <a:gd name="connsiteX1-1597" fmla="*/ 21600 w 21600"/>
                <a:gd name="connsiteY1-1598" fmla="*/ 0 h 35690"/>
                <a:gd name="connsiteX2-1599" fmla="*/ 19665 w 21600"/>
                <a:gd name="connsiteY2-1600" fmla="*/ 18824 h 35690"/>
                <a:gd name="connsiteX3-1601" fmla="*/ 17978 w 21600"/>
                <a:gd name="connsiteY3-1602" fmla="*/ 10324 h 35690"/>
                <a:gd name="connsiteX4-1603" fmla="*/ 15952 w 21600"/>
                <a:gd name="connsiteY4-1604" fmla="*/ 23679 h 35690"/>
                <a:gd name="connsiteX5-1605" fmla="*/ 13440 w 21600"/>
                <a:gd name="connsiteY5-1606" fmla="*/ 10184 h 35690"/>
                <a:gd name="connsiteX6-1607" fmla="*/ 11153 w 21600"/>
                <a:gd name="connsiteY6-1608" fmla="*/ 22182 h 35690"/>
                <a:gd name="connsiteX7-1609" fmla="*/ 8824 w 21600"/>
                <a:gd name="connsiteY7-1610" fmla="*/ 9184 h 35690"/>
                <a:gd name="connsiteX8-1611" fmla="*/ 6337 w 21600"/>
                <a:gd name="connsiteY8-1612" fmla="*/ 35690 h 35690"/>
                <a:gd name="connsiteX9-1613" fmla="*/ 3608 w 21600"/>
                <a:gd name="connsiteY9-1614" fmla="*/ 14522 h 35690"/>
                <a:gd name="connsiteX10-1615" fmla="*/ 1800 w 21600"/>
                <a:gd name="connsiteY10-1616" fmla="*/ 20039 h 35690"/>
                <a:gd name="connsiteX11-1617" fmla="*/ 0 w 21600"/>
                <a:gd name="connsiteY11-1618" fmla="*/ 0 h 35690"/>
                <a:gd name="connsiteX0-1619" fmla="*/ 0 w 21600"/>
                <a:gd name="connsiteY0-1620" fmla="*/ 0 h 35718"/>
                <a:gd name="connsiteX1-1621" fmla="*/ 21600 w 21600"/>
                <a:gd name="connsiteY1-1622" fmla="*/ 0 h 35718"/>
                <a:gd name="connsiteX2-1623" fmla="*/ 19665 w 21600"/>
                <a:gd name="connsiteY2-1624" fmla="*/ 18824 h 35718"/>
                <a:gd name="connsiteX3-1625" fmla="*/ 17978 w 21600"/>
                <a:gd name="connsiteY3-1626" fmla="*/ 10324 h 35718"/>
                <a:gd name="connsiteX4-1627" fmla="*/ 15952 w 21600"/>
                <a:gd name="connsiteY4-1628" fmla="*/ 23679 h 35718"/>
                <a:gd name="connsiteX5-1629" fmla="*/ 13440 w 21600"/>
                <a:gd name="connsiteY5-1630" fmla="*/ 10184 h 35718"/>
                <a:gd name="connsiteX6-1631" fmla="*/ 11153 w 21600"/>
                <a:gd name="connsiteY6-1632" fmla="*/ 22182 h 35718"/>
                <a:gd name="connsiteX7-1633" fmla="*/ 8824 w 21600"/>
                <a:gd name="connsiteY7-1634" fmla="*/ 9184 h 35718"/>
                <a:gd name="connsiteX8-1635" fmla="*/ 6337 w 21600"/>
                <a:gd name="connsiteY8-1636" fmla="*/ 35690 h 35718"/>
                <a:gd name="connsiteX9-1637" fmla="*/ 3989 w 21600"/>
                <a:gd name="connsiteY9-1638" fmla="*/ 14734 h 35718"/>
                <a:gd name="connsiteX10-1639" fmla="*/ 1800 w 21600"/>
                <a:gd name="connsiteY10-1640" fmla="*/ 20039 h 35718"/>
                <a:gd name="connsiteX11-1641" fmla="*/ 0 w 21600"/>
                <a:gd name="connsiteY11-1642" fmla="*/ 0 h 35718"/>
                <a:gd name="connsiteX0-1643" fmla="*/ 0 w 21600"/>
                <a:gd name="connsiteY0-1644" fmla="*/ 0 h 35690"/>
                <a:gd name="connsiteX1-1645" fmla="*/ 21600 w 21600"/>
                <a:gd name="connsiteY1-1646" fmla="*/ 0 h 35690"/>
                <a:gd name="connsiteX2-1647" fmla="*/ 19665 w 21600"/>
                <a:gd name="connsiteY2-1648" fmla="*/ 18824 h 35690"/>
                <a:gd name="connsiteX3-1649" fmla="*/ 17978 w 21600"/>
                <a:gd name="connsiteY3-1650" fmla="*/ 10324 h 35690"/>
                <a:gd name="connsiteX4-1651" fmla="*/ 15952 w 21600"/>
                <a:gd name="connsiteY4-1652" fmla="*/ 23679 h 35690"/>
                <a:gd name="connsiteX5-1653" fmla="*/ 13440 w 21600"/>
                <a:gd name="connsiteY5-1654" fmla="*/ 10184 h 35690"/>
                <a:gd name="connsiteX6-1655" fmla="*/ 11153 w 21600"/>
                <a:gd name="connsiteY6-1656" fmla="*/ 22182 h 35690"/>
                <a:gd name="connsiteX7-1657" fmla="*/ 8824 w 21600"/>
                <a:gd name="connsiteY7-1658" fmla="*/ 9184 h 35690"/>
                <a:gd name="connsiteX8-1659" fmla="*/ 6337 w 21600"/>
                <a:gd name="connsiteY8-1660" fmla="*/ 35690 h 35690"/>
                <a:gd name="connsiteX9-1661" fmla="*/ 3989 w 21600"/>
                <a:gd name="connsiteY9-1662" fmla="*/ 14734 h 35690"/>
                <a:gd name="connsiteX10-1663" fmla="*/ 1800 w 21600"/>
                <a:gd name="connsiteY10-1664" fmla="*/ 20039 h 35690"/>
                <a:gd name="connsiteX11-1665" fmla="*/ 0 w 21600"/>
                <a:gd name="connsiteY11-1666" fmla="*/ 0 h 35690"/>
                <a:gd name="connsiteX0-1667" fmla="*/ 0 w 21600"/>
                <a:gd name="connsiteY0-1668" fmla="*/ 0 h 35690"/>
                <a:gd name="connsiteX1-1669" fmla="*/ 21600 w 21600"/>
                <a:gd name="connsiteY1-1670" fmla="*/ 0 h 35690"/>
                <a:gd name="connsiteX2-1671" fmla="*/ 19665 w 21600"/>
                <a:gd name="connsiteY2-1672" fmla="*/ 18824 h 35690"/>
                <a:gd name="connsiteX3-1673" fmla="*/ 17978 w 21600"/>
                <a:gd name="connsiteY3-1674" fmla="*/ 10324 h 35690"/>
                <a:gd name="connsiteX4-1675" fmla="*/ 15952 w 21600"/>
                <a:gd name="connsiteY4-1676" fmla="*/ 23679 h 35690"/>
                <a:gd name="connsiteX5-1677" fmla="*/ 13440 w 21600"/>
                <a:gd name="connsiteY5-1678" fmla="*/ 10184 h 35690"/>
                <a:gd name="connsiteX6-1679" fmla="*/ 11153 w 21600"/>
                <a:gd name="connsiteY6-1680" fmla="*/ 22182 h 35690"/>
                <a:gd name="connsiteX7-1681" fmla="*/ 8824 w 21600"/>
                <a:gd name="connsiteY7-1682" fmla="*/ 9184 h 35690"/>
                <a:gd name="connsiteX8-1683" fmla="*/ 6337 w 21600"/>
                <a:gd name="connsiteY8-1684" fmla="*/ 35690 h 35690"/>
                <a:gd name="connsiteX9-1685" fmla="*/ 3989 w 21600"/>
                <a:gd name="connsiteY9-1686" fmla="*/ 14734 h 35690"/>
                <a:gd name="connsiteX10-1687" fmla="*/ 1800 w 21600"/>
                <a:gd name="connsiteY10-1688" fmla="*/ 20039 h 35690"/>
                <a:gd name="connsiteX11-1689" fmla="*/ 0 w 21600"/>
                <a:gd name="connsiteY11-1690" fmla="*/ 0 h 35690"/>
                <a:gd name="connsiteX0-1691" fmla="*/ 0 w 21600"/>
                <a:gd name="connsiteY0-1692" fmla="*/ 0 h 35690"/>
                <a:gd name="connsiteX1-1693" fmla="*/ 21600 w 21600"/>
                <a:gd name="connsiteY1-1694" fmla="*/ 0 h 35690"/>
                <a:gd name="connsiteX2-1695" fmla="*/ 19665 w 21600"/>
                <a:gd name="connsiteY2-1696" fmla="*/ 18824 h 35690"/>
                <a:gd name="connsiteX3-1697" fmla="*/ 17978 w 21600"/>
                <a:gd name="connsiteY3-1698" fmla="*/ 10324 h 35690"/>
                <a:gd name="connsiteX4-1699" fmla="*/ 15952 w 21600"/>
                <a:gd name="connsiteY4-1700" fmla="*/ 23679 h 35690"/>
                <a:gd name="connsiteX5-1701" fmla="*/ 13440 w 21600"/>
                <a:gd name="connsiteY5-1702" fmla="*/ 10184 h 35690"/>
                <a:gd name="connsiteX6-1703" fmla="*/ 11153 w 21600"/>
                <a:gd name="connsiteY6-1704" fmla="*/ 22182 h 35690"/>
                <a:gd name="connsiteX7-1705" fmla="*/ 8824 w 21600"/>
                <a:gd name="connsiteY7-1706" fmla="*/ 9184 h 35690"/>
                <a:gd name="connsiteX8-1707" fmla="*/ 6337 w 21600"/>
                <a:gd name="connsiteY8-1708" fmla="*/ 35690 h 35690"/>
                <a:gd name="connsiteX9-1709" fmla="*/ 3687 w 21600"/>
                <a:gd name="connsiteY9-1710" fmla="*/ 10140 h 35690"/>
                <a:gd name="connsiteX10-1711" fmla="*/ 1800 w 21600"/>
                <a:gd name="connsiteY10-1712" fmla="*/ 20039 h 35690"/>
                <a:gd name="connsiteX11-1713" fmla="*/ 0 w 21600"/>
                <a:gd name="connsiteY11-1714" fmla="*/ 0 h 35690"/>
                <a:gd name="connsiteX0-1715" fmla="*/ 0 w 21600"/>
                <a:gd name="connsiteY0-1716" fmla="*/ 0 h 35690"/>
                <a:gd name="connsiteX1-1717" fmla="*/ 21600 w 21600"/>
                <a:gd name="connsiteY1-1718" fmla="*/ 0 h 35690"/>
                <a:gd name="connsiteX2-1719" fmla="*/ 19665 w 21600"/>
                <a:gd name="connsiteY2-1720" fmla="*/ 18824 h 35690"/>
                <a:gd name="connsiteX3-1721" fmla="*/ 17978 w 21600"/>
                <a:gd name="connsiteY3-1722" fmla="*/ 10324 h 35690"/>
                <a:gd name="connsiteX4-1723" fmla="*/ 15952 w 21600"/>
                <a:gd name="connsiteY4-1724" fmla="*/ 23679 h 35690"/>
                <a:gd name="connsiteX5-1725" fmla="*/ 13440 w 21600"/>
                <a:gd name="connsiteY5-1726" fmla="*/ 10184 h 35690"/>
                <a:gd name="connsiteX6-1727" fmla="*/ 11153 w 21600"/>
                <a:gd name="connsiteY6-1728" fmla="*/ 22182 h 35690"/>
                <a:gd name="connsiteX7-1729" fmla="*/ 8824 w 21600"/>
                <a:gd name="connsiteY7-1730" fmla="*/ 9184 h 35690"/>
                <a:gd name="connsiteX8-1731" fmla="*/ 6337 w 21600"/>
                <a:gd name="connsiteY8-1732" fmla="*/ 35690 h 35690"/>
                <a:gd name="connsiteX9-1733" fmla="*/ 3687 w 21600"/>
                <a:gd name="connsiteY9-1734" fmla="*/ 10140 h 35690"/>
                <a:gd name="connsiteX10-1735" fmla="*/ 1752 w 21600"/>
                <a:gd name="connsiteY10-1736" fmla="*/ 20110 h 35690"/>
                <a:gd name="connsiteX11-1737" fmla="*/ 0 w 21600"/>
                <a:gd name="connsiteY11-1738" fmla="*/ 0 h 35690"/>
                <a:gd name="connsiteX0-1739" fmla="*/ 0 w 21600"/>
                <a:gd name="connsiteY0-1740" fmla="*/ 0 h 35690"/>
                <a:gd name="connsiteX1-1741" fmla="*/ 21600 w 21600"/>
                <a:gd name="connsiteY1-1742" fmla="*/ 0 h 35690"/>
                <a:gd name="connsiteX2-1743" fmla="*/ 19665 w 21600"/>
                <a:gd name="connsiteY2-1744" fmla="*/ 18824 h 35690"/>
                <a:gd name="connsiteX3-1745" fmla="*/ 17978 w 21600"/>
                <a:gd name="connsiteY3-1746" fmla="*/ 10324 h 35690"/>
                <a:gd name="connsiteX4-1747" fmla="*/ 15952 w 21600"/>
                <a:gd name="connsiteY4-1748" fmla="*/ 23679 h 35690"/>
                <a:gd name="connsiteX5-1749" fmla="*/ 13440 w 21600"/>
                <a:gd name="connsiteY5-1750" fmla="*/ 10184 h 35690"/>
                <a:gd name="connsiteX6-1751" fmla="*/ 11153 w 21600"/>
                <a:gd name="connsiteY6-1752" fmla="*/ 22182 h 35690"/>
                <a:gd name="connsiteX7-1753" fmla="*/ 8824 w 21600"/>
                <a:gd name="connsiteY7-1754" fmla="*/ 9184 h 35690"/>
                <a:gd name="connsiteX8-1755" fmla="*/ 6337 w 21600"/>
                <a:gd name="connsiteY8-1756" fmla="*/ 35690 h 35690"/>
                <a:gd name="connsiteX9-1757" fmla="*/ 3687 w 21600"/>
                <a:gd name="connsiteY9-1758" fmla="*/ 10140 h 35690"/>
                <a:gd name="connsiteX10-1759" fmla="*/ 1752 w 21600"/>
                <a:gd name="connsiteY10-1760" fmla="*/ 20110 h 35690"/>
                <a:gd name="connsiteX11-1761" fmla="*/ 0 w 21600"/>
                <a:gd name="connsiteY11-1762" fmla="*/ 0 h 35690"/>
                <a:gd name="connsiteX0-1763" fmla="*/ 0 w 21600"/>
                <a:gd name="connsiteY0-1764" fmla="*/ 0 h 35690"/>
                <a:gd name="connsiteX1-1765" fmla="*/ 21600 w 21600"/>
                <a:gd name="connsiteY1-1766" fmla="*/ 0 h 35690"/>
                <a:gd name="connsiteX2-1767" fmla="*/ 19665 w 21600"/>
                <a:gd name="connsiteY2-1768" fmla="*/ 18824 h 35690"/>
                <a:gd name="connsiteX3-1769" fmla="*/ 17978 w 21600"/>
                <a:gd name="connsiteY3-1770" fmla="*/ 10324 h 35690"/>
                <a:gd name="connsiteX4-1771" fmla="*/ 15952 w 21600"/>
                <a:gd name="connsiteY4-1772" fmla="*/ 23679 h 35690"/>
                <a:gd name="connsiteX5-1773" fmla="*/ 13440 w 21600"/>
                <a:gd name="connsiteY5-1774" fmla="*/ 10184 h 35690"/>
                <a:gd name="connsiteX6-1775" fmla="*/ 11153 w 21600"/>
                <a:gd name="connsiteY6-1776" fmla="*/ 22182 h 35690"/>
                <a:gd name="connsiteX7-1777" fmla="*/ 8824 w 21600"/>
                <a:gd name="connsiteY7-1778" fmla="*/ 9184 h 35690"/>
                <a:gd name="connsiteX8-1779" fmla="*/ 6337 w 21600"/>
                <a:gd name="connsiteY8-1780" fmla="*/ 35690 h 35690"/>
                <a:gd name="connsiteX9-1781" fmla="*/ 3687 w 21600"/>
                <a:gd name="connsiteY9-1782" fmla="*/ 10140 h 35690"/>
                <a:gd name="connsiteX10-1783" fmla="*/ 1752 w 21600"/>
                <a:gd name="connsiteY10-1784" fmla="*/ 20110 h 35690"/>
                <a:gd name="connsiteX11-1785" fmla="*/ 0 w 21600"/>
                <a:gd name="connsiteY11-1786" fmla="*/ 0 h 35690"/>
                <a:gd name="connsiteX0-1787" fmla="*/ 0 w 21600"/>
                <a:gd name="connsiteY0-1788" fmla="*/ 0 h 35690"/>
                <a:gd name="connsiteX1-1789" fmla="*/ 21600 w 21600"/>
                <a:gd name="connsiteY1-1790" fmla="*/ 0 h 35690"/>
                <a:gd name="connsiteX2-1791" fmla="*/ 19665 w 21600"/>
                <a:gd name="connsiteY2-1792" fmla="*/ 18824 h 35690"/>
                <a:gd name="connsiteX3-1793" fmla="*/ 17978 w 21600"/>
                <a:gd name="connsiteY3-1794" fmla="*/ 10324 h 35690"/>
                <a:gd name="connsiteX4-1795" fmla="*/ 15952 w 21600"/>
                <a:gd name="connsiteY4-1796" fmla="*/ 23679 h 35690"/>
                <a:gd name="connsiteX5-1797" fmla="*/ 13440 w 21600"/>
                <a:gd name="connsiteY5-1798" fmla="*/ 10184 h 35690"/>
                <a:gd name="connsiteX6-1799" fmla="*/ 11153 w 21600"/>
                <a:gd name="connsiteY6-1800" fmla="*/ 22182 h 35690"/>
                <a:gd name="connsiteX7-1801" fmla="*/ 8824 w 21600"/>
                <a:gd name="connsiteY7-1802" fmla="*/ 9184 h 35690"/>
                <a:gd name="connsiteX8-1803" fmla="*/ 6337 w 21600"/>
                <a:gd name="connsiteY8-1804" fmla="*/ 35690 h 35690"/>
                <a:gd name="connsiteX9-1805" fmla="*/ 3687 w 21600"/>
                <a:gd name="connsiteY9-1806" fmla="*/ 10140 h 35690"/>
                <a:gd name="connsiteX10-1807" fmla="*/ 1752 w 21600"/>
                <a:gd name="connsiteY10-1808" fmla="*/ 20110 h 35690"/>
                <a:gd name="connsiteX11-1809" fmla="*/ 0 w 21600"/>
                <a:gd name="connsiteY11-1810" fmla="*/ 0 h 35690"/>
                <a:gd name="connsiteX0-1811" fmla="*/ 0 w 21600"/>
                <a:gd name="connsiteY0-1812" fmla="*/ 0 h 35690"/>
                <a:gd name="connsiteX1-1813" fmla="*/ 21600 w 21600"/>
                <a:gd name="connsiteY1-1814" fmla="*/ 0 h 35690"/>
                <a:gd name="connsiteX2-1815" fmla="*/ 19665 w 21600"/>
                <a:gd name="connsiteY2-1816" fmla="*/ 18824 h 35690"/>
                <a:gd name="connsiteX3-1817" fmla="*/ 17978 w 21600"/>
                <a:gd name="connsiteY3-1818" fmla="*/ 10324 h 35690"/>
                <a:gd name="connsiteX4-1819" fmla="*/ 15952 w 21600"/>
                <a:gd name="connsiteY4-1820" fmla="*/ 23679 h 35690"/>
                <a:gd name="connsiteX5-1821" fmla="*/ 13440 w 21600"/>
                <a:gd name="connsiteY5-1822" fmla="*/ 10184 h 35690"/>
                <a:gd name="connsiteX6-1823" fmla="*/ 11153 w 21600"/>
                <a:gd name="connsiteY6-1824" fmla="*/ 22182 h 35690"/>
                <a:gd name="connsiteX7-1825" fmla="*/ 8824 w 21600"/>
                <a:gd name="connsiteY7-1826" fmla="*/ 9184 h 35690"/>
                <a:gd name="connsiteX8-1827" fmla="*/ 6337 w 21600"/>
                <a:gd name="connsiteY8-1828" fmla="*/ 35690 h 35690"/>
                <a:gd name="connsiteX9-1829" fmla="*/ 3687 w 21600"/>
                <a:gd name="connsiteY9-1830" fmla="*/ 10140 h 35690"/>
                <a:gd name="connsiteX10-1831" fmla="*/ 1752 w 21600"/>
                <a:gd name="connsiteY10-1832" fmla="*/ 20110 h 35690"/>
                <a:gd name="connsiteX11-1833" fmla="*/ 0 w 21600"/>
                <a:gd name="connsiteY11-1834" fmla="*/ 0 h 35690"/>
                <a:gd name="connsiteX0-1835" fmla="*/ 0 w 21600"/>
                <a:gd name="connsiteY0-1836" fmla="*/ 0 h 35690"/>
                <a:gd name="connsiteX1-1837" fmla="*/ 21600 w 21600"/>
                <a:gd name="connsiteY1-1838" fmla="*/ 0 h 35690"/>
                <a:gd name="connsiteX2-1839" fmla="*/ 19665 w 21600"/>
                <a:gd name="connsiteY2-1840" fmla="*/ 18824 h 35690"/>
                <a:gd name="connsiteX3-1841" fmla="*/ 17978 w 21600"/>
                <a:gd name="connsiteY3-1842" fmla="*/ 10324 h 35690"/>
                <a:gd name="connsiteX4-1843" fmla="*/ 15952 w 21600"/>
                <a:gd name="connsiteY4-1844" fmla="*/ 23679 h 35690"/>
                <a:gd name="connsiteX5-1845" fmla="*/ 13440 w 21600"/>
                <a:gd name="connsiteY5-1846" fmla="*/ 10184 h 35690"/>
                <a:gd name="connsiteX6-1847" fmla="*/ 11153 w 21600"/>
                <a:gd name="connsiteY6-1848" fmla="*/ 22182 h 35690"/>
                <a:gd name="connsiteX7-1849" fmla="*/ 8824 w 21600"/>
                <a:gd name="connsiteY7-1850" fmla="*/ 9184 h 35690"/>
                <a:gd name="connsiteX8-1851" fmla="*/ 6337 w 21600"/>
                <a:gd name="connsiteY8-1852" fmla="*/ 35690 h 35690"/>
                <a:gd name="connsiteX9-1853" fmla="*/ 3687 w 21600"/>
                <a:gd name="connsiteY9-1854" fmla="*/ 10140 h 35690"/>
                <a:gd name="connsiteX10-1855" fmla="*/ 1752 w 21600"/>
                <a:gd name="connsiteY10-1856" fmla="*/ 20110 h 35690"/>
                <a:gd name="connsiteX11-1857" fmla="*/ 0 w 21600"/>
                <a:gd name="connsiteY11-1858" fmla="*/ 0 h 35690"/>
                <a:gd name="connsiteX0-1859" fmla="*/ 0 w 21600"/>
                <a:gd name="connsiteY0-1860" fmla="*/ 0 h 35690"/>
                <a:gd name="connsiteX1-1861" fmla="*/ 21600 w 21600"/>
                <a:gd name="connsiteY1-1862" fmla="*/ 0 h 35690"/>
                <a:gd name="connsiteX2-1863" fmla="*/ 19665 w 21600"/>
                <a:gd name="connsiteY2-1864" fmla="*/ 18824 h 35690"/>
                <a:gd name="connsiteX3-1865" fmla="*/ 17978 w 21600"/>
                <a:gd name="connsiteY3-1866" fmla="*/ 10324 h 35690"/>
                <a:gd name="connsiteX4-1867" fmla="*/ 15952 w 21600"/>
                <a:gd name="connsiteY4-1868" fmla="*/ 23679 h 35690"/>
                <a:gd name="connsiteX5-1869" fmla="*/ 13440 w 21600"/>
                <a:gd name="connsiteY5-1870" fmla="*/ 10184 h 35690"/>
                <a:gd name="connsiteX6-1871" fmla="*/ 11153 w 21600"/>
                <a:gd name="connsiteY6-1872" fmla="*/ 22182 h 35690"/>
                <a:gd name="connsiteX7-1873" fmla="*/ 9078 w 21600"/>
                <a:gd name="connsiteY7-1874" fmla="*/ 9184 h 35690"/>
                <a:gd name="connsiteX8-1875" fmla="*/ 6337 w 21600"/>
                <a:gd name="connsiteY8-1876" fmla="*/ 35690 h 35690"/>
                <a:gd name="connsiteX9-1877" fmla="*/ 3687 w 21600"/>
                <a:gd name="connsiteY9-1878" fmla="*/ 10140 h 35690"/>
                <a:gd name="connsiteX10-1879" fmla="*/ 1752 w 21600"/>
                <a:gd name="connsiteY10-1880" fmla="*/ 20110 h 35690"/>
                <a:gd name="connsiteX11-1881" fmla="*/ 0 w 21600"/>
                <a:gd name="connsiteY11-1882" fmla="*/ 0 h 35690"/>
                <a:gd name="connsiteX0-1883" fmla="*/ 0 w 21600"/>
                <a:gd name="connsiteY0-1884" fmla="*/ 0 h 35690"/>
                <a:gd name="connsiteX1-1885" fmla="*/ 21600 w 21600"/>
                <a:gd name="connsiteY1-1886" fmla="*/ 0 h 35690"/>
                <a:gd name="connsiteX2-1887" fmla="*/ 19665 w 21600"/>
                <a:gd name="connsiteY2-1888" fmla="*/ 18824 h 35690"/>
                <a:gd name="connsiteX3-1889" fmla="*/ 17978 w 21600"/>
                <a:gd name="connsiteY3-1890" fmla="*/ 10324 h 35690"/>
                <a:gd name="connsiteX4-1891" fmla="*/ 15952 w 21600"/>
                <a:gd name="connsiteY4-1892" fmla="*/ 23679 h 35690"/>
                <a:gd name="connsiteX5-1893" fmla="*/ 13837 w 21600"/>
                <a:gd name="connsiteY5-1894" fmla="*/ 10184 h 35690"/>
                <a:gd name="connsiteX6-1895" fmla="*/ 11153 w 21600"/>
                <a:gd name="connsiteY6-1896" fmla="*/ 22182 h 35690"/>
                <a:gd name="connsiteX7-1897" fmla="*/ 9078 w 21600"/>
                <a:gd name="connsiteY7-1898" fmla="*/ 9184 h 35690"/>
                <a:gd name="connsiteX8-1899" fmla="*/ 6337 w 21600"/>
                <a:gd name="connsiteY8-1900" fmla="*/ 35690 h 35690"/>
                <a:gd name="connsiteX9-1901" fmla="*/ 3687 w 21600"/>
                <a:gd name="connsiteY9-1902" fmla="*/ 10140 h 35690"/>
                <a:gd name="connsiteX10-1903" fmla="*/ 1752 w 21600"/>
                <a:gd name="connsiteY10-1904" fmla="*/ 20110 h 35690"/>
                <a:gd name="connsiteX11-1905" fmla="*/ 0 w 21600"/>
                <a:gd name="connsiteY11-1906" fmla="*/ 0 h 35690"/>
                <a:gd name="connsiteX0-1907" fmla="*/ 0 w 21600"/>
                <a:gd name="connsiteY0-1908" fmla="*/ 0 h 35690"/>
                <a:gd name="connsiteX1-1909" fmla="*/ 21600 w 21600"/>
                <a:gd name="connsiteY1-1910" fmla="*/ 0 h 35690"/>
                <a:gd name="connsiteX2-1911" fmla="*/ 19665 w 21600"/>
                <a:gd name="connsiteY2-1912" fmla="*/ 18824 h 35690"/>
                <a:gd name="connsiteX3-1913" fmla="*/ 17978 w 21600"/>
                <a:gd name="connsiteY3-1914" fmla="*/ 10324 h 35690"/>
                <a:gd name="connsiteX4-1915" fmla="*/ 15952 w 21600"/>
                <a:gd name="connsiteY4-1916" fmla="*/ 23679 h 35690"/>
                <a:gd name="connsiteX5-1917" fmla="*/ 13837 w 21600"/>
                <a:gd name="connsiteY5-1918" fmla="*/ 10184 h 35690"/>
                <a:gd name="connsiteX6-1919" fmla="*/ 11344 w 21600"/>
                <a:gd name="connsiteY6-1920" fmla="*/ 22182 h 35690"/>
                <a:gd name="connsiteX7-1921" fmla="*/ 9078 w 21600"/>
                <a:gd name="connsiteY7-1922" fmla="*/ 9184 h 35690"/>
                <a:gd name="connsiteX8-1923" fmla="*/ 6337 w 21600"/>
                <a:gd name="connsiteY8-1924" fmla="*/ 35690 h 35690"/>
                <a:gd name="connsiteX9-1925" fmla="*/ 3687 w 21600"/>
                <a:gd name="connsiteY9-1926" fmla="*/ 10140 h 35690"/>
                <a:gd name="connsiteX10-1927" fmla="*/ 1752 w 21600"/>
                <a:gd name="connsiteY10-1928" fmla="*/ 20110 h 35690"/>
                <a:gd name="connsiteX11-1929" fmla="*/ 0 w 21600"/>
                <a:gd name="connsiteY11-1930" fmla="*/ 0 h 35690"/>
                <a:gd name="connsiteX0-1931" fmla="*/ 0 w 21600"/>
                <a:gd name="connsiteY0-1932" fmla="*/ 0 h 35690"/>
                <a:gd name="connsiteX1-1933" fmla="*/ 21600 w 21600"/>
                <a:gd name="connsiteY1-1934" fmla="*/ 0 h 35690"/>
                <a:gd name="connsiteX2-1935" fmla="*/ 19665 w 21600"/>
                <a:gd name="connsiteY2-1936" fmla="*/ 18824 h 35690"/>
                <a:gd name="connsiteX3-1937" fmla="*/ 17978 w 21600"/>
                <a:gd name="connsiteY3-1938" fmla="*/ 10324 h 35690"/>
                <a:gd name="connsiteX4-1939" fmla="*/ 15952 w 21600"/>
                <a:gd name="connsiteY4-1940" fmla="*/ 23679 h 35690"/>
                <a:gd name="connsiteX5-1941" fmla="*/ 13726 w 21600"/>
                <a:gd name="connsiteY5-1942" fmla="*/ 9407 h 35690"/>
                <a:gd name="connsiteX6-1943" fmla="*/ 11344 w 21600"/>
                <a:gd name="connsiteY6-1944" fmla="*/ 22182 h 35690"/>
                <a:gd name="connsiteX7-1945" fmla="*/ 9078 w 21600"/>
                <a:gd name="connsiteY7-1946" fmla="*/ 9184 h 35690"/>
                <a:gd name="connsiteX8-1947" fmla="*/ 6337 w 21600"/>
                <a:gd name="connsiteY8-1948" fmla="*/ 35690 h 35690"/>
                <a:gd name="connsiteX9-1949" fmla="*/ 3687 w 21600"/>
                <a:gd name="connsiteY9-1950" fmla="*/ 10140 h 35690"/>
                <a:gd name="connsiteX10-1951" fmla="*/ 1752 w 21600"/>
                <a:gd name="connsiteY10-1952" fmla="*/ 20110 h 35690"/>
                <a:gd name="connsiteX11-1953" fmla="*/ 0 w 21600"/>
                <a:gd name="connsiteY11-1954" fmla="*/ 0 h 35690"/>
                <a:gd name="connsiteX0-1955" fmla="*/ 0 w 21600"/>
                <a:gd name="connsiteY0-1956" fmla="*/ 0 h 35690"/>
                <a:gd name="connsiteX1-1957" fmla="*/ 21600 w 21600"/>
                <a:gd name="connsiteY1-1958" fmla="*/ 0 h 35690"/>
                <a:gd name="connsiteX2-1959" fmla="*/ 19665 w 21600"/>
                <a:gd name="connsiteY2-1960" fmla="*/ 18824 h 35690"/>
                <a:gd name="connsiteX3-1961" fmla="*/ 17978 w 21600"/>
                <a:gd name="connsiteY3-1962" fmla="*/ 10324 h 35690"/>
                <a:gd name="connsiteX4-1963" fmla="*/ 15952 w 21600"/>
                <a:gd name="connsiteY4-1964" fmla="*/ 23679 h 35690"/>
                <a:gd name="connsiteX5-1965" fmla="*/ 13726 w 21600"/>
                <a:gd name="connsiteY5-1966" fmla="*/ 9407 h 35690"/>
                <a:gd name="connsiteX6-1967" fmla="*/ 11344 w 21600"/>
                <a:gd name="connsiteY6-1968" fmla="*/ 22182 h 35690"/>
                <a:gd name="connsiteX7-1969" fmla="*/ 9078 w 21600"/>
                <a:gd name="connsiteY7-1970" fmla="*/ 9184 h 35690"/>
                <a:gd name="connsiteX8-1971" fmla="*/ 6337 w 21600"/>
                <a:gd name="connsiteY8-1972" fmla="*/ 35690 h 35690"/>
                <a:gd name="connsiteX9-1973" fmla="*/ 3687 w 21600"/>
                <a:gd name="connsiteY9-1974" fmla="*/ 10140 h 35690"/>
                <a:gd name="connsiteX10-1975" fmla="*/ 1752 w 21600"/>
                <a:gd name="connsiteY10-1976" fmla="*/ 20110 h 35690"/>
                <a:gd name="connsiteX11-1977" fmla="*/ 0 w 21600"/>
                <a:gd name="connsiteY11-1978" fmla="*/ 0 h 35690"/>
                <a:gd name="connsiteX0-1979" fmla="*/ 0 w 21600"/>
                <a:gd name="connsiteY0-1980" fmla="*/ 0 h 35690"/>
                <a:gd name="connsiteX1-1981" fmla="*/ 21600 w 21600"/>
                <a:gd name="connsiteY1-1982" fmla="*/ 0 h 35690"/>
                <a:gd name="connsiteX2-1983" fmla="*/ 19449 w 21600"/>
                <a:gd name="connsiteY2-1984" fmla="*/ 12977 h 35690"/>
                <a:gd name="connsiteX3-1985" fmla="*/ 17978 w 21600"/>
                <a:gd name="connsiteY3-1986" fmla="*/ 10324 h 35690"/>
                <a:gd name="connsiteX4-1987" fmla="*/ 15952 w 21600"/>
                <a:gd name="connsiteY4-1988" fmla="*/ 23679 h 35690"/>
                <a:gd name="connsiteX5-1989" fmla="*/ 13726 w 21600"/>
                <a:gd name="connsiteY5-1990" fmla="*/ 9407 h 35690"/>
                <a:gd name="connsiteX6-1991" fmla="*/ 11344 w 21600"/>
                <a:gd name="connsiteY6-1992" fmla="*/ 22182 h 35690"/>
                <a:gd name="connsiteX7-1993" fmla="*/ 9078 w 21600"/>
                <a:gd name="connsiteY7-1994" fmla="*/ 9184 h 35690"/>
                <a:gd name="connsiteX8-1995" fmla="*/ 6337 w 21600"/>
                <a:gd name="connsiteY8-1996" fmla="*/ 35690 h 35690"/>
                <a:gd name="connsiteX9-1997" fmla="*/ 3687 w 21600"/>
                <a:gd name="connsiteY9-1998" fmla="*/ 10140 h 35690"/>
                <a:gd name="connsiteX10-1999" fmla="*/ 1752 w 21600"/>
                <a:gd name="connsiteY10-2000" fmla="*/ 20110 h 35690"/>
                <a:gd name="connsiteX11-2001" fmla="*/ 0 w 21600"/>
                <a:gd name="connsiteY11-2002" fmla="*/ 0 h 35690"/>
                <a:gd name="connsiteX0-2003" fmla="*/ 0 w 21600"/>
                <a:gd name="connsiteY0-2004" fmla="*/ 0 h 35690"/>
                <a:gd name="connsiteX1-2005" fmla="*/ 21600 w 21600"/>
                <a:gd name="connsiteY1-2006" fmla="*/ 0 h 35690"/>
                <a:gd name="connsiteX2-2007" fmla="*/ 19449 w 21600"/>
                <a:gd name="connsiteY2-2008" fmla="*/ 12977 h 35690"/>
                <a:gd name="connsiteX3-2009" fmla="*/ 17978 w 21600"/>
                <a:gd name="connsiteY3-2010" fmla="*/ 10324 h 35690"/>
                <a:gd name="connsiteX4-2011" fmla="*/ 15952 w 21600"/>
                <a:gd name="connsiteY4-2012" fmla="*/ 23679 h 35690"/>
                <a:gd name="connsiteX5-2013" fmla="*/ 13726 w 21600"/>
                <a:gd name="connsiteY5-2014" fmla="*/ 9407 h 35690"/>
                <a:gd name="connsiteX6-2015" fmla="*/ 11344 w 21600"/>
                <a:gd name="connsiteY6-2016" fmla="*/ 22182 h 35690"/>
                <a:gd name="connsiteX7-2017" fmla="*/ 9078 w 21600"/>
                <a:gd name="connsiteY7-2018" fmla="*/ 9184 h 35690"/>
                <a:gd name="connsiteX8-2019" fmla="*/ 6337 w 21600"/>
                <a:gd name="connsiteY8-2020" fmla="*/ 35690 h 35690"/>
                <a:gd name="connsiteX9-2021" fmla="*/ 3687 w 21600"/>
                <a:gd name="connsiteY9-2022" fmla="*/ 10140 h 35690"/>
                <a:gd name="connsiteX10-2023" fmla="*/ 1752 w 21600"/>
                <a:gd name="connsiteY10-2024" fmla="*/ 20110 h 35690"/>
                <a:gd name="connsiteX11-2025" fmla="*/ 0 w 21600"/>
                <a:gd name="connsiteY11-2026" fmla="*/ 0 h 35690"/>
                <a:gd name="connsiteX0-2027" fmla="*/ 0 w 21600"/>
                <a:gd name="connsiteY0-2028" fmla="*/ 0 h 35690"/>
                <a:gd name="connsiteX1-2029" fmla="*/ 21600 w 21600"/>
                <a:gd name="connsiteY1-2030" fmla="*/ 0 h 35690"/>
                <a:gd name="connsiteX2-2031" fmla="*/ 19449 w 21600"/>
                <a:gd name="connsiteY2-2032" fmla="*/ 12977 h 35690"/>
                <a:gd name="connsiteX3-2033" fmla="*/ 17978 w 21600"/>
                <a:gd name="connsiteY3-2034" fmla="*/ 10324 h 35690"/>
                <a:gd name="connsiteX4-2035" fmla="*/ 15952 w 21600"/>
                <a:gd name="connsiteY4-2036" fmla="*/ 23679 h 35690"/>
                <a:gd name="connsiteX5-2037" fmla="*/ 13726 w 21600"/>
                <a:gd name="connsiteY5-2038" fmla="*/ 9407 h 35690"/>
                <a:gd name="connsiteX6-2039" fmla="*/ 11344 w 21600"/>
                <a:gd name="connsiteY6-2040" fmla="*/ 22182 h 35690"/>
                <a:gd name="connsiteX7-2041" fmla="*/ 9078 w 21600"/>
                <a:gd name="connsiteY7-2042" fmla="*/ 9184 h 35690"/>
                <a:gd name="connsiteX8-2043" fmla="*/ 6337 w 21600"/>
                <a:gd name="connsiteY8-2044" fmla="*/ 35690 h 35690"/>
                <a:gd name="connsiteX9-2045" fmla="*/ 3687 w 21600"/>
                <a:gd name="connsiteY9-2046" fmla="*/ 10140 h 35690"/>
                <a:gd name="connsiteX10-2047" fmla="*/ 1752 w 21600"/>
                <a:gd name="connsiteY10-2048" fmla="*/ 20110 h 35690"/>
                <a:gd name="connsiteX11-2049" fmla="*/ 0 w 21600"/>
                <a:gd name="connsiteY11-2050" fmla="*/ 0 h 35690"/>
                <a:gd name="connsiteX0-2051" fmla="*/ 0 w 21600"/>
                <a:gd name="connsiteY0-2052" fmla="*/ 0 h 35690"/>
                <a:gd name="connsiteX1-2053" fmla="*/ 21600 w 21600"/>
                <a:gd name="connsiteY1-2054" fmla="*/ 0 h 35690"/>
                <a:gd name="connsiteX2-2055" fmla="*/ 19449 w 21600"/>
                <a:gd name="connsiteY2-2056" fmla="*/ 12977 h 35690"/>
                <a:gd name="connsiteX3-2057" fmla="*/ 17978 w 21600"/>
                <a:gd name="connsiteY3-2058" fmla="*/ 10324 h 35690"/>
                <a:gd name="connsiteX4-2059" fmla="*/ 15952 w 21600"/>
                <a:gd name="connsiteY4-2060" fmla="*/ 23679 h 35690"/>
                <a:gd name="connsiteX5-2061" fmla="*/ 13726 w 21600"/>
                <a:gd name="connsiteY5-2062" fmla="*/ 9407 h 35690"/>
                <a:gd name="connsiteX6-2063" fmla="*/ 11344 w 21600"/>
                <a:gd name="connsiteY6-2064" fmla="*/ 22182 h 35690"/>
                <a:gd name="connsiteX7-2065" fmla="*/ 9078 w 21600"/>
                <a:gd name="connsiteY7-2066" fmla="*/ 9184 h 35690"/>
                <a:gd name="connsiteX8-2067" fmla="*/ 6337 w 21600"/>
                <a:gd name="connsiteY8-2068" fmla="*/ 35690 h 35690"/>
                <a:gd name="connsiteX9-2069" fmla="*/ 3687 w 21600"/>
                <a:gd name="connsiteY9-2070" fmla="*/ 10140 h 35690"/>
                <a:gd name="connsiteX10-2071" fmla="*/ 1752 w 21600"/>
                <a:gd name="connsiteY10-2072" fmla="*/ 20110 h 35690"/>
                <a:gd name="connsiteX11-2073" fmla="*/ 0 w 21600"/>
                <a:gd name="connsiteY11-2074" fmla="*/ 0 h 35690"/>
                <a:gd name="connsiteX0-2075" fmla="*/ 0 w 21600"/>
                <a:gd name="connsiteY0-2076" fmla="*/ 0 h 35690"/>
                <a:gd name="connsiteX1-2077" fmla="*/ 21600 w 21600"/>
                <a:gd name="connsiteY1-2078" fmla="*/ 0 h 35690"/>
                <a:gd name="connsiteX2-2079" fmla="*/ 19449 w 21600"/>
                <a:gd name="connsiteY2-2080" fmla="*/ 12977 h 35690"/>
                <a:gd name="connsiteX3-2081" fmla="*/ 17978 w 21600"/>
                <a:gd name="connsiteY3-2082" fmla="*/ 10324 h 35690"/>
                <a:gd name="connsiteX4-2083" fmla="*/ 15952 w 21600"/>
                <a:gd name="connsiteY4-2084" fmla="*/ 23679 h 35690"/>
                <a:gd name="connsiteX5-2085" fmla="*/ 13726 w 21600"/>
                <a:gd name="connsiteY5-2086" fmla="*/ 9407 h 35690"/>
                <a:gd name="connsiteX6-2087" fmla="*/ 11344 w 21600"/>
                <a:gd name="connsiteY6-2088" fmla="*/ 22182 h 35690"/>
                <a:gd name="connsiteX7-2089" fmla="*/ 9078 w 21600"/>
                <a:gd name="connsiteY7-2090" fmla="*/ 9184 h 35690"/>
                <a:gd name="connsiteX8-2091" fmla="*/ 6337 w 21600"/>
                <a:gd name="connsiteY8-2092" fmla="*/ 35690 h 35690"/>
                <a:gd name="connsiteX9-2093" fmla="*/ 3687 w 21600"/>
                <a:gd name="connsiteY9-2094" fmla="*/ 10140 h 35690"/>
                <a:gd name="connsiteX10-2095" fmla="*/ 1752 w 21600"/>
                <a:gd name="connsiteY10-2096" fmla="*/ 20110 h 35690"/>
                <a:gd name="connsiteX11-2097" fmla="*/ 0 w 21600"/>
                <a:gd name="connsiteY11-2098" fmla="*/ 0 h 35690"/>
                <a:gd name="connsiteX0-2099" fmla="*/ 0 w 21600"/>
                <a:gd name="connsiteY0-2100" fmla="*/ 0 h 35690"/>
                <a:gd name="connsiteX1-2101" fmla="*/ 21600 w 21600"/>
                <a:gd name="connsiteY1-2102" fmla="*/ 0 h 35690"/>
                <a:gd name="connsiteX2-2103" fmla="*/ 19449 w 21600"/>
                <a:gd name="connsiteY2-2104" fmla="*/ 12977 h 35690"/>
                <a:gd name="connsiteX3-2105" fmla="*/ 17816 w 21600"/>
                <a:gd name="connsiteY3-2106" fmla="*/ 5358 h 35690"/>
                <a:gd name="connsiteX4-2107" fmla="*/ 15952 w 21600"/>
                <a:gd name="connsiteY4-2108" fmla="*/ 23679 h 35690"/>
                <a:gd name="connsiteX5-2109" fmla="*/ 13726 w 21600"/>
                <a:gd name="connsiteY5-2110" fmla="*/ 9407 h 35690"/>
                <a:gd name="connsiteX6-2111" fmla="*/ 11344 w 21600"/>
                <a:gd name="connsiteY6-2112" fmla="*/ 22182 h 35690"/>
                <a:gd name="connsiteX7-2113" fmla="*/ 9078 w 21600"/>
                <a:gd name="connsiteY7-2114" fmla="*/ 9184 h 35690"/>
                <a:gd name="connsiteX8-2115" fmla="*/ 6337 w 21600"/>
                <a:gd name="connsiteY8-2116" fmla="*/ 35690 h 35690"/>
                <a:gd name="connsiteX9-2117" fmla="*/ 3687 w 21600"/>
                <a:gd name="connsiteY9-2118" fmla="*/ 10140 h 35690"/>
                <a:gd name="connsiteX10-2119" fmla="*/ 1752 w 21600"/>
                <a:gd name="connsiteY10-2120" fmla="*/ 20110 h 35690"/>
                <a:gd name="connsiteX11-2121" fmla="*/ 0 w 21600"/>
                <a:gd name="connsiteY11-2122" fmla="*/ 0 h 35690"/>
                <a:gd name="connsiteX0-2123" fmla="*/ 0 w 21600"/>
                <a:gd name="connsiteY0-2124" fmla="*/ 0 h 35690"/>
                <a:gd name="connsiteX1-2125" fmla="*/ 21600 w 21600"/>
                <a:gd name="connsiteY1-2126" fmla="*/ 0 h 35690"/>
                <a:gd name="connsiteX2-2127" fmla="*/ 19449 w 21600"/>
                <a:gd name="connsiteY2-2128" fmla="*/ 12977 h 35690"/>
                <a:gd name="connsiteX3-2129" fmla="*/ 17816 w 21600"/>
                <a:gd name="connsiteY3-2130" fmla="*/ 5358 h 35690"/>
                <a:gd name="connsiteX4-2131" fmla="*/ 17752 w 21600"/>
                <a:gd name="connsiteY4-2132" fmla="*/ 20675 h 35690"/>
                <a:gd name="connsiteX5-2133" fmla="*/ 13726 w 21600"/>
                <a:gd name="connsiteY5-2134" fmla="*/ 9407 h 35690"/>
                <a:gd name="connsiteX6-2135" fmla="*/ 11344 w 21600"/>
                <a:gd name="connsiteY6-2136" fmla="*/ 22182 h 35690"/>
                <a:gd name="connsiteX7-2137" fmla="*/ 9078 w 21600"/>
                <a:gd name="connsiteY7-2138" fmla="*/ 9184 h 35690"/>
                <a:gd name="connsiteX8-2139" fmla="*/ 6337 w 21600"/>
                <a:gd name="connsiteY8-2140" fmla="*/ 35690 h 35690"/>
                <a:gd name="connsiteX9-2141" fmla="*/ 3687 w 21600"/>
                <a:gd name="connsiteY9-2142" fmla="*/ 10140 h 35690"/>
                <a:gd name="connsiteX10-2143" fmla="*/ 1752 w 21600"/>
                <a:gd name="connsiteY10-2144" fmla="*/ 20110 h 35690"/>
                <a:gd name="connsiteX11-2145" fmla="*/ 0 w 21600"/>
                <a:gd name="connsiteY11-2146" fmla="*/ 0 h 35690"/>
                <a:gd name="connsiteX0-2147" fmla="*/ 0 w 21600"/>
                <a:gd name="connsiteY0-2148" fmla="*/ 0 h 35690"/>
                <a:gd name="connsiteX1-2149" fmla="*/ 21600 w 21600"/>
                <a:gd name="connsiteY1-2150" fmla="*/ 0 h 35690"/>
                <a:gd name="connsiteX2-2151" fmla="*/ 20012 w 21600"/>
                <a:gd name="connsiteY2-2152" fmla="*/ 11976 h 35690"/>
                <a:gd name="connsiteX3-2153" fmla="*/ 17816 w 21600"/>
                <a:gd name="connsiteY3-2154" fmla="*/ 5358 h 35690"/>
                <a:gd name="connsiteX4-2155" fmla="*/ 17752 w 21600"/>
                <a:gd name="connsiteY4-2156" fmla="*/ 20675 h 35690"/>
                <a:gd name="connsiteX5-2157" fmla="*/ 13726 w 21600"/>
                <a:gd name="connsiteY5-2158" fmla="*/ 9407 h 35690"/>
                <a:gd name="connsiteX6-2159" fmla="*/ 11344 w 21600"/>
                <a:gd name="connsiteY6-2160" fmla="*/ 22182 h 35690"/>
                <a:gd name="connsiteX7-2161" fmla="*/ 9078 w 21600"/>
                <a:gd name="connsiteY7-2162" fmla="*/ 9184 h 35690"/>
                <a:gd name="connsiteX8-2163" fmla="*/ 6337 w 21600"/>
                <a:gd name="connsiteY8-2164" fmla="*/ 35690 h 35690"/>
                <a:gd name="connsiteX9-2165" fmla="*/ 3687 w 21600"/>
                <a:gd name="connsiteY9-2166" fmla="*/ 10140 h 35690"/>
                <a:gd name="connsiteX10-2167" fmla="*/ 1752 w 21600"/>
                <a:gd name="connsiteY10-2168" fmla="*/ 20110 h 35690"/>
                <a:gd name="connsiteX11-2169" fmla="*/ 0 w 21600"/>
                <a:gd name="connsiteY11-2170" fmla="*/ 0 h 35690"/>
                <a:gd name="connsiteX0-2171" fmla="*/ 0 w 21600"/>
                <a:gd name="connsiteY0-2172" fmla="*/ 0 h 35690"/>
                <a:gd name="connsiteX1-2173" fmla="*/ 21600 w 21600"/>
                <a:gd name="connsiteY1-2174" fmla="*/ 0 h 35690"/>
                <a:gd name="connsiteX2-2175" fmla="*/ 20012 w 21600"/>
                <a:gd name="connsiteY2-2176" fmla="*/ 11976 h 35690"/>
                <a:gd name="connsiteX3-2177" fmla="*/ 17816 w 21600"/>
                <a:gd name="connsiteY3-2178" fmla="*/ 5358 h 35690"/>
                <a:gd name="connsiteX4-2179" fmla="*/ 17752 w 21600"/>
                <a:gd name="connsiteY4-2180" fmla="*/ 20675 h 35690"/>
                <a:gd name="connsiteX5-2181" fmla="*/ 13726 w 21600"/>
                <a:gd name="connsiteY5-2182" fmla="*/ 9407 h 35690"/>
                <a:gd name="connsiteX6-2183" fmla="*/ 11344 w 21600"/>
                <a:gd name="connsiteY6-2184" fmla="*/ 22182 h 35690"/>
                <a:gd name="connsiteX7-2185" fmla="*/ 9078 w 21600"/>
                <a:gd name="connsiteY7-2186" fmla="*/ 9184 h 35690"/>
                <a:gd name="connsiteX8-2187" fmla="*/ 6337 w 21600"/>
                <a:gd name="connsiteY8-2188" fmla="*/ 35690 h 35690"/>
                <a:gd name="connsiteX9-2189" fmla="*/ 3687 w 21600"/>
                <a:gd name="connsiteY9-2190" fmla="*/ 10140 h 35690"/>
                <a:gd name="connsiteX10-2191" fmla="*/ 1752 w 21600"/>
                <a:gd name="connsiteY10-2192" fmla="*/ 20110 h 35690"/>
                <a:gd name="connsiteX11-2193" fmla="*/ 0 w 21600"/>
                <a:gd name="connsiteY11-2194" fmla="*/ 0 h 35690"/>
                <a:gd name="connsiteX0-2195" fmla="*/ 0 w 21600"/>
                <a:gd name="connsiteY0-2196" fmla="*/ 0 h 35690"/>
                <a:gd name="connsiteX1-2197" fmla="*/ 21600 w 21600"/>
                <a:gd name="connsiteY1-2198" fmla="*/ 0 h 35690"/>
                <a:gd name="connsiteX2-2199" fmla="*/ 20012 w 21600"/>
                <a:gd name="connsiteY2-2200" fmla="*/ 11976 h 35690"/>
                <a:gd name="connsiteX3-2201" fmla="*/ 17816 w 21600"/>
                <a:gd name="connsiteY3-2202" fmla="*/ 5358 h 35690"/>
                <a:gd name="connsiteX4-2203" fmla="*/ 17752 w 21600"/>
                <a:gd name="connsiteY4-2204" fmla="*/ 20675 h 35690"/>
                <a:gd name="connsiteX5-2205" fmla="*/ 13726 w 21600"/>
                <a:gd name="connsiteY5-2206" fmla="*/ 9407 h 35690"/>
                <a:gd name="connsiteX6-2207" fmla="*/ 11344 w 21600"/>
                <a:gd name="connsiteY6-2208" fmla="*/ 22182 h 35690"/>
                <a:gd name="connsiteX7-2209" fmla="*/ 9078 w 21600"/>
                <a:gd name="connsiteY7-2210" fmla="*/ 9184 h 35690"/>
                <a:gd name="connsiteX8-2211" fmla="*/ 6337 w 21600"/>
                <a:gd name="connsiteY8-2212" fmla="*/ 35690 h 35690"/>
                <a:gd name="connsiteX9-2213" fmla="*/ 3687 w 21600"/>
                <a:gd name="connsiteY9-2214" fmla="*/ 10140 h 35690"/>
                <a:gd name="connsiteX10-2215" fmla="*/ 1752 w 21600"/>
                <a:gd name="connsiteY10-2216" fmla="*/ 20110 h 35690"/>
                <a:gd name="connsiteX11-2217" fmla="*/ 0 w 21600"/>
                <a:gd name="connsiteY11-2218" fmla="*/ 0 h 35690"/>
                <a:gd name="connsiteX0-2219" fmla="*/ 0 w 21600"/>
                <a:gd name="connsiteY0-2220" fmla="*/ 0 h 35690"/>
                <a:gd name="connsiteX1-2221" fmla="*/ 21600 w 21600"/>
                <a:gd name="connsiteY1-2222" fmla="*/ 0 h 35690"/>
                <a:gd name="connsiteX2-2223" fmla="*/ 20012 w 21600"/>
                <a:gd name="connsiteY2-2224" fmla="*/ 11976 h 35690"/>
                <a:gd name="connsiteX3-2225" fmla="*/ 18806 w 21600"/>
                <a:gd name="connsiteY3-2226" fmla="*/ 4657 h 35690"/>
                <a:gd name="connsiteX4-2227" fmla="*/ 17752 w 21600"/>
                <a:gd name="connsiteY4-2228" fmla="*/ 20675 h 35690"/>
                <a:gd name="connsiteX5-2229" fmla="*/ 13726 w 21600"/>
                <a:gd name="connsiteY5-2230" fmla="*/ 9407 h 35690"/>
                <a:gd name="connsiteX6-2231" fmla="*/ 11344 w 21600"/>
                <a:gd name="connsiteY6-2232" fmla="*/ 22182 h 35690"/>
                <a:gd name="connsiteX7-2233" fmla="*/ 9078 w 21600"/>
                <a:gd name="connsiteY7-2234" fmla="*/ 9184 h 35690"/>
                <a:gd name="connsiteX8-2235" fmla="*/ 6337 w 21600"/>
                <a:gd name="connsiteY8-2236" fmla="*/ 35690 h 35690"/>
                <a:gd name="connsiteX9-2237" fmla="*/ 3687 w 21600"/>
                <a:gd name="connsiteY9-2238" fmla="*/ 10140 h 35690"/>
                <a:gd name="connsiteX10-2239" fmla="*/ 1752 w 21600"/>
                <a:gd name="connsiteY10-2240" fmla="*/ 20110 h 35690"/>
                <a:gd name="connsiteX11-2241" fmla="*/ 0 w 21600"/>
                <a:gd name="connsiteY11-2242" fmla="*/ 0 h 35690"/>
                <a:gd name="connsiteX0-2243" fmla="*/ 0 w 21600"/>
                <a:gd name="connsiteY0-2244" fmla="*/ 0 h 35690"/>
                <a:gd name="connsiteX1-2245" fmla="*/ 21600 w 21600"/>
                <a:gd name="connsiteY1-2246" fmla="*/ 0 h 35690"/>
                <a:gd name="connsiteX2-2247" fmla="*/ 20012 w 21600"/>
                <a:gd name="connsiteY2-2248" fmla="*/ 11976 h 35690"/>
                <a:gd name="connsiteX3-2249" fmla="*/ 18806 w 21600"/>
                <a:gd name="connsiteY3-2250" fmla="*/ 4657 h 35690"/>
                <a:gd name="connsiteX4-2251" fmla="*/ 17752 w 21600"/>
                <a:gd name="connsiteY4-2252" fmla="*/ 20675 h 35690"/>
                <a:gd name="connsiteX5-2253" fmla="*/ 13726 w 21600"/>
                <a:gd name="connsiteY5-2254" fmla="*/ 9407 h 35690"/>
                <a:gd name="connsiteX6-2255" fmla="*/ 11344 w 21600"/>
                <a:gd name="connsiteY6-2256" fmla="*/ 22182 h 35690"/>
                <a:gd name="connsiteX7-2257" fmla="*/ 9078 w 21600"/>
                <a:gd name="connsiteY7-2258" fmla="*/ 9184 h 35690"/>
                <a:gd name="connsiteX8-2259" fmla="*/ 6337 w 21600"/>
                <a:gd name="connsiteY8-2260" fmla="*/ 35690 h 35690"/>
                <a:gd name="connsiteX9-2261" fmla="*/ 3687 w 21600"/>
                <a:gd name="connsiteY9-2262" fmla="*/ 10140 h 35690"/>
                <a:gd name="connsiteX10-2263" fmla="*/ 1752 w 21600"/>
                <a:gd name="connsiteY10-2264" fmla="*/ 20110 h 35690"/>
                <a:gd name="connsiteX11-2265" fmla="*/ 0 w 21600"/>
                <a:gd name="connsiteY11-2266" fmla="*/ 0 h 35690"/>
                <a:gd name="connsiteX0-2267" fmla="*/ 0 w 21600"/>
                <a:gd name="connsiteY0-2268" fmla="*/ 0 h 35690"/>
                <a:gd name="connsiteX1-2269" fmla="*/ 21600 w 21600"/>
                <a:gd name="connsiteY1-2270" fmla="*/ 0 h 35690"/>
                <a:gd name="connsiteX2-2271" fmla="*/ 20012 w 21600"/>
                <a:gd name="connsiteY2-2272" fmla="*/ 11976 h 35690"/>
                <a:gd name="connsiteX3-2273" fmla="*/ 18941 w 21600"/>
                <a:gd name="connsiteY3-2274" fmla="*/ 4757 h 35690"/>
                <a:gd name="connsiteX4-2275" fmla="*/ 17752 w 21600"/>
                <a:gd name="connsiteY4-2276" fmla="*/ 20675 h 35690"/>
                <a:gd name="connsiteX5-2277" fmla="*/ 13726 w 21600"/>
                <a:gd name="connsiteY5-2278" fmla="*/ 9407 h 35690"/>
                <a:gd name="connsiteX6-2279" fmla="*/ 11344 w 21600"/>
                <a:gd name="connsiteY6-2280" fmla="*/ 22182 h 35690"/>
                <a:gd name="connsiteX7-2281" fmla="*/ 9078 w 21600"/>
                <a:gd name="connsiteY7-2282" fmla="*/ 9184 h 35690"/>
                <a:gd name="connsiteX8-2283" fmla="*/ 6337 w 21600"/>
                <a:gd name="connsiteY8-2284" fmla="*/ 35690 h 35690"/>
                <a:gd name="connsiteX9-2285" fmla="*/ 3687 w 21600"/>
                <a:gd name="connsiteY9-2286" fmla="*/ 10140 h 35690"/>
                <a:gd name="connsiteX10-2287" fmla="*/ 1752 w 21600"/>
                <a:gd name="connsiteY10-2288" fmla="*/ 20110 h 35690"/>
                <a:gd name="connsiteX11-2289" fmla="*/ 0 w 21600"/>
                <a:gd name="connsiteY11-2290" fmla="*/ 0 h 35690"/>
                <a:gd name="connsiteX0-2291" fmla="*/ 0 w 21600"/>
                <a:gd name="connsiteY0-2292" fmla="*/ 0 h 35690"/>
                <a:gd name="connsiteX1-2293" fmla="*/ 21600 w 21600"/>
                <a:gd name="connsiteY1-2294" fmla="*/ 0 h 35690"/>
                <a:gd name="connsiteX2-2295" fmla="*/ 20012 w 21600"/>
                <a:gd name="connsiteY2-2296" fmla="*/ 11976 h 35690"/>
                <a:gd name="connsiteX3-2297" fmla="*/ 18941 w 21600"/>
                <a:gd name="connsiteY3-2298" fmla="*/ 4757 h 35690"/>
                <a:gd name="connsiteX4-2299" fmla="*/ 17662 w 21600"/>
                <a:gd name="connsiteY4-2300" fmla="*/ 25881 h 35690"/>
                <a:gd name="connsiteX5-2301" fmla="*/ 13726 w 21600"/>
                <a:gd name="connsiteY5-2302" fmla="*/ 9407 h 35690"/>
                <a:gd name="connsiteX6-2303" fmla="*/ 11344 w 21600"/>
                <a:gd name="connsiteY6-2304" fmla="*/ 22182 h 35690"/>
                <a:gd name="connsiteX7-2305" fmla="*/ 9078 w 21600"/>
                <a:gd name="connsiteY7-2306" fmla="*/ 9184 h 35690"/>
                <a:gd name="connsiteX8-2307" fmla="*/ 6337 w 21600"/>
                <a:gd name="connsiteY8-2308" fmla="*/ 35690 h 35690"/>
                <a:gd name="connsiteX9-2309" fmla="*/ 3687 w 21600"/>
                <a:gd name="connsiteY9-2310" fmla="*/ 10140 h 35690"/>
                <a:gd name="connsiteX10-2311" fmla="*/ 1752 w 21600"/>
                <a:gd name="connsiteY10-2312" fmla="*/ 20110 h 35690"/>
                <a:gd name="connsiteX11-2313" fmla="*/ 0 w 21600"/>
                <a:gd name="connsiteY11-2314" fmla="*/ 0 h 35690"/>
                <a:gd name="connsiteX0-2315" fmla="*/ 0 w 21600"/>
                <a:gd name="connsiteY0-2316" fmla="*/ 0 h 35690"/>
                <a:gd name="connsiteX1-2317" fmla="*/ 21600 w 21600"/>
                <a:gd name="connsiteY1-2318" fmla="*/ 0 h 35690"/>
                <a:gd name="connsiteX2-2319" fmla="*/ 20012 w 21600"/>
                <a:gd name="connsiteY2-2320" fmla="*/ 11976 h 35690"/>
                <a:gd name="connsiteX3-2321" fmla="*/ 18941 w 21600"/>
                <a:gd name="connsiteY3-2322" fmla="*/ 4757 h 35690"/>
                <a:gd name="connsiteX4-2323" fmla="*/ 17662 w 21600"/>
                <a:gd name="connsiteY4-2324" fmla="*/ 25881 h 35690"/>
                <a:gd name="connsiteX5-2325" fmla="*/ 13726 w 21600"/>
                <a:gd name="connsiteY5-2326" fmla="*/ 9407 h 35690"/>
                <a:gd name="connsiteX6-2327" fmla="*/ 11344 w 21600"/>
                <a:gd name="connsiteY6-2328" fmla="*/ 22182 h 35690"/>
                <a:gd name="connsiteX7-2329" fmla="*/ 9078 w 21600"/>
                <a:gd name="connsiteY7-2330" fmla="*/ 9184 h 35690"/>
                <a:gd name="connsiteX8-2331" fmla="*/ 6337 w 21600"/>
                <a:gd name="connsiteY8-2332" fmla="*/ 35690 h 35690"/>
                <a:gd name="connsiteX9-2333" fmla="*/ 3687 w 21600"/>
                <a:gd name="connsiteY9-2334" fmla="*/ 10140 h 35690"/>
                <a:gd name="connsiteX10-2335" fmla="*/ 1752 w 21600"/>
                <a:gd name="connsiteY10-2336" fmla="*/ 20110 h 35690"/>
                <a:gd name="connsiteX11-2337" fmla="*/ 0 w 21600"/>
                <a:gd name="connsiteY11-2338" fmla="*/ 0 h 35690"/>
                <a:gd name="connsiteX0-2339" fmla="*/ 0 w 21600"/>
                <a:gd name="connsiteY0-2340" fmla="*/ 0 h 35690"/>
                <a:gd name="connsiteX1-2341" fmla="*/ 21600 w 21600"/>
                <a:gd name="connsiteY1-2342" fmla="*/ 0 h 35690"/>
                <a:gd name="connsiteX2-2343" fmla="*/ 20012 w 21600"/>
                <a:gd name="connsiteY2-2344" fmla="*/ 11976 h 35690"/>
                <a:gd name="connsiteX3-2345" fmla="*/ 18941 w 21600"/>
                <a:gd name="connsiteY3-2346" fmla="*/ 4757 h 35690"/>
                <a:gd name="connsiteX4-2347" fmla="*/ 17662 w 21600"/>
                <a:gd name="connsiteY4-2348" fmla="*/ 25881 h 35690"/>
                <a:gd name="connsiteX5-2349" fmla="*/ 15661 w 21600"/>
                <a:gd name="connsiteY5-2350" fmla="*/ 5502 h 35690"/>
                <a:gd name="connsiteX6-2351" fmla="*/ 11344 w 21600"/>
                <a:gd name="connsiteY6-2352" fmla="*/ 22182 h 35690"/>
                <a:gd name="connsiteX7-2353" fmla="*/ 9078 w 21600"/>
                <a:gd name="connsiteY7-2354" fmla="*/ 9184 h 35690"/>
                <a:gd name="connsiteX8-2355" fmla="*/ 6337 w 21600"/>
                <a:gd name="connsiteY8-2356" fmla="*/ 35690 h 35690"/>
                <a:gd name="connsiteX9-2357" fmla="*/ 3687 w 21600"/>
                <a:gd name="connsiteY9-2358" fmla="*/ 10140 h 35690"/>
                <a:gd name="connsiteX10-2359" fmla="*/ 1752 w 21600"/>
                <a:gd name="connsiteY10-2360" fmla="*/ 20110 h 35690"/>
                <a:gd name="connsiteX11-2361" fmla="*/ 0 w 21600"/>
                <a:gd name="connsiteY11-2362" fmla="*/ 0 h 35690"/>
                <a:gd name="connsiteX0-2363" fmla="*/ 0 w 21600"/>
                <a:gd name="connsiteY0-2364" fmla="*/ 0 h 35690"/>
                <a:gd name="connsiteX1-2365" fmla="*/ 21600 w 21600"/>
                <a:gd name="connsiteY1-2366" fmla="*/ 0 h 35690"/>
                <a:gd name="connsiteX2-2367" fmla="*/ 20012 w 21600"/>
                <a:gd name="connsiteY2-2368" fmla="*/ 11976 h 35690"/>
                <a:gd name="connsiteX3-2369" fmla="*/ 18941 w 21600"/>
                <a:gd name="connsiteY3-2370" fmla="*/ 4757 h 35690"/>
                <a:gd name="connsiteX4-2371" fmla="*/ 17662 w 21600"/>
                <a:gd name="connsiteY4-2372" fmla="*/ 25881 h 35690"/>
                <a:gd name="connsiteX5-2373" fmla="*/ 15661 w 21600"/>
                <a:gd name="connsiteY5-2374" fmla="*/ 5502 h 35690"/>
                <a:gd name="connsiteX6-2375" fmla="*/ 13459 w 21600"/>
                <a:gd name="connsiteY6-2376" fmla="*/ 26087 h 35690"/>
                <a:gd name="connsiteX7-2377" fmla="*/ 9078 w 21600"/>
                <a:gd name="connsiteY7-2378" fmla="*/ 9184 h 35690"/>
                <a:gd name="connsiteX8-2379" fmla="*/ 6337 w 21600"/>
                <a:gd name="connsiteY8-2380" fmla="*/ 35690 h 35690"/>
                <a:gd name="connsiteX9-2381" fmla="*/ 3687 w 21600"/>
                <a:gd name="connsiteY9-2382" fmla="*/ 10140 h 35690"/>
                <a:gd name="connsiteX10-2383" fmla="*/ 1752 w 21600"/>
                <a:gd name="connsiteY10-2384" fmla="*/ 20110 h 35690"/>
                <a:gd name="connsiteX11-2385" fmla="*/ 0 w 21600"/>
                <a:gd name="connsiteY11-2386" fmla="*/ 0 h 35690"/>
                <a:gd name="connsiteX0-2387" fmla="*/ 0 w 21600"/>
                <a:gd name="connsiteY0-2388" fmla="*/ 0 h 36800"/>
                <a:gd name="connsiteX1-2389" fmla="*/ 21600 w 21600"/>
                <a:gd name="connsiteY1-2390" fmla="*/ 0 h 36800"/>
                <a:gd name="connsiteX2-2391" fmla="*/ 20012 w 21600"/>
                <a:gd name="connsiteY2-2392" fmla="*/ 11976 h 36800"/>
                <a:gd name="connsiteX3-2393" fmla="*/ 18941 w 21600"/>
                <a:gd name="connsiteY3-2394" fmla="*/ 4757 h 36800"/>
                <a:gd name="connsiteX4-2395" fmla="*/ 17662 w 21600"/>
                <a:gd name="connsiteY4-2396" fmla="*/ 25881 h 36800"/>
                <a:gd name="connsiteX5-2397" fmla="*/ 15661 w 21600"/>
                <a:gd name="connsiteY5-2398" fmla="*/ 5502 h 36800"/>
                <a:gd name="connsiteX6-2399" fmla="*/ 13459 w 21600"/>
                <a:gd name="connsiteY6-2400" fmla="*/ 36800 h 36800"/>
                <a:gd name="connsiteX7-2401" fmla="*/ 9078 w 21600"/>
                <a:gd name="connsiteY7-2402" fmla="*/ 9184 h 36800"/>
                <a:gd name="connsiteX8-2403" fmla="*/ 6337 w 21600"/>
                <a:gd name="connsiteY8-2404" fmla="*/ 35690 h 36800"/>
                <a:gd name="connsiteX9-2405" fmla="*/ 3687 w 21600"/>
                <a:gd name="connsiteY9-2406" fmla="*/ 10140 h 36800"/>
                <a:gd name="connsiteX10-2407" fmla="*/ 1752 w 21600"/>
                <a:gd name="connsiteY10-2408" fmla="*/ 20110 h 36800"/>
                <a:gd name="connsiteX11-2409" fmla="*/ 0 w 21600"/>
                <a:gd name="connsiteY11-2410" fmla="*/ 0 h 36800"/>
                <a:gd name="connsiteX0-2411" fmla="*/ 0 w 21600"/>
                <a:gd name="connsiteY0-2412" fmla="*/ 0 h 36800"/>
                <a:gd name="connsiteX1-2413" fmla="*/ 21600 w 21600"/>
                <a:gd name="connsiteY1-2414" fmla="*/ 0 h 36800"/>
                <a:gd name="connsiteX2-2415" fmla="*/ 20012 w 21600"/>
                <a:gd name="connsiteY2-2416" fmla="*/ 11976 h 36800"/>
                <a:gd name="connsiteX3-2417" fmla="*/ 18941 w 21600"/>
                <a:gd name="connsiteY3-2418" fmla="*/ 4757 h 36800"/>
                <a:gd name="connsiteX4-2419" fmla="*/ 17662 w 21600"/>
                <a:gd name="connsiteY4-2420" fmla="*/ 25881 h 36800"/>
                <a:gd name="connsiteX5-2421" fmla="*/ 15323 w 21600"/>
                <a:gd name="connsiteY5-2422" fmla="*/ 5702 h 36800"/>
                <a:gd name="connsiteX6-2423" fmla="*/ 13459 w 21600"/>
                <a:gd name="connsiteY6-2424" fmla="*/ 36800 h 36800"/>
                <a:gd name="connsiteX7-2425" fmla="*/ 9078 w 21600"/>
                <a:gd name="connsiteY7-2426" fmla="*/ 9184 h 36800"/>
                <a:gd name="connsiteX8-2427" fmla="*/ 6337 w 21600"/>
                <a:gd name="connsiteY8-2428" fmla="*/ 35690 h 36800"/>
                <a:gd name="connsiteX9-2429" fmla="*/ 3687 w 21600"/>
                <a:gd name="connsiteY9-2430" fmla="*/ 10140 h 36800"/>
                <a:gd name="connsiteX10-2431" fmla="*/ 1752 w 21600"/>
                <a:gd name="connsiteY10-2432" fmla="*/ 20110 h 36800"/>
                <a:gd name="connsiteX11-2433" fmla="*/ 0 w 21600"/>
                <a:gd name="connsiteY11-2434" fmla="*/ 0 h 36800"/>
                <a:gd name="connsiteX0-2435" fmla="*/ 0 w 21600"/>
                <a:gd name="connsiteY0-2436" fmla="*/ 0 h 36800"/>
                <a:gd name="connsiteX1-2437" fmla="*/ 21600 w 21600"/>
                <a:gd name="connsiteY1-2438" fmla="*/ 0 h 36800"/>
                <a:gd name="connsiteX2-2439" fmla="*/ 20012 w 21600"/>
                <a:gd name="connsiteY2-2440" fmla="*/ 11976 h 36800"/>
                <a:gd name="connsiteX3-2441" fmla="*/ 18941 w 21600"/>
                <a:gd name="connsiteY3-2442" fmla="*/ 4757 h 36800"/>
                <a:gd name="connsiteX4-2443" fmla="*/ 17662 w 21600"/>
                <a:gd name="connsiteY4-2444" fmla="*/ 25881 h 36800"/>
                <a:gd name="connsiteX5-2445" fmla="*/ 15323 w 21600"/>
                <a:gd name="connsiteY5-2446" fmla="*/ 5702 h 36800"/>
                <a:gd name="connsiteX6-2447" fmla="*/ 13459 w 21600"/>
                <a:gd name="connsiteY6-2448" fmla="*/ 36800 h 36800"/>
                <a:gd name="connsiteX7-2449" fmla="*/ 9078 w 21600"/>
                <a:gd name="connsiteY7-2450" fmla="*/ 9184 h 36800"/>
                <a:gd name="connsiteX8-2451" fmla="*/ 6337 w 21600"/>
                <a:gd name="connsiteY8-2452" fmla="*/ 35690 h 36800"/>
                <a:gd name="connsiteX9-2453" fmla="*/ 3687 w 21600"/>
                <a:gd name="connsiteY9-2454" fmla="*/ 10140 h 36800"/>
                <a:gd name="connsiteX10-2455" fmla="*/ 1752 w 21600"/>
                <a:gd name="connsiteY10-2456" fmla="*/ 20110 h 36800"/>
                <a:gd name="connsiteX11-2457" fmla="*/ 0 w 21600"/>
                <a:gd name="connsiteY11-2458" fmla="*/ 0 h 36800"/>
                <a:gd name="connsiteX0-2459" fmla="*/ 0 w 21600"/>
                <a:gd name="connsiteY0-2460" fmla="*/ 0 h 36800"/>
                <a:gd name="connsiteX1-2461" fmla="*/ 21600 w 21600"/>
                <a:gd name="connsiteY1-2462" fmla="*/ 0 h 36800"/>
                <a:gd name="connsiteX2-2463" fmla="*/ 20012 w 21600"/>
                <a:gd name="connsiteY2-2464" fmla="*/ 11976 h 36800"/>
                <a:gd name="connsiteX3-2465" fmla="*/ 18941 w 21600"/>
                <a:gd name="connsiteY3-2466" fmla="*/ 4757 h 36800"/>
                <a:gd name="connsiteX4-2467" fmla="*/ 17662 w 21600"/>
                <a:gd name="connsiteY4-2468" fmla="*/ 25881 h 36800"/>
                <a:gd name="connsiteX5-2469" fmla="*/ 15728 w 21600"/>
                <a:gd name="connsiteY5-2470" fmla="*/ 6102 h 36800"/>
                <a:gd name="connsiteX6-2471" fmla="*/ 13459 w 21600"/>
                <a:gd name="connsiteY6-2472" fmla="*/ 36800 h 36800"/>
                <a:gd name="connsiteX7-2473" fmla="*/ 9078 w 21600"/>
                <a:gd name="connsiteY7-2474" fmla="*/ 9184 h 36800"/>
                <a:gd name="connsiteX8-2475" fmla="*/ 6337 w 21600"/>
                <a:gd name="connsiteY8-2476" fmla="*/ 35690 h 36800"/>
                <a:gd name="connsiteX9-2477" fmla="*/ 3687 w 21600"/>
                <a:gd name="connsiteY9-2478" fmla="*/ 10140 h 36800"/>
                <a:gd name="connsiteX10-2479" fmla="*/ 1752 w 21600"/>
                <a:gd name="connsiteY10-2480" fmla="*/ 20110 h 36800"/>
                <a:gd name="connsiteX11-2481" fmla="*/ 0 w 21600"/>
                <a:gd name="connsiteY11-2482" fmla="*/ 0 h 36800"/>
                <a:gd name="connsiteX0-2483" fmla="*/ 0 w 21600"/>
                <a:gd name="connsiteY0-2484" fmla="*/ 0 h 36800"/>
                <a:gd name="connsiteX1-2485" fmla="*/ 21600 w 21600"/>
                <a:gd name="connsiteY1-2486" fmla="*/ 0 h 36800"/>
                <a:gd name="connsiteX2-2487" fmla="*/ 20012 w 21600"/>
                <a:gd name="connsiteY2-2488" fmla="*/ 11976 h 36800"/>
                <a:gd name="connsiteX3-2489" fmla="*/ 18941 w 21600"/>
                <a:gd name="connsiteY3-2490" fmla="*/ 4757 h 36800"/>
                <a:gd name="connsiteX4-2491" fmla="*/ 17662 w 21600"/>
                <a:gd name="connsiteY4-2492" fmla="*/ 25881 h 36800"/>
                <a:gd name="connsiteX5-2493" fmla="*/ 15728 w 21600"/>
                <a:gd name="connsiteY5-2494" fmla="*/ 6102 h 36800"/>
                <a:gd name="connsiteX6-2495" fmla="*/ 13459 w 21600"/>
                <a:gd name="connsiteY6-2496" fmla="*/ 36800 h 36800"/>
                <a:gd name="connsiteX7-2497" fmla="*/ 9078 w 21600"/>
                <a:gd name="connsiteY7-2498" fmla="*/ 9184 h 36800"/>
                <a:gd name="connsiteX8-2499" fmla="*/ 6337 w 21600"/>
                <a:gd name="connsiteY8-2500" fmla="*/ 35690 h 36800"/>
                <a:gd name="connsiteX9-2501" fmla="*/ 3687 w 21600"/>
                <a:gd name="connsiteY9-2502" fmla="*/ 10140 h 36800"/>
                <a:gd name="connsiteX10-2503" fmla="*/ 1752 w 21600"/>
                <a:gd name="connsiteY10-2504" fmla="*/ 20110 h 36800"/>
                <a:gd name="connsiteX11-2505" fmla="*/ 0 w 21600"/>
                <a:gd name="connsiteY11-2506" fmla="*/ 0 h 36800"/>
                <a:gd name="connsiteX0-2507" fmla="*/ 0 w 21600"/>
                <a:gd name="connsiteY0-2508" fmla="*/ 0 h 36800"/>
                <a:gd name="connsiteX1-2509" fmla="*/ 21600 w 21600"/>
                <a:gd name="connsiteY1-2510" fmla="*/ 0 h 36800"/>
                <a:gd name="connsiteX2-2511" fmla="*/ 20012 w 21600"/>
                <a:gd name="connsiteY2-2512" fmla="*/ 11976 h 36800"/>
                <a:gd name="connsiteX3-2513" fmla="*/ 18941 w 21600"/>
                <a:gd name="connsiteY3-2514" fmla="*/ 4757 h 36800"/>
                <a:gd name="connsiteX4-2515" fmla="*/ 17662 w 21600"/>
                <a:gd name="connsiteY4-2516" fmla="*/ 25881 h 36800"/>
                <a:gd name="connsiteX5-2517" fmla="*/ 15728 w 21600"/>
                <a:gd name="connsiteY5-2518" fmla="*/ 6102 h 36800"/>
                <a:gd name="connsiteX6-2519" fmla="*/ 13459 w 21600"/>
                <a:gd name="connsiteY6-2520" fmla="*/ 36800 h 36800"/>
                <a:gd name="connsiteX7-2521" fmla="*/ 9078 w 21600"/>
                <a:gd name="connsiteY7-2522" fmla="*/ 9184 h 36800"/>
                <a:gd name="connsiteX8-2523" fmla="*/ 6337 w 21600"/>
                <a:gd name="connsiteY8-2524" fmla="*/ 35690 h 36800"/>
                <a:gd name="connsiteX9-2525" fmla="*/ 3687 w 21600"/>
                <a:gd name="connsiteY9-2526" fmla="*/ 10140 h 36800"/>
                <a:gd name="connsiteX10-2527" fmla="*/ 1752 w 21600"/>
                <a:gd name="connsiteY10-2528" fmla="*/ 20110 h 36800"/>
                <a:gd name="connsiteX11-2529" fmla="*/ 0 w 21600"/>
                <a:gd name="connsiteY11-2530" fmla="*/ 0 h 36800"/>
                <a:gd name="connsiteX0-2531" fmla="*/ 0 w 21600"/>
                <a:gd name="connsiteY0-2532" fmla="*/ 0 h 36800"/>
                <a:gd name="connsiteX1-2533" fmla="*/ 21600 w 21600"/>
                <a:gd name="connsiteY1-2534" fmla="*/ 0 h 36800"/>
                <a:gd name="connsiteX2-2535" fmla="*/ 20012 w 21600"/>
                <a:gd name="connsiteY2-2536" fmla="*/ 11976 h 36800"/>
                <a:gd name="connsiteX3-2537" fmla="*/ 18941 w 21600"/>
                <a:gd name="connsiteY3-2538" fmla="*/ 4757 h 36800"/>
                <a:gd name="connsiteX4-2539" fmla="*/ 17662 w 21600"/>
                <a:gd name="connsiteY4-2540" fmla="*/ 25881 h 36800"/>
                <a:gd name="connsiteX5-2541" fmla="*/ 15728 w 21600"/>
                <a:gd name="connsiteY5-2542" fmla="*/ 6102 h 36800"/>
                <a:gd name="connsiteX6-2543" fmla="*/ 13459 w 21600"/>
                <a:gd name="connsiteY6-2544" fmla="*/ 36800 h 36800"/>
                <a:gd name="connsiteX7-2545" fmla="*/ 9078 w 21600"/>
                <a:gd name="connsiteY7-2546" fmla="*/ 9184 h 36800"/>
                <a:gd name="connsiteX8-2547" fmla="*/ 6337 w 21600"/>
                <a:gd name="connsiteY8-2548" fmla="*/ 35690 h 36800"/>
                <a:gd name="connsiteX9-2549" fmla="*/ 3687 w 21600"/>
                <a:gd name="connsiteY9-2550" fmla="*/ 10140 h 36800"/>
                <a:gd name="connsiteX10-2551" fmla="*/ 1752 w 21600"/>
                <a:gd name="connsiteY10-2552" fmla="*/ 20110 h 36800"/>
                <a:gd name="connsiteX11-2553" fmla="*/ 0 w 21600"/>
                <a:gd name="connsiteY11-2554" fmla="*/ 0 h 36800"/>
                <a:gd name="connsiteX0-2555" fmla="*/ 0 w 21600"/>
                <a:gd name="connsiteY0-2556" fmla="*/ 0 h 36800"/>
                <a:gd name="connsiteX1-2557" fmla="*/ 21600 w 21600"/>
                <a:gd name="connsiteY1-2558" fmla="*/ 0 h 36800"/>
                <a:gd name="connsiteX2-2559" fmla="*/ 20012 w 21600"/>
                <a:gd name="connsiteY2-2560" fmla="*/ 11976 h 36800"/>
                <a:gd name="connsiteX3-2561" fmla="*/ 18941 w 21600"/>
                <a:gd name="connsiteY3-2562" fmla="*/ 4757 h 36800"/>
                <a:gd name="connsiteX4-2563" fmla="*/ 17662 w 21600"/>
                <a:gd name="connsiteY4-2564" fmla="*/ 25881 h 36800"/>
                <a:gd name="connsiteX5-2565" fmla="*/ 15728 w 21600"/>
                <a:gd name="connsiteY5-2566" fmla="*/ 6102 h 36800"/>
                <a:gd name="connsiteX6-2567" fmla="*/ 13459 w 21600"/>
                <a:gd name="connsiteY6-2568" fmla="*/ 36800 h 36800"/>
                <a:gd name="connsiteX7-2569" fmla="*/ 10878 w 21600"/>
                <a:gd name="connsiteY7-2570" fmla="*/ 8483 h 36800"/>
                <a:gd name="connsiteX8-2571" fmla="*/ 6337 w 21600"/>
                <a:gd name="connsiteY8-2572" fmla="*/ 35690 h 36800"/>
                <a:gd name="connsiteX9-2573" fmla="*/ 3687 w 21600"/>
                <a:gd name="connsiteY9-2574" fmla="*/ 10140 h 36800"/>
                <a:gd name="connsiteX10-2575" fmla="*/ 1752 w 21600"/>
                <a:gd name="connsiteY10-2576" fmla="*/ 20110 h 36800"/>
                <a:gd name="connsiteX11-2577" fmla="*/ 0 w 21600"/>
                <a:gd name="connsiteY11-2578" fmla="*/ 0 h 36800"/>
                <a:gd name="connsiteX0-2579" fmla="*/ 0 w 21600"/>
                <a:gd name="connsiteY0-2580" fmla="*/ 0 h 36800"/>
                <a:gd name="connsiteX1-2581" fmla="*/ 21600 w 21600"/>
                <a:gd name="connsiteY1-2582" fmla="*/ 0 h 36800"/>
                <a:gd name="connsiteX2-2583" fmla="*/ 20012 w 21600"/>
                <a:gd name="connsiteY2-2584" fmla="*/ 11976 h 36800"/>
                <a:gd name="connsiteX3-2585" fmla="*/ 18941 w 21600"/>
                <a:gd name="connsiteY3-2586" fmla="*/ 4757 h 36800"/>
                <a:gd name="connsiteX4-2587" fmla="*/ 17662 w 21600"/>
                <a:gd name="connsiteY4-2588" fmla="*/ 25881 h 36800"/>
                <a:gd name="connsiteX5-2589" fmla="*/ 15728 w 21600"/>
                <a:gd name="connsiteY5-2590" fmla="*/ 6102 h 36800"/>
                <a:gd name="connsiteX6-2591" fmla="*/ 13459 w 21600"/>
                <a:gd name="connsiteY6-2592" fmla="*/ 36800 h 36800"/>
                <a:gd name="connsiteX7-2593" fmla="*/ 10878 w 21600"/>
                <a:gd name="connsiteY7-2594" fmla="*/ 8483 h 36800"/>
                <a:gd name="connsiteX8-2595" fmla="*/ 9082 w 21600"/>
                <a:gd name="connsiteY8-2596" fmla="*/ 20371 h 36800"/>
                <a:gd name="connsiteX9-2597" fmla="*/ 3687 w 21600"/>
                <a:gd name="connsiteY9-2598" fmla="*/ 10140 h 36800"/>
                <a:gd name="connsiteX10-2599" fmla="*/ 1752 w 21600"/>
                <a:gd name="connsiteY10-2600" fmla="*/ 20110 h 36800"/>
                <a:gd name="connsiteX11-2601" fmla="*/ 0 w 21600"/>
                <a:gd name="connsiteY11-2602" fmla="*/ 0 h 36800"/>
                <a:gd name="connsiteX0-2603" fmla="*/ 0 w 21600"/>
                <a:gd name="connsiteY0-2604" fmla="*/ 0 h 36800"/>
                <a:gd name="connsiteX1-2605" fmla="*/ 21600 w 21600"/>
                <a:gd name="connsiteY1-2606" fmla="*/ 0 h 36800"/>
                <a:gd name="connsiteX2-2607" fmla="*/ 20012 w 21600"/>
                <a:gd name="connsiteY2-2608" fmla="*/ 11976 h 36800"/>
                <a:gd name="connsiteX3-2609" fmla="*/ 18941 w 21600"/>
                <a:gd name="connsiteY3-2610" fmla="*/ 4757 h 36800"/>
                <a:gd name="connsiteX4-2611" fmla="*/ 17662 w 21600"/>
                <a:gd name="connsiteY4-2612" fmla="*/ 25881 h 36800"/>
                <a:gd name="connsiteX5-2613" fmla="*/ 15728 w 21600"/>
                <a:gd name="connsiteY5-2614" fmla="*/ 6102 h 36800"/>
                <a:gd name="connsiteX6-2615" fmla="*/ 13459 w 21600"/>
                <a:gd name="connsiteY6-2616" fmla="*/ 36800 h 36800"/>
                <a:gd name="connsiteX7-2617" fmla="*/ 10878 w 21600"/>
                <a:gd name="connsiteY7-2618" fmla="*/ 8483 h 36800"/>
                <a:gd name="connsiteX8-2619" fmla="*/ 9082 w 21600"/>
                <a:gd name="connsiteY8-2620" fmla="*/ 20371 h 36800"/>
                <a:gd name="connsiteX9-2621" fmla="*/ 6859 w 21600"/>
                <a:gd name="connsiteY9-2622" fmla="*/ 7737 h 36800"/>
                <a:gd name="connsiteX10-2623" fmla="*/ 1752 w 21600"/>
                <a:gd name="connsiteY10-2624" fmla="*/ 20110 h 36800"/>
                <a:gd name="connsiteX11-2625" fmla="*/ 0 w 21600"/>
                <a:gd name="connsiteY11-2626" fmla="*/ 0 h 36800"/>
                <a:gd name="connsiteX0-2627" fmla="*/ 0 w 21600"/>
                <a:gd name="connsiteY0-2628" fmla="*/ 0 h 36800"/>
                <a:gd name="connsiteX1-2629" fmla="*/ 21600 w 21600"/>
                <a:gd name="connsiteY1-2630" fmla="*/ 0 h 36800"/>
                <a:gd name="connsiteX2-2631" fmla="*/ 20012 w 21600"/>
                <a:gd name="connsiteY2-2632" fmla="*/ 11976 h 36800"/>
                <a:gd name="connsiteX3-2633" fmla="*/ 18941 w 21600"/>
                <a:gd name="connsiteY3-2634" fmla="*/ 4757 h 36800"/>
                <a:gd name="connsiteX4-2635" fmla="*/ 17662 w 21600"/>
                <a:gd name="connsiteY4-2636" fmla="*/ 25881 h 36800"/>
                <a:gd name="connsiteX5-2637" fmla="*/ 15728 w 21600"/>
                <a:gd name="connsiteY5-2638" fmla="*/ 6102 h 36800"/>
                <a:gd name="connsiteX6-2639" fmla="*/ 13459 w 21600"/>
                <a:gd name="connsiteY6-2640" fmla="*/ 36800 h 36800"/>
                <a:gd name="connsiteX7-2641" fmla="*/ 10878 w 21600"/>
                <a:gd name="connsiteY7-2642" fmla="*/ 8483 h 36800"/>
                <a:gd name="connsiteX8-2643" fmla="*/ 9082 w 21600"/>
                <a:gd name="connsiteY8-2644" fmla="*/ 20371 h 36800"/>
                <a:gd name="connsiteX9-2645" fmla="*/ 6859 w 21600"/>
                <a:gd name="connsiteY9-2646" fmla="*/ 7737 h 36800"/>
                <a:gd name="connsiteX10-2647" fmla="*/ 4497 w 21600"/>
                <a:gd name="connsiteY10-2648" fmla="*/ 22313 h 36800"/>
                <a:gd name="connsiteX11-2649" fmla="*/ 0 w 21600"/>
                <a:gd name="connsiteY11-2650" fmla="*/ 0 h 36800"/>
                <a:gd name="connsiteX0-2651" fmla="*/ 0 w 21600"/>
                <a:gd name="connsiteY0-2652" fmla="*/ 0 h 36800"/>
                <a:gd name="connsiteX1-2653" fmla="*/ 21600 w 21600"/>
                <a:gd name="connsiteY1-2654" fmla="*/ 0 h 36800"/>
                <a:gd name="connsiteX2-2655" fmla="*/ 20012 w 21600"/>
                <a:gd name="connsiteY2-2656" fmla="*/ 11976 h 36800"/>
                <a:gd name="connsiteX3-2657" fmla="*/ 18941 w 21600"/>
                <a:gd name="connsiteY3-2658" fmla="*/ 4757 h 36800"/>
                <a:gd name="connsiteX4-2659" fmla="*/ 17662 w 21600"/>
                <a:gd name="connsiteY4-2660" fmla="*/ 25881 h 36800"/>
                <a:gd name="connsiteX5-2661" fmla="*/ 15728 w 21600"/>
                <a:gd name="connsiteY5-2662" fmla="*/ 6102 h 36800"/>
                <a:gd name="connsiteX6-2663" fmla="*/ 13459 w 21600"/>
                <a:gd name="connsiteY6-2664" fmla="*/ 36800 h 36800"/>
                <a:gd name="connsiteX7-2665" fmla="*/ 10878 w 21600"/>
                <a:gd name="connsiteY7-2666" fmla="*/ 8483 h 36800"/>
                <a:gd name="connsiteX8-2667" fmla="*/ 9082 w 21600"/>
                <a:gd name="connsiteY8-2668" fmla="*/ 20371 h 36800"/>
                <a:gd name="connsiteX9-2669" fmla="*/ 6432 w 21600"/>
                <a:gd name="connsiteY9-2670" fmla="*/ 7937 h 36800"/>
                <a:gd name="connsiteX10-2671" fmla="*/ 4497 w 21600"/>
                <a:gd name="connsiteY10-2672" fmla="*/ 22313 h 36800"/>
                <a:gd name="connsiteX11-2673" fmla="*/ 0 w 21600"/>
                <a:gd name="connsiteY11-2674" fmla="*/ 0 h 36800"/>
                <a:gd name="connsiteX0-2675" fmla="*/ 0 w 21600"/>
                <a:gd name="connsiteY0-2676" fmla="*/ 0 h 36800"/>
                <a:gd name="connsiteX1-2677" fmla="*/ 21600 w 21600"/>
                <a:gd name="connsiteY1-2678" fmla="*/ 0 h 36800"/>
                <a:gd name="connsiteX2-2679" fmla="*/ 20012 w 21600"/>
                <a:gd name="connsiteY2-2680" fmla="*/ 11976 h 36800"/>
                <a:gd name="connsiteX3-2681" fmla="*/ 18941 w 21600"/>
                <a:gd name="connsiteY3-2682" fmla="*/ 4757 h 36800"/>
                <a:gd name="connsiteX4-2683" fmla="*/ 17662 w 21600"/>
                <a:gd name="connsiteY4-2684" fmla="*/ 25881 h 36800"/>
                <a:gd name="connsiteX5-2685" fmla="*/ 15728 w 21600"/>
                <a:gd name="connsiteY5-2686" fmla="*/ 6102 h 36800"/>
                <a:gd name="connsiteX6-2687" fmla="*/ 13459 w 21600"/>
                <a:gd name="connsiteY6-2688" fmla="*/ 36800 h 36800"/>
                <a:gd name="connsiteX7-2689" fmla="*/ 10383 w 21600"/>
                <a:gd name="connsiteY7-2690" fmla="*/ 8683 h 36800"/>
                <a:gd name="connsiteX8-2691" fmla="*/ 9082 w 21600"/>
                <a:gd name="connsiteY8-2692" fmla="*/ 20371 h 36800"/>
                <a:gd name="connsiteX9-2693" fmla="*/ 6432 w 21600"/>
                <a:gd name="connsiteY9-2694" fmla="*/ 7937 h 36800"/>
                <a:gd name="connsiteX10-2695" fmla="*/ 4497 w 21600"/>
                <a:gd name="connsiteY10-2696" fmla="*/ 22313 h 36800"/>
                <a:gd name="connsiteX11-2697" fmla="*/ 0 w 21600"/>
                <a:gd name="connsiteY11-2698" fmla="*/ 0 h 36800"/>
                <a:gd name="connsiteX0-2699" fmla="*/ 0 w 21600"/>
                <a:gd name="connsiteY0-2700" fmla="*/ 0 h 36700"/>
                <a:gd name="connsiteX1-2701" fmla="*/ 21600 w 21600"/>
                <a:gd name="connsiteY1-2702" fmla="*/ 0 h 36700"/>
                <a:gd name="connsiteX2-2703" fmla="*/ 20012 w 21600"/>
                <a:gd name="connsiteY2-2704" fmla="*/ 11976 h 36700"/>
                <a:gd name="connsiteX3-2705" fmla="*/ 18941 w 21600"/>
                <a:gd name="connsiteY3-2706" fmla="*/ 4757 h 36700"/>
                <a:gd name="connsiteX4-2707" fmla="*/ 17662 w 21600"/>
                <a:gd name="connsiteY4-2708" fmla="*/ 25881 h 36700"/>
                <a:gd name="connsiteX5-2709" fmla="*/ 15728 w 21600"/>
                <a:gd name="connsiteY5-2710" fmla="*/ 6102 h 36700"/>
                <a:gd name="connsiteX6-2711" fmla="*/ 12987 w 21600"/>
                <a:gd name="connsiteY6-2712" fmla="*/ 36700 h 36700"/>
                <a:gd name="connsiteX7-2713" fmla="*/ 10383 w 21600"/>
                <a:gd name="connsiteY7-2714" fmla="*/ 8683 h 36700"/>
                <a:gd name="connsiteX8-2715" fmla="*/ 9082 w 21600"/>
                <a:gd name="connsiteY8-2716" fmla="*/ 20371 h 36700"/>
                <a:gd name="connsiteX9-2717" fmla="*/ 6432 w 21600"/>
                <a:gd name="connsiteY9-2718" fmla="*/ 7937 h 36700"/>
                <a:gd name="connsiteX10-2719" fmla="*/ 4497 w 21600"/>
                <a:gd name="connsiteY10-2720" fmla="*/ 22313 h 36700"/>
                <a:gd name="connsiteX11-2721" fmla="*/ 0 w 21600"/>
                <a:gd name="connsiteY11-2722" fmla="*/ 0 h 36700"/>
                <a:gd name="connsiteX0-2723" fmla="*/ 0 w 21600"/>
                <a:gd name="connsiteY0-2724" fmla="*/ 0 h 36700"/>
                <a:gd name="connsiteX1-2725" fmla="*/ 21600 w 21600"/>
                <a:gd name="connsiteY1-2726" fmla="*/ 0 h 36700"/>
                <a:gd name="connsiteX2-2727" fmla="*/ 20012 w 21600"/>
                <a:gd name="connsiteY2-2728" fmla="*/ 11976 h 36700"/>
                <a:gd name="connsiteX3-2729" fmla="*/ 18941 w 21600"/>
                <a:gd name="connsiteY3-2730" fmla="*/ 4757 h 36700"/>
                <a:gd name="connsiteX4-2731" fmla="*/ 17662 w 21600"/>
                <a:gd name="connsiteY4-2732" fmla="*/ 25881 h 36700"/>
                <a:gd name="connsiteX5-2733" fmla="*/ 15728 w 21600"/>
                <a:gd name="connsiteY5-2734" fmla="*/ 6102 h 36700"/>
                <a:gd name="connsiteX6-2735" fmla="*/ 12987 w 21600"/>
                <a:gd name="connsiteY6-2736" fmla="*/ 36700 h 36700"/>
                <a:gd name="connsiteX7-2737" fmla="*/ 10383 w 21600"/>
                <a:gd name="connsiteY7-2738" fmla="*/ 8683 h 36700"/>
                <a:gd name="connsiteX8-2739" fmla="*/ 8475 w 21600"/>
                <a:gd name="connsiteY8-2740" fmla="*/ 20671 h 36700"/>
                <a:gd name="connsiteX9-2741" fmla="*/ 6432 w 21600"/>
                <a:gd name="connsiteY9-2742" fmla="*/ 7937 h 36700"/>
                <a:gd name="connsiteX10-2743" fmla="*/ 4497 w 21600"/>
                <a:gd name="connsiteY10-2744" fmla="*/ 22313 h 36700"/>
                <a:gd name="connsiteX11-2745" fmla="*/ 0 w 21600"/>
                <a:gd name="connsiteY11-2746" fmla="*/ 0 h 36700"/>
                <a:gd name="connsiteX0-2747" fmla="*/ 0 w 21600"/>
                <a:gd name="connsiteY0-2748" fmla="*/ 0 h 36700"/>
                <a:gd name="connsiteX1-2749" fmla="*/ 21600 w 21600"/>
                <a:gd name="connsiteY1-2750" fmla="*/ 0 h 36700"/>
                <a:gd name="connsiteX2-2751" fmla="*/ 20012 w 21600"/>
                <a:gd name="connsiteY2-2752" fmla="*/ 11976 h 36700"/>
                <a:gd name="connsiteX3-2753" fmla="*/ 18941 w 21600"/>
                <a:gd name="connsiteY3-2754" fmla="*/ 4757 h 36700"/>
                <a:gd name="connsiteX4-2755" fmla="*/ 17662 w 21600"/>
                <a:gd name="connsiteY4-2756" fmla="*/ 25881 h 36700"/>
                <a:gd name="connsiteX5-2757" fmla="*/ 15728 w 21600"/>
                <a:gd name="connsiteY5-2758" fmla="*/ 6102 h 36700"/>
                <a:gd name="connsiteX6-2759" fmla="*/ 12987 w 21600"/>
                <a:gd name="connsiteY6-2760" fmla="*/ 36700 h 36700"/>
                <a:gd name="connsiteX7-2761" fmla="*/ 10383 w 21600"/>
                <a:gd name="connsiteY7-2762" fmla="*/ 8683 h 36700"/>
                <a:gd name="connsiteX8-2763" fmla="*/ 8227 w 21600"/>
                <a:gd name="connsiteY8-2764" fmla="*/ 20971 h 36700"/>
                <a:gd name="connsiteX9-2765" fmla="*/ 6432 w 21600"/>
                <a:gd name="connsiteY9-2766" fmla="*/ 7937 h 36700"/>
                <a:gd name="connsiteX10-2767" fmla="*/ 4497 w 21600"/>
                <a:gd name="connsiteY10-2768" fmla="*/ 22313 h 36700"/>
                <a:gd name="connsiteX11-2769" fmla="*/ 0 w 21600"/>
                <a:gd name="connsiteY11-2770" fmla="*/ 0 h 36700"/>
                <a:gd name="connsiteX0-2771" fmla="*/ 0 w 21600"/>
                <a:gd name="connsiteY0-2772" fmla="*/ 0 h 36700"/>
                <a:gd name="connsiteX1-2773" fmla="*/ 21600 w 21600"/>
                <a:gd name="connsiteY1-2774" fmla="*/ 0 h 36700"/>
                <a:gd name="connsiteX2-2775" fmla="*/ 20012 w 21600"/>
                <a:gd name="connsiteY2-2776" fmla="*/ 11976 h 36700"/>
                <a:gd name="connsiteX3-2777" fmla="*/ 18941 w 21600"/>
                <a:gd name="connsiteY3-2778" fmla="*/ 4757 h 36700"/>
                <a:gd name="connsiteX4-2779" fmla="*/ 17662 w 21600"/>
                <a:gd name="connsiteY4-2780" fmla="*/ 25881 h 36700"/>
                <a:gd name="connsiteX5-2781" fmla="*/ 15728 w 21600"/>
                <a:gd name="connsiteY5-2782" fmla="*/ 6102 h 36700"/>
                <a:gd name="connsiteX6-2783" fmla="*/ 12987 w 21600"/>
                <a:gd name="connsiteY6-2784" fmla="*/ 36700 h 36700"/>
                <a:gd name="connsiteX7-2785" fmla="*/ 10383 w 21600"/>
                <a:gd name="connsiteY7-2786" fmla="*/ 8683 h 36700"/>
                <a:gd name="connsiteX8-2787" fmla="*/ 8227 w 21600"/>
                <a:gd name="connsiteY8-2788" fmla="*/ 20971 h 36700"/>
                <a:gd name="connsiteX9-2789" fmla="*/ 6432 w 21600"/>
                <a:gd name="connsiteY9-2790" fmla="*/ 7937 h 36700"/>
                <a:gd name="connsiteX10-2791" fmla="*/ 3619 w 21600"/>
                <a:gd name="connsiteY10-2792" fmla="*/ 21512 h 36700"/>
                <a:gd name="connsiteX11-2793" fmla="*/ 0 w 21600"/>
                <a:gd name="connsiteY11-2794" fmla="*/ 0 h 36700"/>
                <a:gd name="connsiteX0-2795" fmla="*/ 0 w 21600"/>
                <a:gd name="connsiteY0-2796" fmla="*/ 0 h 36700"/>
                <a:gd name="connsiteX1-2797" fmla="*/ 21600 w 21600"/>
                <a:gd name="connsiteY1-2798" fmla="*/ 0 h 36700"/>
                <a:gd name="connsiteX2-2799" fmla="*/ 20012 w 21600"/>
                <a:gd name="connsiteY2-2800" fmla="*/ 11976 h 36700"/>
                <a:gd name="connsiteX3-2801" fmla="*/ 18941 w 21600"/>
                <a:gd name="connsiteY3-2802" fmla="*/ 4757 h 36700"/>
                <a:gd name="connsiteX4-2803" fmla="*/ 17662 w 21600"/>
                <a:gd name="connsiteY4-2804" fmla="*/ 25881 h 36700"/>
                <a:gd name="connsiteX5-2805" fmla="*/ 15728 w 21600"/>
                <a:gd name="connsiteY5-2806" fmla="*/ 6102 h 36700"/>
                <a:gd name="connsiteX6-2807" fmla="*/ 12987 w 21600"/>
                <a:gd name="connsiteY6-2808" fmla="*/ 36700 h 36700"/>
                <a:gd name="connsiteX7-2809" fmla="*/ 10383 w 21600"/>
                <a:gd name="connsiteY7-2810" fmla="*/ 8683 h 36700"/>
                <a:gd name="connsiteX8-2811" fmla="*/ 8227 w 21600"/>
                <a:gd name="connsiteY8-2812" fmla="*/ 20971 h 36700"/>
                <a:gd name="connsiteX9-2813" fmla="*/ 6432 w 21600"/>
                <a:gd name="connsiteY9-2814" fmla="*/ 7937 h 36700"/>
                <a:gd name="connsiteX10-2815" fmla="*/ 3619 w 21600"/>
                <a:gd name="connsiteY10-2816" fmla="*/ 21512 h 36700"/>
                <a:gd name="connsiteX11-2817" fmla="*/ 0 w 21600"/>
                <a:gd name="connsiteY11-2818" fmla="*/ 0 h 36700"/>
                <a:gd name="connsiteX0-2819" fmla="*/ 0 w 21600"/>
                <a:gd name="connsiteY0-2820" fmla="*/ 0 h 36700"/>
                <a:gd name="connsiteX1-2821" fmla="*/ 21600 w 21600"/>
                <a:gd name="connsiteY1-2822" fmla="*/ 0 h 36700"/>
                <a:gd name="connsiteX2-2823" fmla="*/ 20012 w 21600"/>
                <a:gd name="connsiteY2-2824" fmla="*/ 11976 h 36700"/>
                <a:gd name="connsiteX3-2825" fmla="*/ 18941 w 21600"/>
                <a:gd name="connsiteY3-2826" fmla="*/ 4757 h 36700"/>
                <a:gd name="connsiteX4-2827" fmla="*/ 17662 w 21600"/>
                <a:gd name="connsiteY4-2828" fmla="*/ 25881 h 36700"/>
                <a:gd name="connsiteX5-2829" fmla="*/ 15728 w 21600"/>
                <a:gd name="connsiteY5-2830" fmla="*/ 6102 h 36700"/>
                <a:gd name="connsiteX6-2831" fmla="*/ 12987 w 21600"/>
                <a:gd name="connsiteY6-2832" fmla="*/ 36700 h 36700"/>
                <a:gd name="connsiteX7-2833" fmla="*/ 10383 w 21600"/>
                <a:gd name="connsiteY7-2834" fmla="*/ 8683 h 36700"/>
                <a:gd name="connsiteX8-2835" fmla="*/ 8227 w 21600"/>
                <a:gd name="connsiteY8-2836" fmla="*/ 20971 h 36700"/>
                <a:gd name="connsiteX9-2837" fmla="*/ 6432 w 21600"/>
                <a:gd name="connsiteY9-2838" fmla="*/ 7937 h 36700"/>
                <a:gd name="connsiteX10-2839" fmla="*/ 3619 w 21600"/>
                <a:gd name="connsiteY10-2840" fmla="*/ 21512 h 36700"/>
                <a:gd name="connsiteX11-2841" fmla="*/ 0 w 21600"/>
                <a:gd name="connsiteY11-2842" fmla="*/ 0 h 36700"/>
                <a:gd name="connsiteX0-2843" fmla="*/ 0 w 21600"/>
                <a:gd name="connsiteY0-2844" fmla="*/ 0 h 36700"/>
                <a:gd name="connsiteX1-2845" fmla="*/ 21600 w 21600"/>
                <a:gd name="connsiteY1-2846" fmla="*/ 0 h 36700"/>
                <a:gd name="connsiteX2-2847" fmla="*/ 20012 w 21600"/>
                <a:gd name="connsiteY2-2848" fmla="*/ 11976 h 36700"/>
                <a:gd name="connsiteX3-2849" fmla="*/ 18941 w 21600"/>
                <a:gd name="connsiteY3-2850" fmla="*/ 4757 h 36700"/>
                <a:gd name="connsiteX4-2851" fmla="*/ 17662 w 21600"/>
                <a:gd name="connsiteY4-2852" fmla="*/ 25881 h 36700"/>
                <a:gd name="connsiteX5-2853" fmla="*/ 15728 w 21600"/>
                <a:gd name="connsiteY5-2854" fmla="*/ 6102 h 36700"/>
                <a:gd name="connsiteX6-2855" fmla="*/ 12987 w 21600"/>
                <a:gd name="connsiteY6-2856" fmla="*/ 36700 h 36700"/>
                <a:gd name="connsiteX7-2857" fmla="*/ 10383 w 21600"/>
                <a:gd name="connsiteY7-2858" fmla="*/ 8683 h 36700"/>
                <a:gd name="connsiteX8-2859" fmla="*/ 8227 w 21600"/>
                <a:gd name="connsiteY8-2860" fmla="*/ 20971 h 36700"/>
                <a:gd name="connsiteX9-2861" fmla="*/ 6432 w 21600"/>
                <a:gd name="connsiteY9-2862" fmla="*/ 7937 h 36700"/>
                <a:gd name="connsiteX10-2863" fmla="*/ 3619 w 21600"/>
                <a:gd name="connsiteY10-2864" fmla="*/ 21512 h 36700"/>
                <a:gd name="connsiteX11-2865" fmla="*/ 0 w 21600"/>
                <a:gd name="connsiteY11-2866" fmla="*/ 0 h 36700"/>
                <a:gd name="connsiteX0-2867" fmla="*/ 0 w 21600"/>
                <a:gd name="connsiteY0-2868" fmla="*/ 0 h 36700"/>
                <a:gd name="connsiteX1-2869" fmla="*/ 21600 w 21600"/>
                <a:gd name="connsiteY1-2870" fmla="*/ 0 h 36700"/>
                <a:gd name="connsiteX2-2871" fmla="*/ 20012 w 21600"/>
                <a:gd name="connsiteY2-2872" fmla="*/ 11976 h 36700"/>
                <a:gd name="connsiteX3-2873" fmla="*/ 18941 w 21600"/>
                <a:gd name="connsiteY3-2874" fmla="*/ 4757 h 36700"/>
                <a:gd name="connsiteX4-2875" fmla="*/ 17662 w 21600"/>
                <a:gd name="connsiteY4-2876" fmla="*/ 25881 h 36700"/>
                <a:gd name="connsiteX5-2877" fmla="*/ 15728 w 21600"/>
                <a:gd name="connsiteY5-2878" fmla="*/ 6102 h 36700"/>
                <a:gd name="connsiteX6-2879" fmla="*/ 12987 w 21600"/>
                <a:gd name="connsiteY6-2880" fmla="*/ 36700 h 36700"/>
                <a:gd name="connsiteX7-2881" fmla="*/ 10383 w 21600"/>
                <a:gd name="connsiteY7-2882" fmla="*/ 8683 h 36700"/>
                <a:gd name="connsiteX8-2883" fmla="*/ 8227 w 21600"/>
                <a:gd name="connsiteY8-2884" fmla="*/ 20971 h 36700"/>
                <a:gd name="connsiteX9-2885" fmla="*/ 6094 w 21600"/>
                <a:gd name="connsiteY9-2886" fmla="*/ 8137 h 36700"/>
                <a:gd name="connsiteX10-2887" fmla="*/ 3619 w 21600"/>
                <a:gd name="connsiteY10-2888" fmla="*/ 21512 h 36700"/>
                <a:gd name="connsiteX11-2889" fmla="*/ 0 w 21600"/>
                <a:gd name="connsiteY11-2890" fmla="*/ 0 h 36700"/>
                <a:gd name="connsiteX0-2891" fmla="*/ 0 w 21600"/>
                <a:gd name="connsiteY0-2892" fmla="*/ 0 h 36700"/>
                <a:gd name="connsiteX1-2893" fmla="*/ 21600 w 21600"/>
                <a:gd name="connsiteY1-2894" fmla="*/ 0 h 36700"/>
                <a:gd name="connsiteX2-2895" fmla="*/ 20012 w 21600"/>
                <a:gd name="connsiteY2-2896" fmla="*/ 11976 h 36700"/>
                <a:gd name="connsiteX3-2897" fmla="*/ 18941 w 21600"/>
                <a:gd name="connsiteY3-2898" fmla="*/ 4757 h 36700"/>
                <a:gd name="connsiteX4-2899" fmla="*/ 17662 w 21600"/>
                <a:gd name="connsiteY4-2900" fmla="*/ 25881 h 36700"/>
                <a:gd name="connsiteX5-2901" fmla="*/ 15728 w 21600"/>
                <a:gd name="connsiteY5-2902" fmla="*/ 6102 h 36700"/>
                <a:gd name="connsiteX6-2903" fmla="*/ 12987 w 21600"/>
                <a:gd name="connsiteY6-2904" fmla="*/ 36700 h 36700"/>
                <a:gd name="connsiteX7-2905" fmla="*/ 10383 w 21600"/>
                <a:gd name="connsiteY7-2906" fmla="*/ 8683 h 36700"/>
                <a:gd name="connsiteX8-2907" fmla="*/ 8227 w 21600"/>
                <a:gd name="connsiteY8-2908" fmla="*/ 20971 h 36700"/>
                <a:gd name="connsiteX9-2909" fmla="*/ 6094 w 21600"/>
                <a:gd name="connsiteY9-2910" fmla="*/ 8137 h 36700"/>
                <a:gd name="connsiteX10-2911" fmla="*/ 3619 w 21600"/>
                <a:gd name="connsiteY10-2912" fmla="*/ 21512 h 36700"/>
                <a:gd name="connsiteX11-2913" fmla="*/ 0 w 21600"/>
                <a:gd name="connsiteY11-2914" fmla="*/ 0 h 36700"/>
                <a:gd name="connsiteX0-2915" fmla="*/ 0 w 21600"/>
                <a:gd name="connsiteY0-2916" fmla="*/ 0 h 36700"/>
                <a:gd name="connsiteX1-2917" fmla="*/ 21600 w 21600"/>
                <a:gd name="connsiteY1-2918" fmla="*/ 0 h 36700"/>
                <a:gd name="connsiteX2-2919" fmla="*/ 20012 w 21600"/>
                <a:gd name="connsiteY2-2920" fmla="*/ 11976 h 36700"/>
                <a:gd name="connsiteX3-2921" fmla="*/ 18941 w 21600"/>
                <a:gd name="connsiteY3-2922" fmla="*/ 4757 h 36700"/>
                <a:gd name="connsiteX4-2923" fmla="*/ 17662 w 21600"/>
                <a:gd name="connsiteY4-2924" fmla="*/ 25881 h 36700"/>
                <a:gd name="connsiteX5-2925" fmla="*/ 15728 w 21600"/>
                <a:gd name="connsiteY5-2926" fmla="*/ 6102 h 36700"/>
                <a:gd name="connsiteX6-2927" fmla="*/ 12987 w 21600"/>
                <a:gd name="connsiteY6-2928" fmla="*/ 36700 h 36700"/>
                <a:gd name="connsiteX7-2929" fmla="*/ 10383 w 21600"/>
                <a:gd name="connsiteY7-2930" fmla="*/ 8683 h 36700"/>
                <a:gd name="connsiteX8-2931" fmla="*/ 8227 w 21600"/>
                <a:gd name="connsiteY8-2932" fmla="*/ 20971 h 36700"/>
                <a:gd name="connsiteX9-2933" fmla="*/ 6094 w 21600"/>
                <a:gd name="connsiteY9-2934" fmla="*/ 8137 h 36700"/>
                <a:gd name="connsiteX10-2935" fmla="*/ 3619 w 21600"/>
                <a:gd name="connsiteY10-2936" fmla="*/ 21512 h 36700"/>
                <a:gd name="connsiteX11-2937" fmla="*/ 0 w 21600"/>
                <a:gd name="connsiteY11-2938" fmla="*/ 0 h 36700"/>
                <a:gd name="connsiteX0-2939" fmla="*/ 0 w 21600"/>
                <a:gd name="connsiteY0-2940" fmla="*/ 0 h 36700"/>
                <a:gd name="connsiteX1-2941" fmla="*/ 21600 w 21600"/>
                <a:gd name="connsiteY1-2942" fmla="*/ 0 h 36700"/>
                <a:gd name="connsiteX2-2943" fmla="*/ 20012 w 21600"/>
                <a:gd name="connsiteY2-2944" fmla="*/ 11976 h 36700"/>
                <a:gd name="connsiteX3-2945" fmla="*/ 18941 w 21600"/>
                <a:gd name="connsiteY3-2946" fmla="*/ 4757 h 36700"/>
                <a:gd name="connsiteX4-2947" fmla="*/ 17662 w 21600"/>
                <a:gd name="connsiteY4-2948" fmla="*/ 25881 h 36700"/>
                <a:gd name="connsiteX5-2949" fmla="*/ 15728 w 21600"/>
                <a:gd name="connsiteY5-2950" fmla="*/ 6102 h 36700"/>
                <a:gd name="connsiteX6-2951" fmla="*/ 12987 w 21600"/>
                <a:gd name="connsiteY6-2952" fmla="*/ 36700 h 36700"/>
                <a:gd name="connsiteX7-2953" fmla="*/ 10383 w 21600"/>
                <a:gd name="connsiteY7-2954" fmla="*/ 8683 h 36700"/>
                <a:gd name="connsiteX8-2955" fmla="*/ 8227 w 21600"/>
                <a:gd name="connsiteY8-2956" fmla="*/ 20971 h 36700"/>
                <a:gd name="connsiteX9-2957" fmla="*/ 6094 w 21600"/>
                <a:gd name="connsiteY9-2958" fmla="*/ 8137 h 36700"/>
                <a:gd name="connsiteX10-2959" fmla="*/ 3619 w 21600"/>
                <a:gd name="connsiteY10-2960" fmla="*/ 21512 h 36700"/>
                <a:gd name="connsiteX11-2961" fmla="*/ 0 w 21600"/>
                <a:gd name="connsiteY11-2962" fmla="*/ 0 h 36700"/>
                <a:gd name="connsiteX0-2963" fmla="*/ 0 w 21600"/>
                <a:gd name="connsiteY0-2964" fmla="*/ 0 h 36700"/>
                <a:gd name="connsiteX1-2965" fmla="*/ 21600 w 21600"/>
                <a:gd name="connsiteY1-2966" fmla="*/ 0 h 36700"/>
                <a:gd name="connsiteX2-2967" fmla="*/ 20012 w 21600"/>
                <a:gd name="connsiteY2-2968" fmla="*/ 11976 h 36700"/>
                <a:gd name="connsiteX3-2969" fmla="*/ 18941 w 21600"/>
                <a:gd name="connsiteY3-2970" fmla="*/ 4757 h 36700"/>
                <a:gd name="connsiteX4-2971" fmla="*/ 17662 w 21600"/>
                <a:gd name="connsiteY4-2972" fmla="*/ 25881 h 36700"/>
                <a:gd name="connsiteX5-2973" fmla="*/ 15728 w 21600"/>
                <a:gd name="connsiteY5-2974" fmla="*/ 6102 h 36700"/>
                <a:gd name="connsiteX6-2975" fmla="*/ 12987 w 21600"/>
                <a:gd name="connsiteY6-2976" fmla="*/ 36700 h 36700"/>
                <a:gd name="connsiteX7-2977" fmla="*/ 10383 w 21600"/>
                <a:gd name="connsiteY7-2978" fmla="*/ 8683 h 36700"/>
                <a:gd name="connsiteX8-2979" fmla="*/ 8227 w 21600"/>
                <a:gd name="connsiteY8-2980" fmla="*/ 20971 h 36700"/>
                <a:gd name="connsiteX9-2981" fmla="*/ 6094 w 21600"/>
                <a:gd name="connsiteY9-2982" fmla="*/ 8137 h 36700"/>
                <a:gd name="connsiteX10-2983" fmla="*/ 3619 w 21600"/>
                <a:gd name="connsiteY10-2984" fmla="*/ 21512 h 36700"/>
                <a:gd name="connsiteX11-2985" fmla="*/ 0 w 21600"/>
                <a:gd name="connsiteY11-2986" fmla="*/ 0 h 36700"/>
                <a:gd name="connsiteX0-2987" fmla="*/ 0 w 21600"/>
                <a:gd name="connsiteY0-2988" fmla="*/ 0 h 36700"/>
                <a:gd name="connsiteX1-2989" fmla="*/ 21600 w 21600"/>
                <a:gd name="connsiteY1-2990" fmla="*/ 0 h 36700"/>
                <a:gd name="connsiteX2-2991" fmla="*/ 20012 w 21600"/>
                <a:gd name="connsiteY2-2992" fmla="*/ 11976 h 36700"/>
                <a:gd name="connsiteX3-2993" fmla="*/ 18941 w 21600"/>
                <a:gd name="connsiteY3-2994" fmla="*/ 4757 h 36700"/>
                <a:gd name="connsiteX4-2995" fmla="*/ 17662 w 21600"/>
                <a:gd name="connsiteY4-2996" fmla="*/ 25881 h 36700"/>
                <a:gd name="connsiteX5-2997" fmla="*/ 15458 w 21600"/>
                <a:gd name="connsiteY5-2998" fmla="*/ 6102 h 36700"/>
                <a:gd name="connsiteX6-2999" fmla="*/ 12987 w 21600"/>
                <a:gd name="connsiteY6-3000" fmla="*/ 36700 h 36700"/>
                <a:gd name="connsiteX7-3001" fmla="*/ 10383 w 21600"/>
                <a:gd name="connsiteY7-3002" fmla="*/ 8683 h 36700"/>
                <a:gd name="connsiteX8-3003" fmla="*/ 8227 w 21600"/>
                <a:gd name="connsiteY8-3004" fmla="*/ 20971 h 36700"/>
                <a:gd name="connsiteX9-3005" fmla="*/ 6094 w 21600"/>
                <a:gd name="connsiteY9-3006" fmla="*/ 8137 h 36700"/>
                <a:gd name="connsiteX10-3007" fmla="*/ 3619 w 21600"/>
                <a:gd name="connsiteY10-3008" fmla="*/ 21512 h 36700"/>
                <a:gd name="connsiteX11-3009" fmla="*/ 0 w 21600"/>
                <a:gd name="connsiteY11-3010" fmla="*/ 0 h 36700"/>
                <a:gd name="connsiteX0-3011" fmla="*/ 0 w 21600"/>
                <a:gd name="connsiteY0-3012" fmla="*/ 0 h 36700"/>
                <a:gd name="connsiteX1-3013" fmla="*/ 21600 w 21600"/>
                <a:gd name="connsiteY1-3014" fmla="*/ 0 h 36700"/>
                <a:gd name="connsiteX2-3015" fmla="*/ 20012 w 21600"/>
                <a:gd name="connsiteY2-3016" fmla="*/ 11976 h 36700"/>
                <a:gd name="connsiteX3-3017" fmla="*/ 18941 w 21600"/>
                <a:gd name="connsiteY3-3018" fmla="*/ 4757 h 36700"/>
                <a:gd name="connsiteX4-3019" fmla="*/ 17662 w 21600"/>
                <a:gd name="connsiteY4-3020" fmla="*/ 25881 h 36700"/>
                <a:gd name="connsiteX5-3021" fmla="*/ 15458 w 21600"/>
                <a:gd name="connsiteY5-3022" fmla="*/ 6102 h 36700"/>
                <a:gd name="connsiteX6-3023" fmla="*/ 12987 w 21600"/>
                <a:gd name="connsiteY6-3024" fmla="*/ 36700 h 36700"/>
                <a:gd name="connsiteX7-3025" fmla="*/ 10383 w 21600"/>
                <a:gd name="connsiteY7-3026" fmla="*/ 8683 h 36700"/>
                <a:gd name="connsiteX8-3027" fmla="*/ 8227 w 21600"/>
                <a:gd name="connsiteY8-3028" fmla="*/ 20971 h 36700"/>
                <a:gd name="connsiteX9-3029" fmla="*/ 6094 w 21600"/>
                <a:gd name="connsiteY9-3030" fmla="*/ 8137 h 36700"/>
                <a:gd name="connsiteX10-3031" fmla="*/ 3619 w 21600"/>
                <a:gd name="connsiteY10-3032" fmla="*/ 21512 h 36700"/>
                <a:gd name="connsiteX11-3033" fmla="*/ 0 w 21600"/>
                <a:gd name="connsiteY11-3034" fmla="*/ 0 h 36700"/>
                <a:gd name="connsiteX0-3035" fmla="*/ 0 w 21600"/>
                <a:gd name="connsiteY0-3036" fmla="*/ 0 h 36700"/>
                <a:gd name="connsiteX1-3037" fmla="*/ 21600 w 21600"/>
                <a:gd name="connsiteY1-3038" fmla="*/ 0 h 36700"/>
                <a:gd name="connsiteX2-3039" fmla="*/ 20012 w 21600"/>
                <a:gd name="connsiteY2-3040" fmla="*/ 11976 h 36700"/>
                <a:gd name="connsiteX3-3041" fmla="*/ 18941 w 21600"/>
                <a:gd name="connsiteY3-3042" fmla="*/ 4757 h 36700"/>
                <a:gd name="connsiteX4-3043" fmla="*/ 17512 w 21600"/>
                <a:gd name="connsiteY4-3044" fmla="*/ 25881 h 36700"/>
                <a:gd name="connsiteX5-3045" fmla="*/ 15458 w 21600"/>
                <a:gd name="connsiteY5-3046" fmla="*/ 6102 h 36700"/>
                <a:gd name="connsiteX6-3047" fmla="*/ 12987 w 21600"/>
                <a:gd name="connsiteY6-3048" fmla="*/ 36700 h 36700"/>
                <a:gd name="connsiteX7-3049" fmla="*/ 10383 w 21600"/>
                <a:gd name="connsiteY7-3050" fmla="*/ 8683 h 36700"/>
                <a:gd name="connsiteX8-3051" fmla="*/ 8227 w 21600"/>
                <a:gd name="connsiteY8-3052" fmla="*/ 20971 h 36700"/>
                <a:gd name="connsiteX9-3053" fmla="*/ 6094 w 21600"/>
                <a:gd name="connsiteY9-3054" fmla="*/ 8137 h 36700"/>
                <a:gd name="connsiteX10-3055" fmla="*/ 3619 w 21600"/>
                <a:gd name="connsiteY10-3056" fmla="*/ 21512 h 36700"/>
                <a:gd name="connsiteX11-3057" fmla="*/ 0 w 21600"/>
                <a:gd name="connsiteY11-3058" fmla="*/ 0 h 36700"/>
                <a:gd name="connsiteX0-3059" fmla="*/ 0 w 21600"/>
                <a:gd name="connsiteY0-3060" fmla="*/ 0 h 36700"/>
                <a:gd name="connsiteX1-3061" fmla="*/ 21600 w 21600"/>
                <a:gd name="connsiteY1-3062" fmla="*/ 0 h 36700"/>
                <a:gd name="connsiteX2-3063" fmla="*/ 20012 w 21600"/>
                <a:gd name="connsiteY2-3064" fmla="*/ 11976 h 36700"/>
                <a:gd name="connsiteX3-3065" fmla="*/ 18941 w 21600"/>
                <a:gd name="connsiteY3-3066" fmla="*/ 4757 h 36700"/>
                <a:gd name="connsiteX4-3067" fmla="*/ 17512 w 21600"/>
                <a:gd name="connsiteY4-3068" fmla="*/ 25881 h 36700"/>
                <a:gd name="connsiteX5-3069" fmla="*/ 15458 w 21600"/>
                <a:gd name="connsiteY5-3070" fmla="*/ 6102 h 36700"/>
                <a:gd name="connsiteX6-3071" fmla="*/ 12987 w 21600"/>
                <a:gd name="connsiteY6-3072" fmla="*/ 36700 h 36700"/>
                <a:gd name="connsiteX7-3073" fmla="*/ 10383 w 21600"/>
                <a:gd name="connsiteY7-3074" fmla="*/ 8683 h 36700"/>
                <a:gd name="connsiteX8-3075" fmla="*/ 8227 w 21600"/>
                <a:gd name="connsiteY8-3076" fmla="*/ 20971 h 36700"/>
                <a:gd name="connsiteX9-3077" fmla="*/ 6094 w 21600"/>
                <a:gd name="connsiteY9-3078" fmla="*/ 8137 h 36700"/>
                <a:gd name="connsiteX10-3079" fmla="*/ 3619 w 21600"/>
                <a:gd name="connsiteY10-3080" fmla="*/ 21512 h 36700"/>
                <a:gd name="connsiteX11-3081" fmla="*/ 0 w 21600"/>
                <a:gd name="connsiteY11-3082" fmla="*/ 0 h 36700"/>
                <a:gd name="connsiteX0-3083" fmla="*/ 0 w 21600"/>
                <a:gd name="connsiteY0-3084" fmla="*/ 0 h 36700"/>
                <a:gd name="connsiteX1-3085" fmla="*/ 21600 w 21600"/>
                <a:gd name="connsiteY1-3086" fmla="*/ 0 h 36700"/>
                <a:gd name="connsiteX2-3087" fmla="*/ 20012 w 21600"/>
                <a:gd name="connsiteY2-3088" fmla="*/ 11976 h 36700"/>
                <a:gd name="connsiteX3-3089" fmla="*/ 18941 w 21600"/>
                <a:gd name="connsiteY3-3090" fmla="*/ 4757 h 36700"/>
                <a:gd name="connsiteX4-3091" fmla="*/ 17272 w 21600"/>
                <a:gd name="connsiteY4-3092" fmla="*/ 25881 h 36700"/>
                <a:gd name="connsiteX5-3093" fmla="*/ 15458 w 21600"/>
                <a:gd name="connsiteY5-3094" fmla="*/ 6102 h 36700"/>
                <a:gd name="connsiteX6-3095" fmla="*/ 12987 w 21600"/>
                <a:gd name="connsiteY6-3096" fmla="*/ 36700 h 36700"/>
                <a:gd name="connsiteX7-3097" fmla="*/ 10383 w 21600"/>
                <a:gd name="connsiteY7-3098" fmla="*/ 8683 h 36700"/>
                <a:gd name="connsiteX8-3099" fmla="*/ 8227 w 21600"/>
                <a:gd name="connsiteY8-3100" fmla="*/ 20971 h 36700"/>
                <a:gd name="connsiteX9-3101" fmla="*/ 6094 w 21600"/>
                <a:gd name="connsiteY9-3102" fmla="*/ 8137 h 36700"/>
                <a:gd name="connsiteX10-3103" fmla="*/ 3619 w 21600"/>
                <a:gd name="connsiteY10-3104" fmla="*/ 21512 h 36700"/>
                <a:gd name="connsiteX11-3105" fmla="*/ 0 w 21600"/>
                <a:gd name="connsiteY11-3106" fmla="*/ 0 h 36700"/>
                <a:gd name="connsiteX0-3107" fmla="*/ 0 w 21600"/>
                <a:gd name="connsiteY0-3108" fmla="*/ 0 h 36700"/>
                <a:gd name="connsiteX1-3109" fmla="*/ 21600 w 21600"/>
                <a:gd name="connsiteY1-3110" fmla="*/ 0 h 36700"/>
                <a:gd name="connsiteX2-3111" fmla="*/ 20134 w 21600"/>
                <a:gd name="connsiteY2-3112" fmla="*/ 21229 h 36700"/>
                <a:gd name="connsiteX3-3113" fmla="*/ 18941 w 21600"/>
                <a:gd name="connsiteY3-3114" fmla="*/ 4757 h 36700"/>
                <a:gd name="connsiteX4-3115" fmla="*/ 17272 w 21600"/>
                <a:gd name="connsiteY4-3116" fmla="*/ 25881 h 36700"/>
                <a:gd name="connsiteX5-3117" fmla="*/ 15458 w 21600"/>
                <a:gd name="connsiteY5-3118" fmla="*/ 6102 h 36700"/>
                <a:gd name="connsiteX6-3119" fmla="*/ 12987 w 21600"/>
                <a:gd name="connsiteY6-3120" fmla="*/ 36700 h 36700"/>
                <a:gd name="connsiteX7-3121" fmla="*/ 10383 w 21600"/>
                <a:gd name="connsiteY7-3122" fmla="*/ 8683 h 36700"/>
                <a:gd name="connsiteX8-3123" fmla="*/ 8227 w 21600"/>
                <a:gd name="connsiteY8-3124" fmla="*/ 20971 h 36700"/>
                <a:gd name="connsiteX9-3125" fmla="*/ 6094 w 21600"/>
                <a:gd name="connsiteY9-3126" fmla="*/ 8137 h 36700"/>
                <a:gd name="connsiteX10-3127" fmla="*/ 3619 w 21600"/>
                <a:gd name="connsiteY10-3128" fmla="*/ 21512 h 36700"/>
                <a:gd name="connsiteX11-3129" fmla="*/ 0 w 21600"/>
                <a:gd name="connsiteY11-3130" fmla="*/ 0 h 36700"/>
                <a:gd name="connsiteX0-3131" fmla="*/ 0 w 21600"/>
                <a:gd name="connsiteY0-3132" fmla="*/ 0 h 36700"/>
                <a:gd name="connsiteX1-3133" fmla="*/ 21600 w 21600"/>
                <a:gd name="connsiteY1-3134" fmla="*/ 0 h 36700"/>
                <a:gd name="connsiteX2-3135" fmla="*/ 20134 w 21600"/>
                <a:gd name="connsiteY2-3136" fmla="*/ 21229 h 36700"/>
                <a:gd name="connsiteX3-3137" fmla="*/ 18941 w 21600"/>
                <a:gd name="connsiteY3-3138" fmla="*/ 4757 h 36700"/>
                <a:gd name="connsiteX4-3139" fmla="*/ 17272 w 21600"/>
                <a:gd name="connsiteY4-3140" fmla="*/ 25881 h 36700"/>
                <a:gd name="connsiteX5-3141" fmla="*/ 15458 w 21600"/>
                <a:gd name="connsiteY5-3142" fmla="*/ 6102 h 36700"/>
                <a:gd name="connsiteX6-3143" fmla="*/ 12987 w 21600"/>
                <a:gd name="connsiteY6-3144" fmla="*/ 36700 h 36700"/>
                <a:gd name="connsiteX7-3145" fmla="*/ 10383 w 21600"/>
                <a:gd name="connsiteY7-3146" fmla="*/ 8683 h 36700"/>
                <a:gd name="connsiteX8-3147" fmla="*/ 8227 w 21600"/>
                <a:gd name="connsiteY8-3148" fmla="*/ 20971 h 36700"/>
                <a:gd name="connsiteX9-3149" fmla="*/ 6094 w 21600"/>
                <a:gd name="connsiteY9-3150" fmla="*/ 8137 h 36700"/>
                <a:gd name="connsiteX10-3151" fmla="*/ 3387 w 21600"/>
                <a:gd name="connsiteY10-3152" fmla="*/ 36100 h 36700"/>
                <a:gd name="connsiteX11-3153" fmla="*/ 0 w 21600"/>
                <a:gd name="connsiteY11-3154" fmla="*/ 0 h 36700"/>
                <a:gd name="connsiteX0-3155" fmla="*/ 0 w 21600"/>
                <a:gd name="connsiteY0-3156" fmla="*/ 0 h 36700"/>
                <a:gd name="connsiteX1-3157" fmla="*/ 21600 w 21600"/>
                <a:gd name="connsiteY1-3158" fmla="*/ 0 h 36700"/>
                <a:gd name="connsiteX2-3159" fmla="*/ 20134 w 21600"/>
                <a:gd name="connsiteY2-3160" fmla="*/ 21229 h 36700"/>
                <a:gd name="connsiteX3-3161" fmla="*/ 18941 w 21600"/>
                <a:gd name="connsiteY3-3162" fmla="*/ 4757 h 36700"/>
                <a:gd name="connsiteX4-3163" fmla="*/ 17272 w 21600"/>
                <a:gd name="connsiteY4-3164" fmla="*/ 25881 h 36700"/>
                <a:gd name="connsiteX5-3165" fmla="*/ 15458 w 21600"/>
                <a:gd name="connsiteY5-3166" fmla="*/ 6102 h 36700"/>
                <a:gd name="connsiteX6-3167" fmla="*/ 12987 w 21600"/>
                <a:gd name="connsiteY6-3168" fmla="*/ 36700 h 36700"/>
                <a:gd name="connsiteX7-3169" fmla="*/ 10383 w 21600"/>
                <a:gd name="connsiteY7-3170" fmla="*/ 8683 h 36700"/>
                <a:gd name="connsiteX8-3171" fmla="*/ 7854 w 21600"/>
                <a:gd name="connsiteY8-3172" fmla="*/ 20819 h 36700"/>
                <a:gd name="connsiteX9-3173" fmla="*/ 6094 w 21600"/>
                <a:gd name="connsiteY9-3174" fmla="*/ 8137 h 36700"/>
                <a:gd name="connsiteX10-3175" fmla="*/ 3387 w 21600"/>
                <a:gd name="connsiteY10-3176" fmla="*/ 36100 h 36700"/>
                <a:gd name="connsiteX11-3177" fmla="*/ 0 w 21600"/>
                <a:gd name="connsiteY11-3178" fmla="*/ 0 h 36700"/>
                <a:gd name="connsiteX0-3179" fmla="*/ 0 w 21600"/>
                <a:gd name="connsiteY0-3180" fmla="*/ 0 h 36700"/>
                <a:gd name="connsiteX1-3181" fmla="*/ 21600 w 21600"/>
                <a:gd name="connsiteY1-3182" fmla="*/ 0 h 36700"/>
                <a:gd name="connsiteX2-3183" fmla="*/ 20134 w 21600"/>
                <a:gd name="connsiteY2-3184" fmla="*/ 21229 h 36700"/>
                <a:gd name="connsiteX3-3185" fmla="*/ 18941 w 21600"/>
                <a:gd name="connsiteY3-3186" fmla="*/ 4757 h 36700"/>
                <a:gd name="connsiteX4-3187" fmla="*/ 17272 w 21600"/>
                <a:gd name="connsiteY4-3188" fmla="*/ 25881 h 36700"/>
                <a:gd name="connsiteX5-3189" fmla="*/ 15458 w 21600"/>
                <a:gd name="connsiteY5-3190" fmla="*/ 6102 h 36700"/>
                <a:gd name="connsiteX6-3191" fmla="*/ 12987 w 21600"/>
                <a:gd name="connsiteY6-3192" fmla="*/ 36700 h 36700"/>
                <a:gd name="connsiteX7-3193" fmla="*/ 10383 w 21600"/>
                <a:gd name="connsiteY7-3194" fmla="*/ 8683 h 36700"/>
                <a:gd name="connsiteX8-3195" fmla="*/ 7854 w 21600"/>
                <a:gd name="connsiteY8-3196" fmla="*/ 20819 h 36700"/>
                <a:gd name="connsiteX9-3197" fmla="*/ 5712 w 21600"/>
                <a:gd name="connsiteY9-3198" fmla="*/ 7985 h 36700"/>
                <a:gd name="connsiteX10-3199" fmla="*/ 3387 w 21600"/>
                <a:gd name="connsiteY10-3200" fmla="*/ 36100 h 36700"/>
                <a:gd name="connsiteX11-3201" fmla="*/ 0 w 21600"/>
                <a:gd name="connsiteY11-3202" fmla="*/ 0 h 36700"/>
                <a:gd name="connsiteX0-3203" fmla="*/ 0 w 21600"/>
                <a:gd name="connsiteY0-3204" fmla="*/ 0 h 36700"/>
                <a:gd name="connsiteX1-3205" fmla="*/ 21600 w 21600"/>
                <a:gd name="connsiteY1-3206" fmla="*/ 0 h 36700"/>
                <a:gd name="connsiteX2-3207" fmla="*/ 20134 w 21600"/>
                <a:gd name="connsiteY2-3208" fmla="*/ 21229 h 36700"/>
                <a:gd name="connsiteX3-3209" fmla="*/ 18941 w 21600"/>
                <a:gd name="connsiteY3-3210" fmla="*/ 4757 h 36700"/>
                <a:gd name="connsiteX4-3211" fmla="*/ 17272 w 21600"/>
                <a:gd name="connsiteY4-3212" fmla="*/ 25881 h 36700"/>
                <a:gd name="connsiteX5-3213" fmla="*/ 15458 w 21600"/>
                <a:gd name="connsiteY5-3214" fmla="*/ 6102 h 36700"/>
                <a:gd name="connsiteX6-3215" fmla="*/ 12987 w 21600"/>
                <a:gd name="connsiteY6-3216" fmla="*/ 36700 h 36700"/>
                <a:gd name="connsiteX7-3217" fmla="*/ 10383 w 21600"/>
                <a:gd name="connsiteY7-3218" fmla="*/ 8683 h 36700"/>
                <a:gd name="connsiteX8-3219" fmla="*/ 7854 w 21600"/>
                <a:gd name="connsiteY8-3220" fmla="*/ 20819 h 36700"/>
                <a:gd name="connsiteX9-3221" fmla="*/ 5712 w 21600"/>
                <a:gd name="connsiteY9-3222" fmla="*/ 7985 h 36700"/>
                <a:gd name="connsiteX10-3223" fmla="*/ 2609 w 21600"/>
                <a:gd name="connsiteY10-3224" fmla="*/ 21608 h 36700"/>
                <a:gd name="connsiteX11-3225" fmla="*/ 0 w 21600"/>
                <a:gd name="connsiteY11-3226" fmla="*/ 0 h 36700"/>
                <a:gd name="connsiteX0-3227" fmla="*/ 0 w 21600"/>
                <a:gd name="connsiteY0-3228" fmla="*/ 0 h 36700"/>
                <a:gd name="connsiteX1-3229" fmla="*/ 21600 w 21600"/>
                <a:gd name="connsiteY1-3230" fmla="*/ 0 h 36700"/>
                <a:gd name="connsiteX2-3231" fmla="*/ 20134 w 21600"/>
                <a:gd name="connsiteY2-3232" fmla="*/ 21229 h 36700"/>
                <a:gd name="connsiteX3-3233" fmla="*/ 18941 w 21600"/>
                <a:gd name="connsiteY3-3234" fmla="*/ 4757 h 36700"/>
                <a:gd name="connsiteX4-3235" fmla="*/ 17272 w 21600"/>
                <a:gd name="connsiteY4-3236" fmla="*/ 25881 h 36700"/>
                <a:gd name="connsiteX5-3237" fmla="*/ 15458 w 21600"/>
                <a:gd name="connsiteY5-3238" fmla="*/ 6102 h 36700"/>
                <a:gd name="connsiteX6-3239" fmla="*/ 12987 w 21600"/>
                <a:gd name="connsiteY6-3240" fmla="*/ 36700 h 36700"/>
                <a:gd name="connsiteX7-3241" fmla="*/ 10383 w 21600"/>
                <a:gd name="connsiteY7-3242" fmla="*/ 8683 h 36700"/>
                <a:gd name="connsiteX8-3243" fmla="*/ 7854 w 21600"/>
                <a:gd name="connsiteY8-3244" fmla="*/ 20819 h 36700"/>
                <a:gd name="connsiteX9-3245" fmla="*/ 5712 w 21600"/>
                <a:gd name="connsiteY9-3246" fmla="*/ 7985 h 36700"/>
                <a:gd name="connsiteX10-3247" fmla="*/ 2609 w 21600"/>
                <a:gd name="connsiteY10-3248" fmla="*/ 21608 h 36700"/>
                <a:gd name="connsiteX11-3249" fmla="*/ 0 w 21600"/>
                <a:gd name="connsiteY11-3250" fmla="*/ 0 h 36700"/>
                <a:gd name="connsiteX0-3251" fmla="*/ 0 w 21600"/>
                <a:gd name="connsiteY0-3252" fmla="*/ 0 h 40678"/>
                <a:gd name="connsiteX1-3253" fmla="*/ 21600 w 21600"/>
                <a:gd name="connsiteY1-3254" fmla="*/ 0 h 40678"/>
                <a:gd name="connsiteX2-3255" fmla="*/ 20134 w 21600"/>
                <a:gd name="connsiteY2-3256" fmla="*/ 21229 h 40678"/>
                <a:gd name="connsiteX3-3257" fmla="*/ 18941 w 21600"/>
                <a:gd name="connsiteY3-3258" fmla="*/ 4757 h 40678"/>
                <a:gd name="connsiteX4-3259" fmla="*/ 17272 w 21600"/>
                <a:gd name="connsiteY4-3260" fmla="*/ 25881 h 40678"/>
                <a:gd name="connsiteX5-3261" fmla="*/ 15458 w 21600"/>
                <a:gd name="connsiteY5-3262" fmla="*/ 6102 h 40678"/>
                <a:gd name="connsiteX6-3263" fmla="*/ 12987 w 21600"/>
                <a:gd name="connsiteY6-3264" fmla="*/ 36700 h 40678"/>
                <a:gd name="connsiteX7-3265" fmla="*/ 10383 w 21600"/>
                <a:gd name="connsiteY7-3266" fmla="*/ 8683 h 40678"/>
                <a:gd name="connsiteX8-3267" fmla="*/ 7906 w 21600"/>
                <a:gd name="connsiteY8-3268" fmla="*/ 40678 h 40678"/>
                <a:gd name="connsiteX9-3269" fmla="*/ 5712 w 21600"/>
                <a:gd name="connsiteY9-3270" fmla="*/ 7985 h 40678"/>
                <a:gd name="connsiteX10-3271" fmla="*/ 2609 w 21600"/>
                <a:gd name="connsiteY10-3272" fmla="*/ 21608 h 40678"/>
                <a:gd name="connsiteX11-3273" fmla="*/ 0 w 21600"/>
                <a:gd name="connsiteY11-3274" fmla="*/ 0 h 40678"/>
                <a:gd name="connsiteX0-3275" fmla="*/ 0 w 21600"/>
                <a:gd name="connsiteY0-3276" fmla="*/ 0 h 40678"/>
                <a:gd name="connsiteX1-3277" fmla="*/ 21600 w 21600"/>
                <a:gd name="connsiteY1-3278" fmla="*/ 0 h 40678"/>
                <a:gd name="connsiteX2-3279" fmla="*/ 20134 w 21600"/>
                <a:gd name="connsiteY2-3280" fmla="*/ 21229 h 40678"/>
                <a:gd name="connsiteX3-3281" fmla="*/ 18941 w 21600"/>
                <a:gd name="connsiteY3-3282" fmla="*/ 4757 h 40678"/>
                <a:gd name="connsiteX4-3283" fmla="*/ 17272 w 21600"/>
                <a:gd name="connsiteY4-3284" fmla="*/ 25881 h 40678"/>
                <a:gd name="connsiteX5-3285" fmla="*/ 15458 w 21600"/>
                <a:gd name="connsiteY5-3286" fmla="*/ 6102 h 40678"/>
                <a:gd name="connsiteX6-3287" fmla="*/ 12780 w 21600"/>
                <a:gd name="connsiteY6-3288" fmla="*/ 21403 h 40678"/>
                <a:gd name="connsiteX7-3289" fmla="*/ 10383 w 21600"/>
                <a:gd name="connsiteY7-3290" fmla="*/ 8683 h 40678"/>
                <a:gd name="connsiteX8-3291" fmla="*/ 7906 w 21600"/>
                <a:gd name="connsiteY8-3292" fmla="*/ 40678 h 40678"/>
                <a:gd name="connsiteX9-3293" fmla="*/ 5712 w 21600"/>
                <a:gd name="connsiteY9-3294" fmla="*/ 7985 h 40678"/>
                <a:gd name="connsiteX10-3295" fmla="*/ 2609 w 21600"/>
                <a:gd name="connsiteY10-3296" fmla="*/ 21608 h 40678"/>
                <a:gd name="connsiteX11-3297" fmla="*/ 0 w 21600"/>
                <a:gd name="connsiteY11-3298" fmla="*/ 0 h 40678"/>
                <a:gd name="connsiteX0-3299" fmla="*/ 0 w 21600"/>
                <a:gd name="connsiteY0-3300" fmla="*/ 0 h 40678"/>
                <a:gd name="connsiteX1-3301" fmla="*/ 21600 w 21600"/>
                <a:gd name="connsiteY1-3302" fmla="*/ 0 h 40678"/>
                <a:gd name="connsiteX2-3303" fmla="*/ 20134 w 21600"/>
                <a:gd name="connsiteY2-3304" fmla="*/ 21229 h 40678"/>
                <a:gd name="connsiteX3-3305" fmla="*/ 18941 w 21600"/>
                <a:gd name="connsiteY3-3306" fmla="*/ 4757 h 40678"/>
                <a:gd name="connsiteX4-3307" fmla="*/ 17272 w 21600"/>
                <a:gd name="connsiteY4-3308" fmla="*/ 23197 h 40678"/>
                <a:gd name="connsiteX5-3309" fmla="*/ 15458 w 21600"/>
                <a:gd name="connsiteY5-3310" fmla="*/ 6102 h 40678"/>
                <a:gd name="connsiteX6-3311" fmla="*/ 12780 w 21600"/>
                <a:gd name="connsiteY6-3312" fmla="*/ 21403 h 40678"/>
                <a:gd name="connsiteX7-3313" fmla="*/ 10383 w 21600"/>
                <a:gd name="connsiteY7-3314" fmla="*/ 8683 h 40678"/>
                <a:gd name="connsiteX8-3315" fmla="*/ 7906 w 21600"/>
                <a:gd name="connsiteY8-3316" fmla="*/ 40678 h 40678"/>
                <a:gd name="connsiteX9-3317" fmla="*/ 5712 w 21600"/>
                <a:gd name="connsiteY9-3318" fmla="*/ 7985 h 40678"/>
                <a:gd name="connsiteX10-3319" fmla="*/ 2609 w 21600"/>
                <a:gd name="connsiteY10-3320" fmla="*/ 21608 h 40678"/>
                <a:gd name="connsiteX11-3321" fmla="*/ 0 w 21600"/>
                <a:gd name="connsiteY11-3322" fmla="*/ 0 h 40678"/>
                <a:gd name="connsiteX0-3323" fmla="*/ 0 w 21600"/>
                <a:gd name="connsiteY0-3324" fmla="*/ 0 h 40678"/>
                <a:gd name="connsiteX1-3325" fmla="*/ 21600 w 21600"/>
                <a:gd name="connsiteY1-3326" fmla="*/ 0 h 40678"/>
                <a:gd name="connsiteX2-3327" fmla="*/ 20134 w 21600"/>
                <a:gd name="connsiteY2-3328" fmla="*/ 21229 h 40678"/>
                <a:gd name="connsiteX3-3329" fmla="*/ 18941 w 21600"/>
                <a:gd name="connsiteY3-3330" fmla="*/ 4757 h 40678"/>
                <a:gd name="connsiteX4-3331" fmla="*/ 17428 w 21600"/>
                <a:gd name="connsiteY4-3332" fmla="*/ 16220 h 40678"/>
                <a:gd name="connsiteX5-3333" fmla="*/ 15458 w 21600"/>
                <a:gd name="connsiteY5-3334" fmla="*/ 6102 h 40678"/>
                <a:gd name="connsiteX6-3335" fmla="*/ 12780 w 21600"/>
                <a:gd name="connsiteY6-3336" fmla="*/ 21403 h 40678"/>
                <a:gd name="connsiteX7-3337" fmla="*/ 10383 w 21600"/>
                <a:gd name="connsiteY7-3338" fmla="*/ 8683 h 40678"/>
                <a:gd name="connsiteX8-3339" fmla="*/ 7906 w 21600"/>
                <a:gd name="connsiteY8-3340" fmla="*/ 40678 h 40678"/>
                <a:gd name="connsiteX9-3341" fmla="*/ 5712 w 21600"/>
                <a:gd name="connsiteY9-3342" fmla="*/ 7985 h 40678"/>
                <a:gd name="connsiteX10-3343" fmla="*/ 2609 w 21600"/>
                <a:gd name="connsiteY10-3344" fmla="*/ 21608 h 40678"/>
                <a:gd name="connsiteX11-3345" fmla="*/ 0 w 21600"/>
                <a:gd name="connsiteY11-3346" fmla="*/ 0 h 40678"/>
                <a:gd name="connsiteX0-3347" fmla="*/ 0 w 21600"/>
                <a:gd name="connsiteY0-3348" fmla="*/ 0 h 40678"/>
                <a:gd name="connsiteX1-3349" fmla="*/ 21600 w 21600"/>
                <a:gd name="connsiteY1-3350" fmla="*/ 0 h 40678"/>
                <a:gd name="connsiteX2-3351" fmla="*/ 20290 w 21600"/>
                <a:gd name="connsiteY2-3352" fmla="*/ 38673 h 40678"/>
                <a:gd name="connsiteX3-3353" fmla="*/ 18941 w 21600"/>
                <a:gd name="connsiteY3-3354" fmla="*/ 4757 h 40678"/>
                <a:gd name="connsiteX4-3355" fmla="*/ 17428 w 21600"/>
                <a:gd name="connsiteY4-3356" fmla="*/ 16220 h 40678"/>
                <a:gd name="connsiteX5-3357" fmla="*/ 15458 w 21600"/>
                <a:gd name="connsiteY5-3358" fmla="*/ 6102 h 40678"/>
                <a:gd name="connsiteX6-3359" fmla="*/ 12780 w 21600"/>
                <a:gd name="connsiteY6-3360" fmla="*/ 21403 h 40678"/>
                <a:gd name="connsiteX7-3361" fmla="*/ 10383 w 21600"/>
                <a:gd name="connsiteY7-3362" fmla="*/ 8683 h 40678"/>
                <a:gd name="connsiteX8-3363" fmla="*/ 7906 w 21600"/>
                <a:gd name="connsiteY8-3364" fmla="*/ 40678 h 40678"/>
                <a:gd name="connsiteX9-3365" fmla="*/ 5712 w 21600"/>
                <a:gd name="connsiteY9-3366" fmla="*/ 7985 h 40678"/>
                <a:gd name="connsiteX10-3367" fmla="*/ 2609 w 21600"/>
                <a:gd name="connsiteY10-3368" fmla="*/ 21608 h 40678"/>
                <a:gd name="connsiteX11-3369" fmla="*/ 0 w 21600"/>
                <a:gd name="connsiteY11-3370" fmla="*/ 0 h 4067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79" y="connsiteY7-80"/>
                </a:cxn>
                <a:cxn ang="0">
                  <a:pos x="connsiteX8-129" y="connsiteY8-130"/>
                </a:cxn>
                <a:cxn ang="0">
                  <a:pos x="connsiteX9-239" y="connsiteY9-240"/>
                </a:cxn>
                <a:cxn ang="0">
                  <a:pos x="connsiteX10-681" y="connsiteY10-682"/>
                </a:cxn>
                <a:cxn ang="0">
                  <a:pos x="connsiteX11-1233" y="connsiteY11-1234"/>
                </a:cxn>
              </a:cxnLst>
              <a:rect l="l" t="t" r="r" b="b"/>
              <a:pathLst>
                <a:path w="21600" h="40678">
                  <a:moveTo>
                    <a:pt x="0" y="0"/>
                  </a:moveTo>
                  <a:lnTo>
                    <a:pt x="21600" y="0"/>
                  </a:lnTo>
                  <a:cubicBezTo>
                    <a:pt x="20948" y="5287"/>
                    <a:pt x="20800" y="38681"/>
                    <a:pt x="20290" y="38673"/>
                  </a:cubicBezTo>
                  <a:cubicBezTo>
                    <a:pt x="19780" y="38665"/>
                    <a:pt x="19353" y="4735"/>
                    <a:pt x="18941" y="4757"/>
                  </a:cubicBezTo>
                  <a:cubicBezTo>
                    <a:pt x="18491" y="4879"/>
                    <a:pt x="18368" y="16130"/>
                    <a:pt x="17428" y="16220"/>
                  </a:cubicBezTo>
                  <a:cubicBezTo>
                    <a:pt x="16488" y="16310"/>
                    <a:pt x="16233" y="5238"/>
                    <a:pt x="15458" y="6102"/>
                  </a:cubicBezTo>
                  <a:cubicBezTo>
                    <a:pt x="14683" y="6966"/>
                    <a:pt x="13599" y="21505"/>
                    <a:pt x="12780" y="21403"/>
                  </a:cubicBezTo>
                  <a:cubicBezTo>
                    <a:pt x="11989" y="21435"/>
                    <a:pt x="11195" y="5471"/>
                    <a:pt x="10383" y="8683"/>
                  </a:cubicBezTo>
                  <a:cubicBezTo>
                    <a:pt x="9571" y="11895"/>
                    <a:pt x="8684" y="40794"/>
                    <a:pt x="7906" y="40678"/>
                  </a:cubicBezTo>
                  <a:cubicBezTo>
                    <a:pt x="7128" y="40562"/>
                    <a:pt x="6477" y="8148"/>
                    <a:pt x="5712" y="7985"/>
                  </a:cubicBezTo>
                  <a:cubicBezTo>
                    <a:pt x="4668" y="8025"/>
                    <a:pt x="3820" y="21866"/>
                    <a:pt x="2609" y="21608"/>
                  </a:cubicBezTo>
                  <a:cubicBezTo>
                    <a:pt x="1398" y="21350"/>
                    <a:pt x="1562" y="8154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28575"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s-SV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2" name="81 Conector recto"/>
            <p:cNvCxnSpPr/>
            <p:nvPr/>
          </p:nvCxnSpPr>
          <p:spPr>
            <a:xfrm>
              <a:off x="2045019" y="5279914"/>
              <a:ext cx="8553983" cy="0"/>
            </a:xfrm>
            <a:prstGeom prst="line">
              <a:avLst/>
            </a:prstGeom>
            <a:ln w="9525" cap="rnd">
              <a:solidFill>
                <a:schemeClr val="bg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99 Conector recto"/>
            <p:cNvCxnSpPr/>
            <p:nvPr/>
          </p:nvCxnSpPr>
          <p:spPr>
            <a:xfrm>
              <a:off x="2042845" y="1985914"/>
              <a:ext cx="0" cy="3294000"/>
            </a:xfrm>
            <a:prstGeom prst="line">
              <a:avLst/>
            </a:prstGeom>
            <a:ln w="9525" cap="rnd">
              <a:solidFill>
                <a:schemeClr val="bg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"/>
            <p:cNvSpPr/>
            <p:nvPr/>
          </p:nvSpPr>
          <p:spPr>
            <a:xfrm>
              <a:off x="2029928" y="5276257"/>
              <a:ext cx="981592" cy="427655"/>
            </a:xfrm>
            <a:prstGeom prst="rect">
              <a:avLst/>
            </a:prstGeom>
          </p:spPr>
          <p:txBody>
            <a:bodyPr wrap="square" lIns="241719" tIns="120859" rIns="241719" bIns="120859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Jan</a:t>
              </a:r>
            </a:p>
          </p:txBody>
        </p:sp>
        <p:sp>
          <p:nvSpPr>
            <p:cNvPr id="15" name="Textbox 1"/>
            <p:cNvSpPr/>
            <p:nvPr/>
          </p:nvSpPr>
          <p:spPr>
            <a:xfrm>
              <a:off x="2805118" y="5281384"/>
              <a:ext cx="860286" cy="427655"/>
            </a:xfrm>
            <a:prstGeom prst="rect">
              <a:avLst/>
            </a:prstGeom>
          </p:spPr>
          <p:txBody>
            <a:bodyPr wrap="square" lIns="241719" tIns="120859" rIns="241719" bIns="120859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Feb</a:t>
              </a:r>
            </a:p>
          </p:txBody>
        </p:sp>
        <p:sp>
          <p:nvSpPr>
            <p:cNvPr id="16" name="Textbox 1"/>
            <p:cNvSpPr/>
            <p:nvPr/>
          </p:nvSpPr>
          <p:spPr>
            <a:xfrm>
              <a:off x="5332934" y="5279914"/>
              <a:ext cx="863183" cy="427655"/>
            </a:xfrm>
            <a:prstGeom prst="rect">
              <a:avLst/>
            </a:prstGeom>
          </p:spPr>
          <p:txBody>
            <a:bodyPr wrap="square" lIns="241719" tIns="120859" rIns="241719" bIns="120859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May</a:t>
              </a:r>
            </a:p>
          </p:txBody>
        </p:sp>
        <p:sp>
          <p:nvSpPr>
            <p:cNvPr id="17" name="Textbox 1"/>
            <p:cNvSpPr/>
            <p:nvPr/>
          </p:nvSpPr>
          <p:spPr>
            <a:xfrm>
              <a:off x="3647723" y="5279914"/>
              <a:ext cx="860286" cy="427655"/>
            </a:xfrm>
            <a:prstGeom prst="rect">
              <a:avLst/>
            </a:prstGeom>
          </p:spPr>
          <p:txBody>
            <a:bodyPr wrap="square" lIns="241719" tIns="120859" rIns="241719" bIns="120859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Mar</a:t>
              </a:r>
            </a:p>
          </p:txBody>
        </p:sp>
        <p:sp>
          <p:nvSpPr>
            <p:cNvPr id="18" name="Textbox 1"/>
            <p:cNvSpPr/>
            <p:nvPr/>
          </p:nvSpPr>
          <p:spPr>
            <a:xfrm>
              <a:off x="4490328" y="5279914"/>
              <a:ext cx="860286" cy="427655"/>
            </a:xfrm>
            <a:prstGeom prst="rect">
              <a:avLst/>
            </a:prstGeom>
          </p:spPr>
          <p:txBody>
            <a:bodyPr wrap="square" lIns="241719" tIns="120859" rIns="241719" bIns="120859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Apr</a:t>
              </a:r>
            </a:p>
          </p:txBody>
        </p:sp>
        <p:sp>
          <p:nvSpPr>
            <p:cNvPr id="19" name="87 Rectángulo"/>
            <p:cNvSpPr/>
            <p:nvPr/>
          </p:nvSpPr>
          <p:spPr>
            <a:xfrm>
              <a:off x="1592999" y="3509134"/>
              <a:ext cx="449846" cy="352315"/>
            </a:xfrm>
            <a:prstGeom prst="rect">
              <a:avLst/>
            </a:prstGeom>
          </p:spPr>
          <p:txBody>
            <a:bodyPr wrap="square" lIns="0" tIns="90634" rIns="0" bIns="90634">
              <a:spAutoFit/>
            </a:bodyPr>
            <a:lstStyle/>
            <a:p>
              <a:pPr marL="0" lvl="1" algn="ctr"/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80</a:t>
              </a:r>
            </a:p>
          </p:txBody>
        </p:sp>
        <p:sp>
          <p:nvSpPr>
            <p:cNvPr id="20" name="87 Rectángulo"/>
            <p:cNvSpPr/>
            <p:nvPr/>
          </p:nvSpPr>
          <p:spPr>
            <a:xfrm>
              <a:off x="1592999" y="2676822"/>
              <a:ext cx="449846" cy="352315"/>
            </a:xfrm>
            <a:prstGeom prst="rect">
              <a:avLst/>
            </a:prstGeom>
          </p:spPr>
          <p:txBody>
            <a:bodyPr wrap="square" lIns="0" tIns="90634" rIns="0" bIns="90634">
              <a:spAutoFit/>
            </a:bodyPr>
            <a:lstStyle/>
            <a:p>
              <a:pPr marL="0" lvl="1" algn="ctr"/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120</a:t>
              </a:r>
            </a:p>
          </p:txBody>
        </p:sp>
        <p:sp>
          <p:nvSpPr>
            <p:cNvPr id="21" name="87 Rectángulo"/>
            <p:cNvSpPr/>
            <p:nvPr/>
          </p:nvSpPr>
          <p:spPr>
            <a:xfrm>
              <a:off x="1592999" y="2260667"/>
              <a:ext cx="449846" cy="352315"/>
            </a:xfrm>
            <a:prstGeom prst="rect">
              <a:avLst/>
            </a:prstGeom>
          </p:spPr>
          <p:txBody>
            <a:bodyPr wrap="square" lIns="0" tIns="90634" rIns="0" bIns="90634">
              <a:spAutoFit/>
            </a:bodyPr>
            <a:lstStyle/>
            <a:p>
              <a:pPr marL="0" lvl="1" algn="ctr"/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140</a:t>
              </a:r>
            </a:p>
          </p:txBody>
        </p:sp>
        <p:sp>
          <p:nvSpPr>
            <p:cNvPr id="22" name="87 Rectángulo"/>
            <p:cNvSpPr/>
            <p:nvPr/>
          </p:nvSpPr>
          <p:spPr>
            <a:xfrm>
              <a:off x="1592999" y="3092978"/>
              <a:ext cx="449846" cy="352315"/>
            </a:xfrm>
            <a:prstGeom prst="rect">
              <a:avLst/>
            </a:prstGeom>
          </p:spPr>
          <p:txBody>
            <a:bodyPr wrap="square" lIns="0" tIns="90634" rIns="0" bIns="90634">
              <a:spAutoFit/>
            </a:bodyPr>
            <a:lstStyle/>
            <a:p>
              <a:pPr marL="0" lvl="1" algn="ctr"/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100</a:t>
              </a:r>
            </a:p>
          </p:txBody>
        </p:sp>
        <p:sp>
          <p:nvSpPr>
            <p:cNvPr id="23" name="87 Rectángulo"/>
            <p:cNvSpPr/>
            <p:nvPr/>
          </p:nvSpPr>
          <p:spPr>
            <a:xfrm>
              <a:off x="1592999" y="3925289"/>
              <a:ext cx="449846" cy="352315"/>
            </a:xfrm>
            <a:prstGeom prst="rect">
              <a:avLst/>
            </a:prstGeom>
          </p:spPr>
          <p:txBody>
            <a:bodyPr wrap="square" lIns="0" tIns="90634" rIns="0" bIns="90634">
              <a:spAutoFit/>
            </a:bodyPr>
            <a:lstStyle/>
            <a:p>
              <a:pPr marL="0" lvl="1" algn="ctr"/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60</a:t>
              </a:r>
            </a:p>
          </p:txBody>
        </p:sp>
        <p:sp>
          <p:nvSpPr>
            <p:cNvPr id="24" name="87 Rectángulo"/>
            <p:cNvSpPr/>
            <p:nvPr/>
          </p:nvSpPr>
          <p:spPr>
            <a:xfrm>
              <a:off x="1592999" y="4341445"/>
              <a:ext cx="449846" cy="352315"/>
            </a:xfrm>
            <a:prstGeom prst="rect">
              <a:avLst/>
            </a:prstGeom>
          </p:spPr>
          <p:txBody>
            <a:bodyPr wrap="square" lIns="0" tIns="90634" rIns="0" bIns="90634">
              <a:spAutoFit/>
            </a:bodyPr>
            <a:lstStyle/>
            <a:p>
              <a:pPr marL="0" lvl="1" algn="ctr"/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40</a:t>
              </a:r>
            </a:p>
          </p:txBody>
        </p:sp>
        <p:sp>
          <p:nvSpPr>
            <p:cNvPr id="25" name="87 Rectángulo"/>
            <p:cNvSpPr/>
            <p:nvPr/>
          </p:nvSpPr>
          <p:spPr>
            <a:xfrm>
              <a:off x="1592999" y="4757601"/>
              <a:ext cx="449846" cy="352315"/>
            </a:xfrm>
            <a:prstGeom prst="rect">
              <a:avLst/>
            </a:prstGeom>
          </p:spPr>
          <p:txBody>
            <a:bodyPr wrap="square" lIns="0" tIns="90634" rIns="0" bIns="90634">
              <a:spAutoFit/>
            </a:bodyPr>
            <a:lstStyle/>
            <a:p>
              <a:pPr marL="0" lvl="1" algn="ctr"/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20</a:t>
              </a:r>
            </a:p>
          </p:txBody>
        </p:sp>
        <p:sp>
          <p:nvSpPr>
            <p:cNvPr id="26" name="Textbox 1"/>
            <p:cNvSpPr/>
            <p:nvPr/>
          </p:nvSpPr>
          <p:spPr>
            <a:xfrm>
              <a:off x="6178435" y="5279914"/>
              <a:ext cx="863183" cy="427655"/>
            </a:xfrm>
            <a:prstGeom prst="rect">
              <a:avLst/>
            </a:prstGeom>
          </p:spPr>
          <p:txBody>
            <a:bodyPr wrap="square" lIns="241719" tIns="120859" rIns="241719" bIns="120859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Jun</a:t>
              </a:r>
            </a:p>
          </p:txBody>
        </p:sp>
        <p:sp>
          <p:nvSpPr>
            <p:cNvPr id="27" name="Textbox 1"/>
            <p:cNvSpPr/>
            <p:nvPr/>
          </p:nvSpPr>
          <p:spPr>
            <a:xfrm>
              <a:off x="7023937" y="5279914"/>
              <a:ext cx="863183" cy="427655"/>
            </a:xfrm>
            <a:prstGeom prst="rect">
              <a:avLst/>
            </a:prstGeom>
          </p:spPr>
          <p:txBody>
            <a:bodyPr wrap="square" lIns="241719" tIns="120859" rIns="241719" bIns="120859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Jul</a:t>
              </a:r>
            </a:p>
          </p:txBody>
        </p:sp>
        <p:sp>
          <p:nvSpPr>
            <p:cNvPr id="28" name="Textbox 1"/>
            <p:cNvSpPr/>
            <p:nvPr/>
          </p:nvSpPr>
          <p:spPr>
            <a:xfrm>
              <a:off x="7869438" y="5279914"/>
              <a:ext cx="863183" cy="427655"/>
            </a:xfrm>
            <a:prstGeom prst="rect">
              <a:avLst/>
            </a:prstGeom>
          </p:spPr>
          <p:txBody>
            <a:bodyPr wrap="square" lIns="241719" tIns="120859" rIns="241719" bIns="120859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Aug</a:t>
              </a:r>
            </a:p>
          </p:txBody>
        </p:sp>
        <p:sp>
          <p:nvSpPr>
            <p:cNvPr id="29" name="Textbox 1"/>
            <p:cNvSpPr/>
            <p:nvPr/>
          </p:nvSpPr>
          <p:spPr>
            <a:xfrm>
              <a:off x="8714940" y="5279914"/>
              <a:ext cx="863183" cy="427655"/>
            </a:xfrm>
            <a:prstGeom prst="rect">
              <a:avLst/>
            </a:prstGeom>
          </p:spPr>
          <p:txBody>
            <a:bodyPr wrap="square" lIns="241719" tIns="120859" rIns="241719" bIns="120859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Sep</a:t>
              </a:r>
            </a:p>
          </p:txBody>
        </p:sp>
        <p:sp>
          <p:nvSpPr>
            <p:cNvPr id="30" name="Textbox 1"/>
            <p:cNvSpPr/>
            <p:nvPr/>
          </p:nvSpPr>
          <p:spPr>
            <a:xfrm>
              <a:off x="9560442" y="5279914"/>
              <a:ext cx="863183" cy="427655"/>
            </a:xfrm>
            <a:prstGeom prst="rect">
              <a:avLst/>
            </a:prstGeom>
          </p:spPr>
          <p:txBody>
            <a:bodyPr wrap="square" lIns="241719" tIns="120859" rIns="241719" bIns="120859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Oct</a:t>
              </a:r>
            </a:p>
          </p:txBody>
        </p:sp>
        <p:sp>
          <p:nvSpPr>
            <p:cNvPr id="31" name="Documento 7"/>
            <p:cNvSpPr>
              <a:spLocks noChangeAspect="1"/>
            </p:cNvSpPr>
            <p:nvPr/>
          </p:nvSpPr>
          <p:spPr bwMode="auto">
            <a:xfrm rot="10800000">
              <a:off x="2058237" y="3241171"/>
              <a:ext cx="7933404" cy="2040846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-1" fmla="*/ 0 w 21600"/>
                <a:gd name="connsiteY0-2" fmla="*/ 0 h 21431"/>
                <a:gd name="connsiteX1-3" fmla="*/ 21600 w 21600"/>
                <a:gd name="connsiteY1-4" fmla="*/ 0 h 21431"/>
                <a:gd name="connsiteX2-5" fmla="*/ 21600 w 21600"/>
                <a:gd name="connsiteY2-6" fmla="*/ 17322 h 21431"/>
                <a:gd name="connsiteX3-7" fmla="*/ 13112 w 21600"/>
                <a:gd name="connsiteY3-8" fmla="*/ 19087 h 21431"/>
                <a:gd name="connsiteX4-9" fmla="*/ 0 w 21600"/>
                <a:gd name="connsiteY4-10" fmla="*/ 20172 h 21431"/>
                <a:gd name="connsiteX5" fmla="*/ 0 w 21600"/>
                <a:gd name="connsiteY5" fmla="*/ 0 h 21431"/>
                <a:gd name="connsiteX0-11" fmla="*/ 0 w 21600"/>
                <a:gd name="connsiteY0-12" fmla="*/ 0 h 21763"/>
                <a:gd name="connsiteX1-13" fmla="*/ 21600 w 21600"/>
                <a:gd name="connsiteY1-14" fmla="*/ 0 h 21763"/>
                <a:gd name="connsiteX2-15" fmla="*/ 21600 w 21600"/>
                <a:gd name="connsiteY2-16" fmla="*/ 17322 h 21763"/>
                <a:gd name="connsiteX3-17" fmla="*/ 13112 w 21600"/>
                <a:gd name="connsiteY3-18" fmla="*/ 19087 h 21763"/>
                <a:gd name="connsiteX4-19" fmla="*/ 7624 w 21600"/>
                <a:gd name="connsiteY4-20" fmla="*/ 20331 h 21763"/>
                <a:gd name="connsiteX5-21" fmla="*/ 0 w 21600"/>
                <a:gd name="connsiteY5-22" fmla="*/ 20172 h 21763"/>
                <a:gd name="connsiteX6" fmla="*/ 0 w 21600"/>
                <a:gd name="connsiteY6" fmla="*/ 0 h 21763"/>
                <a:gd name="connsiteX0-23" fmla="*/ 0 w 21600"/>
                <a:gd name="connsiteY0-24" fmla="*/ 0 h 20784"/>
                <a:gd name="connsiteX1-25" fmla="*/ 21600 w 21600"/>
                <a:gd name="connsiteY1-26" fmla="*/ 0 h 20784"/>
                <a:gd name="connsiteX2-27" fmla="*/ 21600 w 21600"/>
                <a:gd name="connsiteY2-28" fmla="*/ 17322 h 20784"/>
                <a:gd name="connsiteX3-29" fmla="*/ 13112 w 21600"/>
                <a:gd name="connsiteY3-30" fmla="*/ 19087 h 20784"/>
                <a:gd name="connsiteX4-31" fmla="*/ 8031 w 21600"/>
                <a:gd name="connsiteY4-32" fmla="*/ 11624 h 20784"/>
                <a:gd name="connsiteX5-33" fmla="*/ 0 w 21600"/>
                <a:gd name="connsiteY5-34" fmla="*/ 20172 h 20784"/>
                <a:gd name="connsiteX6-35" fmla="*/ 0 w 21600"/>
                <a:gd name="connsiteY6-36" fmla="*/ 0 h 20784"/>
                <a:gd name="connsiteX0-37" fmla="*/ 0 w 21600"/>
                <a:gd name="connsiteY0-38" fmla="*/ 0 h 22607"/>
                <a:gd name="connsiteX1-39" fmla="*/ 21600 w 21600"/>
                <a:gd name="connsiteY1-40" fmla="*/ 0 h 22607"/>
                <a:gd name="connsiteX2-41" fmla="*/ 21600 w 21600"/>
                <a:gd name="connsiteY2-42" fmla="*/ 17322 h 22607"/>
                <a:gd name="connsiteX3-43" fmla="*/ 12528 w 21600"/>
                <a:gd name="connsiteY3-44" fmla="*/ 22592 h 22607"/>
                <a:gd name="connsiteX4-45" fmla="*/ 8031 w 21600"/>
                <a:gd name="connsiteY4-46" fmla="*/ 11624 h 22607"/>
                <a:gd name="connsiteX5-47" fmla="*/ 0 w 21600"/>
                <a:gd name="connsiteY5-48" fmla="*/ 20172 h 22607"/>
                <a:gd name="connsiteX6-49" fmla="*/ 0 w 21600"/>
                <a:gd name="connsiteY6-50" fmla="*/ 0 h 22607"/>
                <a:gd name="connsiteX0-51" fmla="*/ 0 w 21600"/>
                <a:gd name="connsiteY0-52" fmla="*/ 0 h 23153"/>
                <a:gd name="connsiteX1-53" fmla="*/ 21600 w 21600"/>
                <a:gd name="connsiteY1-54" fmla="*/ 0 h 23153"/>
                <a:gd name="connsiteX2-55" fmla="*/ 21600 w 21600"/>
                <a:gd name="connsiteY2-56" fmla="*/ 17322 h 23153"/>
                <a:gd name="connsiteX3-57" fmla="*/ 17560 w 21600"/>
                <a:gd name="connsiteY3-58" fmla="*/ 21122 h 23153"/>
                <a:gd name="connsiteX4-59" fmla="*/ 12528 w 21600"/>
                <a:gd name="connsiteY4-60" fmla="*/ 22592 h 23153"/>
                <a:gd name="connsiteX5-61" fmla="*/ 8031 w 21600"/>
                <a:gd name="connsiteY5-62" fmla="*/ 11624 h 23153"/>
                <a:gd name="connsiteX6-63" fmla="*/ 0 w 21600"/>
                <a:gd name="connsiteY6-64" fmla="*/ 20172 h 23153"/>
                <a:gd name="connsiteX7" fmla="*/ 0 w 21600"/>
                <a:gd name="connsiteY7" fmla="*/ 0 h 23153"/>
                <a:gd name="connsiteX0-65" fmla="*/ 0 w 21600"/>
                <a:gd name="connsiteY0-66" fmla="*/ 0 h 22753"/>
                <a:gd name="connsiteX1-67" fmla="*/ 21600 w 21600"/>
                <a:gd name="connsiteY1-68" fmla="*/ 0 h 22753"/>
                <a:gd name="connsiteX2-69" fmla="*/ 21600 w 21600"/>
                <a:gd name="connsiteY2-70" fmla="*/ 17322 h 22753"/>
                <a:gd name="connsiteX3-71" fmla="*/ 17763 w 21600"/>
                <a:gd name="connsiteY3-72" fmla="*/ 12754 h 22753"/>
                <a:gd name="connsiteX4-73" fmla="*/ 12528 w 21600"/>
                <a:gd name="connsiteY4-74" fmla="*/ 22592 h 22753"/>
                <a:gd name="connsiteX5-75" fmla="*/ 8031 w 21600"/>
                <a:gd name="connsiteY5-76" fmla="*/ 11624 h 22753"/>
                <a:gd name="connsiteX6-77" fmla="*/ 0 w 21600"/>
                <a:gd name="connsiteY6-78" fmla="*/ 20172 h 22753"/>
                <a:gd name="connsiteX7-79" fmla="*/ 0 w 21600"/>
                <a:gd name="connsiteY7-80" fmla="*/ 0 h 22753"/>
                <a:gd name="connsiteX0-81" fmla="*/ 0 w 21600"/>
                <a:gd name="connsiteY0-82" fmla="*/ 0 h 22753"/>
                <a:gd name="connsiteX1-83" fmla="*/ 21600 w 21600"/>
                <a:gd name="connsiteY1-84" fmla="*/ 0 h 22753"/>
                <a:gd name="connsiteX2-85" fmla="*/ 21600 w 21600"/>
                <a:gd name="connsiteY2-86" fmla="*/ 17322 h 22753"/>
                <a:gd name="connsiteX3-87" fmla="*/ 17763 w 21600"/>
                <a:gd name="connsiteY3-88" fmla="*/ 12754 h 22753"/>
                <a:gd name="connsiteX4-89" fmla="*/ 12528 w 21600"/>
                <a:gd name="connsiteY4-90" fmla="*/ 22592 h 22753"/>
                <a:gd name="connsiteX5-91" fmla="*/ 8717 w 21600"/>
                <a:gd name="connsiteY5-92" fmla="*/ 14451 h 22753"/>
                <a:gd name="connsiteX6-93" fmla="*/ 0 w 21600"/>
                <a:gd name="connsiteY6-94" fmla="*/ 20172 h 22753"/>
                <a:gd name="connsiteX7-95" fmla="*/ 0 w 21600"/>
                <a:gd name="connsiteY7-96" fmla="*/ 0 h 22753"/>
                <a:gd name="connsiteX0-97" fmla="*/ 0 w 21600"/>
                <a:gd name="connsiteY0-98" fmla="*/ 0 h 22753"/>
                <a:gd name="connsiteX1-99" fmla="*/ 21600 w 21600"/>
                <a:gd name="connsiteY1-100" fmla="*/ 0 h 22753"/>
                <a:gd name="connsiteX2-101" fmla="*/ 21600 w 21600"/>
                <a:gd name="connsiteY2-102" fmla="*/ 17322 h 22753"/>
                <a:gd name="connsiteX3-103" fmla="*/ 17763 w 21600"/>
                <a:gd name="connsiteY3-104" fmla="*/ 12754 h 22753"/>
                <a:gd name="connsiteX4-105" fmla="*/ 12528 w 21600"/>
                <a:gd name="connsiteY4-106" fmla="*/ 22592 h 22753"/>
                <a:gd name="connsiteX5-107" fmla="*/ 8717 w 21600"/>
                <a:gd name="connsiteY5-108" fmla="*/ 14451 h 22753"/>
                <a:gd name="connsiteX6-109" fmla="*/ 5209 w 21600"/>
                <a:gd name="connsiteY6-110" fmla="*/ 17277 h 22753"/>
                <a:gd name="connsiteX7-111" fmla="*/ 0 w 21600"/>
                <a:gd name="connsiteY7-112" fmla="*/ 20172 h 22753"/>
                <a:gd name="connsiteX8" fmla="*/ 0 w 21600"/>
                <a:gd name="connsiteY8" fmla="*/ 0 h 22753"/>
                <a:gd name="connsiteX0-113" fmla="*/ 0 w 21600"/>
                <a:gd name="connsiteY0-114" fmla="*/ 0 h 32266"/>
                <a:gd name="connsiteX1-115" fmla="*/ 21600 w 21600"/>
                <a:gd name="connsiteY1-116" fmla="*/ 0 h 32266"/>
                <a:gd name="connsiteX2-117" fmla="*/ 21600 w 21600"/>
                <a:gd name="connsiteY2-118" fmla="*/ 17322 h 32266"/>
                <a:gd name="connsiteX3-119" fmla="*/ 17763 w 21600"/>
                <a:gd name="connsiteY3-120" fmla="*/ 12754 h 32266"/>
                <a:gd name="connsiteX4-121" fmla="*/ 12528 w 21600"/>
                <a:gd name="connsiteY4-122" fmla="*/ 22592 h 32266"/>
                <a:gd name="connsiteX5-123" fmla="*/ 8717 w 21600"/>
                <a:gd name="connsiteY5-124" fmla="*/ 14451 h 32266"/>
                <a:gd name="connsiteX6-125" fmla="*/ 5616 w 21600"/>
                <a:gd name="connsiteY6-126" fmla="*/ 32203 h 32266"/>
                <a:gd name="connsiteX7-127" fmla="*/ 0 w 21600"/>
                <a:gd name="connsiteY7-128" fmla="*/ 20172 h 32266"/>
                <a:gd name="connsiteX8-129" fmla="*/ 0 w 21600"/>
                <a:gd name="connsiteY8-130" fmla="*/ 0 h 32266"/>
                <a:gd name="connsiteX0-131" fmla="*/ 0 w 21600"/>
                <a:gd name="connsiteY0-132" fmla="*/ 0 h 32266"/>
                <a:gd name="connsiteX1-133" fmla="*/ 21600 w 21600"/>
                <a:gd name="connsiteY1-134" fmla="*/ 0 h 32266"/>
                <a:gd name="connsiteX2-135" fmla="*/ 21600 w 21600"/>
                <a:gd name="connsiteY2-136" fmla="*/ 17322 h 32266"/>
                <a:gd name="connsiteX3-137" fmla="*/ 17763 w 21600"/>
                <a:gd name="connsiteY3-138" fmla="*/ 12754 h 32266"/>
                <a:gd name="connsiteX4-139" fmla="*/ 14129 w 21600"/>
                <a:gd name="connsiteY4-140" fmla="*/ 21687 h 32266"/>
                <a:gd name="connsiteX5-141" fmla="*/ 8717 w 21600"/>
                <a:gd name="connsiteY5-142" fmla="*/ 14451 h 32266"/>
                <a:gd name="connsiteX6-143" fmla="*/ 5616 w 21600"/>
                <a:gd name="connsiteY6-144" fmla="*/ 32203 h 32266"/>
                <a:gd name="connsiteX7-145" fmla="*/ 0 w 21600"/>
                <a:gd name="connsiteY7-146" fmla="*/ 20172 h 32266"/>
                <a:gd name="connsiteX8-147" fmla="*/ 0 w 21600"/>
                <a:gd name="connsiteY8-148" fmla="*/ 0 h 32266"/>
                <a:gd name="connsiteX0-149" fmla="*/ 0 w 21600"/>
                <a:gd name="connsiteY0-150" fmla="*/ 0 h 32266"/>
                <a:gd name="connsiteX1-151" fmla="*/ 21600 w 21600"/>
                <a:gd name="connsiteY1-152" fmla="*/ 0 h 32266"/>
                <a:gd name="connsiteX2-153" fmla="*/ 21600 w 21600"/>
                <a:gd name="connsiteY2-154" fmla="*/ 17322 h 32266"/>
                <a:gd name="connsiteX3-155" fmla="*/ 17763 w 21600"/>
                <a:gd name="connsiteY3-156" fmla="*/ 12754 h 32266"/>
                <a:gd name="connsiteX4-157" fmla="*/ 14129 w 21600"/>
                <a:gd name="connsiteY4-158" fmla="*/ 21687 h 32266"/>
                <a:gd name="connsiteX5-159" fmla="*/ 10216 w 21600"/>
                <a:gd name="connsiteY5-160" fmla="*/ 14903 h 32266"/>
                <a:gd name="connsiteX6-161" fmla="*/ 5616 w 21600"/>
                <a:gd name="connsiteY6-162" fmla="*/ 32203 h 32266"/>
                <a:gd name="connsiteX7-163" fmla="*/ 0 w 21600"/>
                <a:gd name="connsiteY7-164" fmla="*/ 20172 h 32266"/>
                <a:gd name="connsiteX8-165" fmla="*/ 0 w 21600"/>
                <a:gd name="connsiteY8-166" fmla="*/ 0 h 32266"/>
                <a:gd name="connsiteX0-167" fmla="*/ 0 w 21600"/>
                <a:gd name="connsiteY0-168" fmla="*/ 0 h 32266"/>
                <a:gd name="connsiteX1-169" fmla="*/ 21600 w 21600"/>
                <a:gd name="connsiteY1-170" fmla="*/ 0 h 32266"/>
                <a:gd name="connsiteX2-171" fmla="*/ 21600 w 21600"/>
                <a:gd name="connsiteY2-172" fmla="*/ 17322 h 32266"/>
                <a:gd name="connsiteX3-173" fmla="*/ 17763 w 21600"/>
                <a:gd name="connsiteY3-174" fmla="*/ 12754 h 32266"/>
                <a:gd name="connsiteX4-175" fmla="*/ 14129 w 21600"/>
                <a:gd name="connsiteY4-176" fmla="*/ 21687 h 32266"/>
                <a:gd name="connsiteX5-177" fmla="*/ 10216 w 21600"/>
                <a:gd name="connsiteY5-178" fmla="*/ 14903 h 32266"/>
                <a:gd name="connsiteX6-179" fmla="*/ 5616 w 21600"/>
                <a:gd name="connsiteY6-180" fmla="*/ 32203 h 32266"/>
                <a:gd name="connsiteX7-181" fmla="*/ 0 w 21600"/>
                <a:gd name="connsiteY7-182" fmla="*/ 20172 h 32266"/>
                <a:gd name="connsiteX8-183" fmla="*/ 0 w 21600"/>
                <a:gd name="connsiteY8-184" fmla="*/ 0 h 32266"/>
                <a:gd name="connsiteX0-185" fmla="*/ 0 w 21600"/>
                <a:gd name="connsiteY0-186" fmla="*/ 0 h 32266"/>
                <a:gd name="connsiteX1-187" fmla="*/ 21600 w 21600"/>
                <a:gd name="connsiteY1-188" fmla="*/ 0 h 32266"/>
                <a:gd name="connsiteX2-189" fmla="*/ 21600 w 21600"/>
                <a:gd name="connsiteY2-190" fmla="*/ 17322 h 32266"/>
                <a:gd name="connsiteX3-191" fmla="*/ 17763 w 21600"/>
                <a:gd name="connsiteY3-192" fmla="*/ 12754 h 32266"/>
                <a:gd name="connsiteX4-193" fmla="*/ 14129 w 21600"/>
                <a:gd name="connsiteY4-194" fmla="*/ 21687 h 32266"/>
                <a:gd name="connsiteX5-195" fmla="*/ 10216 w 21600"/>
                <a:gd name="connsiteY5-196" fmla="*/ 14903 h 32266"/>
                <a:gd name="connsiteX6-197" fmla="*/ 5616 w 21600"/>
                <a:gd name="connsiteY6-198" fmla="*/ 32203 h 32266"/>
                <a:gd name="connsiteX7-199" fmla="*/ 0 w 21600"/>
                <a:gd name="connsiteY7-200" fmla="*/ 20172 h 32266"/>
                <a:gd name="connsiteX8-201" fmla="*/ 0 w 21600"/>
                <a:gd name="connsiteY8-202" fmla="*/ 0 h 32266"/>
                <a:gd name="connsiteX0-203" fmla="*/ 0 w 21600"/>
                <a:gd name="connsiteY0-204" fmla="*/ 0 h 33035"/>
                <a:gd name="connsiteX1-205" fmla="*/ 21600 w 21600"/>
                <a:gd name="connsiteY1-206" fmla="*/ 0 h 33035"/>
                <a:gd name="connsiteX2-207" fmla="*/ 21600 w 21600"/>
                <a:gd name="connsiteY2-208" fmla="*/ 17322 h 33035"/>
                <a:gd name="connsiteX3-209" fmla="*/ 17763 w 21600"/>
                <a:gd name="connsiteY3-210" fmla="*/ 12754 h 33035"/>
                <a:gd name="connsiteX4-211" fmla="*/ 14129 w 21600"/>
                <a:gd name="connsiteY4-212" fmla="*/ 21687 h 33035"/>
                <a:gd name="connsiteX5-213" fmla="*/ 10216 w 21600"/>
                <a:gd name="connsiteY5-214" fmla="*/ 14903 h 33035"/>
                <a:gd name="connsiteX6-215" fmla="*/ 5616 w 21600"/>
                <a:gd name="connsiteY6-216" fmla="*/ 32203 h 33035"/>
                <a:gd name="connsiteX7-217" fmla="*/ 3329 w 21600"/>
                <a:gd name="connsiteY7-218" fmla="*/ 29264 h 33035"/>
                <a:gd name="connsiteX8-219" fmla="*/ 0 w 21600"/>
                <a:gd name="connsiteY8-220" fmla="*/ 20172 h 33035"/>
                <a:gd name="connsiteX9" fmla="*/ 0 w 21600"/>
                <a:gd name="connsiteY9" fmla="*/ 0 h 33035"/>
                <a:gd name="connsiteX0-221" fmla="*/ 0 w 21600"/>
                <a:gd name="connsiteY0-222" fmla="*/ 0 h 32581"/>
                <a:gd name="connsiteX1-223" fmla="*/ 21600 w 21600"/>
                <a:gd name="connsiteY1-224" fmla="*/ 0 h 32581"/>
                <a:gd name="connsiteX2-225" fmla="*/ 21600 w 21600"/>
                <a:gd name="connsiteY2-226" fmla="*/ 17322 h 32581"/>
                <a:gd name="connsiteX3-227" fmla="*/ 17763 w 21600"/>
                <a:gd name="connsiteY3-228" fmla="*/ 12754 h 32581"/>
                <a:gd name="connsiteX4-229" fmla="*/ 14129 w 21600"/>
                <a:gd name="connsiteY4-230" fmla="*/ 21687 h 32581"/>
                <a:gd name="connsiteX5-231" fmla="*/ 10216 w 21600"/>
                <a:gd name="connsiteY5-232" fmla="*/ 14903 h 32581"/>
                <a:gd name="connsiteX6-233" fmla="*/ 5616 w 21600"/>
                <a:gd name="connsiteY6-234" fmla="*/ 32203 h 32581"/>
                <a:gd name="connsiteX7-235" fmla="*/ 2973 w 21600"/>
                <a:gd name="connsiteY7-236" fmla="*/ 22932 h 32581"/>
                <a:gd name="connsiteX8-237" fmla="*/ 0 w 21600"/>
                <a:gd name="connsiteY8-238" fmla="*/ 20172 h 32581"/>
                <a:gd name="connsiteX9-239" fmla="*/ 0 w 21600"/>
                <a:gd name="connsiteY9-240" fmla="*/ 0 h 32581"/>
                <a:gd name="connsiteX0-241" fmla="*/ 0 w 21600"/>
                <a:gd name="connsiteY0-242" fmla="*/ 0 h 32581"/>
                <a:gd name="connsiteX1-243" fmla="*/ 21600 w 21600"/>
                <a:gd name="connsiteY1-244" fmla="*/ 0 h 32581"/>
                <a:gd name="connsiteX2-245" fmla="*/ 21600 w 21600"/>
                <a:gd name="connsiteY2-246" fmla="*/ 17322 h 32581"/>
                <a:gd name="connsiteX3-247" fmla="*/ 17763 w 21600"/>
                <a:gd name="connsiteY3-248" fmla="*/ 12754 h 32581"/>
                <a:gd name="connsiteX4-249" fmla="*/ 14129 w 21600"/>
                <a:gd name="connsiteY4-250" fmla="*/ 21687 h 32581"/>
                <a:gd name="connsiteX5-251" fmla="*/ 10216 w 21600"/>
                <a:gd name="connsiteY5-252" fmla="*/ 14903 h 32581"/>
                <a:gd name="connsiteX6-253" fmla="*/ 5616 w 21600"/>
                <a:gd name="connsiteY6-254" fmla="*/ 32203 h 32581"/>
                <a:gd name="connsiteX7-255" fmla="*/ 2973 w 21600"/>
                <a:gd name="connsiteY7-256" fmla="*/ 22932 h 32581"/>
                <a:gd name="connsiteX8-257" fmla="*/ 0 w 21600"/>
                <a:gd name="connsiteY8-258" fmla="*/ 20172 h 32581"/>
                <a:gd name="connsiteX9-259" fmla="*/ 0 w 21600"/>
                <a:gd name="connsiteY9-260" fmla="*/ 0 h 32581"/>
                <a:gd name="connsiteX0-261" fmla="*/ 0 w 21600"/>
                <a:gd name="connsiteY0-262" fmla="*/ 0 h 32203"/>
                <a:gd name="connsiteX1-263" fmla="*/ 21600 w 21600"/>
                <a:gd name="connsiteY1-264" fmla="*/ 0 h 32203"/>
                <a:gd name="connsiteX2-265" fmla="*/ 21600 w 21600"/>
                <a:gd name="connsiteY2-266" fmla="*/ 17322 h 32203"/>
                <a:gd name="connsiteX3-267" fmla="*/ 17763 w 21600"/>
                <a:gd name="connsiteY3-268" fmla="*/ 12754 h 32203"/>
                <a:gd name="connsiteX4-269" fmla="*/ 14129 w 21600"/>
                <a:gd name="connsiteY4-270" fmla="*/ 21687 h 32203"/>
                <a:gd name="connsiteX5-271" fmla="*/ 10216 w 21600"/>
                <a:gd name="connsiteY5-272" fmla="*/ 14903 h 32203"/>
                <a:gd name="connsiteX6-273" fmla="*/ 5616 w 21600"/>
                <a:gd name="connsiteY6-274" fmla="*/ 32203 h 32203"/>
                <a:gd name="connsiteX7-275" fmla="*/ 2973 w 21600"/>
                <a:gd name="connsiteY7-276" fmla="*/ 22932 h 32203"/>
                <a:gd name="connsiteX8-277" fmla="*/ 0 w 21600"/>
                <a:gd name="connsiteY8-278" fmla="*/ 20172 h 32203"/>
                <a:gd name="connsiteX9-279" fmla="*/ 0 w 21600"/>
                <a:gd name="connsiteY9-280" fmla="*/ 0 h 32203"/>
                <a:gd name="connsiteX0-281" fmla="*/ 0 w 21600"/>
                <a:gd name="connsiteY0-282" fmla="*/ 0 h 32203"/>
                <a:gd name="connsiteX1-283" fmla="*/ 21600 w 21600"/>
                <a:gd name="connsiteY1-284" fmla="*/ 0 h 32203"/>
                <a:gd name="connsiteX2-285" fmla="*/ 21600 w 21600"/>
                <a:gd name="connsiteY2-286" fmla="*/ 17322 h 32203"/>
                <a:gd name="connsiteX3-287" fmla="*/ 17763 w 21600"/>
                <a:gd name="connsiteY3-288" fmla="*/ 12754 h 32203"/>
                <a:gd name="connsiteX4-289" fmla="*/ 14129 w 21600"/>
                <a:gd name="connsiteY4-290" fmla="*/ 21687 h 32203"/>
                <a:gd name="connsiteX5-291" fmla="*/ 10216 w 21600"/>
                <a:gd name="connsiteY5-292" fmla="*/ 14903 h 32203"/>
                <a:gd name="connsiteX6-293" fmla="*/ 5616 w 21600"/>
                <a:gd name="connsiteY6-294" fmla="*/ 32203 h 32203"/>
                <a:gd name="connsiteX7-295" fmla="*/ 2973 w 21600"/>
                <a:gd name="connsiteY7-296" fmla="*/ 22932 h 32203"/>
                <a:gd name="connsiteX8-297" fmla="*/ 0 w 21600"/>
                <a:gd name="connsiteY8-298" fmla="*/ 20172 h 32203"/>
                <a:gd name="connsiteX9-299" fmla="*/ 0 w 21600"/>
                <a:gd name="connsiteY9-300" fmla="*/ 0 h 32203"/>
                <a:gd name="connsiteX0-301" fmla="*/ 0 w 21600"/>
                <a:gd name="connsiteY0-302" fmla="*/ 0 h 32153"/>
                <a:gd name="connsiteX1-303" fmla="*/ 21600 w 21600"/>
                <a:gd name="connsiteY1-304" fmla="*/ 0 h 32153"/>
                <a:gd name="connsiteX2-305" fmla="*/ 21600 w 21600"/>
                <a:gd name="connsiteY2-306" fmla="*/ 17322 h 32153"/>
                <a:gd name="connsiteX3-307" fmla="*/ 17763 w 21600"/>
                <a:gd name="connsiteY3-308" fmla="*/ 12754 h 32153"/>
                <a:gd name="connsiteX4-309" fmla="*/ 14129 w 21600"/>
                <a:gd name="connsiteY4-310" fmla="*/ 21687 h 32153"/>
                <a:gd name="connsiteX5-311" fmla="*/ 10216 w 21600"/>
                <a:gd name="connsiteY5-312" fmla="*/ 14903 h 32153"/>
                <a:gd name="connsiteX6-313" fmla="*/ 6156 w 21600"/>
                <a:gd name="connsiteY6-314" fmla="*/ 32153 h 32153"/>
                <a:gd name="connsiteX7-315" fmla="*/ 2973 w 21600"/>
                <a:gd name="connsiteY7-316" fmla="*/ 22932 h 32153"/>
                <a:gd name="connsiteX8-317" fmla="*/ 0 w 21600"/>
                <a:gd name="connsiteY8-318" fmla="*/ 20172 h 32153"/>
                <a:gd name="connsiteX9-319" fmla="*/ 0 w 21600"/>
                <a:gd name="connsiteY9-320" fmla="*/ 0 h 32153"/>
                <a:gd name="connsiteX0-321" fmla="*/ 0 w 21600"/>
                <a:gd name="connsiteY0-322" fmla="*/ 0 h 32153"/>
                <a:gd name="connsiteX1-323" fmla="*/ 21600 w 21600"/>
                <a:gd name="connsiteY1-324" fmla="*/ 0 h 32153"/>
                <a:gd name="connsiteX2-325" fmla="*/ 21600 w 21600"/>
                <a:gd name="connsiteY2-326" fmla="*/ 17322 h 32153"/>
                <a:gd name="connsiteX3-327" fmla="*/ 17763 w 21600"/>
                <a:gd name="connsiteY3-328" fmla="*/ 12754 h 32153"/>
                <a:gd name="connsiteX4-329" fmla="*/ 14129 w 21600"/>
                <a:gd name="connsiteY4-330" fmla="*/ 21687 h 32153"/>
                <a:gd name="connsiteX5-331" fmla="*/ 10216 w 21600"/>
                <a:gd name="connsiteY5-332" fmla="*/ 14903 h 32153"/>
                <a:gd name="connsiteX6-333" fmla="*/ 6156 w 21600"/>
                <a:gd name="connsiteY6-334" fmla="*/ 32153 h 32153"/>
                <a:gd name="connsiteX7-335" fmla="*/ 2973 w 21600"/>
                <a:gd name="connsiteY7-336" fmla="*/ 22932 h 32153"/>
                <a:gd name="connsiteX8-337" fmla="*/ 0 w 21600"/>
                <a:gd name="connsiteY8-338" fmla="*/ 20172 h 32153"/>
                <a:gd name="connsiteX9-339" fmla="*/ 0 w 21600"/>
                <a:gd name="connsiteY9-340" fmla="*/ 0 h 32153"/>
                <a:gd name="connsiteX0-341" fmla="*/ 0 w 21600"/>
                <a:gd name="connsiteY0-342" fmla="*/ 0 h 32153"/>
                <a:gd name="connsiteX1-343" fmla="*/ 21600 w 21600"/>
                <a:gd name="connsiteY1-344" fmla="*/ 0 h 32153"/>
                <a:gd name="connsiteX2-345" fmla="*/ 21600 w 21600"/>
                <a:gd name="connsiteY2-346" fmla="*/ 17322 h 32153"/>
                <a:gd name="connsiteX3-347" fmla="*/ 17763 w 21600"/>
                <a:gd name="connsiteY3-348" fmla="*/ 12754 h 32153"/>
                <a:gd name="connsiteX4-349" fmla="*/ 14129 w 21600"/>
                <a:gd name="connsiteY4-350" fmla="*/ 21687 h 32153"/>
                <a:gd name="connsiteX5-351" fmla="*/ 10216 w 21600"/>
                <a:gd name="connsiteY5-352" fmla="*/ 14903 h 32153"/>
                <a:gd name="connsiteX6-353" fmla="*/ 6156 w 21600"/>
                <a:gd name="connsiteY6-354" fmla="*/ 32153 h 32153"/>
                <a:gd name="connsiteX7-355" fmla="*/ 2973 w 21600"/>
                <a:gd name="connsiteY7-356" fmla="*/ 22932 h 32153"/>
                <a:gd name="connsiteX8-357" fmla="*/ 0 w 21600"/>
                <a:gd name="connsiteY8-358" fmla="*/ 20172 h 32153"/>
                <a:gd name="connsiteX9-359" fmla="*/ 0 w 21600"/>
                <a:gd name="connsiteY9-360" fmla="*/ 0 h 32153"/>
                <a:gd name="connsiteX0-361" fmla="*/ 0 w 21600"/>
                <a:gd name="connsiteY0-362" fmla="*/ 0 h 32153"/>
                <a:gd name="connsiteX1-363" fmla="*/ 21600 w 21600"/>
                <a:gd name="connsiteY1-364" fmla="*/ 0 h 32153"/>
                <a:gd name="connsiteX2-365" fmla="*/ 21600 w 21600"/>
                <a:gd name="connsiteY2-366" fmla="*/ 17322 h 32153"/>
                <a:gd name="connsiteX3-367" fmla="*/ 17763 w 21600"/>
                <a:gd name="connsiteY3-368" fmla="*/ 12754 h 32153"/>
                <a:gd name="connsiteX4-369" fmla="*/ 14129 w 21600"/>
                <a:gd name="connsiteY4-370" fmla="*/ 21687 h 32153"/>
                <a:gd name="connsiteX5-371" fmla="*/ 10216 w 21600"/>
                <a:gd name="connsiteY5-372" fmla="*/ 14903 h 32153"/>
                <a:gd name="connsiteX6-373" fmla="*/ 6156 w 21600"/>
                <a:gd name="connsiteY6-374" fmla="*/ 32153 h 32153"/>
                <a:gd name="connsiteX7-375" fmla="*/ 2973 w 21600"/>
                <a:gd name="connsiteY7-376" fmla="*/ 22932 h 32153"/>
                <a:gd name="connsiteX8-377" fmla="*/ 0 w 21600"/>
                <a:gd name="connsiteY8-378" fmla="*/ 20172 h 32153"/>
                <a:gd name="connsiteX9-379" fmla="*/ 0 w 21600"/>
                <a:gd name="connsiteY9-380" fmla="*/ 0 h 32153"/>
                <a:gd name="connsiteX0-381" fmla="*/ 0 w 21600"/>
                <a:gd name="connsiteY0-382" fmla="*/ 0 h 32153"/>
                <a:gd name="connsiteX1-383" fmla="*/ 21600 w 21600"/>
                <a:gd name="connsiteY1-384" fmla="*/ 0 h 32153"/>
                <a:gd name="connsiteX2-385" fmla="*/ 21600 w 21600"/>
                <a:gd name="connsiteY2-386" fmla="*/ 17322 h 32153"/>
                <a:gd name="connsiteX3-387" fmla="*/ 17763 w 21600"/>
                <a:gd name="connsiteY3-388" fmla="*/ 12754 h 32153"/>
                <a:gd name="connsiteX4-389" fmla="*/ 14028 w 21600"/>
                <a:gd name="connsiteY4-390" fmla="*/ 21562 h 32153"/>
                <a:gd name="connsiteX5-391" fmla="*/ 10216 w 21600"/>
                <a:gd name="connsiteY5-392" fmla="*/ 14903 h 32153"/>
                <a:gd name="connsiteX6-393" fmla="*/ 6156 w 21600"/>
                <a:gd name="connsiteY6-394" fmla="*/ 32153 h 32153"/>
                <a:gd name="connsiteX7-395" fmla="*/ 2973 w 21600"/>
                <a:gd name="connsiteY7-396" fmla="*/ 22932 h 32153"/>
                <a:gd name="connsiteX8-397" fmla="*/ 0 w 21600"/>
                <a:gd name="connsiteY8-398" fmla="*/ 20172 h 32153"/>
                <a:gd name="connsiteX9-399" fmla="*/ 0 w 21600"/>
                <a:gd name="connsiteY9-400" fmla="*/ 0 h 32153"/>
                <a:gd name="connsiteX0-401" fmla="*/ 0 w 21600"/>
                <a:gd name="connsiteY0-402" fmla="*/ 0 h 32153"/>
                <a:gd name="connsiteX1-403" fmla="*/ 21600 w 21600"/>
                <a:gd name="connsiteY1-404" fmla="*/ 0 h 32153"/>
                <a:gd name="connsiteX2-405" fmla="*/ 21600 w 21600"/>
                <a:gd name="connsiteY2-406" fmla="*/ 17322 h 32153"/>
                <a:gd name="connsiteX3-407" fmla="*/ 17763 w 21600"/>
                <a:gd name="connsiteY3-408" fmla="*/ 12754 h 32153"/>
                <a:gd name="connsiteX4-409" fmla="*/ 14028 w 21600"/>
                <a:gd name="connsiteY4-410" fmla="*/ 21562 h 32153"/>
                <a:gd name="connsiteX5-411" fmla="*/ 10216 w 21600"/>
                <a:gd name="connsiteY5-412" fmla="*/ 14903 h 32153"/>
                <a:gd name="connsiteX6-413" fmla="*/ 6156 w 21600"/>
                <a:gd name="connsiteY6-414" fmla="*/ 32153 h 32153"/>
                <a:gd name="connsiteX7-415" fmla="*/ 2973 w 21600"/>
                <a:gd name="connsiteY7-416" fmla="*/ 22932 h 32153"/>
                <a:gd name="connsiteX8-417" fmla="*/ 0 w 21600"/>
                <a:gd name="connsiteY8-418" fmla="*/ 20172 h 32153"/>
                <a:gd name="connsiteX9-419" fmla="*/ 0 w 21600"/>
                <a:gd name="connsiteY9-420" fmla="*/ 0 h 32153"/>
                <a:gd name="connsiteX0-421" fmla="*/ 0 w 21600"/>
                <a:gd name="connsiteY0-422" fmla="*/ 0 h 32153"/>
                <a:gd name="connsiteX1-423" fmla="*/ 21600 w 21600"/>
                <a:gd name="connsiteY1-424" fmla="*/ 0 h 32153"/>
                <a:gd name="connsiteX2-425" fmla="*/ 21600 w 21600"/>
                <a:gd name="connsiteY2-426" fmla="*/ 17322 h 32153"/>
                <a:gd name="connsiteX3-427" fmla="*/ 17763 w 21600"/>
                <a:gd name="connsiteY3-428" fmla="*/ 12754 h 32153"/>
                <a:gd name="connsiteX4-429" fmla="*/ 14028 w 21600"/>
                <a:gd name="connsiteY4-430" fmla="*/ 21562 h 32153"/>
                <a:gd name="connsiteX5-431" fmla="*/ 10216 w 21600"/>
                <a:gd name="connsiteY5-432" fmla="*/ 14903 h 32153"/>
                <a:gd name="connsiteX6-433" fmla="*/ 6156 w 21600"/>
                <a:gd name="connsiteY6-434" fmla="*/ 32153 h 32153"/>
                <a:gd name="connsiteX7-435" fmla="*/ 2973 w 21600"/>
                <a:gd name="connsiteY7-436" fmla="*/ 22932 h 32153"/>
                <a:gd name="connsiteX8-437" fmla="*/ 0 w 21600"/>
                <a:gd name="connsiteY8-438" fmla="*/ 20172 h 32153"/>
                <a:gd name="connsiteX9-439" fmla="*/ 0 w 21600"/>
                <a:gd name="connsiteY9-440" fmla="*/ 0 h 32153"/>
                <a:gd name="connsiteX0-441" fmla="*/ 0 w 21600"/>
                <a:gd name="connsiteY0-442" fmla="*/ 0 h 32153"/>
                <a:gd name="connsiteX1-443" fmla="*/ 21600 w 21600"/>
                <a:gd name="connsiteY1-444" fmla="*/ 0 h 32153"/>
                <a:gd name="connsiteX2-445" fmla="*/ 21600 w 21600"/>
                <a:gd name="connsiteY2-446" fmla="*/ 17322 h 32153"/>
                <a:gd name="connsiteX3-447" fmla="*/ 17763 w 21600"/>
                <a:gd name="connsiteY3-448" fmla="*/ 12754 h 32153"/>
                <a:gd name="connsiteX4-449" fmla="*/ 14028 w 21600"/>
                <a:gd name="connsiteY4-450" fmla="*/ 21562 h 32153"/>
                <a:gd name="connsiteX5-451" fmla="*/ 10216 w 21600"/>
                <a:gd name="connsiteY5-452" fmla="*/ 14903 h 32153"/>
                <a:gd name="connsiteX6-453" fmla="*/ 6156 w 21600"/>
                <a:gd name="connsiteY6-454" fmla="*/ 32153 h 32153"/>
                <a:gd name="connsiteX7-455" fmla="*/ 2973 w 21600"/>
                <a:gd name="connsiteY7-456" fmla="*/ 22932 h 32153"/>
                <a:gd name="connsiteX8-457" fmla="*/ 0 w 21600"/>
                <a:gd name="connsiteY8-458" fmla="*/ 20172 h 32153"/>
                <a:gd name="connsiteX9-459" fmla="*/ 0 w 21600"/>
                <a:gd name="connsiteY9-460" fmla="*/ 0 h 32153"/>
                <a:gd name="connsiteX0-461" fmla="*/ 0 w 21600"/>
                <a:gd name="connsiteY0-462" fmla="*/ 0 h 32161"/>
                <a:gd name="connsiteX1-463" fmla="*/ 21600 w 21600"/>
                <a:gd name="connsiteY1-464" fmla="*/ 0 h 32161"/>
                <a:gd name="connsiteX2-465" fmla="*/ 21600 w 21600"/>
                <a:gd name="connsiteY2-466" fmla="*/ 17322 h 32161"/>
                <a:gd name="connsiteX3-467" fmla="*/ 17763 w 21600"/>
                <a:gd name="connsiteY3-468" fmla="*/ 12754 h 32161"/>
                <a:gd name="connsiteX4-469" fmla="*/ 14028 w 21600"/>
                <a:gd name="connsiteY4-470" fmla="*/ 21562 h 32161"/>
                <a:gd name="connsiteX5-471" fmla="*/ 10216 w 21600"/>
                <a:gd name="connsiteY5-472" fmla="*/ 14903 h 32161"/>
                <a:gd name="connsiteX6-473" fmla="*/ 6156 w 21600"/>
                <a:gd name="connsiteY6-474" fmla="*/ 32153 h 32161"/>
                <a:gd name="connsiteX7-475" fmla="*/ 2973 w 21600"/>
                <a:gd name="connsiteY7-476" fmla="*/ 22932 h 32161"/>
                <a:gd name="connsiteX8-477" fmla="*/ 0 w 21600"/>
                <a:gd name="connsiteY8-478" fmla="*/ 20172 h 32161"/>
                <a:gd name="connsiteX9-479" fmla="*/ 0 w 21600"/>
                <a:gd name="connsiteY9-480" fmla="*/ 0 h 32161"/>
                <a:gd name="connsiteX0-481" fmla="*/ 0 w 21600"/>
                <a:gd name="connsiteY0-482" fmla="*/ 0 h 32188"/>
                <a:gd name="connsiteX1-483" fmla="*/ 21600 w 21600"/>
                <a:gd name="connsiteY1-484" fmla="*/ 0 h 32188"/>
                <a:gd name="connsiteX2-485" fmla="*/ 21600 w 21600"/>
                <a:gd name="connsiteY2-486" fmla="*/ 17322 h 32188"/>
                <a:gd name="connsiteX3-487" fmla="*/ 17763 w 21600"/>
                <a:gd name="connsiteY3-488" fmla="*/ 12754 h 32188"/>
                <a:gd name="connsiteX4-489" fmla="*/ 14028 w 21600"/>
                <a:gd name="connsiteY4-490" fmla="*/ 21562 h 32188"/>
                <a:gd name="connsiteX5-491" fmla="*/ 10216 w 21600"/>
                <a:gd name="connsiteY5-492" fmla="*/ 14903 h 32188"/>
                <a:gd name="connsiteX6-493" fmla="*/ 6156 w 21600"/>
                <a:gd name="connsiteY6-494" fmla="*/ 32153 h 32188"/>
                <a:gd name="connsiteX7-495" fmla="*/ 2973 w 21600"/>
                <a:gd name="connsiteY7-496" fmla="*/ 22932 h 32188"/>
                <a:gd name="connsiteX8-497" fmla="*/ 0 w 21600"/>
                <a:gd name="connsiteY8-498" fmla="*/ 20172 h 32188"/>
                <a:gd name="connsiteX9-499" fmla="*/ 0 w 21600"/>
                <a:gd name="connsiteY9-500" fmla="*/ 0 h 32188"/>
                <a:gd name="connsiteX0-501" fmla="*/ 0 w 21600"/>
                <a:gd name="connsiteY0-502" fmla="*/ 0 h 32188"/>
                <a:gd name="connsiteX1-503" fmla="*/ 21600 w 21600"/>
                <a:gd name="connsiteY1-504" fmla="*/ 0 h 32188"/>
                <a:gd name="connsiteX2-505" fmla="*/ 19980 w 21600"/>
                <a:gd name="connsiteY2-506" fmla="*/ 17422 h 32188"/>
                <a:gd name="connsiteX3-507" fmla="*/ 17763 w 21600"/>
                <a:gd name="connsiteY3-508" fmla="*/ 12754 h 32188"/>
                <a:gd name="connsiteX4-509" fmla="*/ 14028 w 21600"/>
                <a:gd name="connsiteY4-510" fmla="*/ 21562 h 32188"/>
                <a:gd name="connsiteX5-511" fmla="*/ 10216 w 21600"/>
                <a:gd name="connsiteY5-512" fmla="*/ 14903 h 32188"/>
                <a:gd name="connsiteX6-513" fmla="*/ 6156 w 21600"/>
                <a:gd name="connsiteY6-514" fmla="*/ 32153 h 32188"/>
                <a:gd name="connsiteX7-515" fmla="*/ 2973 w 21600"/>
                <a:gd name="connsiteY7-516" fmla="*/ 22932 h 32188"/>
                <a:gd name="connsiteX8-517" fmla="*/ 0 w 21600"/>
                <a:gd name="connsiteY8-518" fmla="*/ 20172 h 32188"/>
                <a:gd name="connsiteX9-519" fmla="*/ 0 w 21600"/>
                <a:gd name="connsiteY9-520" fmla="*/ 0 h 32188"/>
                <a:gd name="connsiteX0-521" fmla="*/ 0 w 21600"/>
                <a:gd name="connsiteY0-522" fmla="*/ 0 h 32188"/>
                <a:gd name="connsiteX1-523" fmla="*/ 21600 w 21600"/>
                <a:gd name="connsiteY1-524" fmla="*/ 0 h 32188"/>
                <a:gd name="connsiteX2-525" fmla="*/ 19980 w 21600"/>
                <a:gd name="connsiteY2-526" fmla="*/ 17422 h 32188"/>
                <a:gd name="connsiteX3-527" fmla="*/ 17763 w 21600"/>
                <a:gd name="connsiteY3-528" fmla="*/ 12754 h 32188"/>
                <a:gd name="connsiteX4-529" fmla="*/ 14028 w 21600"/>
                <a:gd name="connsiteY4-530" fmla="*/ 21562 h 32188"/>
                <a:gd name="connsiteX5-531" fmla="*/ 10216 w 21600"/>
                <a:gd name="connsiteY5-532" fmla="*/ 14903 h 32188"/>
                <a:gd name="connsiteX6-533" fmla="*/ 6156 w 21600"/>
                <a:gd name="connsiteY6-534" fmla="*/ 32153 h 32188"/>
                <a:gd name="connsiteX7-535" fmla="*/ 2973 w 21600"/>
                <a:gd name="connsiteY7-536" fmla="*/ 22932 h 32188"/>
                <a:gd name="connsiteX8-537" fmla="*/ 0 w 21600"/>
                <a:gd name="connsiteY8-538" fmla="*/ 20172 h 32188"/>
                <a:gd name="connsiteX9-539" fmla="*/ 0 w 21600"/>
                <a:gd name="connsiteY9-540" fmla="*/ 0 h 32188"/>
                <a:gd name="connsiteX0-541" fmla="*/ 0 w 21600"/>
                <a:gd name="connsiteY0-542" fmla="*/ 0 h 32188"/>
                <a:gd name="connsiteX1-543" fmla="*/ 21600 w 21600"/>
                <a:gd name="connsiteY1-544" fmla="*/ 0 h 32188"/>
                <a:gd name="connsiteX2-545" fmla="*/ 19980 w 21600"/>
                <a:gd name="connsiteY2-546" fmla="*/ 17422 h 32188"/>
                <a:gd name="connsiteX3-547" fmla="*/ 17763 w 21600"/>
                <a:gd name="connsiteY3-548" fmla="*/ 12754 h 32188"/>
                <a:gd name="connsiteX4-549" fmla="*/ 14028 w 21600"/>
                <a:gd name="connsiteY4-550" fmla="*/ 21562 h 32188"/>
                <a:gd name="connsiteX5-551" fmla="*/ 10216 w 21600"/>
                <a:gd name="connsiteY5-552" fmla="*/ 14903 h 32188"/>
                <a:gd name="connsiteX6-553" fmla="*/ 6156 w 21600"/>
                <a:gd name="connsiteY6-554" fmla="*/ 32153 h 32188"/>
                <a:gd name="connsiteX7-555" fmla="*/ 2973 w 21600"/>
                <a:gd name="connsiteY7-556" fmla="*/ 22932 h 32188"/>
                <a:gd name="connsiteX8-557" fmla="*/ 0 w 21600"/>
                <a:gd name="connsiteY8-558" fmla="*/ 20172 h 32188"/>
                <a:gd name="connsiteX9-559" fmla="*/ 0 w 21600"/>
                <a:gd name="connsiteY9-560" fmla="*/ 0 h 32188"/>
                <a:gd name="connsiteX0-561" fmla="*/ 0 w 21600"/>
                <a:gd name="connsiteY0-562" fmla="*/ 0 h 32188"/>
                <a:gd name="connsiteX1-563" fmla="*/ 21600 w 21600"/>
                <a:gd name="connsiteY1-564" fmla="*/ 0 h 32188"/>
                <a:gd name="connsiteX2-565" fmla="*/ 19980 w 21600"/>
                <a:gd name="connsiteY2-566" fmla="*/ 17422 h 32188"/>
                <a:gd name="connsiteX3-567" fmla="*/ 17763 w 21600"/>
                <a:gd name="connsiteY3-568" fmla="*/ 12754 h 32188"/>
                <a:gd name="connsiteX4-569" fmla="*/ 14028 w 21600"/>
                <a:gd name="connsiteY4-570" fmla="*/ 21562 h 32188"/>
                <a:gd name="connsiteX5-571" fmla="*/ 10216 w 21600"/>
                <a:gd name="connsiteY5-572" fmla="*/ 14903 h 32188"/>
                <a:gd name="connsiteX6-573" fmla="*/ 6156 w 21600"/>
                <a:gd name="connsiteY6-574" fmla="*/ 32153 h 32188"/>
                <a:gd name="connsiteX7-575" fmla="*/ 2973 w 21600"/>
                <a:gd name="connsiteY7-576" fmla="*/ 22932 h 32188"/>
                <a:gd name="connsiteX8-577" fmla="*/ 0 w 21600"/>
                <a:gd name="connsiteY8-578" fmla="*/ 20172 h 32188"/>
                <a:gd name="connsiteX9-579" fmla="*/ 0 w 21600"/>
                <a:gd name="connsiteY9-580" fmla="*/ 0 h 32188"/>
                <a:gd name="connsiteX0-581" fmla="*/ 0 w 22865"/>
                <a:gd name="connsiteY0-582" fmla="*/ 0 h 32188"/>
                <a:gd name="connsiteX1-583" fmla="*/ 21600 w 22865"/>
                <a:gd name="connsiteY1-584" fmla="*/ 0 h 32188"/>
                <a:gd name="connsiteX2-585" fmla="*/ 19980 w 22865"/>
                <a:gd name="connsiteY2-586" fmla="*/ 17422 h 32188"/>
                <a:gd name="connsiteX3-587" fmla="*/ 17763 w 22865"/>
                <a:gd name="connsiteY3-588" fmla="*/ 12754 h 32188"/>
                <a:gd name="connsiteX4-589" fmla="*/ 14028 w 22865"/>
                <a:gd name="connsiteY4-590" fmla="*/ 21562 h 32188"/>
                <a:gd name="connsiteX5-591" fmla="*/ 10216 w 22865"/>
                <a:gd name="connsiteY5-592" fmla="*/ 14903 h 32188"/>
                <a:gd name="connsiteX6-593" fmla="*/ 6156 w 22865"/>
                <a:gd name="connsiteY6-594" fmla="*/ 32153 h 32188"/>
                <a:gd name="connsiteX7-595" fmla="*/ 2973 w 22865"/>
                <a:gd name="connsiteY7-596" fmla="*/ 22932 h 32188"/>
                <a:gd name="connsiteX8-597" fmla="*/ 0 w 22865"/>
                <a:gd name="connsiteY8-598" fmla="*/ 20172 h 32188"/>
                <a:gd name="connsiteX9-599" fmla="*/ 0 w 22865"/>
                <a:gd name="connsiteY9-600" fmla="*/ 0 h 32188"/>
                <a:gd name="connsiteX0-601" fmla="*/ 0 w 21600"/>
                <a:gd name="connsiteY0-602" fmla="*/ 0 h 32188"/>
                <a:gd name="connsiteX1-603" fmla="*/ 21600 w 21600"/>
                <a:gd name="connsiteY1-604" fmla="*/ 0 h 32188"/>
                <a:gd name="connsiteX2-605" fmla="*/ 19980 w 21600"/>
                <a:gd name="connsiteY2-606" fmla="*/ 17422 h 32188"/>
                <a:gd name="connsiteX3-607" fmla="*/ 17763 w 21600"/>
                <a:gd name="connsiteY3-608" fmla="*/ 12754 h 32188"/>
                <a:gd name="connsiteX4-609" fmla="*/ 14028 w 21600"/>
                <a:gd name="connsiteY4-610" fmla="*/ 21562 h 32188"/>
                <a:gd name="connsiteX5-611" fmla="*/ 10216 w 21600"/>
                <a:gd name="connsiteY5-612" fmla="*/ 14903 h 32188"/>
                <a:gd name="connsiteX6-613" fmla="*/ 6156 w 21600"/>
                <a:gd name="connsiteY6-614" fmla="*/ 32153 h 32188"/>
                <a:gd name="connsiteX7-615" fmla="*/ 2973 w 21600"/>
                <a:gd name="connsiteY7-616" fmla="*/ 22932 h 32188"/>
                <a:gd name="connsiteX8-617" fmla="*/ 0 w 21600"/>
                <a:gd name="connsiteY8-618" fmla="*/ 20172 h 32188"/>
                <a:gd name="connsiteX9-619" fmla="*/ 0 w 21600"/>
                <a:gd name="connsiteY9-620" fmla="*/ 0 h 32188"/>
                <a:gd name="connsiteX0-621" fmla="*/ 0 w 21600"/>
                <a:gd name="connsiteY0-622" fmla="*/ 0 h 32188"/>
                <a:gd name="connsiteX1-623" fmla="*/ 21600 w 21600"/>
                <a:gd name="connsiteY1-624" fmla="*/ 0 h 32188"/>
                <a:gd name="connsiteX2-625" fmla="*/ 19665 w 21600"/>
                <a:gd name="connsiteY2-626" fmla="*/ 18824 h 32188"/>
                <a:gd name="connsiteX3-627" fmla="*/ 17763 w 21600"/>
                <a:gd name="connsiteY3-628" fmla="*/ 12754 h 32188"/>
                <a:gd name="connsiteX4-629" fmla="*/ 14028 w 21600"/>
                <a:gd name="connsiteY4-630" fmla="*/ 21562 h 32188"/>
                <a:gd name="connsiteX5-631" fmla="*/ 10216 w 21600"/>
                <a:gd name="connsiteY5-632" fmla="*/ 14903 h 32188"/>
                <a:gd name="connsiteX6-633" fmla="*/ 6156 w 21600"/>
                <a:gd name="connsiteY6-634" fmla="*/ 32153 h 32188"/>
                <a:gd name="connsiteX7-635" fmla="*/ 2973 w 21600"/>
                <a:gd name="connsiteY7-636" fmla="*/ 22932 h 32188"/>
                <a:gd name="connsiteX8-637" fmla="*/ 0 w 21600"/>
                <a:gd name="connsiteY8-638" fmla="*/ 20172 h 32188"/>
                <a:gd name="connsiteX9-639" fmla="*/ 0 w 21600"/>
                <a:gd name="connsiteY9-640" fmla="*/ 0 h 32188"/>
                <a:gd name="connsiteX0-641" fmla="*/ 0 w 21600"/>
                <a:gd name="connsiteY0-642" fmla="*/ 0 h 32188"/>
                <a:gd name="connsiteX1-643" fmla="*/ 21600 w 21600"/>
                <a:gd name="connsiteY1-644" fmla="*/ 0 h 32188"/>
                <a:gd name="connsiteX2-645" fmla="*/ 19665 w 21600"/>
                <a:gd name="connsiteY2-646" fmla="*/ 18824 h 32188"/>
                <a:gd name="connsiteX3-647" fmla="*/ 18585 w 21600"/>
                <a:gd name="connsiteY3-648" fmla="*/ 10825 h 32188"/>
                <a:gd name="connsiteX4-649" fmla="*/ 17763 w 21600"/>
                <a:gd name="connsiteY4-650" fmla="*/ 12754 h 32188"/>
                <a:gd name="connsiteX5-651" fmla="*/ 14028 w 21600"/>
                <a:gd name="connsiteY5-652" fmla="*/ 21562 h 32188"/>
                <a:gd name="connsiteX6-653" fmla="*/ 10216 w 21600"/>
                <a:gd name="connsiteY6-654" fmla="*/ 14903 h 32188"/>
                <a:gd name="connsiteX7-655" fmla="*/ 6156 w 21600"/>
                <a:gd name="connsiteY7-656" fmla="*/ 32153 h 32188"/>
                <a:gd name="connsiteX8-657" fmla="*/ 2973 w 21600"/>
                <a:gd name="connsiteY8-658" fmla="*/ 22932 h 32188"/>
                <a:gd name="connsiteX9-659" fmla="*/ 0 w 21600"/>
                <a:gd name="connsiteY9-660" fmla="*/ 20172 h 32188"/>
                <a:gd name="connsiteX10" fmla="*/ 0 w 21600"/>
                <a:gd name="connsiteY10" fmla="*/ 0 h 32188"/>
                <a:gd name="connsiteX0-661" fmla="*/ 0 w 21600"/>
                <a:gd name="connsiteY0-662" fmla="*/ 0 h 32188"/>
                <a:gd name="connsiteX1-663" fmla="*/ 21600 w 21600"/>
                <a:gd name="connsiteY1-664" fmla="*/ 0 h 32188"/>
                <a:gd name="connsiteX2-665" fmla="*/ 19665 w 21600"/>
                <a:gd name="connsiteY2-666" fmla="*/ 18824 h 32188"/>
                <a:gd name="connsiteX3-667" fmla="*/ 18495 w 21600"/>
                <a:gd name="connsiteY3-668" fmla="*/ 9924 h 32188"/>
                <a:gd name="connsiteX4-669" fmla="*/ 17763 w 21600"/>
                <a:gd name="connsiteY4-670" fmla="*/ 12754 h 32188"/>
                <a:gd name="connsiteX5-671" fmla="*/ 14028 w 21600"/>
                <a:gd name="connsiteY5-672" fmla="*/ 21562 h 32188"/>
                <a:gd name="connsiteX6-673" fmla="*/ 10216 w 21600"/>
                <a:gd name="connsiteY6-674" fmla="*/ 14903 h 32188"/>
                <a:gd name="connsiteX7-675" fmla="*/ 6156 w 21600"/>
                <a:gd name="connsiteY7-676" fmla="*/ 32153 h 32188"/>
                <a:gd name="connsiteX8-677" fmla="*/ 2973 w 21600"/>
                <a:gd name="connsiteY8-678" fmla="*/ 22932 h 32188"/>
                <a:gd name="connsiteX9-679" fmla="*/ 0 w 21600"/>
                <a:gd name="connsiteY9-680" fmla="*/ 20172 h 32188"/>
                <a:gd name="connsiteX10-681" fmla="*/ 0 w 21600"/>
                <a:gd name="connsiteY10-682" fmla="*/ 0 h 32188"/>
                <a:gd name="connsiteX0-683" fmla="*/ 0 w 21600"/>
                <a:gd name="connsiteY0-684" fmla="*/ 0 h 32188"/>
                <a:gd name="connsiteX1-685" fmla="*/ 21600 w 21600"/>
                <a:gd name="connsiteY1-686" fmla="*/ 0 h 32188"/>
                <a:gd name="connsiteX2-687" fmla="*/ 19665 w 21600"/>
                <a:gd name="connsiteY2-688" fmla="*/ 18824 h 32188"/>
                <a:gd name="connsiteX3-689" fmla="*/ 18495 w 21600"/>
                <a:gd name="connsiteY3-690" fmla="*/ 9924 h 32188"/>
                <a:gd name="connsiteX4-691" fmla="*/ 16031 w 21600"/>
                <a:gd name="connsiteY4-692" fmla="*/ 18661 h 32188"/>
                <a:gd name="connsiteX5-693" fmla="*/ 14028 w 21600"/>
                <a:gd name="connsiteY5-694" fmla="*/ 21562 h 32188"/>
                <a:gd name="connsiteX6-695" fmla="*/ 10216 w 21600"/>
                <a:gd name="connsiteY6-696" fmla="*/ 14903 h 32188"/>
                <a:gd name="connsiteX7-697" fmla="*/ 6156 w 21600"/>
                <a:gd name="connsiteY7-698" fmla="*/ 32153 h 32188"/>
                <a:gd name="connsiteX8-699" fmla="*/ 2973 w 21600"/>
                <a:gd name="connsiteY8-700" fmla="*/ 22932 h 32188"/>
                <a:gd name="connsiteX9-701" fmla="*/ 0 w 21600"/>
                <a:gd name="connsiteY9-702" fmla="*/ 20172 h 32188"/>
                <a:gd name="connsiteX10-703" fmla="*/ 0 w 21600"/>
                <a:gd name="connsiteY10-704" fmla="*/ 0 h 32188"/>
                <a:gd name="connsiteX0-705" fmla="*/ 0 w 21600"/>
                <a:gd name="connsiteY0-706" fmla="*/ 0 h 32188"/>
                <a:gd name="connsiteX1-707" fmla="*/ 21600 w 21600"/>
                <a:gd name="connsiteY1-708" fmla="*/ 0 h 32188"/>
                <a:gd name="connsiteX2-709" fmla="*/ 19665 w 21600"/>
                <a:gd name="connsiteY2-710" fmla="*/ 18824 h 32188"/>
                <a:gd name="connsiteX3-711" fmla="*/ 17978 w 21600"/>
                <a:gd name="connsiteY3-712" fmla="*/ 10324 h 32188"/>
                <a:gd name="connsiteX4-713" fmla="*/ 16031 w 21600"/>
                <a:gd name="connsiteY4-714" fmla="*/ 18661 h 32188"/>
                <a:gd name="connsiteX5-715" fmla="*/ 14028 w 21600"/>
                <a:gd name="connsiteY5-716" fmla="*/ 21562 h 32188"/>
                <a:gd name="connsiteX6-717" fmla="*/ 10216 w 21600"/>
                <a:gd name="connsiteY6-718" fmla="*/ 14903 h 32188"/>
                <a:gd name="connsiteX7-719" fmla="*/ 6156 w 21600"/>
                <a:gd name="connsiteY7-720" fmla="*/ 32153 h 32188"/>
                <a:gd name="connsiteX8-721" fmla="*/ 2973 w 21600"/>
                <a:gd name="connsiteY8-722" fmla="*/ 22932 h 32188"/>
                <a:gd name="connsiteX9-723" fmla="*/ 0 w 21600"/>
                <a:gd name="connsiteY9-724" fmla="*/ 20172 h 32188"/>
                <a:gd name="connsiteX10-725" fmla="*/ 0 w 21600"/>
                <a:gd name="connsiteY10-726" fmla="*/ 0 h 32188"/>
                <a:gd name="connsiteX0-727" fmla="*/ 0 w 21600"/>
                <a:gd name="connsiteY0-728" fmla="*/ 0 h 32188"/>
                <a:gd name="connsiteX1-729" fmla="*/ 21600 w 21600"/>
                <a:gd name="connsiteY1-730" fmla="*/ 0 h 32188"/>
                <a:gd name="connsiteX2-731" fmla="*/ 19665 w 21600"/>
                <a:gd name="connsiteY2-732" fmla="*/ 18824 h 32188"/>
                <a:gd name="connsiteX3-733" fmla="*/ 17978 w 21600"/>
                <a:gd name="connsiteY3-734" fmla="*/ 10324 h 32188"/>
                <a:gd name="connsiteX4-735" fmla="*/ 16031 w 21600"/>
                <a:gd name="connsiteY4-736" fmla="*/ 18661 h 32188"/>
                <a:gd name="connsiteX5-737" fmla="*/ 14028 w 21600"/>
                <a:gd name="connsiteY5-738" fmla="*/ 21562 h 32188"/>
                <a:gd name="connsiteX6-739" fmla="*/ 10216 w 21600"/>
                <a:gd name="connsiteY6-740" fmla="*/ 14903 h 32188"/>
                <a:gd name="connsiteX7-741" fmla="*/ 6156 w 21600"/>
                <a:gd name="connsiteY7-742" fmla="*/ 32153 h 32188"/>
                <a:gd name="connsiteX8-743" fmla="*/ 2973 w 21600"/>
                <a:gd name="connsiteY8-744" fmla="*/ 22932 h 32188"/>
                <a:gd name="connsiteX9-745" fmla="*/ 0 w 21600"/>
                <a:gd name="connsiteY9-746" fmla="*/ 20172 h 32188"/>
                <a:gd name="connsiteX10-747" fmla="*/ 0 w 21600"/>
                <a:gd name="connsiteY10-748" fmla="*/ 0 h 32188"/>
                <a:gd name="connsiteX0-749" fmla="*/ 0 w 21600"/>
                <a:gd name="connsiteY0-750" fmla="*/ 0 h 32188"/>
                <a:gd name="connsiteX1-751" fmla="*/ 21600 w 21600"/>
                <a:gd name="connsiteY1-752" fmla="*/ 0 h 32188"/>
                <a:gd name="connsiteX2-753" fmla="*/ 19665 w 21600"/>
                <a:gd name="connsiteY2-754" fmla="*/ 18824 h 32188"/>
                <a:gd name="connsiteX3-755" fmla="*/ 17978 w 21600"/>
                <a:gd name="connsiteY3-756" fmla="*/ 10324 h 32188"/>
                <a:gd name="connsiteX4-757" fmla="*/ 16031 w 21600"/>
                <a:gd name="connsiteY4-758" fmla="*/ 18661 h 32188"/>
                <a:gd name="connsiteX5-759" fmla="*/ 14028 w 21600"/>
                <a:gd name="connsiteY5-760" fmla="*/ 21562 h 32188"/>
                <a:gd name="connsiteX6-761" fmla="*/ 10216 w 21600"/>
                <a:gd name="connsiteY6-762" fmla="*/ 14903 h 32188"/>
                <a:gd name="connsiteX7-763" fmla="*/ 6156 w 21600"/>
                <a:gd name="connsiteY7-764" fmla="*/ 32153 h 32188"/>
                <a:gd name="connsiteX8-765" fmla="*/ 2973 w 21600"/>
                <a:gd name="connsiteY8-766" fmla="*/ 22932 h 32188"/>
                <a:gd name="connsiteX9-767" fmla="*/ 0 w 21600"/>
                <a:gd name="connsiteY9-768" fmla="*/ 20172 h 32188"/>
                <a:gd name="connsiteX10-769" fmla="*/ 0 w 21600"/>
                <a:gd name="connsiteY10-770" fmla="*/ 0 h 32188"/>
                <a:gd name="connsiteX0-771" fmla="*/ 0 w 21600"/>
                <a:gd name="connsiteY0-772" fmla="*/ 0 h 32188"/>
                <a:gd name="connsiteX1-773" fmla="*/ 21600 w 21600"/>
                <a:gd name="connsiteY1-774" fmla="*/ 0 h 32188"/>
                <a:gd name="connsiteX2-775" fmla="*/ 19665 w 21600"/>
                <a:gd name="connsiteY2-776" fmla="*/ 18824 h 32188"/>
                <a:gd name="connsiteX3-777" fmla="*/ 17978 w 21600"/>
                <a:gd name="connsiteY3-778" fmla="*/ 10324 h 32188"/>
                <a:gd name="connsiteX4-779" fmla="*/ 16031 w 21600"/>
                <a:gd name="connsiteY4-780" fmla="*/ 18661 h 32188"/>
                <a:gd name="connsiteX5-781" fmla="*/ 14028 w 21600"/>
                <a:gd name="connsiteY5-782" fmla="*/ 21562 h 32188"/>
                <a:gd name="connsiteX6-783" fmla="*/ 10216 w 21600"/>
                <a:gd name="connsiteY6-784" fmla="*/ 14903 h 32188"/>
                <a:gd name="connsiteX7-785" fmla="*/ 6156 w 21600"/>
                <a:gd name="connsiteY7-786" fmla="*/ 32153 h 32188"/>
                <a:gd name="connsiteX8-787" fmla="*/ 2973 w 21600"/>
                <a:gd name="connsiteY8-788" fmla="*/ 22932 h 32188"/>
                <a:gd name="connsiteX9-789" fmla="*/ 0 w 21600"/>
                <a:gd name="connsiteY9-790" fmla="*/ 20172 h 32188"/>
                <a:gd name="connsiteX10-791" fmla="*/ 0 w 21600"/>
                <a:gd name="connsiteY10-792" fmla="*/ 0 h 32188"/>
                <a:gd name="connsiteX0-793" fmla="*/ 0 w 21600"/>
                <a:gd name="connsiteY0-794" fmla="*/ 0 h 32188"/>
                <a:gd name="connsiteX1-795" fmla="*/ 21600 w 21600"/>
                <a:gd name="connsiteY1-796" fmla="*/ 0 h 32188"/>
                <a:gd name="connsiteX2-797" fmla="*/ 19665 w 21600"/>
                <a:gd name="connsiteY2-798" fmla="*/ 18824 h 32188"/>
                <a:gd name="connsiteX3-799" fmla="*/ 17978 w 21600"/>
                <a:gd name="connsiteY3-800" fmla="*/ 10324 h 32188"/>
                <a:gd name="connsiteX4-801" fmla="*/ 16031 w 21600"/>
                <a:gd name="connsiteY4-802" fmla="*/ 18661 h 32188"/>
                <a:gd name="connsiteX5-803" fmla="*/ 14028 w 21600"/>
                <a:gd name="connsiteY5-804" fmla="*/ 21562 h 32188"/>
                <a:gd name="connsiteX6-805" fmla="*/ 10216 w 21600"/>
                <a:gd name="connsiteY6-806" fmla="*/ 14903 h 32188"/>
                <a:gd name="connsiteX7-807" fmla="*/ 6156 w 21600"/>
                <a:gd name="connsiteY7-808" fmla="*/ 32153 h 32188"/>
                <a:gd name="connsiteX8-809" fmla="*/ 2973 w 21600"/>
                <a:gd name="connsiteY8-810" fmla="*/ 22932 h 32188"/>
                <a:gd name="connsiteX9-811" fmla="*/ 0 w 21600"/>
                <a:gd name="connsiteY9-812" fmla="*/ 20172 h 32188"/>
                <a:gd name="connsiteX10-813" fmla="*/ 0 w 21600"/>
                <a:gd name="connsiteY10-814" fmla="*/ 0 h 32188"/>
                <a:gd name="connsiteX0-815" fmla="*/ 0 w 21600"/>
                <a:gd name="connsiteY0-816" fmla="*/ 0 h 32188"/>
                <a:gd name="connsiteX1-817" fmla="*/ 21600 w 21600"/>
                <a:gd name="connsiteY1-818" fmla="*/ 0 h 32188"/>
                <a:gd name="connsiteX2-819" fmla="*/ 19665 w 21600"/>
                <a:gd name="connsiteY2-820" fmla="*/ 18824 h 32188"/>
                <a:gd name="connsiteX3-821" fmla="*/ 17978 w 21600"/>
                <a:gd name="connsiteY3-822" fmla="*/ 10324 h 32188"/>
                <a:gd name="connsiteX4-823" fmla="*/ 16031 w 21600"/>
                <a:gd name="connsiteY4-824" fmla="*/ 18661 h 32188"/>
                <a:gd name="connsiteX5-825" fmla="*/ 14028 w 21600"/>
                <a:gd name="connsiteY5-826" fmla="*/ 21562 h 32188"/>
                <a:gd name="connsiteX6-827" fmla="*/ 10216 w 21600"/>
                <a:gd name="connsiteY6-828" fmla="*/ 14903 h 32188"/>
                <a:gd name="connsiteX7-829" fmla="*/ 6156 w 21600"/>
                <a:gd name="connsiteY7-830" fmla="*/ 32153 h 32188"/>
                <a:gd name="connsiteX8-831" fmla="*/ 2973 w 21600"/>
                <a:gd name="connsiteY8-832" fmla="*/ 22932 h 32188"/>
                <a:gd name="connsiteX9-833" fmla="*/ 0 w 21600"/>
                <a:gd name="connsiteY9-834" fmla="*/ 20172 h 32188"/>
                <a:gd name="connsiteX10-835" fmla="*/ 0 w 21600"/>
                <a:gd name="connsiteY10-836" fmla="*/ 0 h 32188"/>
                <a:gd name="connsiteX0-837" fmla="*/ 0 w 21600"/>
                <a:gd name="connsiteY0-838" fmla="*/ 0 h 32188"/>
                <a:gd name="connsiteX1-839" fmla="*/ 21600 w 21600"/>
                <a:gd name="connsiteY1-840" fmla="*/ 0 h 32188"/>
                <a:gd name="connsiteX2-841" fmla="*/ 19665 w 21600"/>
                <a:gd name="connsiteY2-842" fmla="*/ 18824 h 32188"/>
                <a:gd name="connsiteX3-843" fmla="*/ 17978 w 21600"/>
                <a:gd name="connsiteY3-844" fmla="*/ 10324 h 32188"/>
                <a:gd name="connsiteX4-845" fmla="*/ 16031 w 21600"/>
                <a:gd name="connsiteY4-846" fmla="*/ 18661 h 32188"/>
                <a:gd name="connsiteX5-847" fmla="*/ 14028 w 21600"/>
                <a:gd name="connsiteY5-848" fmla="*/ 21562 h 32188"/>
                <a:gd name="connsiteX6-849" fmla="*/ 10216 w 21600"/>
                <a:gd name="connsiteY6-850" fmla="*/ 14903 h 32188"/>
                <a:gd name="connsiteX7-851" fmla="*/ 6156 w 21600"/>
                <a:gd name="connsiteY7-852" fmla="*/ 32153 h 32188"/>
                <a:gd name="connsiteX8-853" fmla="*/ 2973 w 21600"/>
                <a:gd name="connsiteY8-854" fmla="*/ 22932 h 32188"/>
                <a:gd name="connsiteX9-855" fmla="*/ 0 w 21600"/>
                <a:gd name="connsiteY9-856" fmla="*/ 20172 h 32188"/>
                <a:gd name="connsiteX10-857" fmla="*/ 0 w 21600"/>
                <a:gd name="connsiteY10-858" fmla="*/ 0 h 32188"/>
                <a:gd name="connsiteX0-859" fmla="*/ 0 w 21600"/>
                <a:gd name="connsiteY0-860" fmla="*/ 0 h 32188"/>
                <a:gd name="connsiteX1-861" fmla="*/ 21600 w 21600"/>
                <a:gd name="connsiteY1-862" fmla="*/ 0 h 32188"/>
                <a:gd name="connsiteX2-863" fmla="*/ 19665 w 21600"/>
                <a:gd name="connsiteY2-864" fmla="*/ 18824 h 32188"/>
                <a:gd name="connsiteX3-865" fmla="*/ 17978 w 21600"/>
                <a:gd name="connsiteY3-866" fmla="*/ 10324 h 32188"/>
                <a:gd name="connsiteX4-867" fmla="*/ 16031 w 21600"/>
                <a:gd name="connsiteY4-868" fmla="*/ 18661 h 32188"/>
                <a:gd name="connsiteX5-869" fmla="*/ 14028 w 21600"/>
                <a:gd name="connsiteY5-870" fmla="*/ 21562 h 32188"/>
                <a:gd name="connsiteX6-871" fmla="*/ 10216 w 21600"/>
                <a:gd name="connsiteY6-872" fmla="*/ 14903 h 32188"/>
                <a:gd name="connsiteX7-873" fmla="*/ 6156 w 21600"/>
                <a:gd name="connsiteY7-874" fmla="*/ 32153 h 32188"/>
                <a:gd name="connsiteX8-875" fmla="*/ 2973 w 21600"/>
                <a:gd name="connsiteY8-876" fmla="*/ 22932 h 32188"/>
                <a:gd name="connsiteX9-877" fmla="*/ 0 w 21600"/>
                <a:gd name="connsiteY9-878" fmla="*/ 20172 h 32188"/>
                <a:gd name="connsiteX10-879" fmla="*/ 0 w 21600"/>
                <a:gd name="connsiteY10-880" fmla="*/ 0 h 32188"/>
                <a:gd name="connsiteX0-881" fmla="*/ 0 w 21600"/>
                <a:gd name="connsiteY0-882" fmla="*/ 0 h 32188"/>
                <a:gd name="connsiteX1-883" fmla="*/ 21600 w 21600"/>
                <a:gd name="connsiteY1-884" fmla="*/ 0 h 32188"/>
                <a:gd name="connsiteX2-885" fmla="*/ 19665 w 21600"/>
                <a:gd name="connsiteY2-886" fmla="*/ 18824 h 32188"/>
                <a:gd name="connsiteX3-887" fmla="*/ 17978 w 21600"/>
                <a:gd name="connsiteY3-888" fmla="*/ 10324 h 32188"/>
                <a:gd name="connsiteX4-889" fmla="*/ 15952 w 21600"/>
                <a:gd name="connsiteY4-890" fmla="*/ 23679 h 32188"/>
                <a:gd name="connsiteX5-891" fmla="*/ 14028 w 21600"/>
                <a:gd name="connsiteY5-892" fmla="*/ 21562 h 32188"/>
                <a:gd name="connsiteX6-893" fmla="*/ 10216 w 21600"/>
                <a:gd name="connsiteY6-894" fmla="*/ 14903 h 32188"/>
                <a:gd name="connsiteX7-895" fmla="*/ 6156 w 21600"/>
                <a:gd name="connsiteY7-896" fmla="*/ 32153 h 32188"/>
                <a:gd name="connsiteX8-897" fmla="*/ 2973 w 21600"/>
                <a:gd name="connsiteY8-898" fmla="*/ 22932 h 32188"/>
                <a:gd name="connsiteX9-899" fmla="*/ 0 w 21600"/>
                <a:gd name="connsiteY9-900" fmla="*/ 20172 h 32188"/>
                <a:gd name="connsiteX10-901" fmla="*/ 0 w 21600"/>
                <a:gd name="connsiteY10-902" fmla="*/ 0 h 32188"/>
                <a:gd name="connsiteX0-903" fmla="*/ 0 w 21600"/>
                <a:gd name="connsiteY0-904" fmla="*/ 0 h 32188"/>
                <a:gd name="connsiteX1-905" fmla="*/ 21600 w 21600"/>
                <a:gd name="connsiteY1-906" fmla="*/ 0 h 32188"/>
                <a:gd name="connsiteX2-907" fmla="*/ 19665 w 21600"/>
                <a:gd name="connsiteY2-908" fmla="*/ 18824 h 32188"/>
                <a:gd name="connsiteX3-909" fmla="*/ 17978 w 21600"/>
                <a:gd name="connsiteY3-910" fmla="*/ 10324 h 32188"/>
                <a:gd name="connsiteX4-911" fmla="*/ 15952 w 21600"/>
                <a:gd name="connsiteY4-912" fmla="*/ 23679 h 32188"/>
                <a:gd name="connsiteX5-913" fmla="*/ 14028 w 21600"/>
                <a:gd name="connsiteY5-914" fmla="*/ 21562 h 32188"/>
                <a:gd name="connsiteX6-915" fmla="*/ 10216 w 21600"/>
                <a:gd name="connsiteY6-916" fmla="*/ 14903 h 32188"/>
                <a:gd name="connsiteX7-917" fmla="*/ 6156 w 21600"/>
                <a:gd name="connsiteY7-918" fmla="*/ 32153 h 32188"/>
                <a:gd name="connsiteX8-919" fmla="*/ 2973 w 21600"/>
                <a:gd name="connsiteY8-920" fmla="*/ 22932 h 32188"/>
                <a:gd name="connsiteX9-921" fmla="*/ 0 w 21600"/>
                <a:gd name="connsiteY9-922" fmla="*/ 20172 h 32188"/>
                <a:gd name="connsiteX10-923" fmla="*/ 0 w 21600"/>
                <a:gd name="connsiteY10-924" fmla="*/ 0 h 32188"/>
                <a:gd name="connsiteX0-925" fmla="*/ 0 w 21600"/>
                <a:gd name="connsiteY0-926" fmla="*/ 0 h 32188"/>
                <a:gd name="connsiteX1-927" fmla="*/ 21600 w 21600"/>
                <a:gd name="connsiteY1-928" fmla="*/ 0 h 32188"/>
                <a:gd name="connsiteX2-929" fmla="*/ 19665 w 21600"/>
                <a:gd name="connsiteY2-930" fmla="*/ 18824 h 32188"/>
                <a:gd name="connsiteX3-931" fmla="*/ 17978 w 21600"/>
                <a:gd name="connsiteY3-932" fmla="*/ 10324 h 32188"/>
                <a:gd name="connsiteX4-933" fmla="*/ 15952 w 21600"/>
                <a:gd name="connsiteY4-934" fmla="*/ 23679 h 32188"/>
                <a:gd name="connsiteX5-935" fmla="*/ 14028 w 21600"/>
                <a:gd name="connsiteY5-936" fmla="*/ 21562 h 32188"/>
                <a:gd name="connsiteX6-937" fmla="*/ 10216 w 21600"/>
                <a:gd name="connsiteY6-938" fmla="*/ 14903 h 32188"/>
                <a:gd name="connsiteX7-939" fmla="*/ 6156 w 21600"/>
                <a:gd name="connsiteY7-940" fmla="*/ 32153 h 32188"/>
                <a:gd name="connsiteX8-941" fmla="*/ 2973 w 21600"/>
                <a:gd name="connsiteY8-942" fmla="*/ 22932 h 32188"/>
                <a:gd name="connsiteX9-943" fmla="*/ 0 w 21600"/>
                <a:gd name="connsiteY9-944" fmla="*/ 20172 h 32188"/>
                <a:gd name="connsiteX10-945" fmla="*/ 0 w 21600"/>
                <a:gd name="connsiteY10-946" fmla="*/ 0 h 32188"/>
                <a:gd name="connsiteX0-947" fmla="*/ 0 w 21600"/>
                <a:gd name="connsiteY0-948" fmla="*/ 0 h 32188"/>
                <a:gd name="connsiteX1-949" fmla="*/ 21600 w 21600"/>
                <a:gd name="connsiteY1-950" fmla="*/ 0 h 32188"/>
                <a:gd name="connsiteX2-951" fmla="*/ 19665 w 21600"/>
                <a:gd name="connsiteY2-952" fmla="*/ 18824 h 32188"/>
                <a:gd name="connsiteX3-953" fmla="*/ 17978 w 21600"/>
                <a:gd name="connsiteY3-954" fmla="*/ 10324 h 32188"/>
                <a:gd name="connsiteX4-955" fmla="*/ 15952 w 21600"/>
                <a:gd name="connsiteY4-956" fmla="*/ 23679 h 32188"/>
                <a:gd name="connsiteX5-957" fmla="*/ 14139 w 21600"/>
                <a:gd name="connsiteY5-958" fmla="*/ 11597 h 32188"/>
                <a:gd name="connsiteX6-959" fmla="*/ 10216 w 21600"/>
                <a:gd name="connsiteY6-960" fmla="*/ 14903 h 32188"/>
                <a:gd name="connsiteX7-961" fmla="*/ 6156 w 21600"/>
                <a:gd name="connsiteY7-962" fmla="*/ 32153 h 32188"/>
                <a:gd name="connsiteX8-963" fmla="*/ 2973 w 21600"/>
                <a:gd name="connsiteY8-964" fmla="*/ 22932 h 32188"/>
                <a:gd name="connsiteX9-965" fmla="*/ 0 w 21600"/>
                <a:gd name="connsiteY9-966" fmla="*/ 20172 h 32188"/>
                <a:gd name="connsiteX10-967" fmla="*/ 0 w 21600"/>
                <a:gd name="connsiteY10-968" fmla="*/ 0 h 32188"/>
                <a:gd name="connsiteX0-969" fmla="*/ 0 w 21600"/>
                <a:gd name="connsiteY0-970" fmla="*/ 0 h 32188"/>
                <a:gd name="connsiteX1-971" fmla="*/ 21600 w 21600"/>
                <a:gd name="connsiteY1-972" fmla="*/ 0 h 32188"/>
                <a:gd name="connsiteX2-973" fmla="*/ 19665 w 21600"/>
                <a:gd name="connsiteY2-974" fmla="*/ 18824 h 32188"/>
                <a:gd name="connsiteX3-975" fmla="*/ 17978 w 21600"/>
                <a:gd name="connsiteY3-976" fmla="*/ 10324 h 32188"/>
                <a:gd name="connsiteX4-977" fmla="*/ 15952 w 21600"/>
                <a:gd name="connsiteY4-978" fmla="*/ 23679 h 32188"/>
                <a:gd name="connsiteX5-979" fmla="*/ 14139 w 21600"/>
                <a:gd name="connsiteY5-980" fmla="*/ 11597 h 32188"/>
                <a:gd name="connsiteX6-981" fmla="*/ 10216 w 21600"/>
                <a:gd name="connsiteY6-982" fmla="*/ 14903 h 32188"/>
                <a:gd name="connsiteX7-983" fmla="*/ 6156 w 21600"/>
                <a:gd name="connsiteY7-984" fmla="*/ 32153 h 32188"/>
                <a:gd name="connsiteX8-985" fmla="*/ 2973 w 21600"/>
                <a:gd name="connsiteY8-986" fmla="*/ 22932 h 32188"/>
                <a:gd name="connsiteX9-987" fmla="*/ 0 w 21600"/>
                <a:gd name="connsiteY9-988" fmla="*/ 20172 h 32188"/>
                <a:gd name="connsiteX10-989" fmla="*/ 0 w 21600"/>
                <a:gd name="connsiteY10-990" fmla="*/ 0 h 32188"/>
                <a:gd name="connsiteX0-991" fmla="*/ 0 w 21600"/>
                <a:gd name="connsiteY0-992" fmla="*/ 0 h 32188"/>
                <a:gd name="connsiteX1-993" fmla="*/ 21600 w 21600"/>
                <a:gd name="connsiteY1-994" fmla="*/ 0 h 32188"/>
                <a:gd name="connsiteX2-995" fmla="*/ 19665 w 21600"/>
                <a:gd name="connsiteY2-996" fmla="*/ 18824 h 32188"/>
                <a:gd name="connsiteX3-997" fmla="*/ 17978 w 21600"/>
                <a:gd name="connsiteY3-998" fmla="*/ 10324 h 32188"/>
                <a:gd name="connsiteX4-999" fmla="*/ 15952 w 21600"/>
                <a:gd name="connsiteY4-1000" fmla="*/ 23679 h 32188"/>
                <a:gd name="connsiteX5-1001" fmla="*/ 14139 w 21600"/>
                <a:gd name="connsiteY5-1002" fmla="*/ 11597 h 32188"/>
                <a:gd name="connsiteX6-1003" fmla="*/ 10216 w 21600"/>
                <a:gd name="connsiteY6-1004" fmla="*/ 14903 h 32188"/>
                <a:gd name="connsiteX7-1005" fmla="*/ 6156 w 21600"/>
                <a:gd name="connsiteY7-1006" fmla="*/ 32153 h 32188"/>
                <a:gd name="connsiteX8-1007" fmla="*/ 2973 w 21600"/>
                <a:gd name="connsiteY8-1008" fmla="*/ 22932 h 32188"/>
                <a:gd name="connsiteX9-1009" fmla="*/ 0 w 21600"/>
                <a:gd name="connsiteY9-1010" fmla="*/ 20172 h 32188"/>
                <a:gd name="connsiteX10-1011" fmla="*/ 0 w 21600"/>
                <a:gd name="connsiteY10-1012" fmla="*/ 0 h 32188"/>
                <a:gd name="connsiteX0-1013" fmla="*/ 0 w 21600"/>
                <a:gd name="connsiteY0-1014" fmla="*/ 0 h 32188"/>
                <a:gd name="connsiteX1-1015" fmla="*/ 21600 w 21600"/>
                <a:gd name="connsiteY1-1016" fmla="*/ 0 h 32188"/>
                <a:gd name="connsiteX2-1017" fmla="*/ 19665 w 21600"/>
                <a:gd name="connsiteY2-1018" fmla="*/ 18824 h 32188"/>
                <a:gd name="connsiteX3-1019" fmla="*/ 17978 w 21600"/>
                <a:gd name="connsiteY3-1020" fmla="*/ 10324 h 32188"/>
                <a:gd name="connsiteX4-1021" fmla="*/ 15952 w 21600"/>
                <a:gd name="connsiteY4-1022" fmla="*/ 23679 h 32188"/>
                <a:gd name="connsiteX5-1023" fmla="*/ 14139 w 21600"/>
                <a:gd name="connsiteY5-1024" fmla="*/ 11597 h 32188"/>
                <a:gd name="connsiteX6-1025" fmla="*/ 10216 w 21600"/>
                <a:gd name="connsiteY6-1026" fmla="*/ 14903 h 32188"/>
                <a:gd name="connsiteX7-1027" fmla="*/ 6156 w 21600"/>
                <a:gd name="connsiteY7-1028" fmla="*/ 32153 h 32188"/>
                <a:gd name="connsiteX8-1029" fmla="*/ 2973 w 21600"/>
                <a:gd name="connsiteY8-1030" fmla="*/ 22932 h 32188"/>
                <a:gd name="connsiteX9-1031" fmla="*/ 0 w 21600"/>
                <a:gd name="connsiteY9-1032" fmla="*/ 20172 h 32188"/>
                <a:gd name="connsiteX10-1033" fmla="*/ 0 w 21600"/>
                <a:gd name="connsiteY10-1034" fmla="*/ 0 h 32188"/>
                <a:gd name="connsiteX0-1035" fmla="*/ 0 w 21600"/>
                <a:gd name="connsiteY0-1036" fmla="*/ 0 h 32188"/>
                <a:gd name="connsiteX1-1037" fmla="*/ 21600 w 21600"/>
                <a:gd name="connsiteY1-1038" fmla="*/ 0 h 32188"/>
                <a:gd name="connsiteX2-1039" fmla="*/ 19665 w 21600"/>
                <a:gd name="connsiteY2-1040" fmla="*/ 18824 h 32188"/>
                <a:gd name="connsiteX3-1041" fmla="*/ 17978 w 21600"/>
                <a:gd name="connsiteY3-1042" fmla="*/ 10324 h 32188"/>
                <a:gd name="connsiteX4-1043" fmla="*/ 15952 w 21600"/>
                <a:gd name="connsiteY4-1044" fmla="*/ 23679 h 32188"/>
                <a:gd name="connsiteX5-1045" fmla="*/ 14139 w 21600"/>
                <a:gd name="connsiteY5-1046" fmla="*/ 11597 h 32188"/>
                <a:gd name="connsiteX6-1047" fmla="*/ 10216 w 21600"/>
                <a:gd name="connsiteY6-1048" fmla="*/ 14903 h 32188"/>
                <a:gd name="connsiteX7-1049" fmla="*/ 6156 w 21600"/>
                <a:gd name="connsiteY7-1050" fmla="*/ 32153 h 32188"/>
                <a:gd name="connsiteX8-1051" fmla="*/ 2973 w 21600"/>
                <a:gd name="connsiteY8-1052" fmla="*/ 22932 h 32188"/>
                <a:gd name="connsiteX9-1053" fmla="*/ 0 w 21600"/>
                <a:gd name="connsiteY9-1054" fmla="*/ 20172 h 32188"/>
                <a:gd name="connsiteX10-1055" fmla="*/ 0 w 21600"/>
                <a:gd name="connsiteY10-1056" fmla="*/ 0 h 32188"/>
                <a:gd name="connsiteX0-1057" fmla="*/ 0 w 21600"/>
                <a:gd name="connsiteY0-1058" fmla="*/ 0 h 32188"/>
                <a:gd name="connsiteX1-1059" fmla="*/ 21600 w 21600"/>
                <a:gd name="connsiteY1-1060" fmla="*/ 0 h 32188"/>
                <a:gd name="connsiteX2-1061" fmla="*/ 19665 w 21600"/>
                <a:gd name="connsiteY2-1062" fmla="*/ 18824 h 32188"/>
                <a:gd name="connsiteX3-1063" fmla="*/ 17978 w 21600"/>
                <a:gd name="connsiteY3-1064" fmla="*/ 10324 h 32188"/>
                <a:gd name="connsiteX4-1065" fmla="*/ 15952 w 21600"/>
                <a:gd name="connsiteY4-1066" fmla="*/ 23679 h 32188"/>
                <a:gd name="connsiteX5-1067" fmla="*/ 13440 w 21600"/>
                <a:gd name="connsiteY5-1068" fmla="*/ 10184 h 32188"/>
                <a:gd name="connsiteX6-1069" fmla="*/ 10216 w 21600"/>
                <a:gd name="connsiteY6-1070" fmla="*/ 14903 h 32188"/>
                <a:gd name="connsiteX7-1071" fmla="*/ 6156 w 21600"/>
                <a:gd name="connsiteY7-1072" fmla="*/ 32153 h 32188"/>
                <a:gd name="connsiteX8-1073" fmla="*/ 2973 w 21600"/>
                <a:gd name="connsiteY8-1074" fmla="*/ 22932 h 32188"/>
                <a:gd name="connsiteX9-1075" fmla="*/ 0 w 21600"/>
                <a:gd name="connsiteY9-1076" fmla="*/ 20172 h 32188"/>
                <a:gd name="connsiteX10-1077" fmla="*/ 0 w 21600"/>
                <a:gd name="connsiteY10-1078" fmla="*/ 0 h 32188"/>
                <a:gd name="connsiteX0-1079" fmla="*/ 0 w 21600"/>
                <a:gd name="connsiteY0-1080" fmla="*/ 0 h 32154"/>
                <a:gd name="connsiteX1-1081" fmla="*/ 21600 w 21600"/>
                <a:gd name="connsiteY1-1082" fmla="*/ 0 h 32154"/>
                <a:gd name="connsiteX2-1083" fmla="*/ 19665 w 21600"/>
                <a:gd name="connsiteY2-1084" fmla="*/ 18824 h 32154"/>
                <a:gd name="connsiteX3-1085" fmla="*/ 17978 w 21600"/>
                <a:gd name="connsiteY3-1086" fmla="*/ 10324 h 32154"/>
                <a:gd name="connsiteX4-1087" fmla="*/ 15952 w 21600"/>
                <a:gd name="connsiteY4-1088" fmla="*/ 23679 h 32154"/>
                <a:gd name="connsiteX5-1089" fmla="*/ 13440 w 21600"/>
                <a:gd name="connsiteY5-1090" fmla="*/ 10184 h 32154"/>
                <a:gd name="connsiteX6-1091" fmla="*/ 11153 w 21600"/>
                <a:gd name="connsiteY6-1092" fmla="*/ 22182 h 32154"/>
                <a:gd name="connsiteX7-1093" fmla="*/ 6156 w 21600"/>
                <a:gd name="connsiteY7-1094" fmla="*/ 32153 h 32154"/>
                <a:gd name="connsiteX8-1095" fmla="*/ 2973 w 21600"/>
                <a:gd name="connsiteY8-1096" fmla="*/ 22932 h 32154"/>
                <a:gd name="connsiteX9-1097" fmla="*/ 0 w 21600"/>
                <a:gd name="connsiteY9-1098" fmla="*/ 20172 h 32154"/>
                <a:gd name="connsiteX10-1099" fmla="*/ 0 w 21600"/>
                <a:gd name="connsiteY10-1100" fmla="*/ 0 h 32154"/>
                <a:gd name="connsiteX0-1101" fmla="*/ 0 w 21600"/>
                <a:gd name="connsiteY0-1102" fmla="*/ 0 h 32154"/>
                <a:gd name="connsiteX1-1103" fmla="*/ 21600 w 21600"/>
                <a:gd name="connsiteY1-1104" fmla="*/ 0 h 32154"/>
                <a:gd name="connsiteX2-1105" fmla="*/ 19665 w 21600"/>
                <a:gd name="connsiteY2-1106" fmla="*/ 18824 h 32154"/>
                <a:gd name="connsiteX3-1107" fmla="*/ 17978 w 21600"/>
                <a:gd name="connsiteY3-1108" fmla="*/ 10324 h 32154"/>
                <a:gd name="connsiteX4-1109" fmla="*/ 15952 w 21600"/>
                <a:gd name="connsiteY4-1110" fmla="*/ 23679 h 32154"/>
                <a:gd name="connsiteX5-1111" fmla="*/ 13440 w 21600"/>
                <a:gd name="connsiteY5-1112" fmla="*/ 10184 h 32154"/>
                <a:gd name="connsiteX6-1113" fmla="*/ 11153 w 21600"/>
                <a:gd name="connsiteY6-1114" fmla="*/ 22182 h 32154"/>
                <a:gd name="connsiteX7-1115" fmla="*/ 6156 w 21600"/>
                <a:gd name="connsiteY7-1116" fmla="*/ 32153 h 32154"/>
                <a:gd name="connsiteX8-1117" fmla="*/ 2973 w 21600"/>
                <a:gd name="connsiteY8-1118" fmla="*/ 22932 h 32154"/>
                <a:gd name="connsiteX9-1119" fmla="*/ 0 w 21600"/>
                <a:gd name="connsiteY9-1120" fmla="*/ 20172 h 32154"/>
                <a:gd name="connsiteX10-1121" fmla="*/ 0 w 21600"/>
                <a:gd name="connsiteY10-1122" fmla="*/ 0 h 32154"/>
                <a:gd name="connsiteX0-1123" fmla="*/ 0 w 21600"/>
                <a:gd name="connsiteY0-1124" fmla="*/ 0 h 32154"/>
                <a:gd name="connsiteX1-1125" fmla="*/ 21600 w 21600"/>
                <a:gd name="connsiteY1-1126" fmla="*/ 0 h 32154"/>
                <a:gd name="connsiteX2-1127" fmla="*/ 19665 w 21600"/>
                <a:gd name="connsiteY2-1128" fmla="*/ 18824 h 32154"/>
                <a:gd name="connsiteX3-1129" fmla="*/ 17978 w 21600"/>
                <a:gd name="connsiteY3-1130" fmla="*/ 10324 h 32154"/>
                <a:gd name="connsiteX4-1131" fmla="*/ 15952 w 21600"/>
                <a:gd name="connsiteY4-1132" fmla="*/ 23679 h 32154"/>
                <a:gd name="connsiteX5-1133" fmla="*/ 13440 w 21600"/>
                <a:gd name="connsiteY5-1134" fmla="*/ 10184 h 32154"/>
                <a:gd name="connsiteX6-1135" fmla="*/ 11153 w 21600"/>
                <a:gd name="connsiteY6-1136" fmla="*/ 22182 h 32154"/>
                <a:gd name="connsiteX7-1137" fmla="*/ 6156 w 21600"/>
                <a:gd name="connsiteY7-1138" fmla="*/ 32153 h 32154"/>
                <a:gd name="connsiteX8-1139" fmla="*/ 2973 w 21600"/>
                <a:gd name="connsiteY8-1140" fmla="*/ 22932 h 32154"/>
                <a:gd name="connsiteX9-1141" fmla="*/ 0 w 21600"/>
                <a:gd name="connsiteY9-1142" fmla="*/ 20172 h 32154"/>
                <a:gd name="connsiteX10-1143" fmla="*/ 0 w 21600"/>
                <a:gd name="connsiteY10-1144" fmla="*/ 0 h 32154"/>
                <a:gd name="connsiteX0-1145" fmla="*/ 0 w 21600"/>
                <a:gd name="connsiteY0-1146" fmla="*/ 0 h 23679"/>
                <a:gd name="connsiteX1-1147" fmla="*/ 21600 w 21600"/>
                <a:gd name="connsiteY1-1148" fmla="*/ 0 h 23679"/>
                <a:gd name="connsiteX2-1149" fmla="*/ 19665 w 21600"/>
                <a:gd name="connsiteY2-1150" fmla="*/ 18824 h 23679"/>
                <a:gd name="connsiteX3-1151" fmla="*/ 17978 w 21600"/>
                <a:gd name="connsiteY3-1152" fmla="*/ 10324 h 23679"/>
                <a:gd name="connsiteX4-1153" fmla="*/ 15952 w 21600"/>
                <a:gd name="connsiteY4-1154" fmla="*/ 23679 h 23679"/>
                <a:gd name="connsiteX5-1155" fmla="*/ 13440 w 21600"/>
                <a:gd name="connsiteY5-1156" fmla="*/ 10184 h 23679"/>
                <a:gd name="connsiteX6-1157" fmla="*/ 11153 w 21600"/>
                <a:gd name="connsiteY6-1158" fmla="*/ 22182 h 23679"/>
                <a:gd name="connsiteX7-1159" fmla="*/ 8824 w 21600"/>
                <a:gd name="connsiteY7-1160" fmla="*/ 9184 h 23679"/>
                <a:gd name="connsiteX8-1161" fmla="*/ 2973 w 21600"/>
                <a:gd name="connsiteY8-1162" fmla="*/ 22932 h 23679"/>
                <a:gd name="connsiteX9-1163" fmla="*/ 0 w 21600"/>
                <a:gd name="connsiteY9-1164" fmla="*/ 20172 h 23679"/>
                <a:gd name="connsiteX10-1165" fmla="*/ 0 w 21600"/>
                <a:gd name="connsiteY10-1166" fmla="*/ 0 h 23679"/>
                <a:gd name="connsiteX0-1167" fmla="*/ 0 w 21600"/>
                <a:gd name="connsiteY0-1168" fmla="*/ 0 h 23679"/>
                <a:gd name="connsiteX1-1169" fmla="*/ 21600 w 21600"/>
                <a:gd name="connsiteY1-1170" fmla="*/ 0 h 23679"/>
                <a:gd name="connsiteX2-1171" fmla="*/ 19665 w 21600"/>
                <a:gd name="connsiteY2-1172" fmla="*/ 18824 h 23679"/>
                <a:gd name="connsiteX3-1173" fmla="*/ 17978 w 21600"/>
                <a:gd name="connsiteY3-1174" fmla="*/ 10324 h 23679"/>
                <a:gd name="connsiteX4-1175" fmla="*/ 15952 w 21600"/>
                <a:gd name="connsiteY4-1176" fmla="*/ 23679 h 23679"/>
                <a:gd name="connsiteX5-1177" fmla="*/ 13440 w 21600"/>
                <a:gd name="connsiteY5-1178" fmla="*/ 10184 h 23679"/>
                <a:gd name="connsiteX6-1179" fmla="*/ 11153 w 21600"/>
                <a:gd name="connsiteY6-1180" fmla="*/ 22182 h 23679"/>
                <a:gd name="connsiteX7-1181" fmla="*/ 8824 w 21600"/>
                <a:gd name="connsiteY7-1182" fmla="*/ 9184 h 23679"/>
                <a:gd name="connsiteX8-1183" fmla="*/ 2973 w 21600"/>
                <a:gd name="connsiteY8-1184" fmla="*/ 22932 h 23679"/>
                <a:gd name="connsiteX9-1185" fmla="*/ 0 w 21600"/>
                <a:gd name="connsiteY9-1186" fmla="*/ 20172 h 23679"/>
                <a:gd name="connsiteX10-1187" fmla="*/ 0 w 21600"/>
                <a:gd name="connsiteY10-1188" fmla="*/ 0 h 23679"/>
                <a:gd name="connsiteX0-1189" fmla="*/ 0 w 21600"/>
                <a:gd name="connsiteY0-1190" fmla="*/ 0 h 23679"/>
                <a:gd name="connsiteX1-1191" fmla="*/ 21600 w 21600"/>
                <a:gd name="connsiteY1-1192" fmla="*/ 0 h 23679"/>
                <a:gd name="connsiteX2-1193" fmla="*/ 19665 w 21600"/>
                <a:gd name="connsiteY2-1194" fmla="*/ 18824 h 23679"/>
                <a:gd name="connsiteX3-1195" fmla="*/ 17978 w 21600"/>
                <a:gd name="connsiteY3-1196" fmla="*/ 10324 h 23679"/>
                <a:gd name="connsiteX4-1197" fmla="*/ 15952 w 21600"/>
                <a:gd name="connsiteY4-1198" fmla="*/ 23679 h 23679"/>
                <a:gd name="connsiteX5-1199" fmla="*/ 13440 w 21600"/>
                <a:gd name="connsiteY5-1200" fmla="*/ 10184 h 23679"/>
                <a:gd name="connsiteX6-1201" fmla="*/ 11153 w 21600"/>
                <a:gd name="connsiteY6-1202" fmla="*/ 22182 h 23679"/>
                <a:gd name="connsiteX7-1203" fmla="*/ 8824 w 21600"/>
                <a:gd name="connsiteY7-1204" fmla="*/ 9184 h 23679"/>
                <a:gd name="connsiteX8-1205" fmla="*/ 6686 w 21600"/>
                <a:gd name="connsiteY8-1206" fmla="*/ 14700 h 23679"/>
                <a:gd name="connsiteX9-1207" fmla="*/ 2973 w 21600"/>
                <a:gd name="connsiteY9-1208" fmla="*/ 22932 h 23679"/>
                <a:gd name="connsiteX10-1209" fmla="*/ 0 w 21600"/>
                <a:gd name="connsiteY10-1210" fmla="*/ 20172 h 23679"/>
                <a:gd name="connsiteX11" fmla="*/ 0 w 21600"/>
                <a:gd name="connsiteY11" fmla="*/ 0 h 23679"/>
                <a:gd name="connsiteX0-1211" fmla="*/ 0 w 21600"/>
                <a:gd name="connsiteY0-1212" fmla="*/ 0 h 23679"/>
                <a:gd name="connsiteX1-1213" fmla="*/ 21600 w 21600"/>
                <a:gd name="connsiteY1-1214" fmla="*/ 0 h 23679"/>
                <a:gd name="connsiteX2-1215" fmla="*/ 19665 w 21600"/>
                <a:gd name="connsiteY2-1216" fmla="*/ 18824 h 23679"/>
                <a:gd name="connsiteX3-1217" fmla="*/ 17978 w 21600"/>
                <a:gd name="connsiteY3-1218" fmla="*/ 10324 h 23679"/>
                <a:gd name="connsiteX4-1219" fmla="*/ 15952 w 21600"/>
                <a:gd name="connsiteY4-1220" fmla="*/ 23679 h 23679"/>
                <a:gd name="connsiteX5-1221" fmla="*/ 13440 w 21600"/>
                <a:gd name="connsiteY5-1222" fmla="*/ 10184 h 23679"/>
                <a:gd name="connsiteX6-1223" fmla="*/ 11153 w 21600"/>
                <a:gd name="connsiteY6-1224" fmla="*/ 22182 h 23679"/>
                <a:gd name="connsiteX7-1225" fmla="*/ 8824 w 21600"/>
                <a:gd name="connsiteY7-1226" fmla="*/ 9184 h 23679"/>
                <a:gd name="connsiteX8-1227" fmla="*/ 6686 w 21600"/>
                <a:gd name="connsiteY8-1228" fmla="*/ 14700 h 23679"/>
                <a:gd name="connsiteX9-1229" fmla="*/ 2973 w 21600"/>
                <a:gd name="connsiteY9-1230" fmla="*/ 22932 h 23679"/>
                <a:gd name="connsiteX10-1231" fmla="*/ 0 w 21600"/>
                <a:gd name="connsiteY10-1232" fmla="*/ 20172 h 23679"/>
                <a:gd name="connsiteX11-1233" fmla="*/ 0 w 21600"/>
                <a:gd name="connsiteY11-1234" fmla="*/ 0 h 23679"/>
                <a:gd name="connsiteX0-1235" fmla="*/ 0 w 21600"/>
                <a:gd name="connsiteY0-1236" fmla="*/ 0 h 35915"/>
                <a:gd name="connsiteX1-1237" fmla="*/ 21600 w 21600"/>
                <a:gd name="connsiteY1-1238" fmla="*/ 0 h 35915"/>
                <a:gd name="connsiteX2-1239" fmla="*/ 19665 w 21600"/>
                <a:gd name="connsiteY2-1240" fmla="*/ 18824 h 35915"/>
                <a:gd name="connsiteX3-1241" fmla="*/ 17978 w 21600"/>
                <a:gd name="connsiteY3-1242" fmla="*/ 10324 h 35915"/>
                <a:gd name="connsiteX4-1243" fmla="*/ 15952 w 21600"/>
                <a:gd name="connsiteY4-1244" fmla="*/ 23679 h 35915"/>
                <a:gd name="connsiteX5-1245" fmla="*/ 13440 w 21600"/>
                <a:gd name="connsiteY5-1246" fmla="*/ 10184 h 35915"/>
                <a:gd name="connsiteX6-1247" fmla="*/ 11153 w 21600"/>
                <a:gd name="connsiteY6-1248" fmla="*/ 22182 h 35915"/>
                <a:gd name="connsiteX7-1249" fmla="*/ 8824 w 21600"/>
                <a:gd name="connsiteY7-1250" fmla="*/ 9184 h 35915"/>
                <a:gd name="connsiteX8-1251" fmla="*/ 6337 w 21600"/>
                <a:gd name="connsiteY8-1252" fmla="*/ 35690 h 35915"/>
                <a:gd name="connsiteX9-1253" fmla="*/ 2973 w 21600"/>
                <a:gd name="connsiteY9-1254" fmla="*/ 22932 h 35915"/>
                <a:gd name="connsiteX10-1255" fmla="*/ 0 w 21600"/>
                <a:gd name="connsiteY10-1256" fmla="*/ 20172 h 35915"/>
                <a:gd name="connsiteX11-1257" fmla="*/ 0 w 21600"/>
                <a:gd name="connsiteY11-1258" fmla="*/ 0 h 35915"/>
                <a:gd name="connsiteX0-1259" fmla="*/ 0 w 21600"/>
                <a:gd name="connsiteY0-1260" fmla="*/ 0 h 35715"/>
                <a:gd name="connsiteX1-1261" fmla="*/ 21600 w 21600"/>
                <a:gd name="connsiteY1-1262" fmla="*/ 0 h 35715"/>
                <a:gd name="connsiteX2-1263" fmla="*/ 19665 w 21600"/>
                <a:gd name="connsiteY2-1264" fmla="*/ 18824 h 35715"/>
                <a:gd name="connsiteX3-1265" fmla="*/ 17978 w 21600"/>
                <a:gd name="connsiteY3-1266" fmla="*/ 10324 h 35715"/>
                <a:gd name="connsiteX4-1267" fmla="*/ 15952 w 21600"/>
                <a:gd name="connsiteY4-1268" fmla="*/ 23679 h 35715"/>
                <a:gd name="connsiteX5-1269" fmla="*/ 13440 w 21600"/>
                <a:gd name="connsiteY5-1270" fmla="*/ 10184 h 35715"/>
                <a:gd name="connsiteX6-1271" fmla="*/ 11153 w 21600"/>
                <a:gd name="connsiteY6-1272" fmla="*/ 22182 h 35715"/>
                <a:gd name="connsiteX7-1273" fmla="*/ 8824 w 21600"/>
                <a:gd name="connsiteY7-1274" fmla="*/ 9184 h 35715"/>
                <a:gd name="connsiteX8-1275" fmla="*/ 6337 w 21600"/>
                <a:gd name="connsiteY8-1276" fmla="*/ 35690 h 35715"/>
                <a:gd name="connsiteX9-1277" fmla="*/ 3608 w 21600"/>
                <a:gd name="connsiteY9-1278" fmla="*/ 14522 h 35715"/>
                <a:gd name="connsiteX10-1279" fmla="*/ 0 w 21600"/>
                <a:gd name="connsiteY10-1280" fmla="*/ 20172 h 35715"/>
                <a:gd name="connsiteX11-1281" fmla="*/ 0 w 21600"/>
                <a:gd name="connsiteY11-1282" fmla="*/ 0 h 35715"/>
                <a:gd name="connsiteX0-1283" fmla="*/ 0 w 21600"/>
                <a:gd name="connsiteY0-1284" fmla="*/ 0 h 35690"/>
                <a:gd name="connsiteX1-1285" fmla="*/ 21600 w 21600"/>
                <a:gd name="connsiteY1-1286" fmla="*/ 0 h 35690"/>
                <a:gd name="connsiteX2-1287" fmla="*/ 19665 w 21600"/>
                <a:gd name="connsiteY2-1288" fmla="*/ 18824 h 35690"/>
                <a:gd name="connsiteX3-1289" fmla="*/ 17978 w 21600"/>
                <a:gd name="connsiteY3-1290" fmla="*/ 10324 h 35690"/>
                <a:gd name="connsiteX4-1291" fmla="*/ 15952 w 21600"/>
                <a:gd name="connsiteY4-1292" fmla="*/ 23679 h 35690"/>
                <a:gd name="connsiteX5-1293" fmla="*/ 13440 w 21600"/>
                <a:gd name="connsiteY5-1294" fmla="*/ 10184 h 35690"/>
                <a:gd name="connsiteX6-1295" fmla="*/ 11153 w 21600"/>
                <a:gd name="connsiteY6-1296" fmla="*/ 22182 h 35690"/>
                <a:gd name="connsiteX7-1297" fmla="*/ 8824 w 21600"/>
                <a:gd name="connsiteY7-1298" fmla="*/ 9184 h 35690"/>
                <a:gd name="connsiteX8-1299" fmla="*/ 6337 w 21600"/>
                <a:gd name="connsiteY8-1300" fmla="*/ 35690 h 35690"/>
                <a:gd name="connsiteX9-1301" fmla="*/ 3608 w 21600"/>
                <a:gd name="connsiteY9-1302" fmla="*/ 14522 h 35690"/>
                <a:gd name="connsiteX10-1303" fmla="*/ 0 w 21600"/>
                <a:gd name="connsiteY10-1304" fmla="*/ 20172 h 35690"/>
                <a:gd name="connsiteX11-1305" fmla="*/ 0 w 21600"/>
                <a:gd name="connsiteY11-1306" fmla="*/ 0 h 35690"/>
                <a:gd name="connsiteX0-1307" fmla="*/ 0 w 21600"/>
                <a:gd name="connsiteY0-1308" fmla="*/ 0 h 35690"/>
                <a:gd name="connsiteX1-1309" fmla="*/ 21600 w 21600"/>
                <a:gd name="connsiteY1-1310" fmla="*/ 0 h 35690"/>
                <a:gd name="connsiteX2-1311" fmla="*/ 19665 w 21600"/>
                <a:gd name="connsiteY2-1312" fmla="*/ 18824 h 35690"/>
                <a:gd name="connsiteX3-1313" fmla="*/ 17978 w 21600"/>
                <a:gd name="connsiteY3-1314" fmla="*/ 10324 h 35690"/>
                <a:gd name="connsiteX4-1315" fmla="*/ 15952 w 21600"/>
                <a:gd name="connsiteY4-1316" fmla="*/ 23679 h 35690"/>
                <a:gd name="connsiteX5-1317" fmla="*/ 13440 w 21600"/>
                <a:gd name="connsiteY5-1318" fmla="*/ 10184 h 35690"/>
                <a:gd name="connsiteX6-1319" fmla="*/ 11153 w 21600"/>
                <a:gd name="connsiteY6-1320" fmla="*/ 22182 h 35690"/>
                <a:gd name="connsiteX7-1321" fmla="*/ 8824 w 21600"/>
                <a:gd name="connsiteY7-1322" fmla="*/ 9184 h 35690"/>
                <a:gd name="connsiteX8-1323" fmla="*/ 6337 w 21600"/>
                <a:gd name="connsiteY8-1324" fmla="*/ 35690 h 35690"/>
                <a:gd name="connsiteX9-1325" fmla="*/ 3608 w 21600"/>
                <a:gd name="connsiteY9-1326" fmla="*/ 14522 h 35690"/>
                <a:gd name="connsiteX10-1327" fmla="*/ 0 w 21600"/>
                <a:gd name="connsiteY10-1328" fmla="*/ 20172 h 35690"/>
                <a:gd name="connsiteX11-1329" fmla="*/ 0 w 21600"/>
                <a:gd name="connsiteY11-1330" fmla="*/ 0 h 35690"/>
                <a:gd name="connsiteX0-1331" fmla="*/ 0 w 21600"/>
                <a:gd name="connsiteY0-1332" fmla="*/ 0 h 35690"/>
                <a:gd name="connsiteX1-1333" fmla="*/ 21600 w 21600"/>
                <a:gd name="connsiteY1-1334" fmla="*/ 0 h 35690"/>
                <a:gd name="connsiteX2-1335" fmla="*/ 19665 w 21600"/>
                <a:gd name="connsiteY2-1336" fmla="*/ 18824 h 35690"/>
                <a:gd name="connsiteX3-1337" fmla="*/ 17978 w 21600"/>
                <a:gd name="connsiteY3-1338" fmla="*/ 10324 h 35690"/>
                <a:gd name="connsiteX4-1339" fmla="*/ 15952 w 21600"/>
                <a:gd name="connsiteY4-1340" fmla="*/ 23679 h 35690"/>
                <a:gd name="connsiteX5-1341" fmla="*/ 13440 w 21600"/>
                <a:gd name="connsiteY5-1342" fmla="*/ 10184 h 35690"/>
                <a:gd name="connsiteX6-1343" fmla="*/ 11153 w 21600"/>
                <a:gd name="connsiteY6-1344" fmla="*/ 22182 h 35690"/>
                <a:gd name="connsiteX7-1345" fmla="*/ 8824 w 21600"/>
                <a:gd name="connsiteY7-1346" fmla="*/ 9184 h 35690"/>
                <a:gd name="connsiteX8-1347" fmla="*/ 6337 w 21600"/>
                <a:gd name="connsiteY8-1348" fmla="*/ 35690 h 35690"/>
                <a:gd name="connsiteX9-1349" fmla="*/ 3608 w 21600"/>
                <a:gd name="connsiteY9-1350" fmla="*/ 14522 h 35690"/>
                <a:gd name="connsiteX10-1351" fmla="*/ 0 w 21600"/>
                <a:gd name="connsiteY10-1352" fmla="*/ 20172 h 35690"/>
                <a:gd name="connsiteX11-1353" fmla="*/ 0 w 21600"/>
                <a:gd name="connsiteY11-1354" fmla="*/ 0 h 35690"/>
                <a:gd name="connsiteX0-1355" fmla="*/ 0 w 21600"/>
                <a:gd name="connsiteY0-1356" fmla="*/ 0 h 35690"/>
                <a:gd name="connsiteX1-1357" fmla="*/ 21600 w 21600"/>
                <a:gd name="connsiteY1-1358" fmla="*/ 0 h 35690"/>
                <a:gd name="connsiteX2-1359" fmla="*/ 19665 w 21600"/>
                <a:gd name="connsiteY2-1360" fmla="*/ 18824 h 35690"/>
                <a:gd name="connsiteX3-1361" fmla="*/ 17978 w 21600"/>
                <a:gd name="connsiteY3-1362" fmla="*/ 10324 h 35690"/>
                <a:gd name="connsiteX4-1363" fmla="*/ 15952 w 21600"/>
                <a:gd name="connsiteY4-1364" fmla="*/ 23679 h 35690"/>
                <a:gd name="connsiteX5-1365" fmla="*/ 13440 w 21600"/>
                <a:gd name="connsiteY5-1366" fmla="*/ 10184 h 35690"/>
                <a:gd name="connsiteX6-1367" fmla="*/ 11153 w 21600"/>
                <a:gd name="connsiteY6-1368" fmla="*/ 22182 h 35690"/>
                <a:gd name="connsiteX7-1369" fmla="*/ 8824 w 21600"/>
                <a:gd name="connsiteY7-1370" fmla="*/ 9184 h 35690"/>
                <a:gd name="connsiteX8-1371" fmla="*/ 6337 w 21600"/>
                <a:gd name="connsiteY8-1372" fmla="*/ 35690 h 35690"/>
                <a:gd name="connsiteX9-1373" fmla="*/ 3608 w 21600"/>
                <a:gd name="connsiteY9-1374" fmla="*/ 14522 h 35690"/>
                <a:gd name="connsiteX10-1375" fmla="*/ 0 w 21600"/>
                <a:gd name="connsiteY10-1376" fmla="*/ 20172 h 35690"/>
                <a:gd name="connsiteX11-1377" fmla="*/ 0 w 21600"/>
                <a:gd name="connsiteY11-1378" fmla="*/ 0 h 35690"/>
                <a:gd name="connsiteX0-1379" fmla="*/ 0 w 21600"/>
                <a:gd name="connsiteY0-1380" fmla="*/ 0 h 35690"/>
                <a:gd name="connsiteX1-1381" fmla="*/ 21600 w 21600"/>
                <a:gd name="connsiteY1-1382" fmla="*/ 0 h 35690"/>
                <a:gd name="connsiteX2-1383" fmla="*/ 19665 w 21600"/>
                <a:gd name="connsiteY2-1384" fmla="*/ 18824 h 35690"/>
                <a:gd name="connsiteX3-1385" fmla="*/ 17978 w 21600"/>
                <a:gd name="connsiteY3-1386" fmla="*/ 10324 h 35690"/>
                <a:gd name="connsiteX4-1387" fmla="*/ 15952 w 21600"/>
                <a:gd name="connsiteY4-1388" fmla="*/ 23679 h 35690"/>
                <a:gd name="connsiteX5-1389" fmla="*/ 13440 w 21600"/>
                <a:gd name="connsiteY5-1390" fmla="*/ 10184 h 35690"/>
                <a:gd name="connsiteX6-1391" fmla="*/ 11153 w 21600"/>
                <a:gd name="connsiteY6-1392" fmla="*/ 22182 h 35690"/>
                <a:gd name="connsiteX7-1393" fmla="*/ 8824 w 21600"/>
                <a:gd name="connsiteY7-1394" fmla="*/ 9184 h 35690"/>
                <a:gd name="connsiteX8-1395" fmla="*/ 6337 w 21600"/>
                <a:gd name="connsiteY8-1396" fmla="*/ 35690 h 35690"/>
                <a:gd name="connsiteX9-1397" fmla="*/ 3608 w 21600"/>
                <a:gd name="connsiteY9-1398" fmla="*/ 14522 h 35690"/>
                <a:gd name="connsiteX10-1399" fmla="*/ 0 w 21600"/>
                <a:gd name="connsiteY10-1400" fmla="*/ 20172 h 35690"/>
                <a:gd name="connsiteX11-1401" fmla="*/ 0 w 21600"/>
                <a:gd name="connsiteY11-1402" fmla="*/ 0 h 35690"/>
                <a:gd name="connsiteX0-1403" fmla="*/ 0 w 21600"/>
                <a:gd name="connsiteY0-1404" fmla="*/ 0 h 35690"/>
                <a:gd name="connsiteX1-1405" fmla="*/ 21600 w 21600"/>
                <a:gd name="connsiteY1-1406" fmla="*/ 0 h 35690"/>
                <a:gd name="connsiteX2-1407" fmla="*/ 19665 w 21600"/>
                <a:gd name="connsiteY2-1408" fmla="*/ 18824 h 35690"/>
                <a:gd name="connsiteX3-1409" fmla="*/ 17978 w 21600"/>
                <a:gd name="connsiteY3-1410" fmla="*/ 10324 h 35690"/>
                <a:gd name="connsiteX4-1411" fmla="*/ 15952 w 21600"/>
                <a:gd name="connsiteY4-1412" fmla="*/ 23679 h 35690"/>
                <a:gd name="connsiteX5-1413" fmla="*/ 13440 w 21600"/>
                <a:gd name="connsiteY5-1414" fmla="*/ 10184 h 35690"/>
                <a:gd name="connsiteX6-1415" fmla="*/ 11153 w 21600"/>
                <a:gd name="connsiteY6-1416" fmla="*/ 22182 h 35690"/>
                <a:gd name="connsiteX7-1417" fmla="*/ 8824 w 21600"/>
                <a:gd name="connsiteY7-1418" fmla="*/ 9184 h 35690"/>
                <a:gd name="connsiteX8-1419" fmla="*/ 6337 w 21600"/>
                <a:gd name="connsiteY8-1420" fmla="*/ 35690 h 35690"/>
                <a:gd name="connsiteX9-1421" fmla="*/ 3608 w 21600"/>
                <a:gd name="connsiteY9-1422" fmla="*/ 14522 h 35690"/>
                <a:gd name="connsiteX10-1423" fmla="*/ 0 w 21600"/>
                <a:gd name="connsiteY10-1424" fmla="*/ 20172 h 35690"/>
                <a:gd name="connsiteX11-1425" fmla="*/ 0 w 21600"/>
                <a:gd name="connsiteY11-1426" fmla="*/ 0 h 35690"/>
                <a:gd name="connsiteX0-1427" fmla="*/ 0 w 21600"/>
                <a:gd name="connsiteY0-1428" fmla="*/ 0 h 35690"/>
                <a:gd name="connsiteX1-1429" fmla="*/ 21600 w 21600"/>
                <a:gd name="connsiteY1-1430" fmla="*/ 0 h 35690"/>
                <a:gd name="connsiteX2-1431" fmla="*/ 19665 w 21600"/>
                <a:gd name="connsiteY2-1432" fmla="*/ 18824 h 35690"/>
                <a:gd name="connsiteX3-1433" fmla="*/ 17978 w 21600"/>
                <a:gd name="connsiteY3-1434" fmla="*/ 10324 h 35690"/>
                <a:gd name="connsiteX4-1435" fmla="*/ 15952 w 21600"/>
                <a:gd name="connsiteY4-1436" fmla="*/ 23679 h 35690"/>
                <a:gd name="connsiteX5-1437" fmla="*/ 13440 w 21600"/>
                <a:gd name="connsiteY5-1438" fmla="*/ 10184 h 35690"/>
                <a:gd name="connsiteX6-1439" fmla="*/ 11153 w 21600"/>
                <a:gd name="connsiteY6-1440" fmla="*/ 22182 h 35690"/>
                <a:gd name="connsiteX7-1441" fmla="*/ 8824 w 21600"/>
                <a:gd name="connsiteY7-1442" fmla="*/ 9184 h 35690"/>
                <a:gd name="connsiteX8-1443" fmla="*/ 6337 w 21600"/>
                <a:gd name="connsiteY8-1444" fmla="*/ 35690 h 35690"/>
                <a:gd name="connsiteX9-1445" fmla="*/ 3608 w 21600"/>
                <a:gd name="connsiteY9-1446" fmla="*/ 14522 h 35690"/>
                <a:gd name="connsiteX10-1447" fmla="*/ 0 w 21600"/>
                <a:gd name="connsiteY10-1448" fmla="*/ 20172 h 35690"/>
                <a:gd name="connsiteX11-1449" fmla="*/ 0 w 21600"/>
                <a:gd name="connsiteY11-1450" fmla="*/ 0 h 35690"/>
                <a:gd name="connsiteX0-1451" fmla="*/ 0 w 21600"/>
                <a:gd name="connsiteY0-1452" fmla="*/ 0 h 35690"/>
                <a:gd name="connsiteX1-1453" fmla="*/ 21600 w 21600"/>
                <a:gd name="connsiteY1-1454" fmla="*/ 0 h 35690"/>
                <a:gd name="connsiteX2-1455" fmla="*/ 19665 w 21600"/>
                <a:gd name="connsiteY2-1456" fmla="*/ 18824 h 35690"/>
                <a:gd name="connsiteX3-1457" fmla="*/ 17978 w 21600"/>
                <a:gd name="connsiteY3-1458" fmla="*/ 10324 h 35690"/>
                <a:gd name="connsiteX4-1459" fmla="*/ 15952 w 21600"/>
                <a:gd name="connsiteY4-1460" fmla="*/ 23679 h 35690"/>
                <a:gd name="connsiteX5-1461" fmla="*/ 13440 w 21600"/>
                <a:gd name="connsiteY5-1462" fmla="*/ 10184 h 35690"/>
                <a:gd name="connsiteX6-1463" fmla="*/ 11153 w 21600"/>
                <a:gd name="connsiteY6-1464" fmla="*/ 22182 h 35690"/>
                <a:gd name="connsiteX7-1465" fmla="*/ 8824 w 21600"/>
                <a:gd name="connsiteY7-1466" fmla="*/ 9184 h 35690"/>
                <a:gd name="connsiteX8-1467" fmla="*/ 6337 w 21600"/>
                <a:gd name="connsiteY8-1468" fmla="*/ 35690 h 35690"/>
                <a:gd name="connsiteX9-1469" fmla="*/ 3608 w 21600"/>
                <a:gd name="connsiteY9-1470" fmla="*/ 14522 h 35690"/>
                <a:gd name="connsiteX10-1471" fmla="*/ 1800 w 21600"/>
                <a:gd name="connsiteY10-1472" fmla="*/ 20039 h 35690"/>
                <a:gd name="connsiteX11-1473" fmla="*/ 0 w 21600"/>
                <a:gd name="connsiteY11-1474" fmla="*/ 0 h 35690"/>
                <a:gd name="connsiteX0-1475" fmla="*/ 0 w 21600"/>
                <a:gd name="connsiteY0-1476" fmla="*/ 0 h 35690"/>
                <a:gd name="connsiteX1-1477" fmla="*/ 21600 w 21600"/>
                <a:gd name="connsiteY1-1478" fmla="*/ 0 h 35690"/>
                <a:gd name="connsiteX2-1479" fmla="*/ 19665 w 21600"/>
                <a:gd name="connsiteY2-1480" fmla="*/ 18824 h 35690"/>
                <a:gd name="connsiteX3-1481" fmla="*/ 17978 w 21600"/>
                <a:gd name="connsiteY3-1482" fmla="*/ 10324 h 35690"/>
                <a:gd name="connsiteX4-1483" fmla="*/ 15952 w 21600"/>
                <a:gd name="connsiteY4-1484" fmla="*/ 23679 h 35690"/>
                <a:gd name="connsiteX5-1485" fmla="*/ 13440 w 21600"/>
                <a:gd name="connsiteY5-1486" fmla="*/ 10184 h 35690"/>
                <a:gd name="connsiteX6-1487" fmla="*/ 11153 w 21600"/>
                <a:gd name="connsiteY6-1488" fmla="*/ 22182 h 35690"/>
                <a:gd name="connsiteX7-1489" fmla="*/ 8824 w 21600"/>
                <a:gd name="connsiteY7-1490" fmla="*/ 9184 h 35690"/>
                <a:gd name="connsiteX8-1491" fmla="*/ 6337 w 21600"/>
                <a:gd name="connsiteY8-1492" fmla="*/ 35690 h 35690"/>
                <a:gd name="connsiteX9-1493" fmla="*/ 3608 w 21600"/>
                <a:gd name="connsiteY9-1494" fmla="*/ 14522 h 35690"/>
                <a:gd name="connsiteX10-1495" fmla="*/ 1800 w 21600"/>
                <a:gd name="connsiteY10-1496" fmla="*/ 20039 h 35690"/>
                <a:gd name="connsiteX11-1497" fmla="*/ 0 w 21600"/>
                <a:gd name="connsiteY11-1498" fmla="*/ 0 h 35690"/>
                <a:gd name="connsiteX0-1499" fmla="*/ 0 w 21600"/>
                <a:gd name="connsiteY0-1500" fmla="*/ 0 h 35690"/>
                <a:gd name="connsiteX1-1501" fmla="*/ 21600 w 21600"/>
                <a:gd name="connsiteY1-1502" fmla="*/ 0 h 35690"/>
                <a:gd name="connsiteX2-1503" fmla="*/ 19665 w 21600"/>
                <a:gd name="connsiteY2-1504" fmla="*/ 18824 h 35690"/>
                <a:gd name="connsiteX3-1505" fmla="*/ 17978 w 21600"/>
                <a:gd name="connsiteY3-1506" fmla="*/ 10324 h 35690"/>
                <a:gd name="connsiteX4-1507" fmla="*/ 15952 w 21600"/>
                <a:gd name="connsiteY4-1508" fmla="*/ 23679 h 35690"/>
                <a:gd name="connsiteX5-1509" fmla="*/ 13440 w 21600"/>
                <a:gd name="connsiteY5-1510" fmla="*/ 10184 h 35690"/>
                <a:gd name="connsiteX6-1511" fmla="*/ 11153 w 21600"/>
                <a:gd name="connsiteY6-1512" fmla="*/ 22182 h 35690"/>
                <a:gd name="connsiteX7-1513" fmla="*/ 8824 w 21600"/>
                <a:gd name="connsiteY7-1514" fmla="*/ 9184 h 35690"/>
                <a:gd name="connsiteX8-1515" fmla="*/ 6337 w 21600"/>
                <a:gd name="connsiteY8-1516" fmla="*/ 35690 h 35690"/>
                <a:gd name="connsiteX9-1517" fmla="*/ 3608 w 21600"/>
                <a:gd name="connsiteY9-1518" fmla="*/ 14522 h 35690"/>
                <a:gd name="connsiteX10-1519" fmla="*/ 1800 w 21600"/>
                <a:gd name="connsiteY10-1520" fmla="*/ 20039 h 35690"/>
                <a:gd name="connsiteX11-1521" fmla="*/ 0 w 21600"/>
                <a:gd name="connsiteY11-1522" fmla="*/ 0 h 35690"/>
                <a:gd name="connsiteX0-1523" fmla="*/ 0 w 21600"/>
                <a:gd name="connsiteY0-1524" fmla="*/ 0 h 35690"/>
                <a:gd name="connsiteX1-1525" fmla="*/ 21600 w 21600"/>
                <a:gd name="connsiteY1-1526" fmla="*/ 0 h 35690"/>
                <a:gd name="connsiteX2-1527" fmla="*/ 19665 w 21600"/>
                <a:gd name="connsiteY2-1528" fmla="*/ 18824 h 35690"/>
                <a:gd name="connsiteX3-1529" fmla="*/ 17978 w 21600"/>
                <a:gd name="connsiteY3-1530" fmla="*/ 10324 h 35690"/>
                <a:gd name="connsiteX4-1531" fmla="*/ 15952 w 21600"/>
                <a:gd name="connsiteY4-1532" fmla="*/ 23679 h 35690"/>
                <a:gd name="connsiteX5-1533" fmla="*/ 13440 w 21600"/>
                <a:gd name="connsiteY5-1534" fmla="*/ 10184 h 35690"/>
                <a:gd name="connsiteX6-1535" fmla="*/ 11153 w 21600"/>
                <a:gd name="connsiteY6-1536" fmla="*/ 22182 h 35690"/>
                <a:gd name="connsiteX7-1537" fmla="*/ 8824 w 21600"/>
                <a:gd name="connsiteY7-1538" fmla="*/ 9184 h 35690"/>
                <a:gd name="connsiteX8-1539" fmla="*/ 6337 w 21600"/>
                <a:gd name="connsiteY8-1540" fmla="*/ 35690 h 35690"/>
                <a:gd name="connsiteX9-1541" fmla="*/ 3608 w 21600"/>
                <a:gd name="connsiteY9-1542" fmla="*/ 14522 h 35690"/>
                <a:gd name="connsiteX10-1543" fmla="*/ 1800 w 21600"/>
                <a:gd name="connsiteY10-1544" fmla="*/ 20039 h 35690"/>
                <a:gd name="connsiteX11-1545" fmla="*/ 0 w 21600"/>
                <a:gd name="connsiteY11-1546" fmla="*/ 0 h 35690"/>
                <a:gd name="connsiteX0-1547" fmla="*/ 0 w 21600"/>
                <a:gd name="connsiteY0-1548" fmla="*/ 0 h 35690"/>
                <a:gd name="connsiteX1-1549" fmla="*/ 21600 w 21600"/>
                <a:gd name="connsiteY1-1550" fmla="*/ 0 h 35690"/>
                <a:gd name="connsiteX2-1551" fmla="*/ 19665 w 21600"/>
                <a:gd name="connsiteY2-1552" fmla="*/ 18824 h 35690"/>
                <a:gd name="connsiteX3-1553" fmla="*/ 17978 w 21600"/>
                <a:gd name="connsiteY3-1554" fmla="*/ 10324 h 35690"/>
                <a:gd name="connsiteX4-1555" fmla="*/ 15952 w 21600"/>
                <a:gd name="connsiteY4-1556" fmla="*/ 23679 h 35690"/>
                <a:gd name="connsiteX5-1557" fmla="*/ 13440 w 21600"/>
                <a:gd name="connsiteY5-1558" fmla="*/ 10184 h 35690"/>
                <a:gd name="connsiteX6-1559" fmla="*/ 11153 w 21600"/>
                <a:gd name="connsiteY6-1560" fmla="*/ 22182 h 35690"/>
                <a:gd name="connsiteX7-1561" fmla="*/ 8824 w 21600"/>
                <a:gd name="connsiteY7-1562" fmla="*/ 9184 h 35690"/>
                <a:gd name="connsiteX8-1563" fmla="*/ 6337 w 21600"/>
                <a:gd name="connsiteY8-1564" fmla="*/ 35690 h 35690"/>
                <a:gd name="connsiteX9-1565" fmla="*/ 3608 w 21600"/>
                <a:gd name="connsiteY9-1566" fmla="*/ 14522 h 35690"/>
                <a:gd name="connsiteX10-1567" fmla="*/ 1800 w 21600"/>
                <a:gd name="connsiteY10-1568" fmla="*/ 20039 h 35690"/>
                <a:gd name="connsiteX11-1569" fmla="*/ 0 w 21600"/>
                <a:gd name="connsiteY11-1570" fmla="*/ 0 h 35690"/>
                <a:gd name="connsiteX0-1571" fmla="*/ 0 w 21600"/>
                <a:gd name="connsiteY0-1572" fmla="*/ 0 h 35690"/>
                <a:gd name="connsiteX1-1573" fmla="*/ 21600 w 21600"/>
                <a:gd name="connsiteY1-1574" fmla="*/ 0 h 35690"/>
                <a:gd name="connsiteX2-1575" fmla="*/ 19665 w 21600"/>
                <a:gd name="connsiteY2-1576" fmla="*/ 18824 h 35690"/>
                <a:gd name="connsiteX3-1577" fmla="*/ 17978 w 21600"/>
                <a:gd name="connsiteY3-1578" fmla="*/ 10324 h 35690"/>
                <a:gd name="connsiteX4-1579" fmla="*/ 15952 w 21600"/>
                <a:gd name="connsiteY4-1580" fmla="*/ 23679 h 35690"/>
                <a:gd name="connsiteX5-1581" fmla="*/ 13440 w 21600"/>
                <a:gd name="connsiteY5-1582" fmla="*/ 10184 h 35690"/>
                <a:gd name="connsiteX6-1583" fmla="*/ 11153 w 21600"/>
                <a:gd name="connsiteY6-1584" fmla="*/ 22182 h 35690"/>
                <a:gd name="connsiteX7-1585" fmla="*/ 8824 w 21600"/>
                <a:gd name="connsiteY7-1586" fmla="*/ 9184 h 35690"/>
                <a:gd name="connsiteX8-1587" fmla="*/ 6337 w 21600"/>
                <a:gd name="connsiteY8-1588" fmla="*/ 35690 h 35690"/>
                <a:gd name="connsiteX9-1589" fmla="*/ 3608 w 21600"/>
                <a:gd name="connsiteY9-1590" fmla="*/ 14522 h 35690"/>
                <a:gd name="connsiteX10-1591" fmla="*/ 1800 w 21600"/>
                <a:gd name="connsiteY10-1592" fmla="*/ 20039 h 35690"/>
                <a:gd name="connsiteX11-1593" fmla="*/ 0 w 21600"/>
                <a:gd name="connsiteY11-1594" fmla="*/ 0 h 35690"/>
                <a:gd name="connsiteX0-1595" fmla="*/ 0 w 21600"/>
                <a:gd name="connsiteY0-1596" fmla="*/ 0 h 35690"/>
                <a:gd name="connsiteX1-1597" fmla="*/ 21600 w 21600"/>
                <a:gd name="connsiteY1-1598" fmla="*/ 0 h 35690"/>
                <a:gd name="connsiteX2-1599" fmla="*/ 19665 w 21600"/>
                <a:gd name="connsiteY2-1600" fmla="*/ 18824 h 35690"/>
                <a:gd name="connsiteX3-1601" fmla="*/ 17978 w 21600"/>
                <a:gd name="connsiteY3-1602" fmla="*/ 10324 h 35690"/>
                <a:gd name="connsiteX4-1603" fmla="*/ 15952 w 21600"/>
                <a:gd name="connsiteY4-1604" fmla="*/ 23679 h 35690"/>
                <a:gd name="connsiteX5-1605" fmla="*/ 13440 w 21600"/>
                <a:gd name="connsiteY5-1606" fmla="*/ 10184 h 35690"/>
                <a:gd name="connsiteX6-1607" fmla="*/ 11153 w 21600"/>
                <a:gd name="connsiteY6-1608" fmla="*/ 22182 h 35690"/>
                <a:gd name="connsiteX7-1609" fmla="*/ 8824 w 21600"/>
                <a:gd name="connsiteY7-1610" fmla="*/ 9184 h 35690"/>
                <a:gd name="connsiteX8-1611" fmla="*/ 6337 w 21600"/>
                <a:gd name="connsiteY8-1612" fmla="*/ 35690 h 35690"/>
                <a:gd name="connsiteX9-1613" fmla="*/ 3608 w 21600"/>
                <a:gd name="connsiteY9-1614" fmla="*/ 14522 h 35690"/>
                <a:gd name="connsiteX10-1615" fmla="*/ 1800 w 21600"/>
                <a:gd name="connsiteY10-1616" fmla="*/ 20039 h 35690"/>
                <a:gd name="connsiteX11-1617" fmla="*/ 0 w 21600"/>
                <a:gd name="connsiteY11-1618" fmla="*/ 0 h 35690"/>
                <a:gd name="connsiteX0-1619" fmla="*/ 0 w 21600"/>
                <a:gd name="connsiteY0-1620" fmla="*/ 0 h 35718"/>
                <a:gd name="connsiteX1-1621" fmla="*/ 21600 w 21600"/>
                <a:gd name="connsiteY1-1622" fmla="*/ 0 h 35718"/>
                <a:gd name="connsiteX2-1623" fmla="*/ 19665 w 21600"/>
                <a:gd name="connsiteY2-1624" fmla="*/ 18824 h 35718"/>
                <a:gd name="connsiteX3-1625" fmla="*/ 17978 w 21600"/>
                <a:gd name="connsiteY3-1626" fmla="*/ 10324 h 35718"/>
                <a:gd name="connsiteX4-1627" fmla="*/ 15952 w 21600"/>
                <a:gd name="connsiteY4-1628" fmla="*/ 23679 h 35718"/>
                <a:gd name="connsiteX5-1629" fmla="*/ 13440 w 21600"/>
                <a:gd name="connsiteY5-1630" fmla="*/ 10184 h 35718"/>
                <a:gd name="connsiteX6-1631" fmla="*/ 11153 w 21600"/>
                <a:gd name="connsiteY6-1632" fmla="*/ 22182 h 35718"/>
                <a:gd name="connsiteX7-1633" fmla="*/ 8824 w 21600"/>
                <a:gd name="connsiteY7-1634" fmla="*/ 9184 h 35718"/>
                <a:gd name="connsiteX8-1635" fmla="*/ 6337 w 21600"/>
                <a:gd name="connsiteY8-1636" fmla="*/ 35690 h 35718"/>
                <a:gd name="connsiteX9-1637" fmla="*/ 3989 w 21600"/>
                <a:gd name="connsiteY9-1638" fmla="*/ 14734 h 35718"/>
                <a:gd name="connsiteX10-1639" fmla="*/ 1800 w 21600"/>
                <a:gd name="connsiteY10-1640" fmla="*/ 20039 h 35718"/>
                <a:gd name="connsiteX11-1641" fmla="*/ 0 w 21600"/>
                <a:gd name="connsiteY11-1642" fmla="*/ 0 h 35718"/>
                <a:gd name="connsiteX0-1643" fmla="*/ 0 w 21600"/>
                <a:gd name="connsiteY0-1644" fmla="*/ 0 h 35690"/>
                <a:gd name="connsiteX1-1645" fmla="*/ 21600 w 21600"/>
                <a:gd name="connsiteY1-1646" fmla="*/ 0 h 35690"/>
                <a:gd name="connsiteX2-1647" fmla="*/ 19665 w 21600"/>
                <a:gd name="connsiteY2-1648" fmla="*/ 18824 h 35690"/>
                <a:gd name="connsiteX3-1649" fmla="*/ 17978 w 21600"/>
                <a:gd name="connsiteY3-1650" fmla="*/ 10324 h 35690"/>
                <a:gd name="connsiteX4-1651" fmla="*/ 15952 w 21600"/>
                <a:gd name="connsiteY4-1652" fmla="*/ 23679 h 35690"/>
                <a:gd name="connsiteX5-1653" fmla="*/ 13440 w 21600"/>
                <a:gd name="connsiteY5-1654" fmla="*/ 10184 h 35690"/>
                <a:gd name="connsiteX6-1655" fmla="*/ 11153 w 21600"/>
                <a:gd name="connsiteY6-1656" fmla="*/ 22182 h 35690"/>
                <a:gd name="connsiteX7-1657" fmla="*/ 8824 w 21600"/>
                <a:gd name="connsiteY7-1658" fmla="*/ 9184 h 35690"/>
                <a:gd name="connsiteX8-1659" fmla="*/ 6337 w 21600"/>
                <a:gd name="connsiteY8-1660" fmla="*/ 35690 h 35690"/>
                <a:gd name="connsiteX9-1661" fmla="*/ 3989 w 21600"/>
                <a:gd name="connsiteY9-1662" fmla="*/ 14734 h 35690"/>
                <a:gd name="connsiteX10-1663" fmla="*/ 1800 w 21600"/>
                <a:gd name="connsiteY10-1664" fmla="*/ 20039 h 35690"/>
                <a:gd name="connsiteX11-1665" fmla="*/ 0 w 21600"/>
                <a:gd name="connsiteY11-1666" fmla="*/ 0 h 35690"/>
                <a:gd name="connsiteX0-1667" fmla="*/ 0 w 21600"/>
                <a:gd name="connsiteY0-1668" fmla="*/ 0 h 35690"/>
                <a:gd name="connsiteX1-1669" fmla="*/ 21600 w 21600"/>
                <a:gd name="connsiteY1-1670" fmla="*/ 0 h 35690"/>
                <a:gd name="connsiteX2-1671" fmla="*/ 19665 w 21600"/>
                <a:gd name="connsiteY2-1672" fmla="*/ 18824 h 35690"/>
                <a:gd name="connsiteX3-1673" fmla="*/ 17978 w 21600"/>
                <a:gd name="connsiteY3-1674" fmla="*/ 10324 h 35690"/>
                <a:gd name="connsiteX4-1675" fmla="*/ 15952 w 21600"/>
                <a:gd name="connsiteY4-1676" fmla="*/ 23679 h 35690"/>
                <a:gd name="connsiteX5-1677" fmla="*/ 13440 w 21600"/>
                <a:gd name="connsiteY5-1678" fmla="*/ 10184 h 35690"/>
                <a:gd name="connsiteX6-1679" fmla="*/ 11153 w 21600"/>
                <a:gd name="connsiteY6-1680" fmla="*/ 22182 h 35690"/>
                <a:gd name="connsiteX7-1681" fmla="*/ 8824 w 21600"/>
                <a:gd name="connsiteY7-1682" fmla="*/ 9184 h 35690"/>
                <a:gd name="connsiteX8-1683" fmla="*/ 6337 w 21600"/>
                <a:gd name="connsiteY8-1684" fmla="*/ 35690 h 35690"/>
                <a:gd name="connsiteX9-1685" fmla="*/ 3989 w 21600"/>
                <a:gd name="connsiteY9-1686" fmla="*/ 14734 h 35690"/>
                <a:gd name="connsiteX10-1687" fmla="*/ 1800 w 21600"/>
                <a:gd name="connsiteY10-1688" fmla="*/ 20039 h 35690"/>
                <a:gd name="connsiteX11-1689" fmla="*/ 0 w 21600"/>
                <a:gd name="connsiteY11-1690" fmla="*/ 0 h 35690"/>
                <a:gd name="connsiteX0-1691" fmla="*/ 0 w 21600"/>
                <a:gd name="connsiteY0-1692" fmla="*/ 0 h 35690"/>
                <a:gd name="connsiteX1-1693" fmla="*/ 21600 w 21600"/>
                <a:gd name="connsiteY1-1694" fmla="*/ 0 h 35690"/>
                <a:gd name="connsiteX2-1695" fmla="*/ 19665 w 21600"/>
                <a:gd name="connsiteY2-1696" fmla="*/ 18824 h 35690"/>
                <a:gd name="connsiteX3-1697" fmla="*/ 17978 w 21600"/>
                <a:gd name="connsiteY3-1698" fmla="*/ 10324 h 35690"/>
                <a:gd name="connsiteX4-1699" fmla="*/ 15952 w 21600"/>
                <a:gd name="connsiteY4-1700" fmla="*/ 23679 h 35690"/>
                <a:gd name="connsiteX5-1701" fmla="*/ 13440 w 21600"/>
                <a:gd name="connsiteY5-1702" fmla="*/ 10184 h 35690"/>
                <a:gd name="connsiteX6-1703" fmla="*/ 11153 w 21600"/>
                <a:gd name="connsiteY6-1704" fmla="*/ 22182 h 35690"/>
                <a:gd name="connsiteX7-1705" fmla="*/ 8824 w 21600"/>
                <a:gd name="connsiteY7-1706" fmla="*/ 9184 h 35690"/>
                <a:gd name="connsiteX8-1707" fmla="*/ 6337 w 21600"/>
                <a:gd name="connsiteY8-1708" fmla="*/ 35690 h 35690"/>
                <a:gd name="connsiteX9-1709" fmla="*/ 3687 w 21600"/>
                <a:gd name="connsiteY9-1710" fmla="*/ 10140 h 35690"/>
                <a:gd name="connsiteX10-1711" fmla="*/ 1800 w 21600"/>
                <a:gd name="connsiteY10-1712" fmla="*/ 20039 h 35690"/>
                <a:gd name="connsiteX11-1713" fmla="*/ 0 w 21600"/>
                <a:gd name="connsiteY11-1714" fmla="*/ 0 h 35690"/>
                <a:gd name="connsiteX0-1715" fmla="*/ 0 w 21600"/>
                <a:gd name="connsiteY0-1716" fmla="*/ 0 h 35690"/>
                <a:gd name="connsiteX1-1717" fmla="*/ 21600 w 21600"/>
                <a:gd name="connsiteY1-1718" fmla="*/ 0 h 35690"/>
                <a:gd name="connsiteX2-1719" fmla="*/ 19665 w 21600"/>
                <a:gd name="connsiteY2-1720" fmla="*/ 18824 h 35690"/>
                <a:gd name="connsiteX3-1721" fmla="*/ 17978 w 21600"/>
                <a:gd name="connsiteY3-1722" fmla="*/ 10324 h 35690"/>
                <a:gd name="connsiteX4-1723" fmla="*/ 15952 w 21600"/>
                <a:gd name="connsiteY4-1724" fmla="*/ 23679 h 35690"/>
                <a:gd name="connsiteX5-1725" fmla="*/ 13440 w 21600"/>
                <a:gd name="connsiteY5-1726" fmla="*/ 10184 h 35690"/>
                <a:gd name="connsiteX6-1727" fmla="*/ 11153 w 21600"/>
                <a:gd name="connsiteY6-1728" fmla="*/ 22182 h 35690"/>
                <a:gd name="connsiteX7-1729" fmla="*/ 8824 w 21600"/>
                <a:gd name="connsiteY7-1730" fmla="*/ 9184 h 35690"/>
                <a:gd name="connsiteX8-1731" fmla="*/ 6337 w 21600"/>
                <a:gd name="connsiteY8-1732" fmla="*/ 35690 h 35690"/>
                <a:gd name="connsiteX9-1733" fmla="*/ 3687 w 21600"/>
                <a:gd name="connsiteY9-1734" fmla="*/ 10140 h 35690"/>
                <a:gd name="connsiteX10-1735" fmla="*/ 1752 w 21600"/>
                <a:gd name="connsiteY10-1736" fmla="*/ 20110 h 35690"/>
                <a:gd name="connsiteX11-1737" fmla="*/ 0 w 21600"/>
                <a:gd name="connsiteY11-1738" fmla="*/ 0 h 35690"/>
                <a:gd name="connsiteX0-1739" fmla="*/ 0 w 21600"/>
                <a:gd name="connsiteY0-1740" fmla="*/ 0 h 35690"/>
                <a:gd name="connsiteX1-1741" fmla="*/ 21600 w 21600"/>
                <a:gd name="connsiteY1-1742" fmla="*/ 0 h 35690"/>
                <a:gd name="connsiteX2-1743" fmla="*/ 19665 w 21600"/>
                <a:gd name="connsiteY2-1744" fmla="*/ 18824 h 35690"/>
                <a:gd name="connsiteX3-1745" fmla="*/ 17978 w 21600"/>
                <a:gd name="connsiteY3-1746" fmla="*/ 10324 h 35690"/>
                <a:gd name="connsiteX4-1747" fmla="*/ 15952 w 21600"/>
                <a:gd name="connsiteY4-1748" fmla="*/ 23679 h 35690"/>
                <a:gd name="connsiteX5-1749" fmla="*/ 13440 w 21600"/>
                <a:gd name="connsiteY5-1750" fmla="*/ 10184 h 35690"/>
                <a:gd name="connsiteX6-1751" fmla="*/ 11153 w 21600"/>
                <a:gd name="connsiteY6-1752" fmla="*/ 22182 h 35690"/>
                <a:gd name="connsiteX7-1753" fmla="*/ 8824 w 21600"/>
                <a:gd name="connsiteY7-1754" fmla="*/ 9184 h 35690"/>
                <a:gd name="connsiteX8-1755" fmla="*/ 6337 w 21600"/>
                <a:gd name="connsiteY8-1756" fmla="*/ 35690 h 35690"/>
                <a:gd name="connsiteX9-1757" fmla="*/ 3687 w 21600"/>
                <a:gd name="connsiteY9-1758" fmla="*/ 10140 h 35690"/>
                <a:gd name="connsiteX10-1759" fmla="*/ 1752 w 21600"/>
                <a:gd name="connsiteY10-1760" fmla="*/ 20110 h 35690"/>
                <a:gd name="connsiteX11-1761" fmla="*/ 0 w 21600"/>
                <a:gd name="connsiteY11-1762" fmla="*/ 0 h 35690"/>
                <a:gd name="connsiteX0-1763" fmla="*/ 0 w 21600"/>
                <a:gd name="connsiteY0-1764" fmla="*/ 0 h 35690"/>
                <a:gd name="connsiteX1-1765" fmla="*/ 21600 w 21600"/>
                <a:gd name="connsiteY1-1766" fmla="*/ 0 h 35690"/>
                <a:gd name="connsiteX2-1767" fmla="*/ 19665 w 21600"/>
                <a:gd name="connsiteY2-1768" fmla="*/ 18824 h 35690"/>
                <a:gd name="connsiteX3-1769" fmla="*/ 17978 w 21600"/>
                <a:gd name="connsiteY3-1770" fmla="*/ 10324 h 35690"/>
                <a:gd name="connsiteX4-1771" fmla="*/ 15952 w 21600"/>
                <a:gd name="connsiteY4-1772" fmla="*/ 23679 h 35690"/>
                <a:gd name="connsiteX5-1773" fmla="*/ 13440 w 21600"/>
                <a:gd name="connsiteY5-1774" fmla="*/ 10184 h 35690"/>
                <a:gd name="connsiteX6-1775" fmla="*/ 11153 w 21600"/>
                <a:gd name="connsiteY6-1776" fmla="*/ 22182 h 35690"/>
                <a:gd name="connsiteX7-1777" fmla="*/ 8824 w 21600"/>
                <a:gd name="connsiteY7-1778" fmla="*/ 9184 h 35690"/>
                <a:gd name="connsiteX8-1779" fmla="*/ 6337 w 21600"/>
                <a:gd name="connsiteY8-1780" fmla="*/ 35690 h 35690"/>
                <a:gd name="connsiteX9-1781" fmla="*/ 3687 w 21600"/>
                <a:gd name="connsiteY9-1782" fmla="*/ 10140 h 35690"/>
                <a:gd name="connsiteX10-1783" fmla="*/ 1752 w 21600"/>
                <a:gd name="connsiteY10-1784" fmla="*/ 20110 h 35690"/>
                <a:gd name="connsiteX11-1785" fmla="*/ 0 w 21600"/>
                <a:gd name="connsiteY11-1786" fmla="*/ 0 h 35690"/>
                <a:gd name="connsiteX0-1787" fmla="*/ 0 w 21600"/>
                <a:gd name="connsiteY0-1788" fmla="*/ 0 h 35690"/>
                <a:gd name="connsiteX1-1789" fmla="*/ 21600 w 21600"/>
                <a:gd name="connsiteY1-1790" fmla="*/ 0 h 35690"/>
                <a:gd name="connsiteX2-1791" fmla="*/ 19665 w 21600"/>
                <a:gd name="connsiteY2-1792" fmla="*/ 18824 h 35690"/>
                <a:gd name="connsiteX3-1793" fmla="*/ 17978 w 21600"/>
                <a:gd name="connsiteY3-1794" fmla="*/ 10324 h 35690"/>
                <a:gd name="connsiteX4-1795" fmla="*/ 15952 w 21600"/>
                <a:gd name="connsiteY4-1796" fmla="*/ 23679 h 35690"/>
                <a:gd name="connsiteX5-1797" fmla="*/ 13440 w 21600"/>
                <a:gd name="connsiteY5-1798" fmla="*/ 10184 h 35690"/>
                <a:gd name="connsiteX6-1799" fmla="*/ 11153 w 21600"/>
                <a:gd name="connsiteY6-1800" fmla="*/ 22182 h 35690"/>
                <a:gd name="connsiteX7-1801" fmla="*/ 8824 w 21600"/>
                <a:gd name="connsiteY7-1802" fmla="*/ 9184 h 35690"/>
                <a:gd name="connsiteX8-1803" fmla="*/ 6337 w 21600"/>
                <a:gd name="connsiteY8-1804" fmla="*/ 35690 h 35690"/>
                <a:gd name="connsiteX9-1805" fmla="*/ 3687 w 21600"/>
                <a:gd name="connsiteY9-1806" fmla="*/ 10140 h 35690"/>
                <a:gd name="connsiteX10-1807" fmla="*/ 1752 w 21600"/>
                <a:gd name="connsiteY10-1808" fmla="*/ 20110 h 35690"/>
                <a:gd name="connsiteX11-1809" fmla="*/ 0 w 21600"/>
                <a:gd name="connsiteY11-1810" fmla="*/ 0 h 35690"/>
                <a:gd name="connsiteX0-1811" fmla="*/ 0 w 21600"/>
                <a:gd name="connsiteY0-1812" fmla="*/ 0 h 35690"/>
                <a:gd name="connsiteX1-1813" fmla="*/ 21600 w 21600"/>
                <a:gd name="connsiteY1-1814" fmla="*/ 0 h 35690"/>
                <a:gd name="connsiteX2-1815" fmla="*/ 19665 w 21600"/>
                <a:gd name="connsiteY2-1816" fmla="*/ 18824 h 35690"/>
                <a:gd name="connsiteX3-1817" fmla="*/ 17978 w 21600"/>
                <a:gd name="connsiteY3-1818" fmla="*/ 10324 h 35690"/>
                <a:gd name="connsiteX4-1819" fmla="*/ 15952 w 21600"/>
                <a:gd name="connsiteY4-1820" fmla="*/ 23679 h 35690"/>
                <a:gd name="connsiteX5-1821" fmla="*/ 13440 w 21600"/>
                <a:gd name="connsiteY5-1822" fmla="*/ 10184 h 35690"/>
                <a:gd name="connsiteX6-1823" fmla="*/ 11153 w 21600"/>
                <a:gd name="connsiteY6-1824" fmla="*/ 22182 h 35690"/>
                <a:gd name="connsiteX7-1825" fmla="*/ 8824 w 21600"/>
                <a:gd name="connsiteY7-1826" fmla="*/ 9184 h 35690"/>
                <a:gd name="connsiteX8-1827" fmla="*/ 6337 w 21600"/>
                <a:gd name="connsiteY8-1828" fmla="*/ 35690 h 35690"/>
                <a:gd name="connsiteX9-1829" fmla="*/ 3687 w 21600"/>
                <a:gd name="connsiteY9-1830" fmla="*/ 10140 h 35690"/>
                <a:gd name="connsiteX10-1831" fmla="*/ 1752 w 21600"/>
                <a:gd name="connsiteY10-1832" fmla="*/ 20110 h 35690"/>
                <a:gd name="connsiteX11-1833" fmla="*/ 0 w 21600"/>
                <a:gd name="connsiteY11-1834" fmla="*/ 0 h 35690"/>
                <a:gd name="connsiteX0-1835" fmla="*/ 0 w 21600"/>
                <a:gd name="connsiteY0-1836" fmla="*/ 0 h 35690"/>
                <a:gd name="connsiteX1-1837" fmla="*/ 21600 w 21600"/>
                <a:gd name="connsiteY1-1838" fmla="*/ 0 h 35690"/>
                <a:gd name="connsiteX2-1839" fmla="*/ 19665 w 21600"/>
                <a:gd name="connsiteY2-1840" fmla="*/ 18824 h 35690"/>
                <a:gd name="connsiteX3-1841" fmla="*/ 17978 w 21600"/>
                <a:gd name="connsiteY3-1842" fmla="*/ 10324 h 35690"/>
                <a:gd name="connsiteX4-1843" fmla="*/ 15952 w 21600"/>
                <a:gd name="connsiteY4-1844" fmla="*/ 23679 h 35690"/>
                <a:gd name="connsiteX5-1845" fmla="*/ 13440 w 21600"/>
                <a:gd name="connsiteY5-1846" fmla="*/ 10184 h 35690"/>
                <a:gd name="connsiteX6-1847" fmla="*/ 11153 w 21600"/>
                <a:gd name="connsiteY6-1848" fmla="*/ 22182 h 35690"/>
                <a:gd name="connsiteX7-1849" fmla="*/ 8824 w 21600"/>
                <a:gd name="connsiteY7-1850" fmla="*/ 9184 h 35690"/>
                <a:gd name="connsiteX8-1851" fmla="*/ 6337 w 21600"/>
                <a:gd name="connsiteY8-1852" fmla="*/ 35690 h 35690"/>
                <a:gd name="connsiteX9-1853" fmla="*/ 3687 w 21600"/>
                <a:gd name="connsiteY9-1854" fmla="*/ 10140 h 35690"/>
                <a:gd name="connsiteX10-1855" fmla="*/ 1752 w 21600"/>
                <a:gd name="connsiteY10-1856" fmla="*/ 20110 h 35690"/>
                <a:gd name="connsiteX11-1857" fmla="*/ 0 w 21600"/>
                <a:gd name="connsiteY11-1858" fmla="*/ 0 h 35690"/>
                <a:gd name="connsiteX0-1859" fmla="*/ 0 w 21600"/>
                <a:gd name="connsiteY0-1860" fmla="*/ 0 h 35690"/>
                <a:gd name="connsiteX1-1861" fmla="*/ 21600 w 21600"/>
                <a:gd name="connsiteY1-1862" fmla="*/ 0 h 35690"/>
                <a:gd name="connsiteX2-1863" fmla="*/ 19665 w 21600"/>
                <a:gd name="connsiteY2-1864" fmla="*/ 18824 h 35690"/>
                <a:gd name="connsiteX3-1865" fmla="*/ 17978 w 21600"/>
                <a:gd name="connsiteY3-1866" fmla="*/ 10324 h 35690"/>
                <a:gd name="connsiteX4-1867" fmla="*/ 15952 w 21600"/>
                <a:gd name="connsiteY4-1868" fmla="*/ 23679 h 35690"/>
                <a:gd name="connsiteX5-1869" fmla="*/ 13440 w 21600"/>
                <a:gd name="connsiteY5-1870" fmla="*/ 10184 h 35690"/>
                <a:gd name="connsiteX6-1871" fmla="*/ 11153 w 21600"/>
                <a:gd name="connsiteY6-1872" fmla="*/ 22182 h 35690"/>
                <a:gd name="connsiteX7-1873" fmla="*/ 9078 w 21600"/>
                <a:gd name="connsiteY7-1874" fmla="*/ 9184 h 35690"/>
                <a:gd name="connsiteX8-1875" fmla="*/ 6337 w 21600"/>
                <a:gd name="connsiteY8-1876" fmla="*/ 35690 h 35690"/>
                <a:gd name="connsiteX9-1877" fmla="*/ 3687 w 21600"/>
                <a:gd name="connsiteY9-1878" fmla="*/ 10140 h 35690"/>
                <a:gd name="connsiteX10-1879" fmla="*/ 1752 w 21600"/>
                <a:gd name="connsiteY10-1880" fmla="*/ 20110 h 35690"/>
                <a:gd name="connsiteX11-1881" fmla="*/ 0 w 21600"/>
                <a:gd name="connsiteY11-1882" fmla="*/ 0 h 35690"/>
                <a:gd name="connsiteX0-1883" fmla="*/ 0 w 21600"/>
                <a:gd name="connsiteY0-1884" fmla="*/ 0 h 35690"/>
                <a:gd name="connsiteX1-1885" fmla="*/ 21600 w 21600"/>
                <a:gd name="connsiteY1-1886" fmla="*/ 0 h 35690"/>
                <a:gd name="connsiteX2-1887" fmla="*/ 19665 w 21600"/>
                <a:gd name="connsiteY2-1888" fmla="*/ 18824 h 35690"/>
                <a:gd name="connsiteX3-1889" fmla="*/ 17978 w 21600"/>
                <a:gd name="connsiteY3-1890" fmla="*/ 10324 h 35690"/>
                <a:gd name="connsiteX4-1891" fmla="*/ 15952 w 21600"/>
                <a:gd name="connsiteY4-1892" fmla="*/ 23679 h 35690"/>
                <a:gd name="connsiteX5-1893" fmla="*/ 13837 w 21600"/>
                <a:gd name="connsiteY5-1894" fmla="*/ 10184 h 35690"/>
                <a:gd name="connsiteX6-1895" fmla="*/ 11153 w 21600"/>
                <a:gd name="connsiteY6-1896" fmla="*/ 22182 h 35690"/>
                <a:gd name="connsiteX7-1897" fmla="*/ 9078 w 21600"/>
                <a:gd name="connsiteY7-1898" fmla="*/ 9184 h 35690"/>
                <a:gd name="connsiteX8-1899" fmla="*/ 6337 w 21600"/>
                <a:gd name="connsiteY8-1900" fmla="*/ 35690 h 35690"/>
                <a:gd name="connsiteX9-1901" fmla="*/ 3687 w 21600"/>
                <a:gd name="connsiteY9-1902" fmla="*/ 10140 h 35690"/>
                <a:gd name="connsiteX10-1903" fmla="*/ 1752 w 21600"/>
                <a:gd name="connsiteY10-1904" fmla="*/ 20110 h 35690"/>
                <a:gd name="connsiteX11-1905" fmla="*/ 0 w 21600"/>
                <a:gd name="connsiteY11-1906" fmla="*/ 0 h 35690"/>
                <a:gd name="connsiteX0-1907" fmla="*/ 0 w 21600"/>
                <a:gd name="connsiteY0-1908" fmla="*/ 0 h 35690"/>
                <a:gd name="connsiteX1-1909" fmla="*/ 21600 w 21600"/>
                <a:gd name="connsiteY1-1910" fmla="*/ 0 h 35690"/>
                <a:gd name="connsiteX2-1911" fmla="*/ 19665 w 21600"/>
                <a:gd name="connsiteY2-1912" fmla="*/ 18824 h 35690"/>
                <a:gd name="connsiteX3-1913" fmla="*/ 17978 w 21600"/>
                <a:gd name="connsiteY3-1914" fmla="*/ 10324 h 35690"/>
                <a:gd name="connsiteX4-1915" fmla="*/ 15952 w 21600"/>
                <a:gd name="connsiteY4-1916" fmla="*/ 23679 h 35690"/>
                <a:gd name="connsiteX5-1917" fmla="*/ 13837 w 21600"/>
                <a:gd name="connsiteY5-1918" fmla="*/ 10184 h 35690"/>
                <a:gd name="connsiteX6-1919" fmla="*/ 11344 w 21600"/>
                <a:gd name="connsiteY6-1920" fmla="*/ 22182 h 35690"/>
                <a:gd name="connsiteX7-1921" fmla="*/ 9078 w 21600"/>
                <a:gd name="connsiteY7-1922" fmla="*/ 9184 h 35690"/>
                <a:gd name="connsiteX8-1923" fmla="*/ 6337 w 21600"/>
                <a:gd name="connsiteY8-1924" fmla="*/ 35690 h 35690"/>
                <a:gd name="connsiteX9-1925" fmla="*/ 3687 w 21600"/>
                <a:gd name="connsiteY9-1926" fmla="*/ 10140 h 35690"/>
                <a:gd name="connsiteX10-1927" fmla="*/ 1752 w 21600"/>
                <a:gd name="connsiteY10-1928" fmla="*/ 20110 h 35690"/>
                <a:gd name="connsiteX11-1929" fmla="*/ 0 w 21600"/>
                <a:gd name="connsiteY11-1930" fmla="*/ 0 h 35690"/>
                <a:gd name="connsiteX0-1931" fmla="*/ 0 w 21600"/>
                <a:gd name="connsiteY0-1932" fmla="*/ 0 h 35690"/>
                <a:gd name="connsiteX1-1933" fmla="*/ 21600 w 21600"/>
                <a:gd name="connsiteY1-1934" fmla="*/ 0 h 35690"/>
                <a:gd name="connsiteX2-1935" fmla="*/ 19665 w 21600"/>
                <a:gd name="connsiteY2-1936" fmla="*/ 18824 h 35690"/>
                <a:gd name="connsiteX3-1937" fmla="*/ 17978 w 21600"/>
                <a:gd name="connsiteY3-1938" fmla="*/ 10324 h 35690"/>
                <a:gd name="connsiteX4-1939" fmla="*/ 15952 w 21600"/>
                <a:gd name="connsiteY4-1940" fmla="*/ 23679 h 35690"/>
                <a:gd name="connsiteX5-1941" fmla="*/ 13726 w 21600"/>
                <a:gd name="connsiteY5-1942" fmla="*/ 9407 h 35690"/>
                <a:gd name="connsiteX6-1943" fmla="*/ 11344 w 21600"/>
                <a:gd name="connsiteY6-1944" fmla="*/ 22182 h 35690"/>
                <a:gd name="connsiteX7-1945" fmla="*/ 9078 w 21600"/>
                <a:gd name="connsiteY7-1946" fmla="*/ 9184 h 35690"/>
                <a:gd name="connsiteX8-1947" fmla="*/ 6337 w 21600"/>
                <a:gd name="connsiteY8-1948" fmla="*/ 35690 h 35690"/>
                <a:gd name="connsiteX9-1949" fmla="*/ 3687 w 21600"/>
                <a:gd name="connsiteY9-1950" fmla="*/ 10140 h 35690"/>
                <a:gd name="connsiteX10-1951" fmla="*/ 1752 w 21600"/>
                <a:gd name="connsiteY10-1952" fmla="*/ 20110 h 35690"/>
                <a:gd name="connsiteX11-1953" fmla="*/ 0 w 21600"/>
                <a:gd name="connsiteY11-1954" fmla="*/ 0 h 35690"/>
                <a:gd name="connsiteX0-1955" fmla="*/ 0 w 21600"/>
                <a:gd name="connsiteY0-1956" fmla="*/ 0 h 35690"/>
                <a:gd name="connsiteX1-1957" fmla="*/ 21600 w 21600"/>
                <a:gd name="connsiteY1-1958" fmla="*/ 0 h 35690"/>
                <a:gd name="connsiteX2-1959" fmla="*/ 19665 w 21600"/>
                <a:gd name="connsiteY2-1960" fmla="*/ 18824 h 35690"/>
                <a:gd name="connsiteX3-1961" fmla="*/ 17978 w 21600"/>
                <a:gd name="connsiteY3-1962" fmla="*/ 10324 h 35690"/>
                <a:gd name="connsiteX4-1963" fmla="*/ 15952 w 21600"/>
                <a:gd name="connsiteY4-1964" fmla="*/ 23679 h 35690"/>
                <a:gd name="connsiteX5-1965" fmla="*/ 13726 w 21600"/>
                <a:gd name="connsiteY5-1966" fmla="*/ 9407 h 35690"/>
                <a:gd name="connsiteX6-1967" fmla="*/ 11344 w 21600"/>
                <a:gd name="connsiteY6-1968" fmla="*/ 22182 h 35690"/>
                <a:gd name="connsiteX7-1969" fmla="*/ 9078 w 21600"/>
                <a:gd name="connsiteY7-1970" fmla="*/ 9184 h 35690"/>
                <a:gd name="connsiteX8-1971" fmla="*/ 6337 w 21600"/>
                <a:gd name="connsiteY8-1972" fmla="*/ 35690 h 35690"/>
                <a:gd name="connsiteX9-1973" fmla="*/ 3687 w 21600"/>
                <a:gd name="connsiteY9-1974" fmla="*/ 10140 h 35690"/>
                <a:gd name="connsiteX10-1975" fmla="*/ 1752 w 21600"/>
                <a:gd name="connsiteY10-1976" fmla="*/ 20110 h 35690"/>
                <a:gd name="connsiteX11-1977" fmla="*/ 0 w 21600"/>
                <a:gd name="connsiteY11-1978" fmla="*/ 0 h 35690"/>
                <a:gd name="connsiteX0-1979" fmla="*/ 0 w 21600"/>
                <a:gd name="connsiteY0-1980" fmla="*/ 0 h 35690"/>
                <a:gd name="connsiteX1-1981" fmla="*/ 21600 w 21600"/>
                <a:gd name="connsiteY1-1982" fmla="*/ 0 h 35690"/>
                <a:gd name="connsiteX2-1983" fmla="*/ 19449 w 21600"/>
                <a:gd name="connsiteY2-1984" fmla="*/ 12977 h 35690"/>
                <a:gd name="connsiteX3-1985" fmla="*/ 17978 w 21600"/>
                <a:gd name="connsiteY3-1986" fmla="*/ 10324 h 35690"/>
                <a:gd name="connsiteX4-1987" fmla="*/ 15952 w 21600"/>
                <a:gd name="connsiteY4-1988" fmla="*/ 23679 h 35690"/>
                <a:gd name="connsiteX5-1989" fmla="*/ 13726 w 21600"/>
                <a:gd name="connsiteY5-1990" fmla="*/ 9407 h 35690"/>
                <a:gd name="connsiteX6-1991" fmla="*/ 11344 w 21600"/>
                <a:gd name="connsiteY6-1992" fmla="*/ 22182 h 35690"/>
                <a:gd name="connsiteX7-1993" fmla="*/ 9078 w 21600"/>
                <a:gd name="connsiteY7-1994" fmla="*/ 9184 h 35690"/>
                <a:gd name="connsiteX8-1995" fmla="*/ 6337 w 21600"/>
                <a:gd name="connsiteY8-1996" fmla="*/ 35690 h 35690"/>
                <a:gd name="connsiteX9-1997" fmla="*/ 3687 w 21600"/>
                <a:gd name="connsiteY9-1998" fmla="*/ 10140 h 35690"/>
                <a:gd name="connsiteX10-1999" fmla="*/ 1752 w 21600"/>
                <a:gd name="connsiteY10-2000" fmla="*/ 20110 h 35690"/>
                <a:gd name="connsiteX11-2001" fmla="*/ 0 w 21600"/>
                <a:gd name="connsiteY11-2002" fmla="*/ 0 h 35690"/>
                <a:gd name="connsiteX0-2003" fmla="*/ 0 w 21600"/>
                <a:gd name="connsiteY0-2004" fmla="*/ 0 h 35690"/>
                <a:gd name="connsiteX1-2005" fmla="*/ 21600 w 21600"/>
                <a:gd name="connsiteY1-2006" fmla="*/ 0 h 35690"/>
                <a:gd name="connsiteX2-2007" fmla="*/ 19449 w 21600"/>
                <a:gd name="connsiteY2-2008" fmla="*/ 12977 h 35690"/>
                <a:gd name="connsiteX3-2009" fmla="*/ 17978 w 21600"/>
                <a:gd name="connsiteY3-2010" fmla="*/ 10324 h 35690"/>
                <a:gd name="connsiteX4-2011" fmla="*/ 15952 w 21600"/>
                <a:gd name="connsiteY4-2012" fmla="*/ 23679 h 35690"/>
                <a:gd name="connsiteX5-2013" fmla="*/ 13726 w 21600"/>
                <a:gd name="connsiteY5-2014" fmla="*/ 9407 h 35690"/>
                <a:gd name="connsiteX6-2015" fmla="*/ 11344 w 21600"/>
                <a:gd name="connsiteY6-2016" fmla="*/ 22182 h 35690"/>
                <a:gd name="connsiteX7-2017" fmla="*/ 9078 w 21600"/>
                <a:gd name="connsiteY7-2018" fmla="*/ 9184 h 35690"/>
                <a:gd name="connsiteX8-2019" fmla="*/ 6337 w 21600"/>
                <a:gd name="connsiteY8-2020" fmla="*/ 35690 h 35690"/>
                <a:gd name="connsiteX9-2021" fmla="*/ 3687 w 21600"/>
                <a:gd name="connsiteY9-2022" fmla="*/ 10140 h 35690"/>
                <a:gd name="connsiteX10-2023" fmla="*/ 1752 w 21600"/>
                <a:gd name="connsiteY10-2024" fmla="*/ 20110 h 35690"/>
                <a:gd name="connsiteX11-2025" fmla="*/ 0 w 21600"/>
                <a:gd name="connsiteY11-2026" fmla="*/ 0 h 35690"/>
                <a:gd name="connsiteX0-2027" fmla="*/ 0 w 21600"/>
                <a:gd name="connsiteY0-2028" fmla="*/ 0 h 35690"/>
                <a:gd name="connsiteX1-2029" fmla="*/ 21600 w 21600"/>
                <a:gd name="connsiteY1-2030" fmla="*/ 0 h 35690"/>
                <a:gd name="connsiteX2-2031" fmla="*/ 19449 w 21600"/>
                <a:gd name="connsiteY2-2032" fmla="*/ 12977 h 35690"/>
                <a:gd name="connsiteX3-2033" fmla="*/ 17978 w 21600"/>
                <a:gd name="connsiteY3-2034" fmla="*/ 10324 h 35690"/>
                <a:gd name="connsiteX4-2035" fmla="*/ 15952 w 21600"/>
                <a:gd name="connsiteY4-2036" fmla="*/ 23679 h 35690"/>
                <a:gd name="connsiteX5-2037" fmla="*/ 13726 w 21600"/>
                <a:gd name="connsiteY5-2038" fmla="*/ 9407 h 35690"/>
                <a:gd name="connsiteX6-2039" fmla="*/ 11344 w 21600"/>
                <a:gd name="connsiteY6-2040" fmla="*/ 22182 h 35690"/>
                <a:gd name="connsiteX7-2041" fmla="*/ 9078 w 21600"/>
                <a:gd name="connsiteY7-2042" fmla="*/ 9184 h 35690"/>
                <a:gd name="connsiteX8-2043" fmla="*/ 6337 w 21600"/>
                <a:gd name="connsiteY8-2044" fmla="*/ 35690 h 35690"/>
                <a:gd name="connsiteX9-2045" fmla="*/ 3687 w 21600"/>
                <a:gd name="connsiteY9-2046" fmla="*/ 10140 h 35690"/>
                <a:gd name="connsiteX10-2047" fmla="*/ 1752 w 21600"/>
                <a:gd name="connsiteY10-2048" fmla="*/ 20110 h 35690"/>
                <a:gd name="connsiteX11-2049" fmla="*/ 0 w 21600"/>
                <a:gd name="connsiteY11-2050" fmla="*/ 0 h 35690"/>
                <a:gd name="connsiteX0-2051" fmla="*/ 0 w 21600"/>
                <a:gd name="connsiteY0-2052" fmla="*/ 0 h 35690"/>
                <a:gd name="connsiteX1-2053" fmla="*/ 21600 w 21600"/>
                <a:gd name="connsiteY1-2054" fmla="*/ 0 h 35690"/>
                <a:gd name="connsiteX2-2055" fmla="*/ 19449 w 21600"/>
                <a:gd name="connsiteY2-2056" fmla="*/ 12977 h 35690"/>
                <a:gd name="connsiteX3-2057" fmla="*/ 17978 w 21600"/>
                <a:gd name="connsiteY3-2058" fmla="*/ 10324 h 35690"/>
                <a:gd name="connsiteX4-2059" fmla="*/ 15952 w 21600"/>
                <a:gd name="connsiteY4-2060" fmla="*/ 23679 h 35690"/>
                <a:gd name="connsiteX5-2061" fmla="*/ 13726 w 21600"/>
                <a:gd name="connsiteY5-2062" fmla="*/ 9407 h 35690"/>
                <a:gd name="connsiteX6-2063" fmla="*/ 11344 w 21600"/>
                <a:gd name="connsiteY6-2064" fmla="*/ 22182 h 35690"/>
                <a:gd name="connsiteX7-2065" fmla="*/ 9078 w 21600"/>
                <a:gd name="connsiteY7-2066" fmla="*/ 9184 h 35690"/>
                <a:gd name="connsiteX8-2067" fmla="*/ 6337 w 21600"/>
                <a:gd name="connsiteY8-2068" fmla="*/ 35690 h 35690"/>
                <a:gd name="connsiteX9-2069" fmla="*/ 3687 w 21600"/>
                <a:gd name="connsiteY9-2070" fmla="*/ 10140 h 35690"/>
                <a:gd name="connsiteX10-2071" fmla="*/ 1752 w 21600"/>
                <a:gd name="connsiteY10-2072" fmla="*/ 20110 h 35690"/>
                <a:gd name="connsiteX11-2073" fmla="*/ 0 w 21600"/>
                <a:gd name="connsiteY11-2074" fmla="*/ 0 h 35690"/>
                <a:gd name="connsiteX0-2075" fmla="*/ 0 w 21600"/>
                <a:gd name="connsiteY0-2076" fmla="*/ 0 h 35690"/>
                <a:gd name="connsiteX1-2077" fmla="*/ 21600 w 21600"/>
                <a:gd name="connsiteY1-2078" fmla="*/ 0 h 35690"/>
                <a:gd name="connsiteX2-2079" fmla="*/ 19449 w 21600"/>
                <a:gd name="connsiteY2-2080" fmla="*/ 12977 h 35690"/>
                <a:gd name="connsiteX3-2081" fmla="*/ 17978 w 21600"/>
                <a:gd name="connsiteY3-2082" fmla="*/ 10324 h 35690"/>
                <a:gd name="connsiteX4-2083" fmla="*/ 15952 w 21600"/>
                <a:gd name="connsiteY4-2084" fmla="*/ 23679 h 35690"/>
                <a:gd name="connsiteX5-2085" fmla="*/ 13726 w 21600"/>
                <a:gd name="connsiteY5-2086" fmla="*/ 9407 h 35690"/>
                <a:gd name="connsiteX6-2087" fmla="*/ 11344 w 21600"/>
                <a:gd name="connsiteY6-2088" fmla="*/ 22182 h 35690"/>
                <a:gd name="connsiteX7-2089" fmla="*/ 9078 w 21600"/>
                <a:gd name="connsiteY7-2090" fmla="*/ 9184 h 35690"/>
                <a:gd name="connsiteX8-2091" fmla="*/ 6337 w 21600"/>
                <a:gd name="connsiteY8-2092" fmla="*/ 35690 h 35690"/>
                <a:gd name="connsiteX9-2093" fmla="*/ 3687 w 21600"/>
                <a:gd name="connsiteY9-2094" fmla="*/ 10140 h 35690"/>
                <a:gd name="connsiteX10-2095" fmla="*/ 1752 w 21600"/>
                <a:gd name="connsiteY10-2096" fmla="*/ 20110 h 35690"/>
                <a:gd name="connsiteX11-2097" fmla="*/ 0 w 21600"/>
                <a:gd name="connsiteY11-2098" fmla="*/ 0 h 35690"/>
                <a:gd name="connsiteX0-2099" fmla="*/ 0 w 21600"/>
                <a:gd name="connsiteY0-2100" fmla="*/ 0 h 35690"/>
                <a:gd name="connsiteX1-2101" fmla="*/ 21600 w 21600"/>
                <a:gd name="connsiteY1-2102" fmla="*/ 0 h 35690"/>
                <a:gd name="connsiteX2-2103" fmla="*/ 19449 w 21600"/>
                <a:gd name="connsiteY2-2104" fmla="*/ 12977 h 35690"/>
                <a:gd name="connsiteX3-2105" fmla="*/ 17816 w 21600"/>
                <a:gd name="connsiteY3-2106" fmla="*/ 5358 h 35690"/>
                <a:gd name="connsiteX4-2107" fmla="*/ 15952 w 21600"/>
                <a:gd name="connsiteY4-2108" fmla="*/ 23679 h 35690"/>
                <a:gd name="connsiteX5-2109" fmla="*/ 13726 w 21600"/>
                <a:gd name="connsiteY5-2110" fmla="*/ 9407 h 35690"/>
                <a:gd name="connsiteX6-2111" fmla="*/ 11344 w 21600"/>
                <a:gd name="connsiteY6-2112" fmla="*/ 22182 h 35690"/>
                <a:gd name="connsiteX7-2113" fmla="*/ 9078 w 21600"/>
                <a:gd name="connsiteY7-2114" fmla="*/ 9184 h 35690"/>
                <a:gd name="connsiteX8-2115" fmla="*/ 6337 w 21600"/>
                <a:gd name="connsiteY8-2116" fmla="*/ 35690 h 35690"/>
                <a:gd name="connsiteX9-2117" fmla="*/ 3687 w 21600"/>
                <a:gd name="connsiteY9-2118" fmla="*/ 10140 h 35690"/>
                <a:gd name="connsiteX10-2119" fmla="*/ 1752 w 21600"/>
                <a:gd name="connsiteY10-2120" fmla="*/ 20110 h 35690"/>
                <a:gd name="connsiteX11-2121" fmla="*/ 0 w 21600"/>
                <a:gd name="connsiteY11-2122" fmla="*/ 0 h 35690"/>
                <a:gd name="connsiteX0-2123" fmla="*/ 0 w 21600"/>
                <a:gd name="connsiteY0-2124" fmla="*/ 0 h 35690"/>
                <a:gd name="connsiteX1-2125" fmla="*/ 21600 w 21600"/>
                <a:gd name="connsiteY1-2126" fmla="*/ 0 h 35690"/>
                <a:gd name="connsiteX2-2127" fmla="*/ 19449 w 21600"/>
                <a:gd name="connsiteY2-2128" fmla="*/ 12977 h 35690"/>
                <a:gd name="connsiteX3-2129" fmla="*/ 17816 w 21600"/>
                <a:gd name="connsiteY3-2130" fmla="*/ 5358 h 35690"/>
                <a:gd name="connsiteX4-2131" fmla="*/ 17752 w 21600"/>
                <a:gd name="connsiteY4-2132" fmla="*/ 20675 h 35690"/>
                <a:gd name="connsiteX5-2133" fmla="*/ 13726 w 21600"/>
                <a:gd name="connsiteY5-2134" fmla="*/ 9407 h 35690"/>
                <a:gd name="connsiteX6-2135" fmla="*/ 11344 w 21600"/>
                <a:gd name="connsiteY6-2136" fmla="*/ 22182 h 35690"/>
                <a:gd name="connsiteX7-2137" fmla="*/ 9078 w 21600"/>
                <a:gd name="connsiteY7-2138" fmla="*/ 9184 h 35690"/>
                <a:gd name="connsiteX8-2139" fmla="*/ 6337 w 21600"/>
                <a:gd name="connsiteY8-2140" fmla="*/ 35690 h 35690"/>
                <a:gd name="connsiteX9-2141" fmla="*/ 3687 w 21600"/>
                <a:gd name="connsiteY9-2142" fmla="*/ 10140 h 35690"/>
                <a:gd name="connsiteX10-2143" fmla="*/ 1752 w 21600"/>
                <a:gd name="connsiteY10-2144" fmla="*/ 20110 h 35690"/>
                <a:gd name="connsiteX11-2145" fmla="*/ 0 w 21600"/>
                <a:gd name="connsiteY11-2146" fmla="*/ 0 h 35690"/>
                <a:gd name="connsiteX0-2147" fmla="*/ 0 w 21600"/>
                <a:gd name="connsiteY0-2148" fmla="*/ 0 h 35690"/>
                <a:gd name="connsiteX1-2149" fmla="*/ 21600 w 21600"/>
                <a:gd name="connsiteY1-2150" fmla="*/ 0 h 35690"/>
                <a:gd name="connsiteX2-2151" fmla="*/ 20012 w 21600"/>
                <a:gd name="connsiteY2-2152" fmla="*/ 11976 h 35690"/>
                <a:gd name="connsiteX3-2153" fmla="*/ 17816 w 21600"/>
                <a:gd name="connsiteY3-2154" fmla="*/ 5358 h 35690"/>
                <a:gd name="connsiteX4-2155" fmla="*/ 17752 w 21600"/>
                <a:gd name="connsiteY4-2156" fmla="*/ 20675 h 35690"/>
                <a:gd name="connsiteX5-2157" fmla="*/ 13726 w 21600"/>
                <a:gd name="connsiteY5-2158" fmla="*/ 9407 h 35690"/>
                <a:gd name="connsiteX6-2159" fmla="*/ 11344 w 21600"/>
                <a:gd name="connsiteY6-2160" fmla="*/ 22182 h 35690"/>
                <a:gd name="connsiteX7-2161" fmla="*/ 9078 w 21600"/>
                <a:gd name="connsiteY7-2162" fmla="*/ 9184 h 35690"/>
                <a:gd name="connsiteX8-2163" fmla="*/ 6337 w 21600"/>
                <a:gd name="connsiteY8-2164" fmla="*/ 35690 h 35690"/>
                <a:gd name="connsiteX9-2165" fmla="*/ 3687 w 21600"/>
                <a:gd name="connsiteY9-2166" fmla="*/ 10140 h 35690"/>
                <a:gd name="connsiteX10-2167" fmla="*/ 1752 w 21600"/>
                <a:gd name="connsiteY10-2168" fmla="*/ 20110 h 35690"/>
                <a:gd name="connsiteX11-2169" fmla="*/ 0 w 21600"/>
                <a:gd name="connsiteY11-2170" fmla="*/ 0 h 35690"/>
                <a:gd name="connsiteX0-2171" fmla="*/ 0 w 21600"/>
                <a:gd name="connsiteY0-2172" fmla="*/ 0 h 35690"/>
                <a:gd name="connsiteX1-2173" fmla="*/ 21600 w 21600"/>
                <a:gd name="connsiteY1-2174" fmla="*/ 0 h 35690"/>
                <a:gd name="connsiteX2-2175" fmla="*/ 20012 w 21600"/>
                <a:gd name="connsiteY2-2176" fmla="*/ 11976 h 35690"/>
                <a:gd name="connsiteX3-2177" fmla="*/ 17816 w 21600"/>
                <a:gd name="connsiteY3-2178" fmla="*/ 5358 h 35690"/>
                <a:gd name="connsiteX4-2179" fmla="*/ 17752 w 21600"/>
                <a:gd name="connsiteY4-2180" fmla="*/ 20675 h 35690"/>
                <a:gd name="connsiteX5-2181" fmla="*/ 13726 w 21600"/>
                <a:gd name="connsiteY5-2182" fmla="*/ 9407 h 35690"/>
                <a:gd name="connsiteX6-2183" fmla="*/ 11344 w 21600"/>
                <a:gd name="connsiteY6-2184" fmla="*/ 22182 h 35690"/>
                <a:gd name="connsiteX7-2185" fmla="*/ 9078 w 21600"/>
                <a:gd name="connsiteY7-2186" fmla="*/ 9184 h 35690"/>
                <a:gd name="connsiteX8-2187" fmla="*/ 6337 w 21600"/>
                <a:gd name="connsiteY8-2188" fmla="*/ 35690 h 35690"/>
                <a:gd name="connsiteX9-2189" fmla="*/ 3687 w 21600"/>
                <a:gd name="connsiteY9-2190" fmla="*/ 10140 h 35690"/>
                <a:gd name="connsiteX10-2191" fmla="*/ 1752 w 21600"/>
                <a:gd name="connsiteY10-2192" fmla="*/ 20110 h 35690"/>
                <a:gd name="connsiteX11-2193" fmla="*/ 0 w 21600"/>
                <a:gd name="connsiteY11-2194" fmla="*/ 0 h 35690"/>
                <a:gd name="connsiteX0-2195" fmla="*/ 0 w 21600"/>
                <a:gd name="connsiteY0-2196" fmla="*/ 0 h 35690"/>
                <a:gd name="connsiteX1-2197" fmla="*/ 21600 w 21600"/>
                <a:gd name="connsiteY1-2198" fmla="*/ 0 h 35690"/>
                <a:gd name="connsiteX2-2199" fmla="*/ 20012 w 21600"/>
                <a:gd name="connsiteY2-2200" fmla="*/ 11976 h 35690"/>
                <a:gd name="connsiteX3-2201" fmla="*/ 17816 w 21600"/>
                <a:gd name="connsiteY3-2202" fmla="*/ 5358 h 35690"/>
                <a:gd name="connsiteX4-2203" fmla="*/ 17752 w 21600"/>
                <a:gd name="connsiteY4-2204" fmla="*/ 20675 h 35690"/>
                <a:gd name="connsiteX5-2205" fmla="*/ 13726 w 21600"/>
                <a:gd name="connsiteY5-2206" fmla="*/ 9407 h 35690"/>
                <a:gd name="connsiteX6-2207" fmla="*/ 11344 w 21600"/>
                <a:gd name="connsiteY6-2208" fmla="*/ 22182 h 35690"/>
                <a:gd name="connsiteX7-2209" fmla="*/ 9078 w 21600"/>
                <a:gd name="connsiteY7-2210" fmla="*/ 9184 h 35690"/>
                <a:gd name="connsiteX8-2211" fmla="*/ 6337 w 21600"/>
                <a:gd name="connsiteY8-2212" fmla="*/ 35690 h 35690"/>
                <a:gd name="connsiteX9-2213" fmla="*/ 3687 w 21600"/>
                <a:gd name="connsiteY9-2214" fmla="*/ 10140 h 35690"/>
                <a:gd name="connsiteX10-2215" fmla="*/ 1752 w 21600"/>
                <a:gd name="connsiteY10-2216" fmla="*/ 20110 h 35690"/>
                <a:gd name="connsiteX11-2217" fmla="*/ 0 w 21600"/>
                <a:gd name="connsiteY11-2218" fmla="*/ 0 h 35690"/>
                <a:gd name="connsiteX0-2219" fmla="*/ 0 w 21600"/>
                <a:gd name="connsiteY0-2220" fmla="*/ 0 h 35690"/>
                <a:gd name="connsiteX1-2221" fmla="*/ 21600 w 21600"/>
                <a:gd name="connsiteY1-2222" fmla="*/ 0 h 35690"/>
                <a:gd name="connsiteX2-2223" fmla="*/ 20012 w 21600"/>
                <a:gd name="connsiteY2-2224" fmla="*/ 11976 h 35690"/>
                <a:gd name="connsiteX3-2225" fmla="*/ 18806 w 21600"/>
                <a:gd name="connsiteY3-2226" fmla="*/ 4657 h 35690"/>
                <a:gd name="connsiteX4-2227" fmla="*/ 17752 w 21600"/>
                <a:gd name="connsiteY4-2228" fmla="*/ 20675 h 35690"/>
                <a:gd name="connsiteX5-2229" fmla="*/ 13726 w 21600"/>
                <a:gd name="connsiteY5-2230" fmla="*/ 9407 h 35690"/>
                <a:gd name="connsiteX6-2231" fmla="*/ 11344 w 21600"/>
                <a:gd name="connsiteY6-2232" fmla="*/ 22182 h 35690"/>
                <a:gd name="connsiteX7-2233" fmla="*/ 9078 w 21600"/>
                <a:gd name="connsiteY7-2234" fmla="*/ 9184 h 35690"/>
                <a:gd name="connsiteX8-2235" fmla="*/ 6337 w 21600"/>
                <a:gd name="connsiteY8-2236" fmla="*/ 35690 h 35690"/>
                <a:gd name="connsiteX9-2237" fmla="*/ 3687 w 21600"/>
                <a:gd name="connsiteY9-2238" fmla="*/ 10140 h 35690"/>
                <a:gd name="connsiteX10-2239" fmla="*/ 1752 w 21600"/>
                <a:gd name="connsiteY10-2240" fmla="*/ 20110 h 35690"/>
                <a:gd name="connsiteX11-2241" fmla="*/ 0 w 21600"/>
                <a:gd name="connsiteY11-2242" fmla="*/ 0 h 35690"/>
                <a:gd name="connsiteX0-2243" fmla="*/ 0 w 21600"/>
                <a:gd name="connsiteY0-2244" fmla="*/ 0 h 35690"/>
                <a:gd name="connsiteX1-2245" fmla="*/ 21600 w 21600"/>
                <a:gd name="connsiteY1-2246" fmla="*/ 0 h 35690"/>
                <a:gd name="connsiteX2-2247" fmla="*/ 20012 w 21600"/>
                <a:gd name="connsiteY2-2248" fmla="*/ 11976 h 35690"/>
                <a:gd name="connsiteX3-2249" fmla="*/ 18806 w 21600"/>
                <a:gd name="connsiteY3-2250" fmla="*/ 4657 h 35690"/>
                <a:gd name="connsiteX4-2251" fmla="*/ 17752 w 21600"/>
                <a:gd name="connsiteY4-2252" fmla="*/ 20675 h 35690"/>
                <a:gd name="connsiteX5-2253" fmla="*/ 13726 w 21600"/>
                <a:gd name="connsiteY5-2254" fmla="*/ 9407 h 35690"/>
                <a:gd name="connsiteX6-2255" fmla="*/ 11344 w 21600"/>
                <a:gd name="connsiteY6-2256" fmla="*/ 22182 h 35690"/>
                <a:gd name="connsiteX7-2257" fmla="*/ 9078 w 21600"/>
                <a:gd name="connsiteY7-2258" fmla="*/ 9184 h 35690"/>
                <a:gd name="connsiteX8-2259" fmla="*/ 6337 w 21600"/>
                <a:gd name="connsiteY8-2260" fmla="*/ 35690 h 35690"/>
                <a:gd name="connsiteX9-2261" fmla="*/ 3687 w 21600"/>
                <a:gd name="connsiteY9-2262" fmla="*/ 10140 h 35690"/>
                <a:gd name="connsiteX10-2263" fmla="*/ 1752 w 21600"/>
                <a:gd name="connsiteY10-2264" fmla="*/ 20110 h 35690"/>
                <a:gd name="connsiteX11-2265" fmla="*/ 0 w 21600"/>
                <a:gd name="connsiteY11-2266" fmla="*/ 0 h 35690"/>
                <a:gd name="connsiteX0-2267" fmla="*/ 0 w 21600"/>
                <a:gd name="connsiteY0-2268" fmla="*/ 0 h 35690"/>
                <a:gd name="connsiteX1-2269" fmla="*/ 21600 w 21600"/>
                <a:gd name="connsiteY1-2270" fmla="*/ 0 h 35690"/>
                <a:gd name="connsiteX2-2271" fmla="*/ 20012 w 21600"/>
                <a:gd name="connsiteY2-2272" fmla="*/ 11976 h 35690"/>
                <a:gd name="connsiteX3-2273" fmla="*/ 18941 w 21600"/>
                <a:gd name="connsiteY3-2274" fmla="*/ 4757 h 35690"/>
                <a:gd name="connsiteX4-2275" fmla="*/ 17752 w 21600"/>
                <a:gd name="connsiteY4-2276" fmla="*/ 20675 h 35690"/>
                <a:gd name="connsiteX5-2277" fmla="*/ 13726 w 21600"/>
                <a:gd name="connsiteY5-2278" fmla="*/ 9407 h 35690"/>
                <a:gd name="connsiteX6-2279" fmla="*/ 11344 w 21600"/>
                <a:gd name="connsiteY6-2280" fmla="*/ 22182 h 35690"/>
                <a:gd name="connsiteX7-2281" fmla="*/ 9078 w 21600"/>
                <a:gd name="connsiteY7-2282" fmla="*/ 9184 h 35690"/>
                <a:gd name="connsiteX8-2283" fmla="*/ 6337 w 21600"/>
                <a:gd name="connsiteY8-2284" fmla="*/ 35690 h 35690"/>
                <a:gd name="connsiteX9-2285" fmla="*/ 3687 w 21600"/>
                <a:gd name="connsiteY9-2286" fmla="*/ 10140 h 35690"/>
                <a:gd name="connsiteX10-2287" fmla="*/ 1752 w 21600"/>
                <a:gd name="connsiteY10-2288" fmla="*/ 20110 h 35690"/>
                <a:gd name="connsiteX11-2289" fmla="*/ 0 w 21600"/>
                <a:gd name="connsiteY11-2290" fmla="*/ 0 h 35690"/>
                <a:gd name="connsiteX0-2291" fmla="*/ 0 w 21600"/>
                <a:gd name="connsiteY0-2292" fmla="*/ 0 h 35690"/>
                <a:gd name="connsiteX1-2293" fmla="*/ 21600 w 21600"/>
                <a:gd name="connsiteY1-2294" fmla="*/ 0 h 35690"/>
                <a:gd name="connsiteX2-2295" fmla="*/ 20012 w 21600"/>
                <a:gd name="connsiteY2-2296" fmla="*/ 11976 h 35690"/>
                <a:gd name="connsiteX3-2297" fmla="*/ 18941 w 21600"/>
                <a:gd name="connsiteY3-2298" fmla="*/ 4757 h 35690"/>
                <a:gd name="connsiteX4-2299" fmla="*/ 17662 w 21600"/>
                <a:gd name="connsiteY4-2300" fmla="*/ 25881 h 35690"/>
                <a:gd name="connsiteX5-2301" fmla="*/ 13726 w 21600"/>
                <a:gd name="connsiteY5-2302" fmla="*/ 9407 h 35690"/>
                <a:gd name="connsiteX6-2303" fmla="*/ 11344 w 21600"/>
                <a:gd name="connsiteY6-2304" fmla="*/ 22182 h 35690"/>
                <a:gd name="connsiteX7-2305" fmla="*/ 9078 w 21600"/>
                <a:gd name="connsiteY7-2306" fmla="*/ 9184 h 35690"/>
                <a:gd name="connsiteX8-2307" fmla="*/ 6337 w 21600"/>
                <a:gd name="connsiteY8-2308" fmla="*/ 35690 h 35690"/>
                <a:gd name="connsiteX9-2309" fmla="*/ 3687 w 21600"/>
                <a:gd name="connsiteY9-2310" fmla="*/ 10140 h 35690"/>
                <a:gd name="connsiteX10-2311" fmla="*/ 1752 w 21600"/>
                <a:gd name="connsiteY10-2312" fmla="*/ 20110 h 35690"/>
                <a:gd name="connsiteX11-2313" fmla="*/ 0 w 21600"/>
                <a:gd name="connsiteY11-2314" fmla="*/ 0 h 35690"/>
                <a:gd name="connsiteX0-2315" fmla="*/ 0 w 21600"/>
                <a:gd name="connsiteY0-2316" fmla="*/ 0 h 35690"/>
                <a:gd name="connsiteX1-2317" fmla="*/ 21600 w 21600"/>
                <a:gd name="connsiteY1-2318" fmla="*/ 0 h 35690"/>
                <a:gd name="connsiteX2-2319" fmla="*/ 20012 w 21600"/>
                <a:gd name="connsiteY2-2320" fmla="*/ 11976 h 35690"/>
                <a:gd name="connsiteX3-2321" fmla="*/ 18941 w 21600"/>
                <a:gd name="connsiteY3-2322" fmla="*/ 4757 h 35690"/>
                <a:gd name="connsiteX4-2323" fmla="*/ 17662 w 21600"/>
                <a:gd name="connsiteY4-2324" fmla="*/ 25881 h 35690"/>
                <a:gd name="connsiteX5-2325" fmla="*/ 13726 w 21600"/>
                <a:gd name="connsiteY5-2326" fmla="*/ 9407 h 35690"/>
                <a:gd name="connsiteX6-2327" fmla="*/ 11344 w 21600"/>
                <a:gd name="connsiteY6-2328" fmla="*/ 22182 h 35690"/>
                <a:gd name="connsiteX7-2329" fmla="*/ 9078 w 21600"/>
                <a:gd name="connsiteY7-2330" fmla="*/ 9184 h 35690"/>
                <a:gd name="connsiteX8-2331" fmla="*/ 6337 w 21600"/>
                <a:gd name="connsiteY8-2332" fmla="*/ 35690 h 35690"/>
                <a:gd name="connsiteX9-2333" fmla="*/ 3687 w 21600"/>
                <a:gd name="connsiteY9-2334" fmla="*/ 10140 h 35690"/>
                <a:gd name="connsiteX10-2335" fmla="*/ 1752 w 21600"/>
                <a:gd name="connsiteY10-2336" fmla="*/ 20110 h 35690"/>
                <a:gd name="connsiteX11-2337" fmla="*/ 0 w 21600"/>
                <a:gd name="connsiteY11-2338" fmla="*/ 0 h 35690"/>
                <a:gd name="connsiteX0-2339" fmla="*/ 0 w 21600"/>
                <a:gd name="connsiteY0-2340" fmla="*/ 0 h 35690"/>
                <a:gd name="connsiteX1-2341" fmla="*/ 21600 w 21600"/>
                <a:gd name="connsiteY1-2342" fmla="*/ 0 h 35690"/>
                <a:gd name="connsiteX2-2343" fmla="*/ 20012 w 21600"/>
                <a:gd name="connsiteY2-2344" fmla="*/ 11976 h 35690"/>
                <a:gd name="connsiteX3-2345" fmla="*/ 18941 w 21600"/>
                <a:gd name="connsiteY3-2346" fmla="*/ 4757 h 35690"/>
                <a:gd name="connsiteX4-2347" fmla="*/ 17662 w 21600"/>
                <a:gd name="connsiteY4-2348" fmla="*/ 25881 h 35690"/>
                <a:gd name="connsiteX5-2349" fmla="*/ 15661 w 21600"/>
                <a:gd name="connsiteY5-2350" fmla="*/ 5502 h 35690"/>
                <a:gd name="connsiteX6-2351" fmla="*/ 11344 w 21600"/>
                <a:gd name="connsiteY6-2352" fmla="*/ 22182 h 35690"/>
                <a:gd name="connsiteX7-2353" fmla="*/ 9078 w 21600"/>
                <a:gd name="connsiteY7-2354" fmla="*/ 9184 h 35690"/>
                <a:gd name="connsiteX8-2355" fmla="*/ 6337 w 21600"/>
                <a:gd name="connsiteY8-2356" fmla="*/ 35690 h 35690"/>
                <a:gd name="connsiteX9-2357" fmla="*/ 3687 w 21600"/>
                <a:gd name="connsiteY9-2358" fmla="*/ 10140 h 35690"/>
                <a:gd name="connsiteX10-2359" fmla="*/ 1752 w 21600"/>
                <a:gd name="connsiteY10-2360" fmla="*/ 20110 h 35690"/>
                <a:gd name="connsiteX11-2361" fmla="*/ 0 w 21600"/>
                <a:gd name="connsiteY11-2362" fmla="*/ 0 h 35690"/>
                <a:gd name="connsiteX0-2363" fmla="*/ 0 w 21600"/>
                <a:gd name="connsiteY0-2364" fmla="*/ 0 h 35690"/>
                <a:gd name="connsiteX1-2365" fmla="*/ 21600 w 21600"/>
                <a:gd name="connsiteY1-2366" fmla="*/ 0 h 35690"/>
                <a:gd name="connsiteX2-2367" fmla="*/ 20012 w 21600"/>
                <a:gd name="connsiteY2-2368" fmla="*/ 11976 h 35690"/>
                <a:gd name="connsiteX3-2369" fmla="*/ 18941 w 21600"/>
                <a:gd name="connsiteY3-2370" fmla="*/ 4757 h 35690"/>
                <a:gd name="connsiteX4-2371" fmla="*/ 17662 w 21600"/>
                <a:gd name="connsiteY4-2372" fmla="*/ 25881 h 35690"/>
                <a:gd name="connsiteX5-2373" fmla="*/ 15661 w 21600"/>
                <a:gd name="connsiteY5-2374" fmla="*/ 5502 h 35690"/>
                <a:gd name="connsiteX6-2375" fmla="*/ 13459 w 21600"/>
                <a:gd name="connsiteY6-2376" fmla="*/ 26087 h 35690"/>
                <a:gd name="connsiteX7-2377" fmla="*/ 9078 w 21600"/>
                <a:gd name="connsiteY7-2378" fmla="*/ 9184 h 35690"/>
                <a:gd name="connsiteX8-2379" fmla="*/ 6337 w 21600"/>
                <a:gd name="connsiteY8-2380" fmla="*/ 35690 h 35690"/>
                <a:gd name="connsiteX9-2381" fmla="*/ 3687 w 21600"/>
                <a:gd name="connsiteY9-2382" fmla="*/ 10140 h 35690"/>
                <a:gd name="connsiteX10-2383" fmla="*/ 1752 w 21600"/>
                <a:gd name="connsiteY10-2384" fmla="*/ 20110 h 35690"/>
                <a:gd name="connsiteX11-2385" fmla="*/ 0 w 21600"/>
                <a:gd name="connsiteY11-2386" fmla="*/ 0 h 35690"/>
                <a:gd name="connsiteX0-2387" fmla="*/ 0 w 21600"/>
                <a:gd name="connsiteY0-2388" fmla="*/ 0 h 36800"/>
                <a:gd name="connsiteX1-2389" fmla="*/ 21600 w 21600"/>
                <a:gd name="connsiteY1-2390" fmla="*/ 0 h 36800"/>
                <a:gd name="connsiteX2-2391" fmla="*/ 20012 w 21600"/>
                <a:gd name="connsiteY2-2392" fmla="*/ 11976 h 36800"/>
                <a:gd name="connsiteX3-2393" fmla="*/ 18941 w 21600"/>
                <a:gd name="connsiteY3-2394" fmla="*/ 4757 h 36800"/>
                <a:gd name="connsiteX4-2395" fmla="*/ 17662 w 21600"/>
                <a:gd name="connsiteY4-2396" fmla="*/ 25881 h 36800"/>
                <a:gd name="connsiteX5-2397" fmla="*/ 15661 w 21600"/>
                <a:gd name="connsiteY5-2398" fmla="*/ 5502 h 36800"/>
                <a:gd name="connsiteX6-2399" fmla="*/ 13459 w 21600"/>
                <a:gd name="connsiteY6-2400" fmla="*/ 36800 h 36800"/>
                <a:gd name="connsiteX7-2401" fmla="*/ 9078 w 21600"/>
                <a:gd name="connsiteY7-2402" fmla="*/ 9184 h 36800"/>
                <a:gd name="connsiteX8-2403" fmla="*/ 6337 w 21600"/>
                <a:gd name="connsiteY8-2404" fmla="*/ 35690 h 36800"/>
                <a:gd name="connsiteX9-2405" fmla="*/ 3687 w 21600"/>
                <a:gd name="connsiteY9-2406" fmla="*/ 10140 h 36800"/>
                <a:gd name="connsiteX10-2407" fmla="*/ 1752 w 21600"/>
                <a:gd name="connsiteY10-2408" fmla="*/ 20110 h 36800"/>
                <a:gd name="connsiteX11-2409" fmla="*/ 0 w 21600"/>
                <a:gd name="connsiteY11-2410" fmla="*/ 0 h 36800"/>
                <a:gd name="connsiteX0-2411" fmla="*/ 0 w 21600"/>
                <a:gd name="connsiteY0-2412" fmla="*/ 0 h 36800"/>
                <a:gd name="connsiteX1-2413" fmla="*/ 21600 w 21600"/>
                <a:gd name="connsiteY1-2414" fmla="*/ 0 h 36800"/>
                <a:gd name="connsiteX2-2415" fmla="*/ 20012 w 21600"/>
                <a:gd name="connsiteY2-2416" fmla="*/ 11976 h 36800"/>
                <a:gd name="connsiteX3-2417" fmla="*/ 18941 w 21600"/>
                <a:gd name="connsiteY3-2418" fmla="*/ 4757 h 36800"/>
                <a:gd name="connsiteX4-2419" fmla="*/ 17662 w 21600"/>
                <a:gd name="connsiteY4-2420" fmla="*/ 25881 h 36800"/>
                <a:gd name="connsiteX5-2421" fmla="*/ 15323 w 21600"/>
                <a:gd name="connsiteY5-2422" fmla="*/ 5702 h 36800"/>
                <a:gd name="connsiteX6-2423" fmla="*/ 13459 w 21600"/>
                <a:gd name="connsiteY6-2424" fmla="*/ 36800 h 36800"/>
                <a:gd name="connsiteX7-2425" fmla="*/ 9078 w 21600"/>
                <a:gd name="connsiteY7-2426" fmla="*/ 9184 h 36800"/>
                <a:gd name="connsiteX8-2427" fmla="*/ 6337 w 21600"/>
                <a:gd name="connsiteY8-2428" fmla="*/ 35690 h 36800"/>
                <a:gd name="connsiteX9-2429" fmla="*/ 3687 w 21600"/>
                <a:gd name="connsiteY9-2430" fmla="*/ 10140 h 36800"/>
                <a:gd name="connsiteX10-2431" fmla="*/ 1752 w 21600"/>
                <a:gd name="connsiteY10-2432" fmla="*/ 20110 h 36800"/>
                <a:gd name="connsiteX11-2433" fmla="*/ 0 w 21600"/>
                <a:gd name="connsiteY11-2434" fmla="*/ 0 h 36800"/>
                <a:gd name="connsiteX0-2435" fmla="*/ 0 w 21600"/>
                <a:gd name="connsiteY0-2436" fmla="*/ 0 h 36800"/>
                <a:gd name="connsiteX1-2437" fmla="*/ 21600 w 21600"/>
                <a:gd name="connsiteY1-2438" fmla="*/ 0 h 36800"/>
                <a:gd name="connsiteX2-2439" fmla="*/ 20012 w 21600"/>
                <a:gd name="connsiteY2-2440" fmla="*/ 11976 h 36800"/>
                <a:gd name="connsiteX3-2441" fmla="*/ 18941 w 21600"/>
                <a:gd name="connsiteY3-2442" fmla="*/ 4757 h 36800"/>
                <a:gd name="connsiteX4-2443" fmla="*/ 17662 w 21600"/>
                <a:gd name="connsiteY4-2444" fmla="*/ 25881 h 36800"/>
                <a:gd name="connsiteX5-2445" fmla="*/ 15323 w 21600"/>
                <a:gd name="connsiteY5-2446" fmla="*/ 5702 h 36800"/>
                <a:gd name="connsiteX6-2447" fmla="*/ 13459 w 21600"/>
                <a:gd name="connsiteY6-2448" fmla="*/ 36800 h 36800"/>
                <a:gd name="connsiteX7-2449" fmla="*/ 9078 w 21600"/>
                <a:gd name="connsiteY7-2450" fmla="*/ 9184 h 36800"/>
                <a:gd name="connsiteX8-2451" fmla="*/ 6337 w 21600"/>
                <a:gd name="connsiteY8-2452" fmla="*/ 35690 h 36800"/>
                <a:gd name="connsiteX9-2453" fmla="*/ 3687 w 21600"/>
                <a:gd name="connsiteY9-2454" fmla="*/ 10140 h 36800"/>
                <a:gd name="connsiteX10-2455" fmla="*/ 1752 w 21600"/>
                <a:gd name="connsiteY10-2456" fmla="*/ 20110 h 36800"/>
                <a:gd name="connsiteX11-2457" fmla="*/ 0 w 21600"/>
                <a:gd name="connsiteY11-2458" fmla="*/ 0 h 36800"/>
                <a:gd name="connsiteX0-2459" fmla="*/ 0 w 21600"/>
                <a:gd name="connsiteY0-2460" fmla="*/ 0 h 36800"/>
                <a:gd name="connsiteX1-2461" fmla="*/ 21600 w 21600"/>
                <a:gd name="connsiteY1-2462" fmla="*/ 0 h 36800"/>
                <a:gd name="connsiteX2-2463" fmla="*/ 20012 w 21600"/>
                <a:gd name="connsiteY2-2464" fmla="*/ 11976 h 36800"/>
                <a:gd name="connsiteX3-2465" fmla="*/ 18941 w 21600"/>
                <a:gd name="connsiteY3-2466" fmla="*/ 4757 h 36800"/>
                <a:gd name="connsiteX4-2467" fmla="*/ 17662 w 21600"/>
                <a:gd name="connsiteY4-2468" fmla="*/ 25881 h 36800"/>
                <a:gd name="connsiteX5-2469" fmla="*/ 15728 w 21600"/>
                <a:gd name="connsiteY5-2470" fmla="*/ 6102 h 36800"/>
                <a:gd name="connsiteX6-2471" fmla="*/ 13459 w 21600"/>
                <a:gd name="connsiteY6-2472" fmla="*/ 36800 h 36800"/>
                <a:gd name="connsiteX7-2473" fmla="*/ 9078 w 21600"/>
                <a:gd name="connsiteY7-2474" fmla="*/ 9184 h 36800"/>
                <a:gd name="connsiteX8-2475" fmla="*/ 6337 w 21600"/>
                <a:gd name="connsiteY8-2476" fmla="*/ 35690 h 36800"/>
                <a:gd name="connsiteX9-2477" fmla="*/ 3687 w 21600"/>
                <a:gd name="connsiteY9-2478" fmla="*/ 10140 h 36800"/>
                <a:gd name="connsiteX10-2479" fmla="*/ 1752 w 21600"/>
                <a:gd name="connsiteY10-2480" fmla="*/ 20110 h 36800"/>
                <a:gd name="connsiteX11-2481" fmla="*/ 0 w 21600"/>
                <a:gd name="connsiteY11-2482" fmla="*/ 0 h 36800"/>
                <a:gd name="connsiteX0-2483" fmla="*/ 0 w 21600"/>
                <a:gd name="connsiteY0-2484" fmla="*/ 0 h 36800"/>
                <a:gd name="connsiteX1-2485" fmla="*/ 21600 w 21600"/>
                <a:gd name="connsiteY1-2486" fmla="*/ 0 h 36800"/>
                <a:gd name="connsiteX2-2487" fmla="*/ 20012 w 21600"/>
                <a:gd name="connsiteY2-2488" fmla="*/ 11976 h 36800"/>
                <a:gd name="connsiteX3-2489" fmla="*/ 18941 w 21600"/>
                <a:gd name="connsiteY3-2490" fmla="*/ 4757 h 36800"/>
                <a:gd name="connsiteX4-2491" fmla="*/ 17662 w 21600"/>
                <a:gd name="connsiteY4-2492" fmla="*/ 25881 h 36800"/>
                <a:gd name="connsiteX5-2493" fmla="*/ 15728 w 21600"/>
                <a:gd name="connsiteY5-2494" fmla="*/ 6102 h 36800"/>
                <a:gd name="connsiteX6-2495" fmla="*/ 13459 w 21600"/>
                <a:gd name="connsiteY6-2496" fmla="*/ 36800 h 36800"/>
                <a:gd name="connsiteX7-2497" fmla="*/ 9078 w 21600"/>
                <a:gd name="connsiteY7-2498" fmla="*/ 9184 h 36800"/>
                <a:gd name="connsiteX8-2499" fmla="*/ 6337 w 21600"/>
                <a:gd name="connsiteY8-2500" fmla="*/ 35690 h 36800"/>
                <a:gd name="connsiteX9-2501" fmla="*/ 3687 w 21600"/>
                <a:gd name="connsiteY9-2502" fmla="*/ 10140 h 36800"/>
                <a:gd name="connsiteX10-2503" fmla="*/ 1752 w 21600"/>
                <a:gd name="connsiteY10-2504" fmla="*/ 20110 h 36800"/>
                <a:gd name="connsiteX11-2505" fmla="*/ 0 w 21600"/>
                <a:gd name="connsiteY11-2506" fmla="*/ 0 h 36800"/>
                <a:gd name="connsiteX0-2507" fmla="*/ 0 w 21600"/>
                <a:gd name="connsiteY0-2508" fmla="*/ 0 h 36800"/>
                <a:gd name="connsiteX1-2509" fmla="*/ 21600 w 21600"/>
                <a:gd name="connsiteY1-2510" fmla="*/ 0 h 36800"/>
                <a:gd name="connsiteX2-2511" fmla="*/ 20012 w 21600"/>
                <a:gd name="connsiteY2-2512" fmla="*/ 11976 h 36800"/>
                <a:gd name="connsiteX3-2513" fmla="*/ 18941 w 21600"/>
                <a:gd name="connsiteY3-2514" fmla="*/ 4757 h 36800"/>
                <a:gd name="connsiteX4-2515" fmla="*/ 17662 w 21600"/>
                <a:gd name="connsiteY4-2516" fmla="*/ 25881 h 36800"/>
                <a:gd name="connsiteX5-2517" fmla="*/ 15728 w 21600"/>
                <a:gd name="connsiteY5-2518" fmla="*/ 6102 h 36800"/>
                <a:gd name="connsiteX6-2519" fmla="*/ 13459 w 21600"/>
                <a:gd name="connsiteY6-2520" fmla="*/ 36800 h 36800"/>
                <a:gd name="connsiteX7-2521" fmla="*/ 9078 w 21600"/>
                <a:gd name="connsiteY7-2522" fmla="*/ 9184 h 36800"/>
                <a:gd name="connsiteX8-2523" fmla="*/ 6337 w 21600"/>
                <a:gd name="connsiteY8-2524" fmla="*/ 35690 h 36800"/>
                <a:gd name="connsiteX9-2525" fmla="*/ 3687 w 21600"/>
                <a:gd name="connsiteY9-2526" fmla="*/ 10140 h 36800"/>
                <a:gd name="connsiteX10-2527" fmla="*/ 1752 w 21600"/>
                <a:gd name="connsiteY10-2528" fmla="*/ 20110 h 36800"/>
                <a:gd name="connsiteX11-2529" fmla="*/ 0 w 21600"/>
                <a:gd name="connsiteY11-2530" fmla="*/ 0 h 36800"/>
                <a:gd name="connsiteX0-2531" fmla="*/ 0 w 21600"/>
                <a:gd name="connsiteY0-2532" fmla="*/ 0 h 36800"/>
                <a:gd name="connsiteX1-2533" fmla="*/ 21600 w 21600"/>
                <a:gd name="connsiteY1-2534" fmla="*/ 0 h 36800"/>
                <a:gd name="connsiteX2-2535" fmla="*/ 20012 w 21600"/>
                <a:gd name="connsiteY2-2536" fmla="*/ 11976 h 36800"/>
                <a:gd name="connsiteX3-2537" fmla="*/ 18941 w 21600"/>
                <a:gd name="connsiteY3-2538" fmla="*/ 4757 h 36800"/>
                <a:gd name="connsiteX4-2539" fmla="*/ 17662 w 21600"/>
                <a:gd name="connsiteY4-2540" fmla="*/ 25881 h 36800"/>
                <a:gd name="connsiteX5-2541" fmla="*/ 15728 w 21600"/>
                <a:gd name="connsiteY5-2542" fmla="*/ 6102 h 36800"/>
                <a:gd name="connsiteX6-2543" fmla="*/ 13459 w 21600"/>
                <a:gd name="connsiteY6-2544" fmla="*/ 36800 h 36800"/>
                <a:gd name="connsiteX7-2545" fmla="*/ 9078 w 21600"/>
                <a:gd name="connsiteY7-2546" fmla="*/ 9184 h 36800"/>
                <a:gd name="connsiteX8-2547" fmla="*/ 6337 w 21600"/>
                <a:gd name="connsiteY8-2548" fmla="*/ 35690 h 36800"/>
                <a:gd name="connsiteX9-2549" fmla="*/ 3687 w 21600"/>
                <a:gd name="connsiteY9-2550" fmla="*/ 10140 h 36800"/>
                <a:gd name="connsiteX10-2551" fmla="*/ 1752 w 21600"/>
                <a:gd name="connsiteY10-2552" fmla="*/ 20110 h 36800"/>
                <a:gd name="connsiteX11-2553" fmla="*/ 0 w 21600"/>
                <a:gd name="connsiteY11-2554" fmla="*/ 0 h 36800"/>
                <a:gd name="connsiteX0-2555" fmla="*/ 0 w 21600"/>
                <a:gd name="connsiteY0-2556" fmla="*/ 0 h 36800"/>
                <a:gd name="connsiteX1-2557" fmla="*/ 21600 w 21600"/>
                <a:gd name="connsiteY1-2558" fmla="*/ 0 h 36800"/>
                <a:gd name="connsiteX2-2559" fmla="*/ 20012 w 21600"/>
                <a:gd name="connsiteY2-2560" fmla="*/ 11976 h 36800"/>
                <a:gd name="connsiteX3-2561" fmla="*/ 18941 w 21600"/>
                <a:gd name="connsiteY3-2562" fmla="*/ 4757 h 36800"/>
                <a:gd name="connsiteX4-2563" fmla="*/ 17662 w 21600"/>
                <a:gd name="connsiteY4-2564" fmla="*/ 25881 h 36800"/>
                <a:gd name="connsiteX5-2565" fmla="*/ 15728 w 21600"/>
                <a:gd name="connsiteY5-2566" fmla="*/ 6102 h 36800"/>
                <a:gd name="connsiteX6-2567" fmla="*/ 13459 w 21600"/>
                <a:gd name="connsiteY6-2568" fmla="*/ 36800 h 36800"/>
                <a:gd name="connsiteX7-2569" fmla="*/ 10878 w 21600"/>
                <a:gd name="connsiteY7-2570" fmla="*/ 8483 h 36800"/>
                <a:gd name="connsiteX8-2571" fmla="*/ 6337 w 21600"/>
                <a:gd name="connsiteY8-2572" fmla="*/ 35690 h 36800"/>
                <a:gd name="connsiteX9-2573" fmla="*/ 3687 w 21600"/>
                <a:gd name="connsiteY9-2574" fmla="*/ 10140 h 36800"/>
                <a:gd name="connsiteX10-2575" fmla="*/ 1752 w 21600"/>
                <a:gd name="connsiteY10-2576" fmla="*/ 20110 h 36800"/>
                <a:gd name="connsiteX11-2577" fmla="*/ 0 w 21600"/>
                <a:gd name="connsiteY11-2578" fmla="*/ 0 h 36800"/>
                <a:gd name="connsiteX0-2579" fmla="*/ 0 w 21600"/>
                <a:gd name="connsiteY0-2580" fmla="*/ 0 h 36800"/>
                <a:gd name="connsiteX1-2581" fmla="*/ 21600 w 21600"/>
                <a:gd name="connsiteY1-2582" fmla="*/ 0 h 36800"/>
                <a:gd name="connsiteX2-2583" fmla="*/ 20012 w 21600"/>
                <a:gd name="connsiteY2-2584" fmla="*/ 11976 h 36800"/>
                <a:gd name="connsiteX3-2585" fmla="*/ 18941 w 21600"/>
                <a:gd name="connsiteY3-2586" fmla="*/ 4757 h 36800"/>
                <a:gd name="connsiteX4-2587" fmla="*/ 17662 w 21600"/>
                <a:gd name="connsiteY4-2588" fmla="*/ 25881 h 36800"/>
                <a:gd name="connsiteX5-2589" fmla="*/ 15728 w 21600"/>
                <a:gd name="connsiteY5-2590" fmla="*/ 6102 h 36800"/>
                <a:gd name="connsiteX6-2591" fmla="*/ 13459 w 21600"/>
                <a:gd name="connsiteY6-2592" fmla="*/ 36800 h 36800"/>
                <a:gd name="connsiteX7-2593" fmla="*/ 10878 w 21600"/>
                <a:gd name="connsiteY7-2594" fmla="*/ 8483 h 36800"/>
                <a:gd name="connsiteX8-2595" fmla="*/ 9082 w 21600"/>
                <a:gd name="connsiteY8-2596" fmla="*/ 20371 h 36800"/>
                <a:gd name="connsiteX9-2597" fmla="*/ 3687 w 21600"/>
                <a:gd name="connsiteY9-2598" fmla="*/ 10140 h 36800"/>
                <a:gd name="connsiteX10-2599" fmla="*/ 1752 w 21600"/>
                <a:gd name="connsiteY10-2600" fmla="*/ 20110 h 36800"/>
                <a:gd name="connsiteX11-2601" fmla="*/ 0 w 21600"/>
                <a:gd name="connsiteY11-2602" fmla="*/ 0 h 36800"/>
                <a:gd name="connsiteX0-2603" fmla="*/ 0 w 21600"/>
                <a:gd name="connsiteY0-2604" fmla="*/ 0 h 36800"/>
                <a:gd name="connsiteX1-2605" fmla="*/ 21600 w 21600"/>
                <a:gd name="connsiteY1-2606" fmla="*/ 0 h 36800"/>
                <a:gd name="connsiteX2-2607" fmla="*/ 20012 w 21600"/>
                <a:gd name="connsiteY2-2608" fmla="*/ 11976 h 36800"/>
                <a:gd name="connsiteX3-2609" fmla="*/ 18941 w 21600"/>
                <a:gd name="connsiteY3-2610" fmla="*/ 4757 h 36800"/>
                <a:gd name="connsiteX4-2611" fmla="*/ 17662 w 21600"/>
                <a:gd name="connsiteY4-2612" fmla="*/ 25881 h 36800"/>
                <a:gd name="connsiteX5-2613" fmla="*/ 15728 w 21600"/>
                <a:gd name="connsiteY5-2614" fmla="*/ 6102 h 36800"/>
                <a:gd name="connsiteX6-2615" fmla="*/ 13459 w 21600"/>
                <a:gd name="connsiteY6-2616" fmla="*/ 36800 h 36800"/>
                <a:gd name="connsiteX7-2617" fmla="*/ 10878 w 21600"/>
                <a:gd name="connsiteY7-2618" fmla="*/ 8483 h 36800"/>
                <a:gd name="connsiteX8-2619" fmla="*/ 9082 w 21600"/>
                <a:gd name="connsiteY8-2620" fmla="*/ 20371 h 36800"/>
                <a:gd name="connsiteX9-2621" fmla="*/ 6859 w 21600"/>
                <a:gd name="connsiteY9-2622" fmla="*/ 7737 h 36800"/>
                <a:gd name="connsiteX10-2623" fmla="*/ 1752 w 21600"/>
                <a:gd name="connsiteY10-2624" fmla="*/ 20110 h 36800"/>
                <a:gd name="connsiteX11-2625" fmla="*/ 0 w 21600"/>
                <a:gd name="connsiteY11-2626" fmla="*/ 0 h 36800"/>
                <a:gd name="connsiteX0-2627" fmla="*/ 0 w 21600"/>
                <a:gd name="connsiteY0-2628" fmla="*/ 0 h 36800"/>
                <a:gd name="connsiteX1-2629" fmla="*/ 21600 w 21600"/>
                <a:gd name="connsiteY1-2630" fmla="*/ 0 h 36800"/>
                <a:gd name="connsiteX2-2631" fmla="*/ 20012 w 21600"/>
                <a:gd name="connsiteY2-2632" fmla="*/ 11976 h 36800"/>
                <a:gd name="connsiteX3-2633" fmla="*/ 18941 w 21600"/>
                <a:gd name="connsiteY3-2634" fmla="*/ 4757 h 36800"/>
                <a:gd name="connsiteX4-2635" fmla="*/ 17662 w 21600"/>
                <a:gd name="connsiteY4-2636" fmla="*/ 25881 h 36800"/>
                <a:gd name="connsiteX5-2637" fmla="*/ 15728 w 21600"/>
                <a:gd name="connsiteY5-2638" fmla="*/ 6102 h 36800"/>
                <a:gd name="connsiteX6-2639" fmla="*/ 13459 w 21600"/>
                <a:gd name="connsiteY6-2640" fmla="*/ 36800 h 36800"/>
                <a:gd name="connsiteX7-2641" fmla="*/ 10878 w 21600"/>
                <a:gd name="connsiteY7-2642" fmla="*/ 8483 h 36800"/>
                <a:gd name="connsiteX8-2643" fmla="*/ 9082 w 21600"/>
                <a:gd name="connsiteY8-2644" fmla="*/ 20371 h 36800"/>
                <a:gd name="connsiteX9-2645" fmla="*/ 6859 w 21600"/>
                <a:gd name="connsiteY9-2646" fmla="*/ 7737 h 36800"/>
                <a:gd name="connsiteX10-2647" fmla="*/ 4497 w 21600"/>
                <a:gd name="connsiteY10-2648" fmla="*/ 22313 h 36800"/>
                <a:gd name="connsiteX11-2649" fmla="*/ 0 w 21600"/>
                <a:gd name="connsiteY11-2650" fmla="*/ 0 h 36800"/>
                <a:gd name="connsiteX0-2651" fmla="*/ 0 w 21600"/>
                <a:gd name="connsiteY0-2652" fmla="*/ 0 h 36800"/>
                <a:gd name="connsiteX1-2653" fmla="*/ 21600 w 21600"/>
                <a:gd name="connsiteY1-2654" fmla="*/ 0 h 36800"/>
                <a:gd name="connsiteX2-2655" fmla="*/ 20012 w 21600"/>
                <a:gd name="connsiteY2-2656" fmla="*/ 11976 h 36800"/>
                <a:gd name="connsiteX3-2657" fmla="*/ 18941 w 21600"/>
                <a:gd name="connsiteY3-2658" fmla="*/ 4757 h 36800"/>
                <a:gd name="connsiteX4-2659" fmla="*/ 17662 w 21600"/>
                <a:gd name="connsiteY4-2660" fmla="*/ 25881 h 36800"/>
                <a:gd name="connsiteX5-2661" fmla="*/ 15728 w 21600"/>
                <a:gd name="connsiteY5-2662" fmla="*/ 6102 h 36800"/>
                <a:gd name="connsiteX6-2663" fmla="*/ 13459 w 21600"/>
                <a:gd name="connsiteY6-2664" fmla="*/ 36800 h 36800"/>
                <a:gd name="connsiteX7-2665" fmla="*/ 10878 w 21600"/>
                <a:gd name="connsiteY7-2666" fmla="*/ 8483 h 36800"/>
                <a:gd name="connsiteX8-2667" fmla="*/ 9082 w 21600"/>
                <a:gd name="connsiteY8-2668" fmla="*/ 20371 h 36800"/>
                <a:gd name="connsiteX9-2669" fmla="*/ 6432 w 21600"/>
                <a:gd name="connsiteY9-2670" fmla="*/ 7937 h 36800"/>
                <a:gd name="connsiteX10-2671" fmla="*/ 4497 w 21600"/>
                <a:gd name="connsiteY10-2672" fmla="*/ 22313 h 36800"/>
                <a:gd name="connsiteX11-2673" fmla="*/ 0 w 21600"/>
                <a:gd name="connsiteY11-2674" fmla="*/ 0 h 36800"/>
                <a:gd name="connsiteX0-2675" fmla="*/ 0 w 21600"/>
                <a:gd name="connsiteY0-2676" fmla="*/ 0 h 36800"/>
                <a:gd name="connsiteX1-2677" fmla="*/ 21600 w 21600"/>
                <a:gd name="connsiteY1-2678" fmla="*/ 0 h 36800"/>
                <a:gd name="connsiteX2-2679" fmla="*/ 20012 w 21600"/>
                <a:gd name="connsiteY2-2680" fmla="*/ 11976 h 36800"/>
                <a:gd name="connsiteX3-2681" fmla="*/ 18941 w 21600"/>
                <a:gd name="connsiteY3-2682" fmla="*/ 4757 h 36800"/>
                <a:gd name="connsiteX4-2683" fmla="*/ 17662 w 21600"/>
                <a:gd name="connsiteY4-2684" fmla="*/ 25881 h 36800"/>
                <a:gd name="connsiteX5-2685" fmla="*/ 15728 w 21600"/>
                <a:gd name="connsiteY5-2686" fmla="*/ 6102 h 36800"/>
                <a:gd name="connsiteX6-2687" fmla="*/ 13459 w 21600"/>
                <a:gd name="connsiteY6-2688" fmla="*/ 36800 h 36800"/>
                <a:gd name="connsiteX7-2689" fmla="*/ 10383 w 21600"/>
                <a:gd name="connsiteY7-2690" fmla="*/ 8683 h 36800"/>
                <a:gd name="connsiteX8-2691" fmla="*/ 9082 w 21600"/>
                <a:gd name="connsiteY8-2692" fmla="*/ 20371 h 36800"/>
                <a:gd name="connsiteX9-2693" fmla="*/ 6432 w 21600"/>
                <a:gd name="connsiteY9-2694" fmla="*/ 7937 h 36800"/>
                <a:gd name="connsiteX10-2695" fmla="*/ 4497 w 21600"/>
                <a:gd name="connsiteY10-2696" fmla="*/ 22313 h 36800"/>
                <a:gd name="connsiteX11-2697" fmla="*/ 0 w 21600"/>
                <a:gd name="connsiteY11-2698" fmla="*/ 0 h 36800"/>
                <a:gd name="connsiteX0-2699" fmla="*/ 0 w 21600"/>
                <a:gd name="connsiteY0-2700" fmla="*/ 0 h 36700"/>
                <a:gd name="connsiteX1-2701" fmla="*/ 21600 w 21600"/>
                <a:gd name="connsiteY1-2702" fmla="*/ 0 h 36700"/>
                <a:gd name="connsiteX2-2703" fmla="*/ 20012 w 21600"/>
                <a:gd name="connsiteY2-2704" fmla="*/ 11976 h 36700"/>
                <a:gd name="connsiteX3-2705" fmla="*/ 18941 w 21600"/>
                <a:gd name="connsiteY3-2706" fmla="*/ 4757 h 36700"/>
                <a:gd name="connsiteX4-2707" fmla="*/ 17662 w 21600"/>
                <a:gd name="connsiteY4-2708" fmla="*/ 25881 h 36700"/>
                <a:gd name="connsiteX5-2709" fmla="*/ 15728 w 21600"/>
                <a:gd name="connsiteY5-2710" fmla="*/ 6102 h 36700"/>
                <a:gd name="connsiteX6-2711" fmla="*/ 12987 w 21600"/>
                <a:gd name="connsiteY6-2712" fmla="*/ 36700 h 36700"/>
                <a:gd name="connsiteX7-2713" fmla="*/ 10383 w 21600"/>
                <a:gd name="connsiteY7-2714" fmla="*/ 8683 h 36700"/>
                <a:gd name="connsiteX8-2715" fmla="*/ 9082 w 21600"/>
                <a:gd name="connsiteY8-2716" fmla="*/ 20371 h 36700"/>
                <a:gd name="connsiteX9-2717" fmla="*/ 6432 w 21600"/>
                <a:gd name="connsiteY9-2718" fmla="*/ 7937 h 36700"/>
                <a:gd name="connsiteX10-2719" fmla="*/ 4497 w 21600"/>
                <a:gd name="connsiteY10-2720" fmla="*/ 22313 h 36700"/>
                <a:gd name="connsiteX11-2721" fmla="*/ 0 w 21600"/>
                <a:gd name="connsiteY11-2722" fmla="*/ 0 h 36700"/>
                <a:gd name="connsiteX0-2723" fmla="*/ 0 w 21600"/>
                <a:gd name="connsiteY0-2724" fmla="*/ 0 h 36700"/>
                <a:gd name="connsiteX1-2725" fmla="*/ 21600 w 21600"/>
                <a:gd name="connsiteY1-2726" fmla="*/ 0 h 36700"/>
                <a:gd name="connsiteX2-2727" fmla="*/ 20012 w 21600"/>
                <a:gd name="connsiteY2-2728" fmla="*/ 11976 h 36700"/>
                <a:gd name="connsiteX3-2729" fmla="*/ 18941 w 21600"/>
                <a:gd name="connsiteY3-2730" fmla="*/ 4757 h 36700"/>
                <a:gd name="connsiteX4-2731" fmla="*/ 17662 w 21600"/>
                <a:gd name="connsiteY4-2732" fmla="*/ 25881 h 36700"/>
                <a:gd name="connsiteX5-2733" fmla="*/ 15728 w 21600"/>
                <a:gd name="connsiteY5-2734" fmla="*/ 6102 h 36700"/>
                <a:gd name="connsiteX6-2735" fmla="*/ 12987 w 21600"/>
                <a:gd name="connsiteY6-2736" fmla="*/ 36700 h 36700"/>
                <a:gd name="connsiteX7-2737" fmla="*/ 10383 w 21600"/>
                <a:gd name="connsiteY7-2738" fmla="*/ 8683 h 36700"/>
                <a:gd name="connsiteX8-2739" fmla="*/ 8475 w 21600"/>
                <a:gd name="connsiteY8-2740" fmla="*/ 20671 h 36700"/>
                <a:gd name="connsiteX9-2741" fmla="*/ 6432 w 21600"/>
                <a:gd name="connsiteY9-2742" fmla="*/ 7937 h 36700"/>
                <a:gd name="connsiteX10-2743" fmla="*/ 4497 w 21600"/>
                <a:gd name="connsiteY10-2744" fmla="*/ 22313 h 36700"/>
                <a:gd name="connsiteX11-2745" fmla="*/ 0 w 21600"/>
                <a:gd name="connsiteY11-2746" fmla="*/ 0 h 36700"/>
                <a:gd name="connsiteX0-2747" fmla="*/ 0 w 21600"/>
                <a:gd name="connsiteY0-2748" fmla="*/ 0 h 36700"/>
                <a:gd name="connsiteX1-2749" fmla="*/ 21600 w 21600"/>
                <a:gd name="connsiteY1-2750" fmla="*/ 0 h 36700"/>
                <a:gd name="connsiteX2-2751" fmla="*/ 20012 w 21600"/>
                <a:gd name="connsiteY2-2752" fmla="*/ 11976 h 36700"/>
                <a:gd name="connsiteX3-2753" fmla="*/ 18941 w 21600"/>
                <a:gd name="connsiteY3-2754" fmla="*/ 4757 h 36700"/>
                <a:gd name="connsiteX4-2755" fmla="*/ 17662 w 21600"/>
                <a:gd name="connsiteY4-2756" fmla="*/ 25881 h 36700"/>
                <a:gd name="connsiteX5-2757" fmla="*/ 15728 w 21600"/>
                <a:gd name="connsiteY5-2758" fmla="*/ 6102 h 36700"/>
                <a:gd name="connsiteX6-2759" fmla="*/ 12987 w 21600"/>
                <a:gd name="connsiteY6-2760" fmla="*/ 36700 h 36700"/>
                <a:gd name="connsiteX7-2761" fmla="*/ 10383 w 21600"/>
                <a:gd name="connsiteY7-2762" fmla="*/ 8683 h 36700"/>
                <a:gd name="connsiteX8-2763" fmla="*/ 8227 w 21600"/>
                <a:gd name="connsiteY8-2764" fmla="*/ 20971 h 36700"/>
                <a:gd name="connsiteX9-2765" fmla="*/ 6432 w 21600"/>
                <a:gd name="connsiteY9-2766" fmla="*/ 7937 h 36700"/>
                <a:gd name="connsiteX10-2767" fmla="*/ 4497 w 21600"/>
                <a:gd name="connsiteY10-2768" fmla="*/ 22313 h 36700"/>
                <a:gd name="connsiteX11-2769" fmla="*/ 0 w 21600"/>
                <a:gd name="connsiteY11-2770" fmla="*/ 0 h 36700"/>
                <a:gd name="connsiteX0-2771" fmla="*/ 0 w 21600"/>
                <a:gd name="connsiteY0-2772" fmla="*/ 0 h 36700"/>
                <a:gd name="connsiteX1-2773" fmla="*/ 21600 w 21600"/>
                <a:gd name="connsiteY1-2774" fmla="*/ 0 h 36700"/>
                <a:gd name="connsiteX2-2775" fmla="*/ 20012 w 21600"/>
                <a:gd name="connsiteY2-2776" fmla="*/ 11976 h 36700"/>
                <a:gd name="connsiteX3-2777" fmla="*/ 18941 w 21600"/>
                <a:gd name="connsiteY3-2778" fmla="*/ 4757 h 36700"/>
                <a:gd name="connsiteX4-2779" fmla="*/ 17662 w 21600"/>
                <a:gd name="connsiteY4-2780" fmla="*/ 25881 h 36700"/>
                <a:gd name="connsiteX5-2781" fmla="*/ 15728 w 21600"/>
                <a:gd name="connsiteY5-2782" fmla="*/ 6102 h 36700"/>
                <a:gd name="connsiteX6-2783" fmla="*/ 12987 w 21600"/>
                <a:gd name="connsiteY6-2784" fmla="*/ 36700 h 36700"/>
                <a:gd name="connsiteX7-2785" fmla="*/ 10383 w 21600"/>
                <a:gd name="connsiteY7-2786" fmla="*/ 8683 h 36700"/>
                <a:gd name="connsiteX8-2787" fmla="*/ 8227 w 21600"/>
                <a:gd name="connsiteY8-2788" fmla="*/ 20971 h 36700"/>
                <a:gd name="connsiteX9-2789" fmla="*/ 6432 w 21600"/>
                <a:gd name="connsiteY9-2790" fmla="*/ 7937 h 36700"/>
                <a:gd name="connsiteX10-2791" fmla="*/ 3619 w 21600"/>
                <a:gd name="connsiteY10-2792" fmla="*/ 21512 h 36700"/>
                <a:gd name="connsiteX11-2793" fmla="*/ 0 w 21600"/>
                <a:gd name="connsiteY11-2794" fmla="*/ 0 h 36700"/>
                <a:gd name="connsiteX0-2795" fmla="*/ 0 w 21600"/>
                <a:gd name="connsiteY0-2796" fmla="*/ 0 h 36700"/>
                <a:gd name="connsiteX1-2797" fmla="*/ 21600 w 21600"/>
                <a:gd name="connsiteY1-2798" fmla="*/ 0 h 36700"/>
                <a:gd name="connsiteX2-2799" fmla="*/ 20012 w 21600"/>
                <a:gd name="connsiteY2-2800" fmla="*/ 11976 h 36700"/>
                <a:gd name="connsiteX3-2801" fmla="*/ 18941 w 21600"/>
                <a:gd name="connsiteY3-2802" fmla="*/ 4757 h 36700"/>
                <a:gd name="connsiteX4-2803" fmla="*/ 17662 w 21600"/>
                <a:gd name="connsiteY4-2804" fmla="*/ 25881 h 36700"/>
                <a:gd name="connsiteX5-2805" fmla="*/ 15728 w 21600"/>
                <a:gd name="connsiteY5-2806" fmla="*/ 6102 h 36700"/>
                <a:gd name="connsiteX6-2807" fmla="*/ 12987 w 21600"/>
                <a:gd name="connsiteY6-2808" fmla="*/ 36700 h 36700"/>
                <a:gd name="connsiteX7-2809" fmla="*/ 10383 w 21600"/>
                <a:gd name="connsiteY7-2810" fmla="*/ 8683 h 36700"/>
                <a:gd name="connsiteX8-2811" fmla="*/ 8227 w 21600"/>
                <a:gd name="connsiteY8-2812" fmla="*/ 20971 h 36700"/>
                <a:gd name="connsiteX9-2813" fmla="*/ 6432 w 21600"/>
                <a:gd name="connsiteY9-2814" fmla="*/ 7937 h 36700"/>
                <a:gd name="connsiteX10-2815" fmla="*/ 3619 w 21600"/>
                <a:gd name="connsiteY10-2816" fmla="*/ 21512 h 36700"/>
                <a:gd name="connsiteX11-2817" fmla="*/ 0 w 21600"/>
                <a:gd name="connsiteY11-2818" fmla="*/ 0 h 36700"/>
                <a:gd name="connsiteX0-2819" fmla="*/ 0 w 21600"/>
                <a:gd name="connsiteY0-2820" fmla="*/ 0 h 36700"/>
                <a:gd name="connsiteX1-2821" fmla="*/ 21600 w 21600"/>
                <a:gd name="connsiteY1-2822" fmla="*/ 0 h 36700"/>
                <a:gd name="connsiteX2-2823" fmla="*/ 20012 w 21600"/>
                <a:gd name="connsiteY2-2824" fmla="*/ 11976 h 36700"/>
                <a:gd name="connsiteX3-2825" fmla="*/ 18941 w 21600"/>
                <a:gd name="connsiteY3-2826" fmla="*/ 4757 h 36700"/>
                <a:gd name="connsiteX4-2827" fmla="*/ 17662 w 21600"/>
                <a:gd name="connsiteY4-2828" fmla="*/ 25881 h 36700"/>
                <a:gd name="connsiteX5-2829" fmla="*/ 15728 w 21600"/>
                <a:gd name="connsiteY5-2830" fmla="*/ 6102 h 36700"/>
                <a:gd name="connsiteX6-2831" fmla="*/ 12987 w 21600"/>
                <a:gd name="connsiteY6-2832" fmla="*/ 36700 h 36700"/>
                <a:gd name="connsiteX7-2833" fmla="*/ 10383 w 21600"/>
                <a:gd name="connsiteY7-2834" fmla="*/ 8683 h 36700"/>
                <a:gd name="connsiteX8-2835" fmla="*/ 8227 w 21600"/>
                <a:gd name="connsiteY8-2836" fmla="*/ 20971 h 36700"/>
                <a:gd name="connsiteX9-2837" fmla="*/ 6432 w 21600"/>
                <a:gd name="connsiteY9-2838" fmla="*/ 7937 h 36700"/>
                <a:gd name="connsiteX10-2839" fmla="*/ 3619 w 21600"/>
                <a:gd name="connsiteY10-2840" fmla="*/ 21512 h 36700"/>
                <a:gd name="connsiteX11-2841" fmla="*/ 0 w 21600"/>
                <a:gd name="connsiteY11-2842" fmla="*/ 0 h 36700"/>
                <a:gd name="connsiteX0-2843" fmla="*/ 0 w 21600"/>
                <a:gd name="connsiteY0-2844" fmla="*/ 0 h 36700"/>
                <a:gd name="connsiteX1-2845" fmla="*/ 21600 w 21600"/>
                <a:gd name="connsiteY1-2846" fmla="*/ 0 h 36700"/>
                <a:gd name="connsiteX2-2847" fmla="*/ 20012 w 21600"/>
                <a:gd name="connsiteY2-2848" fmla="*/ 11976 h 36700"/>
                <a:gd name="connsiteX3-2849" fmla="*/ 18941 w 21600"/>
                <a:gd name="connsiteY3-2850" fmla="*/ 4757 h 36700"/>
                <a:gd name="connsiteX4-2851" fmla="*/ 17662 w 21600"/>
                <a:gd name="connsiteY4-2852" fmla="*/ 25881 h 36700"/>
                <a:gd name="connsiteX5-2853" fmla="*/ 15728 w 21600"/>
                <a:gd name="connsiteY5-2854" fmla="*/ 6102 h 36700"/>
                <a:gd name="connsiteX6-2855" fmla="*/ 12987 w 21600"/>
                <a:gd name="connsiteY6-2856" fmla="*/ 36700 h 36700"/>
                <a:gd name="connsiteX7-2857" fmla="*/ 10383 w 21600"/>
                <a:gd name="connsiteY7-2858" fmla="*/ 8683 h 36700"/>
                <a:gd name="connsiteX8-2859" fmla="*/ 8227 w 21600"/>
                <a:gd name="connsiteY8-2860" fmla="*/ 20971 h 36700"/>
                <a:gd name="connsiteX9-2861" fmla="*/ 6432 w 21600"/>
                <a:gd name="connsiteY9-2862" fmla="*/ 7937 h 36700"/>
                <a:gd name="connsiteX10-2863" fmla="*/ 3619 w 21600"/>
                <a:gd name="connsiteY10-2864" fmla="*/ 21512 h 36700"/>
                <a:gd name="connsiteX11-2865" fmla="*/ 0 w 21600"/>
                <a:gd name="connsiteY11-2866" fmla="*/ 0 h 36700"/>
                <a:gd name="connsiteX0-2867" fmla="*/ 0 w 21600"/>
                <a:gd name="connsiteY0-2868" fmla="*/ 0 h 36700"/>
                <a:gd name="connsiteX1-2869" fmla="*/ 21600 w 21600"/>
                <a:gd name="connsiteY1-2870" fmla="*/ 0 h 36700"/>
                <a:gd name="connsiteX2-2871" fmla="*/ 20012 w 21600"/>
                <a:gd name="connsiteY2-2872" fmla="*/ 11976 h 36700"/>
                <a:gd name="connsiteX3-2873" fmla="*/ 18941 w 21600"/>
                <a:gd name="connsiteY3-2874" fmla="*/ 4757 h 36700"/>
                <a:gd name="connsiteX4-2875" fmla="*/ 17662 w 21600"/>
                <a:gd name="connsiteY4-2876" fmla="*/ 25881 h 36700"/>
                <a:gd name="connsiteX5-2877" fmla="*/ 15728 w 21600"/>
                <a:gd name="connsiteY5-2878" fmla="*/ 6102 h 36700"/>
                <a:gd name="connsiteX6-2879" fmla="*/ 12987 w 21600"/>
                <a:gd name="connsiteY6-2880" fmla="*/ 36700 h 36700"/>
                <a:gd name="connsiteX7-2881" fmla="*/ 10383 w 21600"/>
                <a:gd name="connsiteY7-2882" fmla="*/ 8683 h 36700"/>
                <a:gd name="connsiteX8-2883" fmla="*/ 8227 w 21600"/>
                <a:gd name="connsiteY8-2884" fmla="*/ 20971 h 36700"/>
                <a:gd name="connsiteX9-2885" fmla="*/ 6094 w 21600"/>
                <a:gd name="connsiteY9-2886" fmla="*/ 8137 h 36700"/>
                <a:gd name="connsiteX10-2887" fmla="*/ 3619 w 21600"/>
                <a:gd name="connsiteY10-2888" fmla="*/ 21512 h 36700"/>
                <a:gd name="connsiteX11-2889" fmla="*/ 0 w 21600"/>
                <a:gd name="connsiteY11-2890" fmla="*/ 0 h 36700"/>
                <a:gd name="connsiteX0-2891" fmla="*/ 0 w 21600"/>
                <a:gd name="connsiteY0-2892" fmla="*/ 0 h 36700"/>
                <a:gd name="connsiteX1-2893" fmla="*/ 21600 w 21600"/>
                <a:gd name="connsiteY1-2894" fmla="*/ 0 h 36700"/>
                <a:gd name="connsiteX2-2895" fmla="*/ 20012 w 21600"/>
                <a:gd name="connsiteY2-2896" fmla="*/ 11976 h 36700"/>
                <a:gd name="connsiteX3-2897" fmla="*/ 18941 w 21600"/>
                <a:gd name="connsiteY3-2898" fmla="*/ 4757 h 36700"/>
                <a:gd name="connsiteX4-2899" fmla="*/ 17662 w 21600"/>
                <a:gd name="connsiteY4-2900" fmla="*/ 25881 h 36700"/>
                <a:gd name="connsiteX5-2901" fmla="*/ 15728 w 21600"/>
                <a:gd name="connsiteY5-2902" fmla="*/ 6102 h 36700"/>
                <a:gd name="connsiteX6-2903" fmla="*/ 12987 w 21600"/>
                <a:gd name="connsiteY6-2904" fmla="*/ 36700 h 36700"/>
                <a:gd name="connsiteX7-2905" fmla="*/ 10383 w 21600"/>
                <a:gd name="connsiteY7-2906" fmla="*/ 8683 h 36700"/>
                <a:gd name="connsiteX8-2907" fmla="*/ 8227 w 21600"/>
                <a:gd name="connsiteY8-2908" fmla="*/ 20971 h 36700"/>
                <a:gd name="connsiteX9-2909" fmla="*/ 6094 w 21600"/>
                <a:gd name="connsiteY9-2910" fmla="*/ 8137 h 36700"/>
                <a:gd name="connsiteX10-2911" fmla="*/ 3619 w 21600"/>
                <a:gd name="connsiteY10-2912" fmla="*/ 21512 h 36700"/>
                <a:gd name="connsiteX11-2913" fmla="*/ 0 w 21600"/>
                <a:gd name="connsiteY11-2914" fmla="*/ 0 h 36700"/>
                <a:gd name="connsiteX0-2915" fmla="*/ 0 w 21600"/>
                <a:gd name="connsiteY0-2916" fmla="*/ 0 h 36700"/>
                <a:gd name="connsiteX1-2917" fmla="*/ 21600 w 21600"/>
                <a:gd name="connsiteY1-2918" fmla="*/ 0 h 36700"/>
                <a:gd name="connsiteX2-2919" fmla="*/ 20012 w 21600"/>
                <a:gd name="connsiteY2-2920" fmla="*/ 11976 h 36700"/>
                <a:gd name="connsiteX3-2921" fmla="*/ 18941 w 21600"/>
                <a:gd name="connsiteY3-2922" fmla="*/ 4757 h 36700"/>
                <a:gd name="connsiteX4-2923" fmla="*/ 17662 w 21600"/>
                <a:gd name="connsiteY4-2924" fmla="*/ 25881 h 36700"/>
                <a:gd name="connsiteX5-2925" fmla="*/ 15728 w 21600"/>
                <a:gd name="connsiteY5-2926" fmla="*/ 6102 h 36700"/>
                <a:gd name="connsiteX6-2927" fmla="*/ 12987 w 21600"/>
                <a:gd name="connsiteY6-2928" fmla="*/ 36700 h 36700"/>
                <a:gd name="connsiteX7-2929" fmla="*/ 10383 w 21600"/>
                <a:gd name="connsiteY7-2930" fmla="*/ 8683 h 36700"/>
                <a:gd name="connsiteX8-2931" fmla="*/ 8227 w 21600"/>
                <a:gd name="connsiteY8-2932" fmla="*/ 20971 h 36700"/>
                <a:gd name="connsiteX9-2933" fmla="*/ 6094 w 21600"/>
                <a:gd name="connsiteY9-2934" fmla="*/ 8137 h 36700"/>
                <a:gd name="connsiteX10-2935" fmla="*/ 3619 w 21600"/>
                <a:gd name="connsiteY10-2936" fmla="*/ 21512 h 36700"/>
                <a:gd name="connsiteX11-2937" fmla="*/ 0 w 21600"/>
                <a:gd name="connsiteY11-2938" fmla="*/ 0 h 36700"/>
                <a:gd name="connsiteX0-2939" fmla="*/ 0 w 21600"/>
                <a:gd name="connsiteY0-2940" fmla="*/ 0 h 36700"/>
                <a:gd name="connsiteX1-2941" fmla="*/ 21600 w 21600"/>
                <a:gd name="connsiteY1-2942" fmla="*/ 0 h 36700"/>
                <a:gd name="connsiteX2-2943" fmla="*/ 20012 w 21600"/>
                <a:gd name="connsiteY2-2944" fmla="*/ 11976 h 36700"/>
                <a:gd name="connsiteX3-2945" fmla="*/ 18941 w 21600"/>
                <a:gd name="connsiteY3-2946" fmla="*/ 4757 h 36700"/>
                <a:gd name="connsiteX4-2947" fmla="*/ 17662 w 21600"/>
                <a:gd name="connsiteY4-2948" fmla="*/ 25881 h 36700"/>
                <a:gd name="connsiteX5-2949" fmla="*/ 15728 w 21600"/>
                <a:gd name="connsiteY5-2950" fmla="*/ 6102 h 36700"/>
                <a:gd name="connsiteX6-2951" fmla="*/ 12987 w 21600"/>
                <a:gd name="connsiteY6-2952" fmla="*/ 36700 h 36700"/>
                <a:gd name="connsiteX7-2953" fmla="*/ 10383 w 21600"/>
                <a:gd name="connsiteY7-2954" fmla="*/ 8683 h 36700"/>
                <a:gd name="connsiteX8-2955" fmla="*/ 8227 w 21600"/>
                <a:gd name="connsiteY8-2956" fmla="*/ 20971 h 36700"/>
                <a:gd name="connsiteX9-2957" fmla="*/ 6094 w 21600"/>
                <a:gd name="connsiteY9-2958" fmla="*/ 8137 h 36700"/>
                <a:gd name="connsiteX10-2959" fmla="*/ 3619 w 21600"/>
                <a:gd name="connsiteY10-2960" fmla="*/ 21512 h 36700"/>
                <a:gd name="connsiteX11-2961" fmla="*/ 0 w 21600"/>
                <a:gd name="connsiteY11-2962" fmla="*/ 0 h 36700"/>
                <a:gd name="connsiteX0-2963" fmla="*/ 0 w 21600"/>
                <a:gd name="connsiteY0-2964" fmla="*/ 0 h 36700"/>
                <a:gd name="connsiteX1-2965" fmla="*/ 21600 w 21600"/>
                <a:gd name="connsiteY1-2966" fmla="*/ 0 h 36700"/>
                <a:gd name="connsiteX2-2967" fmla="*/ 20012 w 21600"/>
                <a:gd name="connsiteY2-2968" fmla="*/ 11976 h 36700"/>
                <a:gd name="connsiteX3-2969" fmla="*/ 18941 w 21600"/>
                <a:gd name="connsiteY3-2970" fmla="*/ 4757 h 36700"/>
                <a:gd name="connsiteX4-2971" fmla="*/ 17662 w 21600"/>
                <a:gd name="connsiteY4-2972" fmla="*/ 25881 h 36700"/>
                <a:gd name="connsiteX5-2973" fmla="*/ 15728 w 21600"/>
                <a:gd name="connsiteY5-2974" fmla="*/ 6102 h 36700"/>
                <a:gd name="connsiteX6-2975" fmla="*/ 12987 w 21600"/>
                <a:gd name="connsiteY6-2976" fmla="*/ 36700 h 36700"/>
                <a:gd name="connsiteX7-2977" fmla="*/ 10383 w 21600"/>
                <a:gd name="connsiteY7-2978" fmla="*/ 8683 h 36700"/>
                <a:gd name="connsiteX8-2979" fmla="*/ 8227 w 21600"/>
                <a:gd name="connsiteY8-2980" fmla="*/ 20971 h 36700"/>
                <a:gd name="connsiteX9-2981" fmla="*/ 6094 w 21600"/>
                <a:gd name="connsiteY9-2982" fmla="*/ 8137 h 36700"/>
                <a:gd name="connsiteX10-2983" fmla="*/ 3619 w 21600"/>
                <a:gd name="connsiteY10-2984" fmla="*/ 21512 h 36700"/>
                <a:gd name="connsiteX11-2985" fmla="*/ 0 w 21600"/>
                <a:gd name="connsiteY11-2986" fmla="*/ 0 h 36700"/>
                <a:gd name="connsiteX0-2987" fmla="*/ 0 w 21600"/>
                <a:gd name="connsiteY0-2988" fmla="*/ 0 h 36700"/>
                <a:gd name="connsiteX1-2989" fmla="*/ 21600 w 21600"/>
                <a:gd name="connsiteY1-2990" fmla="*/ 0 h 36700"/>
                <a:gd name="connsiteX2-2991" fmla="*/ 20012 w 21600"/>
                <a:gd name="connsiteY2-2992" fmla="*/ 11976 h 36700"/>
                <a:gd name="connsiteX3-2993" fmla="*/ 18941 w 21600"/>
                <a:gd name="connsiteY3-2994" fmla="*/ 4757 h 36700"/>
                <a:gd name="connsiteX4-2995" fmla="*/ 17662 w 21600"/>
                <a:gd name="connsiteY4-2996" fmla="*/ 25881 h 36700"/>
                <a:gd name="connsiteX5-2997" fmla="*/ 15458 w 21600"/>
                <a:gd name="connsiteY5-2998" fmla="*/ 6102 h 36700"/>
                <a:gd name="connsiteX6-2999" fmla="*/ 12987 w 21600"/>
                <a:gd name="connsiteY6-3000" fmla="*/ 36700 h 36700"/>
                <a:gd name="connsiteX7-3001" fmla="*/ 10383 w 21600"/>
                <a:gd name="connsiteY7-3002" fmla="*/ 8683 h 36700"/>
                <a:gd name="connsiteX8-3003" fmla="*/ 8227 w 21600"/>
                <a:gd name="connsiteY8-3004" fmla="*/ 20971 h 36700"/>
                <a:gd name="connsiteX9-3005" fmla="*/ 6094 w 21600"/>
                <a:gd name="connsiteY9-3006" fmla="*/ 8137 h 36700"/>
                <a:gd name="connsiteX10-3007" fmla="*/ 3619 w 21600"/>
                <a:gd name="connsiteY10-3008" fmla="*/ 21512 h 36700"/>
                <a:gd name="connsiteX11-3009" fmla="*/ 0 w 21600"/>
                <a:gd name="connsiteY11-3010" fmla="*/ 0 h 36700"/>
                <a:gd name="connsiteX0-3011" fmla="*/ 0 w 21600"/>
                <a:gd name="connsiteY0-3012" fmla="*/ 0 h 36700"/>
                <a:gd name="connsiteX1-3013" fmla="*/ 21600 w 21600"/>
                <a:gd name="connsiteY1-3014" fmla="*/ 0 h 36700"/>
                <a:gd name="connsiteX2-3015" fmla="*/ 20012 w 21600"/>
                <a:gd name="connsiteY2-3016" fmla="*/ 11976 h 36700"/>
                <a:gd name="connsiteX3-3017" fmla="*/ 18941 w 21600"/>
                <a:gd name="connsiteY3-3018" fmla="*/ 4757 h 36700"/>
                <a:gd name="connsiteX4-3019" fmla="*/ 17662 w 21600"/>
                <a:gd name="connsiteY4-3020" fmla="*/ 25881 h 36700"/>
                <a:gd name="connsiteX5-3021" fmla="*/ 15458 w 21600"/>
                <a:gd name="connsiteY5-3022" fmla="*/ 6102 h 36700"/>
                <a:gd name="connsiteX6-3023" fmla="*/ 12987 w 21600"/>
                <a:gd name="connsiteY6-3024" fmla="*/ 36700 h 36700"/>
                <a:gd name="connsiteX7-3025" fmla="*/ 10383 w 21600"/>
                <a:gd name="connsiteY7-3026" fmla="*/ 8683 h 36700"/>
                <a:gd name="connsiteX8-3027" fmla="*/ 8227 w 21600"/>
                <a:gd name="connsiteY8-3028" fmla="*/ 20971 h 36700"/>
                <a:gd name="connsiteX9-3029" fmla="*/ 6094 w 21600"/>
                <a:gd name="connsiteY9-3030" fmla="*/ 8137 h 36700"/>
                <a:gd name="connsiteX10-3031" fmla="*/ 3619 w 21600"/>
                <a:gd name="connsiteY10-3032" fmla="*/ 21512 h 36700"/>
                <a:gd name="connsiteX11-3033" fmla="*/ 0 w 21600"/>
                <a:gd name="connsiteY11-3034" fmla="*/ 0 h 36700"/>
                <a:gd name="connsiteX0-3035" fmla="*/ 0 w 21600"/>
                <a:gd name="connsiteY0-3036" fmla="*/ 0 h 36700"/>
                <a:gd name="connsiteX1-3037" fmla="*/ 21600 w 21600"/>
                <a:gd name="connsiteY1-3038" fmla="*/ 0 h 36700"/>
                <a:gd name="connsiteX2-3039" fmla="*/ 20012 w 21600"/>
                <a:gd name="connsiteY2-3040" fmla="*/ 11976 h 36700"/>
                <a:gd name="connsiteX3-3041" fmla="*/ 18941 w 21600"/>
                <a:gd name="connsiteY3-3042" fmla="*/ 4757 h 36700"/>
                <a:gd name="connsiteX4-3043" fmla="*/ 17512 w 21600"/>
                <a:gd name="connsiteY4-3044" fmla="*/ 25881 h 36700"/>
                <a:gd name="connsiteX5-3045" fmla="*/ 15458 w 21600"/>
                <a:gd name="connsiteY5-3046" fmla="*/ 6102 h 36700"/>
                <a:gd name="connsiteX6-3047" fmla="*/ 12987 w 21600"/>
                <a:gd name="connsiteY6-3048" fmla="*/ 36700 h 36700"/>
                <a:gd name="connsiteX7-3049" fmla="*/ 10383 w 21600"/>
                <a:gd name="connsiteY7-3050" fmla="*/ 8683 h 36700"/>
                <a:gd name="connsiteX8-3051" fmla="*/ 8227 w 21600"/>
                <a:gd name="connsiteY8-3052" fmla="*/ 20971 h 36700"/>
                <a:gd name="connsiteX9-3053" fmla="*/ 6094 w 21600"/>
                <a:gd name="connsiteY9-3054" fmla="*/ 8137 h 36700"/>
                <a:gd name="connsiteX10-3055" fmla="*/ 3619 w 21600"/>
                <a:gd name="connsiteY10-3056" fmla="*/ 21512 h 36700"/>
                <a:gd name="connsiteX11-3057" fmla="*/ 0 w 21600"/>
                <a:gd name="connsiteY11-3058" fmla="*/ 0 h 36700"/>
                <a:gd name="connsiteX0-3059" fmla="*/ 0 w 21600"/>
                <a:gd name="connsiteY0-3060" fmla="*/ 0 h 36700"/>
                <a:gd name="connsiteX1-3061" fmla="*/ 21600 w 21600"/>
                <a:gd name="connsiteY1-3062" fmla="*/ 0 h 36700"/>
                <a:gd name="connsiteX2-3063" fmla="*/ 20012 w 21600"/>
                <a:gd name="connsiteY2-3064" fmla="*/ 11976 h 36700"/>
                <a:gd name="connsiteX3-3065" fmla="*/ 18941 w 21600"/>
                <a:gd name="connsiteY3-3066" fmla="*/ 4757 h 36700"/>
                <a:gd name="connsiteX4-3067" fmla="*/ 17512 w 21600"/>
                <a:gd name="connsiteY4-3068" fmla="*/ 25881 h 36700"/>
                <a:gd name="connsiteX5-3069" fmla="*/ 15458 w 21600"/>
                <a:gd name="connsiteY5-3070" fmla="*/ 6102 h 36700"/>
                <a:gd name="connsiteX6-3071" fmla="*/ 12987 w 21600"/>
                <a:gd name="connsiteY6-3072" fmla="*/ 36700 h 36700"/>
                <a:gd name="connsiteX7-3073" fmla="*/ 10383 w 21600"/>
                <a:gd name="connsiteY7-3074" fmla="*/ 8683 h 36700"/>
                <a:gd name="connsiteX8-3075" fmla="*/ 8227 w 21600"/>
                <a:gd name="connsiteY8-3076" fmla="*/ 20971 h 36700"/>
                <a:gd name="connsiteX9-3077" fmla="*/ 6094 w 21600"/>
                <a:gd name="connsiteY9-3078" fmla="*/ 8137 h 36700"/>
                <a:gd name="connsiteX10-3079" fmla="*/ 3619 w 21600"/>
                <a:gd name="connsiteY10-3080" fmla="*/ 21512 h 36700"/>
                <a:gd name="connsiteX11-3081" fmla="*/ 0 w 21600"/>
                <a:gd name="connsiteY11-3082" fmla="*/ 0 h 36700"/>
                <a:gd name="connsiteX0-3083" fmla="*/ 0 w 21600"/>
                <a:gd name="connsiteY0-3084" fmla="*/ 0 h 36700"/>
                <a:gd name="connsiteX1-3085" fmla="*/ 21600 w 21600"/>
                <a:gd name="connsiteY1-3086" fmla="*/ 0 h 36700"/>
                <a:gd name="connsiteX2-3087" fmla="*/ 20012 w 21600"/>
                <a:gd name="connsiteY2-3088" fmla="*/ 11976 h 36700"/>
                <a:gd name="connsiteX3-3089" fmla="*/ 18941 w 21600"/>
                <a:gd name="connsiteY3-3090" fmla="*/ 4757 h 36700"/>
                <a:gd name="connsiteX4-3091" fmla="*/ 17272 w 21600"/>
                <a:gd name="connsiteY4-3092" fmla="*/ 25881 h 36700"/>
                <a:gd name="connsiteX5-3093" fmla="*/ 15458 w 21600"/>
                <a:gd name="connsiteY5-3094" fmla="*/ 6102 h 36700"/>
                <a:gd name="connsiteX6-3095" fmla="*/ 12987 w 21600"/>
                <a:gd name="connsiteY6-3096" fmla="*/ 36700 h 36700"/>
                <a:gd name="connsiteX7-3097" fmla="*/ 10383 w 21600"/>
                <a:gd name="connsiteY7-3098" fmla="*/ 8683 h 36700"/>
                <a:gd name="connsiteX8-3099" fmla="*/ 8227 w 21600"/>
                <a:gd name="connsiteY8-3100" fmla="*/ 20971 h 36700"/>
                <a:gd name="connsiteX9-3101" fmla="*/ 6094 w 21600"/>
                <a:gd name="connsiteY9-3102" fmla="*/ 8137 h 36700"/>
                <a:gd name="connsiteX10-3103" fmla="*/ 3619 w 21600"/>
                <a:gd name="connsiteY10-3104" fmla="*/ 21512 h 36700"/>
                <a:gd name="connsiteX11-3105" fmla="*/ 0 w 21600"/>
                <a:gd name="connsiteY11-3106" fmla="*/ 0 h 36700"/>
                <a:gd name="connsiteX0-3107" fmla="*/ 0 w 21600"/>
                <a:gd name="connsiteY0-3108" fmla="*/ 0 h 36700"/>
                <a:gd name="connsiteX1-3109" fmla="*/ 21600 w 21600"/>
                <a:gd name="connsiteY1-3110" fmla="*/ 0 h 36700"/>
                <a:gd name="connsiteX2-3111" fmla="*/ 20073 w 21600"/>
                <a:gd name="connsiteY2-3112" fmla="*/ 30027 h 36700"/>
                <a:gd name="connsiteX3-3113" fmla="*/ 18941 w 21600"/>
                <a:gd name="connsiteY3-3114" fmla="*/ 4757 h 36700"/>
                <a:gd name="connsiteX4-3115" fmla="*/ 17272 w 21600"/>
                <a:gd name="connsiteY4-3116" fmla="*/ 25881 h 36700"/>
                <a:gd name="connsiteX5-3117" fmla="*/ 15458 w 21600"/>
                <a:gd name="connsiteY5-3118" fmla="*/ 6102 h 36700"/>
                <a:gd name="connsiteX6-3119" fmla="*/ 12987 w 21600"/>
                <a:gd name="connsiteY6-3120" fmla="*/ 36700 h 36700"/>
                <a:gd name="connsiteX7-3121" fmla="*/ 10383 w 21600"/>
                <a:gd name="connsiteY7-3122" fmla="*/ 8683 h 36700"/>
                <a:gd name="connsiteX8-3123" fmla="*/ 8227 w 21600"/>
                <a:gd name="connsiteY8-3124" fmla="*/ 20971 h 36700"/>
                <a:gd name="connsiteX9-3125" fmla="*/ 6094 w 21600"/>
                <a:gd name="connsiteY9-3126" fmla="*/ 8137 h 36700"/>
                <a:gd name="connsiteX10-3127" fmla="*/ 3619 w 21600"/>
                <a:gd name="connsiteY10-3128" fmla="*/ 21512 h 36700"/>
                <a:gd name="connsiteX11-3129" fmla="*/ 0 w 21600"/>
                <a:gd name="connsiteY11-3130" fmla="*/ 0 h 36700"/>
                <a:gd name="connsiteX0-3131" fmla="*/ 0 w 21600"/>
                <a:gd name="connsiteY0-3132" fmla="*/ 0 h 41529"/>
                <a:gd name="connsiteX1-3133" fmla="*/ 21600 w 21600"/>
                <a:gd name="connsiteY1-3134" fmla="*/ 0 h 41529"/>
                <a:gd name="connsiteX2-3135" fmla="*/ 20297 w 21600"/>
                <a:gd name="connsiteY2-3136" fmla="*/ 41529 h 41529"/>
                <a:gd name="connsiteX3-3137" fmla="*/ 18941 w 21600"/>
                <a:gd name="connsiteY3-3138" fmla="*/ 4757 h 41529"/>
                <a:gd name="connsiteX4-3139" fmla="*/ 17272 w 21600"/>
                <a:gd name="connsiteY4-3140" fmla="*/ 25881 h 41529"/>
                <a:gd name="connsiteX5-3141" fmla="*/ 15458 w 21600"/>
                <a:gd name="connsiteY5-3142" fmla="*/ 6102 h 41529"/>
                <a:gd name="connsiteX6-3143" fmla="*/ 12987 w 21600"/>
                <a:gd name="connsiteY6-3144" fmla="*/ 36700 h 41529"/>
                <a:gd name="connsiteX7-3145" fmla="*/ 10383 w 21600"/>
                <a:gd name="connsiteY7-3146" fmla="*/ 8683 h 41529"/>
                <a:gd name="connsiteX8-3147" fmla="*/ 8227 w 21600"/>
                <a:gd name="connsiteY8-3148" fmla="*/ 20971 h 41529"/>
                <a:gd name="connsiteX9-3149" fmla="*/ 6094 w 21600"/>
                <a:gd name="connsiteY9-3150" fmla="*/ 8137 h 41529"/>
                <a:gd name="connsiteX10-3151" fmla="*/ 3619 w 21600"/>
                <a:gd name="connsiteY10-3152" fmla="*/ 21512 h 41529"/>
                <a:gd name="connsiteX11-3153" fmla="*/ 0 w 21600"/>
                <a:gd name="connsiteY11-3154" fmla="*/ 0 h 41529"/>
                <a:gd name="connsiteX0-3155" fmla="*/ 0 w 21600"/>
                <a:gd name="connsiteY0-3156" fmla="*/ 0 h 41529"/>
                <a:gd name="connsiteX1-3157" fmla="*/ 21600 w 21600"/>
                <a:gd name="connsiteY1-3158" fmla="*/ 0 h 41529"/>
                <a:gd name="connsiteX2-3159" fmla="*/ 20297 w 21600"/>
                <a:gd name="connsiteY2-3160" fmla="*/ 41529 h 41529"/>
                <a:gd name="connsiteX3-3161" fmla="*/ 18941 w 21600"/>
                <a:gd name="connsiteY3-3162" fmla="*/ 4757 h 41529"/>
                <a:gd name="connsiteX4-3163" fmla="*/ 17272 w 21600"/>
                <a:gd name="connsiteY4-3164" fmla="*/ 25881 h 41529"/>
                <a:gd name="connsiteX5-3165" fmla="*/ 15458 w 21600"/>
                <a:gd name="connsiteY5-3166" fmla="*/ 6102 h 41529"/>
                <a:gd name="connsiteX6-3167" fmla="*/ 12465 w 21600"/>
                <a:gd name="connsiteY6-3168" fmla="*/ 34400 h 41529"/>
                <a:gd name="connsiteX7-3169" fmla="*/ 10383 w 21600"/>
                <a:gd name="connsiteY7-3170" fmla="*/ 8683 h 41529"/>
                <a:gd name="connsiteX8-3171" fmla="*/ 8227 w 21600"/>
                <a:gd name="connsiteY8-3172" fmla="*/ 20971 h 41529"/>
                <a:gd name="connsiteX9-3173" fmla="*/ 6094 w 21600"/>
                <a:gd name="connsiteY9-3174" fmla="*/ 8137 h 41529"/>
                <a:gd name="connsiteX10-3175" fmla="*/ 3619 w 21600"/>
                <a:gd name="connsiteY10-3176" fmla="*/ 21512 h 41529"/>
                <a:gd name="connsiteX11-3177" fmla="*/ 0 w 21600"/>
                <a:gd name="connsiteY11-3178" fmla="*/ 0 h 41529"/>
                <a:gd name="connsiteX0-3179" fmla="*/ 0 w 21600"/>
                <a:gd name="connsiteY0-3180" fmla="*/ 0 h 41529"/>
                <a:gd name="connsiteX1-3181" fmla="*/ 21600 w 21600"/>
                <a:gd name="connsiteY1-3182" fmla="*/ 0 h 41529"/>
                <a:gd name="connsiteX2-3183" fmla="*/ 20297 w 21600"/>
                <a:gd name="connsiteY2-3184" fmla="*/ 41529 h 41529"/>
                <a:gd name="connsiteX3-3185" fmla="*/ 18941 w 21600"/>
                <a:gd name="connsiteY3-3186" fmla="*/ 4757 h 41529"/>
                <a:gd name="connsiteX4-3187" fmla="*/ 17272 w 21600"/>
                <a:gd name="connsiteY4-3188" fmla="*/ 25881 h 41529"/>
                <a:gd name="connsiteX5-3189" fmla="*/ 15458 w 21600"/>
                <a:gd name="connsiteY5-3190" fmla="*/ 6102 h 41529"/>
                <a:gd name="connsiteX6-3191" fmla="*/ 12465 w 21600"/>
                <a:gd name="connsiteY6-3192" fmla="*/ 34400 h 41529"/>
                <a:gd name="connsiteX7-3193" fmla="*/ 9982 w 21600"/>
                <a:gd name="connsiteY7-3194" fmla="*/ 8683 h 41529"/>
                <a:gd name="connsiteX8-3195" fmla="*/ 8227 w 21600"/>
                <a:gd name="connsiteY8-3196" fmla="*/ 20971 h 41529"/>
                <a:gd name="connsiteX9-3197" fmla="*/ 6094 w 21600"/>
                <a:gd name="connsiteY9-3198" fmla="*/ 8137 h 41529"/>
                <a:gd name="connsiteX10-3199" fmla="*/ 3619 w 21600"/>
                <a:gd name="connsiteY10-3200" fmla="*/ 21512 h 41529"/>
                <a:gd name="connsiteX11-3201" fmla="*/ 0 w 21600"/>
                <a:gd name="connsiteY11-3202" fmla="*/ 0 h 41529"/>
                <a:gd name="connsiteX0-3203" fmla="*/ 0 w 21600"/>
                <a:gd name="connsiteY0-3204" fmla="*/ 0 h 41529"/>
                <a:gd name="connsiteX1-3205" fmla="*/ 21600 w 21600"/>
                <a:gd name="connsiteY1-3206" fmla="*/ 0 h 41529"/>
                <a:gd name="connsiteX2-3207" fmla="*/ 20297 w 21600"/>
                <a:gd name="connsiteY2-3208" fmla="*/ 41529 h 41529"/>
                <a:gd name="connsiteX3-3209" fmla="*/ 18941 w 21600"/>
                <a:gd name="connsiteY3-3210" fmla="*/ 4757 h 41529"/>
                <a:gd name="connsiteX4-3211" fmla="*/ 17272 w 21600"/>
                <a:gd name="connsiteY4-3212" fmla="*/ 25881 h 41529"/>
                <a:gd name="connsiteX5-3213" fmla="*/ 15458 w 21600"/>
                <a:gd name="connsiteY5-3214" fmla="*/ 6102 h 41529"/>
                <a:gd name="connsiteX6-3215" fmla="*/ 12465 w 21600"/>
                <a:gd name="connsiteY6-3216" fmla="*/ 34400 h 41529"/>
                <a:gd name="connsiteX7-3217" fmla="*/ 9982 w 21600"/>
                <a:gd name="connsiteY7-3218" fmla="*/ 8683 h 41529"/>
                <a:gd name="connsiteX8-3219" fmla="*/ 8087 w 21600"/>
                <a:gd name="connsiteY8-3220" fmla="*/ 26722 h 41529"/>
                <a:gd name="connsiteX9-3221" fmla="*/ 6094 w 21600"/>
                <a:gd name="connsiteY9-3222" fmla="*/ 8137 h 41529"/>
                <a:gd name="connsiteX10-3223" fmla="*/ 3619 w 21600"/>
                <a:gd name="connsiteY10-3224" fmla="*/ 21512 h 41529"/>
                <a:gd name="connsiteX11-3225" fmla="*/ 0 w 21600"/>
                <a:gd name="connsiteY11-3226" fmla="*/ 0 h 41529"/>
                <a:gd name="connsiteX0-3227" fmla="*/ 0 w 21600"/>
                <a:gd name="connsiteY0-3228" fmla="*/ 0 h 41529"/>
                <a:gd name="connsiteX1-3229" fmla="*/ 21600 w 21600"/>
                <a:gd name="connsiteY1-3230" fmla="*/ 0 h 41529"/>
                <a:gd name="connsiteX2-3231" fmla="*/ 20297 w 21600"/>
                <a:gd name="connsiteY2-3232" fmla="*/ 41529 h 41529"/>
                <a:gd name="connsiteX3-3233" fmla="*/ 18941 w 21600"/>
                <a:gd name="connsiteY3-3234" fmla="*/ 4757 h 41529"/>
                <a:gd name="connsiteX4-3235" fmla="*/ 17272 w 21600"/>
                <a:gd name="connsiteY4-3236" fmla="*/ 25881 h 41529"/>
                <a:gd name="connsiteX5-3237" fmla="*/ 15458 w 21600"/>
                <a:gd name="connsiteY5-3238" fmla="*/ 6102 h 41529"/>
                <a:gd name="connsiteX6-3239" fmla="*/ 12465 w 21600"/>
                <a:gd name="connsiteY6-3240" fmla="*/ 34400 h 41529"/>
                <a:gd name="connsiteX7-3241" fmla="*/ 9982 w 21600"/>
                <a:gd name="connsiteY7-3242" fmla="*/ 8683 h 41529"/>
                <a:gd name="connsiteX8-3243" fmla="*/ 8087 w 21600"/>
                <a:gd name="connsiteY8-3244" fmla="*/ 26722 h 41529"/>
                <a:gd name="connsiteX9-3245" fmla="*/ 6094 w 21600"/>
                <a:gd name="connsiteY9-3246" fmla="*/ 8137 h 41529"/>
                <a:gd name="connsiteX10-3247" fmla="*/ 3360 w 21600"/>
                <a:gd name="connsiteY10-3248" fmla="*/ 16337 h 41529"/>
                <a:gd name="connsiteX11-3249" fmla="*/ 0 w 21600"/>
                <a:gd name="connsiteY11-3250" fmla="*/ 0 h 41529"/>
                <a:gd name="connsiteX0-3251" fmla="*/ 0 w 21600"/>
                <a:gd name="connsiteY0-3252" fmla="*/ 0 h 42644"/>
                <a:gd name="connsiteX1-3253" fmla="*/ 21600 w 21600"/>
                <a:gd name="connsiteY1-3254" fmla="*/ 0 h 42644"/>
                <a:gd name="connsiteX2-3255" fmla="*/ 20297 w 21600"/>
                <a:gd name="connsiteY2-3256" fmla="*/ 41529 h 42644"/>
                <a:gd name="connsiteX3-3257" fmla="*/ 18941 w 21600"/>
                <a:gd name="connsiteY3-3258" fmla="*/ 4757 h 42644"/>
                <a:gd name="connsiteX4-3259" fmla="*/ 17272 w 21600"/>
                <a:gd name="connsiteY4-3260" fmla="*/ 25881 h 42644"/>
                <a:gd name="connsiteX5-3261" fmla="*/ 15458 w 21600"/>
                <a:gd name="connsiteY5-3262" fmla="*/ 6102 h 42644"/>
                <a:gd name="connsiteX6-3263" fmla="*/ 12465 w 21600"/>
                <a:gd name="connsiteY6-3264" fmla="*/ 34400 h 42644"/>
                <a:gd name="connsiteX7-3265" fmla="*/ 9982 w 21600"/>
                <a:gd name="connsiteY7-3266" fmla="*/ 8683 h 42644"/>
                <a:gd name="connsiteX8-3267" fmla="*/ 8035 w 21600"/>
                <a:gd name="connsiteY8-3268" fmla="*/ 42644 h 42644"/>
                <a:gd name="connsiteX9-3269" fmla="*/ 6094 w 21600"/>
                <a:gd name="connsiteY9-3270" fmla="*/ 8137 h 42644"/>
                <a:gd name="connsiteX10-3271" fmla="*/ 3360 w 21600"/>
                <a:gd name="connsiteY10-3272" fmla="*/ 16337 h 42644"/>
                <a:gd name="connsiteX11-3273" fmla="*/ 0 w 21600"/>
                <a:gd name="connsiteY11-3274" fmla="*/ 0 h 42644"/>
                <a:gd name="connsiteX0-3275" fmla="*/ 0 w 21600"/>
                <a:gd name="connsiteY0-3276" fmla="*/ 0 h 42644"/>
                <a:gd name="connsiteX1-3277" fmla="*/ 21600 w 21600"/>
                <a:gd name="connsiteY1-3278" fmla="*/ 0 h 42644"/>
                <a:gd name="connsiteX2-3279" fmla="*/ 20297 w 21600"/>
                <a:gd name="connsiteY2-3280" fmla="*/ 41529 h 42644"/>
                <a:gd name="connsiteX3-3281" fmla="*/ 18941 w 21600"/>
                <a:gd name="connsiteY3-3282" fmla="*/ 4757 h 42644"/>
                <a:gd name="connsiteX4-3283" fmla="*/ 17272 w 21600"/>
                <a:gd name="connsiteY4-3284" fmla="*/ 25881 h 42644"/>
                <a:gd name="connsiteX5-3285" fmla="*/ 15458 w 21600"/>
                <a:gd name="connsiteY5-3286" fmla="*/ 6102 h 42644"/>
                <a:gd name="connsiteX6-3287" fmla="*/ 12465 w 21600"/>
                <a:gd name="connsiteY6-3288" fmla="*/ 22856 h 42644"/>
                <a:gd name="connsiteX7-3289" fmla="*/ 9982 w 21600"/>
                <a:gd name="connsiteY7-3290" fmla="*/ 8683 h 42644"/>
                <a:gd name="connsiteX8-3291" fmla="*/ 8035 w 21600"/>
                <a:gd name="connsiteY8-3292" fmla="*/ 42644 h 42644"/>
                <a:gd name="connsiteX9-3293" fmla="*/ 6094 w 21600"/>
                <a:gd name="connsiteY9-3294" fmla="*/ 8137 h 42644"/>
                <a:gd name="connsiteX10-3295" fmla="*/ 3360 w 21600"/>
                <a:gd name="connsiteY10-3296" fmla="*/ 16337 h 42644"/>
                <a:gd name="connsiteX11-3297" fmla="*/ 0 w 21600"/>
                <a:gd name="connsiteY11-3298" fmla="*/ 0 h 42644"/>
                <a:gd name="connsiteX0-3299" fmla="*/ 0 w 21600"/>
                <a:gd name="connsiteY0-3300" fmla="*/ 0 h 42644"/>
                <a:gd name="connsiteX1-3301" fmla="*/ 21600 w 21600"/>
                <a:gd name="connsiteY1-3302" fmla="*/ 0 h 42644"/>
                <a:gd name="connsiteX2-3303" fmla="*/ 20297 w 21600"/>
                <a:gd name="connsiteY2-3304" fmla="*/ 41529 h 42644"/>
                <a:gd name="connsiteX3-3305" fmla="*/ 18941 w 21600"/>
                <a:gd name="connsiteY3-3306" fmla="*/ 4757 h 42644"/>
                <a:gd name="connsiteX4-3307" fmla="*/ 17116 w 21600"/>
                <a:gd name="connsiteY4-3308" fmla="*/ 41405 h 42644"/>
                <a:gd name="connsiteX5-3309" fmla="*/ 15458 w 21600"/>
                <a:gd name="connsiteY5-3310" fmla="*/ 6102 h 42644"/>
                <a:gd name="connsiteX6-3311" fmla="*/ 12465 w 21600"/>
                <a:gd name="connsiteY6-3312" fmla="*/ 22856 h 42644"/>
                <a:gd name="connsiteX7-3313" fmla="*/ 9982 w 21600"/>
                <a:gd name="connsiteY7-3314" fmla="*/ 8683 h 42644"/>
                <a:gd name="connsiteX8-3315" fmla="*/ 8035 w 21600"/>
                <a:gd name="connsiteY8-3316" fmla="*/ 42644 h 42644"/>
                <a:gd name="connsiteX9-3317" fmla="*/ 6094 w 21600"/>
                <a:gd name="connsiteY9-3318" fmla="*/ 8137 h 42644"/>
                <a:gd name="connsiteX10-3319" fmla="*/ 3360 w 21600"/>
                <a:gd name="connsiteY10-3320" fmla="*/ 16337 h 42644"/>
                <a:gd name="connsiteX11-3321" fmla="*/ 0 w 21600"/>
                <a:gd name="connsiteY11-3322" fmla="*/ 0 h 42644"/>
                <a:gd name="connsiteX0-3323" fmla="*/ 0 w 21600"/>
                <a:gd name="connsiteY0-3324" fmla="*/ 0 h 42644"/>
                <a:gd name="connsiteX1-3325" fmla="*/ 21600 w 21600"/>
                <a:gd name="connsiteY1-3326" fmla="*/ 0 h 42644"/>
                <a:gd name="connsiteX2-3327" fmla="*/ 20245 w 21600"/>
                <a:gd name="connsiteY2-3328" fmla="*/ 25607 h 42644"/>
                <a:gd name="connsiteX3-3329" fmla="*/ 18941 w 21600"/>
                <a:gd name="connsiteY3-3330" fmla="*/ 4757 h 42644"/>
                <a:gd name="connsiteX4-3331" fmla="*/ 17116 w 21600"/>
                <a:gd name="connsiteY4-3332" fmla="*/ 41405 h 42644"/>
                <a:gd name="connsiteX5-3333" fmla="*/ 15458 w 21600"/>
                <a:gd name="connsiteY5-3334" fmla="*/ 6102 h 42644"/>
                <a:gd name="connsiteX6-3335" fmla="*/ 12465 w 21600"/>
                <a:gd name="connsiteY6-3336" fmla="*/ 22856 h 42644"/>
                <a:gd name="connsiteX7-3337" fmla="*/ 9982 w 21600"/>
                <a:gd name="connsiteY7-3338" fmla="*/ 8683 h 42644"/>
                <a:gd name="connsiteX8-3339" fmla="*/ 8035 w 21600"/>
                <a:gd name="connsiteY8-3340" fmla="*/ 42644 h 42644"/>
                <a:gd name="connsiteX9-3341" fmla="*/ 6094 w 21600"/>
                <a:gd name="connsiteY9-3342" fmla="*/ 8137 h 42644"/>
                <a:gd name="connsiteX10-3343" fmla="*/ 3360 w 21600"/>
                <a:gd name="connsiteY10-3344" fmla="*/ 16337 h 42644"/>
                <a:gd name="connsiteX11-3345" fmla="*/ 0 w 21600"/>
                <a:gd name="connsiteY11-3346" fmla="*/ 0 h 4264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79" y="connsiteY7-80"/>
                </a:cxn>
                <a:cxn ang="0">
                  <a:pos x="connsiteX8-129" y="connsiteY8-130"/>
                </a:cxn>
                <a:cxn ang="0">
                  <a:pos x="connsiteX9-239" y="connsiteY9-240"/>
                </a:cxn>
                <a:cxn ang="0">
                  <a:pos x="connsiteX10-681" y="connsiteY10-682"/>
                </a:cxn>
                <a:cxn ang="0">
                  <a:pos x="connsiteX11-1233" y="connsiteY11-1234"/>
                </a:cxn>
              </a:cxnLst>
              <a:rect l="l" t="t" r="r" b="b"/>
              <a:pathLst>
                <a:path w="21600" h="42644">
                  <a:moveTo>
                    <a:pt x="0" y="0"/>
                  </a:moveTo>
                  <a:lnTo>
                    <a:pt x="21600" y="0"/>
                  </a:lnTo>
                  <a:cubicBezTo>
                    <a:pt x="20948" y="5287"/>
                    <a:pt x="20755" y="25615"/>
                    <a:pt x="20245" y="25607"/>
                  </a:cubicBezTo>
                  <a:cubicBezTo>
                    <a:pt x="19735" y="25599"/>
                    <a:pt x="19353" y="4735"/>
                    <a:pt x="18941" y="4757"/>
                  </a:cubicBezTo>
                  <a:cubicBezTo>
                    <a:pt x="18491" y="4879"/>
                    <a:pt x="18056" y="41315"/>
                    <a:pt x="17116" y="41405"/>
                  </a:cubicBezTo>
                  <a:cubicBezTo>
                    <a:pt x="16176" y="41495"/>
                    <a:pt x="16233" y="9193"/>
                    <a:pt x="15458" y="6102"/>
                  </a:cubicBezTo>
                  <a:cubicBezTo>
                    <a:pt x="14683" y="3011"/>
                    <a:pt x="13378" y="22426"/>
                    <a:pt x="12465" y="22856"/>
                  </a:cubicBezTo>
                  <a:cubicBezTo>
                    <a:pt x="11552" y="23286"/>
                    <a:pt x="10720" y="5385"/>
                    <a:pt x="9982" y="8683"/>
                  </a:cubicBezTo>
                  <a:cubicBezTo>
                    <a:pt x="9244" y="11981"/>
                    <a:pt x="8683" y="42735"/>
                    <a:pt x="8035" y="42644"/>
                  </a:cubicBezTo>
                  <a:cubicBezTo>
                    <a:pt x="7387" y="42553"/>
                    <a:pt x="6859" y="8300"/>
                    <a:pt x="6094" y="8137"/>
                  </a:cubicBezTo>
                  <a:cubicBezTo>
                    <a:pt x="5050" y="8177"/>
                    <a:pt x="4556" y="16358"/>
                    <a:pt x="3360" y="16337"/>
                  </a:cubicBezTo>
                  <a:cubicBezTo>
                    <a:pt x="2164" y="16316"/>
                    <a:pt x="1562" y="8154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28575"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s-SV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Documento 7"/>
            <p:cNvSpPr>
              <a:spLocks noChangeAspect="1"/>
            </p:cNvSpPr>
            <p:nvPr/>
          </p:nvSpPr>
          <p:spPr bwMode="auto">
            <a:xfrm rot="10800000">
              <a:off x="2058237" y="3448357"/>
              <a:ext cx="7933404" cy="1833661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-1" fmla="*/ 0 w 21600"/>
                <a:gd name="connsiteY0-2" fmla="*/ 0 h 21431"/>
                <a:gd name="connsiteX1-3" fmla="*/ 21600 w 21600"/>
                <a:gd name="connsiteY1-4" fmla="*/ 0 h 21431"/>
                <a:gd name="connsiteX2-5" fmla="*/ 21600 w 21600"/>
                <a:gd name="connsiteY2-6" fmla="*/ 17322 h 21431"/>
                <a:gd name="connsiteX3-7" fmla="*/ 13112 w 21600"/>
                <a:gd name="connsiteY3-8" fmla="*/ 19087 h 21431"/>
                <a:gd name="connsiteX4-9" fmla="*/ 0 w 21600"/>
                <a:gd name="connsiteY4-10" fmla="*/ 20172 h 21431"/>
                <a:gd name="connsiteX5" fmla="*/ 0 w 21600"/>
                <a:gd name="connsiteY5" fmla="*/ 0 h 21431"/>
                <a:gd name="connsiteX0-11" fmla="*/ 0 w 21600"/>
                <a:gd name="connsiteY0-12" fmla="*/ 0 h 21763"/>
                <a:gd name="connsiteX1-13" fmla="*/ 21600 w 21600"/>
                <a:gd name="connsiteY1-14" fmla="*/ 0 h 21763"/>
                <a:gd name="connsiteX2-15" fmla="*/ 21600 w 21600"/>
                <a:gd name="connsiteY2-16" fmla="*/ 17322 h 21763"/>
                <a:gd name="connsiteX3-17" fmla="*/ 13112 w 21600"/>
                <a:gd name="connsiteY3-18" fmla="*/ 19087 h 21763"/>
                <a:gd name="connsiteX4-19" fmla="*/ 7624 w 21600"/>
                <a:gd name="connsiteY4-20" fmla="*/ 20331 h 21763"/>
                <a:gd name="connsiteX5-21" fmla="*/ 0 w 21600"/>
                <a:gd name="connsiteY5-22" fmla="*/ 20172 h 21763"/>
                <a:gd name="connsiteX6" fmla="*/ 0 w 21600"/>
                <a:gd name="connsiteY6" fmla="*/ 0 h 21763"/>
                <a:gd name="connsiteX0-23" fmla="*/ 0 w 21600"/>
                <a:gd name="connsiteY0-24" fmla="*/ 0 h 20784"/>
                <a:gd name="connsiteX1-25" fmla="*/ 21600 w 21600"/>
                <a:gd name="connsiteY1-26" fmla="*/ 0 h 20784"/>
                <a:gd name="connsiteX2-27" fmla="*/ 21600 w 21600"/>
                <a:gd name="connsiteY2-28" fmla="*/ 17322 h 20784"/>
                <a:gd name="connsiteX3-29" fmla="*/ 13112 w 21600"/>
                <a:gd name="connsiteY3-30" fmla="*/ 19087 h 20784"/>
                <a:gd name="connsiteX4-31" fmla="*/ 8031 w 21600"/>
                <a:gd name="connsiteY4-32" fmla="*/ 11624 h 20784"/>
                <a:gd name="connsiteX5-33" fmla="*/ 0 w 21600"/>
                <a:gd name="connsiteY5-34" fmla="*/ 20172 h 20784"/>
                <a:gd name="connsiteX6-35" fmla="*/ 0 w 21600"/>
                <a:gd name="connsiteY6-36" fmla="*/ 0 h 20784"/>
                <a:gd name="connsiteX0-37" fmla="*/ 0 w 21600"/>
                <a:gd name="connsiteY0-38" fmla="*/ 0 h 22607"/>
                <a:gd name="connsiteX1-39" fmla="*/ 21600 w 21600"/>
                <a:gd name="connsiteY1-40" fmla="*/ 0 h 22607"/>
                <a:gd name="connsiteX2-41" fmla="*/ 21600 w 21600"/>
                <a:gd name="connsiteY2-42" fmla="*/ 17322 h 22607"/>
                <a:gd name="connsiteX3-43" fmla="*/ 12528 w 21600"/>
                <a:gd name="connsiteY3-44" fmla="*/ 22592 h 22607"/>
                <a:gd name="connsiteX4-45" fmla="*/ 8031 w 21600"/>
                <a:gd name="connsiteY4-46" fmla="*/ 11624 h 22607"/>
                <a:gd name="connsiteX5-47" fmla="*/ 0 w 21600"/>
                <a:gd name="connsiteY5-48" fmla="*/ 20172 h 22607"/>
                <a:gd name="connsiteX6-49" fmla="*/ 0 w 21600"/>
                <a:gd name="connsiteY6-50" fmla="*/ 0 h 22607"/>
                <a:gd name="connsiteX0-51" fmla="*/ 0 w 21600"/>
                <a:gd name="connsiteY0-52" fmla="*/ 0 h 23153"/>
                <a:gd name="connsiteX1-53" fmla="*/ 21600 w 21600"/>
                <a:gd name="connsiteY1-54" fmla="*/ 0 h 23153"/>
                <a:gd name="connsiteX2-55" fmla="*/ 21600 w 21600"/>
                <a:gd name="connsiteY2-56" fmla="*/ 17322 h 23153"/>
                <a:gd name="connsiteX3-57" fmla="*/ 17560 w 21600"/>
                <a:gd name="connsiteY3-58" fmla="*/ 21122 h 23153"/>
                <a:gd name="connsiteX4-59" fmla="*/ 12528 w 21600"/>
                <a:gd name="connsiteY4-60" fmla="*/ 22592 h 23153"/>
                <a:gd name="connsiteX5-61" fmla="*/ 8031 w 21600"/>
                <a:gd name="connsiteY5-62" fmla="*/ 11624 h 23153"/>
                <a:gd name="connsiteX6-63" fmla="*/ 0 w 21600"/>
                <a:gd name="connsiteY6-64" fmla="*/ 20172 h 23153"/>
                <a:gd name="connsiteX7" fmla="*/ 0 w 21600"/>
                <a:gd name="connsiteY7" fmla="*/ 0 h 23153"/>
                <a:gd name="connsiteX0-65" fmla="*/ 0 w 21600"/>
                <a:gd name="connsiteY0-66" fmla="*/ 0 h 22753"/>
                <a:gd name="connsiteX1-67" fmla="*/ 21600 w 21600"/>
                <a:gd name="connsiteY1-68" fmla="*/ 0 h 22753"/>
                <a:gd name="connsiteX2-69" fmla="*/ 21600 w 21600"/>
                <a:gd name="connsiteY2-70" fmla="*/ 17322 h 22753"/>
                <a:gd name="connsiteX3-71" fmla="*/ 17763 w 21600"/>
                <a:gd name="connsiteY3-72" fmla="*/ 12754 h 22753"/>
                <a:gd name="connsiteX4-73" fmla="*/ 12528 w 21600"/>
                <a:gd name="connsiteY4-74" fmla="*/ 22592 h 22753"/>
                <a:gd name="connsiteX5-75" fmla="*/ 8031 w 21600"/>
                <a:gd name="connsiteY5-76" fmla="*/ 11624 h 22753"/>
                <a:gd name="connsiteX6-77" fmla="*/ 0 w 21600"/>
                <a:gd name="connsiteY6-78" fmla="*/ 20172 h 22753"/>
                <a:gd name="connsiteX7-79" fmla="*/ 0 w 21600"/>
                <a:gd name="connsiteY7-80" fmla="*/ 0 h 22753"/>
                <a:gd name="connsiteX0-81" fmla="*/ 0 w 21600"/>
                <a:gd name="connsiteY0-82" fmla="*/ 0 h 22753"/>
                <a:gd name="connsiteX1-83" fmla="*/ 21600 w 21600"/>
                <a:gd name="connsiteY1-84" fmla="*/ 0 h 22753"/>
                <a:gd name="connsiteX2-85" fmla="*/ 21600 w 21600"/>
                <a:gd name="connsiteY2-86" fmla="*/ 17322 h 22753"/>
                <a:gd name="connsiteX3-87" fmla="*/ 17763 w 21600"/>
                <a:gd name="connsiteY3-88" fmla="*/ 12754 h 22753"/>
                <a:gd name="connsiteX4-89" fmla="*/ 12528 w 21600"/>
                <a:gd name="connsiteY4-90" fmla="*/ 22592 h 22753"/>
                <a:gd name="connsiteX5-91" fmla="*/ 8717 w 21600"/>
                <a:gd name="connsiteY5-92" fmla="*/ 14451 h 22753"/>
                <a:gd name="connsiteX6-93" fmla="*/ 0 w 21600"/>
                <a:gd name="connsiteY6-94" fmla="*/ 20172 h 22753"/>
                <a:gd name="connsiteX7-95" fmla="*/ 0 w 21600"/>
                <a:gd name="connsiteY7-96" fmla="*/ 0 h 22753"/>
                <a:gd name="connsiteX0-97" fmla="*/ 0 w 21600"/>
                <a:gd name="connsiteY0-98" fmla="*/ 0 h 22753"/>
                <a:gd name="connsiteX1-99" fmla="*/ 21600 w 21600"/>
                <a:gd name="connsiteY1-100" fmla="*/ 0 h 22753"/>
                <a:gd name="connsiteX2-101" fmla="*/ 21600 w 21600"/>
                <a:gd name="connsiteY2-102" fmla="*/ 17322 h 22753"/>
                <a:gd name="connsiteX3-103" fmla="*/ 17763 w 21600"/>
                <a:gd name="connsiteY3-104" fmla="*/ 12754 h 22753"/>
                <a:gd name="connsiteX4-105" fmla="*/ 12528 w 21600"/>
                <a:gd name="connsiteY4-106" fmla="*/ 22592 h 22753"/>
                <a:gd name="connsiteX5-107" fmla="*/ 8717 w 21600"/>
                <a:gd name="connsiteY5-108" fmla="*/ 14451 h 22753"/>
                <a:gd name="connsiteX6-109" fmla="*/ 5209 w 21600"/>
                <a:gd name="connsiteY6-110" fmla="*/ 17277 h 22753"/>
                <a:gd name="connsiteX7-111" fmla="*/ 0 w 21600"/>
                <a:gd name="connsiteY7-112" fmla="*/ 20172 h 22753"/>
                <a:gd name="connsiteX8" fmla="*/ 0 w 21600"/>
                <a:gd name="connsiteY8" fmla="*/ 0 h 22753"/>
                <a:gd name="connsiteX0-113" fmla="*/ 0 w 21600"/>
                <a:gd name="connsiteY0-114" fmla="*/ 0 h 32266"/>
                <a:gd name="connsiteX1-115" fmla="*/ 21600 w 21600"/>
                <a:gd name="connsiteY1-116" fmla="*/ 0 h 32266"/>
                <a:gd name="connsiteX2-117" fmla="*/ 21600 w 21600"/>
                <a:gd name="connsiteY2-118" fmla="*/ 17322 h 32266"/>
                <a:gd name="connsiteX3-119" fmla="*/ 17763 w 21600"/>
                <a:gd name="connsiteY3-120" fmla="*/ 12754 h 32266"/>
                <a:gd name="connsiteX4-121" fmla="*/ 12528 w 21600"/>
                <a:gd name="connsiteY4-122" fmla="*/ 22592 h 32266"/>
                <a:gd name="connsiteX5-123" fmla="*/ 8717 w 21600"/>
                <a:gd name="connsiteY5-124" fmla="*/ 14451 h 32266"/>
                <a:gd name="connsiteX6-125" fmla="*/ 5616 w 21600"/>
                <a:gd name="connsiteY6-126" fmla="*/ 32203 h 32266"/>
                <a:gd name="connsiteX7-127" fmla="*/ 0 w 21600"/>
                <a:gd name="connsiteY7-128" fmla="*/ 20172 h 32266"/>
                <a:gd name="connsiteX8-129" fmla="*/ 0 w 21600"/>
                <a:gd name="connsiteY8-130" fmla="*/ 0 h 32266"/>
                <a:gd name="connsiteX0-131" fmla="*/ 0 w 21600"/>
                <a:gd name="connsiteY0-132" fmla="*/ 0 h 32266"/>
                <a:gd name="connsiteX1-133" fmla="*/ 21600 w 21600"/>
                <a:gd name="connsiteY1-134" fmla="*/ 0 h 32266"/>
                <a:gd name="connsiteX2-135" fmla="*/ 21600 w 21600"/>
                <a:gd name="connsiteY2-136" fmla="*/ 17322 h 32266"/>
                <a:gd name="connsiteX3-137" fmla="*/ 17763 w 21600"/>
                <a:gd name="connsiteY3-138" fmla="*/ 12754 h 32266"/>
                <a:gd name="connsiteX4-139" fmla="*/ 14129 w 21600"/>
                <a:gd name="connsiteY4-140" fmla="*/ 21687 h 32266"/>
                <a:gd name="connsiteX5-141" fmla="*/ 8717 w 21600"/>
                <a:gd name="connsiteY5-142" fmla="*/ 14451 h 32266"/>
                <a:gd name="connsiteX6-143" fmla="*/ 5616 w 21600"/>
                <a:gd name="connsiteY6-144" fmla="*/ 32203 h 32266"/>
                <a:gd name="connsiteX7-145" fmla="*/ 0 w 21600"/>
                <a:gd name="connsiteY7-146" fmla="*/ 20172 h 32266"/>
                <a:gd name="connsiteX8-147" fmla="*/ 0 w 21600"/>
                <a:gd name="connsiteY8-148" fmla="*/ 0 h 32266"/>
                <a:gd name="connsiteX0-149" fmla="*/ 0 w 21600"/>
                <a:gd name="connsiteY0-150" fmla="*/ 0 h 32266"/>
                <a:gd name="connsiteX1-151" fmla="*/ 21600 w 21600"/>
                <a:gd name="connsiteY1-152" fmla="*/ 0 h 32266"/>
                <a:gd name="connsiteX2-153" fmla="*/ 21600 w 21600"/>
                <a:gd name="connsiteY2-154" fmla="*/ 17322 h 32266"/>
                <a:gd name="connsiteX3-155" fmla="*/ 17763 w 21600"/>
                <a:gd name="connsiteY3-156" fmla="*/ 12754 h 32266"/>
                <a:gd name="connsiteX4-157" fmla="*/ 14129 w 21600"/>
                <a:gd name="connsiteY4-158" fmla="*/ 21687 h 32266"/>
                <a:gd name="connsiteX5-159" fmla="*/ 10216 w 21600"/>
                <a:gd name="connsiteY5-160" fmla="*/ 14903 h 32266"/>
                <a:gd name="connsiteX6-161" fmla="*/ 5616 w 21600"/>
                <a:gd name="connsiteY6-162" fmla="*/ 32203 h 32266"/>
                <a:gd name="connsiteX7-163" fmla="*/ 0 w 21600"/>
                <a:gd name="connsiteY7-164" fmla="*/ 20172 h 32266"/>
                <a:gd name="connsiteX8-165" fmla="*/ 0 w 21600"/>
                <a:gd name="connsiteY8-166" fmla="*/ 0 h 32266"/>
                <a:gd name="connsiteX0-167" fmla="*/ 0 w 21600"/>
                <a:gd name="connsiteY0-168" fmla="*/ 0 h 32266"/>
                <a:gd name="connsiteX1-169" fmla="*/ 21600 w 21600"/>
                <a:gd name="connsiteY1-170" fmla="*/ 0 h 32266"/>
                <a:gd name="connsiteX2-171" fmla="*/ 21600 w 21600"/>
                <a:gd name="connsiteY2-172" fmla="*/ 17322 h 32266"/>
                <a:gd name="connsiteX3-173" fmla="*/ 17763 w 21600"/>
                <a:gd name="connsiteY3-174" fmla="*/ 12754 h 32266"/>
                <a:gd name="connsiteX4-175" fmla="*/ 14129 w 21600"/>
                <a:gd name="connsiteY4-176" fmla="*/ 21687 h 32266"/>
                <a:gd name="connsiteX5-177" fmla="*/ 10216 w 21600"/>
                <a:gd name="connsiteY5-178" fmla="*/ 14903 h 32266"/>
                <a:gd name="connsiteX6-179" fmla="*/ 5616 w 21600"/>
                <a:gd name="connsiteY6-180" fmla="*/ 32203 h 32266"/>
                <a:gd name="connsiteX7-181" fmla="*/ 0 w 21600"/>
                <a:gd name="connsiteY7-182" fmla="*/ 20172 h 32266"/>
                <a:gd name="connsiteX8-183" fmla="*/ 0 w 21600"/>
                <a:gd name="connsiteY8-184" fmla="*/ 0 h 32266"/>
                <a:gd name="connsiteX0-185" fmla="*/ 0 w 21600"/>
                <a:gd name="connsiteY0-186" fmla="*/ 0 h 32266"/>
                <a:gd name="connsiteX1-187" fmla="*/ 21600 w 21600"/>
                <a:gd name="connsiteY1-188" fmla="*/ 0 h 32266"/>
                <a:gd name="connsiteX2-189" fmla="*/ 21600 w 21600"/>
                <a:gd name="connsiteY2-190" fmla="*/ 17322 h 32266"/>
                <a:gd name="connsiteX3-191" fmla="*/ 17763 w 21600"/>
                <a:gd name="connsiteY3-192" fmla="*/ 12754 h 32266"/>
                <a:gd name="connsiteX4-193" fmla="*/ 14129 w 21600"/>
                <a:gd name="connsiteY4-194" fmla="*/ 21687 h 32266"/>
                <a:gd name="connsiteX5-195" fmla="*/ 10216 w 21600"/>
                <a:gd name="connsiteY5-196" fmla="*/ 14903 h 32266"/>
                <a:gd name="connsiteX6-197" fmla="*/ 5616 w 21600"/>
                <a:gd name="connsiteY6-198" fmla="*/ 32203 h 32266"/>
                <a:gd name="connsiteX7-199" fmla="*/ 0 w 21600"/>
                <a:gd name="connsiteY7-200" fmla="*/ 20172 h 32266"/>
                <a:gd name="connsiteX8-201" fmla="*/ 0 w 21600"/>
                <a:gd name="connsiteY8-202" fmla="*/ 0 h 32266"/>
                <a:gd name="connsiteX0-203" fmla="*/ 0 w 21600"/>
                <a:gd name="connsiteY0-204" fmla="*/ 0 h 33035"/>
                <a:gd name="connsiteX1-205" fmla="*/ 21600 w 21600"/>
                <a:gd name="connsiteY1-206" fmla="*/ 0 h 33035"/>
                <a:gd name="connsiteX2-207" fmla="*/ 21600 w 21600"/>
                <a:gd name="connsiteY2-208" fmla="*/ 17322 h 33035"/>
                <a:gd name="connsiteX3-209" fmla="*/ 17763 w 21600"/>
                <a:gd name="connsiteY3-210" fmla="*/ 12754 h 33035"/>
                <a:gd name="connsiteX4-211" fmla="*/ 14129 w 21600"/>
                <a:gd name="connsiteY4-212" fmla="*/ 21687 h 33035"/>
                <a:gd name="connsiteX5-213" fmla="*/ 10216 w 21600"/>
                <a:gd name="connsiteY5-214" fmla="*/ 14903 h 33035"/>
                <a:gd name="connsiteX6-215" fmla="*/ 5616 w 21600"/>
                <a:gd name="connsiteY6-216" fmla="*/ 32203 h 33035"/>
                <a:gd name="connsiteX7-217" fmla="*/ 3329 w 21600"/>
                <a:gd name="connsiteY7-218" fmla="*/ 29264 h 33035"/>
                <a:gd name="connsiteX8-219" fmla="*/ 0 w 21600"/>
                <a:gd name="connsiteY8-220" fmla="*/ 20172 h 33035"/>
                <a:gd name="connsiteX9" fmla="*/ 0 w 21600"/>
                <a:gd name="connsiteY9" fmla="*/ 0 h 33035"/>
                <a:gd name="connsiteX0-221" fmla="*/ 0 w 21600"/>
                <a:gd name="connsiteY0-222" fmla="*/ 0 h 32581"/>
                <a:gd name="connsiteX1-223" fmla="*/ 21600 w 21600"/>
                <a:gd name="connsiteY1-224" fmla="*/ 0 h 32581"/>
                <a:gd name="connsiteX2-225" fmla="*/ 21600 w 21600"/>
                <a:gd name="connsiteY2-226" fmla="*/ 17322 h 32581"/>
                <a:gd name="connsiteX3-227" fmla="*/ 17763 w 21600"/>
                <a:gd name="connsiteY3-228" fmla="*/ 12754 h 32581"/>
                <a:gd name="connsiteX4-229" fmla="*/ 14129 w 21600"/>
                <a:gd name="connsiteY4-230" fmla="*/ 21687 h 32581"/>
                <a:gd name="connsiteX5-231" fmla="*/ 10216 w 21600"/>
                <a:gd name="connsiteY5-232" fmla="*/ 14903 h 32581"/>
                <a:gd name="connsiteX6-233" fmla="*/ 5616 w 21600"/>
                <a:gd name="connsiteY6-234" fmla="*/ 32203 h 32581"/>
                <a:gd name="connsiteX7-235" fmla="*/ 2973 w 21600"/>
                <a:gd name="connsiteY7-236" fmla="*/ 22932 h 32581"/>
                <a:gd name="connsiteX8-237" fmla="*/ 0 w 21600"/>
                <a:gd name="connsiteY8-238" fmla="*/ 20172 h 32581"/>
                <a:gd name="connsiteX9-239" fmla="*/ 0 w 21600"/>
                <a:gd name="connsiteY9-240" fmla="*/ 0 h 32581"/>
                <a:gd name="connsiteX0-241" fmla="*/ 0 w 21600"/>
                <a:gd name="connsiteY0-242" fmla="*/ 0 h 32581"/>
                <a:gd name="connsiteX1-243" fmla="*/ 21600 w 21600"/>
                <a:gd name="connsiteY1-244" fmla="*/ 0 h 32581"/>
                <a:gd name="connsiteX2-245" fmla="*/ 21600 w 21600"/>
                <a:gd name="connsiteY2-246" fmla="*/ 17322 h 32581"/>
                <a:gd name="connsiteX3-247" fmla="*/ 17763 w 21600"/>
                <a:gd name="connsiteY3-248" fmla="*/ 12754 h 32581"/>
                <a:gd name="connsiteX4-249" fmla="*/ 14129 w 21600"/>
                <a:gd name="connsiteY4-250" fmla="*/ 21687 h 32581"/>
                <a:gd name="connsiteX5-251" fmla="*/ 10216 w 21600"/>
                <a:gd name="connsiteY5-252" fmla="*/ 14903 h 32581"/>
                <a:gd name="connsiteX6-253" fmla="*/ 5616 w 21600"/>
                <a:gd name="connsiteY6-254" fmla="*/ 32203 h 32581"/>
                <a:gd name="connsiteX7-255" fmla="*/ 2973 w 21600"/>
                <a:gd name="connsiteY7-256" fmla="*/ 22932 h 32581"/>
                <a:gd name="connsiteX8-257" fmla="*/ 0 w 21600"/>
                <a:gd name="connsiteY8-258" fmla="*/ 20172 h 32581"/>
                <a:gd name="connsiteX9-259" fmla="*/ 0 w 21600"/>
                <a:gd name="connsiteY9-260" fmla="*/ 0 h 32581"/>
                <a:gd name="connsiteX0-261" fmla="*/ 0 w 21600"/>
                <a:gd name="connsiteY0-262" fmla="*/ 0 h 32203"/>
                <a:gd name="connsiteX1-263" fmla="*/ 21600 w 21600"/>
                <a:gd name="connsiteY1-264" fmla="*/ 0 h 32203"/>
                <a:gd name="connsiteX2-265" fmla="*/ 21600 w 21600"/>
                <a:gd name="connsiteY2-266" fmla="*/ 17322 h 32203"/>
                <a:gd name="connsiteX3-267" fmla="*/ 17763 w 21600"/>
                <a:gd name="connsiteY3-268" fmla="*/ 12754 h 32203"/>
                <a:gd name="connsiteX4-269" fmla="*/ 14129 w 21600"/>
                <a:gd name="connsiteY4-270" fmla="*/ 21687 h 32203"/>
                <a:gd name="connsiteX5-271" fmla="*/ 10216 w 21600"/>
                <a:gd name="connsiteY5-272" fmla="*/ 14903 h 32203"/>
                <a:gd name="connsiteX6-273" fmla="*/ 5616 w 21600"/>
                <a:gd name="connsiteY6-274" fmla="*/ 32203 h 32203"/>
                <a:gd name="connsiteX7-275" fmla="*/ 2973 w 21600"/>
                <a:gd name="connsiteY7-276" fmla="*/ 22932 h 32203"/>
                <a:gd name="connsiteX8-277" fmla="*/ 0 w 21600"/>
                <a:gd name="connsiteY8-278" fmla="*/ 20172 h 32203"/>
                <a:gd name="connsiteX9-279" fmla="*/ 0 w 21600"/>
                <a:gd name="connsiteY9-280" fmla="*/ 0 h 32203"/>
                <a:gd name="connsiteX0-281" fmla="*/ 0 w 21600"/>
                <a:gd name="connsiteY0-282" fmla="*/ 0 h 32203"/>
                <a:gd name="connsiteX1-283" fmla="*/ 21600 w 21600"/>
                <a:gd name="connsiteY1-284" fmla="*/ 0 h 32203"/>
                <a:gd name="connsiteX2-285" fmla="*/ 21600 w 21600"/>
                <a:gd name="connsiteY2-286" fmla="*/ 17322 h 32203"/>
                <a:gd name="connsiteX3-287" fmla="*/ 17763 w 21600"/>
                <a:gd name="connsiteY3-288" fmla="*/ 12754 h 32203"/>
                <a:gd name="connsiteX4-289" fmla="*/ 14129 w 21600"/>
                <a:gd name="connsiteY4-290" fmla="*/ 21687 h 32203"/>
                <a:gd name="connsiteX5-291" fmla="*/ 10216 w 21600"/>
                <a:gd name="connsiteY5-292" fmla="*/ 14903 h 32203"/>
                <a:gd name="connsiteX6-293" fmla="*/ 5616 w 21600"/>
                <a:gd name="connsiteY6-294" fmla="*/ 32203 h 32203"/>
                <a:gd name="connsiteX7-295" fmla="*/ 2973 w 21600"/>
                <a:gd name="connsiteY7-296" fmla="*/ 22932 h 32203"/>
                <a:gd name="connsiteX8-297" fmla="*/ 0 w 21600"/>
                <a:gd name="connsiteY8-298" fmla="*/ 20172 h 32203"/>
                <a:gd name="connsiteX9-299" fmla="*/ 0 w 21600"/>
                <a:gd name="connsiteY9-300" fmla="*/ 0 h 32203"/>
                <a:gd name="connsiteX0-301" fmla="*/ 0 w 21600"/>
                <a:gd name="connsiteY0-302" fmla="*/ 0 h 32153"/>
                <a:gd name="connsiteX1-303" fmla="*/ 21600 w 21600"/>
                <a:gd name="connsiteY1-304" fmla="*/ 0 h 32153"/>
                <a:gd name="connsiteX2-305" fmla="*/ 21600 w 21600"/>
                <a:gd name="connsiteY2-306" fmla="*/ 17322 h 32153"/>
                <a:gd name="connsiteX3-307" fmla="*/ 17763 w 21600"/>
                <a:gd name="connsiteY3-308" fmla="*/ 12754 h 32153"/>
                <a:gd name="connsiteX4-309" fmla="*/ 14129 w 21600"/>
                <a:gd name="connsiteY4-310" fmla="*/ 21687 h 32153"/>
                <a:gd name="connsiteX5-311" fmla="*/ 10216 w 21600"/>
                <a:gd name="connsiteY5-312" fmla="*/ 14903 h 32153"/>
                <a:gd name="connsiteX6-313" fmla="*/ 6156 w 21600"/>
                <a:gd name="connsiteY6-314" fmla="*/ 32153 h 32153"/>
                <a:gd name="connsiteX7-315" fmla="*/ 2973 w 21600"/>
                <a:gd name="connsiteY7-316" fmla="*/ 22932 h 32153"/>
                <a:gd name="connsiteX8-317" fmla="*/ 0 w 21600"/>
                <a:gd name="connsiteY8-318" fmla="*/ 20172 h 32153"/>
                <a:gd name="connsiteX9-319" fmla="*/ 0 w 21600"/>
                <a:gd name="connsiteY9-320" fmla="*/ 0 h 32153"/>
                <a:gd name="connsiteX0-321" fmla="*/ 0 w 21600"/>
                <a:gd name="connsiteY0-322" fmla="*/ 0 h 32153"/>
                <a:gd name="connsiteX1-323" fmla="*/ 21600 w 21600"/>
                <a:gd name="connsiteY1-324" fmla="*/ 0 h 32153"/>
                <a:gd name="connsiteX2-325" fmla="*/ 21600 w 21600"/>
                <a:gd name="connsiteY2-326" fmla="*/ 17322 h 32153"/>
                <a:gd name="connsiteX3-327" fmla="*/ 17763 w 21600"/>
                <a:gd name="connsiteY3-328" fmla="*/ 12754 h 32153"/>
                <a:gd name="connsiteX4-329" fmla="*/ 14129 w 21600"/>
                <a:gd name="connsiteY4-330" fmla="*/ 21687 h 32153"/>
                <a:gd name="connsiteX5-331" fmla="*/ 10216 w 21600"/>
                <a:gd name="connsiteY5-332" fmla="*/ 14903 h 32153"/>
                <a:gd name="connsiteX6-333" fmla="*/ 6156 w 21600"/>
                <a:gd name="connsiteY6-334" fmla="*/ 32153 h 32153"/>
                <a:gd name="connsiteX7-335" fmla="*/ 2973 w 21600"/>
                <a:gd name="connsiteY7-336" fmla="*/ 22932 h 32153"/>
                <a:gd name="connsiteX8-337" fmla="*/ 0 w 21600"/>
                <a:gd name="connsiteY8-338" fmla="*/ 20172 h 32153"/>
                <a:gd name="connsiteX9-339" fmla="*/ 0 w 21600"/>
                <a:gd name="connsiteY9-340" fmla="*/ 0 h 32153"/>
                <a:gd name="connsiteX0-341" fmla="*/ 0 w 21600"/>
                <a:gd name="connsiteY0-342" fmla="*/ 0 h 32153"/>
                <a:gd name="connsiteX1-343" fmla="*/ 21600 w 21600"/>
                <a:gd name="connsiteY1-344" fmla="*/ 0 h 32153"/>
                <a:gd name="connsiteX2-345" fmla="*/ 21600 w 21600"/>
                <a:gd name="connsiteY2-346" fmla="*/ 17322 h 32153"/>
                <a:gd name="connsiteX3-347" fmla="*/ 17763 w 21600"/>
                <a:gd name="connsiteY3-348" fmla="*/ 12754 h 32153"/>
                <a:gd name="connsiteX4-349" fmla="*/ 14129 w 21600"/>
                <a:gd name="connsiteY4-350" fmla="*/ 21687 h 32153"/>
                <a:gd name="connsiteX5-351" fmla="*/ 10216 w 21600"/>
                <a:gd name="connsiteY5-352" fmla="*/ 14903 h 32153"/>
                <a:gd name="connsiteX6-353" fmla="*/ 6156 w 21600"/>
                <a:gd name="connsiteY6-354" fmla="*/ 32153 h 32153"/>
                <a:gd name="connsiteX7-355" fmla="*/ 2973 w 21600"/>
                <a:gd name="connsiteY7-356" fmla="*/ 22932 h 32153"/>
                <a:gd name="connsiteX8-357" fmla="*/ 0 w 21600"/>
                <a:gd name="connsiteY8-358" fmla="*/ 20172 h 32153"/>
                <a:gd name="connsiteX9-359" fmla="*/ 0 w 21600"/>
                <a:gd name="connsiteY9-360" fmla="*/ 0 h 32153"/>
                <a:gd name="connsiteX0-361" fmla="*/ 0 w 21600"/>
                <a:gd name="connsiteY0-362" fmla="*/ 0 h 32153"/>
                <a:gd name="connsiteX1-363" fmla="*/ 21600 w 21600"/>
                <a:gd name="connsiteY1-364" fmla="*/ 0 h 32153"/>
                <a:gd name="connsiteX2-365" fmla="*/ 21600 w 21600"/>
                <a:gd name="connsiteY2-366" fmla="*/ 17322 h 32153"/>
                <a:gd name="connsiteX3-367" fmla="*/ 17763 w 21600"/>
                <a:gd name="connsiteY3-368" fmla="*/ 12754 h 32153"/>
                <a:gd name="connsiteX4-369" fmla="*/ 14129 w 21600"/>
                <a:gd name="connsiteY4-370" fmla="*/ 21687 h 32153"/>
                <a:gd name="connsiteX5-371" fmla="*/ 10216 w 21600"/>
                <a:gd name="connsiteY5-372" fmla="*/ 14903 h 32153"/>
                <a:gd name="connsiteX6-373" fmla="*/ 6156 w 21600"/>
                <a:gd name="connsiteY6-374" fmla="*/ 32153 h 32153"/>
                <a:gd name="connsiteX7-375" fmla="*/ 2973 w 21600"/>
                <a:gd name="connsiteY7-376" fmla="*/ 22932 h 32153"/>
                <a:gd name="connsiteX8-377" fmla="*/ 0 w 21600"/>
                <a:gd name="connsiteY8-378" fmla="*/ 20172 h 32153"/>
                <a:gd name="connsiteX9-379" fmla="*/ 0 w 21600"/>
                <a:gd name="connsiteY9-380" fmla="*/ 0 h 32153"/>
                <a:gd name="connsiteX0-381" fmla="*/ 0 w 21600"/>
                <a:gd name="connsiteY0-382" fmla="*/ 0 h 32153"/>
                <a:gd name="connsiteX1-383" fmla="*/ 21600 w 21600"/>
                <a:gd name="connsiteY1-384" fmla="*/ 0 h 32153"/>
                <a:gd name="connsiteX2-385" fmla="*/ 21600 w 21600"/>
                <a:gd name="connsiteY2-386" fmla="*/ 17322 h 32153"/>
                <a:gd name="connsiteX3-387" fmla="*/ 17763 w 21600"/>
                <a:gd name="connsiteY3-388" fmla="*/ 12754 h 32153"/>
                <a:gd name="connsiteX4-389" fmla="*/ 14028 w 21600"/>
                <a:gd name="connsiteY4-390" fmla="*/ 21562 h 32153"/>
                <a:gd name="connsiteX5-391" fmla="*/ 10216 w 21600"/>
                <a:gd name="connsiteY5-392" fmla="*/ 14903 h 32153"/>
                <a:gd name="connsiteX6-393" fmla="*/ 6156 w 21600"/>
                <a:gd name="connsiteY6-394" fmla="*/ 32153 h 32153"/>
                <a:gd name="connsiteX7-395" fmla="*/ 2973 w 21600"/>
                <a:gd name="connsiteY7-396" fmla="*/ 22932 h 32153"/>
                <a:gd name="connsiteX8-397" fmla="*/ 0 w 21600"/>
                <a:gd name="connsiteY8-398" fmla="*/ 20172 h 32153"/>
                <a:gd name="connsiteX9-399" fmla="*/ 0 w 21600"/>
                <a:gd name="connsiteY9-400" fmla="*/ 0 h 32153"/>
                <a:gd name="connsiteX0-401" fmla="*/ 0 w 21600"/>
                <a:gd name="connsiteY0-402" fmla="*/ 0 h 32153"/>
                <a:gd name="connsiteX1-403" fmla="*/ 21600 w 21600"/>
                <a:gd name="connsiteY1-404" fmla="*/ 0 h 32153"/>
                <a:gd name="connsiteX2-405" fmla="*/ 21600 w 21600"/>
                <a:gd name="connsiteY2-406" fmla="*/ 17322 h 32153"/>
                <a:gd name="connsiteX3-407" fmla="*/ 17763 w 21600"/>
                <a:gd name="connsiteY3-408" fmla="*/ 12754 h 32153"/>
                <a:gd name="connsiteX4-409" fmla="*/ 14028 w 21600"/>
                <a:gd name="connsiteY4-410" fmla="*/ 21562 h 32153"/>
                <a:gd name="connsiteX5-411" fmla="*/ 10216 w 21600"/>
                <a:gd name="connsiteY5-412" fmla="*/ 14903 h 32153"/>
                <a:gd name="connsiteX6-413" fmla="*/ 6156 w 21600"/>
                <a:gd name="connsiteY6-414" fmla="*/ 32153 h 32153"/>
                <a:gd name="connsiteX7-415" fmla="*/ 2973 w 21600"/>
                <a:gd name="connsiteY7-416" fmla="*/ 22932 h 32153"/>
                <a:gd name="connsiteX8-417" fmla="*/ 0 w 21600"/>
                <a:gd name="connsiteY8-418" fmla="*/ 20172 h 32153"/>
                <a:gd name="connsiteX9-419" fmla="*/ 0 w 21600"/>
                <a:gd name="connsiteY9-420" fmla="*/ 0 h 32153"/>
                <a:gd name="connsiteX0-421" fmla="*/ 0 w 21600"/>
                <a:gd name="connsiteY0-422" fmla="*/ 0 h 32153"/>
                <a:gd name="connsiteX1-423" fmla="*/ 21600 w 21600"/>
                <a:gd name="connsiteY1-424" fmla="*/ 0 h 32153"/>
                <a:gd name="connsiteX2-425" fmla="*/ 21600 w 21600"/>
                <a:gd name="connsiteY2-426" fmla="*/ 17322 h 32153"/>
                <a:gd name="connsiteX3-427" fmla="*/ 17763 w 21600"/>
                <a:gd name="connsiteY3-428" fmla="*/ 12754 h 32153"/>
                <a:gd name="connsiteX4-429" fmla="*/ 14028 w 21600"/>
                <a:gd name="connsiteY4-430" fmla="*/ 21562 h 32153"/>
                <a:gd name="connsiteX5-431" fmla="*/ 10216 w 21600"/>
                <a:gd name="connsiteY5-432" fmla="*/ 14903 h 32153"/>
                <a:gd name="connsiteX6-433" fmla="*/ 6156 w 21600"/>
                <a:gd name="connsiteY6-434" fmla="*/ 32153 h 32153"/>
                <a:gd name="connsiteX7-435" fmla="*/ 2973 w 21600"/>
                <a:gd name="connsiteY7-436" fmla="*/ 22932 h 32153"/>
                <a:gd name="connsiteX8-437" fmla="*/ 0 w 21600"/>
                <a:gd name="connsiteY8-438" fmla="*/ 20172 h 32153"/>
                <a:gd name="connsiteX9-439" fmla="*/ 0 w 21600"/>
                <a:gd name="connsiteY9-440" fmla="*/ 0 h 32153"/>
                <a:gd name="connsiteX0-441" fmla="*/ 0 w 21600"/>
                <a:gd name="connsiteY0-442" fmla="*/ 0 h 32153"/>
                <a:gd name="connsiteX1-443" fmla="*/ 21600 w 21600"/>
                <a:gd name="connsiteY1-444" fmla="*/ 0 h 32153"/>
                <a:gd name="connsiteX2-445" fmla="*/ 21600 w 21600"/>
                <a:gd name="connsiteY2-446" fmla="*/ 17322 h 32153"/>
                <a:gd name="connsiteX3-447" fmla="*/ 17763 w 21600"/>
                <a:gd name="connsiteY3-448" fmla="*/ 12754 h 32153"/>
                <a:gd name="connsiteX4-449" fmla="*/ 14028 w 21600"/>
                <a:gd name="connsiteY4-450" fmla="*/ 21562 h 32153"/>
                <a:gd name="connsiteX5-451" fmla="*/ 10216 w 21600"/>
                <a:gd name="connsiteY5-452" fmla="*/ 14903 h 32153"/>
                <a:gd name="connsiteX6-453" fmla="*/ 6156 w 21600"/>
                <a:gd name="connsiteY6-454" fmla="*/ 32153 h 32153"/>
                <a:gd name="connsiteX7-455" fmla="*/ 2973 w 21600"/>
                <a:gd name="connsiteY7-456" fmla="*/ 22932 h 32153"/>
                <a:gd name="connsiteX8-457" fmla="*/ 0 w 21600"/>
                <a:gd name="connsiteY8-458" fmla="*/ 20172 h 32153"/>
                <a:gd name="connsiteX9-459" fmla="*/ 0 w 21600"/>
                <a:gd name="connsiteY9-460" fmla="*/ 0 h 32153"/>
                <a:gd name="connsiteX0-461" fmla="*/ 0 w 21600"/>
                <a:gd name="connsiteY0-462" fmla="*/ 0 h 32161"/>
                <a:gd name="connsiteX1-463" fmla="*/ 21600 w 21600"/>
                <a:gd name="connsiteY1-464" fmla="*/ 0 h 32161"/>
                <a:gd name="connsiteX2-465" fmla="*/ 21600 w 21600"/>
                <a:gd name="connsiteY2-466" fmla="*/ 17322 h 32161"/>
                <a:gd name="connsiteX3-467" fmla="*/ 17763 w 21600"/>
                <a:gd name="connsiteY3-468" fmla="*/ 12754 h 32161"/>
                <a:gd name="connsiteX4-469" fmla="*/ 14028 w 21600"/>
                <a:gd name="connsiteY4-470" fmla="*/ 21562 h 32161"/>
                <a:gd name="connsiteX5-471" fmla="*/ 10216 w 21600"/>
                <a:gd name="connsiteY5-472" fmla="*/ 14903 h 32161"/>
                <a:gd name="connsiteX6-473" fmla="*/ 6156 w 21600"/>
                <a:gd name="connsiteY6-474" fmla="*/ 32153 h 32161"/>
                <a:gd name="connsiteX7-475" fmla="*/ 2973 w 21600"/>
                <a:gd name="connsiteY7-476" fmla="*/ 22932 h 32161"/>
                <a:gd name="connsiteX8-477" fmla="*/ 0 w 21600"/>
                <a:gd name="connsiteY8-478" fmla="*/ 20172 h 32161"/>
                <a:gd name="connsiteX9-479" fmla="*/ 0 w 21600"/>
                <a:gd name="connsiteY9-480" fmla="*/ 0 h 32161"/>
                <a:gd name="connsiteX0-481" fmla="*/ 0 w 21600"/>
                <a:gd name="connsiteY0-482" fmla="*/ 0 h 32188"/>
                <a:gd name="connsiteX1-483" fmla="*/ 21600 w 21600"/>
                <a:gd name="connsiteY1-484" fmla="*/ 0 h 32188"/>
                <a:gd name="connsiteX2-485" fmla="*/ 21600 w 21600"/>
                <a:gd name="connsiteY2-486" fmla="*/ 17322 h 32188"/>
                <a:gd name="connsiteX3-487" fmla="*/ 17763 w 21600"/>
                <a:gd name="connsiteY3-488" fmla="*/ 12754 h 32188"/>
                <a:gd name="connsiteX4-489" fmla="*/ 14028 w 21600"/>
                <a:gd name="connsiteY4-490" fmla="*/ 21562 h 32188"/>
                <a:gd name="connsiteX5-491" fmla="*/ 10216 w 21600"/>
                <a:gd name="connsiteY5-492" fmla="*/ 14903 h 32188"/>
                <a:gd name="connsiteX6-493" fmla="*/ 6156 w 21600"/>
                <a:gd name="connsiteY6-494" fmla="*/ 32153 h 32188"/>
                <a:gd name="connsiteX7-495" fmla="*/ 2973 w 21600"/>
                <a:gd name="connsiteY7-496" fmla="*/ 22932 h 32188"/>
                <a:gd name="connsiteX8-497" fmla="*/ 0 w 21600"/>
                <a:gd name="connsiteY8-498" fmla="*/ 20172 h 32188"/>
                <a:gd name="connsiteX9-499" fmla="*/ 0 w 21600"/>
                <a:gd name="connsiteY9-500" fmla="*/ 0 h 32188"/>
                <a:gd name="connsiteX0-501" fmla="*/ 0 w 21600"/>
                <a:gd name="connsiteY0-502" fmla="*/ 0 h 32188"/>
                <a:gd name="connsiteX1-503" fmla="*/ 21600 w 21600"/>
                <a:gd name="connsiteY1-504" fmla="*/ 0 h 32188"/>
                <a:gd name="connsiteX2-505" fmla="*/ 19980 w 21600"/>
                <a:gd name="connsiteY2-506" fmla="*/ 17422 h 32188"/>
                <a:gd name="connsiteX3-507" fmla="*/ 17763 w 21600"/>
                <a:gd name="connsiteY3-508" fmla="*/ 12754 h 32188"/>
                <a:gd name="connsiteX4-509" fmla="*/ 14028 w 21600"/>
                <a:gd name="connsiteY4-510" fmla="*/ 21562 h 32188"/>
                <a:gd name="connsiteX5-511" fmla="*/ 10216 w 21600"/>
                <a:gd name="connsiteY5-512" fmla="*/ 14903 h 32188"/>
                <a:gd name="connsiteX6-513" fmla="*/ 6156 w 21600"/>
                <a:gd name="connsiteY6-514" fmla="*/ 32153 h 32188"/>
                <a:gd name="connsiteX7-515" fmla="*/ 2973 w 21600"/>
                <a:gd name="connsiteY7-516" fmla="*/ 22932 h 32188"/>
                <a:gd name="connsiteX8-517" fmla="*/ 0 w 21600"/>
                <a:gd name="connsiteY8-518" fmla="*/ 20172 h 32188"/>
                <a:gd name="connsiteX9-519" fmla="*/ 0 w 21600"/>
                <a:gd name="connsiteY9-520" fmla="*/ 0 h 32188"/>
                <a:gd name="connsiteX0-521" fmla="*/ 0 w 21600"/>
                <a:gd name="connsiteY0-522" fmla="*/ 0 h 32188"/>
                <a:gd name="connsiteX1-523" fmla="*/ 21600 w 21600"/>
                <a:gd name="connsiteY1-524" fmla="*/ 0 h 32188"/>
                <a:gd name="connsiteX2-525" fmla="*/ 19980 w 21600"/>
                <a:gd name="connsiteY2-526" fmla="*/ 17422 h 32188"/>
                <a:gd name="connsiteX3-527" fmla="*/ 17763 w 21600"/>
                <a:gd name="connsiteY3-528" fmla="*/ 12754 h 32188"/>
                <a:gd name="connsiteX4-529" fmla="*/ 14028 w 21600"/>
                <a:gd name="connsiteY4-530" fmla="*/ 21562 h 32188"/>
                <a:gd name="connsiteX5-531" fmla="*/ 10216 w 21600"/>
                <a:gd name="connsiteY5-532" fmla="*/ 14903 h 32188"/>
                <a:gd name="connsiteX6-533" fmla="*/ 6156 w 21600"/>
                <a:gd name="connsiteY6-534" fmla="*/ 32153 h 32188"/>
                <a:gd name="connsiteX7-535" fmla="*/ 2973 w 21600"/>
                <a:gd name="connsiteY7-536" fmla="*/ 22932 h 32188"/>
                <a:gd name="connsiteX8-537" fmla="*/ 0 w 21600"/>
                <a:gd name="connsiteY8-538" fmla="*/ 20172 h 32188"/>
                <a:gd name="connsiteX9-539" fmla="*/ 0 w 21600"/>
                <a:gd name="connsiteY9-540" fmla="*/ 0 h 32188"/>
                <a:gd name="connsiteX0-541" fmla="*/ 0 w 21600"/>
                <a:gd name="connsiteY0-542" fmla="*/ 0 h 32188"/>
                <a:gd name="connsiteX1-543" fmla="*/ 21600 w 21600"/>
                <a:gd name="connsiteY1-544" fmla="*/ 0 h 32188"/>
                <a:gd name="connsiteX2-545" fmla="*/ 19980 w 21600"/>
                <a:gd name="connsiteY2-546" fmla="*/ 17422 h 32188"/>
                <a:gd name="connsiteX3-547" fmla="*/ 17763 w 21600"/>
                <a:gd name="connsiteY3-548" fmla="*/ 12754 h 32188"/>
                <a:gd name="connsiteX4-549" fmla="*/ 14028 w 21600"/>
                <a:gd name="connsiteY4-550" fmla="*/ 21562 h 32188"/>
                <a:gd name="connsiteX5-551" fmla="*/ 10216 w 21600"/>
                <a:gd name="connsiteY5-552" fmla="*/ 14903 h 32188"/>
                <a:gd name="connsiteX6-553" fmla="*/ 6156 w 21600"/>
                <a:gd name="connsiteY6-554" fmla="*/ 32153 h 32188"/>
                <a:gd name="connsiteX7-555" fmla="*/ 2973 w 21600"/>
                <a:gd name="connsiteY7-556" fmla="*/ 22932 h 32188"/>
                <a:gd name="connsiteX8-557" fmla="*/ 0 w 21600"/>
                <a:gd name="connsiteY8-558" fmla="*/ 20172 h 32188"/>
                <a:gd name="connsiteX9-559" fmla="*/ 0 w 21600"/>
                <a:gd name="connsiteY9-560" fmla="*/ 0 h 32188"/>
                <a:gd name="connsiteX0-561" fmla="*/ 0 w 21600"/>
                <a:gd name="connsiteY0-562" fmla="*/ 0 h 32188"/>
                <a:gd name="connsiteX1-563" fmla="*/ 21600 w 21600"/>
                <a:gd name="connsiteY1-564" fmla="*/ 0 h 32188"/>
                <a:gd name="connsiteX2-565" fmla="*/ 19980 w 21600"/>
                <a:gd name="connsiteY2-566" fmla="*/ 17422 h 32188"/>
                <a:gd name="connsiteX3-567" fmla="*/ 17763 w 21600"/>
                <a:gd name="connsiteY3-568" fmla="*/ 12754 h 32188"/>
                <a:gd name="connsiteX4-569" fmla="*/ 14028 w 21600"/>
                <a:gd name="connsiteY4-570" fmla="*/ 21562 h 32188"/>
                <a:gd name="connsiteX5-571" fmla="*/ 10216 w 21600"/>
                <a:gd name="connsiteY5-572" fmla="*/ 14903 h 32188"/>
                <a:gd name="connsiteX6-573" fmla="*/ 6156 w 21600"/>
                <a:gd name="connsiteY6-574" fmla="*/ 32153 h 32188"/>
                <a:gd name="connsiteX7-575" fmla="*/ 2973 w 21600"/>
                <a:gd name="connsiteY7-576" fmla="*/ 22932 h 32188"/>
                <a:gd name="connsiteX8-577" fmla="*/ 0 w 21600"/>
                <a:gd name="connsiteY8-578" fmla="*/ 20172 h 32188"/>
                <a:gd name="connsiteX9-579" fmla="*/ 0 w 21600"/>
                <a:gd name="connsiteY9-580" fmla="*/ 0 h 32188"/>
                <a:gd name="connsiteX0-581" fmla="*/ 0 w 22865"/>
                <a:gd name="connsiteY0-582" fmla="*/ 0 h 32188"/>
                <a:gd name="connsiteX1-583" fmla="*/ 21600 w 22865"/>
                <a:gd name="connsiteY1-584" fmla="*/ 0 h 32188"/>
                <a:gd name="connsiteX2-585" fmla="*/ 19980 w 22865"/>
                <a:gd name="connsiteY2-586" fmla="*/ 17422 h 32188"/>
                <a:gd name="connsiteX3-587" fmla="*/ 17763 w 22865"/>
                <a:gd name="connsiteY3-588" fmla="*/ 12754 h 32188"/>
                <a:gd name="connsiteX4-589" fmla="*/ 14028 w 22865"/>
                <a:gd name="connsiteY4-590" fmla="*/ 21562 h 32188"/>
                <a:gd name="connsiteX5-591" fmla="*/ 10216 w 22865"/>
                <a:gd name="connsiteY5-592" fmla="*/ 14903 h 32188"/>
                <a:gd name="connsiteX6-593" fmla="*/ 6156 w 22865"/>
                <a:gd name="connsiteY6-594" fmla="*/ 32153 h 32188"/>
                <a:gd name="connsiteX7-595" fmla="*/ 2973 w 22865"/>
                <a:gd name="connsiteY7-596" fmla="*/ 22932 h 32188"/>
                <a:gd name="connsiteX8-597" fmla="*/ 0 w 22865"/>
                <a:gd name="connsiteY8-598" fmla="*/ 20172 h 32188"/>
                <a:gd name="connsiteX9-599" fmla="*/ 0 w 22865"/>
                <a:gd name="connsiteY9-600" fmla="*/ 0 h 32188"/>
                <a:gd name="connsiteX0-601" fmla="*/ 0 w 21600"/>
                <a:gd name="connsiteY0-602" fmla="*/ 0 h 32188"/>
                <a:gd name="connsiteX1-603" fmla="*/ 21600 w 21600"/>
                <a:gd name="connsiteY1-604" fmla="*/ 0 h 32188"/>
                <a:gd name="connsiteX2-605" fmla="*/ 19980 w 21600"/>
                <a:gd name="connsiteY2-606" fmla="*/ 17422 h 32188"/>
                <a:gd name="connsiteX3-607" fmla="*/ 17763 w 21600"/>
                <a:gd name="connsiteY3-608" fmla="*/ 12754 h 32188"/>
                <a:gd name="connsiteX4-609" fmla="*/ 14028 w 21600"/>
                <a:gd name="connsiteY4-610" fmla="*/ 21562 h 32188"/>
                <a:gd name="connsiteX5-611" fmla="*/ 10216 w 21600"/>
                <a:gd name="connsiteY5-612" fmla="*/ 14903 h 32188"/>
                <a:gd name="connsiteX6-613" fmla="*/ 6156 w 21600"/>
                <a:gd name="connsiteY6-614" fmla="*/ 32153 h 32188"/>
                <a:gd name="connsiteX7-615" fmla="*/ 2973 w 21600"/>
                <a:gd name="connsiteY7-616" fmla="*/ 22932 h 32188"/>
                <a:gd name="connsiteX8-617" fmla="*/ 0 w 21600"/>
                <a:gd name="connsiteY8-618" fmla="*/ 20172 h 32188"/>
                <a:gd name="connsiteX9-619" fmla="*/ 0 w 21600"/>
                <a:gd name="connsiteY9-620" fmla="*/ 0 h 32188"/>
                <a:gd name="connsiteX0-621" fmla="*/ 0 w 21600"/>
                <a:gd name="connsiteY0-622" fmla="*/ 0 h 32188"/>
                <a:gd name="connsiteX1-623" fmla="*/ 21600 w 21600"/>
                <a:gd name="connsiteY1-624" fmla="*/ 0 h 32188"/>
                <a:gd name="connsiteX2-625" fmla="*/ 19665 w 21600"/>
                <a:gd name="connsiteY2-626" fmla="*/ 18824 h 32188"/>
                <a:gd name="connsiteX3-627" fmla="*/ 17763 w 21600"/>
                <a:gd name="connsiteY3-628" fmla="*/ 12754 h 32188"/>
                <a:gd name="connsiteX4-629" fmla="*/ 14028 w 21600"/>
                <a:gd name="connsiteY4-630" fmla="*/ 21562 h 32188"/>
                <a:gd name="connsiteX5-631" fmla="*/ 10216 w 21600"/>
                <a:gd name="connsiteY5-632" fmla="*/ 14903 h 32188"/>
                <a:gd name="connsiteX6-633" fmla="*/ 6156 w 21600"/>
                <a:gd name="connsiteY6-634" fmla="*/ 32153 h 32188"/>
                <a:gd name="connsiteX7-635" fmla="*/ 2973 w 21600"/>
                <a:gd name="connsiteY7-636" fmla="*/ 22932 h 32188"/>
                <a:gd name="connsiteX8-637" fmla="*/ 0 w 21600"/>
                <a:gd name="connsiteY8-638" fmla="*/ 20172 h 32188"/>
                <a:gd name="connsiteX9-639" fmla="*/ 0 w 21600"/>
                <a:gd name="connsiteY9-640" fmla="*/ 0 h 32188"/>
                <a:gd name="connsiteX0-641" fmla="*/ 0 w 21600"/>
                <a:gd name="connsiteY0-642" fmla="*/ 0 h 32188"/>
                <a:gd name="connsiteX1-643" fmla="*/ 21600 w 21600"/>
                <a:gd name="connsiteY1-644" fmla="*/ 0 h 32188"/>
                <a:gd name="connsiteX2-645" fmla="*/ 19665 w 21600"/>
                <a:gd name="connsiteY2-646" fmla="*/ 18824 h 32188"/>
                <a:gd name="connsiteX3-647" fmla="*/ 18585 w 21600"/>
                <a:gd name="connsiteY3-648" fmla="*/ 10825 h 32188"/>
                <a:gd name="connsiteX4-649" fmla="*/ 17763 w 21600"/>
                <a:gd name="connsiteY4-650" fmla="*/ 12754 h 32188"/>
                <a:gd name="connsiteX5-651" fmla="*/ 14028 w 21600"/>
                <a:gd name="connsiteY5-652" fmla="*/ 21562 h 32188"/>
                <a:gd name="connsiteX6-653" fmla="*/ 10216 w 21600"/>
                <a:gd name="connsiteY6-654" fmla="*/ 14903 h 32188"/>
                <a:gd name="connsiteX7-655" fmla="*/ 6156 w 21600"/>
                <a:gd name="connsiteY7-656" fmla="*/ 32153 h 32188"/>
                <a:gd name="connsiteX8-657" fmla="*/ 2973 w 21600"/>
                <a:gd name="connsiteY8-658" fmla="*/ 22932 h 32188"/>
                <a:gd name="connsiteX9-659" fmla="*/ 0 w 21600"/>
                <a:gd name="connsiteY9-660" fmla="*/ 20172 h 32188"/>
                <a:gd name="connsiteX10" fmla="*/ 0 w 21600"/>
                <a:gd name="connsiteY10" fmla="*/ 0 h 32188"/>
                <a:gd name="connsiteX0-661" fmla="*/ 0 w 21600"/>
                <a:gd name="connsiteY0-662" fmla="*/ 0 h 32188"/>
                <a:gd name="connsiteX1-663" fmla="*/ 21600 w 21600"/>
                <a:gd name="connsiteY1-664" fmla="*/ 0 h 32188"/>
                <a:gd name="connsiteX2-665" fmla="*/ 19665 w 21600"/>
                <a:gd name="connsiteY2-666" fmla="*/ 18824 h 32188"/>
                <a:gd name="connsiteX3-667" fmla="*/ 18495 w 21600"/>
                <a:gd name="connsiteY3-668" fmla="*/ 9924 h 32188"/>
                <a:gd name="connsiteX4-669" fmla="*/ 17763 w 21600"/>
                <a:gd name="connsiteY4-670" fmla="*/ 12754 h 32188"/>
                <a:gd name="connsiteX5-671" fmla="*/ 14028 w 21600"/>
                <a:gd name="connsiteY5-672" fmla="*/ 21562 h 32188"/>
                <a:gd name="connsiteX6-673" fmla="*/ 10216 w 21600"/>
                <a:gd name="connsiteY6-674" fmla="*/ 14903 h 32188"/>
                <a:gd name="connsiteX7-675" fmla="*/ 6156 w 21600"/>
                <a:gd name="connsiteY7-676" fmla="*/ 32153 h 32188"/>
                <a:gd name="connsiteX8-677" fmla="*/ 2973 w 21600"/>
                <a:gd name="connsiteY8-678" fmla="*/ 22932 h 32188"/>
                <a:gd name="connsiteX9-679" fmla="*/ 0 w 21600"/>
                <a:gd name="connsiteY9-680" fmla="*/ 20172 h 32188"/>
                <a:gd name="connsiteX10-681" fmla="*/ 0 w 21600"/>
                <a:gd name="connsiteY10-682" fmla="*/ 0 h 32188"/>
                <a:gd name="connsiteX0-683" fmla="*/ 0 w 21600"/>
                <a:gd name="connsiteY0-684" fmla="*/ 0 h 32188"/>
                <a:gd name="connsiteX1-685" fmla="*/ 21600 w 21600"/>
                <a:gd name="connsiteY1-686" fmla="*/ 0 h 32188"/>
                <a:gd name="connsiteX2-687" fmla="*/ 19665 w 21600"/>
                <a:gd name="connsiteY2-688" fmla="*/ 18824 h 32188"/>
                <a:gd name="connsiteX3-689" fmla="*/ 18495 w 21600"/>
                <a:gd name="connsiteY3-690" fmla="*/ 9924 h 32188"/>
                <a:gd name="connsiteX4-691" fmla="*/ 16031 w 21600"/>
                <a:gd name="connsiteY4-692" fmla="*/ 18661 h 32188"/>
                <a:gd name="connsiteX5-693" fmla="*/ 14028 w 21600"/>
                <a:gd name="connsiteY5-694" fmla="*/ 21562 h 32188"/>
                <a:gd name="connsiteX6-695" fmla="*/ 10216 w 21600"/>
                <a:gd name="connsiteY6-696" fmla="*/ 14903 h 32188"/>
                <a:gd name="connsiteX7-697" fmla="*/ 6156 w 21600"/>
                <a:gd name="connsiteY7-698" fmla="*/ 32153 h 32188"/>
                <a:gd name="connsiteX8-699" fmla="*/ 2973 w 21600"/>
                <a:gd name="connsiteY8-700" fmla="*/ 22932 h 32188"/>
                <a:gd name="connsiteX9-701" fmla="*/ 0 w 21600"/>
                <a:gd name="connsiteY9-702" fmla="*/ 20172 h 32188"/>
                <a:gd name="connsiteX10-703" fmla="*/ 0 w 21600"/>
                <a:gd name="connsiteY10-704" fmla="*/ 0 h 32188"/>
                <a:gd name="connsiteX0-705" fmla="*/ 0 w 21600"/>
                <a:gd name="connsiteY0-706" fmla="*/ 0 h 32188"/>
                <a:gd name="connsiteX1-707" fmla="*/ 21600 w 21600"/>
                <a:gd name="connsiteY1-708" fmla="*/ 0 h 32188"/>
                <a:gd name="connsiteX2-709" fmla="*/ 19665 w 21600"/>
                <a:gd name="connsiteY2-710" fmla="*/ 18824 h 32188"/>
                <a:gd name="connsiteX3-711" fmla="*/ 17978 w 21600"/>
                <a:gd name="connsiteY3-712" fmla="*/ 10324 h 32188"/>
                <a:gd name="connsiteX4-713" fmla="*/ 16031 w 21600"/>
                <a:gd name="connsiteY4-714" fmla="*/ 18661 h 32188"/>
                <a:gd name="connsiteX5-715" fmla="*/ 14028 w 21600"/>
                <a:gd name="connsiteY5-716" fmla="*/ 21562 h 32188"/>
                <a:gd name="connsiteX6-717" fmla="*/ 10216 w 21600"/>
                <a:gd name="connsiteY6-718" fmla="*/ 14903 h 32188"/>
                <a:gd name="connsiteX7-719" fmla="*/ 6156 w 21600"/>
                <a:gd name="connsiteY7-720" fmla="*/ 32153 h 32188"/>
                <a:gd name="connsiteX8-721" fmla="*/ 2973 w 21600"/>
                <a:gd name="connsiteY8-722" fmla="*/ 22932 h 32188"/>
                <a:gd name="connsiteX9-723" fmla="*/ 0 w 21600"/>
                <a:gd name="connsiteY9-724" fmla="*/ 20172 h 32188"/>
                <a:gd name="connsiteX10-725" fmla="*/ 0 w 21600"/>
                <a:gd name="connsiteY10-726" fmla="*/ 0 h 32188"/>
                <a:gd name="connsiteX0-727" fmla="*/ 0 w 21600"/>
                <a:gd name="connsiteY0-728" fmla="*/ 0 h 32188"/>
                <a:gd name="connsiteX1-729" fmla="*/ 21600 w 21600"/>
                <a:gd name="connsiteY1-730" fmla="*/ 0 h 32188"/>
                <a:gd name="connsiteX2-731" fmla="*/ 19665 w 21600"/>
                <a:gd name="connsiteY2-732" fmla="*/ 18824 h 32188"/>
                <a:gd name="connsiteX3-733" fmla="*/ 17978 w 21600"/>
                <a:gd name="connsiteY3-734" fmla="*/ 10324 h 32188"/>
                <a:gd name="connsiteX4-735" fmla="*/ 16031 w 21600"/>
                <a:gd name="connsiteY4-736" fmla="*/ 18661 h 32188"/>
                <a:gd name="connsiteX5-737" fmla="*/ 14028 w 21600"/>
                <a:gd name="connsiteY5-738" fmla="*/ 21562 h 32188"/>
                <a:gd name="connsiteX6-739" fmla="*/ 10216 w 21600"/>
                <a:gd name="connsiteY6-740" fmla="*/ 14903 h 32188"/>
                <a:gd name="connsiteX7-741" fmla="*/ 6156 w 21600"/>
                <a:gd name="connsiteY7-742" fmla="*/ 32153 h 32188"/>
                <a:gd name="connsiteX8-743" fmla="*/ 2973 w 21600"/>
                <a:gd name="connsiteY8-744" fmla="*/ 22932 h 32188"/>
                <a:gd name="connsiteX9-745" fmla="*/ 0 w 21600"/>
                <a:gd name="connsiteY9-746" fmla="*/ 20172 h 32188"/>
                <a:gd name="connsiteX10-747" fmla="*/ 0 w 21600"/>
                <a:gd name="connsiteY10-748" fmla="*/ 0 h 32188"/>
                <a:gd name="connsiteX0-749" fmla="*/ 0 w 21600"/>
                <a:gd name="connsiteY0-750" fmla="*/ 0 h 32188"/>
                <a:gd name="connsiteX1-751" fmla="*/ 21600 w 21600"/>
                <a:gd name="connsiteY1-752" fmla="*/ 0 h 32188"/>
                <a:gd name="connsiteX2-753" fmla="*/ 19665 w 21600"/>
                <a:gd name="connsiteY2-754" fmla="*/ 18824 h 32188"/>
                <a:gd name="connsiteX3-755" fmla="*/ 17978 w 21600"/>
                <a:gd name="connsiteY3-756" fmla="*/ 10324 h 32188"/>
                <a:gd name="connsiteX4-757" fmla="*/ 16031 w 21600"/>
                <a:gd name="connsiteY4-758" fmla="*/ 18661 h 32188"/>
                <a:gd name="connsiteX5-759" fmla="*/ 14028 w 21600"/>
                <a:gd name="connsiteY5-760" fmla="*/ 21562 h 32188"/>
                <a:gd name="connsiteX6-761" fmla="*/ 10216 w 21600"/>
                <a:gd name="connsiteY6-762" fmla="*/ 14903 h 32188"/>
                <a:gd name="connsiteX7-763" fmla="*/ 6156 w 21600"/>
                <a:gd name="connsiteY7-764" fmla="*/ 32153 h 32188"/>
                <a:gd name="connsiteX8-765" fmla="*/ 2973 w 21600"/>
                <a:gd name="connsiteY8-766" fmla="*/ 22932 h 32188"/>
                <a:gd name="connsiteX9-767" fmla="*/ 0 w 21600"/>
                <a:gd name="connsiteY9-768" fmla="*/ 20172 h 32188"/>
                <a:gd name="connsiteX10-769" fmla="*/ 0 w 21600"/>
                <a:gd name="connsiteY10-770" fmla="*/ 0 h 32188"/>
                <a:gd name="connsiteX0-771" fmla="*/ 0 w 21600"/>
                <a:gd name="connsiteY0-772" fmla="*/ 0 h 32188"/>
                <a:gd name="connsiteX1-773" fmla="*/ 21600 w 21600"/>
                <a:gd name="connsiteY1-774" fmla="*/ 0 h 32188"/>
                <a:gd name="connsiteX2-775" fmla="*/ 19665 w 21600"/>
                <a:gd name="connsiteY2-776" fmla="*/ 18824 h 32188"/>
                <a:gd name="connsiteX3-777" fmla="*/ 17978 w 21600"/>
                <a:gd name="connsiteY3-778" fmla="*/ 10324 h 32188"/>
                <a:gd name="connsiteX4-779" fmla="*/ 16031 w 21600"/>
                <a:gd name="connsiteY4-780" fmla="*/ 18661 h 32188"/>
                <a:gd name="connsiteX5-781" fmla="*/ 14028 w 21600"/>
                <a:gd name="connsiteY5-782" fmla="*/ 21562 h 32188"/>
                <a:gd name="connsiteX6-783" fmla="*/ 10216 w 21600"/>
                <a:gd name="connsiteY6-784" fmla="*/ 14903 h 32188"/>
                <a:gd name="connsiteX7-785" fmla="*/ 6156 w 21600"/>
                <a:gd name="connsiteY7-786" fmla="*/ 32153 h 32188"/>
                <a:gd name="connsiteX8-787" fmla="*/ 2973 w 21600"/>
                <a:gd name="connsiteY8-788" fmla="*/ 22932 h 32188"/>
                <a:gd name="connsiteX9-789" fmla="*/ 0 w 21600"/>
                <a:gd name="connsiteY9-790" fmla="*/ 20172 h 32188"/>
                <a:gd name="connsiteX10-791" fmla="*/ 0 w 21600"/>
                <a:gd name="connsiteY10-792" fmla="*/ 0 h 32188"/>
                <a:gd name="connsiteX0-793" fmla="*/ 0 w 21600"/>
                <a:gd name="connsiteY0-794" fmla="*/ 0 h 32188"/>
                <a:gd name="connsiteX1-795" fmla="*/ 21600 w 21600"/>
                <a:gd name="connsiteY1-796" fmla="*/ 0 h 32188"/>
                <a:gd name="connsiteX2-797" fmla="*/ 19665 w 21600"/>
                <a:gd name="connsiteY2-798" fmla="*/ 18824 h 32188"/>
                <a:gd name="connsiteX3-799" fmla="*/ 17978 w 21600"/>
                <a:gd name="connsiteY3-800" fmla="*/ 10324 h 32188"/>
                <a:gd name="connsiteX4-801" fmla="*/ 16031 w 21600"/>
                <a:gd name="connsiteY4-802" fmla="*/ 18661 h 32188"/>
                <a:gd name="connsiteX5-803" fmla="*/ 14028 w 21600"/>
                <a:gd name="connsiteY5-804" fmla="*/ 21562 h 32188"/>
                <a:gd name="connsiteX6-805" fmla="*/ 10216 w 21600"/>
                <a:gd name="connsiteY6-806" fmla="*/ 14903 h 32188"/>
                <a:gd name="connsiteX7-807" fmla="*/ 6156 w 21600"/>
                <a:gd name="connsiteY7-808" fmla="*/ 32153 h 32188"/>
                <a:gd name="connsiteX8-809" fmla="*/ 2973 w 21600"/>
                <a:gd name="connsiteY8-810" fmla="*/ 22932 h 32188"/>
                <a:gd name="connsiteX9-811" fmla="*/ 0 w 21600"/>
                <a:gd name="connsiteY9-812" fmla="*/ 20172 h 32188"/>
                <a:gd name="connsiteX10-813" fmla="*/ 0 w 21600"/>
                <a:gd name="connsiteY10-814" fmla="*/ 0 h 32188"/>
                <a:gd name="connsiteX0-815" fmla="*/ 0 w 21600"/>
                <a:gd name="connsiteY0-816" fmla="*/ 0 h 32188"/>
                <a:gd name="connsiteX1-817" fmla="*/ 21600 w 21600"/>
                <a:gd name="connsiteY1-818" fmla="*/ 0 h 32188"/>
                <a:gd name="connsiteX2-819" fmla="*/ 19665 w 21600"/>
                <a:gd name="connsiteY2-820" fmla="*/ 18824 h 32188"/>
                <a:gd name="connsiteX3-821" fmla="*/ 17978 w 21600"/>
                <a:gd name="connsiteY3-822" fmla="*/ 10324 h 32188"/>
                <a:gd name="connsiteX4-823" fmla="*/ 16031 w 21600"/>
                <a:gd name="connsiteY4-824" fmla="*/ 18661 h 32188"/>
                <a:gd name="connsiteX5-825" fmla="*/ 14028 w 21600"/>
                <a:gd name="connsiteY5-826" fmla="*/ 21562 h 32188"/>
                <a:gd name="connsiteX6-827" fmla="*/ 10216 w 21600"/>
                <a:gd name="connsiteY6-828" fmla="*/ 14903 h 32188"/>
                <a:gd name="connsiteX7-829" fmla="*/ 6156 w 21600"/>
                <a:gd name="connsiteY7-830" fmla="*/ 32153 h 32188"/>
                <a:gd name="connsiteX8-831" fmla="*/ 2973 w 21600"/>
                <a:gd name="connsiteY8-832" fmla="*/ 22932 h 32188"/>
                <a:gd name="connsiteX9-833" fmla="*/ 0 w 21600"/>
                <a:gd name="connsiteY9-834" fmla="*/ 20172 h 32188"/>
                <a:gd name="connsiteX10-835" fmla="*/ 0 w 21600"/>
                <a:gd name="connsiteY10-836" fmla="*/ 0 h 32188"/>
                <a:gd name="connsiteX0-837" fmla="*/ 0 w 21600"/>
                <a:gd name="connsiteY0-838" fmla="*/ 0 h 32188"/>
                <a:gd name="connsiteX1-839" fmla="*/ 21600 w 21600"/>
                <a:gd name="connsiteY1-840" fmla="*/ 0 h 32188"/>
                <a:gd name="connsiteX2-841" fmla="*/ 19665 w 21600"/>
                <a:gd name="connsiteY2-842" fmla="*/ 18824 h 32188"/>
                <a:gd name="connsiteX3-843" fmla="*/ 17978 w 21600"/>
                <a:gd name="connsiteY3-844" fmla="*/ 10324 h 32188"/>
                <a:gd name="connsiteX4-845" fmla="*/ 16031 w 21600"/>
                <a:gd name="connsiteY4-846" fmla="*/ 18661 h 32188"/>
                <a:gd name="connsiteX5-847" fmla="*/ 14028 w 21600"/>
                <a:gd name="connsiteY5-848" fmla="*/ 21562 h 32188"/>
                <a:gd name="connsiteX6-849" fmla="*/ 10216 w 21600"/>
                <a:gd name="connsiteY6-850" fmla="*/ 14903 h 32188"/>
                <a:gd name="connsiteX7-851" fmla="*/ 6156 w 21600"/>
                <a:gd name="connsiteY7-852" fmla="*/ 32153 h 32188"/>
                <a:gd name="connsiteX8-853" fmla="*/ 2973 w 21600"/>
                <a:gd name="connsiteY8-854" fmla="*/ 22932 h 32188"/>
                <a:gd name="connsiteX9-855" fmla="*/ 0 w 21600"/>
                <a:gd name="connsiteY9-856" fmla="*/ 20172 h 32188"/>
                <a:gd name="connsiteX10-857" fmla="*/ 0 w 21600"/>
                <a:gd name="connsiteY10-858" fmla="*/ 0 h 32188"/>
                <a:gd name="connsiteX0-859" fmla="*/ 0 w 21600"/>
                <a:gd name="connsiteY0-860" fmla="*/ 0 h 32188"/>
                <a:gd name="connsiteX1-861" fmla="*/ 21600 w 21600"/>
                <a:gd name="connsiteY1-862" fmla="*/ 0 h 32188"/>
                <a:gd name="connsiteX2-863" fmla="*/ 19665 w 21600"/>
                <a:gd name="connsiteY2-864" fmla="*/ 18824 h 32188"/>
                <a:gd name="connsiteX3-865" fmla="*/ 17978 w 21600"/>
                <a:gd name="connsiteY3-866" fmla="*/ 10324 h 32188"/>
                <a:gd name="connsiteX4-867" fmla="*/ 16031 w 21600"/>
                <a:gd name="connsiteY4-868" fmla="*/ 18661 h 32188"/>
                <a:gd name="connsiteX5-869" fmla="*/ 14028 w 21600"/>
                <a:gd name="connsiteY5-870" fmla="*/ 21562 h 32188"/>
                <a:gd name="connsiteX6-871" fmla="*/ 10216 w 21600"/>
                <a:gd name="connsiteY6-872" fmla="*/ 14903 h 32188"/>
                <a:gd name="connsiteX7-873" fmla="*/ 6156 w 21600"/>
                <a:gd name="connsiteY7-874" fmla="*/ 32153 h 32188"/>
                <a:gd name="connsiteX8-875" fmla="*/ 2973 w 21600"/>
                <a:gd name="connsiteY8-876" fmla="*/ 22932 h 32188"/>
                <a:gd name="connsiteX9-877" fmla="*/ 0 w 21600"/>
                <a:gd name="connsiteY9-878" fmla="*/ 20172 h 32188"/>
                <a:gd name="connsiteX10-879" fmla="*/ 0 w 21600"/>
                <a:gd name="connsiteY10-880" fmla="*/ 0 h 32188"/>
                <a:gd name="connsiteX0-881" fmla="*/ 0 w 21600"/>
                <a:gd name="connsiteY0-882" fmla="*/ 0 h 32188"/>
                <a:gd name="connsiteX1-883" fmla="*/ 21600 w 21600"/>
                <a:gd name="connsiteY1-884" fmla="*/ 0 h 32188"/>
                <a:gd name="connsiteX2-885" fmla="*/ 19665 w 21600"/>
                <a:gd name="connsiteY2-886" fmla="*/ 18824 h 32188"/>
                <a:gd name="connsiteX3-887" fmla="*/ 17978 w 21600"/>
                <a:gd name="connsiteY3-888" fmla="*/ 10324 h 32188"/>
                <a:gd name="connsiteX4-889" fmla="*/ 15952 w 21600"/>
                <a:gd name="connsiteY4-890" fmla="*/ 23679 h 32188"/>
                <a:gd name="connsiteX5-891" fmla="*/ 14028 w 21600"/>
                <a:gd name="connsiteY5-892" fmla="*/ 21562 h 32188"/>
                <a:gd name="connsiteX6-893" fmla="*/ 10216 w 21600"/>
                <a:gd name="connsiteY6-894" fmla="*/ 14903 h 32188"/>
                <a:gd name="connsiteX7-895" fmla="*/ 6156 w 21600"/>
                <a:gd name="connsiteY7-896" fmla="*/ 32153 h 32188"/>
                <a:gd name="connsiteX8-897" fmla="*/ 2973 w 21600"/>
                <a:gd name="connsiteY8-898" fmla="*/ 22932 h 32188"/>
                <a:gd name="connsiteX9-899" fmla="*/ 0 w 21600"/>
                <a:gd name="connsiteY9-900" fmla="*/ 20172 h 32188"/>
                <a:gd name="connsiteX10-901" fmla="*/ 0 w 21600"/>
                <a:gd name="connsiteY10-902" fmla="*/ 0 h 32188"/>
                <a:gd name="connsiteX0-903" fmla="*/ 0 w 21600"/>
                <a:gd name="connsiteY0-904" fmla="*/ 0 h 32188"/>
                <a:gd name="connsiteX1-905" fmla="*/ 21600 w 21600"/>
                <a:gd name="connsiteY1-906" fmla="*/ 0 h 32188"/>
                <a:gd name="connsiteX2-907" fmla="*/ 19665 w 21600"/>
                <a:gd name="connsiteY2-908" fmla="*/ 18824 h 32188"/>
                <a:gd name="connsiteX3-909" fmla="*/ 17978 w 21600"/>
                <a:gd name="connsiteY3-910" fmla="*/ 10324 h 32188"/>
                <a:gd name="connsiteX4-911" fmla="*/ 15952 w 21600"/>
                <a:gd name="connsiteY4-912" fmla="*/ 23679 h 32188"/>
                <a:gd name="connsiteX5-913" fmla="*/ 14028 w 21600"/>
                <a:gd name="connsiteY5-914" fmla="*/ 21562 h 32188"/>
                <a:gd name="connsiteX6-915" fmla="*/ 10216 w 21600"/>
                <a:gd name="connsiteY6-916" fmla="*/ 14903 h 32188"/>
                <a:gd name="connsiteX7-917" fmla="*/ 6156 w 21600"/>
                <a:gd name="connsiteY7-918" fmla="*/ 32153 h 32188"/>
                <a:gd name="connsiteX8-919" fmla="*/ 2973 w 21600"/>
                <a:gd name="connsiteY8-920" fmla="*/ 22932 h 32188"/>
                <a:gd name="connsiteX9-921" fmla="*/ 0 w 21600"/>
                <a:gd name="connsiteY9-922" fmla="*/ 20172 h 32188"/>
                <a:gd name="connsiteX10-923" fmla="*/ 0 w 21600"/>
                <a:gd name="connsiteY10-924" fmla="*/ 0 h 32188"/>
                <a:gd name="connsiteX0-925" fmla="*/ 0 w 21600"/>
                <a:gd name="connsiteY0-926" fmla="*/ 0 h 32188"/>
                <a:gd name="connsiteX1-927" fmla="*/ 21600 w 21600"/>
                <a:gd name="connsiteY1-928" fmla="*/ 0 h 32188"/>
                <a:gd name="connsiteX2-929" fmla="*/ 19665 w 21600"/>
                <a:gd name="connsiteY2-930" fmla="*/ 18824 h 32188"/>
                <a:gd name="connsiteX3-931" fmla="*/ 17978 w 21600"/>
                <a:gd name="connsiteY3-932" fmla="*/ 10324 h 32188"/>
                <a:gd name="connsiteX4-933" fmla="*/ 15952 w 21600"/>
                <a:gd name="connsiteY4-934" fmla="*/ 23679 h 32188"/>
                <a:gd name="connsiteX5-935" fmla="*/ 14028 w 21600"/>
                <a:gd name="connsiteY5-936" fmla="*/ 21562 h 32188"/>
                <a:gd name="connsiteX6-937" fmla="*/ 10216 w 21600"/>
                <a:gd name="connsiteY6-938" fmla="*/ 14903 h 32188"/>
                <a:gd name="connsiteX7-939" fmla="*/ 6156 w 21600"/>
                <a:gd name="connsiteY7-940" fmla="*/ 32153 h 32188"/>
                <a:gd name="connsiteX8-941" fmla="*/ 2973 w 21600"/>
                <a:gd name="connsiteY8-942" fmla="*/ 22932 h 32188"/>
                <a:gd name="connsiteX9-943" fmla="*/ 0 w 21600"/>
                <a:gd name="connsiteY9-944" fmla="*/ 20172 h 32188"/>
                <a:gd name="connsiteX10-945" fmla="*/ 0 w 21600"/>
                <a:gd name="connsiteY10-946" fmla="*/ 0 h 32188"/>
                <a:gd name="connsiteX0-947" fmla="*/ 0 w 21600"/>
                <a:gd name="connsiteY0-948" fmla="*/ 0 h 32188"/>
                <a:gd name="connsiteX1-949" fmla="*/ 21600 w 21600"/>
                <a:gd name="connsiteY1-950" fmla="*/ 0 h 32188"/>
                <a:gd name="connsiteX2-951" fmla="*/ 19665 w 21600"/>
                <a:gd name="connsiteY2-952" fmla="*/ 18824 h 32188"/>
                <a:gd name="connsiteX3-953" fmla="*/ 17978 w 21600"/>
                <a:gd name="connsiteY3-954" fmla="*/ 10324 h 32188"/>
                <a:gd name="connsiteX4-955" fmla="*/ 15952 w 21600"/>
                <a:gd name="connsiteY4-956" fmla="*/ 23679 h 32188"/>
                <a:gd name="connsiteX5-957" fmla="*/ 14139 w 21600"/>
                <a:gd name="connsiteY5-958" fmla="*/ 11597 h 32188"/>
                <a:gd name="connsiteX6-959" fmla="*/ 10216 w 21600"/>
                <a:gd name="connsiteY6-960" fmla="*/ 14903 h 32188"/>
                <a:gd name="connsiteX7-961" fmla="*/ 6156 w 21600"/>
                <a:gd name="connsiteY7-962" fmla="*/ 32153 h 32188"/>
                <a:gd name="connsiteX8-963" fmla="*/ 2973 w 21600"/>
                <a:gd name="connsiteY8-964" fmla="*/ 22932 h 32188"/>
                <a:gd name="connsiteX9-965" fmla="*/ 0 w 21600"/>
                <a:gd name="connsiteY9-966" fmla="*/ 20172 h 32188"/>
                <a:gd name="connsiteX10-967" fmla="*/ 0 w 21600"/>
                <a:gd name="connsiteY10-968" fmla="*/ 0 h 32188"/>
                <a:gd name="connsiteX0-969" fmla="*/ 0 w 21600"/>
                <a:gd name="connsiteY0-970" fmla="*/ 0 h 32188"/>
                <a:gd name="connsiteX1-971" fmla="*/ 21600 w 21600"/>
                <a:gd name="connsiteY1-972" fmla="*/ 0 h 32188"/>
                <a:gd name="connsiteX2-973" fmla="*/ 19665 w 21600"/>
                <a:gd name="connsiteY2-974" fmla="*/ 18824 h 32188"/>
                <a:gd name="connsiteX3-975" fmla="*/ 17978 w 21600"/>
                <a:gd name="connsiteY3-976" fmla="*/ 10324 h 32188"/>
                <a:gd name="connsiteX4-977" fmla="*/ 15952 w 21600"/>
                <a:gd name="connsiteY4-978" fmla="*/ 23679 h 32188"/>
                <a:gd name="connsiteX5-979" fmla="*/ 14139 w 21600"/>
                <a:gd name="connsiteY5-980" fmla="*/ 11597 h 32188"/>
                <a:gd name="connsiteX6-981" fmla="*/ 10216 w 21600"/>
                <a:gd name="connsiteY6-982" fmla="*/ 14903 h 32188"/>
                <a:gd name="connsiteX7-983" fmla="*/ 6156 w 21600"/>
                <a:gd name="connsiteY7-984" fmla="*/ 32153 h 32188"/>
                <a:gd name="connsiteX8-985" fmla="*/ 2973 w 21600"/>
                <a:gd name="connsiteY8-986" fmla="*/ 22932 h 32188"/>
                <a:gd name="connsiteX9-987" fmla="*/ 0 w 21600"/>
                <a:gd name="connsiteY9-988" fmla="*/ 20172 h 32188"/>
                <a:gd name="connsiteX10-989" fmla="*/ 0 w 21600"/>
                <a:gd name="connsiteY10-990" fmla="*/ 0 h 32188"/>
                <a:gd name="connsiteX0-991" fmla="*/ 0 w 21600"/>
                <a:gd name="connsiteY0-992" fmla="*/ 0 h 32188"/>
                <a:gd name="connsiteX1-993" fmla="*/ 21600 w 21600"/>
                <a:gd name="connsiteY1-994" fmla="*/ 0 h 32188"/>
                <a:gd name="connsiteX2-995" fmla="*/ 19665 w 21600"/>
                <a:gd name="connsiteY2-996" fmla="*/ 18824 h 32188"/>
                <a:gd name="connsiteX3-997" fmla="*/ 17978 w 21600"/>
                <a:gd name="connsiteY3-998" fmla="*/ 10324 h 32188"/>
                <a:gd name="connsiteX4-999" fmla="*/ 15952 w 21600"/>
                <a:gd name="connsiteY4-1000" fmla="*/ 23679 h 32188"/>
                <a:gd name="connsiteX5-1001" fmla="*/ 14139 w 21600"/>
                <a:gd name="connsiteY5-1002" fmla="*/ 11597 h 32188"/>
                <a:gd name="connsiteX6-1003" fmla="*/ 10216 w 21600"/>
                <a:gd name="connsiteY6-1004" fmla="*/ 14903 h 32188"/>
                <a:gd name="connsiteX7-1005" fmla="*/ 6156 w 21600"/>
                <a:gd name="connsiteY7-1006" fmla="*/ 32153 h 32188"/>
                <a:gd name="connsiteX8-1007" fmla="*/ 2973 w 21600"/>
                <a:gd name="connsiteY8-1008" fmla="*/ 22932 h 32188"/>
                <a:gd name="connsiteX9-1009" fmla="*/ 0 w 21600"/>
                <a:gd name="connsiteY9-1010" fmla="*/ 20172 h 32188"/>
                <a:gd name="connsiteX10-1011" fmla="*/ 0 w 21600"/>
                <a:gd name="connsiteY10-1012" fmla="*/ 0 h 32188"/>
                <a:gd name="connsiteX0-1013" fmla="*/ 0 w 21600"/>
                <a:gd name="connsiteY0-1014" fmla="*/ 0 h 32188"/>
                <a:gd name="connsiteX1-1015" fmla="*/ 21600 w 21600"/>
                <a:gd name="connsiteY1-1016" fmla="*/ 0 h 32188"/>
                <a:gd name="connsiteX2-1017" fmla="*/ 19665 w 21600"/>
                <a:gd name="connsiteY2-1018" fmla="*/ 18824 h 32188"/>
                <a:gd name="connsiteX3-1019" fmla="*/ 17978 w 21600"/>
                <a:gd name="connsiteY3-1020" fmla="*/ 10324 h 32188"/>
                <a:gd name="connsiteX4-1021" fmla="*/ 15952 w 21600"/>
                <a:gd name="connsiteY4-1022" fmla="*/ 23679 h 32188"/>
                <a:gd name="connsiteX5-1023" fmla="*/ 14139 w 21600"/>
                <a:gd name="connsiteY5-1024" fmla="*/ 11597 h 32188"/>
                <a:gd name="connsiteX6-1025" fmla="*/ 10216 w 21600"/>
                <a:gd name="connsiteY6-1026" fmla="*/ 14903 h 32188"/>
                <a:gd name="connsiteX7-1027" fmla="*/ 6156 w 21600"/>
                <a:gd name="connsiteY7-1028" fmla="*/ 32153 h 32188"/>
                <a:gd name="connsiteX8-1029" fmla="*/ 2973 w 21600"/>
                <a:gd name="connsiteY8-1030" fmla="*/ 22932 h 32188"/>
                <a:gd name="connsiteX9-1031" fmla="*/ 0 w 21600"/>
                <a:gd name="connsiteY9-1032" fmla="*/ 20172 h 32188"/>
                <a:gd name="connsiteX10-1033" fmla="*/ 0 w 21600"/>
                <a:gd name="connsiteY10-1034" fmla="*/ 0 h 32188"/>
                <a:gd name="connsiteX0-1035" fmla="*/ 0 w 21600"/>
                <a:gd name="connsiteY0-1036" fmla="*/ 0 h 32188"/>
                <a:gd name="connsiteX1-1037" fmla="*/ 21600 w 21600"/>
                <a:gd name="connsiteY1-1038" fmla="*/ 0 h 32188"/>
                <a:gd name="connsiteX2-1039" fmla="*/ 19665 w 21600"/>
                <a:gd name="connsiteY2-1040" fmla="*/ 18824 h 32188"/>
                <a:gd name="connsiteX3-1041" fmla="*/ 17978 w 21600"/>
                <a:gd name="connsiteY3-1042" fmla="*/ 10324 h 32188"/>
                <a:gd name="connsiteX4-1043" fmla="*/ 15952 w 21600"/>
                <a:gd name="connsiteY4-1044" fmla="*/ 23679 h 32188"/>
                <a:gd name="connsiteX5-1045" fmla="*/ 14139 w 21600"/>
                <a:gd name="connsiteY5-1046" fmla="*/ 11597 h 32188"/>
                <a:gd name="connsiteX6-1047" fmla="*/ 10216 w 21600"/>
                <a:gd name="connsiteY6-1048" fmla="*/ 14903 h 32188"/>
                <a:gd name="connsiteX7-1049" fmla="*/ 6156 w 21600"/>
                <a:gd name="connsiteY7-1050" fmla="*/ 32153 h 32188"/>
                <a:gd name="connsiteX8-1051" fmla="*/ 2973 w 21600"/>
                <a:gd name="connsiteY8-1052" fmla="*/ 22932 h 32188"/>
                <a:gd name="connsiteX9-1053" fmla="*/ 0 w 21600"/>
                <a:gd name="connsiteY9-1054" fmla="*/ 20172 h 32188"/>
                <a:gd name="connsiteX10-1055" fmla="*/ 0 w 21600"/>
                <a:gd name="connsiteY10-1056" fmla="*/ 0 h 32188"/>
                <a:gd name="connsiteX0-1057" fmla="*/ 0 w 21600"/>
                <a:gd name="connsiteY0-1058" fmla="*/ 0 h 32188"/>
                <a:gd name="connsiteX1-1059" fmla="*/ 21600 w 21600"/>
                <a:gd name="connsiteY1-1060" fmla="*/ 0 h 32188"/>
                <a:gd name="connsiteX2-1061" fmla="*/ 19665 w 21600"/>
                <a:gd name="connsiteY2-1062" fmla="*/ 18824 h 32188"/>
                <a:gd name="connsiteX3-1063" fmla="*/ 17978 w 21600"/>
                <a:gd name="connsiteY3-1064" fmla="*/ 10324 h 32188"/>
                <a:gd name="connsiteX4-1065" fmla="*/ 15952 w 21600"/>
                <a:gd name="connsiteY4-1066" fmla="*/ 23679 h 32188"/>
                <a:gd name="connsiteX5-1067" fmla="*/ 13440 w 21600"/>
                <a:gd name="connsiteY5-1068" fmla="*/ 10184 h 32188"/>
                <a:gd name="connsiteX6-1069" fmla="*/ 10216 w 21600"/>
                <a:gd name="connsiteY6-1070" fmla="*/ 14903 h 32188"/>
                <a:gd name="connsiteX7-1071" fmla="*/ 6156 w 21600"/>
                <a:gd name="connsiteY7-1072" fmla="*/ 32153 h 32188"/>
                <a:gd name="connsiteX8-1073" fmla="*/ 2973 w 21600"/>
                <a:gd name="connsiteY8-1074" fmla="*/ 22932 h 32188"/>
                <a:gd name="connsiteX9-1075" fmla="*/ 0 w 21600"/>
                <a:gd name="connsiteY9-1076" fmla="*/ 20172 h 32188"/>
                <a:gd name="connsiteX10-1077" fmla="*/ 0 w 21600"/>
                <a:gd name="connsiteY10-1078" fmla="*/ 0 h 32188"/>
                <a:gd name="connsiteX0-1079" fmla="*/ 0 w 21600"/>
                <a:gd name="connsiteY0-1080" fmla="*/ 0 h 32154"/>
                <a:gd name="connsiteX1-1081" fmla="*/ 21600 w 21600"/>
                <a:gd name="connsiteY1-1082" fmla="*/ 0 h 32154"/>
                <a:gd name="connsiteX2-1083" fmla="*/ 19665 w 21600"/>
                <a:gd name="connsiteY2-1084" fmla="*/ 18824 h 32154"/>
                <a:gd name="connsiteX3-1085" fmla="*/ 17978 w 21600"/>
                <a:gd name="connsiteY3-1086" fmla="*/ 10324 h 32154"/>
                <a:gd name="connsiteX4-1087" fmla="*/ 15952 w 21600"/>
                <a:gd name="connsiteY4-1088" fmla="*/ 23679 h 32154"/>
                <a:gd name="connsiteX5-1089" fmla="*/ 13440 w 21600"/>
                <a:gd name="connsiteY5-1090" fmla="*/ 10184 h 32154"/>
                <a:gd name="connsiteX6-1091" fmla="*/ 11153 w 21600"/>
                <a:gd name="connsiteY6-1092" fmla="*/ 22182 h 32154"/>
                <a:gd name="connsiteX7-1093" fmla="*/ 6156 w 21600"/>
                <a:gd name="connsiteY7-1094" fmla="*/ 32153 h 32154"/>
                <a:gd name="connsiteX8-1095" fmla="*/ 2973 w 21600"/>
                <a:gd name="connsiteY8-1096" fmla="*/ 22932 h 32154"/>
                <a:gd name="connsiteX9-1097" fmla="*/ 0 w 21600"/>
                <a:gd name="connsiteY9-1098" fmla="*/ 20172 h 32154"/>
                <a:gd name="connsiteX10-1099" fmla="*/ 0 w 21600"/>
                <a:gd name="connsiteY10-1100" fmla="*/ 0 h 32154"/>
                <a:gd name="connsiteX0-1101" fmla="*/ 0 w 21600"/>
                <a:gd name="connsiteY0-1102" fmla="*/ 0 h 32154"/>
                <a:gd name="connsiteX1-1103" fmla="*/ 21600 w 21600"/>
                <a:gd name="connsiteY1-1104" fmla="*/ 0 h 32154"/>
                <a:gd name="connsiteX2-1105" fmla="*/ 19665 w 21600"/>
                <a:gd name="connsiteY2-1106" fmla="*/ 18824 h 32154"/>
                <a:gd name="connsiteX3-1107" fmla="*/ 17978 w 21600"/>
                <a:gd name="connsiteY3-1108" fmla="*/ 10324 h 32154"/>
                <a:gd name="connsiteX4-1109" fmla="*/ 15952 w 21600"/>
                <a:gd name="connsiteY4-1110" fmla="*/ 23679 h 32154"/>
                <a:gd name="connsiteX5-1111" fmla="*/ 13440 w 21600"/>
                <a:gd name="connsiteY5-1112" fmla="*/ 10184 h 32154"/>
                <a:gd name="connsiteX6-1113" fmla="*/ 11153 w 21600"/>
                <a:gd name="connsiteY6-1114" fmla="*/ 22182 h 32154"/>
                <a:gd name="connsiteX7-1115" fmla="*/ 6156 w 21600"/>
                <a:gd name="connsiteY7-1116" fmla="*/ 32153 h 32154"/>
                <a:gd name="connsiteX8-1117" fmla="*/ 2973 w 21600"/>
                <a:gd name="connsiteY8-1118" fmla="*/ 22932 h 32154"/>
                <a:gd name="connsiteX9-1119" fmla="*/ 0 w 21600"/>
                <a:gd name="connsiteY9-1120" fmla="*/ 20172 h 32154"/>
                <a:gd name="connsiteX10-1121" fmla="*/ 0 w 21600"/>
                <a:gd name="connsiteY10-1122" fmla="*/ 0 h 32154"/>
                <a:gd name="connsiteX0-1123" fmla="*/ 0 w 21600"/>
                <a:gd name="connsiteY0-1124" fmla="*/ 0 h 32154"/>
                <a:gd name="connsiteX1-1125" fmla="*/ 21600 w 21600"/>
                <a:gd name="connsiteY1-1126" fmla="*/ 0 h 32154"/>
                <a:gd name="connsiteX2-1127" fmla="*/ 19665 w 21600"/>
                <a:gd name="connsiteY2-1128" fmla="*/ 18824 h 32154"/>
                <a:gd name="connsiteX3-1129" fmla="*/ 17978 w 21600"/>
                <a:gd name="connsiteY3-1130" fmla="*/ 10324 h 32154"/>
                <a:gd name="connsiteX4-1131" fmla="*/ 15952 w 21600"/>
                <a:gd name="connsiteY4-1132" fmla="*/ 23679 h 32154"/>
                <a:gd name="connsiteX5-1133" fmla="*/ 13440 w 21600"/>
                <a:gd name="connsiteY5-1134" fmla="*/ 10184 h 32154"/>
                <a:gd name="connsiteX6-1135" fmla="*/ 11153 w 21600"/>
                <a:gd name="connsiteY6-1136" fmla="*/ 22182 h 32154"/>
                <a:gd name="connsiteX7-1137" fmla="*/ 6156 w 21600"/>
                <a:gd name="connsiteY7-1138" fmla="*/ 32153 h 32154"/>
                <a:gd name="connsiteX8-1139" fmla="*/ 2973 w 21600"/>
                <a:gd name="connsiteY8-1140" fmla="*/ 22932 h 32154"/>
                <a:gd name="connsiteX9-1141" fmla="*/ 0 w 21600"/>
                <a:gd name="connsiteY9-1142" fmla="*/ 20172 h 32154"/>
                <a:gd name="connsiteX10-1143" fmla="*/ 0 w 21600"/>
                <a:gd name="connsiteY10-1144" fmla="*/ 0 h 32154"/>
                <a:gd name="connsiteX0-1145" fmla="*/ 0 w 21600"/>
                <a:gd name="connsiteY0-1146" fmla="*/ 0 h 23679"/>
                <a:gd name="connsiteX1-1147" fmla="*/ 21600 w 21600"/>
                <a:gd name="connsiteY1-1148" fmla="*/ 0 h 23679"/>
                <a:gd name="connsiteX2-1149" fmla="*/ 19665 w 21600"/>
                <a:gd name="connsiteY2-1150" fmla="*/ 18824 h 23679"/>
                <a:gd name="connsiteX3-1151" fmla="*/ 17978 w 21600"/>
                <a:gd name="connsiteY3-1152" fmla="*/ 10324 h 23679"/>
                <a:gd name="connsiteX4-1153" fmla="*/ 15952 w 21600"/>
                <a:gd name="connsiteY4-1154" fmla="*/ 23679 h 23679"/>
                <a:gd name="connsiteX5-1155" fmla="*/ 13440 w 21600"/>
                <a:gd name="connsiteY5-1156" fmla="*/ 10184 h 23679"/>
                <a:gd name="connsiteX6-1157" fmla="*/ 11153 w 21600"/>
                <a:gd name="connsiteY6-1158" fmla="*/ 22182 h 23679"/>
                <a:gd name="connsiteX7-1159" fmla="*/ 8824 w 21600"/>
                <a:gd name="connsiteY7-1160" fmla="*/ 9184 h 23679"/>
                <a:gd name="connsiteX8-1161" fmla="*/ 2973 w 21600"/>
                <a:gd name="connsiteY8-1162" fmla="*/ 22932 h 23679"/>
                <a:gd name="connsiteX9-1163" fmla="*/ 0 w 21600"/>
                <a:gd name="connsiteY9-1164" fmla="*/ 20172 h 23679"/>
                <a:gd name="connsiteX10-1165" fmla="*/ 0 w 21600"/>
                <a:gd name="connsiteY10-1166" fmla="*/ 0 h 23679"/>
                <a:gd name="connsiteX0-1167" fmla="*/ 0 w 21600"/>
                <a:gd name="connsiteY0-1168" fmla="*/ 0 h 23679"/>
                <a:gd name="connsiteX1-1169" fmla="*/ 21600 w 21600"/>
                <a:gd name="connsiteY1-1170" fmla="*/ 0 h 23679"/>
                <a:gd name="connsiteX2-1171" fmla="*/ 19665 w 21600"/>
                <a:gd name="connsiteY2-1172" fmla="*/ 18824 h 23679"/>
                <a:gd name="connsiteX3-1173" fmla="*/ 17978 w 21600"/>
                <a:gd name="connsiteY3-1174" fmla="*/ 10324 h 23679"/>
                <a:gd name="connsiteX4-1175" fmla="*/ 15952 w 21600"/>
                <a:gd name="connsiteY4-1176" fmla="*/ 23679 h 23679"/>
                <a:gd name="connsiteX5-1177" fmla="*/ 13440 w 21600"/>
                <a:gd name="connsiteY5-1178" fmla="*/ 10184 h 23679"/>
                <a:gd name="connsiteX6-1179" fmla="*/ 11153 w 21600"/>
                <a:gd name="connsiteY6-1180" fmla="*/ 22182 h 23679"/>
                <a:gd name="connsiteX7-1181" fmla="*/ 8824 w 21600"/>
                <a:gd name="connsiteY7-1182" fmla="*/ 9184 h 23679"/>
                <a:gd name="connsiteX8-1183" fmla="*/ 2973 w 21600"/>
                <a:gd name="connsiteY8-1184" fmla="*/ 22932 h 23679"/>
                <a:gd name="connsiteX9-1185" fmla="*/ 0 w 21600"/>
                <a:gd name="connsiteY9-1186" fmla="*/ 20172 h 23679"/>
                <a:gd name="connsiteX10-1187" fmla="*/ 0 w 21600"/>
                <a:gd name="connsiteY10-1188" fmla="*/ 0 h 23679"/>
                <a:gd name="connsiteX0-1189" fmla="*/ 0 w 21600"/>
                <a:gd name="connsiteY0-1190" fmla="*/ 0 h 23679"/>
                <a:gd name="connsiteX1-1191" fmla="*/ 21600 w 21600"/>
                <a:gd name="connsiteY1-1192" fmla="*/ 0 h 23679"/>
                <a:gd name="connsiteX2-1193" fmla="*/ 19665 w 21600"/>
                <a:gd name="connsiteY2-1194" fmla="*/ 18824 h 23679"/>
                <a:gd name="connsiteX3-1195" fmla="*/ 17978 w 21600"/>
                <a:gd name="connsiteY3-1196" fmla="*/ 10324 h 23679"/>
                <a:gd name="connsiteX4-1197" fmla="*/ 15952 w 21600"/>
                <a:gd name="connsiteY4-1198" fmla="*/ 23679 h 23679"/>
                <a:gd name="connsiteX5-1199" fmla="*/ 13440 w 21600"/>
                <a:gd name="connsiteY5-1200" fmla="*/ 10184 h 23679"/>
                <a:gd name="connsiteX6-1201" fmla="*/ 11153 w 21600"/>
                <a:gd name="connsiteY6-1202" fmla="*/ 22182 h 23679"/>
                <a:gd name="connsiteX7-1203" fmla="*/ 8824 w 21600"/>
                <a:gd name="connsiteY7-1204" fmla="*/ 9184 h 23679"/>
                <a:gd name="connsiteX8-1205" fmla="*/ 6686 w 21600"/>
                <a:gd name="connsiteY8-1206" fmla="*/ 14700 h 23679"/>
                <a:gd name="connsiteX9-1207" fmla="*/ 2973 w 21600"/>
                <a:gd name="connsiteY9-1208" fmla="*/ 22932 h 23679"/>
                <a:gd name="connsiteX10-1209" fmla="*/ 0 w 21600"/>
                <a:gd name="connsiteY10-1210" fmla="*/ 20172 h 23679"/>
                <a:gd name="connsiteX11" fmla="*/ 0 w 21600"/>
                <a:gd name="connsiteY11" fmla="*/ 0 h 23679"/>
                <a:gd name="connsiteX0-1211" fmla="*/ 0 w 21600"/>
                <a:gd name="connsiteY0-1212" fmla="*/ 0 h 23679"/>
                <a:gd name="connsiteX1-1213" fmla="*/ 21600 w 21600"/>
                <a:gd name="connsiteY1-1214" fmla="*/ 0 h 23679"/>
                <a:gd name="connsiteX2-1215" fmla="*/ 19665 w 21600"/>
                <a:gd name="connsiteY2-1216" fmla="*/ 18824 h 23679"/>
                <a:gd name="connsiteX3-1217" fmla="*/ 17978 w 21600"/>
                <a:gd name="connsiteY3-1218" fmla="*/ 10324 h 23679"/>
                <a:gd name="connsiteX4-1219" fmla="*/ 15952 w 21600"/>
                <a:gd name="connsiteY4-1220" fmla="*/ 23679 h 23679"/>
                <a:gd name="connsiteX5-1221" fmla="*/ 13440 w 21600"/>
                <a:gd name="connsiteY5-1222" fmla="*/ 10184 h 23679"/>
                <a:gd name="connsiteX6-1223" fmla="*/ 11153 w 21600"/>
                <a:gd name="connsiteY6-1224" fmla="*/ 22182 h 23679"/>
                <a:gd name="connsiteX7-1225" fmla="*/ 8824 w 21600"/>
                <a:gd name="connsiteY7-1226" fmla="*/ 9184 h 23679"/>
                <a:gd name="connsiteX8-1227" fmla="*/ 6686 w 21600"/>
                <a:gd name="connsiteY8-1228" fmla="*/ 14700 h 23679"/>
                <a:gd name="connsiteX9-1229" fmla="*/ 2973 w 21600"/>
                <a:gd name="connsiteY9-1230" fmla="*/ 22932 h 23679"/>
                <a:gd name="connsiteX10-1231" fmla="*/ 0 w 21600"/>
                <a:gd name="connsiteY10-1232" fmla="*/ 20172 h 23679"/>
                <a:gd name="connsiteX11-1233" fmla="*/ 0 w 21600"/>
                <a:gd name="connsiteY11-1234" fmla="*/ 0 h 23679"/>
                <a:gd name="connsiteX0-1235" fmla="*/ 0 w 21600"/>
                <a:gd name="connsiteY0-1236" fmla="*/ 0 h 35915"/>
                <a:gd name="connsiteX1-1237" fmla="*/ 21600 w 21600"/>
                <a:gd name="connsiteY1-1238" fmla="*/ 0 h 35915"/>
                <a:gd name="connsiteX2-1239" fmla="*/ 19665 w 21600"/>
                <a:gd name="connsiteY2-1240" fmla="*/ 18824 h 35915"/>
                <a:gd name="connsiteX3-1241" fmla="*/ 17978 w 21600"/>
                <a:gd name="connsiteY3-1242" fmla="*/ 10324 h 35915"/>
                <a:gd name="connsiteX4-1243" fmla="*/ 15952 w 21600"/>
                <a:gd name="connsiteY4-1244" fmla="*/ 23679 h 35915"/>
                <a:gd name="connsiteX5-1245" fmla="*/ 13440 w 21600"/>
                <a:gd name="connsiteY5-1246" fmla="*/ 10184 h 35915"/>
                <a:gd name="connsiteX6-1247" fmla="*/ 11153 w 21600"/>
                <a:gd name="connsiteY6-1248" fmla="*/ 22182 h 35915"/>
                <a:gd name="connsiteX7-1249" fmla="*/ 8824 w 21600"/>
                <a:gd name="connsiteY7-1250" fmla="*/ 9184 h 35915"/>
                <a:gd name="connsiteX8-1251" fmla="*/ 6337 w 21600"/>
                <a:gd name="connsiteY8-1252" fmla="*/ 35690 h 35915"/>
                <a:gd name="connsiteX9-1253" fmla="*/ 2973 w 21600"/>
                <a:gd name="connsiteY9-1254" fmla="*/ 22932 h 35915"/>
                <a:gd name="connsiteX10-1255" fmla="*/ 0 w 21600"/>
                <a:gd name="connsiteY10-1256" fmla="*/ 20172 h 35915"/>
                <a:gd name="connsiteX11-1257" fmla="*/ 0 w 21600"/>
                <a:gd name="connsiteY11-1258" fmla="*/ 0 h 35915"/>
                <a:gd name="connsiteX0-1259" fmla="*/ 0 w 21600"/>
                <a:gd name="connsiteY0-1260" fmla="*/ 0 h 35715"/>
                <a:gd name="connsiteX1-1261" fmla="*/ 21600 w 21600"/>
                <a:gd name="connsiteY1-1262" fmla="*/ 0 h 35715"/>
                <a:gd name="connsiteX2-1263" fmla="*/ 19665 w 21600"/>
                <a:gd name="connsiteY2-1264" fmla="*/ 18824 h 35715"/>
                <a:gd name="connsiteX3-1265" fmla="*/ 17978 w 21600"/>
                <a:gd name="connsiteY3-1266" fmla="*/ 10324 h 35715"/>
                <a:gd name="connsiteX4-1267" fmla="*/ 15952 w 21600"/>
                <a:gd name="connsiteY4-1268" fmla="*/ 23679 h 35715"/>
                <a:gd name="connsiteX5-1269" fmla="*/ 13440 w 21600"/>
                <a:gd name="connsiteY5-1270" fmla="*/ 10184 h 35715"/>
                <a:gd name="connsiteX6-1271" fmla="*/ 11153 w 21600"/>
                <a:gd name="connsiteY6-1272" fmla="*/ 22182 h 35715"/>
                <a:gd name="connsiteX7-1273" fmla="*/ 8824 w 21600"/>
                <a:gd name="connsiteY7-1274" fmla="*/ 9184 h 35715"/>
                <a:gd name="connsiteX8-1275" fmla="*/ 6337 w 21600"/>
                <a:gd name="connsiteY8-1276" fmla="*/ 35690 h 35715"/>
                <a:gd name="connsiteX9-1277" fmla="*/ 3608 w 21600"/>
                <a:gd name="connsiteY9-1278" fmla="*/ 14522 h 35715"/>
                <a:gd name="connsiteX10-1279" fmla="*/ 0 w 21600"/>
                <a:gd name="connsiteY10-1280" fmla="*/ 20172 h 35715"/>
                <a:gd name="connsiteX11-1281" fmla="*/ 0 w 21600"/>
                <a:gd name="connsiteY11-1282" fmla="*/ 0 h 35715"/>
                <a:gd name="connsiteX0-1283" fmla="*/ 0 w 21600"/>
                <a:gd name="connsiteY0-1284" fmla="*/ 0 h 35690"/>
                <a:gd name="connsiteX1-1285" fmla="*/ 21600 w 21600"/>
                <a:gd name="connsiteY1-1286" fmla="*/ 0 h 35690"/>
                <a:gd name="connsiteX2-1287" fmla="*/ 19665 w 21600"/>
                <a:gd name="connsiteY2-1288" fmla="*/ 18824 h 35690"/>
                <a:gd name="connsiteX3-1289" fmla="*/ 17978 w 21600"/>
                <a:gd name="connsiteY3-1290" fmla="*/ 10324 h 35690"/>
                <a:gd name="connsiteX4-1291" fmla="*/ 15952 w 21600"/>
                <a:gd name="connsiteY4-1292" fmla="*/ 23679 h 35690"/>
                <a:gd name="connsiteX5-1293" fmla="*/ 13440 w 21600"/>
                <a:gd name="connsiteY5-1294" fmla="*/ 10184 h 35690"/>
                <a:gd name="connsiteX6-1295" fmla="*/ 11153 w 21600"/>
                <a:gd name="connsiteY6-1296" fmla="*/ 22182 h 35690"/>
                <a:gd name="connsiteX7-1297" fmla="*/ 8824 w 21600"/>
                <a:gd name="connsiteY7-1298" fmla="*/ 9184 h 35690"/>
                <a:gd name="connsiteX8-1299" fmla="*/ 6337 w 21600"/>
                <a:gd name="connsiteY8-1300" fmla="*/ 35690 h 35690"/>
                <a:gd name="connsiteX9-1301" fmla="*/ 3608 w 21600"/>
                <a:gd name="connsiteY9-1302" fmla="*/ 14522 h 35690"/>
                <a:gd name="connsiteX10-1303" fmla="*/ 0 w 21600"/>
                <a:gd name="connsiteY10-1304" fmla="*/ 20172 h 35690"/>
                <a:gd name="connsiteX11-1305" fmla="*/ 0 w 21600"/>
                <a:gd name="connsiteY11-1306" fmla="*/ 0 h 35690"/>
                <a:gd name="connsiteX0-1307" fmla="*/ 0 w 21600"/>
                <a:gd name="connsiteY0-1308" fmla="*/ 0 h 35690"/>
                <a:gd name="connsiteX1-1309" fmla="*/ 21600 w 21600"/>
                <a:gd name="connsiteY1-1310" fmla="*/ 0 h 35690"/>
                <a:gd name="connsiteX2-1311" fmla="*/ 19665 w 21600"/>
                <a:gd name="connsiteY2-1312" fmla="*/ 18824 h 35690"/>
                <a:gd name="connsiteX3-1313" fmla="*/ 17978 w 21600"/>
                <a:gd name="connsiteY3-1314" fmla="*/ 10324 h 35690"/>
                <a:gd name="connsiteX4-1315" fmla="*/ 15952 w 21600"/>
                <a:gd name="connsiteY4-1316" fmla="*/ 23679 h 35690"/>
                <a:gd name="connsiteX5-1317" fmla="*/ 13440 w 21600"/>
                <a:gd name="connsiteY5-1318" fmla="*/ 10184 h 35690"/>
                <a:gd name="connsiteX6-1319" fmla="*/ 11153 w 21600"/>
                <a:gd name="connsiteY6-1320" fmla="*/ 22182 h 35690"/>
                <a:gd name="connsiteX7-1321" fmla="*/ 8824 w 21600"/>
                <a:gd name="connsiteY7-1322" fmla="*/ 9184 h 35690"/>
                <a:gd name="connsiteX8-1323" fmla="*/ 6337 w 21600"/>
                <a:gd name="connsiteY8-1324" fmla="*/ 35690 h 35690"/>
                <a:gd name="connsiteX9-1325" fmla="*/ 3608 w 21600"/>
                <a:gd name="connsiteY9-1326" fmla="*/ 14522 h 35690"/>
                <a:gd name="connsiteX10-1327" fmla="*/ 0 w 21600"/>
                <a:gd name="connsiteY10-1328" fmla="*/ 20172 h 35690"/>
                <a:gd name="connsiteX11-1329" fmla="*/ 0 w 21600"/>
                <a:gd name="connsiteY11-1330" fmla="*/ 0 h 35690"/>
                <a:gd name="connsiteX0-1331" fmla="*/ 0 w 21600"/>
                <a:gd name="connsiteY0-1332" fmla="*/ 0 h 35690"/>
                <a:gd name="connsiteX1-1333" fmla="*/ 21600 w 21600"/>
                <a:gd name="connsiteY1-1334" fmla="*/ 0 h 35690"/>
                <a:gd name="connsiteX2-1335" fmla="*/ 19665 w 21600"/>
                <a:gd name="connsiteY2-1336" fmla="*/ 18824 h 35690"/>
                <a:gd name="connsiteX3-1337" fmla="*/ 17978 w 21600"/>
                <a:gd name="connsiteY3-1338" fmla="*/ 10324 h 35690"/>
                <a:gd name="connsiteX4-1339" fmla="*/ 15952 w 21600"/>
                <a:gd name="connsiteY4-1340" fmla="*/ 23679 h 35690"/>
                <a:gd name="connsiteX5-1341" fmla="*/ 13440 w 21600"/>
                <a:gd name="connsiteY5-1342" fmla="*/ 10184 h 35690"/>
                <a:gd name="connsiteX6-1343" fmla="*/ 11153 w 21600"/>
                <a:gd name="connsiteY6-1344" fmla="*/ 22182 h 35690"/>
                <a:gd name="connsiteX7-1345" fmla="*/ 8824 w 21600"/>
                <a:gd name="connsiteY7-1346" fmla="*/ 9184 h 35690"/>
                <a:gd name="connsiteX8-1347" fmla="*/ 6337 w 21600"/>
                <a:gd name="connsiteY8-1348" fmla="*/ 35690 h 35690"/>
                <a:gd name="connsiteX9-1349" fmla="*/ 3608 w 21600"/>
                <a:gd name="connsiteY9-1350" fmla="*/ 14522 h 35690"/>
                <a:gd name="connsiteX10-1351" fmla="*/ 0 w 21600"/>
                <a:gd name="connsiteY10-1352" fmla="*/ 20172 h 35690"/>
                <a:gd name="connsiteX11-1353" fmla="*/ 0 w 21600"/>
                <a:gd name="connsiteY11-1354" fmla="*/ 0 h 35690"/>
                <a:gd name="connsiteX0-1355" fmla="*/ 0 w 21600"/>
                <a:gd name="connsiteY0-1356" fmla="*/ 0 h 35690"/>
                <a:gd name="connsiteX1-1357" fmla="*/ 21600 w 21600"/>
                <a:gd name="connsiteY1-1358" fmla="*/ 0 h 35690"/>
                <a:gd name="connsiteX2-1359" fmla="*/ 19665 w 21600"/>
                <a:gd name="connsiteY2-1360" fmla="*/ 18824 h 35690"/>
                <a:gd name="connsiteX3-1361" fmla="*/ 17978 w 21600"/>
                <a:gd name="connsiteY3-1362" fmla="*/ 10324 h 35690"/>
                <a:gd name="connsiteX4-1363" fmla="*/ 15952 w 21600"/>
                <a:gd name="connsiteY4-1364" fmla="*/ 23679 h 35690"/>
                <a:gd name="connsiteX5-1365" fmla="*/ 13440 w 21600"/>
                <a:gd name="connsiteY5-1366" fmla="*/ 10184 h 35690"/>
                <a:gd name="connsiteX6-1367" fmla="*/ 11153 w 21600"/>
                <a:gd name="connsiteY6-1368" fmla="*/ 22182 h 35690"/>
                <a:gd name="connsiteX7-1369" fmla="*/ 8824 w 21600"/>
                <a:gd name="connsiteY7-1370" fmla="*/ 9184 h 35690"/>
                <a:gd name="connsiteX8-1371" fmla="*/ 6337 w 21600"/>
                <a:gd name="connsiteY8-1372" fmla="*/ 35690 h 35690"/>
                <a:gd name="connsiteX9-1373" fmla="*/ 3608 w 21600"/>
                <a:gd name="connsiteY9-1374" fmla="*/ 14522 h 35690"/>
                <a:gd name="connsiteX10-1375" fmla="*/ 0 w 21600"/>
                <a:gd name="connsiteY10-1376" fmla="*/ 20172 h 35690"/>
                <a:gd name="connsiteX11-1377" fmla="*/ 0 w 21600"/>
                <a:gd name="connsiteY11-1378" fmla="*/ 0 h 35690"/>
                <a:gd name="connsiteX0-1379" fmla="*/ 0 w 21600"/>
                <a:gd name="connsiteY0-1380" fmla="*/ 0 h 35690"/>
                <a:gd name="connsiteX1-1381" fmla="*/ 21600 w 21600"/>
                <a:gd name="connsiteY1-1382" fmla="*/ 0 h 35690"/>
                <a:gd name="connsiteX2-1383" fmla="*/ 19665 w 21600"/>
                <a:gd name="connsiteY2-1384" fmla="*/ 18824 h 35690"/>
                <a:gd name="connsiteX3-1385" fmla="*/ 17978 w 21600"/>
                <a:gd name="connsiteY3-1386" fmla="*/ 10324 h 35690"/>
                <a:gd name="connsiteX4-1387" fmla="*/ 15952 w 21600"/>
                <a:gd name="connsiteY4-1388" fmla="*/ 23679 h 35690"/>
                <a:gd name="connsiteX5-1389" fmla="*/ 13440 w 21600"/>
                <a:gd name="connsiteY5-1390" fmla="*/ 10184 h 35690"/>
                <a:gd name="connsiteX6-1391" fmla="*/ 11153 w 21600"/>
                <a:gd name="connsiteY6-1392" fmla="*/ 22182 h 35690"/>
                <a:gd name="connsiteX7-1393" fmla="*/ 8824 w 21600"/>
                <a:gd name="connsiteY7-1394" fmla="*/ 9184 h 35690"/>
                <a:gd name="connsiteX8-1395" fmla="*/ 6337 w 21600"/>
                <a:gd name="connsiteY8-1396" fmla="*/ 35690 h 35690"/>
                <a:gd name="connsiteX9-1397" fmla="*/ 3608 w 21600"/>
                <a:gd name="connsiteY9-1398" fmla="*/ 14522 h 35690"/>
                <a:gd name="connsiteX10-1399" fmla="*/ 0 w 21600"/>
                <a:gd name="connsiteY10-1400" fmla="*/ 20172 h 35690"/>
                <a:gd name="connsiteX11-1401" fmla="*/ 0 w 21600"/>
                <a:gd name="connsiteY11-1402" fmla="*/ 0 h 35690"/>
                <a:gd name="connsiteX0-1403" fmla="*/ 0 w 21600"/>
                <a:gd name="connsiteY0-1404" fmla="*/ 0 h 35690"/>
                <a:gd name="connsiteX1-1405" fmla="*/ 21600 w 21600"/>
                <a:gd name="connsiteY1-1406" fmla="*/ 0 h 35690"/>
                <a:gd name="connsiteX2-1407" fmla="*/ 19665 w 21600"/>
                <a:gd name="connsiteY2-1408" fmla="*/ 18824 h 35690"/>
                <a:gd name="connsiteX3-1409" fmla="*/ 17978 w 21600"/>
                <a:gd name="connsiteY3-1410" fmla="*/ 10324 h 35690"/>
                <a:gd name="connsiteX4-1411" fmla="*/ 15952 w 21600"/>
                <a:gd name="connsiteY4-1412" fmla="*/ 23679 h 35690"/>
                <a:gd name="connsiteX5-1413" fmla="*/ 13440 w 21600"/>
                <a:gd name="connsiteY5-1414" fmla="*/ 10184 h 35690"/>
                <a:gd name="connsiteX6-1415" fmla="*/ 11153 w 21600"/>
                <a:gd name="connsiteY6-1416" fmla="*/ 22182 h 35690"/>
                <a:gd name="connsiteX7-1417" fmla="*/ 8824 w 21600"/>
                <a:gd name="connsiteY7-1418" fmla="*/ 9184 h 35690"/>
                <a:gd name="connsiteX8-1419" fmla="*/ 6337 w 21600"/>
                <a:gd name="connsiteY8-1420" fmla="*/ 35690 h 35690"/>
                <a:gd name="connsiteX9-1421" fmla="*/ 3608 w 21600"/>
                <a:gd name="connsiteY9-1422" fmla="*/ 14522 h 35690"/>
                <a:gd name="connsiteX10-1423" fmla="*/ 0 w 21600"/>
                <a:gd name="connsiteY10-1424" fmla="*/ 20172 h 35690"/>
                <a:gd name="connsiteX11-1425" fmla="*/ 0 w 21600"/>
                <a:gd name="connsiteY11-1426" fmla="*/ 0 h 35690"/>
                <a:gd name="connsiteX0-1427" fmla="*/ 0 w 21600"/>
                <a:gd name="connsiteY0-1428" fmla="*/ 0 h 35690"/>
                <a:gd name="connsiteX1-1429" fmla="*/ 21600 w 21600"/>
                <a:gd name="connsiteY1-1430" fmla="*/ 0 h 35690"/>
                <a:gd name="connsiteX2-1431" fmla="*/ 19665 w 21600"/>
                <a:gd name="connsiteY2-1432" fmla="*/ 18824 h 35690"/>
                <a:gd name="connsiteX3-1433" fmla="*/ 17978 w 21600"/>
                <a:gd name="connsiteY3-1434" fmla="*/ 10324 h 35690"/>
                <a:gd name="connsiteX4-1435" fmla="*/ 15952 w 21600"/>
                <a:gd name="connsiteY4-1436" fmla="*/ 23679 h 35690"/>
                <a:gd name="connsiteX5-1437" fmla="*/ 13440 w 21600"/>
                <a:gd name="connsiteY5-1438" fmla="*/ 10184 h 35690"/>
                <a:gd name="connsiteX6-1439" fmla="*/ 11153 w 21600"/>
                <a:gd name="connsiteY6-1440" fmla="*/ 22182 h 35690"/>
                <a:gd name="connsiteX7-1441" fmla="*/ 8824 w 21600"/>
                <a:gd name="connsiteY7-1442" fmla="*/ 9184 h 35690"/>
                <a:gd name="connsiteX8-1443" fmla="*/ 6337 w 21600"/>
                <a:gd name="connsiteY8-1444" fmla="*/ 35690 h 35690"/>
                <a:gd name="connsiteX9-1445" fmla="*/ 3608 w 21600"/>
                <a:gd name="connsiteY9-1446" fmla="*/ 14522 h 35690"/>
                <a:gd name="connsiteX10-1447" fmla="*/ 0 w 21600"/>
                <a:gd name="connsiteY10-1448" fmla="*/ 20172 h 35690"/>
                <a:gd name="connsiteX11-1449" fmla="*/ 0 w 21600"/>
                <a:gd name="connsiteY11-1450" fmla="*/ 0 h 35690"/>
                <a:gd name="connsiteX0-1451" fmla="*/ 0 w 21600"/>
                <a:gd name="connsiteY0-1452" fmla="*/ 0 h 35690"/>
                <a:gd name="connsiteX1-1453" fmla="*/ 21600 w 21600"/>
                <a:gd name="connsiteY1-1454" fmla="*/ 0 h 35690"/>
                <a:gd name="connsiteX2-1455" fmla="*/ 19665 w 21600"/>
                <a:gd name="connsiteY2-1456" fmla="*/ 18824 h 35690"/>
                <a:gd name="connsiteX3-1457" fmla="*/ 17978 w 21600"/>
                <a:gd name="connsiteY3-1458" fmla="*/ 10324 h 35690"/>
                <a:gd name="connsiteX4-1459" fmla="*/ 15952 w 21600"/>
                <a:gd name="connsiteY4-1460" fmla="*/ 23679 h 35690"/>
                <a:gd name="connsiteX5-1461" fmla="*/ 13440 w 21600"/>
                <a:gd name="connsiteY5-1462" fmla="*/ 10184 h 35690"/>
                <a:gd name="connsiteX6-1463" fmla="*/ 11153 w 21600"/>
                <a:gd name="connsiteY6-1464" fmla="*/ 22182 h 35690"/>
                <a:gd name="connsiteX7-1465" fmla="*/ 8824 w 21600"/>
                <a:gd name="connsiteY7-1466" fmla="*/ 9184 h 35690"/>
                <a:gd name="connsiteX8-1467" fmla="*/ 6337 w 21600"/>
                <a:gd name="connsiteY8-1468" fmla="*/ 35690 h 35690"/>
                <a:gd name="connsiteX9-1469" fmla="*/ 3608 w 21600"/>
                <a:gd name="connsiteY9-1470" fmla="*/ 14522 h 35690"/>
                <a:gd name="connsiteX10-1471" fmla="*/ 1800 w 21600"/>
                <a:gd name="connsiteY10-1472" fmla="*/ 20039 h 35690"/>
                <a:gd name="connsiteX11-1473" fmla="*/ 0 w 21600"/>
                <a:gd name="connsiteY11-1474" fmla="*/ 0 h 35690"/>
                <a:gd name="connsiteX0-1475" fmla="*/ 0 w 21600"/>
                <a:gd name="connsiteY0-1476" fmla="*/ 0 h 35690"/>
                <a:gd name="connsiteX1-1477" fmla="*/ 21600 w 21600"/>
                <a:gd name="connsiteY1-1478" fmla="*/ 0 h 35690"/>
                <a:gd name="connsiteX2-1479" fmla="*/ 19665 w 21600"/>
                <a:gd name="connsiteY2-1480" fmla="*/ 18824 h 35690"/>
                <a:gd name="connsiteX3-1481" fmla="*/ 17978 w 21600"/>
                <a:gd name="connsiteY3-1482" fmla="*/ 10324 h 35690"/>
                <a:gd name="connsiteX4-1483" fmla="*/ 15952 w 21600"/>
                <a:gd name="connsiteY4-1484" fmla="*/ 23679 h 35690"/>
                <a:gd name="connsiteX5-1485" fmla="*/ 13440 w 21600"/>
                <a:gd name="connsiteY5-1486" fmla="*/ 10184 h 35690"/>
                <a:gd name="connsiteX6-1487" fmla="*/ 11153 w 21600"/>
                <a:gd name="connsiteY6-1488" fmla="*/ 22182 h 35690"/>
                <a:gd name="connsiteX7-1489" fmla="*/ 8824 w 21600"/>
                <a:gd name="connsiteY7-1490" fmla="*/ 9184 h 35690"/>
                <a:gd name="connsiteX8-1491" fmla="*/ 6337 w 21600"/>
                <a:gd name="connsiteY8-1492" fmla="*/ 35690 h 35690"/>
                <a:gd name="connsiteX9-1493" fmla="*/ 3608 w 21600"/>
                <a:gd name="connsiteY9-1494" fmla="*/ 14522 h 35690"/>
                <a:gd name="connsiteX10-1495" fmla="*/ 1800 w 21600"/>
                <a:gd name="connsiteY10-1496" fmla="*/ 20039 h 35690"/>
                <a:gd name="connsiteX11-1497" fmla="*/ 0 w 21600"/>
                <a:gd name="connsiteY11-1498" fmla="*/ 0 h 35690"/>
                <a:gd name="connsiteX0-1499" fmla="*/ 0 w 21600"/>
                <a:gd name="connsiteY0-1500" fmla="*/ 0 h 35690"/>
                <a:gd name="connsiteX1-1501" fmla="*/ 21600 w 21600"/>
                <a:gd name="connsiteY1-1502" fmla="*/ 0 h 35690"/>
                <a:gd name="connsiteX2-1503" fmla="*/ 19665 w 21600"/>
                <a:gd name="connsiteY2-1504" fmla="*/ 18824 h 35690"/>
                <a:gd name="connsiteX3-1505" fmla="*/ 17978 w 21600"/>
                <a:gd name="connsiteY3-1506" fmla="*/ 10324 h 35690"/>
                <a:gd name="connsiteX4-1507" fmla="*/ 15952 w 21600"/>
                <a:gd name="connsiteY4-1508" fmla="*/ 23679 h 35690"/>
                <a:gd name="connsiteX5-1509" fmla="*/ 13440 w 21600"/>
                <a:gd name="connsiteY5-1510" fmla="*/ 10184 h 35690"/>
                <a:gd name="connsiteX6-1511" fmla="*/ 11153 w 21600"/>
                <a:gd name="connsiteY6-1512" fmla="*/ 22182 h 35690"/>
                <a:gd name="connsiteX7-1513" fmla="*/ 8824 w 21600"/>
                <a:gd name="connsiteY7-1514" fmla="*/ 9184 h 35690"/>
                <a:gd name="connsiteX8-1515" fmla="*/ 6337 w 21600"/>
                <a:gd name="connsiteY8-1516" fmla="*/ 35690 h 35690"/>
                <a:gd name="connsiteX9-1517" fmla="*/ 3608 w 21600"/>
                <a:gd name="connsiteY9-1518" fmla="*/ 14522 h 35690"/>
                <a:gd name="connsiteX10-1519" fmla="*/ 1800 w 21600"/>
                <a:gd name="connsiteY10-1520" fmla="*/ 20039 h 35690"/>
                <a:gd name="connsiteX11-1521" fmla="*/ 0 w 21600"/>
                <a:gd name="connsiteY11-1522" fmla="*/ 0 h 35690"/>
                <a:gd name="connsiteX0-1523" fmla="*/ 0 w 21600"/>
                <a:gd name="connsiteY0-1524" fmla="*/ 0 h 35690"/>
                <a:gd name="connsiteX1-1525" fmla="*/ 21600 w 21600"/>
                <a:gd name="connsiteY1-1526" fmla="*/ 0 h 35690"/>
                <a:gd name="connsiteX2-1527" fmla="*/ 19665 w 21600"/>
                <a:gd name="connsiteY2-1528" fmla="*/ 18824 h 35690"/>
                <a:gd name="connsiteX3-1529" fmla="*/ 17978 w 21600"/>
                <a:gd name="connsiteY3-1530" fmla="*/ 10324 h 35690"/>
                <a:gd name="connsiteX4-1531" fmla="*/ 15952 w 21600"/>
                <a:gd name="connsiteY4-1532" fmla="*/ 23679 h 35690"/>
                <a:gd name="connsiteX5-1533" fmla="*/ 13440 w 21600"/>
                <a:gd name="connsiteY5-1534" fmla="*/ 10184 h 35690"/>
                <a:gd name="connsiteX6-1535" fmla="*/ 11153 w 21600"/>
                <a:gd name="connsiteY6-1536" fmla="*/ 22182 h 35690"/>
                <a:gd name="connsiteX7-1537" fmla="*/ 8824 w 21600"/>
                <a:gd name="connsiteY7-1538" fmla="*/ 9184 h 35690"/>
                <a:gd name="connsiteX8-1539" fmla="*/ 6337 w 21600"/>
                <a:gd name="connsiteY8-1540" fmla="*/ 35690 h 35690"/>
                <a:gd name="connsiteX9-1541" fmla="*/ 3608 w 21600"/>
                <a:gd name="connsiteY9-1542" fmla="*/ 14522 h 35690"/>
                <a:gd name="connsiteX10-1543" fmla="*/ 1800 w 21600"/>
                <a:gd name="connsiteY10-1544" fmla="*/ 20039 h 35690"/>
                <a:gd name="connsiteX11-1545" fmla="*/ 0 w 21600"/>
                <a:gd name="connsiteY11-1546" fmla="*/ 0 h 35690"/>
                <a:gd name="connsiteX0-1547" fmla="*/ 0 w 21600"/>
                <a:gd name="connsiteY0-1548" fmla="*/ 0 h 35690"/>
                <a:gd name="connsiteX1-1549" fmla="*/ 21600 w 21600"/>
                <a:gd name="connsiteY1-1550" fmla="*/ 0 h 35690"/>
                <a:gd name="connsiteX2-1551" fmla="*/ 19665 w 21600"/>
                <a:gd name="connsiteY2-1552" fmla="*/ 18824 h 35690"/>
                <a:gd name="connsiteX3-1553" fmla="*/ 17978 w 21600"/>
                <a:gd name="connsiteY3-1554" fmla="*/ 10324 h 35690"/>
                <a:gd name="connsiteX4-1555" fmla="*/ 15952 w 21600"/>
                <a:gd name="connsiteY4-1556" fmla="*/ 23679 h 35690"/>
                <a:gd name="connsiteX5-1557" fmla="*/ 13440 w 21600"/>
                <a:gd name="connsiteY5-1558" fmla="*/ 10184 h 35690"/>
                <a:gd name="connsiteX6-1559" fmla="*/ 11153 w 21600"/>
                <a:gd name="connsiteY6-1560" fmla="*/ 22182 h 35690"/>
                <a:gd name="connsiteX7-1561" fmla="*/ 8824 w 21600"/>
                <a:gd name="connsiteY7-1562" fmla="*/ 9184 h 35690"/>
                <a:gd name="connsiteX8-1563" fmla="*/ 6337 w 21600"/>
                <a:gd name="connsiteY8-1564" fmla="*/ 35690 h 35690"/>
                <a:gd name="connsiteX9-1565" fmla="*/ 3608 w 21600"/>
                <a:gd name="connsiteY9-1566" fmla="*/ 14522 h 35690"/>
                <a:gd name="connsiteX10-1567" fmla="*/ 1800 w 21600"/>
                <a:gd name="connsiteY10-1568" fmla="*/ 20039 h 35690"/>
                <a:gd name="connsiteX11-1569" fmla="*/ 0 w 21600"/>
                <a:gd name="connsiteY11-1570" fmla="*/ 0 h 35690"/>
                <a:gd name="connsiteX0-1571" fmla="*/ 0 w 21600"/>
                <a:gd name="connsiteY0-1572" fmla="*/ 0 h 35690"/>
                <a:gd name="connsiteX1-1573" fmla="*/ 21600 w 21600"/>
                <a:gd name="connsiteY1-1574" fmla="*/ 0 h 35690"/>
                <a:gd name="connsiteX2-1575" fmla="*/ 19665 w 21600"/>
                <a:gd name="connsiteY2-1576" fmla="*/ 18824 h 35690"/>
                <a:gd name="connsiteX3-1577" fmla="*/ 17978 w 21600"/>
                <a:gd name="connsiteY3-1578" fmla="*/ 10324 h 35690"/>
                <a:gd name="connsiteX4-1579" fmla="*/ 15952 w 21600"/>
                <a:gd name="connsiteY4-1580" fmla="*/ 23679 h 35690"/>
                <a:gd name="connsiteX5-1581" fmla="*/ 13440 w 21600"/>
                <a:gd name="connsiteY5-1582" fmla="*/ 10184 h 35690"/>
                <a:gd name="connsiteX6-1583" fmla="*/ 11153 w 21600"/>
                <a:gd name="connsiteY6-1584" fmla="*/ 22182 h 35690"/>
                <a:gd name="connsiteX7-1585" fmla="*/ 8824 w 21600"/>
                <a:gd name="connsiteY7-1586" fmla="*/ 9184 h 35690"/>
                <a:gd name="connsiteX8-1587" fmla="*/ 6337 w 21600"/>
                <a:gd name="connsiteY8-1588" fmla="*/ 35690 h 35690"/>
                <a:gd name="connsiteX9-1589" fmla="*/ 3608 w 21600"/>
                <a:gd name="connsiteY9-1590" fmla="*/ 14522 h 35690"/>
                <a:gd name="connsiteX10-1591" fmla="*/ 1800 w 21600"/>
                <a:gd name="connsiteY10-1592" fmla="*/ 20039 h 35690"/>
                <a:gd name="connsiteX11-1593" fmla="*/ 0 w 21600"/>
                <a:gd name="connsiteY11-1594" fmla="*/ 0 h 35690"/>
                <a:gd name="connsiteX0-1595" fmla="*/ 0 w 21600"/>
                <a:gd name="connsiteY0-1596" fmla="*/ 0 h 35690"/>
                <a:gd name="connsiteX1-1597" fmla="*/ 21600 w 21600"/>
                <a:gd name="connsiteY1-1598" fmla="*/ 0 h 35690"/>
                <a:gd name="connsiteX2-1599" fmla="*/ 19665 w 21600"/>
                <a:gd name="connsiteY2-1600" fmla="*/ 18824 h 35690"/>
                <a:gd name="connsiteX3-1601" fmla="*/ 17978 w 21600"/>
                <a:gd name="connsiteY3-1602" fmla="*/ 10324 h 35690"/>
                <a:gd name="connsiteX4-1603" fmla="*/ 15952 w 21600"/>
                <a:gd name="connsiteY4-1604" fmla="*/ 23679 h 35690"/>
                <a:gd name="connsiteX5-1605" fmla="*/ 13440 w 21600"/>
                <a:gd name="connsiteY5-1606" fmla="*/ 10184 h 35690"/>
                <a:gd name="connsiteX6-1607" fmla="*/ 11153 w 21600"/>
                <a:gd name="connsiteY6-1608" fmla="*/ 22182 h 35690"/>
                <a:gd name="connsiteX7-1609" fmla="*/ 8824 w 21600"/>
                <a:gd name="connsiteY7-1610" fmla="*/ 9184 h 35690"/>
                <a:gd name="connsiteX8-1611" fmla="*/ 6337 w 21600"/>
                <a:gd name="connsiteY8-1612" fmla="*/ 35690 h 35690"/>
                <a:gd name="connsiteX9-1613" fmla="*/ 3608 w 21600"/>
                <a:gd name="connsiteY9-1614" fmla="*/ 14522 h 35690"/>
                <a:gd name="connsiteX10-1615" fmla="*/ 1800 w 21600"/>
                <a:gd name="connsiteY10-1616" fmla="*/ 20039 h 35690"/>
                <a:gd name="connsiteX11-1617" fmla="*/ 0 w 21600"/>
                <a:gd name="connsiteY11-1618" fmla="*/ 0 h 35690"/>
                <a:gd name="connsiteX0-1619" fmla="*/ 0 w 21600"/>
                <a:gd name="connsiteY0-1620" fmla="*/ 0 h 35718"/>
                <a:gd name="connsiteX1-1621" fmla="*/ 21600 w 21600"/>
                <a:gd name="connsiteY1-1622" fmla="*/ 0 h 35718"/>
                <a:gd name="connsiteX2-1623" fmla="*/ 19665 w 21600"/>
                <a:gd name="connsiteY2-1624" fmla="*/ 18824 h 35718"/>
                <a:gd name="connsiteX3-1625" fmla="*/ 17978 w 21600"/>
                <a:gd name="connsiteY3-1626" fmla="*/ 10324 h 35718"/>
                <a:gd name="connsiteX4-1627" fmla="*/ 15952 w 21600"/>
                <a:gd name="connsiteY4-1628" fmla="*/ 23679 h 35718"/>
                <a:gd name="connsiteX5-1629" fmla="*/ 13440 w 21600"/>
                <a:gd name="connsiteY5-1630" fmla="*/ 10184 h 35718"/>
                <a:gd name="connsiteX6-1631" fmla="*/ 11153 w 21600"/>
                <a:gd name="connsiteY6-1632" fmla="*/ 22182 h 35718"/>
                <a:gd name="connsiteX7-1633" fmla="*/ 8824 w 21600"/>
                <a:gd name="connsiteY7-1634" fmla="*/ 9184 h 35718"/>
                <a:gd name="connsiteX8-1635" fmla="*/ 6337 w 21600"/>
                <a:gd name="connsiteY8-1636" fmla="*/ 35690 h 35718"/>
                <a:gd name="connsiteX9-1637" fmla="*/ 3989 w 21600"/>
                <a:gd name="connsiteY9-1638" fmla="*/ 14734 h 35718"/>
                <a:gd name="connsiteX10-1639" fmla="*/ 1800 w 21600"/>
                <a:gd name="connsiteY10-1640" fmla="*/ 20039 h 35718"/>
                <a:gd name="connsiteX11-1641" fmla="*/ 0 w 21600"/>
                <a:gd name="connsiteY11-1642" fmla="*/ 0 h 35718"/>
                <a:gd name="connsiteX0-1643" fmla="*/ 0 w 21600"/>
                <a:gd name="connsiteY0-1644" fmla="*/ 0 h 35690"/>
                <a:gd name="connsiteX1-1645" fmla="*/ 21600 w 21600"/>
                <a:gd name="connsiteY1-1646" fmla="*/ 0 h 35690"/>
                <a:gd name="connsiteX2-1647" fmla="*/ 19665 w 21600"/>
                <a:gd name="connsiteY2-1648" fmla="*/ 18824 h 35690"/>
                <a:gd name="connsiteX3-1649" fmla="*/ 17978 w 21600"/>
                <a:gd name="connsiteY3-1650" fmla="*/ 10324 h 35690"/>
                <a:gd name="connsiteX4-1651" fmla="*/ 15952 w 21600"/>
                <a:gd name="connsiteY4-1652" fmla="*/ 23679 h 35690"/>
                <a:gd name="connsiteX5-1653" fmla="*/ 13440 w 21600"/>
                <a:gd name="connsiteY5-1654" fmla="*/ 10184 h 35690"/>
                <a:gd name="connsiteX6-1655" fmla="*/ 11153 w 21600"/>
                <a:gd name="connsiteY6-1656" fmla="*/ 22182 h 35690"/>
                <a:gd name="connsiteX7-1657" fmla="*/ 8824 w 21600"/>
                <a:gd name="connsiteY7-1658" fmla="*/ 9184 h 35690"/>
                <a:gd name="connsiteX8-1659" fmla="*/ 6337 w 21600"/>
                <a:gd name="connsiteY8-1660" fmla="*/ 35690 h 35690"/>
                <a:gd name="connsiteX9-1661" fmla="*/ 3989 w 21600"/>
                <a:gd name="connsiteY9-1662" fmla="*/ 14734 h 35690"/>
                <a:gd name="connsiteX10-1663" fmla="*/ 1800 w 21600"/>
                <a:gd name="connsiteY10-1664" fmla="*/ 20039 h 35690"/>
                <a:gd name="connsiteX11-1665" fmla="*/ 0 w 21600"/>
                <a:gd name="connsiteY11-1666" fmla="*/ 0 h 35690"/>
                <a:gd name="connsiteX0-1667" fmla="*/ 0 w 21600"/>
                <a:gd name="connsiteY0-1668" fmla="*/ 0 h 35690"/>
                <a:gd name="connsiteX1-1669" fmla="*/ 21600 w 21600"/>
                <a:gd name="connsiteY1-1670" fmla="*/ 0 h 35690"/>
                <a:gd name="connsiteX2-1671" fmla="*/ 19665 w 21600"/>
                <a:gd name="connsiteY2-1672" fmla="*/ 18824 h 35690"/>
                <a:gd name="connsiteX3-1673" fmla="*/ 17978 w 21600"/>
                <a:gd name="connsiteY3-1674" fmla="*/ 10324 h 35690"/>
                <a:gd name="connsiteX4-1675" fmla="*/ 15952 w 21600"/>
                <a:gd name="connsiteY4-1676" fmla="*/ 23679 h 35690"/>
                <a:gd name="connsiteX5-1677" fmla="*/ 13440 w 21600"/>
                <a:gd name="connsiteY5-1678" fmla="*/ 10184 h 35690"/>
                <a:gd name="connsiteX6-1679" fmla="*/ 11153 w 21600"/>
                <a:gd name="connsiteY6-1680" fmla="*/ 22182 h 35690"/>
                <a:gd name="connsiteX7-1681" fmla="*/ 8824 w 21600"/>
                <a:gd name="connsiteY7-1682" fmla="*/ 9184 h 35690"/>
                <a:gd name="connsiteX8-1683" fmla="*/ 6337 w 21600"/>
                <a:gd name="connsiteY8-1684" fmla="*/ 35690 h 35690"/>
                <a:gd name="connsiteX9-1685" fmla="*/ 3989 w 21600"/>
                <a:gd name="connsiteY9-1686" fmla="*/ 14734 h 35690"/>
                <a:gd name="connsiteX10-1687" fmla="*/ 1800 w 21600"/>
                <a:gd name="connsiteY10-1688" fmla="*/ 20039 h 35690"/>
                <a:gd name="connsiteX11-1689" fmla="*/ 0 w 21600"/>
                <a:gd name="connsiteY11-1690" fmla="*/ 0 h 35690"/>
                <a:gd name="connsiteX0-1691" fmla="*/ 0 w 21600"/>
                <a:gd name="connsiteY0-1692" fmla="*/ 0 h 35690"/>
                <a:gd name="connsiteX1-1693" fmla="*/ 21600 w 21600"/>
                <a:gd name="connsiteY1-1694" fmla="*/ 0 h 35690"/>
                <a:gd name="connsiteX2-1695" fmla="*/ 19665 w 21600"/>
                <a:gd name="connsiteY2-1696" fmla="*/ 18824 h 35690"/>
                <a:gd name="connsiteX3-1697" fmla="*/ 17978 w 21600"/>
                <a:gd name="connsiteY3-1698" fmla="*/ 10324 h 35690"/>
                <a:gd name="connsiteX4-1699" fmla="*/ 15952 w 21600"/>
                <a:gd name="connsiteY4-1700" fmla="*/ 23679 h 35690"/>
                <a:gd name="connsiteX5-1701" fmla="*/ 13440 w 21600"/>
                <a:gd name="connsiteY5-1702" fmla="*/ 10184 h 35690"/>
                <a:gd name="connsiteX6-1703" fmla="*/ 11153 w 21600"/>
                <a:gd name="connsiteY6-1704" fmla="*/ 22182 h 35690"/>
                <a:gd name="connsiteX7-1705" fmla="*/ 8824 w 21600"/>
                <a:gd name="connsiteY7-1706" fmla="*/ 9184 h 35690"/>
                <a:gd name="connsiteX8-1707" fmla="*/ 6337 w 21600"/>
                <a:gd name="connsiteY8-1708" fmla="*/ 35690 h 35690"/>
                <a:gd name="connsiteX9-1709" fmla="*/ 3687 w 21600"/>
                <a:gd name="connsiteY9-1710" fmla="*/ 10140 h 35690"/>
                <a:gd name="connsiteX10-1711" fmla="*/ 1800 w 21600"/>
                <a:gd name="connsiteY10-1712" fmla="*/ 20039 h 35690"/>
                <a:gd name="connsiteX11-1713" fmla="*/ 0 w 21600"/>
                <a:gd name="connsiteY11-1714" fmla="*/ 0 h 35690"/>
                <a:gd name="connsiteX0-1715" fmla="*/ 0 w 21600"/>
                <a:gd name="connsiteY0-1716" fmla="*/ 0 h 35690"/>
                <a:gd name="connsiteX1-1717" fmla="*/ 21600 w 21600"/>
                <a:gd name="connsiteY1-1718" fmla="*/ 0 h 35690"/>
                <a:gd name="connsiteX2-1719" fmla="*/ 19665 w 21600"/>
                <a:gd name="connsiteY2-1720" fmla="*/ 18824 h 35690"/>
                <a:gd name="connsiteX3-1721" fmla="*/ 17978 w 21600"/>
                <a:gd name="connsiteY3-1722" fmla="*/ 10324 h 35690"/>
                <a:gd name="connsiteX4-1723" fmla="*/ 15952 w 21600"/>
                <a:gd name="connsiteY4-1724" fmla="*/ 23679 h 35690"/>
                <a:gd name="connsiteX5-1725" fmla="*/ 13440 w 21600"/>
                <a:gd name="connsiteY5-1726" fmla="*/ 10184 h 35690"/>
                <a:gd name="connsiteX6-1727" fmla="*/ 11153 w 21600"/>
                <a:gd name="connsiteY6-1728" fmla="*/ 22182 h 35690"/>
                <a:gd name="connsiteX7-1729" fmla="*/ 8824 w 21600"/>
                <a:gd name="connsiteY7-1730" fmla="*/ 9184 h 35690"/>
                <a:gd name="connsiteX8-1731" fmla="*/ 6337 w 21600"/>
                <a:gd name="connsiteY8-1732" fmla="*/ 35690 h 35690"/>
                <a:gd name="connsiteX9-1733" fmla="*/ 3687 w 21600"/>
                <a:gd name="connsiteY9-1734" fmla="*/ 10140 h 35690"/>
                <a:gd name="connsiteX10-1735" fmla="*/ 1752 w 21600"/>
                <a:gd name="connsiteY10-1736" fmla="*/ 20110 h 35690"/>
                <a:gd name="connsiteX11-1737" fmla="*/ 0 w 21600"/>
                <a:gd name="connsiteY11-1738" fmla="*/ 0 h 35690"/>
                <a:gd name="connsiteX0-1739" fmla="*/ 0 w 21600"/>
                <a:gd name="connsiteY0-1740" fmla="*/ 0 h 35690"/>
                <a:gd name="connsiteX1-1741" fmla="*/ 21600 w 21600"/>
                <a:gd name="connsiteY1-1742" fmla="*/ 0 h 35690"/>
                <a:gd name="connsiteX2-1743" fmla="*/ 19665 w 21600"/>
                <a:gd name="connsiteY2-1744" fmla="*/ 18824 h 35690"/>
                <a:gd name="connsiteX3-1745" fmla="*/ 17978 w 21600"/>
                <a:gd name="connsiteY3-1746" fmla="*/ 10324 h 35690"/>
                <a:gd name="connsiteX4-1747" fmla="*/ 15952 w 21600"/>
                <a:gd name="connsiteY4-1748" fmla="*/ 23679 h 35690"/>
                <a:gd name="connsiteX5-1749" fmla="*/ 13440 w 21600"/>
                <a:gd name="connsiteY5-1750" fmla="*/ 10184 h 35690"/>
                <a:gd name="connsiteX6-1751" fmla="*/ 11153 w 21600"/>
                <a:gd name="connsiteY6-1752" fmla="*/ 22182 h 35690"/>
                <a:gd name="connsiteX7-1753" fmla="*/ 8824 w 21600"/>
                <a:gd name="connsiteY7-1754" fmla="*/ 9184 h 35690"/>
                <a:gd name="connsiteX8-1755" fmla="*/ 6337 w 21600"/>
                <a:gd name="connsiteY8-1756" fmla="*/ 35690 h 35690"/>
                <a:gd name="connsiteX9-1757" fmla="*/ 3687 w 21600"/>
                <a:gd name="connsiteY9-1758" fmla="*/ 10140 h 35690"/>
                <a:gd name="connsiteX10-1759" fmla="*/ 1752 w 21600"/>
                <a:gd name="connsiteY10-1760" fmla="*/ 20110 h 35690"/>
                <a:gd name="connsiteX11-1761" fmla="*/ 0 w 21600"/>
                <a:gd name="connsiteY11-1762" fmla="*/ 0 h 35690"/>
                <a:gd name="connsiteX0-1763" fmla="*/ 0 w 21600"/>
                <a:gd name="connsiteY0-1764" fmla="*/ 0 h 35690"/>
                <a:gd name="connsiteX1-1765" fmla="*/ 21600 w 21600"/>
                <a:gd name="connsiteY1-1766" fmla="*/ 0 h 35690"/>
                <a:gd name="connsiteX2-1767" fmla="*/ 19665 w 21600"/>
                <a:gd name="connsiteY2-1768" fmla="*/ 18824 h 35690"/>
                <a:gd name="connsiteX3-1769" fmla="*/ 17978 w 21600"/>
                <a:gd name="connsiteY3-1770" fmla="*/ 10324 h 35690"/>
                <a:gd name="connsiteX4-1771" fmla="*/ 15952 w 21600"/>
                <a:gd name="connsiteY4-1772" fmla="*/ 23679 h 35690"/>
                <a:gd name="connsiteX5-1773" fmla="*/ 13440 w 21600"/>
                <a:gd name="connsiteY5-1774" fmla="*/ 10184 h 35690"/>
                <a:gd name="connsiteX6-1775" fmla="*/ 11153 w 21600"/>
                <a:gd name="connsiteY6-1776" fmla="*/ 22182 h 35690"/>
                <a:gd name="connsiteX7-1777" fmla="*/ 8824 w 21600"/>
                <a:gd name="connsiteY7-1778" fmla="*/ 9184 h 35690"/>
                <a:gd name="connsiteX8-1779" fmla="*/ 6337 w 21600"/>
                <a:gd name="connsiteY8-1780" fmla="*/ 35690 h 35690"/>
                <a:gd name="connsiteX9-1781" fmla="*/ 3687 w 21600"/>
                <a:gd name="connsiteY9-1782" fmla="*/ 10140 h 35690"/>
                <a:gd name="connsiteX10-1783" fmla="*/ 1752 w 21600"/>
                <a:gd name="connsiteY10-1784" fmla="*/ 20110 h 35690"/>
                <a:gd name="connsiteX11-1785" fmla="*/ 0 w 21600"/>
                <a:gd name="connsiteY11-1786" fmla="*/ 0 h 35690"/>
                <a:gd name="connsiteX0-1787" fmla="*/ 0 w 21600"/>
                <a:gd name="connsiteY0-1788" fmla="*/ 0 h 35690"/>
                <a:gd name="connsiteX1-1789" fmla="*/ 21600 w 21600"/>
                <a:gd name="connsiteY1-1790" fmla="*/ 0 h 35690"/>
                <a:gd name="connsiteX2-1791" fmla="*/ 19665 w 21600"/>
                <a:gd name="connsiteY2-1792" fmla="*/ 18824 h 35690"/>
                <a:gd name="connsiteX3-1793" fmla="*/ 17978 w 21600"/>
                <a:gd name="connsiteY3-1794" fmla="*/ 10324 h 35690"/>
                <a:gd name="connsiteX4-1795" fmla="*/ 15952 w 21600"/>
                <a:gd name="connsiteY4-1796" fmla="*/ 23679 h 35690"/>
                <a:gd name="connsiteX5-1797" fmla="*/ 13440 w 21600"/>
                <a:gd name="connsiteY5-1798" fmla="*/ 10184 h 35690"/>
                <a:gd name="connsiteX6-1799" fmla="*/ 11153 w 21600"/>
                <a:gd name="connsiteY6-1800" fmla="*/ 22182 h 35690"/>
                <a:gd name="connsiteX7-1801" fmla="*/ 8824 w 21600"/>
                <a:gd name="connsiteY7-1802" fmla="*/ 9184 h 35690"/>
                <a:gd name="connsiteX8-1803" fmla="*/ 6337 w 21600"/>
                <a:gd name="connsiteY8-1804" fmla="*/ 35690 h 35690"/>
                <a:gd name="connsiteX9-1805" fmla="*/ 3687 w 21600"/>
                <a:gd name="connsiteY9-1806" fmla="*/ 10140 h 35690"/>
                <a:gd name="connsiteX10-1807" fmla="*/ 1752 w 21600"/>
                <a:gd name="connsiteY10-1808" fmla="*/ 20110 h 35690"/>
                <a:gd name="connsiteX11-1809" fmla="*/ 0 w 21600"/>
                <a:gd name="connsiteY11-1810" fmla="*/ 0 h 35690"/>
                <a:gd name="connsiteX0-1811" fmla="*/ 0 w 21600"/>
                <a:gd name="connsiteY0-1812" fmla="*/ 0 h 35690"/>
                <a:gd name="connsiteX1-1813" fmla="*/ 21600 w 21600"/>
                <a:gd name="connsiteY1-1814" fmla="*/ 0 h 35690"/>
                <a:gd name="connsiteX2-1815" fmla="*/ 19665 w 21600"/>
                <a:gd name="connsiteY2-1816" fmla="*/ 18824 h 35690"/>
                <a:gd name="connsiteX3-1817" fmla="*/ 17978 w 21600"/>
                <a:gd name="connsiteY3-1818" fmla="*/ 10324 h 35690"/>
                <a:gd name="connsiteX4-1819" fmla="*/ 15952 w 21600"/>
                <a:gd name="connsiteY4-1820" fmla="*/ 23679 h 35690"/>
                <a:gd name="connsiteX5-1821" fmla="*/ 13440 w 21600"/>
                <a:gd name="connsiteY5-1822" fmla="*/ 10184 h 35690"/>
                <a:gd name="connsiteX6-1823" fmla="*/ 11153 w 21600"/>
                <a:gd name="connsiteY6-1824" fmla="*/ 22182 h 35690"/>
                <a:gd name="connsiteX7-1825" fmla="*/ 8824 w 21600"/>
                <a:gd name="connsiteY7-1826" fmla="*/ 9184 h 35690"/>
                <a:gd name="connsiteX8-1827" fmla="*/ 6337 w 21600"/>
                <a:gd name="connsiteY8-1828" fmla="*/ 35690 h 35690"/>
                <a:gd name="connsiteX9-1829" fmla="*/ 3687 w 21600"/>
                <a:gd name="connsiteY9-1830" fmla="*/ 10140 h 35690"/>
                <a:gd name="connsiteX10-1831" fmla="*/ 1752 w 21600"/>
                <a:gd name="connsiteY10-1832" fmla="*/ 20110 h 35690"/>
                <a:gd name="connsiteX11-1833" fmla="*/ 0 w 21600"/>
                <a:gd name="connsiteY11-1834" fmla="*/ 0 h 35690"/>
                <a:gd name="connsiteX0-1835" fmla="*/ 0 w 21600"/>
                <a:gd name="connsiteY0-1836" fmla="*/ 0 h 35690"/>
                <a:gd name="connsiteX1-1837" fmla="*/ 21600 w 21600"/>
                <a:gd name="connsiteY1-1838" fmla="*/ 0 h 35690"/>
                <a:gd name="connsiteX2-1839" fmla="*/ 19665 w 21600"/>
                <a:gd name="connsiteY2-1840" fmla="*/ 18824 h 35690"/>
                <a:gd name="connsiteX3-1841" fmla="*/ 17978 w 21600"/>
                <a:gd name="connsiteY3-1842" fmla="*/ 10324 h 35690"/>
                <a:gd name="connsiteX4-1843" fmla="*/ 15952 w 21600"/>
                <a:gd name="connsiteY4-1844" fmla="*/ 23679 h 35690"/>
                <a:gd name="connsiteX5-1845" fmla="*/ 13440 w 21600"/>
                <a:gd name="connsiteY5-1846" fmla="*/ 10184 h 35690"/>
                <a:gd name="connsiteX6-1847" fmla="*/ 11153 w 21600"/>
                <a:gd name="connsiteY6-1848" fmla="*/ 22182 h 35690"/>
                <a:gd name="connsiteX7-1849" fmla="*/ 8824 w 21600"/>
                <a:gd name="connsiteY7-1850" fmla="*/ 9184 h 35690"/>
                <a:gd name="connsiteX8-1851" fmla="*/ 6337 w 21600"/>
                <a:gd name="connsiteY8-1852" fmla="*/ 35690 h 35690"/>
                <a:gd name="connsiteX9-1853" fmla="*/ 3687 w 21600"/>
                <a:gd name="connsiteY9-1854" fmla="*/ 10140 h 35690"/>
                <a:gd name="connsiteX10-1855" fmla="*/ 1752 w 21600"/>
                <a:gd name="connsiteY10-1856" fmla="*/ 20110 h 35690"/>
                <a:gd name="connsiteX11-1857" fmla="*/ 0 w 21600"/>
                <a:gd name="connsiteY11-1858" fmla="*/ 0 h 35690"/>
                <a:gd name="connsiteX0-1859" fmla="*/ 0 w 21600"/>
                <a:gd name="connsiteY0-1860" fmla="*/ 0 h 35690"/>
                <a:gd name="connsiteX1-1861" fmla="*/ 21600 w 21600"/>
                <a:gd name="connsiteY1-1862" fmla="*/ 0 h 35690"/>
                <a:gd name="connsiteX2-1863" fmla="*/ 19665 w 21600"/>
                <a:gd name="connsiteY2-1864" fmla="*/ 18824 h 35690"/>
                <a:gd name="connsiteX3-1865" fmla="*/ 17978 w 21600"/>
                <a:gd name="connsiteY3-1866" fmla="*/ 10324 h 35690"/>
                <a:gd name="connsiteX4-1867" fmla="*/ 15952 w 21600"/>
                <a:gd name="connsiteY4-1868" fmla="*/ 23679 h 35690"/>
                <a:gd name="connsiteX5-1869" fmla="*/ 13440 w 21600"/>
                <a:gd name="connsiteY5-1870" fmla="*/ 10184 h 35690"/>
                <a:gd name="connsiteX6-1871" fmla="*/ 11153 w 21600"/>
                <a:gd name="connsiteY6-1872" fmla="*/ 22182 h 35690"/>
                <a:gd name="connsiteX7-1873" fmla="*/ 9078 w 21600"/>
                <a:gd name="connsiteY7-1874" fmla="*/ 9184 h 35690"/>
                <a:gd name="connsiteX8-1875" fmla="*/ 6337 w 21600"/>
                <a:gd name="connsiteY8-1876" fmla="*/ 35690 h 35690"/>
                <a:gd name="connsiteX9-1877" fmla="*/ 3687 w 21600"/>
                <a:gd name="connsiteY9-1878" fmla="*/ 10140 h 35690"/>
                <a:gd name="connsiteX10-1879" fmla="*/ 1752 w 21600"/>
                <a:gd name="connsiteY10-1880" fmla="*/ 20110 h 35690"/>
                <a:gd name="connsiteX11-1881" fmla="*/ 0 w 21600"/>
                <a:gd name="connsiteY11-1882" fmla="*/ 0 h 35690"/>
                <a:gd name="connsiteX0-1883" fmla="*/ 0 w 21600"/>
                <a:gd name="connsiteY0-1884" fmla="*/ 0 h 35690"/>
                <a:gd name="connsiteX1-1885" fmla="*/ 21600 w 21600"/>
                <a:gd name="connsiteY1-1886" fmla="*/ 0 h 35690"/>
                <a:gd name="connsiteX2-1887" fmla="*/ 19665 w 21600"/>
                <a:gd name="connsiteY2-1888" fmla="*/ 18824 h 35690"/>
                <a:gd name="connsiteX3-1889" fmla="*/ 17978 w 21600"/>
                <a:gd name="connsiteY3-1890" fmla="*/ 10324 h 35690"/>
                <a:gd name="connsiteX4-1891" fmla="*/ 15952 w 21600"/>
                <a:gd name="connsiteY4-1892" fmla="*/ 23679 h 35690"/>
                <a:gd name="connsiteX5-1893" fmla="*/ 13837 w 21600"/>
                <a:gd name="connsiteY5-1894" fmla="*/ 10184 h 35690"/>
                <a:gd name="connsiteX6-1895" fmla="*/ 11153 w 21600"/>
                <a:gd name="connsiteY6-1896" fmla="*/ 22182 h 35690"/>
                <a:gd name="connsiteX7-1897" fmla="*/ 9078 w 21600"/>
                <a:gd name="connsiteY7-1898" fmla="*/ 9184 h 35690"/>
                <a:gd name="connsiteX8-1899" fmla="*/ 6337 w 21600"/>
                <a:gd name="connsiteY8-1900" fmla="*/ 35690 h 35690"/>
                <a:gd name="connsiteX9-1901" fmla="*/ 3687 w 21600"/>
                <a:gd name="connsiteY9-1902" fmla="*/ 10140 h 35690"/>
                <a:gd name="connsiteX10-1903" fmla="*/ 1752 w 21600"/>
                <a:gd name="connsiteY10-1904" fmla="*/ 20110 h 35690"/>
                <a:gd name="connsiteX11-1905" fmla="*/ 0 w 21600"/>
                <a:gd name="connsiteY11-1906" fmla="*/ 0 h 35690"/>
                <a:gd name="connsiteX0-1907" fmla="*/ 0 w 21600"/>
                <a:gd name="connsiteY0-1908" fmla="*/ 0 h 35690"/>
                <a:gd name="connsiteX1-1909" fmla="*/ 21600 w 21600"/>
                <a:gd name="connsiteY1-1910" fmla="*/ 0 h 35690"/>
                <a:gd name="connsiteX2-1911" fmla="*/ 19665 w 21600"/>
                <a:gd name="connsiteY2-1912" fmla="*/ 18824 h 35690"/>
                <a:gd name="connsiteX3-1913" fmla="*/ 17978 w 21600"/>
                <a:gd name="connsiteY3-1914" fmla="*/ 10324 h 35690"/>
                <a:gd name="connsiteX4-1915" fmla="*/ 15952 w 21600"/>
                <a:gd name="connsiteY4-1916" fmla="*/ 23679 h 35690"/>
                <a:gd name="connsiteX5-1917" fmla="*/ 13837 w 21600"/>
                <a:gd name="connsiteY5-1918" fmla="*/ 10184 h 35690"/>
                <a:gd name="connsiteX6-1919" fmla="*/ 11344 w 21600"/>
                <a:gd name="connsiteY6-1920" fmla="*/ 22182 h 35690"/>
                <a:gd name="connsiteX7-1921" fmla="*/ 9078 w 21600"/>
                <a:gd name="connsiteY7-1922" fmla="*/ 9184 h 35690"/>
                <a:gd name="connsiteX8-1923" fmla="*/ 6337 w 21600"/>
                <a:gd name="connsiteY8-1924" fmla="*/ 35690 h 35690"/>
                <a:gd name="connsiteX9-1925" fmla="*/ 3687 w 21600"/>
                <a:gd name="connsiteY9-1926" fmla="*/ 10140 h 35690"/>
                <a:gd name="connsiteX10-1927" fmla="*/ 1752 w 21600"/>
                <a:gd name="connsiteY10-1928" fmla="*/ 20110 h 35690"/>
                <a:gd name="connsiteX11-1929" fmla="*/ 0 w 21600"/>
                <a:gd name="connsiteY11-1930" fmla="*/ 0 h 35690"/>
                <a:gd name="connsiteX0-1931" fmla="*/ 0 w 21600"/>
                <a:gd name="connsiteY0-1932" fmla="*/ 0 h 35690"/>
                <a:gd name="connsiteX1-1933" fmla="*/ 21600 w 21600"/>
                <a:gd name="connsiteY1-1934" fmla="*/ 0 h 35690"/>
                <a:gd name="connsiteX2-1935" fmla="*/ 19665 w 21600"/>
                <a:gd name="connsiteY2-1936" fmla="*/ 18824 h 35690"/>
                <a:gd name="connsiteX3-1937" fmla="*/ 17978 w 21600"/>
                <a:gd name="connsiteY3-1938" fmla="*/ 10324 h 35690"/>
                <a:gd name="connsiteX4-1939" fmla="*/ 15952 w 21600"/>
                <a:gd name="connsiteY4-1940" fmla="*/ 23679 h 35690"/>
                <a:gd name="connsiteX5-1941" fmla="*/ 13726 w 21600"/>
                <a:gd name="connsiteY5-1942" fmla="*/ 9407 h 35690"/>
                <a:gd name="connsiteX6-1943" fmla="*/ 11344 w 21600"/>
                <a:gd name="connsiteY6-1944" fmla="*/ 22182 h 35690"/>
                <a:gd name="connsiteX7-1945" fmla="*/ 9078 w 21600"/>
                <a:gd name="connsiteY7-1946" fmla="*/ 9184 h 35690"/>
                <a:gd name="connsiteX8-1947" fmla="*/ 6337 w 21600"/>
                <a:gd name="connsiteY8-1948" fmla="*/ 35690 h 35690"/>
                <a:gd name="connsiteX9-1949" fmla="*/ 3687 w 21600"/>
                <a:gd name="connsiteY9-1950" fmla="*/ 10140 h 35690"/>
                <a:gd name="connsiteX10-1951" fmla="*/ 1752 w 21600"/>
                <a:gd name="connsiteY10-1952" fmla="*/ 20110 h 35690"/>
                <a:gd name="connsiteX11-1953" fmla="*/ 0 w 21600"/>
                <a:gd name="connsiteY11-1954" fmla="*/ 0 h 35690"/>
                <a:gd name="connsiteX0-1955" fmla="*/ 0 w 21600"/>
                <a:gd name="connsiteY0-1956" fmla="*/ 0 h 35690"/>
                <a:gd name="connsiteX1-1957" fmla="*/ 21600 w 21600"/>
                <a:gd name="connsiteY1-1958" fmla="*/ 0 h 35690"/>
                <a:gd name="connsiteX2-1959" fmla="*/ 19665 w 21600"/>
                <a:gd name="connsiteY2-1960" fmla="*/ 18824 h 35690"/>
                <a:gd name="connsiteX3-1961" fmla="*/ 17978 w 21600"/>
                <a:gd name="connsiteY3-1962" fmla="*/ 10324 h 35690"/>
                <a:gd name="connsiteX4-1963" fmla="*/ 15952 w 21600"/>
                <a:gd name="connsiteY4-1964" fmla="*/ 23679 h 35690"/>
                <a:gd name="connsiteX5-1965" fmla="*/ 13726 w 21600"/>
                <a:gd name="connsiteY5-1966" fmla="*/ 9407 h 35690"/>
                <a:gd name="connsiteX6-1967" fmla="*/ 11344 w 21600"/>
                <a:gd name="connsiteY6-1968" fmla="*/ 22182 h 35690"/>
                <a:gd name="connsiteX7-1969" fmla="*/ 9078 w 21600"/>
                <a:gd name="connsiteY7-1970" fmla="*/ 9184 h 35690"/>
                <a:gd name="connsiteX8-1971" fmla="*/ 6337 w 21600"/>
                <a:gd name="connsiteY8-1972" fmla="*/ 35690 h 35690"/>
                <a:gd name="connsiteX9-1973" fmla="*/ 3687 w 21600"/>
                <a:gd name="connsiteY9-1974" fmla="*/ 10140 h 35690"/>
                <a:gd name="connsiteX10-1975" fmla="*/ 1752 w 21600"/>
                <a:gd name="connsiteY10-1976" fmla="*/ 20110 h 35690"/>
                <a:gd name="connsiteX11-1977" fmla="*/ 0 w 21600"/>
                <a:gd name="connsiteY11-1978" fmla="*/ 0 h 35690"/>
                <a:gd name="connsiteX0-1979" fmla="*/ 0 w 21600"/>
                <a:gd name="connsiteY0-1980" fmla="*/ 0 h 46427"/>
                <a:gd name="connsiteX1-1981" fmla="*/ 21600 w 21600"/>
                <a:gd name="connsiteY1-1982" fmla="*/ 0 h 46427"/>
                <a:gd name="connsiteX2-1983" fmla="*/ 19645 w 21600"/>
                <a:gd name="connsiteY2-1984" fmla="*/ 46427 h 46427"/>
                <a:gd name="connsiteX3-1985" fmla="*/ 17978 w 21600"/>
                <a:gd name="connsiteY3-1986" fmla="*/ 10324 h 46427"/>
                <a:gd name="connsiteX4-1987" fmla="*/ 15952 w 21600"/>
                <a:gd name="connsiteY4-1988" fmla="*/ 23679 h 46427"/>
                <a:gd name="connsiteX5-1989" fmla="*/ 13726 w 21600"/>
                <a:gd name="connsiteY5-1990" fmla="*/ 9407 h 46427"/>
                <a:gd name="connsiteX6-1991" fmla="*/ 11344 w 21600"/>
                <a:gd name="connsiteY6-1992" fmla="*/ 22182 h 46427"/>
                <a:gd name="connsiteX7-1993" fmla="*/ 9078 w 21600"/>
                <a:gd name="connsiteY7-1994" fmla="*/ 9184 h 46427"/>
                <a:gd name="connsiteX8-1995" fmla="*/ 6337 w 21600"/>
                <a:gd name="connsiteY8-1996" fmla="*/ 35690 h 46427"/>
                <a:gd name="connsiteX9-1997" fmla="*/ 3687 w 21600"/>
                <a:gd name="connsiteY9-1998" fmla="*/ 10140 h 46427"/>
                <a:gd name="connsiteX10-1999" fmla="*/ 1752 w 21600"/>
                <a:gd name="connsiteY10-2000" fmla="*/ 20110 h 46427"/>
                <a:gd name="connsiteX11-2001" fmla="*/ 0 w 21600"/>
                <a:gd name="connsiteY11-2002" fmla="*/ 0 h 46427"/>
                <a:gd name="connsiteX0-2003" fmla="*/ 0 w 21600"/>
                <a:gd name="connsiteY0-2004" fmla="*/ 0 h 35690"/>
                <a:gd name="connsiteX1-2005" fmla="*/ 21600 w 21600"/>
                <a:gd name="connsiteY1-2006" fmla="*/ 0 h 35690"/>
                <a:gd name="connsiteX2-2007" fmla="*/ 19365 w 21600"/>
                <a:gd name="connsiteY2-2008" fmla="*/ 25812 h 35690"/>
                <a:gd name="connsiteX3-2009" fmla="*/ 17978 w 21600"/>
                <a:gd name="connsiteY3-2010" fmla="*/ 10324 h 35690"/>
                <a:gd name="connsiteX4-2011" fmla="*/ 15952 w 21600"/>
                <a:gd name="connsiteY4-2012" fmla="*/ 23679 h 35690"/>
                <a:gd name="connsiteX5-2013" fmla="*/ 13726 w 21600"/>
                <a:gd name="connsiteY5-2014" fmla="*/ 9407 h 35690"/>
                <a:gd name="connsiteX6-2015" fmla="*/ 11344 w 21600"/>
                <a:gd name="connsiteY6-2016" fmla="*/ 22182 h 35690"/>
                <a:gd name="connsiteX7-2017" fmla="*/ 9078 w 21600"/>
                <a:gd name="connsiteY7-2018" fmla="*/ 9184 h 35690"/>
                <a:gd name="connsiteX8-2019" fmla="*/ 6337 w 21600"/>
                <a:gd name="connsiteY8-2020" fmla="*/ 35690 h 35690"/>
                <a:gd name="connsiteX9-2021" fmla="*/ 3687 w 21600"/>
                <a:gd name="connsiteY9-2022" fmla="*/ 10140 h 35690"/>
                <a:gd name="connsiteX10-2023" fmla="*/ 1752 w 21600"/>
                <a:gd name="connsiteY10-2024" fmla="*/ 20110 h 35690"/>
                <a:gd name="connsiteX11-2025" fmla="*/ 0 w 21600"/>
                <a:gd name="connsiteY11-2026" fmla="*/ 0 h 35690"/>
                <a:gd name="connsiteX0-2027" fmla="*/ 0 w 21600"/>
                <a:gd name="connsiteY0-2028" fmla="*/ 0 h 45809"/>
                <a:gd name="connsiteX1-2029" fmla="*/ 21600 w 21600"/>
                <a:gd name="connsiteY1-2030" fmla="*/ 0 h 45809"/>
                <a:gd name="connsiteX2-2031" fmla="*/ 19365 w 21600"/>
                <a:gd name="connsiteY2-2032" fmla="*/ 25812 h 45809"/>
                <a:gd name="connsiteX3-2033" fmla="*/ 17978 w 21600"/>
                <a:gd name="connsiteY3-2034" fmla="*/ 10324 h 45809"/>
                <a:gd name="connsiteX4-2035" fmla="*/ 15952 w 21600"/>
                <a:gd name="connsiteY4-2036" fmla="*/ 23679 h 45809"/>
                <a:gd name="connsiteX5-2037" fmla="*/ 13726 w 21600"/>
                <a:gd name="connsiteY5-2038" fmla="*/ 9407 h 45809"/>
                <a:gd name="connsiteX6-2039" fmla="*/ 11344 w 21600"/>
                <a:gd name="connsiteY6-2040" fmla="*/ 22182 h 45809"/>
                <a:gd name="connsiteX7-2041" fmla="*/ 9078 w 21600"/>
                <a:gd name="connsiteY7-2042" fmla="*/ 9184 h 45809"/>
                <a:gd name="connsiteX8-2043" fmla="*/ 6337 w 21600"/>
                <a:gd name="connsiteY8-2044" fmla="*/ 35690 h 45809"/>
                <a:gd name="connsiteX9-2045" fmla="*/ 3687 w 21600"/>
                <a:gd name="connsiteY9-2046" fmla="*/ 10140 h 45809"/>
                <a:gd name="connsiteX10-2047" fmla="*/ 1804 w 21600"/>
                <a:gd name="connsiteY10-2048" fmla="*/ 45809 h 45809"/>
                <a:gd name="connsiteX11-2049" fmla="*/ 0 w 21600"/>
                <a:gd name="connsiteY11-2050" fmla="*/ 0 h 45809"/>
                <a:gd name="connsiteX0-2051" fmla="*/ 0 w 21600"/>
                <a:gd name="connsiteY0-2052" fmla="*/ 0 h 45809"/>
                <a:gd name="connsiteX1-2053" fmla="*/ 21600 w 21600"/>
                <a:gd name="connsiteY1-2054" fmla="*/ 0 h 45809"/>
                <a:gd name="connsiteX2-2055" fmla="*/ 19365 w 21600"/>
                <a:gd name="connsiteY2-2056" fmla="*/ 25812 h 45809"/>
                <a:gd name="connsiteX3-2057" fmla="*/ 17978 w 21600"/>
                <a:gd name="connsiteY3-2058" fmla="*/ 10324 h 45809"/>
                <a:gd name="connsiteX4-2059" fmla="*/ 15952 w 21600"/>
                <a:gd name="connsiteY4-2060" fmla="*/ 23679 h 45809"/>
                <a:gd name="connsiteX5-2061" fmla="*/ 13726 w 21600"/>
                <a:gd name="connsiteY5-2062" fmla="*/ 9407 h 45809"/>
                <a:gd name="connsiteX6-2063" fmla="*/ 11344 w 21600"/>
                <a:gd name="connsiteY6-2064" fmla="*/ 22182 h 45809"/>
                <a:gd name="connsiteX7-2065" fmla="*/ 9078 w 21600"/>
                <a:gd name="connsiteY7-2066" fmla="*/ 9184 h 45809"/>
                <a:gd name="connsiteX8-2067" fmla="*/ 6700 w 21600"/>
                <a:gd name="connsiteY8-2068" fmla="*/ 22364 h 45809"/>
                <a:gd name="connsiteX9-2069" fmla="*/ 3687 w 21600"/>
                <a:gd name="connsiteY9-2070" fmla="*/ 10140 h 45809"/>
                <a:gd name="connsiteX10-2071" fmla="*/ 1804 w 21600"/>
                <a:gd name="connsiteY10-2072" fmla="*/ 45809 h 45809"/>
                <a:gd name="connsiteX11-2073" fmla="*/ 0 w 21600"/>
                <a:gd name="connsiteY11-2074" fmla="*/ 0 h 45809"/>
                <a:gd name="connsiteX0-2075" fmla="*/ 0 w 21600"/>
                <a:gd name="connsiteY0-2076" fmla="*/ 0 h 45809"/>
                <a:gd name="connsiteX1-2077" fmla="*/ 21600 w 21600"/>
                <a:gd name="connsiteY1-2078" fmla="*/ 0 h 45809"/>
                <a:gd name="connsiteX2-2079" fmla="*/ 19365 w 21600"/>
                <a:gd name="connsiteY2-2080" fmla="*/ 25812 h 45809"/>
                <a:gd name="connsiteX3-2081" fmla="*/ 17978 w 21600"/>
                <a:gd name="connsiteY3-2082" fmla="*/ 10324 h 45809"/>
                <a:gd name="connsiteX4-2083" fmla="*/ 15952 w 21600"/>
                <a:gd name="connsiteY4-2084" fmla="*/ 23679 h 45809"/>
                <a:gd name="connsiteX5-2085" fmla="*/ 13726 w 21600"/>
                <a:gd name="connsiteY5-2086" fmla="*/ 9407 h 45809"/>
                <a:gd name="connsiteX6-2087" fmla="*/ 11344 w 21600"/>
                <a:gd name="connsiteY6-2088" fmla="*/ 12188 h 45809"/>
                <a:gd name="connsiteX7-2089" fmla="*/ 9078 w 21600"/>
                <a:gd name="connsiteY7-2090" fmla="*/ 9184 h 45809"/>
                <a:gd name="connsiteX8-2091" fmla="*/ 6700 w 21600"/>
                <a:gd name="connsiteY8-2092" fmla="*/ 22364 h 45809"/>
                <a:gd name="connsiteX9-2093" fmla="*/ 3687 w 21600"/>
                <a:gd name="connsiteY9-2094" fmla="*/ 10140 h 45809"/>
                <a:gd name="connsiteX10-2095" fmla="*/ 1804 w 21600"/>
                <a:gd name="connsiteY10-2096" fmla="*/ 45809 h 45809"/>
                <a:gd name="connsiteX11-2097" fmla="*/ 0 w 21600"/>
                <a:gd name="connsiteY11-2098" fmla="*/ 0 h 45809"/>
                <a:gd name="connsiteX0-2099" fmla="*/ 0 w 21600"/>
                <a:gd name="connsiteY0-2100" fmla="*/ 0 h 45809"/>
                <a:gd name="connsiteX1-2101" fmla="*/ 21600 w 21600"/>
                <a:gd name="connsiteY1-2102" fmla="*/ 0 h 45809"/>
                <a:gd name="connsiteX2-2103" fmla="*/ 19365 w 21600"/>
                <a:gd name="connsiteY2-2104" fmla="*/ 25812 h 45809"/>
                <a:gd name="connsiteX3-2105" fmla="*/ 17978 w 21600"/>
                <a:gd name="connsiteY3-2106" fmla="*/ 10324 h 45809"/>
                <a:gd name="connsiteX4-2107" fmla="*/ 15848 w 21600"/>
                <a:gd name="connsiteY4-2108" fmla="*/ 33197 h 45809"/>
                <a:gd name="connsiteX5-2109" fmla="*/ 13726 w 21600"/>
                <a:gd name="connsiteY5-2110" fmla="*/ 9407 h 45809"/>
                <a:gd name="connsiteX6-2111" fmla="*/ 11344 w 21600"/>
                <a:gd name="connsiteY6-2112" fmla="*/ 12188 h 45809"/>
                <a:gd name="connsiteX7-2113" fmla="*/ 9078 w 21600"/>
                <a:gd name="connsiteY7-2114" fmla="*/ 9184 h 45809"/>
                <a:gd name="connsiteX8-2115" fmla="*/ 6700 w 21600"/>
                <a:gd name="connsiteY8-2116" fmla="*/ 22364 h 45809"/>
                <a:gd name="connsiteX9-2117" fmla="*/ 3687 w 21600"/>
                <a:gd name="connsiteY9-2118" fmla="*/ 10140 h 45809"/>
                <a:gd name="connsiteX10-2119" fmla="*/ 1804 w 21600"/>
                <a:gd name="connsiteY10-2120" fmla="*/ 45809 h 45809"/>
                <a:gd name="connsiteX11-2121" fmla="*/ 0 w 21600"/>
                <a:gd name="connsiteY11-2122" fmla="*/ 0 h 458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79" y="connsiteY7-80"/>
                </a:cxn>
                <a:cxn ang="0">
                  <a:pos x="connsiteX8-129" y="connsiteY8-130"/>
                </a:cxn>
                <a:cxn ang="0">
                  <a:pos x="connsiteX9-239" y="connsiteY9-240"/>
                </a:cxn>
                <a:cxn ang="0">
                  <a:pos x="connsiteX10-681" y="connsiteY10-682"/>
                </a:cxn>
                <a:cxn ang="0">
                  <a:pos x="connsiteX11-1233" y="connsiteY11-1234"/>
                </a:cxn>
              </a:cxnLst>
              <a:rect l="l" t="t" r="r" b="b"/>
              <a:pathLst>
                <a:path w="21600" h="45809">
                  <a:moveTo>
                    <a:pt x="0" y="0"/>
                  </a:moveTo>
                  <a:lnTo>
                    <a:pt x="21600" y="0"/>
                  </a:lnTo>
                  <a:cubicBezTo>
                    <a:pt x="20790" y="13317"/>
                    <a:pt x="20223" y="25858"/>
                    <a:pt x="19365" y="25812"/>
                  </a:cubicBezTo>
                  <a:cubicBezTo>
                    <a:pt x="18507" y="25766"/>
                    <a:pt x="18390" y="10302"/>
                    <a:pt x="17978" y="10324"/>
                  </a:cubicBezTo>
                  <a:cubicBezTo>
                    <a:pt x="17528" y="10446"/>
                    <a:pt x="16556" y="33350"/>
                    <a:pt x="15848" y="33197"/>
                  </a:cubicBezTo>
                  <a:cubicBezTo>
                    <a:pt x="15140" y="33044"/>
                    <a:pt x="14477" y="12909"/>
                    <a:pt x="13726" y="9407"/>
                  </a:cubicBezTo>
                  <a:cubicBezTo>
                    <a:pt x="12975" y="5906"/>
                    <a:pt x="12163" y="12290"/>
                    <a:pt x="11344" y="12188"/>
                  </a:cubicBezTo>
                  <a:cubicBezTo>
                    <a:pt x="10553" y="12220"/>
                    <a:pt x="9852" y="7488"/>
                    <a:pt x="9078" y="9184"/>
                  </a:cubicBezTo>
                  <a:cubicBezTo>
                    <a:pt x="8304" y="10880"/>
                    <a:pt x="7598" y="22205"/>
                    <a:pt x="6700" y="22364"/>
                  </a:cubicBezTo>
                  <a:cubicBezTo>
                    <a:pt x="5802" y="22523"/>
                    <a:pt x="4452" y="10303"/>
                    <a:pt x="3687" y="10140"/>
                  </a:cubicBezTo>
                  <a:cubicBezTo>
                    <a:pt x="2643" y="10180"/>
                    <a:pt x="2816" y="45803"/>
                    <a:pt x="1804" y="45809"/>
                  </a:cubicBezTo>
                  <a:cubicBezTo>
                    <a:pt x="792" y="45815"/>
                    <a:pt x="602" y="11525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28575"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s-SV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0" name="Text Placeholder 1"/>
          <p:cNvSpPr txBox="1"/>
          <p:nvPr/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cs typeface="+mn-ea"/>
                <a:sym typeface="+mn-lt"/>
              </a:rPr>
              <a:t>CREATIVE </a:t>
            </a:r>
            <a:r>
              <a:rPr lang="en-US" sz="4000" dirty="0">
                <a:solidFill>
                  <a:schemeClr val="bg1"/>
                </a:solidFill>
                <a:cs typeface="+mn-ea"/>
                <a:sym typeface="+mn-lt"/>
              </a:rPr>
              <a:t>CHART SLIDE</a:t>
            </a:r>
          </a:p>
        </p:txBody>
      </p:sp>
      <p:sp>
        <p:nvSpPr>
          <p:cNvPr id="61" name="Text Placeholder 2"/>
          <p:cNvSpPr txBox="1"/>
          <p:nvPr/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spc="300" dirty="0">
                <a:solidFill>
                  <a:schemeClr val="bg1"/>
                </a:solidFill>
                <a:cs typeface="+mn-ea"/>
                <a:sym typeface="+mn-lt"/>
              </a:rPr>
              <a:t>Solid Project’s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5943600" y="1210739"/>
            <a:ext cx="304800" cy="106680"/>
            <a:chOff x="5935980" y="1180306"/>
            <a:chExt cx="304800" cy="106680"/>
          </a:xfrm>
          <a:solidFill>
            <a:schemeClr val="bg1"/>
          </a:solidFill>
        </p:grpSpPr>
        <p:sp>
          <p:nvSpPr>
            <p:cNvPr id="63" name="Oval 62"/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893715" y="2017397"/>
            <a:ext cx="1670964" cy="891391"/>
            <a:chOff x="6807990" y="2017397"/>
            <a:chExt cx="1670964" cy="891391"/>
          </a:xfrm>
        </p:grpSpPr>
        <p:grpSp>
          <p:nvGrpSpPr>
            <p:cNvPr id="72" name="Group 71"/>
            <p:cNvGrpSpPr/>
            <p:nvPr/>
          </p:nvGrpSpPr>
          <p:grpSpPr>
            <a:xfrm>
              <a:off x="6807990" y="2017397"/>
              <a:ext cx="1670964" cy="891391"/>
              <a:chOff x="5489730" y="1977913"/>
              <a:chExt cx="1993110" cy="1063243"/>
            </a:xfrm>
          </p:grpSpPr>
          <p:sp>
            <p:nvSpPr>
              <p:cNvPr id="67" name="Rectangle: Rounded Corners 66"/>
              <p:cNvSpPr/>
              <p:nvPr/>
            </p:nvSpPr>
            <p:spPr>
              <a:xfrm>
                <a:off x="5489730" y="1977913"/>
                <a:ext cx="1993110" cy="957067"/>
              </a:xfrm>
              <a:prstGeom prst="roundRect">
                <a:avLst>
                  <a:gd name="adj" fmla="val 413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17500" dist="254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 flipV="1">
                <a:off x="5574813" y="2915884"/>
                <a:ext cx="198120" cy="1252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6900062" y="2069758"/>
              <a:ext cx="1486821" cy="695807"/>
              <a:chOff x="6992133" y="2013415"/>
              <a:chExt cx="1486821" cy="695807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6992133" y="2293725"/>
                <a:ext cx="1486821" cy="415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050" i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“enim </a:t>
                </a:r>
                <a:r>
                  <a:rPr lang="pt-BR" sz="900" i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ipsam</a:t>
                </a:r>
                <a:r>
                  <a:rPr lang="pt-BR" sz="1050" i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voluptatem quia.</a:t>
                </a:r>
                <a:endParaRPr lang="en-US" sz="1050" i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130136" y="2013415"/>
                <a:ext cx="12342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3200</a:t>
                </a:r>
              </a:p>
            </p:txBody>
          </p:sp>
        </p:grpSp>
      </p:grpSp>
      <p:sp>
        <p:nvSpPr>
          <p:cNvPr id="107" name="Rectangle: Rounded Corners 106"/>
          <p:cNvSpPr/>
          <p:nvPr/>
        </p:nvSpPr>
        <p:spPr>
          <a:xfrm>
            <a:off x="1674614" y="5449179"/>
            <a:ext cx="8842773" cy="841209"/>
          </a:xfrm>
          <a:prstGeom prst="roundRect">
            <a:avLst>
              <a:gd name="adj" fmla="val 6314"/>
            </a:avLst>
          </a:prstGeom>
          <a:solidFill>
            <a:schemeClr val="bg1">
              <a:alpha val="17000"/>
            </a:schemeClr>
          </a:solidFill>
          <a:ln w="6350">
            <a:solidFill>
              <a:schemeClr val="bg1"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11522719" y="6237138"/>
            <a:ext cx="395890" cy="39589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268172" y="6365998"/>
            <a:ext cx="308595" cy="250038"/>
            <a:chOff x="2352733" y="2724150"/>
            <a:chExt cx="1739842" cy="1409700"/>
          </a:xfrm>
          <a:solidFill>
            <a:schemeClr val="bg1">
              <a:alpha val="60000"/>
            </a:schemeClr>
          </a:solidFill>
        </p:grpSpPr>
        <p:sp>
          <p:nvSpPr>
            <p:cNvPr id="110" name="Freeform 11"/>
            <p:cNvSpPr/>
            <p:nvPr/>
          </p:nvSpPr>
          <p:spPr bwMode="auto">
            <a:xfrm>
              <a:off x="3076575" y="2724150"/>
              <a:ext cx="1016000" cy="1409700"/>
            </a:xfrm>
            <a:custGeom>
              <a:avLst/>
              <a:gdLst>
                <a:gd name="T0" fmla="*/ 457 w 640"/>
                <a:gd name="T1" fmla="*/ 186 h 888"/>
                <a:gd name="T2" fmla="*/ 419 w 640"/>
                <a:gd name="T3" fmla="*/ 130 h 888"/>
                <a:gd name="T4" fmla="*/ 367 w 640"/>
                <a:gd name="T5" fmla="*/ 114 h 888"/>
                <a:gd name="T6" fmla="*/ 317 w 640"/>
                <a:gd name="T7" fmla="*/ 130 h 888"/>
                <a:gd name="T8" fmla="*/ 281 w 640"/>
                <a:gd name="T9" fmla="*/ 176 h 888"/>
                <a:gd name="T10" fmla="*/ 285 w 640"/>
                <a:gd name="T11" fmla="*/ 231 h 888"/>
                <a:gd name="T12" fmla="*/ 323 w 640"/>
                <a:gd name="T13" fmla="*/ 283 h 888"/>
                <a:gd name="T14" fmla="*/ 363 w 640"/>
                <a:gd name="T15" fmla="*/ 309 h 888"/>
                <a:gd name="T16" fmla="*/ 500 w 640"/>
                <a:gd name="T17" fmla="*/ 381 h 888"/>
                <a:gd name="T18" fmla="*/ 580 w 640"/>
                <a:gd name="T19" fmla="*/ 447 h 888"/>
                <a:gd name="T20" fmla="*/ 630 w 640"/>
                <a:gd name="T21" fmla="*/ 537 h 888"/>
                <a:gd name="T22" fmla="*/ 640 w 640"/>
                <a:gd name="T23" fmla="*/ 615 h 888"/>
                <a:gd name="T24" fmla="*/ 622 w 640"/>
                <a:gd name="T25" fmla="*/ 708 h 888"/>
                <a:gd name="T26" fmla="*/ 582 w 640"/>
                <a:gd name="T27" fmla="*/ 784 h 888"/>
                <a:gd name="T28" fmla="*/ 526 w 640"/>
                <a:gd name="T29" fmla="*/ 840 h 888"/>
                <a:gd name="T30" fmla="*/ 465 w 640"/>
                <a:gd name="T31" fmla="*/ 870 h 888"/>
                <a:gd name="T32" fmla="*/ 379 w 640"/>
                <a:gd name="T33" fmla="*/ 888 h 888"/>
                <a:gd name="T34" fmla="*/ 179 w 640"/>
                <a:gd name="T35" fmla="*/ 888 h 888"/>
                <a:gd name="T36" fmla="*/ 132 w 640"/>
                <a:gd name="T37" fmla="*/ 868 h 888"/>
                <a:gd name="T38" fmla="*/ 112 w 640"/>
                <a:gd name="T39" fmla="*/ 832 h 888"/>
                <a:gd name="T40" fmla="*/ 118 w 640"/>
                <a:gd name="T41" fmla="*/ 790 h 888"/>
                <a:gd name="T42" fmla="*/ 152 w 640"/>
                <a:gd name="T43" fmla="*/ 762 h 888"/>
                <a:gd name="T44" fmla="*/ 211 w 640"/>
                <a:gd name="T45" fmla="*/ 760 h 888"/>
                <a:gd name="T46" fmla="*/ 283 w 640"/>
                <a:gd name="T47" fmla="*/ 752 h 888"/>
                <a:gd name="T48" fmla="*/ 315 w 640"/>
                <a:gd name="T49" fmla="*/ 722 h 888"/>
                <a:gd name="T50" fmla="*/ 319 w 640"/>
                <a:gd name="T51" fmla="*/ 680 h 888"/>
                <a:gd name="T52" fmla="*/ 299 w 640"/>
                <a:gd name="T53" fmla="*/ 643 h 888"/>
                <a:gd name="T54" fmla="*/ 257 w 640"/>
                <a:gd name="T55" fmla="*/ 627 h 888"/>
                <a:gd name="T56" fmla="*/ 189 w 640"/>
                <a:gd name="T57" fmla="*/ 627 h 888"/>
                <a:gd name="T58" fmla="*/ 130 w 640"/>
                <a:gd name="T59" fmla="*/ 605 h 888"/>
                <a:gd name="T60" fmla="*/ 112 w 640"/>
                <a:gd name="T61" fmla="*/ 571 h 888"/>
                <a:gd name="T62" fmla="*/ 116 w 640"/>
                <a:gd name="T63" fmla="*/ 535 h 888"/>
                <a:gd name="T64" fmla="*/ 146 w 640"/>
                <a:gd name="T65" fmla="*/ 509 h 888"/>
                <a:gd name="T66" fmla="*/ 249 w 640"/>
                <a:gd name="T67" fmla="*/ 501 h 888"/>
                <a:gd name="T68" fmla="*/ 315 w 640"/>
                <a:gd name="T69" fmla="*/ 493 h 888"/>
                <a:gd name="T70" fmla="*/ 345 w 640"/>
                <a:gd name="T71" fmla="*/ 469 h 888"/>
                <a:gd name="T72" fmla="*/ 357 w 640"/>
                <a:gd name="T73" fmla="*/ 425 h 888"/>
                <a:gd name="T74" fmla="*/ 349 w 640"/>
                <a:gd name="T75" fmla="*/ 389 h 888"/>
                <a:gd name="T76" fmla="*/ 319 w 640"/>
                <a:gd name="T77" fmla="*/ 367 h 888"/>
                <a:gd name="T78" fmla="*/ 221 w 640"/>
                <a:gd name="T79" fmla="*/ 363 h 888"/>
                <a:gd name="T80" fmla="*/ 80 w 640"/>
                <a:gd name="T81" fmla="*/ 363 h 888"/>
                <a:gd name="T82" fmla="*/ 22 w 640"/>
                <a:gd name="T83" fmla="*/ 345 h 888"/>
                <a:gd name="T84" fmla="*/ 0 w 640"/>
                <a:gd name="T85" fmla="*/ 309 h 888"/>
                <a:gd name="T86" fmla="*/ 2 w 640"/>
                <a:gd name="T87" fmla="*/ 273 h 888"/>
                <a:gd name="T88" fmla="*/ 26 w 640"/>
                <a:gd name="T89" fmla="*/ 243 h 888"/>
                <a:gd name="T90" fmla="*/ 96 w 640"/>
                <a:gd name="T91" fmla="*/ 233 h 888"/>
                <a:gd name="T92" fmla="*/ 197 w 640"/>
                <a:gd name="T93" fmla="*/ 231 h 888"/>
                <a:gd name="T94" fmla="*/ 239 w 640"/>
                <a:gd name="T95" fmla="*/ 208 h 888"/>
                <a:gd name="T96" fmla="*/ 249 w 640"/>
                <a:gd name="T97" fmla="*/ 172 h 888"/>
                <a:gd name="T98" fmla="*/ 237 w 640"/>
                <a:gd name="T99" fmla="*/ 128 h 888"/>
                <a:gd name="T100" fmla="*/ 191 w 640"/>
                <a:gd name="T101" fmla="*/ 104 h 888"/>
                <a:gd name="T102" fmla="*/ 140 w 640"/>
                <a:gd name="T103" fmla="*/ 102 h 888"/>
                <a:gd name="T104" fmla="*/ 100 w 640"/>
                <a:gd name="T105" fmla="*/ 80 h 888"/>
                <a:gd name="T106" fmla="*/ 90 w 640"/>
                <a:gd name="T107" fmla="*/ 46 h 888"/>
                <a:gd name="T108" fmla="*/ 98 w 640"/>
                <a:gd name="T109" fmla="*/ 22 h 888"/>
                <a:gd name="T110" fmla="*/ 142 w 640"/>
                <a:gd name="T111" fmla="*/ 4 h 888"/>
                <a:gd name="T112" fmla="*/ 237 w 640"/>
                <a:gd name="T113" fmla="*/ 2 h 888"/>
                <a:gd name="T114" fmla="*/ 407 w 640"/>
                <a:gd name="T115" fmla="*/ 4 h 888"/>
                <a:gd name="T116" fmla="*/ 471 w 640"/>
                <a:gd name="T117" fmla="*/ 28 h 888"/>
                <a:gd name="T118" fmla="*/ 530 w 640"/>
                <a:gd name="T119" fmla="*/ 86 h 888"/>
                <a:gd name="T120" fmla="*/ 564 w 640"/>
                <a:gd name="T121" fmla="*/ 164 h 888"/>
                <a:gd name="connsiteX0" fmla="*/ 8813 w 10000"/>
                <a:gd name="connsiteY0" fmla="*/ 1847 h 10000"/>
                <a:gd name="connsiteX1" fmla="*/ 7266 w 10000"/>
                <a:gd name="connsiteY1" fmla="*/ 2297 h 10000"/>
                <a:gd name="connsiteX2" fmla="*/ 7266 w 10000"/>
                <a:gd name="connsiteY2" fmla="*/ 2297 h 10000"/>
                <a:gd name="connsiteX3" fmla="*/ 7141 w 10000"/>
                <a:gd name="connsiteY3" fmla="*/ 2095 h 10000"/>
                <a:gd name="connsiteX4" fmla="*/ 7016 w 10000"/>
                <a:gd name="connsiteY4" fmla="*/ 1892 h 10000"/>
                <a:gd name="connsiteX5" fmla="*/ 6828 w 10000"/>
                <a:gd name="connsiteY5" fmla="*/ 1667 h 10000"/>
                <a:gd name="connsiteX6" fmla="*/ 6672 w 10000"/>
                <a:gd name="connsiteY6" fmla="*/ 1554 h 10000"/>
                <a:gd name="connsiteX7" fmla="*/ 6547 w 10000"/>
                <a:gd name="connsiteY7" fmla="*/ 1464 h 10000"/>
                <a:gd name="connsiteX8" fmla="*/ 6359 w 10000"/>
                <a:gd name="connsiteY8" fmla="*/ 1374 h 10000"/>
                <a:gd name="connsiteX9" fmla="*/ 6172 w 10000"/>
                <a:gd name="connsiteY9" fmla="*/ 1329 h 10000"/>
                <a:gd name="connsiteX10" fmla="*/ 5984 w 10000"/>
                <a:gd name="connsiteY10" fmla="*/ 1284 h 10000"/>
                <a:gd name="connsiteX11" fmla="*/ 5734 w 10000"/>
                <a:gd name="connsiteY11" fmla="*/ 1284 h 10000"/>
                <a:gd name="connsiteX12" fmla="*/ 5484 w 10000"/>
                <a:gd name="connsiteY12" fmla="*/ 1306 h 10000"/>
                <a:gd name="connsiteX13" fmla="*/ 5203 w 10000"/>
                <a:gd name="connsiteY13" fmla="*/ 1374 h 10000"/>
                <a:gd name="connsiteX14" fmla="*/ 5203 w 10000"/>
                <a:gd name="connsiteY14" fmla="*/ 1374 h 10000"/>
                <a:gd name="connsiteX15" fmla="*/ 4953 w 10000"/>
                <a:gd name="connsiteY15" fmla="*/ 1464 h 10000"/>
                <a:gd name="connsiteX16" fmla="*/ 4734 w 10000"/>
                <a:gd name="connsiteY16" fmla="*/ 1577 h 10000"/>
                <a:gd name="connsiteX17" fmla="*/ 4578 w 10000"/>
                <a:gd name="connsiteY17" fmla="*/ 1689 h 10000"/>
                <a:gd name="connsiteX18" fmla="*/ 4453 w 10000"/>
                <a:gd name="connsiteY18" fmla="*/ 1824 h 10000"/>
                <a:gd name="connsiteX19" fmla="*/ 4391 w 10000"/>
                <a:gd name="connsiteY19" fmla="*/ 1982 h 10000"/>
                <a:gd name="connsiteX20" fmla="*/ 4359 w 10000"/>
                <a:gd name="connsiteY20" fmla="*/ 2140 h 10000"/>
                <a:gd name="connsiteX21" fmla="*/ 4359 w 10000"/>
                <a:gd name="connsiteY21" fmla="*/ 2297 h 10000"/>
                <a:gd name="connsiteX22" fmla="*/ 4391 w 10000"/>
                <a:gd name="connsiteY22" fmla="*/ 2455 h 10000"/>
                <a:gd name="connsiteX23" fmla="*/ 4453 w 10000"/>
                <a:gd name="connsiteY23" fmla="*/ 2601 h 10000"/>
                <a:gd name="connsiteX24" fmla="*/ 4578 w 10000"/>
                <a:gd name="connsiteY24" fmla="*/ 2759 h 10000"/>
                <a:gd name="connsiteX25" fmla="*/ 4703 w 10000"/>
                <a:gd name="connsiteY25" fmla="*/ 2917 h 10000"/>
                <a:gd name="connsiteX26" fmla="*/ 4859 w 10000"/>
                <a:gd name="connsiteY26" fmla="*/ 3052 h 10000"/>
                <a:gd name="connsiteX27" fmla="*/ 5047 w 10000"/>
                <a:gd name="connsiteY27" fmla="*/ 3187 h 10000"/>
                <a:gd name="connsiteX28" fmla="*/ 5234 w 10000"/>
                <a:gd name="connsiteY28" fmla="*/ 3300 h 10000"/>
                <a:gd name="connsiteX29" fmla="*/ 5453 w 10000"/>
                <a:gd name="connsiteY29" fmla="*/ 3412 h 10000"/>
                <a:gd name="connsiteX30" fmla="*/ 5672 w 10000"/>
                <a:gd name="connsiteY30" fmla="*/ 3480 h 10000"/>
                <a:gd name="connsiteX31" fmla="*/ 5672 w 10000"/>
                <a:gd name="connsiteY31" fmla="*/ 3480 h 10000"/>
                <a:gd name="connsiteX32" fmla="*/ 6203 w 10000"/>
                <a:gd name="connsiteY32" fmla="*/ 3660 h 10000"/>
                <a:gd name="connsiteX33" fmla="*/ 6828 w 10000"/>
                <a:gd name="connsiteY33" fmla="*/ 3863 h 10000"/>
                <a:gd name="connsiteX34" fmla="*/ 7484 w 10000"/>
                <a:gd name="connsiteY34" fmla="*/ 4133 h 10000"/>
                <a:gd name="connsiteX35" fmla="*/ 7813 w 10000"/>
                <a:gd name="connsiteY35" fmla="*/ 4291 h 10000"/>
                <a:gd name="connsiteX36" fmla="*/ 8156 w 10000"/>
                <a:gd name="connsiteY36" fmla="*/ 4448 h 10000"/>
                <a:gd name="connsiteX37" fmla="*/ 8469 w 10000"/>
                <a:gd name="connsiteY37" fmla="*/ 4628 h 10000"/>
                <a:gd name="connsiteX38" fmla="*/ 8781 w 10000"/>
                <a:gd name="connsiteY38" fmla="*/ 4831 h 10000"/>
                <a:gd name="connsiteX39" fmla="*/ 9063 w 10000"/>
                <a:gd name="connsiteY39" fmla="*/ 5034 h 10000"/>
                <a:gd name="connsiteX40" fmla="*/ 9313 w 10000"/>
                <a:gd name="connsiteY40" fmla="*/ 5259 h 10000"/>
                <a:gd name="connsiteX41" fmla="*/ 9531 w 10000"/>
                <a:gd name="connsiteY41" fmla="*/ 5507 h 10000"/>
                <a:gd name="connsiteX42" fmla="*/ 9719 w 10000"/>
                <a:gd name="connsiteY42" fmla="*/ 5777 h 10000"/>
                <a:gd name="connsiteX43" fmla="*/ 9844 w 10000"/>
                <a:gd name="connsiteY43" fmla="*/ 6047 h 10000"/>
                <a:gd name="connsiteX44" fmla="*/ 9938 w 10000"/>
                <a:gd name="connsiteY44" fmla="*/ 6340 h 10000"/>
                <a:gd name="connsiteX45" fmla="*/ 9938 w 10000"/>
                <a:gd name="connsiteY45" fmla="*/ 6340 h 10000"/>
                <a:gd name="connsiteX46" fmla="*/ 9969 w 10000"/>
                <a:gd name="connsiteY46" fmla="*/ 6633 h 10000"/>
                <a:gd name="connsiteX47" fmla="*/ 10000 w 10000"/>
                <a:gd name="connsiteY47" fmla="*/ 6926 h 10000"/>
                <a:gd name="connsiteX48" fmla="*/ 9969 w 10000"/>
                <a:gd name="connsiteY48" fmla="*/ 7218 h 10000"/>
                <a:gd name="connsiteX49" fmla="*/ 9906 w 10000"/>
                <a:gd name="connsiteY49" fmla="*/ 7489 h 10000"/>
                <a:gd name="connsiteX50" fmla="*/ 9844 w 10000"/>
                <a:gd name="connsiteY50" fmla="*/ 7725 h 10000"/>
                <a:gd name="connsiteX51" fmla="*/ 9719 w 10000"/>
                <a:gd name="connsiteY51" fmla="*/ 7973 h 10000"/>
                <a:gd name="connsiteX52" fmla="*/ 9594 w 10000"/>
                <a:gd name="connsiteY52" fmla="*/ 8221 h 10000"/>
                <a:gd name="connsiteX53" fmla="*/ 9438 w 10000"/>
                <a:gd name="connsiteY53" fmla="*/ 8446 h 10000"/>
                <a:gd name="connsiteX54" fmla="*/ 9281 w 10000"/>
                <a:gd name="connsiteY54" fmla="*/ 8649 h 10000"/>
                <a:gd name="connsiteX55" fmla="*/ 9094 w 10000"/>
                <a:gd name="connsiteY55" fmla="*/ 8829 h 10000"/>
                <a:gd name="connsiteX56" fmla="*/ 8875 w 10000"/>
                <a:gd name="connsiteY56" fmla="*/ 9009 h 10000"/>
                <a:gd name="connsiteX57" fmla="*/ 8656 w 10000"/>
                <a:gd name="connsiteY57" fmla="*/ 9189 h 10000"/>
                <a:gd name="connsiteX58" fmla="*/ 8438 w 10000"/>
                <a:gd name="connsiteY58" fmla="*/ 9324 h 10000"/>
                <a:gd name="connsiteX59" fmla="*/ 8219 w 10000"/>
                <a:gd name="connsiteY59" fmla="*/ 9459 h 10000"/>
                <a:gd name="connsiteX60" fmla="*/ 7969 w 10000"/>
                <a:gd name="connsiteY60" fmla="*/ 9572 h 10000"/>
                <a:gd name="connsiteX61" fmla="*/ 7719 w 10000"/>
                <a:gd name="connsiteY61" fmla="*/ 9662 h 10000"/>
                <a:gd name="connsiteX62" fmla="*/ 7719 w 10000"/>
                <a:gd name="connsiteY62" fmla="*/ 9662 h 10000"/>
                <a:gd name="connsiteX63" fmla="*/ 7266 w 10000"/>
                <a:gd name="connsiteY63" fmla="*/ 9797 h 10000"/>
                <a:gd name="connsiteX64" fmla="*/ 6828 w 10000"/>
                <a:gd name="connsiteY64" fmla="*/ 9910 h 10000"/>
                <a:gd name="connsiteX65" fmla="*/ 6484 w 10000"/>
                <a:gd name="connsiteY65" fmla="*/ 9955 h 10000"/>
                <a:gd name="connsiteX66" fmla="*/ 6172 w 10000"/>
                <a:gd name="connsiteY66" fmla="*/ 10000 h 10000"/>
                <a:gd name="connsiteX67" fmla="*/ 5922 w 10000"/>
                <a:gd name="connsiteY67" fmla="*/ 10000 h 10000"/>
                <a:gd name="connsiteX68" fmla="*/ 5734 w 10000"/>
                <a:gd name="connsiteY68" fmla="*/ 10000 h 10000"/>
                <a:gd name="connsiteX69" fmla="*/ 5578 w 10000"/>
                <a:gd name="connsiteY69" fmla="*/ 10000 h 10000"/>
                <a:gd name="connsiteX70" fmla="*/ 2797 w 10000"/>
                <a:gd name="connsiteY70" fmla="*/ 10000 h 10000"/>
                <a:gd name="connsiteX71" fmla="*/ 2797 w 10000"/>
                <a:gd name="connsiteY71" fmla="*/ 10000 h 10000"/>
                <a:gd name="connsiteX72" fmla="*/ 2641 w 10000"/>
                <a:gd name="connsiteY72" fmla="*/ 9955 h 10000"/>
                <a:gd name="connsiteX73" fmla="*/ 2438 w 10000"/>
                <a:gd name="connsiteY73" fmla="*/ 9932 h 10000"/>
                <a:gd name="connsiteX74" fmla="*/ 2250 w 10000"/>
                <a:gd name="connsiteY74" fmla="*/ 9865 h 10000"/>
                <a:gd name="connsiteX75" fmla="*/ 2063 w 10000"/>
                <a:gd name="connsiteY75" fmla="*/ 9775 h 10000"/>
                <a:gd name="connsiteX76" fmla="*/ 1906 w 10000"/>
                <a:gd name="connsiteY76" fmla="*/ 9640 h 10000"/>
                <a:gd name="connsiteX77" fmla="*/ 1844 w 10000"/>
                <a:gd name="connsiteY77" fmla="*/ 9572 h 10000"/>
                <a:gd name="connsiteX78" fmla="*/ 1781 w 10000"/>
                <a:gd name="connsiteY78" fmla="*/ 9482 h 10000"/>
                <a:gd name="connsiteX79" fmla="*/ 1750 w 10000"/>
                <a:gd name="connsiteY79" fmla="*/ 9369 h 10000"/>
                <a:gd name="connsiteX80" fmla="*/ 1750 w 10000"/>
                <a:gd name="connsiteY80" fmla="*/ 9279 h 10000"/>
                <a:gd name="connsiteX81" fmla="*/ 1750 w 10000"/>
                <a:gd name="connsiteY81" fmla="*/ 9279 h 10000"/>
                <a:gd name="connsiteX82" fmla="*/ 1750 w 10000"/>
                <a:gd name="connsiteY82" fmla="*/ 9077 h 10000"/>
                <a:gd name="connsiteX83" fmla="*/ 1844 w 10000"/>
                <a:gd name="connsiteY83" fmla="*/ 8896 h 10000"/>
                <a:gd name="connsiteX84" fmla="*/ 1938 w 10000"/>
                <a:gd name="connsiteY84" fmla="*/ 8784 h 10000"/>
                <a:gd name="connsiteX85" fmla="*/ 2063 w 10000"/>
                <a:gd name="connsiteY85" fmla="*/ 8694 h 10000"/>
                <a:gd name="connsiteX86" fmla="*/ 2219 w 10000"/>
                <a:gd name="connsiteY86" fmla="*/ 8626 h 10000"/>
                <a:gd name="connsiteX87" fmla="*/ 2375 w 10000"/>
                <a:gd name="connsiteY87" fmla="*/ 8581 h 10000"/>
                <a:gd name="connsiteX88" fmla="*/ 2578 w 10000"/>
                <a:gd name="connsiteY88" fmla="*/ 8559 h 10000"/>
                <a:gd name="connsiteX89" fmla="*/ 2766 w 10000"/>
                <a:gd name="connsiteY89" fmla="*/ 8559 h 10000"/>
                <a:gd name="connsiteX90" fmla="*/ 2766 w 10000"/>
                <a:gd name="connsiteY90" fmla="*/ 8559 h 10000"/>
                <a:gd name="connsiteX91" fmla="*/ 3297 w 10000"/>
                <a:gd name="connsiteY91" fmla="*/ 8559 h 10000"/>
                <a:gd name="connsiteX92" fmla="*/ 3672 w 10000"/>
                <a:gd name="connsiteY92" fmla="*/ 8559 h 10000"/>
                <a:gd name="connsiteX93" fmla="*/ 4047 w 10000"/>
                <a:gd name="connsiteY93" fmla="*/ 8536 h 10000"/>
                <a:gd name="connsiteX94" fmla="*/ 4234 w 10000"/>
                <a:gd name="connsiteY94" fmla="*/ 8514 h 10000"/>
                <a:gd name="connsiteX95" fmla="*/ 4422 w 10000"/>
                <a:gd name="connsiteY95" fmla="*/ 8468 h 10000"/>
                <a:gd name="connsiteX96" fmla="*/ 4578 w 10000"/>
                <a:gd name="connsiteY96" fmla="*/ 8401 h 10000"/>
                <a:gd name="connsiteX97" fmla="*/ 4703 w 10000"/>
                <a:gd name="connsiteY97" fmla="*/ 8333 h 10000"/>
                <a:gd name="connsiteX98" fmla="*/ 4828 w 10000"/>
                <a:gd name="connsiteY98" fmla="*/ 8243 h 10000"/>
                <a:gd name="connsiteX99" fmla="*/ 4922 w 10000"/>
                <a:gd name="connsiteY99" fmla="*/ 8131 h 10000"/>
                <a:gd name="connsiteX100" fmla="*/ 4984 w 10000"/>
                <a:gd name="connsiteY100" fmla="*/ 7995 h 10000"/>
                <a:gd name="connsiteX101" fmla="*/ 5016 w 10000"/>
                <a:gd name="connsiteY101" fmla="*/ 7838 h 10000"/>
                <a:gd name="connsiteX102" fmla="*/ 5016 w 10000"/>
                <a:gd name="connsiteY102" fmla="*/ 7838 h 10000"/>
                <a:gd name="connsiteX103" fmla="*/ 4984 w 10000"/>
                <a:gd name="connsiteY103" fmla="*/ 7658 h 10000"/>
                <a:gd name="connsiteX104" fmla="*/ 4953 w 10000"/>
                <a:gd name="connsiteY104" fmla="*/ 7523 h 10000"/>
                <a:gd name="connsiteX105" fmla="*/ 4891 w 10000"/>
                <a:gd name="connsiteY105" fmla="*/ 7421 h 10000"/>
                <a:gd name="connsiteX106" fmla="*/ 4797 w 10000"/>
                <a:gd name="connsiteY106" fmla="*/ 7331 h 10000"/>
                <a:gd name="connsiteX107" fmla="*/ 4672 w 10000"/>
                <a:gd name="connsiteY107" fmla="*/ 7241 h 10000"/>
                <a:gd name="connsiteX108" fmla="*/ 4578 w 10000"/>
                <a:gd name="connsiteY108" fmla="*/ 7196 h 10000"/>
                <a:gd name="connsiteX109" fmla="*/ 4422 w 10000"/>
                <a:gd name="connsiteY109" fmla="*/ 7128 h 10000"/>
                <a:gd name="connsiteX110" fmla="*/ 4297 w 10000"/>
                <a:gd name="connsiteY110" fmla="*/ 7106 h 10000"/>
                <a:gd name="connsiteX111" fmla="*/ 4016 w 10000"/>
                <a:gd name="connsiteY111" fmla="*/ 7061 h 10000"/>
                <a:gd name="connsiteX112" fmla="*/ 3734 w 10000"/>
                <a:gd name="connsiteY112" fmla="*/ 7061 h 10000"/>
                <a:gd name="connsiteX113" fmla="*/ 3328 w 10000"/>
                <a:gd name="connsiteY113" fmla="*/ 7061 h 10000"/>
                <a:gd name="connsiteX114" fmla="*/ 3328 w 10000"/>
                <a:gd name="connsiteY114" fmla="*/ 7061 h 10000"/>
                <a:gd name="connsiteX115" fmla="*/ 2953 w 10000"/>
                <a:gd name="connsiteY115" fmla="*/ 7061 h 10000"/>
                <a:gd name="connsiteX116" fmla="*/ 2703 w 10000"/>
                <a:gd name="connsiteY116" fmla="*/ 7038 h 10000"/>
                <a:gd name="connsiteX117" fmla="*/ 2406 w 10000"/>
                <a:gd name="connsiteY117" fmla="*/ 6971 h 10000"/>
                <a:gd name="connsiteX118" fmla="*/ 2156 w 10000"/>
                <a:gd name="connsiteY118" fmla="*/ 6881 h 10000"/>
                <a:gd name="connsiteX119" fmla="*/ 2031 w 10000"/>
                <a:gd name="connsiteY119" fmla="*/ 6813 h 10000"/>
                <a:gd name="connsiteX120" fmla="*/ 1938 w 10000"/>
                <a:gd name="connsiteY120" fmla="*/ 6745 h 10000"/>
                <a:gd name="connsiteX121" fmla="*/ 1844 w 10000"/>
                <a:gd name="connsiteY121" fmla="*/ 6655 h 10000"/>
                <a:gd name="connsiteX122" fmla="*/ 1781 w 10000"/>
                <a:gd name="connsiteY122" fmla="*/ 6543 h 10000"/>
                <a:gd name="connsiteX123" fmla="*/ 1750 w 10000"/>
                <a:gd name="connsiteY123" fmla="*/ 6430 h 10000"/>
                <a:gd name="connsiteX124" fmla="*/ 1750 w 10000"/>
                <a:gd name="connsiteY124" fmla="*/ 6273 h 10000"/>
                <a:gd name="connsiteX125" fmla="*/ 1750 w 10000"/>
                <a:gd name="connsiteY125" fmla="*/ 6273 h 10000"/>
                <a:gd name="connsiteX126" fmla="*/ 1750 w 10000"/>
                <a:gd name="connsiteY126" fmla="*/ 6137 h 10000"/>
                <a:gd name="connsiteX127" fmla="*/ 1813 w 10000"/>
                <a:gd name="connsiteY127" fmla="*/ 6025 h 10000"/>
                <a:gd name="connsiteX128" fmla="*/ 1906 w 10000"/>
                <a:gd name="connsiteY128" fmla="*/ 5912 h 10000"/>
                <a:gd name="connsiteX129" fmla="*/ 2000 w 10000"/>
                <a:gd name="connsiteY129" fmla="*/ 5845 h 10000"/>
                <a:gd name="connsiteX130" fmla="*/ 2125 w 10000"/>
                <a:gd name="connsiteY130" fmla="*/ 5777 h 10000"/>
                <a:gd name="connsiteX131" fmla="*/ 2281 w 10000"/>
                <a:gd name="connsiteY131" fmla="*/ 5732 h 10000"/>
                <a:gd name="connsiteX132" fmla="*/ 2641 w 10000"/>
                <a:gd name="connsiteY132" fmla="*/ 5664 h 10000"/>
                <a:gd name="connsiteX133" fmla="*/ 3016 w 10000"/>
                <a:gd name="connsiteY133" fmla="*/ 5642 h 10000"/>
                <a:gd name="connsiteX134" fmla="*/ 3359 w 10000"/>
                <a:gd name="connsiteY134" fmla="*/ 5642 h 10000"/>
                <a:gd name="connsiteX135" fmla="*/ 3891 w 10000"/>
                <a:gd name="connsiteY135" fmla="*/ 5642 h 10000"/>
                <a:gd name="connsiteX136" fmla="*/ 3891 w 10000"/>
                <a:gd name="connsiteY136" fmla="*/ 5642 h 10000"/>
                <a:gd name="connsiteX137" fmla="*/ 4328 w 10000"/>
                <a:gd name="connsiteY137" fmla="*/ 5642 h 10000"/>
                <a:gd name="connsiteX138" fmla="*/ 4609 w 10000"/>
                <a:gd name="connsiteY138" fmla="*/ 5597 h 10000"/>
                <a:gd name="connsiteX139" fmla="*/ 4922 w 10000"/>
                <a:gd name="connsiteY139" fmla="*/ 5552 h 10000"/>
                <a:gd name="connsiteX140" fmla="*/ 5047 w 10000"/>
                <a:gd name="connsiteY140" fmla="*/ 5484 h 10000"/>
                <a:gd name="connsiteX141" fmla="*/ 5172 w 10000"/>
                <a:gd name="connsiteY141" fmla="*/ 5439 h 10000"/>
                <a:gd name="connsiteX142" fmla="*/ 5297 w 10000"/>
                <a:gd name="connsiteY142" fmla="*/ 5372 h 10000"/>
                <a:gd name="connsiteX143" fmla="*/ 5391 w 10000"/>
                <a:gd name="connsiteY143" fmla="*/ 5282 h 10000"/>
                <a:gd name="connsiteX144" fmla="*/ 5484 w 10000"/>
                <a:gd name="connsiteY144" fmla="*/ 5191 h 10000"/>
                <a:gd name="connsiteX145" fmla="*/ 5547 w 10000"/>
                <a:gd name="connsiteY145" fmla="*/ 5056 h 10000"/>
                <a:gd name="connsiteX146" fmla="*/ 5578 w 10000"/>
                <a:gd name="connsiteY146" fmla="*/ 4921 h 10000"/>
                <a:gd name="connsiteX147" fmla="*/ 5578 w 10000"/>
                <a:gd name="connsiteY147" fmla="*/ 4786 h 10000"/>
                <a:gd name="connsiteX148" fmla="*/ 5578 w 10000"/>
                <a:gd name="connsiteY148" fmla="*/ 4786 h 10000"/>
                <a:gd name="connsiteX149" fmla="*/ 5578 w 10000"/>
                <a:gd name="connsiteY149" fmla="*/ 4628 h 10000"/>
                <a:gd name="connsiteX150" fmla="*/ 5516 w 10000"/>
                <a:gd name="connsiteY150" fmla="*/ 4493 h 10000"/>
                <a:gd name="connsiteX151" fmla="*/ 5453 w 10000"/>
                <a:gd name="connsiteY151" fmla="*/ 4381 h 10000"/>
                <a:gd name="connsiteX152" fmla="*/ 5359 w 10000"/>
                <a:gd name="connsiteY152" fmla="*/ 4313 h 10000"/>
                <a:gd name="connsiteX153" fmla="*/ 5266 w 10000"/>
                <a:gd name="connsiteY153" fmla="*/ 4223 h 10000"/>
                <a:gd name="connsiteX154" fmla="*/ 5109 w 10000"/>
                <a:gd name="connsiteY154" fmla="*/ 4178 h 10000"/>
                <a:gd name="connsiteX155" fmla="*/ 4984 w 10000"/>
                <a:gd name="connsiteY155" fmla="*/ 4133 h 10000"/>
                <a:gd name="connsiteX156" fmla="*/ 4828 w 10000"/>
                <a:gd name="connsiteY156" fmla="*/ 4110 h 10000"/>
                <a:gd name="connsiteX157" fmla="*/ 4484 w 10000"/>
                <a:gd name="connsiteY157" fmla="*/ 4088 h 10000"/>
                <a:gd name="connsiteX158" fmla="*/ 4141 w 10000"/>
                <a:gd name="connsiteY158" fmla="*/ 4065 h 10000"/>
                <a:gd name="connsiteX159" fmla="*/ 3453 w 10000"/>
                <a:gd name="connsiteY159" fmla="*/ 4088 h 10000"/>
                <a:gd name="connsiteX160" fmla="*/ 3453 w 10000"/>
                <a:gd name="connsiteY160" fmla="*/ 4088 h 10000"/>
                <a:gd name="connsiteX161" fmla="*/ 1500 w 10000"/>
                <a:gd name="connsiteY161" fmla="*/ 4088 h 10000"/>
                <a:gd name="connsiteX162" fmla="*/ 1500 w 10000"/>
                <a:gd name="connsiteY162" fmla="*/ 4088 h 10000"/>
                <a:gd name="connsiteX163" fmla="*/ 1250 w 10000"/>
                <a:gd name="connsiteY163" fmla="*/ 4088 h 10000"/>
                <a:gd name="connsiteX164" fmla="*/ 1000 w 10000"/>
                <a:gd name="connsiteY164" fmla="*/ 4065 h 10000"/>
                <a:gd name="connsiteX165" fmla="*/ 750 w 10000"/>
                <a:gd name="connsiteY165" fmla="*/ 4020 h 10000"/>
                <a:gd name="connsiteX166" fmla="*/ 469 w 10000"/>
                <a:gd name="connsiteY166" fmla="*/ 3953 h 10000"/>
                <a:gd name="connsiteX167" fmla="*/ 344 w 10000"/>
                <a:gd name="connsiteY167" fmla="*/ 3885 h 10000"/>
                <a:gd name="connsiteX168" fmla="*/ 219 w 10000"/>
                <a:gd name="connsiteY168" fmla="*/ 3818 h 10000"/>
                <a:gd name="connsiteX169" fmla="*/ 125 w 10000"/>
                <a:gd name="connsiteY169" fmla="*/ 3727 h 10000"/>
                <a:gd name="connsiteX170" fmla="*/ 63 w 10000"/>
                <a:gd name="connsiteY170" fmla="*/ 3615 h 10000"/>
                <a:gd name="connsiteX171" fmla="*/ 0 w 10000"/>
                <a:gd name="connsiteY171" fmla="*/ 3480 h 10000"/>
                <a:gd name="connsiteX172" fmla="*/ 0 w 10000"/>
                <a:gd name="connsiteY172" fmla="*/ 3345 h 10000"/>
                <a:gd name="connsiteX173" fmla="*/ 0 w 10000"/>
                <a:gd name="connsiteY173" fmla="*/ 3345 h 10000"/>
                <a:gd name="connsiteX174" fmla="*/ 0 w 10000"/>
                <a:gd name="connsiteY174" fmla="*/ 3187 h 10000"/>
                <a:gd name="connsiteX175" fmla="*/ 31 w 10000"/>
                <a:gd name="connsiteY175" fmla="*/ 3074 h 10000"/>
                <a:gd name="connsiteX176" fmla="*/ 94 w 10000"/>
                <a:gd name="connsiteY176" fmla="*/ 2962 h 10000"/>
                <a:gd name="connsiteX177" fmla="*/ 188 w 10000"/>
                <a:gd name="connsiteY177" fmla="*/ 2872 h 10000"/>
                <a:gd name="connsiteX178" fmla="*/ 281 w 10000"/>
                <a:gd name="connsiteY178" fmla="*/ 2804 h 10000"/>
                <a:gd name="connsiteX179" fmla="*/ 406 w 10000"/>
                <a:gd name="connsiteY179" fmla="*/ 2736 h 10000"/>
                <a:gd name="connsiteX180" fmla="*/ 656 w 10000"/>
                <a:gd name="connsiteY180" fmla="*/ 2669 h 10000"/>
                <a:gd name="connsiteX181" fmla="*/ 906 w 10000"/>
                <a:gd name="connsiteY181" fmla="*/ 2624 h 10000"/>
                <a:gd name="connsiteX182" fmla="*/ 1156 w 10000"/>
                <a:gd name="connsiteY182" fmla="*/ 2635 h 10000"/>
                <a:gd name="connsiteX183" fmla="*/ 1500 w 10000"/>
                <a:gd name="connsiteY183" fmla="*/ 2624 h 10000"/>
                <a:gd name="connsiteX184" fmla="*/ 1500 w 10000"/>
                <a:gd name="connsiteY184" fmla="*/ 2624 h 10000"/>
                <a:gd name="connsiteX185" fmla="*/ 2922 w 10000"/>
                <a:gd name="connsiteY185" fmla="*/ 2624 h 10000"/>
                <a:gd name="connsiteX186" fmla="*/ 2922 w 10000"/>
                <a:gd name="connsiteY186" fmla="*/ 2624 h 10000"/>
                <a:gd name="connsiteX187" fmla="*/ 3078 w 10000"/>
                <a:gd name="connsiteY187" fmla="*/ 2601 h 10000"/>
                <a:gd name="connsiteX188" fmla="*/ 3234 w 10000"/>
                <a:gd name="connsiteY188" fmla="*/ 2579 h 10000"/>
                <a:gd name="connsiteX189" fmla="*/ 3391 w 10000"/>
                <a:gd name="connsiteY189" fmla="*/ 2534 h 10000"/>
                <a:gd name="connsiteX190" fmla="*/ 3578 w 10000"/>
                <a:gd name="connsiteY190" fmla="*/ 2477 h 10000"/>
                <a:gd name="connsiteX191" fmla="*/ 3734 w 10000"/>
                <a:gd name="connsiteY191" fmla="*/ 2342 h 10000"/>
                <a:gd name="connsiteX192" fmla="*/ 3797 w 10000"/>
                <a:gd name="connsiteY192" fmla="*/ 2275 h 10000"/>
                <a:gd name="connsiteX193" fmla="*/ 3828 w 10000"/>
                <a:gd name="connsiteY193" fmla="*/ 2185 h 10000"/>
                <a:gd name="connsiteX194" fmla="*/ 3859 w 10000"/>
                <a:gd name="connsiteY194" fmla="*/ 2072 h 10000"/>
                <a:gd name="connsiteX195" fmla="*/ 3891 w 10000"/>
                <a:gd name="connsiteY195" fmla="*/ 1937 h 10000"/>
                <a:gd name="connsiteX196" fmla="*/ 3891 w 10000"/>
                <a:gd name="connsiteY196" fmla="*/ 1937 h 10000"/>
                <a:gd name="connsiteX197" fmla="*/ 3859 w 10000"/>
                <a:gd name="connsiteY197" fmla="*/ 1689 h 10000"/>
                <a:gd name="connsiteX198" fmla="*/ 3766 w 10000"/>
                <a:gd name="connsiteY198" fmla="*/ 1509 h 10000"/>
                <a:gd name="connsiteX199" fmla="*/ 3703 w 10000"/>
                <a:gd name="connsiteY199" fmla="*/ 1441 h 10000"/>
                <a:gd name="connsiteX200" fmla="*/ 3641 w 10000"/>
                <a:gd name="connsiteY200" fmla="*/ 1374 h 10000"/>
                <a:gd name="connsiteX201" fmla="*/ 3484 w 10000"/>
                <a:gd name="connsiteY201" fmla="*/ 1284 h 10000"/>
                <a:gd name="connsiteX202" fmla="*/ 3234 w 10000"/>
                <a:gd name="connsiteY202" fmla="*/ 1216 h 10000"/>
                <a:gd name="connsiteX203" fmla="*/ 2984 w 10000"/>
                <a:gd name="connsiteY203" fmla="*/ 1171 h 10000"/>
                <a:gd name="connsiteX204" fmla="*/ 2672 w 10000"/>
                <a:gd name="connsiteY204" fmla="*/ 1171 h 10000"/>
                <a:gd name="connsiteX205" fmla="*/ 2313 w 10000"/>
                <a:gd name="connsiteY205" fmla="*/ 1149 h 10000"/>
                <a:gd name="connsiteX206" fmla="*/ 2313 w 10000"/>
                <a:gd name="connsiteY206" fmla="*/ 1149 h 10000"/>
                <a:gd name="connsiteX207" fmla="*/ 2188 w 10000"/>
                <a:gd name="connsiteY207" fmla="*/ 1149 h 10000"/>
                <a:gd name="connsiteX208" fmla="*/ 2031 w 10000"/>
                <a:gd name="connsiteY208" fmla="*/ 1126 h 10000"/>
                <a:gd name="connsiteX209" fmla="*/ 1875 w 10000"/>
                <a:gd name="connsiteY209" fmla="*/ 1081 h 10000"/>
                <a:gd name="connsiteX210" fmla="*/ 1688 w 10000"/>
                <a:gd name="connsiteY210" fmla="*/ 991 h 10000"/>
                <a:gd name="connsiteX211" fmla="*/ 1563 w 10000"/>
                <a:gd name="connsiteY211" fmla="*/ 901 h 10000"/>
                <a:gd name="connsiteX212" fmla="*/ 1500 w 10000"/>
                <a:gd name="connsiteY212" fmla="*/ 811 h 10000"/>
                <a:gd name="connsiteX213" fmla="*/ 1438 w 10000"/>
                <a:gd name="connsiteY213" fmla="*/ 743 h 10000"/>
                <a:gd name="connsiteX214" fmla="*/ 1406 w 10000"/>
                <a:gd name="connsiteY214" fmla="*/ 631 h 10000"/>
                <a:gd name="connsiteX215" fmla="*/ 1406 w 10000"/>
                <a:gd name="connsiteY215" fmla="*/ 518 h 10000"/>
                <a:gd name="connsiteX216" fmla="*/ 1406 w 10000"/>
                <a:gd name="connsiteY216" fmla="*/ 518 h 10000"/>
                <a:gd name="connsiteX217" fmla="*/ 1438 w 10000"/>
                <a:gd name="connsiteY217" fmla="*/ 405 h 10000"/>
                <a:gd name="connsiteX218" fmla="*/ 1469 w 10000"/>
                <a:gd name="connsiteY218" fmla="*/ 315 h 10000"/>
                <a:gd name="connsiteX219" fmla="*/ 1531 w 10000"/>
                <a:gd name="connsiteY219" fmla="*/ 248 h 10000"/>
                <a:gd name="connsiteX220" fmla="*/ 1625 w 10000"/>
                <a:gd name="connsiteY220" fmla="*/ 180 h 10000"/>
                <a:gd name="connsiteX221" fmla="*/ 1750 w 10000"/>
                <a:gd name="connsiteY221" fmla="*/ 135 h 10000"/>
                <a:gd name="connsiteX222" fmla="*/ 1875 w 10000"/>
                <a:gd name="connsiteY222" fmla="*/ 90 h 10000"/>
                <a:gd name="connsiteX223" fmla="*/ 2219 w 10000"/>
                <a:gd name="connsiteY223" fmla="*/ 45 h 10000"/>
                <a:gd name="connsiteX224" fmla="*/ 2578 w 10000"/>
                <a:gd name="connsiteY224" fmla="*/ 0 h 10000"/>
                <a:gd name="connsiteX225" fmla="*/ 2984 w 10000"/>
                <a:gd name="connsiteY225" fmla="*/ 0 h 10000"/>
                <a:gd name="connsiteX226" fmla="*/ 3703 w 10000"/>
                <a:gd name="connsiteY226" fmla="*/ 23 h 10000"/>
                <a:gd name="connsiteX227" fmla="*/ 3703 w 10000"/>
                <a:gd name="connsiteY227" fmla="*/ 23 h 10000"/>
                <a:gd name="connsiteX228" fmla="*/ 6047 w 10000"/>
                <a:gd name="connsiteY228" fmla="*/ 23 h 10000"/>
                <a:gd name="connsiteX229" fmla="*/ 6047 w 10000"/>
                <a:gd name="connsiteY229" fmla="*/ 23 h 10000"/>
                <a:gd name="connsiteX230" fmla="*/ 6141 w 10000"/>
                <a:gd name="connsiteY230" fmla="*/ 23 h 10000"/>
                <a:gd name="connsiteX231" fmla="*/ 6359 w 10000"/>
                <a:gd name="connsiteY231" fmla="*/ 45 h 10000"/>
                <a:gd name="connsiteX232" fmla="*/ 6734 w 10000"/>
                <a:gd name="connsiteY232" fmla="*/ 90 h 10000"/>
                <a:gd name="connsiteX233" fmla="*/ 6922 w 10000"/>
                <a:gd name="connsiteY233" fmla="*/ 158 h 10000"/>
                <a:gd name="connsiteX234" fmla="*/ 7141 w 10000"/>
                <a:gd name="connsiteY234" fmla="*/ 225 h 10000"/>
                <a:gd name="connsiteX235" fmla="*/ 7359 w 10000"/>
                <a:gd name="connsiteY235" fmla="*/ 315 h 10000"/>
                <a:gd name="connsiteX236" fmla="*/ 7625 w 10000"/>
                <a:gd name="connsiteY236" fmla="*/ 428 h 10000"/>
                <a:gd name="connsiteX237" fmla="*/ 7844 w 10000"/>
                <a:gd name="connsiteY237" fmla="*/ 586 h 10000"/>
                <a:gd name="connsiteX238" fmla="*/ 8063 w 10000"/>
                <a:gd name="connsiteY238" fmla="*/ 766 h 10000"/>
                <a:gd name="connsiteX239" fmla="*/ 8281 w 10000"/>
                <a:gd name="connsiteY239" fmla="*/ 968 h 10000"/>
                <a:gd name="connsiteX240" fmla="*/ 8469 w 10000"/>
                <a:gd name="connsiteY240" fmla="*/ 1216 h 10000"/>
                <a:gd name="connsiteX241" fmla="*/ 8656 w 10000"/>
                <a:gd name="connsiteY241" fmla="*/ 1509 h 10000"/>
                <a:gd name="connsiteX242" fmla="*/ 8813 w 10000"/>
                <a:gd name="connsiteY242" fmla="*/ 1847 h 10000"/>
                <a:gd name="connsiteX243" fmla="*/ 8813 w 10000"/>
                <a:gd name="connsiteY243" fmla="*/ 184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</a:cxnLst>
              <a:rect l="l" t="t" r="r" b="b"/>
              <a:pathLst>
                <a:path w="10000" h="10000">
                  <a:moveTo>
                    <a:pt x="8813" y="1847"/>
                  </a:moveTo>
                  <a:lnTo>
                    <a:pt x="7266" y="2297"/>
                  </a:lnTo>
                  <a:lnTo>
                    <a:pt x="7266" y="2297"/>
                  </a:lnTo>
                  <a:cubicBezTo>
                    <a:pt x="7224" y="2230"/>
                    <a:pt x="7183" y="2162"/>
                    <a:pt x="7141" y="2095"/>
                  </a:cubicBezTo>
                  <a:lnTo>
                    <a:pt x="7016" y="1892"/>
                  </a:lnTo>
                  <a:lnTo>
                    <a:pt x="6828" y="1667"/>
                  </a:lnTo>
                  <a:lnTo>
                    <a:pt x="6672" y="1554"/>
                  </a:lnTo>
                  <a:lnTo>
                    <a:pt x="6547" y="1464"/>
                  </a:lnTo>
                  <a:lnTo>
                    <a:pt x="6359" y="1374"/>
                  </a:lnTo>
                  <a:lnTo>
                    <a:pt x="6172" y="1329"/>
                  </a:lnTo>
                  <a:lnTo>
                    <a:pt x="5984" y="1284"/>
                  </a:lnTo>
                  <a:lnTo>
                    <a:pt x="5734" y="1284"/>
                  </a:lnTo>
                  <a:lnTo>
                    <a:pt x="5484" y="1306"/>
                  </a:lnTo>
                  <a:lnTo>
                    <a:pt x="5203" y="1374"/>
                  </a:lnTo>
                  <a:lnTo>
                    <a:pt x="5203" y="1374"/>
                  </a:lnTo>
                  <a:lnTo>
                    <a:pt x="4953" y="1464"/>
                  </a:lnTo>
                  <a:lnTo>
                    <a:pt x="4734" y="1577"/>
                  </a:lnTo>
                  <a:lnTo>
                    <a:pt x="4578" y="1689"/>
                  </a:lnTo>
                  <a:lnTo>
                    <a:pt x="4453" y="1824"/>
                  </a:lnTo>
                  <a:cubicBezTo>
                    <a:pt x="4432" y="1877"/>
                    <a:pt x="4412" y="1929"/>
                    <a:pt x="4391" y="1982"/>
                  </a:cubicBezTo>
                  <a:cubicBezTo>
                    <a:pt x="4380" y="2035"/>
                    <a:pt x="4370" y="2087"/>
                    <a:pt x="4359" y="2140"/>
                  </a:cubicBezTo>
                  <a:lnTo>
                    <a:pt x="4359" y="2297"/>
                  </a:lnTo>
                  <a:cubicBezTo>
                    <a:pt x="4370" y="2350"/>
                    <a:pt x="4380" y="2402"/>
                    <a:pt x="4391" y="2455"/>
                  </a:cubicBezTo>
                  <a:cubicBezTo>
                    <a:pt x="4412" y="2504"/>
                    <a:pt x="4432" y="2552"/>
                    <a:pt x="4453" y="2601"/>
                  </a:cubicBezTo>
                  <a:lnTo>
                    <a:pt x="4578" y="2759"/>
                  </a:lnTo>
                  <a:lnTo>
                    <a:pt x="4703" y="2917"/>
                  </a:lnTo>
                  <a:lnTo>
                    <a:pt x="4859" y="3052"/>
                  </a:lnTo>
                  <a:lnTo>
                    <a:pt x="5047" y="3187"/>
                  </a:lnTo>
                  <a:lnTo>
                    <a:pt x="5234" y="3300"/>
                  </a:lnTo>
                  <a:lnTo>
                    <a:pt x="5453" y="3412"/>
                  </a:lnTo>
                  <a:lnTo>
                    <a:pt x="5672" y="3480"/>
                  </a:lnTo>
                  <a:lnTo>
                    <a:pt x="5672" y="3480"/>
                  </a:lnTo>
                  <a:lnTo>
                    <a:pt x="6203" y="3660"/>
                  </a:lnTo>
                  <a:lnTo>
                    <a:pt x="6828" y="3863"/>
                  </a:lnTo>
                  <a:lnTo>
                    <a:pt x="7484" y="4133"/>
                  </a:lnTo>
                  <a:lnTo>
                    <a:pt x="7813" y="4291"/>
                  </a:lnTo>
                  <a:lnTo>
                    <a:pt x="8156" y="4448"/>
                  </a:lnTo>
                  <a:lnTo>
                    <a:pt x="8469" y="4628"/>
                  </a:lnTo>
                  <a:lnTo>
                    <a:pt x="8781" y="4831"/>
                  </a:lnTo>
                  <a:lnTo>
                    <a:pt x="9063" y="5034"/>
                  </a:lnTo>
                  <a:lnTo>
                    <a:pt x="9313" y="5259"/>
                  </a:lnTo>
                  <a:lnTo>
                    <a:pt x="9531" y="5507"/>
                  </a:lnTo>
                  <a:lnTo>
                    <a:pt x="9719" y="5777"/>
                  </a:lnTo>
                  <a:cubicBezTo>
                    <a:pt x="9761" y="5867"/>
                    <a:pt x="9802" y="5957"/>
                    <a:pt x="9844" y="6047"/>
                  </a:cubicBezTo>
                  <a:cubicBezTo>
                    <a:pt x="9875" y="6145"/>
                    <a:pt x="9907" y="6242"/>
                    <a:pt x="9938" y="6340"/>
                  </a:cubicBezTo>
                  <a:lnTo>
                    <a:pt x="9938" y="6340"/>
                  </a:lnTo>
                  <a:cubicBezTo>
                    <a:pt x="9948" y="6438"/>
                    <a:pt x="9959" y="6535"/>
                    <a:pt x="9969" y="6633"/>
                  </a:cubicBezTo>
                  <a:cubicBezTo>
                    <a:pt x="9979" y="6731"/>
                    <a:pt x="9990" y="6828"/>
                    <a:pt x="10000" y="6926"/>
                  </a:cubicBezTo>
                  <a:cubicBezTo>
                    <a:pt x="9990" y="7023"/>
                    <a:pt x="9979" y="7121"/>
                    <a:pt x="9969" y="7218"/>
                  </a:cubicBezTo>
                  <a:cubicBezTo>
                    <a:pt x="9948" y="7308"/>
                    <a:pt x="9927" y="7399"/>
                    <a:pt x="9906" y="7489"/>
                  </a:cubicBezTo>
                  <a:cubicBezTo>
                    <a:pt x="9885" y="7568"/>
                    <a:pt x="9865" y="7646"/>
                    <a:pt x="9844" y="7725"/>
                  </a:cubicBezTo>
                  <a:lnTo>
                    <a:pt x="9719" y="7973"/>
                  </a:lnTo>
                  <a:lnTo>
                    <a:pt x="9594" y="8221"/>
                  </a:lnTo>
                  <a:lnTo>
                    <a:pt x="9438" y="8446"/>
                  </a:lnTo>
                  <a:cubicBezTo>
                    <a:pt x="9386" y="8514"/>
                    <a:pt x="9333" y="8581"/>
                    <a:pt x="9281" y="8649"/>
                  </a:cubicBezTo>
                  <a:lnTo>
                    <a:pt x="9094" y="8829"/>
                  </a:lnTo>
                  <a:lnTo>
                    <a:pt x="8875" y="9009"/>
                  </a:lnTo>
                  <a:lnTo>
                    <a:pt x="8656" y="9189"/>
                  </a:lnTo>
                  <a:lnTo>
                    <a:pt x="8438" y="9324"/>
                  </a:lnTo>
                  <a:lnTo>
                    <a:pt x="8219" y="9459"/>
                  </a:lnTo>
                  <a:lnTo>
                    <a:pt x="7969" y="9572"/>
                  </a:lnTo>
                  <a:lnTo>
                    <a:pt x="7719" y="9662"/>
                  </a:lnTo>
                  <a:lnTo>
                    <a:pt x="7719" y="9662"/>
                  </a:lnTo>
                  <a:lnTo>
                    <a:pt x="7266" y="9797"/>
                  </a:lnTo>
                  <a:lnTo>
                    <a:pt x="6828" y="9910"/>
                  </a:lnTo>
                  <a:lnTo>
                    <a:pt x="6484" y="9955"/>
                  </a:lnTo>
                  <a:lnTo>
                    <a:pt x="6172" y="10000"/>
                  </a:lnTo>
                  <a:lnTo>
                    <a:pt x="5922" y="10000"/>
                  </a:lnTo>
                  <a:lnTo>
                    <a:pt x="5734" y="10000"/>
                  </a:lnTo>
                  <a:lnTo>
                    <a:pt x="5578" y="10000"/>
                  </a:lnTo>
                  <a:lnTo>
                    <a:pt x="2797" y="10000"/>
                  </a:lnTo>
                  <a:lnTo>
                    <a:pt x="2797" y="10000"/>
                  </a:lnTo>
                  <a:lnTo>
                    <a:pt x="2641" y="9955"/>
                  </a:lnTo>
                  <a:lnTo>
                    <a:pt x="2438" y="9932"/>
                  </a:lnTo>
                  <a:lnTo>
                    <a:pt x="2250" y="9865"/>
                  </a:lnTo>
                  <a:lnTo>
                    <a:pt x="2063" y="9775"/>
                  </a:lnTo>
                  <a:lnTo>
                    <a:pt x="1906" y="9640"/>
                  </a:lnTo>
                  <a:lnTo>
                    <a:pt x="1844" y="9572"/>
                  </a:lnTo>
                  <a:lnTo>
                    <a:pt x="1781" y="9482"/>
                  </a:lnTo>
                  <a:cubicBezTo>
                    <a:pt x="1771" y="9444"/>
                    <a:pt x="1760" y="9407"/>
                    <a:pt x="1750" y="9369"/>
                  </a:cubicBezTo>
                  <a:lnTo>
                    <a:pt x="1750" y="9279"/>
                  </a:lnTo>
                  <a:lnTo>
                    <a:pt x="1750" y="9279"/>
                  </a:lnTo>
                  <a:lnTo>
                    <a:pt x="1750" y="9077"/>
                  </a:lnTo>
                  <a:lnTo>
                    <a:pt x="1844" y="8896"/>
                  </a:lnTo>
                  <a:lnTo>
                    <a:pt x="1938" y="8784"/>
                  </a:lnTo>
                  <a:lnTo>
                    <a:pt x="2063" y="8694"/>
                  </a:lnTo>
                  <a:lnTo>
                    <a:pt x="2219" y="8626"/>
                  </a:lnTo>
                  <a:lnTo>
                    <a:pt x="2375" y="8581"/>
                  </a:lnTo>
                  <a:lnTo>
                    <a:pt x="2578" y="8559"/>
                  </a:lnTo>
                  <a:lnTo>
                    <a:pt x="2766" y="8559"/>
                  </a:lnTo>
                  <a:lnTo>
                    <a:pt x="2766" y="8559"/>
                  </a:lnTo>
                  <a:lnTo>
                    <a:pt x="3297" y="8559"/>
                  </a:lnTo>
                  <a:lnTo>
                    <a:pt x="3672" y="8559"/>
                  </a:lnTo>
                  <a:lnTo>
                    <a:pt x="4047" y="8536"/>
                  </a:lnTo>
                  <a:lnTo>
                    <a:pt x="4234" y="8514"/>
                  </a:lnTo>
                  <a:lnTo>
                    <a:pt x="4422" y="8468"/>
                  </a:lnTo>
                  <a:lnTo>
                    <a:pt x="4578" y="8401"/>
                  </a:lnTo>
                  <a:lnTo>
                    <a:pt x="4703" y="8333"/>
                  </a:lnTo>
                  <a:lnTo>
                    <a:pt x="4828" y="8243"/>
                  </a:lnTo>
                  <a:lnTo>
                    <a:pt x="4922" y="8131"/>
                  </a:lnTo>
                  <a:cubicBezTo>
                    <a:pt x="4943" y="8086"/>
                    <a:pt x="4963" y="8040"/>
                    <a:pt x="4984" y="7995"/>
                  </a:cubicBezTo>
                  <a:cubicBezTo>
                    <a:pt x="4995" y="7943"/>
                    <a:pt x="5005" y="7890"/>
                    <a:pt x="5016" y="7838"/>
                  </a:cubicBezTo>
                  <a:lnTo>
                    <a:pt x="5016" y="7838"/>
                  </a:lnTo>
                  <a:cubicBezTo>
                    <a:pt x="5005" y="7778"/>
                    <a:pt x="4995" y="7718"/>
                    <a:pt x="4984" y="7658"/>
                  </a:cubicBezTo>
                  <a:cubicBezTo>
                    <a:pt x="4974" y="7613"/>
                    <a:pt x="4963" y="7568"/>
                    <a:pt x="4953" y="7523"/>
                  </a:cubicBezTo>
                  <a:cubicBezTo>
                    <a:pt x="4932" y="7489"/>
                    <a:pt x="4912" y="7455"/>
                    <a:pt x="4891" y="7421"/>
                  </a:cubicBezTo>
                  <a:cubicBezTo>
                    <a:pt x="4860" y="7391"/>
                    <a:pt x="4828" y="7361"/>
                    <a:pt x="4797" y="7331"/>
                  </a:cubicBezTo>
                  <a:lnTo>
                    <a:pt x="4672" y="7241"/>
                  </a:lnTo>
                  <a:lnTo>
                    <a:pt x="4578" y="7196"/>
                  </a:lnTo>
                  <a:lnTo>
                    <a:pt x="4422" y="7128"/>
                  </a:lnTo>
                  <a:lnTo>
                    <a:pt x="4297" y="7106"/>
                  </a:lnTo>
                  <a:lnTo>
                    <a:pt x="4016" y="7061"/>
                  </a:lnTo>
                  <a:lnTo>
                    <a:pt x="3734" y="7061"/>
                  </a:lnTo>
                  <a:lnTo>
                    <a:pt x="3328" y="7061"/>
                  </a:lnTo>
                  <a:lnTo>
                    <a:pt x="3328" y="7061"/>
                  </a:lnTo>
                  <a:lnTo>
                    <a:pt x="2953" y="7061"/>
                  </a:lnTo>
                  <a:lnTo>
                    <a:pt x="2703" y="7038"/>
                  </a:lnTo>
                  <a:lnTo>
                    <a:pt x="2406" y="6971"/>
                  </a:lnTo>
                  <a:lnTo>
                    <a:pt x="2156" y="6881"/>
                  </a:lnTo>
                  <a:lnTo>
                    <a:pt x="2031" y="6813"/>
                  </a:lnTo>
                  <a:cubicBezTo>
                    <a:pt x="2000" y="6790"/>
                    <a:pt x="1969" y="6768"/>
                    <a:pt x="1938" y="6745"/>
                  </a:cubicBezTo>
                  <a:cubicBezTo>
                    <a:pt x="1907" y="6715"/>
                    <a:pt x="1875" y="6685"/>
                    <a:pt x="1844" y="6655"/>
                  </a:cubicBezTo>
                  <a:cubicBezTo>
                    <a:pt x="1823" y="6618"/>
                    <a:pt x="1802" y="6580"/>
                    <a:pt x="1781" y="6543"/>
                  </a:cubicBezTo>
                  <a:cubicBezTo>
                    <a:pt x="1771" y="6505"/>
                    <a:pt x="1760" y="6468"/>
                    <a:pt x="1750" y="6430"/>
                  </a:cubicBezTo>
                  <a:lnTo>
                    <a:pt x="1750" y="6273"/>
                  </a:lnTo>
                  <a:lnTo>
                    <a:pt x="1750" y="6273"/>
                  </a:lnTo>
                  <a:lnTo>
                    <a:pt x="1750" y="6137"/>
                  </a:lnTo>
                  <a:cubicBezTo>
                    <a:pt x="1771" y="6100"/>
                    <a:pt x="1792" y="6062"/>
                    <a:pt x="1813" y="6025"/>
                  </a:cubicBezTo>
                  <a:cubicBezTo>
                    <a:pt x="1844" y="5987"/>
                    <a:pt x="1875" y="5950"/>
                    <a:pt x="1906" y="5912"/>
                  </a:cubicBezTo>
                  <a:lnTo>
                    <a:pt x="2000" y="5845"/>
                  </a:lnTo>
                  <a:lnTo>
                    <a:pt x="2125" y="5777"/>
                  </a:lnTo>
                  <a:lnTo>
                    <a:pt x="2281" y="5732"/>
                  </a:lnTo>
                  <a:lnTo>
                    <a:pt x="2641" y="5664"/>
                  </a:lnTo>
                  <a:lnTo>
                    <a:pt x="3016" y="5642"/>
                  </a:lnTo>
                  <a:lnTo>
                    <a:pt x="3359" y="5642"/>
                  </a:lnTo>
                  <a:lnTo>
                    <a:pt x="3891" y="5642"/>
                  </a:lnTo>
                  <a:lnTo>
                    <a:pt x="3891" y="5642"/>
                  </a:lnTo>
                  <a:lnTo>
                    <a:pt x="4328" y="5642"/>
                  </a:lnTo>
                  <a:lnTo>
                    <a:pt x="4609" y="5597"/>
                  </a:lnTo>
                  <a:lnTo>
                    <a:pt x="4922" y="5552"/>
                  </a:lnTo>
                  <a:lnTo>
                    <a:pt x="5047" y="5484"/>
                  </a:lnTo>
                  <a:lnTo>
                    <a:pt x="5172" y="5439"/>
                  </a:lnTo>
                  <a:cubicBezTo>
                    <a:pt x="5214" y="5417"/>
                    <a:pt x="5255" y="5394"/>
                    <a:pt x="5297" y="5372"/>
                  </a:cubicBezTo>
                  <a:cubicBezTo>
                    <a:pt x="5328" y="5342"/>
                    <a:pt x="5360" y="5312"/>
                    <a:pt x="5391" y="5282"/>
                  </a:cubicBezTo>
                  <a:cubicBezTo>
                    <a:pt x="5422" y="5252"/>
                    <a:pt x="5453" y="5221"/>
                    <a:pt x="5484" y="5191"/>
                  </a:cubicBezTo>
                  <a:lnTo>
                    <a:pt x="5547" y="5056"/>
                  </a:lnTo>
                  <a:cubicBezTo>
                    <a:pt x="5557" y="5011"/>
                    <a:pt x="5568" y="4966"/>
                    <a:pt x="5578" y="4921"/>
                  </a:cubicBezTo>
                  <a:lnTo>
                    <a:pt x="5578" y="4786"/>
                  </a:lnTo>
                  <a:lnTo>
                    <a:pt x="5578" y="4786"/>
                  </a:lnTo>
                  <a:lnTo>
                    <a:pt x="5578" y="4628"/>
                  </a:lnTo>
                  <a:cubicBezTo>
                    <a:pt x="5557" y="4583"/>
                    <a:pt x="5537" y="4538"/>
                    <a:pt x="5516" y="4493"/>
                  </a:cubicBezTo>
                  <a:cubicBezTo>
                    <a:pt x="5495" y="4456"/>
                    <a:pt x="5474" y="4418"/>
                    <a:pt x="5453" y="4381"/>
                  </a:cubicBezTo>
                  <a:cubicBezTo>
                    <a:pt x="5422" y="4358"/>
                    <a:pt x="5390" y="4336"/>
                    <a:pt x="5359" y="4313"/>
                  </a:cubicBezTo>
                  <a:lnTo>
                    <a:pt x="5266" y="4223"/>
                  </a:lnTo>
                  <a:lnTo>
                    <a:pt x="5109" y="4178"/>
                  </a:lnTo>
                  <a:lnTo>
                    <a:pt x="4984" y="4133"/>
                  </a:lnTo>
                  <a:lnTo>
                    <a:pt x="4828" y="4110"/>
                  </a:lnTo>
                  <a:lnTo>
                    <a:pt x="4484" y="4088"/>
                  </a:lnTo>
                  <a:lnTo>
                    <a:pt x="4141" y="4065"/>
                  </a:lnTo>
                  <a:lnTo>
                    <a:pt x="3453" y="4088"/>
                  </a:lnTo>
                  <a:lnTo>
                    <a:pt x="3453" y="4088"/>
                  </a:lnTo>
                  <a:lnTo>
                    <a:pt x="1500" y="4088"/>
                  </a:lnTo>
                  <a:lnTo>
                    <a:pt x="1500" y="4088"/>
                  </a:lnTo>
                  <a:lnTo>
                    <a:pt x="1250" y="4088"/>
                  </a:lnTo>
                  <a:lnTo>
                    <a:pt x="1000" y="4065"/>
                  </a:lnTo>
                  <a:lnTo>
                    <a:pt x="750" y="4020"/>
                  </a:lnTo>
                  <a:lnTo>
                    <a:pt x="469" y="3953"/>
                  </a:lnTo>
                  <a:lnTo>
                    <a:pt x="344" y="3885"/>
                  </a:lnTo>
                  <a:cubicBezTo>
                    <a:pt x="302" y="3863"/>
                    <a:pt x="261" y="3840"/>
                    <a:pt x="219" y="3818"/>
                  </a:cubicBezTo>
                  <a:lnTo>
                    <a:pt x="125" y="3727"/>
                  </a:lnTo>
                  <a:cubicBezTo>
                    <a:pt x="104" y="3690"/>
                    <a:pt x="84" y="3652"/>
                    <a:pt x="63" y="3615"/>
                  </a:cubicBezTo>
                  <a:lnTo>
                    <a:pt x="0" y="3480"/>
                  </a:lnTo>
                  <a:lnTo>
                    <a:pt x="0" y="3345"/>
                  </a:lnTo>
                  <a:lnTo>
                    <a:pt x="0" y="3345"/>
                  </a:lnTo>
                  <a:lnTo>
                    <a:pt x="0" y="3187"/>
                  </a:lnTo>
                  <a:cubicBezTo>
                    <a:pt x="10" y="3149"/>
                    <a:pt x="21" y="3112"/>
                    <a:pt x="31" y="3074"/>
                  </a:cubicBezTo>
                  <a:cubicBezTo>
                    <a:pt x="52" y="3037"/>
                    <a:pt x="73" y="2999"/>
                    <a:pt x="94" y="2962"/>
                  </a:cubicBezTo>
                  <a:cubicBezTo>
                    <a:pt x="125" y="2932"/>
                    <a:pt x="157" y="2902"/>
                    <a:pt x="188" y="2872"/>
                  </a:cubicBezTo>
                  <a:cubicBezTo>
                    <a:pt x="219" y="2849"/>
                    <a:pt x="250" y="2827"/>
                    <a:pt x="281" y="2804"/>
                  </a:cubicBezTo>
                  <a:lnTo>
                    <a:pt x="406" y="2736"/>
                  </a:lnTo>
                  <a:lnTo>
                    <a:pt x="656" y="2669"/>
                  </a:lnTo>
                  <a:lnTo>
                    <a:pt x="906" y="2624"/>
                  </a:lnTo>
                  <a:lnTo>
                    <a:pt x="1156" y="2635"/>
                  </a:lnTo>
                  <a:lnTo>
                    <a:pt x="1500" y="2624"/>
                  </a:lnTo>
                  <a:lnTo>
                    <a:pt x="1500" y="2624"/>
                  </a:lnTo>
                  <a:lnTo>
                    <a:pt x="2922" y="2624"/>
                  </a:lnTo>
                  <a:lnTo>
                    <a:pt x="2922" y="2624"/>
                  </a:lnTo>
                  <a:lnTo>
                    <a:pt x="3078" y="2601"/>
                  </a:lnTo>
                  <a:lnTo>
                    <a:pt x="3234" y="2579"/>
                  </a:lnTo>
                  <a:lnTo>
                    <a:pt x="3391" y="2534"/>
                  </a:lnTo>
                  <a:lnTo>
                    <a:pt x="3578" y="2477"/>
                  </a:lnTo>
                  <a:lnTo>
                    <a:pt x="3734" y="2342"/>
                  </a:lnTo>
                  <a:cubicBezTo>
                    <a:pt x="3755" y="2320"/>
                    <a:pt x="3776" y="2297"/>
                    <a:pt x="3797" y="2275"/>
                  </a:cubicBezTo>
                  <a:cubicBezTo>
                    <a:pt x="3807" y="2245"/>
                    <a:pt x="3818" y="2215"/>
                    <a:pt x="3828" y="2185"/>
                  </a:cubicBezTo>
                  <a:cubicBezTo>
                    <a:pt x="3838" y="2147"/>
                    <a:pt x="3849" y="2110"/>
                    <a:pt x="3859" y="2072"/>
                  </a:cubicBezTo>
                  <a:cubicBezTo>
                    <a:pt x="3870" y="2027"/>
                    <a:pt x="3880" y="1982"/>
                    <a:pt x="3891" y="1937"/>
                  </a:cubicBezTo>
                  <a:lnTo>
                    <a:pt x="3891" y="1937"/>
                  </a:lnTo>
                  <a:cubicBezTo>
                    <a:pt x="3880" y="1854"/>
                    <a:pt x="3870" y="1772"/>
                    <a:pt x="3859" y="1689"/>
                  </a:cubicBezTo>
                  <a:lnTo>
                    <a:pt x="3766" y="1509"/>
                  </a:lnTo>
                  <a:cubicBezTo>
                    <a:pt x="3745" y="1486"/>
                    <a:pt x="3724" y="1464"/>
                    <a:pt x="3703" y="1441"/>
                  </a:cubicBezTo>
                  <a:cubicBezTo>
                    <a:pt x="3682" y="1419"/>
                    <a:pt x="3662" y="1396"/>
                    <a:pt x="3641" y="1374"/>
                  </a:cubicBezTo>
                  <a:lnTo>
                    <a:pt x="3484" y="1284"/>
                  </a:lnTo>
                  <a:lnTo>
                    <a:pt x="3234" y="1216"/>
                  </a:lnTo>
                  <a:lnTo>
                    <a:pt x="2984" y="1171"/>
                  </a:lnTo>
                  <a:lnTo>
                    <a:pt x="2672" y="1171"/>
                  </a:lnTo>
                  <a:lnTo>
                    <a:pt x="2313" y="1149"/>
                  </a:lnTo>
                  <a:lnTo>
                    <a:pt x="2313" y="1149"/>
                  </a:lnTo>
                  <a:lnTo>
                    <a:pt x="2188" y="1149"/>
                  </a:lnTo>
                  <a:lnTo>
                    <a:pt x="2031" y="1126"/>
                  </a:lnTo>
                  <a:lnTo>
                    <a:pt x="1875" y="1081"/>
                  </a:lnTo>
                  <a:lnTo>
                    <a:pt x="1688" y="991"/>
                  </a:lnTo>
                  <a:lnTo>
                    <a:pt x="1563" y="901"/>
                  </a:lnTo>
                  <a:lnTo>
                    <a:pt x="1500" y="811"/>
                  </a:lnTo>
                  <a:lnTo>
                    <a:pt x="1438" y="743"/>
                  </a:lnTo>
                  <a:cubicBezTo>
                    <a:pt x="1427" y="706"/>
                    <a:pt x="1417" y="668"/>
                    <a:pt x="1406" y="631"/>
                  </a:cubicBezTo>
                  <a:lnTo>
                    <a:pt x="1406" y="518"/>
                  </a:lnTo>
                  <a:lnTo>
                    <a:pt x="1406" y="518"/>
                  </a:lnTo>
                  <a:cubicBezTo>
                    <a:pt x="1417" y="480"/>
                    <a:pt x="1427" y="443"/>
                    <a:pt x="1438" y="405"/>
                  </a:cubicBezTo>
                  <a:cubicBezTo>
                    <a:pt x="1448" y="375"/>
                    <a:pt x="1459" y="345"/>
                    <a:pt x="1469" y="315"/>
                  </a:cubicBezTo>
                  <a:cubicBezTo>
                    <a:pt x="1490" y="293"/>
                    <a:pt x="1510" y="270"/>
                    <a:pt x="1531" y="248"/>
                  </a:cubicBezTo>
                  <a:cubicBezTo>
                    <a:pt x="1562" y="225"/>
                    <a:pt x="1594" y="203"/>
                    <a:pt x="1625" y="180"/>
                  </a:cubicBezTo>
                  <a:lnTo>
                    <a:pt x="1750" y="135"/>
                  </a:lnTo>
                  <a:lnTo>
                    <a:pt x="1875" y="90"/>
                  </a:lnTo>
                  <a:lnTo>
                    <a:pt x="2219" y="45"/>
                  </a:lnTo>
                  <a:lnTo>
                    <a:pt x="2578" y="0"/>
                  </a:lnTo>
                  <a:lnTo>
                    <a:pt x="2984" y="0"/>
                  </a:lnTo>
                  <a:lnTo>
                    <a:pt x="3703" y="23"/>
                  </a:lnTo>
                  <a:lnTo>
                    <a:pt x="3703" y="23"/>
                  </a:lnTo>
                  <a:lnTo>
                    <a:pt x="6047" y="23"/>
                  </a:lnTo>
                  <a:lnTo>
                    <a:pt x="6047" y="23"/>
                  </a:lnTo>
                  <a:lnTo>
                    <a:pt x="6141" y="23"/>
                  </a:lnTo>
                  <a:lnTo>
                    <a:pt x="6359" y="45"/>
                  </a:lnTo>
                  <a:lnTo>
                    <a:pt x="6734" y="90"/>
                  </a:lnTo>
                  <a:lnTo>
                    <a:pt x="6922" y="158"/>
                  </a:lnTo>
                  <a:lnTo>
                    <a:pt x="7141" y="225"/>
                  </a:lnTo>
                  <a:lnTo>
                    <a:pt x="7359" y="315"/>
                  </a:lnTo>
                  <a:lnTo>
                    <a:pt x="7625" y="428"/>
                  </a:lnTo>
                  <a:lnTo>
                    <a:pt x="7844" y="586"/>
                  </a:lnTo>
                  <a:lnTo>
                    <a:pt x="8063" y="766"/>
                  </a:lnTo>
                  <a:lnTo>
                    <a:pt x="8281" y="968"/>
                  </a:lnTo>
                  <a:lnTo>
                    <a:pt x="8469" y="1216"/>
                  </a:lnTo>
                  <a:cubicBezTo>
                    <a:pt x="8531" y="1314"/>
                    <a:pt x="8594" y="1411"/>
                    <a:pt x="8656" y="1509"/>
                  </a:cubicBezTo>
                  <a:cubicBezTo>
                    <a:pt x="8708" y="1622"/>
                    <a:pt x="8761" y="1734"/>
                    <a:pt x="8813" y="1847"/>
                  </a:cubicBezTo>
                  <a:lnTo>
                    <a:pt x="8813" y="18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1" name="Rectangle: Rounded Corners 110"/>
            <p:cNvSpPr/>
            <p:nvPr/>
          </p:nvSpPr>
          <p:spPr>
            <a:xfrm>
              <a:off x="2352733" y="3097356"/>
              <a:ext cx="523817" cy="2024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12" name="Rectangle: Rounded Corners 111"/>
            <p:cNvSpPr/>
            <p:nvPr/>
          </p:nvSpPr>
          <p:spPr>
            <a:xfrm>
              <a:off x="2806700" y="3519631"/>
              <a:ext cx="363010" cy="2024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582807" y="6429448"/>
            <a:ext cx="1193794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00" b="1" dirty="0">
                <a:solidFill>
                  <a:schemeClr val="bg1">
                    <a:alpha val="60000"/>
                  </a:schemeClr>
                </a:solidFill>
                <a:cs typeface="+mn-ea"/>
                <a:sym typeface="+mn-lt"/>
              </a:rPr>
              <a:t>SOLID</a:t>
            </a:r>
            <a:r>
              <a:rPr lang="en-US" sz="900" dirty="0">
                <a:solidFill>
                  <a:schemeClr val="bg1">
                    <a:alpha val="60000"/>
                  </a:schemeClr>
                </a:solidFill>
                <a:cs typeface="+mn-ea"/>
                <a:sym typeface="+mn-lt"/>
              </a:rPr>
              <a:t> PROJECT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1433555" y="6323185"/>
            <a:ext cx="5742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050" b="1" i="0" smtClean="0">
                <a:solidFill>
                  <a:schemeClr val="bg1"/>
                </a:solidFill>
                <a:cs typeface="+mn-ea"/>
                <a:sym typeface="+mn-lt"/>
              </a:rPr>
              <a:t>30</a:t>
            </a:fld>
            <a:endParaRPr lang="id-ID" sz="1400" b="1" i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5" name="TextBox 114"/>
          <p:cNvSpPr txBox="1"/>
          <p:nvPr/>
        </p:nvSpPr>
        <p:spPr>
          <a:xfrm rot="16200000">
            <a:off x="10750295" y="3244334"/>
            <a:ext cx="216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spc="300" dirty="0">
                <a:solidFill>
                  <a:schemeClr val="bg1">
                    <a:alpha val="60000"/>
                  </a:schemeClr>
                </a:solidFill>
                <a:cs typeface="+mn-ea"/>
                <a:sym typeface="+mn-lt"/>
              </a:rPr>
              <a:t>www.yourcompany.com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2152704" y="5562575"/>
            <a:ext cx="3502403" cy="480131"/>
            <a:chOff x="1938462" y="5225773"/>
            <a:chExt cx="3502403" cy="480131"/>
          </a:xfrm>
        </p:grpSpPr>
        <p:sp>
          <p:nvSpPr>
            <p:cNvPr id="78" name="TextBox 77"/>
            <p:cNvSpPr txBox="1"/>
            <p:nvPr/>
          </p:nvSpPr>
          <p:spPr>
            <a:xfrm>
              <a:off x="2145962" y="5225773"/>
              <a:ext cx="3294903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50" b="1" dirty="0">
                  <a:solidFill>
                    <a:schemeClr val="bg1"/>
                  </a:solidFill>
                  <a:cs typeface="+mn-ea"/>
                  <a:sym typeface="+mn-lt"/>
                </a:rPr>
                <a:t>Sed </a:t>
              </a:r>
              <a:r>
                <a:rPr lang="en-US" sz="1050" b="1" dirty="0" err="1">
                  <a:solidFill>
                    <a:schemeClr val="bg1"/>
                  </a:solidFill>
                  <a:cs typeface="+mn-ea"/>
                  <a:sym typeface="+mn-lt"/>
                </a:rPr>
                <a:t>ut</a:t>
              </a:r>
              <a:r>
                <a:rPr lang="en-US" sz="1050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050" b="1" dirty="0" err="1">
                  <a:solidFill>
                    <a:schemeClr val="bg1"/>
                  </a:solidFill>
                  <a:cs typeface="+mn-ea"/>
                  <a:sym typeface="+mn-lt"/>
                </a:rPr>
                <a:t>perspiciatis</a:t>
              </a:r>
              <a:r>
                <a:rPr lang="en-US" sz="1050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unde </a:t>
              </a:r>
              <a:r>
                <a:rPr lang="en-US" sz="1050" dirty="0" err="1">
                  <a:solidFill>
                    <a:schemeClr val="bg1"/>
                  </a:solidFill>
                  <a:cs typeface="+mn-ea"/>
                  <a:sym typeface="+mn-lt"/>
                </a:rPr>
                <a:t>omnis</a:t>
              </a:r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/>
                  </a:solidFill>
                  <a:cs typeface="+mn-ea"/>
                  <a:sym typeface="+mn-lt"/>
                </a:rPr>
                <a:t>iste</a:t>
              </a:r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/>
                  </a:solidFill>
                  <a:cs typeface="+mn-ea"/>
                  <a:sym typeface="+mn-lt"/>
                </a:rPr>
                <a:t>natus</a:t>
              </a:r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 error sit</a:t>
              </a: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1938462" y="5272407"/>
              <a:ext cx="195263" cy="195263"/>
              <a:chOff x="1104900" y="3359615"/>
              <a:chExt cx="195263" cy="195263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Freeform 124"/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2152704" y="5895054"/>
            <a:ext cx="3502403" cy="480131"/>
            <a:chOff x="1938462" y="5596352"/>
            <a:chExt cx="3502403" cy="480131"/>
          </a:xfrm>
        </p:grpSpPr>
        <p:sp>
          <p:nvSpPr>
            <p:cNvPr id="83" name="TextBox 82"/>
            <p:cNvSpPr txBox="1"/>
            <p:nvPr/>
          </p:nvSpPr>
          <p:spPr>
            <a:xfrm>
              <a:off x="2145962" y="5596352"/>
              <a:ext cx="3294903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50" b="1" dirty="0">
                  <a:solidFill>
                    <a:schemeClr val="bg1"/>
                  </a:solidFill>
                  <a:cs typeface="+mn-ea"/>
                  <a:sym typeface="+mn-lt"/>
                </a:rPr>
                <a:t>Sed </a:t>
              </a:r>
              <a:r>
                <a:rPr lang="en-US" sz="1050" b="1" dirty="0" err="1">
                  <a:solidFill>
                    <a:schemeClr val="bg1"/>
                  </a:solidFill>
                  <a:cs typeface="+mn-ea"/>
                  <a:sym typeface="+mn-lt"/>
                </a:rPr>
                <a:t>ut</a:t>
              </a:r>
              <a:r>
                <a:rPr lang="en-US" sz="1050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050" b="1" dirty="0" err="1">
                  <a:solidFill>
                    <a:schemeClr val="bg1"/>
                  </a:solidFill>
                  <a:cs typeface="+mn-ea"/>
                  <a:sym typeface="+mn-lt"/>
                </a:rPr>
                <a:t>perspiciatis</a:t>
              </a:r>
              <a:r>
                <a:rPr lang="en-US" sz="1050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unde </a:t>
              </a:r>
              <a:r>
                <a:rPr lang="en-US" sz="1050" dirty="0" err="1">
                  <a:solidFill>
                    <a:schemeClr val="bg1"/>
                  </a:solidFill>
                  <a:cs typeface="+mn-ea"/>
                  <a:sym typeface="+mn-lt"/>
                </a:rPr>
                <a:t>omnis</a:t>
              </a:r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/>
                  </a:solidFill>
                  <a:cs typeface="+mn-ea"/>
                  <a:sym typeface="+mn-lt"/>
                </a:rPr>
                <a:t>iste</a:t>
              </a:r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/>
                  </a:solidFill>
                  <a:cs typeface="+mn-ea"/>
                  <a:sym typeface="+mn-lt"/>
                </a:rPr>
                <a:t>natus</a:t>
              </a:r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 error sit</a:t>
              </a: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1938462" y="5642986"/>
              <a:ext cx="195263" cy="195263"/>
              <a:chOff x="1104900" y="3359615"/>
              <a:chExt cx="195263" cy="195263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 124"/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2" name="Group 91"/>
          <p:cNvGrpSpPr/>
          <p:nvPr/>
        </p:nvGrpSpPr>
        <p:grpSpPr>
          <a:xfrm>
            <a:off x="6700123" y="5562575"/>
            <a:ext cx="3502403" cy="480131"/>
            <a:chOff x="6485881" y="5225773"/>
            <a:chExt cx="3502403" cy="480131"/>
          </a:xfrm>
        </p:grpSpPr>
        <p:sp>
          <p:nvSpPr>
            <p:cNvPr id="93" name="TextBox 92"/>
            <p:cNvSpPr txBox="1"/>
            <p:nvPr/>
          </p:nvSpPr>
          <p:spPr>
            <a:xfrm>
              <a:off x="6693381" y="5225773"/>
              <a:ext cx="3294903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50" b="1" dirty="0">
                  <a:solidFill>
                    <a:schemeClr val="bg1"/>
                  </a:solidFill>
                  <a:cs typeface="+mn-ea"/>
                  <a:sym typeface="+mn-lt"/>
                </a:rPr>
                <a:t>Sed </a:t>
              </a:r>
              <a:r>
                <a:rPr lang="en-US" sz="1050" b="1" dirty="0" err="1">
                  <a:solidFill>
                    <a:schemeClr val="bg1"/>
                  </a:solidFill>
                  <a:cs typeface="+mn-ea"/>
                  <a:sym typeface="+mn-lt"/>
                </a:rPr>
                <a:t>ut</a:t>
              </a:r>
              <a:r>
                <a:rPr lang="en-US" sz="1050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050" b="1" dirty="0" err="1">
                  <a:solidFill>
                    <a:schemeClr val="bg1"/>
                  </a:solidFill>
                  <a:cs typeface="+mn-ea"/>
                  <a:sym typeface="+mn-lt"/>
                </a:rPr>
                <a:t>perspiciatis</a:t>
              </a:r>
              <a:r>
                <a:rPr lang="en-US" sz="1050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unde </a:t>
              </a:r>
              <a:r>
                <a:rPr lang="en-US" sz="1050" dirty="0" err="1">
                  <a:solidFill>
                    <a:schemeClr val="bg1"/>
                  </a:solidFill>
                  <a:cs typeface="+mn-ea"/>
                  <a:sym typeface="+mn-lt"/>
                </a:rPr>
                <a:t>omnis</a:t>
              </a:r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/>
                  </a:solidFill>
                  <a:cs typeface="+mn-ea"/>
                  <a:sym typeface="+mn-lt"/>
                </a:rPr>
                <a:t>iste</a:t>
              </a:r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/>
                  </a:solidFill>
                  <a:cs typeface="+mn-ea"/>
                  <a:sym typeface="+mn-lt"/>
                </a:rPr>
                <a:t>natus</a:t>
              </a:r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 error sit</a:t>
              </a: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6485881" y="5272407"/>
              <a:ext cx="195263" cy="195263"/>
              <a:chOff x="1104900" y="3359615"/>
              <a:chExt cx="195263" cy="195263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6" name="Freeform 124"/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6700123" y="5895054"/>
            <a:ext cx="3502403" cy="480131"/>
            <a:chOff x="6485881" y="5596352"/>
            <a:chExt cx="3502403" cy="480131"/>
          </a:xfrm>
        </p:grpSpPr>
        <p:sp>
          <p:nvSpPr>
            <p:cNvPr id="98" name="TextBox 97"/>
            <p:cNvSpPr txBox="1"/>
            <p:nvPr/>
          </p:nvSpPr>
          <p:spPr>
            <a:xfrm>
              <a:off x="6693381" y="5596352"/>
              <a:ext cx="3294903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50" b="1" dirty="0">
                  <a:solidFill>
                    <a:schemeClr val="bg1"/>
                  </a:solidFill>
                  <a:cs typeface="+mn-ea"/>
                  <a:sym typeface="+mn-lt"/>
                </a:rPr>
                <a:t>Sed </a:t>
              </a:r>
              <a:r>
                <a:rPr lang="en-US" sz="1050" b="1" dirty="0" err="1">
                  <a:solidFill>
                    <a:schemeClr val="bg1"/>
                  </a:solidFill>
                  <a:cs typeface="+mn-ea"/>
                  <a:sym typeface="+mn-lt"/>
                </a:rPr>
                <a:t>ut</a:t>
              </a:r>
              <a:r>
                <a:rPr lang="en-US" sz="1050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050" b="1" dirty="0" err="1">
                  <a:solidFill>
                    <a:schemeClr val="bg1"/>
                  </a:solidFill>
                  <a:cs typeface="+mn-ea"/>
                  <a:sym typeface="+mn-lt"/>
                </a:rPr>
                <a:t>perspiciatis</a:t>
              </a:r>
              <a:r>
                <a:rPr lang="en-US" sz="1050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unde </a:t>
              </a:r>
              <a:r>
                <a:rPr lang="en-US" sz="1050" dirty="0" err="1">
                  <a:solidFill>
                    <a:schemeClr val="bg1"/>
                  </a:solidFill>
                  <a:cs typeface="+mn-ea"/>
                  <a:sym typeface="+mn-lt"/>
                </a:rPr>
                <a:t>omnis</a:t>
              </a:r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/>
                  </a:solidFill>
                  <a:cs typeface="+mn-ea"/>
                  <a:sym typeface="+mn-lt"/>
                </a:rPr>
                <a:t>iste</a:t>
              </a:r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/>
                  </a:solidFill>
                  <a:cs typeface="+mn-ea"/>
                  <a:sym typeface="+mn-lt"/>
                </a:rPr>
                <a:t>natus</a:t>
              </a:r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 error sit</a:t>
              </a: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6485881" y="5642986"/>
              <a:ext cx="195263" cy="195263"/>
              <a:chOff x="1104900" y="3359615"/>
              <a:chExt cx="195263" cy="195263"/>
            </a:xfrm>
          </p:grpSpPr>
          <p:sp>
            <p:nvSpPr>
              <p:cNvPr id="100" name="Oval 99"/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1" name="Freeform 124"/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73" name="图片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1116" y="4680246"/>
            <a:ext cx="2767238" cy="2743200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18098" y="-1191880"/>
            <a:ext cx="4582445" cy="4584700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1116" y="-934041"/>
            <a:ext cx="3909676" cy="389890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4669" y="-476546"/>
            <a:ext cx="1294763" cy="1282700"/>
          </a:xfrm>
          <a:prstGeom prst="rect">
            <a:avLst/>
          </a:prstGeom>
        </p:spPr>
      </p:pic>
      <p:pic>
        <p:nvPicPr>
          <p:cNvPr id="90" name="图片 8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87556" y="5821178"/>
            <a:ext cx="1764432" cy="1765300"/>
          </a:xfrm>
          <a:prstGeom prst="rect">
            <a:avLst/>
          </a:prstGeom>
        </p:spPr>
      </p:pic>
      <p:pic>
        <p:nvPicPr>
          <p:cNvPr id="91" name="图片 9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2050" y="5715146"/>
            <a:ext cx="1827900" cy="182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0" grpId="0"/>
      <p:bldP spid="61" grpId="0"/>
      <p:bldP spid="10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03380" y="4067511"/>
            <a:ext cx="2146310" cy="39820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lumMod val="65000"/>
                <a:alpha val="2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STRENGTHS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1" y="4067511"/>
            <a:ext cx="2146310" cy="39820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lumMod val="65000"/>
                <a:alpha val="2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OPPORTUNITIES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8242311" y="4067511"/>
            <a:ext cx="2146310" cy="39820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lumMod val="65000"/>
                <a:alpha val="2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THREATS</a:t>
            </a:r>
          </a:p>
        </p:txBody>
      </p:sp>
      <p:sp>
        <p:nvSpPr>
          <p:cNvPr id="7" name="Rectangle 6"/>
          <p:cNvSpPr/>
          <p:nvPr/>
        </p:nvSpPr>
        <p:spPr>
          <a:xfrm>
            <a:off x="3949690" y="4067511"/>
            <a:ext cx="2146310" cy="398206"/>
          </a:xfrm>
          <a:prstGeom prst="rect">
            <a:avLst/>
          </a:prstGeom>
          <a:gradFill>
            <a:gsLst>
              <a:gs pos="0">
                <a:srgbClr val="A060E2"/>
              </a:gs>
              <a:gs pos="100000">
                <a:srgbClr val="623FE9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cs typeface="+mn-ea"/>
                <a:sym typeface="+mn-lt"/>
              </a:rPr>
              <a:t>WEAKNESSES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2000" y="4837608"/>
            <a:ext cx="81280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Sed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perspiciatis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unde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omnis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iste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natus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error sit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voluptatem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accusantium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doloremque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laudantium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totam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rem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aperiam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eaque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ipsa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quae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ab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illo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inventore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veritatis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et quasi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architecto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beatae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vitae dicta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sunt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explicabo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 Nemo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enim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ipsam</a:t>
            </a:r>
            <a:endParaRPr lang="en-US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voluptas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aspernatur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aut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odit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aut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fugit,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sed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quia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5528320" y="5708881"/>
            <a:ext cx="1135361" cy="25774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Learn More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gradFill>
            <a:gsLst>
              <a:gs pos="0">
                <a:srgbClr val="C775DD"/>
              </a:gs>
              <a:gs pos="100000">
                <a:srgbClr val="623FE9"/>
              </a:gs>
            </a:gsLst>
            <a:lin ang="5400000" scaled="1"/>
          </a:gradFill>
        </p:spPr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302" y="4796614"/>
            <a:ext cx="1916757" cy="19304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1116" y="4680246"/>
            <a:ext cx="2767238" cy="27432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18098" y="-1191880"/>
            <a:ext cx="4582445" cy="45847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1116" y="-934041"/>
            <a:ext cx="3909676" cy="38989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4669" y="-476546"/>
            <a:ext cx="1294763" cy="12827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4544" y="164804"/>
            <a:ext cx="2043694" cy="20447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87556" y="5821178"/>
            <a:ext cx="1764432" cy="17653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2050" y="5715146"/>
            <a:ext cx="1827900" cy="182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7" grpId="0" animBg="1"/>
      <p:bldP spid="12" grpId="0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033" y="-1309761"/>
            <a:ext cx="5071696" cy="43724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3350" y="3698653"/>
            <a:ext cx="2868788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4379" y="4136951"/>
            <a:ext cx="3566944" cy="3581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471" y="1008507"/>
            <a:ext cx="11224831" cy="48409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0808" y="416226"/>
            <a:ext cx="5912494" cy="541978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0785" y="-44302"/>
            <a:ext cx="2437200" cy="2438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209" y="-679302"/>
            <a:ext cx="3706576" cy="3708400"/>
          </a:xfrm>
          <a:prstGeom prst="rect">
            <a:avLst/>
          </a:prstGeom>
        </p:spPr>
      </p:pic>
      <p:sp>
        <p:nvSpPr>
          <p:cNvPr id="9" name="TextBox 28"/>
          <p:cNvSpPr txBox="1"/>
          <p:nvPr/>
        </p:nvSpPr>
        <p:spPr>
          <a:xfrm>
            <a:off x="1161427" y="3767965"/>
            <a:ext cx="307702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Sed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perspiciatis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unde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omnis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iste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natus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error sit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voluptatem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accusantium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doloremque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laudantium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totam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rem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aperiam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grpSp>
        <p:nvGrpSpPr>
          <p:cNvPr id="10" name="Group 1"/>
          <p:cNvGrpSpPr/>
          <p:nvPr/>
        </p:nvGrpSpPr>
        <p:grpSpPr>
          <a:xfrm>
            <a:off x="721917" y="1847347"/>
            <a:ext cx="5108890" cy="1622028"/>
            <a:chOff x="721917" y="1847347"/>
            <a:chExt cx="5108890" cy="1622028"/>
          </a:xfrm>
        </p:grpSpPr>
        <p:sp>
          <p:nvSpPr>
            <p:cNvPr id="11" name="TextBox 26"/>
            <p:cNvSpPr txBox="1"/>
            <p:nvPr/>
          </p:nvSpPr>
          <p:spPr>
            <a:xfrm>
              <a:off x="1161426" y="1847347"/>
              <a:ext cx="30770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PART  SIX</a:t>
              </a:r>
            </a:p>
          </p:txBody>
        </p:sp>
        <p:sp>
          <p:nvSpPr>
            <p:cNvPr id="12" name="TextBox 27"/>
            <p:cNvSpPr txBox="1"/>
            <p:nvPr/>
          </p:nvSpPr>
          <p:spPr>
            <a:xfrm>
              <a:off x="1117884" y="2145936"/>
              <a:ext cx="471292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SPECIAL</a:t>
              </a:r>
            </a:p>
            <a:p>
              <a:r>
                <a:rPr lang="en-US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IMAGE LAYOUT</a:t>
              </a:r>
            </a:p>
          </p:txBody>
        </p:sp>
        <p:grpSp>
          <p:nvGrpSpPr>
            <p:cNvPr id="13" name="Group 29"/>
            <p:cNvGrpSpPr/>
            <p:nvPr/>
          </p:nvGrpSpPr>
          <p:grpSpPr>
            <a:xfrm>
              <a:off x="721917" y="2378572"/>
              <a:ext cx="295275" cy="246132"/>
              <a:chOff x="466725" y="2427118"/>
              <a:chExt cx="295275" cy="246132"/>
            </a:xfrm>
          </p:grpSpPr>
          <p:sp>
            <p:nvSpPr>
              <p:cNvPr id="14" name="Rectangle: Rounded Corners 30"/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5" name="Rectangle: Rounded Corners 31"/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6" name="TextBox 32"/>
          <p:cNvSpPr txBox="1"/>
          <p:nvPr/>
        </p:nvSpPr>
        <p:spPr>
          <a:xfrm>
            <a:off x="1161427" y="4639019"/>
            <a:ext cx="307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“Nemo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enim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ipsam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voluptatem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quia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voluptas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aspernatur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aut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odit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aut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fugit”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545" y="-596625"/>
            <a:ext cx="3706576" cy="3708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71" y="1008507"/>
            <a:ext cx="11224831" cy="48409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944" y="1257575"/>
            <a:ext cx="5995916" cy="443126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23086" y="5162402"/>
            <a:ext cx="2005613" cy="195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0545" y="5628168"/>
            <a:ext cx="2107163" cy="1511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0215" y="5270352"/>
            <a:ext cx="1739044" cy="1739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174402" y="-1354619"/>
            <a:ext cx="5014032" cy="50165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22227" y="-987203"/>
            <a:ext cx="3935063" cy="3898900"/>
          </a:xfrm>
          <a:prstGeom prst="rect">
            <a:avLst/>
          </a:prstGeom>
        </p:spPr>
      </p:pic>
      <p:sp>
        <p:nvSpPr>
          <p:cNvPr id="10" name="TextBox 28"/>
          <p:cNvSpPr txBox="1"/>
          <p:nvPr/>
        </p:nvSpPr>
        <p:spPr>
          <a:xfrm>
            <a:off x="1161427" y="3767965"/>
            <a:ext cx="307702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Sed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perspiciatis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unde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omnis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iste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natus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error sit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voluptatem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accusantium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doloremque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laudantium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totam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rem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aperiam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grpSp>
        <p:nvGrpSpPr>
          <p:cNvPr id="11" name="Group 1"/>
          <p:cNvGrpSpPr/>
          <p:nvPr/>
        </p:nvGrpSpPr>
        <p:grpSpPr>
          <a:xfrm>
            <a:off x="721917" y="1847347"/>
            <a:ext cx="5003022" cy="1622028"/>
            <a:chOff x="721917" y="1847347"/>
            <a:chExt cx="5003022" cy="1622028"/>
          </a:xfrm>
        </p:grpSpPr>
        <p:sp>
          <p:nvSpPr>
            <p:cNvPr id="12" name="TextBox 26"/>
            <p:cNvSpPr txBox="1"/>
            <p:nvPr/>
          </p:nvSpPr>
          <p:spPr>
            <a:xfrm>
              <a:off x="1161426" y="1847347"/>
              <a:ext cx="30770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PART  SEVEN</a:t>
              </a:r>
            </a:p>
          </p:txBody>
        </p:sp>
        <p:sp>
          <p:nvSpPr>
            <p:cNvPr id="13" name="TextBox 27"/>
            <p:cNvSpPr txBox="1"/>
            <p:nvPr/>
          </p:nvSpPr>
          <p:spPr>
            <a:xfrm>
              <a:off x="1117885" y="2145936"/>
              <a:ext cx="460705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SPECIAL</a:t>
              </a:r>
            </a:p>
            <a:p>
              <a:r>
                <a:rPr lang="en-US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IMAGE LAYOUT</a:t>
              </a:r>
            </a:p>
          </p:txBody>
        </p:sp>
        <p:grpSp>
          <p:nvGrpSpPr>
            <p:cNvPr id="14" name="Group 29"/>
            <p:cNvGrpSpPr/>
            <p:nvPr/>
          </p:nvGrpSpPr>
          <p:grpSpPr>
            <a:xfrm>
              <a:off x="721917" y="2378572"/>
              <a:ext cx="295275" cy="246132"/>
              <a:chOff x="466725" y="2427118"/>
              <a:chExt cx="295275" cy="246132"/>
            </a:xfrm>
          </p:grpSpPr>
          <p:sp>
            <p:nvSpPr>
              <p:cNvPr id="15" name="Rectangle: Rounded Corners 30"/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6" name="Rectangle: Rounded Corners 31"/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7" name="TextBox 32"/>
          <p:cNvSpPr txBox="1"/>
          <p:nvPr/>
        </p:nvSpPr>
        <p:spPr>
          <a:xfrm>
            <a:off x="1161427" y="4639019"/>
            <a:ext cx="307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“Nemo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enim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ipsam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voluptatem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quia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voluptas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aspernatur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aut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odit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aut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fugit”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46" y="6008134"/>
            <a:ext cx="787013" cy="774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088" y="3883985"/>
            <a:ext cx="3617719" cy="3619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53136" y="-1322721"/>
            <a:ext cx="5014032" cy="501650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471" y="1008507"/>
            <a:ext cx="11224831" cy="48409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1807" y="-2498790"/>
            <a:ext cx="10716107" cy="1072138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5657844" y="511949"/>
            <a:ext cx="6085458" cy="53375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262" y="596899"/>
            <a:ext cx="8466733" cy="62611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38244" y="5148077"/>
            <a:ext cx="3719269" cy="2197100"/>
          </a:xfrm>
          <a:prstGeom prst="rect">
            <a:avLst/>
          </a:prstGeom>
        </p:spPr>
      </p:pic>
      <p:grpSp>
        <p:nvGrpSpPr>
          <p:cNvPr id="11" name="Group 1"/>
          <p:cNvGrpSpPr/>
          <p:nvPr/>
        </p:nvGrpSpPr>
        <p:grpSpPr>
          <a:xfrm>
            <a:off x="841299" y="2918811"/>
            <a:ext cx="7268227" cy="1015663"/>
            <a:chOff x="721917" y="2227318"/>
            <a:chExt cx="4292304" cy="599807"/>
          </a:xfrm>
          <a:solidFill>
            <a:srgbClr val="6241E9"/>
          </a:solidFill>
        </p:grpSpPr>
        <p:sp>
          <p:nvSpPr>
            <p:cNvPr id="13" name="TextBox 27"/>
            <p:cNvSpPr txBox="1"/>
            <p:nvPr/>
          </p:nvSpPr>
          <p:spPr>
            <a:xfrm>
              <a:off x="1110163" y="2227318"/>
              <a:ext cx="3904058" cy="599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spc="300" dirty="0">
                  <a:solidFill>
                    <a:srgbClr val="6241E9"/>
                  </a:solidFill>
                  <a:cs typeface="+mn-ea"/>
                  <a:sym typeface="+mn-lt"/>
                </a:rPr>
                <a:t>THANKS</a:t>
              </a:r>
            </a:p>
          </p:txBody>
        </p:sp>
        <p:grpSp>
          <p:nvGrpSpPr>
            <p:cNvPr id="14" name="Group 29"/>
            <p:cNvGrpSpPr/>
            <p:nvPr/>
          </p:nvGrpSpPr>
          <p:grpSpPr>
            <a:xfrm>
              <a:off x="721917" y="2378572"/>
              <a:ext cx="295275" cy="246132"/>
              <a:chOff x="466725" y="2427118"/>
              <a:chExt cx="295275" cy="246132"/>
            </a:xfrm>
            <a:grpFill/>
          </p:grpSpPr>
          <p:sp>
            <p:nvSpPr>
              <p:cNvPr id="15" name="Rectangle: Rounded Corners 30"/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rgbClr val="6241E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Rectangle: Rounded Corners 31"/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rgbClr val="6241E9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7" name="矩形 16"/>
          <p:cNvSpPr/>
          <p:nvPr/>
        </p:nvSpPr>
        <p:spPr>
          <a:xfrm>
            <a:off x="6592582" y="1083408"/>
            <a:ext cx="7104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u="sng" dirty="0">
                <a:solidFill>
                  <a:srgbClr val="6241E9"/>
                </a:solidFill>
                <a:cs typeface="+mn-ea"/>
                <a:sym typeface="+mn-lt"/>
              </a:rPr>
              <a:t>Home</a:t>
            </a:r>
          </a:p>
        </p:txBody>
      </p:sp>
      <p:sp>
        <p:nvSpPr>
          <p:cNvPr id="18" name="矩形 17"/>
          <p:cNvSpPr/>
          <p:nvPr/>
        </p:nvSpPr>
        <p:spPr>
          <a:xfrm>
            <a:off x="7482823" y="1083408"/>
            <a:ext cx="9653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About us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642369" y="1083408"/>
            <a:ext cx="9301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Portfolio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767162" y="1083408"/>
            <a:ext cx="524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Info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456642" y="1083408"/>
            <a:ext cx="10999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u="sng" dirty="0">
                <a:solidFill>
                  <a:schemeClr val="bg1"/>
                </a:solidFill>
                <a:cs typeface="+mn-ea"/>
                <a:sym typeface="+mn-lt"/>
              </a:rPr>
              <a:t>Contact us</a:t>
            </a:r>
            <a:endParaRPr lang="zh-CN" altLang="en-US" sz="1400" u="sng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TextBox 32"/>
          <p:cNvSpPr txBox="1"/>
          <p:nvPr/>
        </p:nvSpPr>
        <p:spPr>
          <a:xfrm>
            <a:off x="1559742" y="3989654"/>
            <a:ext cx="307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“Nemo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enim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ipsam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voluptatem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quia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voluptas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aspernatur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aut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odit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aut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fugit”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gradFill>
            <a:gsLst>
              <a:gs pos="0">
                <a:srgbClr val="623FE9"/>
              </a:gs>
              <a:gs pos="100000">
                <a:srgbClr val="A060E2"/>
              </a:gs>
            </a:gsLst>
            <a:lin ang="0" scaled="1"/>
          </a:gradFill>
        </p:spPr>
      </p:sp>
      <p:sp>
        <p:nvSpPr>
          <p:cNvPr id="36" name="TextBox 35"/>
          <p:cNvSpPr txBox="1"/>
          <p:nvPr/>
        </p:nvSpPr>
        <p:spPr>
          <a:xfrm>
            <a:off x="4773299" y="3104142"/>
            <a:ext cx="3485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cs typeface="+mn-ea"/>
                <a:sym typeface="+mn-lt"/>
              </a:rPr>
              <a:t>CREATIVE</a:t>
            </a:r>
            <a:endParaRPr 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29138" y="2749252"/>
            <a:ext cx="3077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spc="300" dirty="0">
                <a:solidFill>
                  <a:schemeClr val="bg1"/>
                </a:solidFill>
                <a:cs typeface="+mn-ea"/>
                <a:sym typeface="+mn-lt"/>
              </a:rPr>
              <a:t>Your needs for..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2400" y="3690199"/>
            <a:ext cx="3485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alpha val="61000"/>
                  </a:schemeClr>
                </a:solidFill>
                <a:cs typeface="+mn-ea"/>
                <a:sym typeface="+mn-lt"/>
              </a:rPr>
              <a:t>BUSINESS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864" y="-465913"/>
            <a:ext cx="1294763" cy="1282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398" y="116958"/>
            <a:ext cx="609300" cy="609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6923" y="5810546"/>
            <a:ext cx="1764432" cy="1765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2050" y="5693737"/>
            <a:ext cx="1827900" cy="1828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0198" y="5905500"/>
            <a:ext cx="952031" cy="9525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7975" y="4940300"/>
            <a:ext cx="1916757" cy="1930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5404" y="4237074"/>
            <a:ext cx="2767238" cy="27432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118098" y="-1176966"/>
            <a:ext cx="4582445" cy="45847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51115" y="-912774"/>
            <a:ext cx="3909676" cy="38989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52306" y="14326"/>
            <a:ext cx="2043694" cy="204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V="1">
            <a:off x="8738243" y="4763746"/>
            <a:ext cx="0" cy="118155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6547020" y="2340579"/>
            <a:ext cx="4197180" cy="1622028"/>
            <a:chOff x="6547020" y="2340579"/>
            <a:chExt cx="4197180" cy="1622028"/>
          </a:xfrm>
        </p:grpSpPr>
        <p:sp>
          <p:nvSpPr>
            <p:cNvPr id="27" name="TextBox 26"/>
            <p:cNvSpPr txBox="1"/>
            <p:nvPr/>
          </p:nvSpPr>
          <p:spPr>
            <a:xfrm>
              <a:off x="6986529" y="2340579"/>
              <a:ext cx="30770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Solid Project’s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42988" y="2639168"/>
              <a:ext cx="380121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CREATIVE</a:t>
              </a:r>
            </a:p>
            <a:p>
              <a:r>
                <a:rPr lang="en-US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IMAGE SLIDE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547020" y="2871804"/>
              <a:ext cx="295275" cy="246132"/>
              <a:chOff x="466725" y="2427118"/>
              <a:chExt cx="295275" cy="246132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6464304" y="4053018"/>
            <a:ext cx="4471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Sed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perspiciatis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unde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omnis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iste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natus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error sit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voluptatem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accusan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tium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doloremque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381730" y="4852930"/>
            <a:ext cx="1516300" cy="1134267"/>
            <a:chOff x="9381730" y="4852930"/>
            <a:chExt cx="1516300" cy="1134267"/>
          </a:xfrm>
        </p:grpSpPr>
        <p:grpSp>
          <p:nvGrpSpPr>
            <p:cNvPr id="38" name="Group 37"/>
            <p:cNvGrpSpPr/>
            <p:nvPr/>
          </p:nvGrpSpPr>
          <p:grpSpPr>
            <a:xfrm>
              <a:off x="9381730" y="5211438"/>
              <a:ext cx="1516300" cy="775759"/>
              <a:chOff x="1439133" y="4537224"/>
              <a:chExt cx="1516300" cy="775759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1439133" y="4897485"/>
                <a:ext cx="151629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i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Sed </a:t>
                </a:r>
                <a:r>
                  <a:rPr lang="en-US" sz="1050" i="1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ut</a:t>
                </a:r>
                <a:r>
                  <a:rPr lang="en-US" sz="1050" i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US" sz="1050" i="1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perspiciatis</a:t>
                </a:r>
                <a:r>
                  <a:rPr lang="en-US" sz="1050" i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unde 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439133" y="4537224"/>
                <a:ext cx="1516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4200</a:t>
                </a:r>
              </a:p>
            </p:txBody>
          </p:sp>
        </p:grpSp>
        <p:sp>
          <p:nvSpPr>
            <p:cNvPr id="46" name="Freeform 75"/>
            <p:cNvSpPr>
              <a:spLocks noEditPoints="1"/>
            </p:cNvSpPr>
            <p:nvPr/>
          </p:nvSpPr>
          <p:spPr bwMode="auto">
            <a:xfrm>
              <a:off x="9513401" y="4852930"/>
              <a:ext cx="415462" cy="285630"/>
            </a:xfrm>
            <a:custGeom>
              <a:avLst/>
              <a:gdLst>
                <a:gd name="T0" fmla="*/ 181 w 216"/>
                <a:gd name="T1" fmla="*/ 148 h 148"/>
                <a:gd name="T2" fmla="*/ 111 w 216"/>
                <a:gd name="T3" fmla="*/ 148 h 148"/>
                <a:gd name="T4" fmla="*/ 109 w 216"/>
                <a:gd name="T5" fmla="*/ 148 h 148"/>
                <a:gd name="T6" fmla="*/ 109 w 216"/>
                <a:gd name="T7" fmla="*/ 148 h 148"/>
                <a:gd name="T8" fmla="*/ 107 w 216"/>
                <a:gd name="T9" fmla="*/ 148 h 148"/>
                <a:gd name="T10" fmla="*/ 45 w 216"/>
                <a:gd name="T11" fmla="*/ 148 h 148"/>
                <a:gd name="T12" fmla="*/ 0 w 216"/>
                <a:gd name="T13" fmla="*/ 103 h 148"/>
                <a:gd name="T14" fmla="*/ 0 w 216"/>
                <a:gd name="T15" fmla="*/ 101 h 148"/>
                <a:gd name="T16" fmla="*/ 42 w 216"/>
                <a:gd name="T17" fmla="*/ 56 h 148"/>
                <a:gd name="T18" fmla="*/ 112 w 216"/>
                <a:gd name="T19" fmla="*/ 0 h 148"/>
                <a:gd name="T20" fmla="*/ 112 w 216"/>
                <a:gd name="T21" fmla="*/ 0 h 148"/>
                <a:gd name="T22" fmla="*/ 184 w 216"/>
                <a:gd name="T23" fmla="*/ 72 h 148"/>
                <a:gd name="T24" fmla="*/ 184 w 216"/>
                <a:gd name="T25" fmla="*/ 72 h 148"/>
                <a:gd name="T26" fmla="*/ 184 w 216"/>
                <a:gd name="T27" fmla="*/ 76 h 148"/>
                <a:gd name="T28" fmla="*/ 216 w 216"/>
                <a:gd name="T29" fmla="*/ 111 h 148"/>
                <a:gd name="T30" fmla="*/ 216 w 216"/>
                <a:gd name="T31" fmla="*/ 113 h 148"/>
                <a:gd name="T32" fmla="*/ 181 w 216"/>
                <a:gd name="T33" fmla="*/ 148 h 148"/>
                <a:gd name="T34" fmla="*/ 109 w 216"/>
                <a:gd name="T35" fmla="*/ 140 h 148"/>
                <a:gd name="T36" fmla="*/ 109 w 216"/>
                <a:gd name="T37" fmla="*/ 140 h 148"/>
                <a:gd name="T38" fmla="*/ 111 w 216"/>
                <a:gd name="T39" fmla="*/ 140 h 148"/>
                <a:gd name="T40" fmla="*/ 181 w 216"/>
                <a:gd name="T41" fmla="*/ 140 h 148"/>
                <a:gd name="T42" fmla="*/ 208 w 216"/>
                <a:gd name="T43" fmla="*/ 113 h 148"/>
                <a:gd name="T44" fmla="*/ 208 w 216"/>
                <a:gd name="T45" fmla="*/ 111 h 148"/>
                <a:gd name="T46" fmla="*/ 181 w 216"/>
                <a:gd name="T47" fmla="*/ 84 h 148"/>
                <a:gd name="T48" fmla="*/ 175 w 216"/>
                <a:gd name="T49" fmla="*/ 84 h 148"/>
                <a:gd name="T50" fmla="*/ 176 w 216"/>
                <a:gd name="T51" fmla="*/ 80 h 148"/>
                <a:gd name="T52" fmla="*/ 176 w 216"/>
                <a:gd name="T53" fmla="*/ 72 h 148"/>
                <a:gd name="T54" fmla="*/ 176 w 216"/>
                <a:gd name="T55" fmla="*/ 72 h 148"/>
                <a:gd name="T56" fmla="*/ 112 w 216"/>
                <a:gd name="T57" fmla="*/ 8 h 148"/>
                <a:gd name="T58" fmla="*/ 112 w 216"/>
                <a:gd name="T59" fmla="*/ 8 h 148"/>
                <a:gd name="T60" fmla="*/ 49 w 216"/>
                <a:gd name="T61" fmla="*/ 61 h 148"/>
                <a:gd name="T62" fmla="*/ 48 w 216"/>
                <a:gd name="T63" fmla="*/ 64 h 148"/>
                <a:gd name="T64" fmla="*/ 45 w 216"/>
                <a:gd name="T65" fmla="*/ 64 h 148"/>
                <a:gd name="T66" fmla="*/ 8 w 216"/>
                <a:gd name="T67" fmla="*/ 101 h 148"/>
                <a:gd name="T68" fmla="*/ 8 w 216"/>
                <a:gd name="T69" fmla="*/ 103 h 148"/>
                <a:gd name="T70" fmla="*/ 45 w 216"/>
                <a:gd name="T71" fmla="*/ 140 h 148"/>
                <a:gd name="T72" fmla="*/ 107 w 216"/>
                <a:gd name="T73" fmla="*/ 140 h 148"/>
                <a:gd name="T74" fmla="*/ 108 w 216"/>
                <a:gd name="T75" fmla="*/ 140 h 148"/>
                <a:gd name="T76" fmla="*/ 109 w 216"/>
                <a:gd name="T77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6" h="148">
                  <a:moveTo>
                    <a:pt x="181" y="148"/>
                  </a:moveTo>
                  <a:cubicBezTo>
                    <a:pt x="111" y="148"/>
                    <a:pt x="111" y="148"/>
                    <a:pt x="111" y="148"/>
                  </a:cubicBezTo>
                  <a:cubicBezTo>
                    <a:pt x="110" y="148"/>
                    <a:pt x="110" y="148"/>
                    <a:pt x="109" y="148"/>
                  </a:cubicBezTo>
                  <a:cubicBezTo>
                    <a:pt x="109" y="148"/>
                    <a:pt x="109" y="148"/>
                    <a:pt x="109" y="148"/>
                  </a:cubicBezTo>
                  <a:cubicBezTo>
                    <a:pt x="108" y="148"/>
                    <a:pt x="107" y="148"/>
                    <a:pt x="107" y="148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20" y="148"/>
                    <a:pt x="0" y="128"/>
                    <a:pt x="0" y="103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8"/>
                    <a:pt x="18" y="58"/>
                    <a:pt x="42" y="56"/>
                  </a:cubicBezTo>
                  <a:cubicBezTo>
                    <a:pt x="49" y="23"/>
                    <a:pt x="78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52" y="0"/>
                    <a:pt x="184" y="32"/>
                    <a:pt x="184" y="72"/>
                  </a:cubicBezTo>
                  <a:cubicBezTo>
                    <a:pt x="184" y="72"/>
                    <a:pt x="184" y="72"/>
                    <a:pt x="184" y="72"/>
                  </a:cubicBezTo>
                  <a:cubicBezTo>
                    <a:pt x="184" y="74"/>
                    <a:pt x="184" y="75"/>
                    <a:pt x="184" y="76"/>
                  </a:cubicBezTo>
                  <a:cubicBezTo>
                    <a:pt x="202" y="78"/>
                    <a:pt x="216" y="93"/>
                    <a:pt x="216" y="111"/>
                  </a:cubicBezTo>
                  <a:cubicBezTo>
                    <a:pt x="216" y="113"/>
                    <a:pt x="216" y="113"/>
                    <a:pt x="216" y="113"/>
                  </a:cubicBezTo>
                  <a:cubicBezTo>
                    <a:pt x="216" y="132"/>
                    <a:pt x="200" y="148"/>
                    <a:pt x="181" y="148"/>
                  </a:cubicBezTo>
                  <a:close/>
                  <a:moveTo>
                    <a:pt x="109" y="140"/>
                  </a:moveTo>
                  <a:cubicBezTo>
                    <a:pt x="109" y="140"/>
                    <a:pt x="109" y="140"/>
                    <a:pt x="109" y="140"/>
                  </a:cubicBezTo>
                  <a:cubicBezTo>
                    <a:pt x="110" y="140"/>
                    <a:pt x="110" y="140"/>
                    <a:pt x="111" y="140"/>
                  </a:cubicBezTo>
                  <a:cubicBezTo>
                    <a:pt x="181" y="140"/>
                    <a:pt x="181" y="140"/>
                    <a:pt x="181" y="140"/>
                  </a:cubicBezTo>
                  <a:cubicBezTo>
                    <a:pt x="196" y="140"/>
                    <a:pt x="208" y="128"/>
                    <a:pt x="208" y="113"/>
                  </a:cubicBezTo>
                  <a:cubicBezTo>
                    <a:pt x="208" y="111"/>
                    <a:pt x="208" y="111"/>
                    <a:pt x="208" y="111"/>
                  </a:cubicBezTo>
                  <a:cubicBezTo>
                    <a:pt x="208" y="96"/>
                    <a:pt x="196" y="84"/>
                    <a:pt x="181" y="84"/>
                  </a:cubicBezTo>
                  <a:cubicBezTo>
                    <a:pt x="175" y="84"/>
                    <a:pt x="175" y="84"/>
                    <a:pt x="175" y="84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76" y="77"/>
                    <a:pt x="176" y="75"/>
                    <a:pt x="176" y="72"/>
                  </a:cubicBezTo>
                  <a:cubicBezTo>
                    <a:pt x="176" y="72"/>
                    <a:pt x="176" y="72"/>
                    <a:pt x="176" y="72"/>
                  </a:cubicBezTo>
                  <a:cubicBezTo>
                    <a:pt x="176" y="37"/>
                    <a:pt x="147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81" y="8"/>
                    <a:pt x="54" y="30"/>
                    <a:pt x="49" y="61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25" y="64"/>
                    <a:pt x="8" y="81"/>
                    <a:pt x="8" y="101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8" y="123"/>
                    <a:pt x="25" y="140"/>
                    <a:pt x="45" y="140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07" y="140"/>
                    <a:pt x="108" y="140"/>
                    <a:pt x="108" y="140"/>
                  </a:cubicBezTo>
                  <a:lnTo>
                    <a:pt x="109" y="1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656557" y="4805363"/>
            <a:ext cx="1516300" cy="1181834"/>
            <a:chOff x="6656557" y="4805363"/>
            <a:chExt cx="1516300" cy="1181834"/>
          </a:xfrm>
        </p:grpSpPr>
        <p:grpSp>
          <p:nvGrpSpPr>
            <p:cNvPr id="35" name="Group 34"/>
            <p:cNvGrpSpPr/>
            <p:nvPr/>
          </p:nvGrpSpPr>
          <p:grpSpPr>
            <a:xfrm>
              <a:off x="6656557" y="5211438"/>
              <a:ext cx="1516300" cy="775759"/>
              <a:chOff x="1439133" y="4537224"/>
              <a:chExt cx="1516300" cy="775759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1439133" y="4897485"/>
                <a:ext cx="151629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i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Sed </a:t>
                </a:r>
                <a:r>
                  <a:rPr lang="en-US" sz="1050" i="1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ut</a:t>
                </a:r>
                <a:r>
                  <a:rPr lang="en-US" sz="1050" i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US" sz="1050" i="1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perspiciatis</a:t>
                </a:r>
                <a:r>
                  <a:rPr lang="en-US" sz="1050" i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unde 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439133" y="4537224"/>
                <a:ext cx="1516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2200+</a:t>
                </a:r>
              </a:p>
            </p:txBody>
          </p:sp>
        </p:grpSp>
        <p:sp>
          <p:nvSpPr>
            <p:cNvPr id="47" name="Freeform 99"/>
            <p:cNvSpPr>
              <a:spLocks noEditPoints="1"/>
            </p:cNvSpPr>
            <p:nvPr/>
          </p:nvSpPr>
          <p:spPr bwMode="auto">
            <a:xfrm>
              <a:off x="6727351" y="4805363"/>
              <a:ext cx="386252" cy="357038"/>
            </a:xfrm>
            <a:custGeom>
              <a:avLst/>
              <a:gdLst>
                <a:gd name="T0" fmla="*/ 200 w 200"/>
                <a:gd name="T1" fmla="*/ 0 h 184"/>
                <a:gd name="T2" fmla="*/ 0 w 200"/>
                <a:gd name="T3" fmla="*/ 74 h 184"/>
                <a:gd name="T4" fmla="*/ 64 w 200"/>
                <a:gd name="T5" fmla="*/ 123 h 184"/>
                <a:gd name="T6" fmla="*/ 64 w 200"/>
                <a:gd name="T7" fmla="*/ 154 h 184"/>
                <a:gd name="T8" fmla="*/ 65 w 200"/>
                <a:gd name="T9" fmla="*/ 156 h 184"/>
                <a:gd name="T10" fmla="*/ 65 w 200"/>
                <a:gd name="T11" fmla="*/ 157 h 184"/>
                <a:gd name="T12" fmla="*/ 69 w 200"/>
                <a:gd name="T13" fmla="*/ 159 h 184"/>
                <a:gd name="T14" fmla="*/ 71 w 200"/>
                <a:gd name="T15" fmla="*/ 158 h 184"/>
                <a:gd name="T16" fmla="*/ 93 w 200"/>
                <a:gd name="T17" fmla="*/ 144 h 184"/>
                <a:gd name="T18" fmla="*/ 147 w 200"/>
                <a:gd name="T19" fmla="*/ 184 h 184"/>
                <a:gd name="T20" fmla="*/ 200 w 200"/>
                <a:gd name="T21" fmla="*/ 0 h 184"/>
                <a:gd name="T22" fmla="*/ 178 w 200"/>
                <a:gd name="T23" fmla="*/ 17 h 184"/>
                <a:gd name="T24" fmla="*/ 70 w 200"/>
                <a:gd name="T25" fmla="*/ 117 h 184"/>
                <a:gd name="T26" fmla="*/ 17 w 200"/>
                <a:gd name="T27" fmla="*/ 77 h 184"/>
                <a:gd name="T28" fmla="*/ 178 w 200"/>
                <a:gd name="T29" fmla="*/ 17 h 184"/>
                <a:gd name="T30" fmla="*/ 72 w 200"/>
                <a:gd name="T31" fmla="*/ 148 h 184"/>
                <a:gd name="T32" fmla="*/ 72 w 200"/>
                <a:gd name="T33" fmla="*/ 129 h 184"/>
                <a:gd name="T34" fmla="*/ 87 w 200"/>
                <a:gd name="T35" fmla="*/ 139 h 184"/>
                <a:gd name="T36" fmla="*/ 72 w 200"/>
                <a:gd name="T37" fmla="*/ 148 h 184"/>
                <a:gd name="T38" fmla="*/ 77 w 200"/>
                <a:gd name="T39" fmla="*/ 122 h 184"/>
                <a:gd name="T40" fmla="*/ 186 w 200"/>
                <a:gd name="T41" fmla="*/ 21 h 184"/>
                <a:gd name="T42" fmla="*/ 142 w 200"/>
                <a:gd name="T43" fmla="*/ 171 h 184"/>
                <a:gd name="T44" fmla="*/ 77 w 200"/>
                <a:gd name="T45" fmla="*/ 12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0" h="184">
                  <a:moveTo>
                    <a:pt x="200" y="0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4" y="155"/>
                    <a:pt x="65" y="156"/>
                    <a:pt x="65" y="156"/>
                  </a:cubicBezTo>
                  <a:cubicBezTo>
                    <a:pt x="65" y="156"/>
                    <a:pt x="65" y="157"/>
                    <a:pt x="65" y="157"/>
                  </a:cubicBezTo>
                  <a:cubicBezTo>
                    <a:pt x="66" y="158"/>
                    <a:pt x="67" y="159"/>
                    <a:pt x="69" y="159"/>
                  </a:cubicBezTo>
                  <a:cubicBezTo>
                    <a:pt x="69" y="159"/>
                    <a:pt x="70" y="159"/>
                    <a:pt x="71" y="158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47" y="184"/>
                    <a:pt x="147" y="184"/>
                    <a:pt x="147" y="184"/>
                  </a:cubicBezTo>
                  <a:lnTo>
                    <a:pt x="200" y="0"/>
                  </a:lnTo>
                  <a:close/>
                  <a:moveTo>
                    <a:pt x="178" y="17"/>
                  </a:moveTo>
                  <a:cubicBezTo>
                    <a:pt x="70" y="117"/>
                    <a:pt x="70" y="117"/>
                    <a:pt x="70" y="117"/>
                  </a:cubicBezTo>
                  <a:cubicBezTo>
                    <a:pt x="17" y="77"/>
                    <a:pt x="17" y="77"/>
                    <a:pt x="17" y="77"/>
                  </a:cubicBezTo>
                  <a:lnTo>
                    <a:pt x="178" y="17"/>
                  </a:lnTo>
                  <a:close/>
                  <a:moveTo>
                    <a:pt x="72" y="148"/>
                  </a:moveTo>
                  <a:cubicBezTo>
                    <a:pt x="72" y="129"/>
                    <a:pt x="72" y="129"/>
                    <a:pt x="72" y="129"/>
                  </a:cubicBezTo>
                  <a:cubicBezTo>
                    <a:pt x="87" y="139"/>
                    <a:pt x="87" y="139"/>
                    <a:pt x="87" y="139"/>
                  </a:cubicBezTo>
                  <a:lnTo>
                    <a:pt x="72" y="148"/>
                  </a:lnTo>
                  <a:close/>
                  <a:moveTo>
                    <a:pt x="77" y="122"/>
                  </a:moveTo>
                  <a:cubicBezTo>
                    <a:pt x="186" y="21"/>
                    <a:pt x="186" y="21"/>
                    <a:pt x="186" y="21"/>
                  </a:cubicBezTo>
                  <a:cubicBezTo>
                    <a:pt x="142" y="171"/>
                    <a:pt x="142" y="171"/>
                    <a:pt x="142" y="171"/>
                  </a:cubicBezTo>
                  <a:lnTo>
                    <a:pt x="77" y="1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864" y="-465913"/>
            <a:ext cx="1294763" cy="12827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398" y="116958"/>
            <a:ext cx="609300" cy="6096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6923" y="5810546"/>
            <a:ext cx="1764432" cy="17653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2050" y="5693737"/>
            <a:ext cx="1827900" cy="18288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0198" y="5905500"/>
            <a:ext cx="952031" cy="9525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0888" y="5354522"/>
            <a:ext cx="1916757" cy="19304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79265" y="5321596"/>
            <a:ext cx="2767238" cy="27432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118098" y="-1176966"/>
            <a:ext cx="4582445" cy="45847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51115" y="-912774"/>
            <a:ext cx="3909676" cy="38989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52306" y="14326"/>
            <a:ext cx="2043694" cy="204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83" name="Rectangle: Rounded Corners 82"/>
          <p:cNvSpPr/>
          <p:nvPr/>
        </p:nvSpPr>
        <p:spPr>
          <a:xfrm>
            <a:off x="7241621" y="885371"/>
            <a:ext cx="3234813" cy="3817826"/>
          </a:xfrm>
          <a:prstGeom prst="roundRect">
            <a:avLst>
              <a:gd name="adj" fmla="val 2578"/>
            </a:avLst>
          </a:prstGeom>
          <a:solidFill>
            <a:schemeClr val="bg1">
              <a:alpha val="2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35799" y="1463594"/>
            <a:ext cx="3516539" cy="1622028"/>
            <a:chOff x="1335799" y="1463594"/>
            <a:chExt cx="3516539" cy="1622028"/>
          </a:xfrm>
        </p:grpSpPr>
        <p:sp>
          <p:nvSpPr>
            <p:cNvPr id="6" name="TextBox 5"/>
            <p:cNvSpPr txBox="1"/>
            <p:nvPr/>
          </p:nvSpPr>
          <p:spPr>
            <a:xfrm>
              <a:off x="1775308" y="1463594"/>
              <a:ext cx="30770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Solid Project’s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31767" y="1762183"/>
              <a:ext cx="312057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CREATIVE</a:t>
              </a:r>
            </a:p>
            <a:p>
              <a:r>
                <a:rPr lang="en-US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LAYOUT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335799" y="1994819"/>
              <a:ext cx="295275" cy="246132"/>
              <a:chOff x="466725" y="2427118"/>
              <a:chExt cx="295275" cy="246132"/>
            </a:xfrm>
          </p:grpSpPr>
          <p:sp>
            <p:nvSpPr>
              <p:cNvPr id="10" name="Rectangle: Rounded Corners 9"/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" name="Rectangle: Rounded Corners 10"/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36" name="Rectangle: Rounded Corners 35"/>
          <p:cNvSpPr/>
          <p:nvPr/>
        </p:nvSpPr>
        <p:spPr>
          <a:xfrm>
            <a:off x="6821683" y="1683658"/>
            <a:ext cx="3234813" cy="3791498"/>
          </a:xfrm>
          <a:prstGeom prst="roundRect">
            <a:avLst>
              <a:gd name="adj" fmla="val 2578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  <a:alpha val="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63000">
                <a:schemeClr val="tx1">
                  <a:lumMod val="75000"/>
                  <a:lumOff val="25000"/>
                  <a:alpha val="92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6966842" y="2973055"/>
            <a:ext cx="2944495" cy="1814381"/>
            <a:chOff x="6986906" y="2767233"/>
            <a:chExt cx="2944495" cy="1814381"/>
          </a:xfrm>
        </p:grpSpPr>
        <p:sp>
          <p:nvSpPr>
            <p:cNvPr id="12" name="TextBox 11"/>
            <p:cNvSpPr txBox="1"/>
            <p:nvPr/>
          </p:nvSpPr>
          <p:spPr>
            <a:xfrm>
              <a:off x="7112001" y="3104286"/>
              <a:ext cx="2819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i="1" dirty="0">
                  <a:solidFill>
                    <a:schemeClr val="bg1"/>
                  </a:solidFill>
                  <a:cs typeface="+mn-ea"/>
                  <a:sym typeface="+mn-lt"/>
                </a:rPr>
                <a:t>Sed </a:t>
              </a:r>
              <a:r>
                <a:rPr lang="en-US" sz="1200" i="1" dirty="0" err="1">
                  <a:solidFill>
                    <a:schemeClr val="bg1"/>
                  </a:solidFill>
                  <a:cs typeface="+mn-ea"/>
                  <a:sym typeface="+mn-lt"/>
                </a:rPr>
                <a:t>ut</a:t>
              </a:r>
              <a:r>
                <a:rPr lang="en-US" sz="1200" i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i="1" dirty="0" err="1">
                  <a:solidFill>
                    <a:schemeClr val="bg1"/>
                  </a:solidFill>
                  <a:cs typeface="+mn-ea"/>
                  <a:sym typeface="+mn-lt"/>
                </a:rPr>
                <a:t>perspiciatis</a:t>
              </a:r>
              <a:r>
                <a:rPr lang="en-US" sz="1200" i="1" dirty="0">
                  <a:solidFill>
                    <a:schemeClr val="bg1"/>
                  </a:solidFill>
                  <a:cs typeface="+mn-ea"/>
                  <a:sym typeface="+mn-lt"/>
                </a:rPr>
                <a:t> unde </a:t>
              </a:r>
              <a:r>
                <a:rPr lang="en-US" sz="1200" i="1" dirty="0" err="1">
                  <a:solidFill>
                    <a:schemeClr val="bg1"/>
                  </a:solidFill>
                  <a:cs typeface="+mn-ea"/>
                  <a:sym typeface="+mn-lt"/>
                </a:rPr>
                <a:t>omnis</a:t>
              </a:r>
              <a:r>
                <a:rPr lang="en-US" sz="1200" i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i="1" dirty="0" err="1">
                  <a:solidFill>
                    <a:schemeClr val="bg1"/>
                  </a:solidFill>
                  <a:cs typeface="+mn-ea"/>
                  <a:sym typeface="+mn-lt"/>
                </a:rPr>
                <a:t>iste</a:t>
              </a:r>
              <a:r>
                <a:rPr lang="en-US" sz="1200" i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i="1" dirty="0" err="1">
                  <a:solidFill>
                    <a:schemeClr val="bg1"/>
                  </a:solidFill>
                  <a:cs typeface="+mn-ea"/>
                  <a:sym typeface="+mn-lt"/>
                </a:rPr>
                <a:t>natus</a:t>
              </a:r>
              <a:r>
                <a:rPr lang="en-US" sz="1200" i="1" dirty="0">
                  <a:solidFill>
                    <a:schemeClr val="bg1"/>
                  </a:solidFill>
                  <a:cs typeface="+mn-ea"/>
                  <a:sym typeface="+mn-lt"/>
                </a:rPr>
                <a:t> error sit </a:t>
              </a:r>
              <a:r>
                <a:rPr lang="en-US" sz="1200" i="1" dirty="0" err="1">
                  <a:solidFill>
                    <a:schemeClr val="bg1"/>
                  </a:solidFill>
                  <a:cs typeface="+mn-ea"/>
                  <a:sym typeface="+mn-lt"/>
                </a:rPr>
                <a:t>voluptatem</a:t>
              </a:r>
              <a:r>
                <a:rPr lang="en-US" sz="1200" i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i="1" dirty="0" err="1">
                  <a:solidFill>
                    <a:schemeClr val="bg1"/>
                  </a:solidFill>
                  <a:cs typeface="+mn-ea"/>
                  <a:sym typeface="+mn-lt"/>
                </a:rPr>
                <a:t>accusantium</a:t>
              </a:r>
              <a:r>
                <a:rPr lang="en-US" sz="1200" i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i="1" dirty="0" err="1">
                  <a:solidFill>
                    <a:schemeClr val="bg1"/>
                  </a:solidFill>
                  <a:cs typeface="+mn-ea"/>
                  <a:sym typeface="+mn-lt"/>
                </a:rPr>
                <a:t>doloremque</a:t>
              </a:r>
              <a:r>
                <a:rPr lang="en-US" sz="1200" i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i="1" dirty="0" err="1">
                  <a:solidFill>
                    <a:schemeClr val="bg1"/>
                  </a:solidFill>
                  <a:cs typeface="+mn-ea"/>
                  <a:sym typeface="+mn-lt"/>
                </a:rPr>
                <a:t>laudantium</a:t>
              </a:r>
              <a:r>
                <a:rPr lang="en-US" sz="1200" i="1" dirty="0">
                  <a:solidFill>
                    <a:schemeClr val="bg1"/>
                  </a:solidFill>
                  <a:cs typeface="+mn-ea"/>
                  <a:sym typeface="+mn-lt"/>
                </a:rPr>
                <a:t>, </a:t>
              </a:r>
              <a:r>
                <a:rPr lang="en-US" sz="1200" i="1" dirty="0" err="1">
                  <a:solidFill>
                    <a:schemeClr val="bg1"/>
                  </a:solidFill>
                  <a:cs typeface="+mn-ea"/>
                  <a:sym typeface="+mn-lt"/>
                </a:rPr>
                <a:t>totam</a:t>
              </a:r>
              <a:r>
                <a:rPr lang="en-US" sz="1200" i="1" dirty="0">
                  <a:solidFill>
                    <a:schemeClr val="bg1"/>
                  </a:solidFill>
                  <a:cs typeface="+mn-ea"/>
                  <a:sym typeface="+mn-lt"/>
                </a:rPr>
                <a:t> rem </a:t>
              </a:r>
              <a:r>
                <a:rPr lang="en-US" sz="1200" i="1" dirty="0" err="1">
                  <a:solidFill>
                    <a:schemeClr val="bg1"/>
                  </a:solidFill>
                  <a:cs typeface="+mn-ea"/>
                  <a:sym typeface="+mn-lt"/>
                </a:rPr>
                <a:t>aperiam</a:t>
              </a:r>
              <a:r>
                <a:rPr lang="en-US" sz="1200" i="1" dirty="0">
                  <a:solidFill>
                    <a:schemeClr val="bg1"/>
                  </a:solidFill>
                  <a:cs typeface="+mn-ea"/>
                  <a:sym typeface="+mn-lt"/>
                </a:rPr>
                <a:t>, </a:t>
              </a:r>
              <a:r>
                <a:rPr lang="en-US" sz="1200" i="1" dirty="0" err="1">
                  <a:solidFill>
                    <a:schemeClr val="bg1"/>
                  </a:solidFill>
                  <a:cs typeface="+mn-ea"/>
                  <a:sym typeface="+mn-lt"/>
                </a:rPr>
                <a:t>eaque</a:t>
              </a:r>
              <a:r>
                <a:rPr lang="en-US" sz="1200" i="1" dirty="0">
                  <a:solidFill>
                    <a:schemeClr val="bg1"/>
                  </a:solidFill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986906" y="2767233"/>
              <a:ext cx="4929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>
                      <a:alpha val="40000"/>
                    </a:schemeClr>
                  </a:solidFill>
                  <a:cs typeface="+mn-ea"/>
                  <a:sym typeface="+mn-lt"/>
                </a:rPr>
                <a:t>“</a:t>
              </a:r>
              <a:endParaRPr lang="en-US" sz="4800" dirty="0">
                <a:solidFill>
                  <a:schemeClr val="bg1">
                    <a:alpha val="4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Rectangle: Rounded Corners 38"/>
          <p:cNvSpPr/>
          <p:nvPr/>
        </p:nvSpPr>
        <p:spPr>
          <a:xfrm>
            <a:off x="7534152" y="4853093"/>
            <a:ext cx="1809874" cy="27390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rgbClr val="623FE9"/>
              </a:gs>
            </a:gsLst>
            <a:lin ang="108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Read More About This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1631075" y="3804052"/>
            <a:ext cx="2971501" cy="2344634"/>
            <a:chOff x="1420445" y="3652498"/>
            <a:chExt cx="2971501" cy="2344634"/>
          </a:xfrm>
        </p:grpSpPr>
        <p:sp>
          <p:nvSpPr>
            <p:cNvPr id="66" name="Rounded Rectangle 7"/>
            <p:cNvSpPr/>
            <p:nvPr/>
          </p:nvSpPr>
          <p:spPr>
            <a:xfrm rot="16200000">
              <a:off x="851192" y="4397588"/>
              <a:ext cx="1822656" cy="33248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7" name="Rounded Rectangle 70"/>
            <p:cNvSpPr/>
            <p:nvPr/>
          </p:nvSpPr>
          <p:spPr>
            <a:xfrm rot="16200000">
              <a:off x="1423030" y="4397589"/>
              <a:ext cx="1822658" cy="33248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8" name="Rounded Rectangle 71"/>
            <p:cNvSpPr/>
            <p:nvPr/>
          </p:nvSpPr>
          <p:spPr>
            <a:xfrm rot="16200000">
              <a:off x="1994869" y="4397587"/>
              <a:ext cx="1822658" cy="33248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9" name="Rounded Rectangle 72"/>
            <p:cNvSpPr/>
            <p:nvPr/>
          </p:nvSpPr>
          <p:spPr>
            <a:xfrm rot="16200000">
              <a:off x="3138548" y="4397587"/>
              <a:ext cx="1822658" cy="33248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70" name="Rounded Rectangle 73"/>
            <p:cNvSpPr/>
            <p:nvPr/>
          </p:nvSpPr>
          <p:spPr>
            <a:xfrm rot="16200000">
              <a:off x="2566709" y="4397587"/>
              <a:ext cx="1822658" cy="33248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71" name="Rounded Rectangle 97"/>
            <p:cNvSpPr/>
            <p:nvPr/>
          </p:nvSpPr>
          <p:spPr>
            <a:xfrm rot="16200000">
              <a:off x="1413162" y="4959564"/>
              <a:ext cx="698711" cy="33248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060E2"/>
                </a:gs>
                <a:gs pos="100000">
                  <a:srgbClr val="623FE9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72" name="Rounded Rectangle 98"/>
            <p:cNvSpPr/>
            <p:nvPr/>
          </p:nvSpPr>
          <p:spPr>
            <a:xfrm rot="16200000">
              <a:off x="1765321" y="4739883"/>
              <a:ext cx="1138071" cy="33248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rgbClr val="623FE9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73" name="Rounded Rectangle 99"/>
            <p:cNvSpPr/>
            <p:nvPr/>
          </p:nvSpPr>
          <p:spPr>
            <a:xfrm rot="16200000">
              <a:off x="2505686" y="4908406"/>
              <a:ext cx="801024" cy="33248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rgbClr val="623FE9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74" name="Rounded Rectangle 100"/>
            <p:cNvSpPr/>
            <p:nvPr/>
          </p:nvSpPr>
          <p:spPr>
            <a:xfrm rot="16200000">
              <a:off x="3542092" y="4801134"/>
              <a:ext cx="1015566" cy="33248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rgbClr val="623FE9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75" name="Rounded Rectangle 101"/>
            <p:cNvSpPr/>
            <p:nvPr/>
          </p:nvSpPr>
          <p:spPr>
            <a:xfrm rot="16200000">
              <a:off x="2724730" y="4555612"/>
              <a:ext cx="1506613" cy="33248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rgbClr val="623FE9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531525" y="4850444"/>
              <a:ext cx="46198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48%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103365" y="4395968"/>
              <a:ext cx="46198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79%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668877" y="4708223"/>
              <a:ext cx="46198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56%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247043" y="4136578"/>
              <a:ext cx="46198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92%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818881" y="4551643"/>
              <a:ext cx="46198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73%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420445" y="5581634"/>
              <a:ext cx="68414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Your text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992284" y="5581634"/>
              <a:ext cx="68414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Your text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564123" y="5581634"/>
              <a:ext cx="68414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Your text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135962" y="5581634"/>
              <a:ext cx="68414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Your text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707801" y="5581634"/>
              <a:ext cx="68414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Your text</a:t>
              </a: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738498" y="3189450"/>
            <a:ext cx="3113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Sed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perspiciatis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unde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omnis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iste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natus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error sit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voluptatem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84" name="Freeform 120"/>
          <p:cNvSpPr>
            <a:spLocks noEditPoints="1"/>
          </p:cNvSpPr>
          <p:nvPr/>
        </p:nvSpPr>
        <p:spPr bwMode="auto">
          <a:xfrm>
            <a:off x="8149732" y="2158871"/>
            <a:ext cx="578715" cy="578715"/>
          </a:xfrm>
          <a:custGeom>
            <a:avLst/>
            <a:gdLst>
              <a:gd name="T0" fmla="*/ 104 w 208"/>
              <a:gd name="T1" fmla="*/ 0 h 208"/>
              <a:gd name="T2" fmla="*/ 0 w 208"/>
              <a:gd name="T3" fmla="*/ 104 h 208"/>
              <a:gd name="T4" fmla="*/ 104 w 208"/>
              <a:gd name="T5" fmla="*/ 208 h 208"/>
              <a:gd name="T6" fmla="*/ 208 w 208"/>
              <a:gd name="T7" fmla="*/ 104 h 208"/>
              <a:gd name="T8" fmla="*/ 104 w 208"/>
              <a:gd name="T9" fmla="*/ 0 h 208"/>
              <a:gd name="T10" fmla="*/ 104 w 208"/>
              <a:gd name="T11" fmla="*/ 200 h 208"/>
              <a:gd name="T12" fmla="*/ 8 w 208"/>
              <a:gd name="T13" fmla="*/ 104 h 208"/>
              <a:gd name="T14" fmla="*/ 104 w 208"/>
              <a:gd name="T15" fmla="*/ 8 h 208"/>
              <a:gd name="T16" fmla="*/ 200 w 208"/>
              <a:gd name="T17" fmla="*/ 104 h 208"/>
              <a:gd name="T18" fmla="*/ 104 w 208"/>
              <a:gd name="T19" fmla="*/ 200 h 208"/>
              <a:gd name="T20" fmla="*/ 104 w 208"/>
              <a:gd name="T21" fmla="*/ 40 h 208"/>
              <a:gd name="T22" fmla="*/ 95 w 208"/>
              <a:gd name="T23" fmla="*/ 49 h 208"/>
              <a:gd name="T24" fmla="*/ 104 w 208"/>
              <a:gd name="T25" fmla="*/ 59 h 208"/>
              <a:gd name="T26" fmla="*/ 114 w 208"/>
              <a:gd name="T27" fmla="*/ 49 h 208"/>
              <a:gd name="T28" fmla="*/ 104 w 208"/>
              <a:gd name="T29" fmla="*/ 40 h 208"/>
              <a:gd name="T30" fmla="*/ 104 w 208"/>
              <a:gd name="T31" fmla="*/ 84 h 208"/>
              <a:gd name="T32" fmla="*/ 100 w 208"/>
              <a:gd name="T33" fmla="*/ 88 h 208"/>
              <a:gd name="T34" fmla="*/ 100 w 208"/>
              <a:gd name="T35" fmla="*/ 164 h 208"/>
              <a:gd name="T36" fmla="*/ 104 w 208"/>
              <a:gd name="T37" fmla="*/ 168 h 208"/>
              <a:gd name="T38" fmla="*/ 108 w 208"/>
              <a:gd name="T39" fmla="*/ 164 h 208"/>
              <a:gd name="T40" fmla="*/ 108 w 208"/>
              <a:gd name="T41" fmla="*/ 88 h 208"/>
              <a:gd name="T42" fmla="*/ 104 w 208"/>
              <a:gd name="T43" fmla="*/ 84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8" h="208">
                <a:moveTo>
                  <a:pt x="104" y="0"/>
                </a:moveTo>
                <a:cubicBezTo>
                  <a:pt x="47" y="0"/>
                  <a:pt x="0" y="47"/>
                  <a:pt x="0" y="104"/>
                </a:cubicBezTo>
                <a:cubicBezTo>
                  <a:pt x="0" y="161"/>
                  <a:pt x="47" y="208"/>
                  <a:pt x="104" y="208"/>
                </a:cubicBezTo>
                <a:cubicBezTo>
                  <a:pt x="161" y="208"/>
                  <a:pt x="208" y="161"/>
                  <a:pt x="208" y="104"/>
                </a:cubicBezTo>
                <a:cubicBezTo>
                  <a:pt x="208" y="47"/>
                  <a:pt x="161" y="0"/>
                  <a:pt x="104" y="0"/>
                </a:cubicBezTo>
                <a:close/>
                <a:moveTo>
                  <a:pt x="104" y="200"/>
                </a:moveTo>
                <a:cubicBezTo>
                  <a:pt x="51" y="200"/>
                  <a:pt x="8" y="157"/>
                  <a:pt x="8" y="104"/>
                </a:cubicBezTo>
                <a:cubicBezTo>
                  <a:pt x="8" y="51"/>
                  <a:pt x="51" y="8"/>
                  <a:pt x="104" y="8"/>
                </a:cubicBezTo>
                <a:cubicBezTo>
                  <a:pt x="157" y="8"/>
                  <a:pt x="200" y="51"/>
                  <a:pt x="200" y="104"/>
                </a:cubicBezTo>
                <a:cubicBezTo>
                  <a:pt x="200" y="157"/>
                  <a:pt x="157" y="200"/>
                  <a:pt x="104" y="200"/>
                </a:cubicBezTo>
                <a:close/>
                <a:moveTo>
                  <a:pt x="104" y="40"/>
                </a:moveTo>
                <a:cubicBezTo>
                  <a:pt x="99" y="40"/>
                  <a:pt x="95" y="44"/>
                  <a:pt x="95" y="49"/>
                </a:cubicBezTo>
                <a:cubicBezTo>
                  <a:pt x="95" y="55"/>
                  <a:pt x="99" y="59"/>
                  <a:pt x="104" y="59"/>
                </a:cubicBezTo>
                <a:cubicBezTo>
                  <a:pt x="109" y="59"/>
                  <a:pt x="114" y="55"/>
                  <a:pt x="114" y="49"/>
                </a:cubicBezTo>
                <a:cubicBezTo>
                  <a:pt x="114" y="44"/>
                  <a:pt x="109" y="40"/>
                  <a:pt x="104" y="40"/>
                </a:cubicBezTo>
                <a:close/>
                <a:moveTo>
                  <a:pt x="104" y="84"/>
                </a:moveTo>
                <a:cubicBezTo>
                  <a:pt x="102" y="84"/>
                  <a:pt x="100" y="86"/>
                  <a:pt x="100" y="88"/>
                </a:cubicBezTo>
                <a:cubicBezTo>
                  <a:pt x="100" y="164"/>
                  <a:pt x="100" y="164"/>
                  <a:pt x="100" y="164"/>
                </a:cubicBezTo>
                <a:cubicBezTo>
                  <a:pt x="100" y="166"/>
                  <a:pt x="102" y="168"/>
                  <a:pt x="104" y="168"/>
                </a:cubicBezTo>
                <a:cubicBezTo>
                  <a:pt x="106" y="168"/>
                  <a:pt x="108" y="166"/>
                  <a:pt x="108" y="164"/>
                </a:cubicBezTo>
                <a:cubicBezTo>
                  <a:pt x="108" y="88"/>
                  <a:pt x="108" y="88"/>
                  <a:pt x="108" y="88"/>
                </a:cubicBezTo>
                <a:cubicBezTo>
                  <a:pt x="108" y="86"/>
                  <a:pt x="106" y="84"/>
                  <a:pt x="104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864" y="-465913"/>
            <a:ext cx="1294763" cy="12827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398" y="116958"/>
            <a:ext cx="609300" cy="6096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6923" y="5810546"/>
            <a:ext cx="1764432" cy="17653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2050" y="5693737"/>
            <a:ext cx="1827900" cy="18288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0198" y="5905500"/>
            <a:ext cx="952031" cy="9525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0382" y="5758404"/>
            <a:ext cx="1916757" cy="193040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65404" y="4237074"/>
            <a:ext cx="2767238" cy="274320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118098" y="-1176966"/>
            <a:ext cx="4582445" cy="458470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51115" y="-912774"/>
            <a:ext cx="3909676" cy="389890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52306" y="14326"/>
            <a:ext cx="2043694" cy="204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36" grpId="0" animBg="1"/>
      <p:bldP spid="39" grpId="0" animBg="1"/>
      <p:bldP spid="81" grpId="0"/>
      <p:bldP spid="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80" name="TextBox 79"/>
          <p:cNvSpPr txBox="1"/>
          <p:nvPr/>
        </p:nvSpPr>
        <p:spPr>
          <a:xfrm>
            <a:off x="1164185" y="2056497"/>
            <a:ext cx="31205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cs typeface="+mn-ea"/>
                <a:sym typeface="+mn-lt"/>
              </a:rPr>
              <a:t>MEET</a:t>
            </a:r>
          </a:p>
          <a:p>
            <a:r>
              <a:rPr lang="en-US" sz="5400" b="1" dirty="0">
                <a:solidFill>
                  <a:schemeClr val="bg1"/>
                </a:solidFill>
                <a:cs typeface="+mn-ea"/>
                <a:sym typeface="+mn-lt"/>
              </a:rPr>
              <a:t>OUR</a:t>
            </a:r>
          </a:p>
          <a:p>
            <a:r>
              <a:rPr lang="en-US" sz="5400" dirty="0">
                <a:solidFill>
                  <a:schemeClr val="bg1"/>
                </a:solidFill>
                <a:cs typeface="+mn-ea"/>
                <a:sym typeface="+mn-lt"/>
              </a:rPr>
              <a:t>LEADER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054678" y="1525582"/>
            <a:ext cx="3147304" cy="1297278"/>
            <a:chOff x="8054678" y="1525582"/>
            <a:chExt cx="3147304" cy="1297278"/>
          </a:xfrm>
        </p:grpSpPr>
        <p:sp>
          <p:nvSpPr>
            <p:cNvPr id="82" name="TextBox 81"/>
            <p:cNvSpPr txBox="1"/>
            <p:nvPr/>
          </p:nvSpPr>
          <p:spPr>
            <a:xfrm>
              <a:off x="8054678" y="2287329"/>
              <a:ext cx="3147302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Sed </a:t>
              </a:r>
              <a:r>
                <a:rPr lang="en-US" sz="1200" b="1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20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b="1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perspiciatis</a:t>
              </a:r>
              <a:r>
                <a:rPr lang="en-US" sz="120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unde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omnis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iste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natus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error sit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voluptatem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accusantium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054679" y="1825664"/>
              <a:ext cx="3147303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Hyginus </a:t>
              </a:r>
              <a:r>
                <a:rPr lang="en-US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Priit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054678" y="1525582"/>
              <a:ext cx="550931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50" i="1" spc="300" dirty="0">
                  <a:solidFill>
                    <a:schemeClr val="accent1"/>
                  </a:solidFill>
                  <a:cs typeface="+mn-ea"/>
                  <a:sym typeface="+mn-lt"/>
                </a:rPr>
                <a:t>CEO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8054676" y="3055925"/>
            <a:ext cx="2955955" cy="1953742"/>
            <a:chOff x="8096249" y="3314364"/>
            <a:chExt cx="2955955" cy="1953742"/>
          </a:xfrm>
        </p:grpSpPr>
        <p:sp>
          <p:nvSpPr>
            <p:cNvPr id="101" name="Rounded Rectangle 173"/>
            <p:cNvSpPr/>
            <p:nvPr/>
          </p:nvSpPr>
          <p:spPr>
            <a:xfrm>
              <a:off x="8096249" y="3561804"/>
              <a:ext cx="2955955" cy="19636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schemeClr val="bg1">
                  <a:lumMod val="75000"/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05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62%</a:t>
              </a:r>
            </a:p>
          </p:txBody>
        </p:sp>
        <p:sp>
          <p:nvSpPr>
            <p:cNvPr id="102" name="Rounded Rectangle 174"/>
            <p:cNvSpPr/>
            <p:nvPr/>
          </p:nvSpPr>
          <p:spPr>
            <a:xfrm>
              <a:off x="8135110" y="3602021"/>
              <a:ext cx="2370965" cy="1159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7" name="Rounded Rectangle 173"/>
            <p:cNvSpPr/>
            <p:nvPr/>
          </p:nvSpPr>
          <p:spPr>
            <a:xfrm>
              <a:off x="8096249" y="4065116"/>
              <a:ext cx="2955955" cy="19636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schemeClr val="bg1">
                  <a:lumMod val="75000"/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05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92%</a:t>
              </a:r>
            </a:p>
          </p:txBody>
        </p:sp>
        <p:sp>
          <p:nvSpPr>
            <p:cNvPr id="108" name="Rounded Rectangle 174"/>
            <p:cNvSpPr/>
            <p:nvPr/>
          </p:nvSpPr>
          <p:spPr>
            <a:xfrm>
              <a:off x="8135110" y="4105333"/>
              <a:ext cx="2370965" cy="1159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9" name="Rounded Rectangle 173"/>
            <p:cNvSpPr/>
            <p:nvPr/>
          </p:nvSpPr>
          <p:spPr>
            <a:xfrm>
              <a:off x="8096249" y="4568428"/>
              <a:ext cx="2955955" cy="19636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schemeClr val="bg1">
                  <a:lumMod val="75000"/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05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84%</a:t>
              </a:r>
            </a:p>
          </p:txBody>
        </p:sp>
        <p:sp>
          <p:nvSpPr>
            <p:cNvPr id="110" name="Rounded Rectangle 174"/>
            <p:cNvSpPr/>
            <p:nvPr/>
          </p:nvSpPr>
          <p:spPr>
            <a:xfrm>
              <a:off x="8135110" y="4608645"/>
              <a:ext cx="2370965" cy="1159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1" name="Rounded Rectangle 173"/>
            <p:cNvSpPr/>
            <p:nvPr/>
          </p:nvSpPr>
          <p:spPr>
            <a:xfrm>
              <a:off x="8096249" y="5071740"/>
              <a:ext cx="2955955" cy="19636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schemeClr val="bg1">
                  <a:lumMod val="75000"/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05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90%</a:t>
              </a:r>
            </a:p>
          </p:txBody>
        </p:sp>
        <p:sp>
          <p:nvSpPr>
            <p:cNvPr id="112" name="Rounded Rectangle 174"/>
            <p:cNvSpPr/>
            <p:nvPr/>
          </p:nvSpPr>
          <p:spPr>
            <a:xfrm>
              <a:off x="8135110" y="5111957"/>
              <a:ext cx="2370965" cy="1159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3" name="Rounded Rectangle 174"/>
            <p:cNvSpPr/>
            <p:nvPr/>
          </p:nvSpPr>
          <p:spPr>
            <a:xfrm>
              <a:off x="8135111" y="3602021"/>
              <a:ext cx="1656590" cy="11593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623FE9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4" name="Rounded Rectangle 174"/>
            <p:cNvSpPr/>
            <p:nvPr/>
          </p:nvSpPr>
          <p:spPr>
            <a:xfrm>
              <a:off x="8135111" y="4105333"/>
              <a:ext cx="2285240" cy="11593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rgbClr val="623FE9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5" name="Rounded Rectangle 174"/>
            <p:cNvSpPr/>
            <p:nvPr/>
          </p:nvSpPr>
          <p:spPr>
            <a:xfrm>
              <a:off x="8135110" y="4608645"/>
              <a:ext cx="2026529" cy="11593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rgbClr val="623FE9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6" name="Rounded Rectangle 174"/>
            <p:cNvSpPr/>
            <p:nvPr/>
          </p:nvSpPr>
          <p:spPr>
            <a:xfrm>
              <a:off x="8135110" y="5111957"/>
              <a:ext cx="2170940" cy="11593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rgbClr val="623FE9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096249" y="3314364"/>
              <a:ext cx="1690756" cy="244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Sed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perspiciatis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096249" y="3801552"/>
              <a:ext cx="1690756" cy="244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Sed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perspiciatis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096249" y="4318958"/>
              <a:ext cx="1690756" cy="244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Sed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perspiciatis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096249" y="4822270"/>
              <a:ext cx="1690756" cy="244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Sed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perspiciatis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171771" y="5203003"/>
            <a:ext cx="1636163" cy="990971"/>
            <a:chOff x="8171771" y="5203003"/>
            <a:chExt cx="1636163" cy="990971"/>
          </a:xfrm>
        </p:grpSpPr>
        <p:grpSp>
          <p:nvGrpSpPr>
            <p:cNvPr id="125" name="Group 124"/>
            <p:cNvGrpSpPr/>
            <p:nvPr/>
          </p:nvGrpSpPr>
          <p:grpSpPr>
            <a:xfrm>
              <a:off x="8713930" y="5203003"/>
              <a:ext cx="1094004" cy="990971"/>
              <a:chOff x="9019717" y="5738506"/>
              <a:chExt cx="1094004" cy="990971"/>
            </a:xfrm>
          </p:grpSpPr>
          <p:sp>
            <p:nvSpPr>
              <p:cNvPr id="122" name="TextBox 121"/>
              <p:cNvSpPr txBox="1"/>
              <p:nvPr/>
            </p:nvSpPr>
            <p:spPr>
              <a:xfrm>
                <a:off x="9019717" y="6249346"/>
                <a:ext cx="1094004" cy="480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5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Some text here</a:t>
                </a: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9019717" y="5738506"/>
                <a:ext cx="1094004" cy="565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8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82%</a:t>
                </a:r>
              </a:p>
            </p:txBody>
          </p:sp>
        </p:grpSp>
        <p:sp>
          <p:nvSpPr>
            <p:cNvPr id="126" name="Freeform 30"/>
            <p:cNvSpPr>
              <a:spLocks noEditPoints="1"/>
            </p:cNvSpPr>
            <p:nvPr/>
          </p:nvSpPr>
          <p:spPr bwMode="auto">
            <a:xfrm>
              <a:off x="8171771" y="5398612"/>
              <a:ext cx="473272" cy="413789"/>
            </a:xfrm>
            <a:custGeom>
              <a:avLst/>
              <a:gdLst>
                <a:gd name="T0" fmla="*/ 90 w 200"/>
                <a:gd name="T1" fmla="*/ 8 h 176"/>
                <a:gd name="T2" fmla="*/ 169 w 200"/>
                <a:gd name="T3" fmla="*/ 66 h 176"/>
                <a:gd name="T4" fmla="*/ 176 w 200"/>
                <a:gd name="T5" fmla="*/ 63 h 176"/>
                <a:gd name="T6" fmla="*/ 90 w 200"/>
                <a:gd name="T7" fmla="*/ 0 h 176"/>
                <a:gd name="T8" fmla="*/ 46 w 200"/>
                <a:gd name="T9" fmla="*/ 11 h 176"/>
                <a:gd name="T10" fmla="*/ 50 w 200"/>
                <a:gd name="T11" fmla="*/ 18 h 176"/>
                <a:gd name="T12" fmla="*/ 90 w 200"/>
                <a:gd name="T13" fmla="*/ 8 h 176"/>
                <a:gd name="T14" fmla="*/ 92 w 200"/>
                <a:gd name="T15" fmla="*/ 84 h 176"/>
                <a:gd name="T16" fmla="*/ 92 w 200"/>
                <a:gd name="T17" fmla="*/ 86 h 176"/>
                <a:gd name="T18" fmla="*/ 14 w 200"/>
                <a:gd name="T19" fmla="*/ 8 h 176"/>
                <a:gd name="T20" fmla="*/ 8 w 200"/>
                <a:gd name="T21" fmla="*/ 13 h 176"/>
                <a:gd name="T22" fmla="*/ 23 w 200"/>
                <a:gd name="T23" fmla="*/ 29 h 176"/>
                <a:gd name="T24" fmla="*/ 0 w 200"/>
                <a:gd name="T25" fmla="*/ 88 h 176"/>
                <a:gd name="T26" fmla="*/ 90 w 200"/>
                <a:gd name="T27" fmla="*/ 176 h 176"/>
                <a:gd name="T28" fmla="*/ 149 w 200"/>
                <a:gd name="T29" fmla="*/ 154 h 176"/>
                <a:gd name="T30" fmla="*/ 166 w 200"/>
                <a:gd name="T31" fmla="*/ 171 h 176"/>
                <a:gd name="T32" fmla="*/ 172 w 200"/>
                <a:gd name="T33" fmla="*/ 166 h 176"/>
                <a:gd name="T34" fmla="*/ 155 w 200"/>
                <a:gd name="T35" fmla="*/ 149 h 176"/>
                <a:gd name="T36" fmla="*/ 180 w 200"/>
                <a:gd name="T37" fmla="*/ 92 h 176"/>
                <a:gd name="T38" fmla="*/ 200 w 200"/>
                <a:gd name="T39" fmla="*/ 92 h 176"/>
                <a:gd name="T40" fmla="*/ 200 w 200"/>
                <a:gd name="T41" fmla="*/ 84 h 176"/>
                <a:gd name="T42" fmla="*/ 92 w 200"/>
                <a:gd name="T43" fmla="*/ 84 h 176"/>
                <a:gd name="T44" fmla="*/ 90 w 200"/>
                <a:gd name="T45" fmla="*/ 168 h 176"/>
                <a:gd name="T46" fmla="*/ 8 w 200"/>
                <a:gd name="T47" fmla="*/ 88 h 176"/>
                <a:gd name="T48" fmla="*/ 29 w 200"/>
                <a:gd name="T49" fmla="*/ 34 h 176"/>
                <a:gd name="T50" fmla="*/ 143 w 200"/>
                <a:gd name="T51" fmla="*/ 149 h 176"/>
                <a:gd name="T52" fmla="*/ 90 w 200"/>
                <a:gd name="T53" fmla="*/ 168 h 176"/>
                <a:gd name="T54" fmla="*/ 149 w 200"/>
                <a:gd name="T55" fmla="*/ 143 h 176"/>
                <a:gd name="T56" fmla="*/ 98 w 200"/>
                <a:gd name="T57" fmla="*/ 92 h 176"/>
                <a:gd name="T58" fmla="*/ 172 w 200"/>
                <a:gd name="T59" fmla="*/ 92 h 176"/>
                <a:gd name="T60" fmla="*/ 149 w 200"/>
                <a:gd name="T61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0" h="176">
                  <a:moveTo>
                    <a:pt x="90" y="8"/>
                  </a:moveTo>
                  <a:cubicBezTo>
                    <a:pt x="126" y="8"/>
                    <a:pt x="159" y="32"/>
                    <a:pt x="169" y="66"/>
                  </a:cubicBezTo>
                  <a:cubicBezTo>
                    <a:pt x="176" y="63"/>
                    <a:pt x="176" y="63"/>
                    <a:pt x="176" y="63"/>
                  </a:cubicBezTo>
                  <a:cubicBezTo>
                    <a:pt x="165" y="26"/>
                    <a:pt x="130" y="0"/>
                    <a:pt x="90" y="0"/>
                  </a:cubicBezTo>
                  <a:cubicBezTo>
                    <a:pt x="75" y="0"/>
                    <a:pt x="59" y="4"/>
                    <a:pt x="46" y="11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62" y="11"/>
                    <a:pt x="76" y="8"/>
                    <a:pt x="90" y="8"/>
                  </a:cubicBezTo>
                  <a:close/>
                  <a:moveTo>
                    <a:pt x="92" y="84"/>
                  </a:moveTo>
                  <a:cubicBezTo>
                    <a:pt x="92" y="86"/>
                    <a:pt x="92" y="86"/>
                    <a:pt x="92" y="86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8" y="45"/>
                    <a:pt x="0" y="66"/>
                    <a:pt x="0" y="88"/>
                  </a:cubicBezTo>
                  <a:cubicBezTo>
                    <a:pt x="0" y="136"/>
                    <a:pt x="40" y="176"/>
                    <a:pt x="90" y="176"/>
                  </a:cubicBezTo>
                  <a:cubicBezTo>
                    <a:pt x="112" y="176"/>
                    <a:pt x="133" y="168"/>
                    <a:pt x="149" y="154"/>
                  </a:cubicBezTo>
                  <a:cubicBezTo>
                    <a:pt x="166" y="171"/>
                    <a:pt x="166" y="171"/>
                    <a:pt x="166" y="171"/>
                  </a:cubicBezTo>
                  <a:cubicBezTo>
                    <a:pt x="172" y="166"/>
                    <a:pt x="172" y="166"/>
                    <a:pt x="172" y="166"/>
                  </a:cubicBezTo>
                  <a:cubicBezTo>
                    <a:pt x="155" y="149"/>
                    <a:pt x="155" y="149"/>
                    <a:pt x="155" y="149"/>
                  </a:cubicBezTo>
                  <a:cubicBezTo>
                    <a:pt x="169" y="134"/>
                    <a:pt x="179" y="114"/>
                    <a:pt x="180" y="92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00" y="84"/>
                    <a:pt x="200" y="84"/>
                    <a:pt x="200" y="84"/>
                  </a:cubicBezTo>
                  <a:lnTo>
                    <a:pt x="92" y="84"/>
                  </a:lnTo>
                  <a:close/>
                  <a:moveTo>
                    <a:pt x="90" y="168"/>
                  </a:moveTo>
                  <a:cubicBezTo>
                    <a:pt x="45" y="168"/>
                    <a:pt x="8" y="132"/>
                    <a:pt x="8" y="88"/>
                  </a:cubicBezTo>
                  <a:cubicBezTo>
                    <a:pt x="8" y="68"/>
                    <a:pt x="15" y="49"/>
                    <a:pt x="29" y="34"/>
                  </a:cubicBezTo>
                  <a:cubicBezTo>
                    <a:pt x="143" y="149"/>
                    <a:pt x="143" y="149"/>
                    <a:pt x="143" y="149"/>
                  </a:cubicBezTo>
                  <a:cubicBezTo>
                    <a:pt x="129" y="161"/>
                    <a:pt x="110" y="168"/>
                    <a:pt x="90" y="168"/>
                  </a:cubicBezTo>
                  <a:close/>
                  <a:moveTo>
                    <a:pt x="149" y="143"/>
                  </a:moveTo>
                  <a:cubicBezTo>
                    <a:pt x="98" y="92"/>
                    <a:pt x="98" y="92"/>
                    <a:pt x="98" y="92"/>
                  </a:cubicBezTo>
                  <a:cubicBezTo>
                    <a:pt x="172" y="92"/>
                    <a:pt x="172" y="92"/>
                    <a:pt x="172" y="92"/>
                  </a:cubicBezTo>
                  <a:cubicBezTo>
                    <a:pt x="171" y="112"/>
                    <a:pt x="162" y="130"/>
                    <a:pt x="149" y="14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0" y="322855"/>
            <a:ext cx="6096001" cy="5470831"/>
            <a:chOff x="0" y="322855"/>
            <a:chExt cx="6096001" cy="5470831"/>
          </a:xfrm>
        </p:grpSpPr>
        <p:sp>
          <p:nvSpPr>
            <p:cNvPr id="149" name="Freeform: Shape 148"/>
            <p:cNvSpPr/>
            <p:nvPr/>
          </p:nvSpPr>
          <p:spPr>
            <a:xfrm>
              <a:off x="0" y="4192788"/>
              <a:ext cx="2541522" cy="896722"/>
            </a:xfrm>
            <a:custGeom>
              <a:avLst/>
              <a:gdLst>
                <a:gd name="connsiteX0" fmla="*/ 0 w 2541522"/>
                <a:gd name="connsiteY0" fmla="*/ 0 h 896722"/>
                <a:gd name="connsiteX1" fmla="*/ 2093161 w 2541522"/>
                <a:gd name="connsiteY1" fmla="*/ 0 h 896722"/>
                <a:gd name="connsiteX2" fmla="*/ 2541522 w 2541522"/>
                <a:gd name="connsiteY2" fmla="*/ 448361 h 896722"/>
                <a:gd name="connsiteX3" fmla="*/ 2093161 w 2541522"/>
                <a:gd name="connsiteY3" fmla="*/ 896722 h 896722"/>
                <a:gd name="connsiteX4" fmla="*/ 0 w 2541522"/>
                <a:gd name="connsiteY4" fmla="*/ 896722 h 89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1522" h="896722">
                  <a:moveTo>
                    <a:pt x="0" y="0"/>
                  </a:moveTo>
                  <a:lnTo>
                    <a:pt x="2093161" y="0"/>
                  </a:lnTo>
                  <a:cubicBezTo>
                    <a:pt x="2340784" y="0"/>
                    <a:pt x="2541522" y="200738"/>
                    <a:pt x="2541522" y="448361"/>
                  </a:cubicBezTo>
                  <a:cubicBezTo>
                    <a:pt x="2541522" y="695984"/>
                    <a:pt x="2340784" y="896722"/>
                    <a:pt x="2093161" y="896722"/>
                  </a:cubicBezTo>
                  <a:lnTo>
                    <a:pt x="0" y="896722"/>
                  </a:lnTo>
                  <a:close/>
                </a:path>
              </a:pathLst>
            </a:custGeom>
            <a:solidFill>
              <a:schemeClr val="bg1">
                <a:alpha val="1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47" name="Freeform: Shape 146"/>
            <p:cNvSpPr/>
            <p:nvPr/>
          </p:nvSpPr>
          <p:spPr>
            <a:xfrm>
              <a:off x="5199186" y="322855"/>
              <a:ext cx="896815" cy="344802"/>
            </a:xfrm>
            <a:custGeom>
              <a:avLst/>
              <a:gdLst>
                <a:gd name="connsiteX0" fmla="*/ 172401 w 896815"/>
                <a:gd name="connsiteY0" fmla="*/ 0 h 344802"/>
                <a:gd name="connsiteX1" fmla="*/ 896815 w 896815"/>
                <a:gd name="connsiteY1" fmla="*/ 0 h 344802"/>
                <a:gd name="connsiteX2" fmla="*/ 896815 w 896815"/>
                <a:gd name="connsiteY2" fmla="*/ 344802 h 344802"/>
                <a:gd name="connsiteX3" fmla="*/ 172401 w 896815"/>
                <a:gd name="connsiteY3" fmla="*/ 344802 h 344802"/>
                <a:gd name="connsiteX4" fmla="*/ 0 w 896815"/>
                <a:gd name="connsiteY4" fmla="*/ 172401 h 344802"/>
                <a:gd name="connsiteX5" fmla="*/ 172401 w 896815"/>
                <a:gd name="connsiteY5" fmla="*/ 0 h 34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815" h="344802">
                  <a:moveTo>
                    <a:pt x="172401" y="0"/>
                  </a:moveTo>
                  <a:lnTo>
                    <a:pt x="896815" y="0"/>
                  </a:lnTo>
                  <a:lnTo>
                    <a:pt x="896815" y="344802"/>
                  </a:lnTo>
                  <a:lnTo>
                    <a:pt x="172401" y="344802"/>
                  </a:lnTo>
                  <a:cubicBezTo>
                    <a:pt x="77187" y="344802"/>
                    <a:pt x="0" y="267615"/>
                    <a:pt x="0" y="172401"/>
                  </a:cubicBezTo>
                  <a:cubicBezTo>
                    <a:pt x="0" y="77187"/>
                    <a:pt x="77187" y="0"/>
                    <a:pt x="172401" y="0"/>
                  </a:cubicBezTo>
                  <a:close/>
                </a:path>
              </a:pathLst>
            </a:cu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44" name="Rectangle: Rounded Corners 143"/>
            <p:cNvSpPr/>
            <p:nvPr/>
          </p:nvSpPr>
          <p:spPr>
            <a:xfrm>
              <a:off x="1373597" y="5282846"/>
              <a:ext cx="1900135" cy="51084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pic>
        <p:nvPicPr>
          <p:cNvPr id="35" name="图片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864" y="-465913"/>
            <a:ext cx="1294763" cy="12827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398" y="116958"/>
            <a:ext cx="609300" cy="60960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6923" y="5810546"/>
            <a:ext cx="1764432" cy="176530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2050" y="5693737"/>
            <a:ext cx="1827900" cy="18288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0198" y="5905500"/>
            <a:ext cx="952031" cy="95250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9693" y="5987022"/>
            <a:ext cx="1916757" cy="19304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72916" y="5321596"/>
            <a:ext cx="2767238" cy="27432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118098" y="-1176966"/>
            <a:ext cx="4582445" cy="45847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51115" y="-912774"/>
            <a:ext cx="3909676" cy="38989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52306" y="14326"/>
            <a:ext cx="2043694" cy="204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4640938" y="3386380"/>
            <a:ext cx="2038340" cy="2038340"/>
          </a:xfrm>
          <a:prstGeom prst="ellipse">
            <a:avLst/>
          </a:pr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41084" y="1752600"/>
            <a:ext cx="3214913" cy="3214913"/>
          </a:xfrm>
          <a:prstGeom prst="ellipse">
            <a:avLst/>
          </a:pr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13006" y="3767965"/>
            <a:ext cx="307702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Sed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perspiciatis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unde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omnis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iste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natus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error sit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voluptatem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accusantium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doloremque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laudantium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totam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rem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aperiam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473496" y="1847347"/>
            <a:ext cx="3516539" cy="1622028"/>
            <a:chOff x="7473496" y="1847347"/>
            <a:chExt cx="3516539" cy="1622028"/>
          </a:xfrm>
        </p:grpSpPr>
        <p:sp>
          <p:nvSpPr>
            <p:cNvPr id="17" name="TextBox 16"/>
            <p:cNvSpPr txBox="1"/>
            <p:nvPr/>
          </p:nvSpPr>
          <p:spPr>
            <a:xfrm>
              <a:off x="7913005" y="1847347"/>
              <a:ext cx="30770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Solid Project’s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69464" y="2145936"/>
              <a:ext cx="312057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GALLERY </a:t>
              </a:r>
              <a:r>
                <a:rPr lang="en-US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SLIDE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473496" y="2378572"/>
              <a:ext cx="295275" cy="246132"/>
              <a:chOff x="466725" y="2427118"/>
              <a:chExt cx="295275" cy="246132"/>
            </a:xfrm>
          </p:grpSpPr>
          <p:sp>
            <p:nvSpPr>
              <p:cNvPr id="21" name="Rectangle: Rounded Corners 20"/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2" name="Rectangle: Rounded Corners 21"/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7913006" y="4639019"/>
            <a:ext cx="307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“Nemo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enim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ipsam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voluptatem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quia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voluptas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aspernatur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aut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odit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aut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fugit”</a:t>
            </a:r>
          </a:p>
        </p:txBody>
      </p:sp>
      <p:sp>
        <p:nvSpPr>
          <p:cNvPr id="15" name="Oval 14"/>
          <p:cNvSpPr/>
          <p:nvPr/>
        </p:nvSpPr>
        <p:spPr>
          <a:xfrm>
            <a:off x="5867852" y="2846171"/>
            <a:ext cx="551545" cy="551545"/>
          </a:xfrm>
          <a:prstGeom prst="ellipse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167409" y="4738913"/>
            <a:ext cx="551545" cy="5515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238168" y="5424720"/>
            <a:ext cx="275773" cy="27577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4"/>
          </p:nvPr>
        </p:nvPicPr>
        <p:blipFill>
          <a:blip r:embed="rId6"/>
          <a:srcRect/>
          <a:stretch>
            <a:fillRect/>
          </a:stretch>
        </p:blipFill>
        <p:spPr/>
      </p:pic>
      <p:pic>
        <p:nvPicPr>
          <p:cNvPr id="7" name="图片占位符 6"/>
          <p:cNvPicPr>
            <a:picLocks noGrp="1" noChangeAspect="1"/>
          </p:cNvPicPr>
          <p:nvPr>
            <p:ph type="pic" sz="quarter" idx="12"/>
          </p:nvPr>
        </p:nvPicPr>
        <p:blipFill>
          <a:blip r:embed="rId7"/>
          <a:srcRect/>
          <a:stretch>
            <a:fillRect/>
          </a:stretch>
        </p:blipFill>
        <p:spPr/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3864" y="-465913"/>
            <a:ext cx="1294763" cy="12827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7398" y="116958"/>
            <a:ext cx="609300" cy="6096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76923" y="5810546"/>
            <a:ext cx="1764432" cy="17653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82050" y="5693737"/>
            <a:ext cx="1827900" cy="18288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00198" y="5905500"/>
            <a:ext cx="952031" cy="9525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7975" y="4940300"/>
            <a:ext cx="1916757" cy="193040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65404" y="4237074"/>
            <a:ext cx="2767238" cy="27432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118098" y="-1176966"/>
            <a:ext cx="4582445" cy="458470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51115" y="-912774"/>
            <a:ext cx="3909676" cy="389890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52306" y="14326"/>
            <a:ext cx="2043694" cy="204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19" grpId="0"/>
      <p:bldP spid="23" grpId="0"/>
      <p:bldP spid="15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213" y="5294510"/>
            <a:ext cx="1916757" cy="1930400"/>
          </a:xfrm>
          <a:prstGeom prst="rect">
            <a:avLst/>
          </a:prstGeom>
        </p:spPr>
      </p:pic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/>
          <a:stretch>
            <a:fillRect/>
          </a:stretch>
        </p:blipFill>
        <p:spPr/>
      </p:pic>
      <p:grpSp>
        <p:nvGrpSpPr>
          <p:cNvPr id="2" name="Group 1"/>
          <p:cNvGrpSpPr/>
          <p:nvPr/>
        </p:nvGrpSpPr>
        <p:grpSpPr>
          <a:xfrm>
            <a:off x="721916" y="891381"/>
            <a:ext cx="3516539" cy="1622028"/>
            <a:chOff x="721916" y="891381"/>
            <a:chExt cx="3516539" cy="1622028"/>
          </a:xfrm>
        </p:grpSpPr>
        <p:sp>
          <p:nvSpPr>
            <p:cNvPr id="13" name="TextBox 12"/>
            <p:cNvSpPr txBox="1"/>
            <p:nvPr/>
          </p:nvSpPr>
          <p:spPr>
            <a:xfrm>
              <a:off x="1161425" y="891381"/>
              <a:ext cx="30770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Solid Project’s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17884" y="1189970"/>
              <a:ext cx="312057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PRODUCT </a:t>
              </a:r>
              <a:r>
                <a:rPr lang="en-US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OVERVIEW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21916" y="1422606"/>
              <a:ext cx="295275" cy="246132"/>
              <a:chOff x="466725" y="2427118"/>
              <a:chExt cx="295275" cy="246132"/>
            </a:xfrm>
          </p:grpSpPr>
          <p:sp>
            <p:nvSpPr>
              <p:cNvPr id="16" name="Rectangle: Rounded Corners 15"/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7" name="Rectangle: Rounded Corners 16"/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4374536" y="3135136"/>
            <a:ext cx="2178050" cy="2849880"/>
            <a:chOff x="4374536" y="2931936"/>
            <a:chExt cx="2178050" cy="2849880"/>
          </a:xfrm>
        </p:grpSpPr>
        <p:sp>
          <p:nvSpPr>
            <p:cNvPr id="39" name="Rectangle: Rounded Corners 38"/>
            <p:cNvSpPr/>
            <p:nvPr/>
          </p:nvSpPr>
          <p:spPr>
            <a:xfrm>
              <a:off x="4374536" y="2931936"/>
              <a:ext cx="2178050" cy="2849880"/>
            </a:xfrm>
            <a:prstGeom prst="roundRect">
              <a:avLst>
                <a:gd name="adj" fmla="val 2814"/>
              </a:avLst>
            </a:prstGeom>
            <a:gradFill>
              <a:gsLst>
                <a:gs pos="0">
                  <a:srgbClr val="A060E2"/>
                </a:gs>
                <a:gs pos="100000">
                  <a:srgbClr val="623FE9"/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>
              <a:outerShdw blurRad="317500" dist="50800" dir="5400000" algn="t" rotWithShape="0">
                <a:schemeClr val="tx1">
                  <a:alpha val="2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164497" y="3270334"/>
              <a:ext cx="598128" cy="598128"/>
              <a:chOff x="5164497" y="3328056"/>
              <a:chExt cx="598128" cy="598128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5164497" y="3328056"/>
                <a:ext cx="598128" cy="598128"/>
              </a:xfrm>
              <a:prstGeom prst="ellipse">
                <a:avLst/>
              </a:prstGeom>
              <a:solidFill>
                <a:schemeClr val="bg1">
                  <a:alpha val="2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59"/>
              <p:cNvSpPr>
                <a:spLocks noEditPoints="1"/>
              </p:cNvSpPr>
              <p:nvPr/>
            </p:nvSpPr>
            <p:spPr bwMode="auto">
              <a:xfrm>
                <a:off x="5343847" y="3514090"/>
                <a:ext cx="239428" cy="226060"/>
              </a:xfrm>
              <a:custGeom>
                <a:avLst/>
                <a:gdLst>
                  <a:gd name="T0" fmla="*/ 216 w 216"/>
                  <a:gd name="T1" fmla="*/ 44 h 204"/>
                  <a:gd name="T2" fmla="*/ 203 w 216"/>
                  <a:gd name="T3" fmla="*/ 32 h 204"/>
                  <a:gd name="T4" fmla="*/ 13 w 216"/>
                  <a:gd name="T5" fmla="*/ 32 h 204"/>
                  <a:gd name="T6" fmla="*/ 0 w 216"/>
                  <a:gd name="T7" fmla="*/ 44 h 204"/>
                  <a:gd name="T8" fmla="*/ 0 w 216"/>
                  <a:gd name="T9" fmla="*/ 78 h 204"/>
                  <a:gd name="T10" fmla="*/ 0 w 216"/>
                  <a:gd name="T11" fmla="*/ 79 h 204"/>
                  <a:gd name="T12" fmla="*/ 0 w 216"/>
                  <a:gd name="T13" fmla="*/ 80 h 204"/>
                  <a:gd name="T14" fmla="*/ 108 w 216"/>
                  <a:gd name="T15" fmla="*/ 121 h 204"/>
                  <a:gd name="T16" fmla="*/ 216 w 216"/>
                  <a:gd name="T17" fmla="*/ 80 h 204"/>
                  <a:gd name="T18" fmla="*/ 216 w 216"/>
                  <a:gd name="T19" fmla="*/ 79 h 204"/>
                  <a:gd name="T20" fmla="*/ 216 w 216"/>
                  <a:gd name="T21" fmla="*/ 78 h 204"/>
                  <a:gd name="T22" fmla="*/ 216 w 216"/>
                  <a:gd name="T23" fmla="*/ 44 h 204"/>
                  <a:gd name="T24" fmla="*/ 208 w 216"/>
                  <a:gd name="T25" fmla="*/ 79 h 204"/>
                  <a:gd name="T26" fmla="*/ 208 w 216"/>
                  <a:gd name="T27" fmla="*/ 80 h 204"/>
                  <a:gd name="T28" fmla="*/ 108 w 216"/>
                  <a:gd name="T29" fmla="*/ 113 h 204"/>
                  <a:gd name="T30" fmla="*/ 8 w 216"/>
                  <a:gd name="T31" fmla="*/ 80 h 204"/>
                  <a:gd name="T32" fmla="*/ 8 w 216"/>
                  <a:gd name="T33" fmla="*/ 79 h 204"/>
                  <a:gd name="T34" fmla="*/ 8 w 216"/>
                  <a:gd name="T35" fmla="*/ 44 h 204"/>
                  <a:gd name="T36" fmla="*/ 13 w 216"/>
                  <a:gd name="T37" fmla="*/ 40 h 204"/>
                  <a:gd name="T38" fmla="*/ 203 w 216"/>
                  <a:gd name="T39" fmla="*/ 40 h 204"/>
                  <a:gd name="T40" fmla="*/ 208 w 216"/>
                  <a:gd name="T41" fmla="*/ 44 h 204"/>
                  <a:gd name="T42" fmla="*/ 208 w 216"/>
                  <a:gd name="T43" fmla="*/ 78 h 204"/>
                  <a:gd name="T44" fmla="*/ 208 w 216"/>
                  <a:gd name="T45" fmla="*/ 79 h 204"/>
                  <a:gd name="T46" fmla="*/ 212 w 216"/>
                  <a:gd name="T47" fmla="*/ 108 h 204"/>
                  <a:gd name="T48" fmla="*/ 208 w 216"/>
                  <a:gd name="T49" fmla="*/ 112 h 204"/>
                  <a:gd name="T50" fmla="*/ 208 w 216"/>
                  <a:gd name="T51" fmla="*/ 196 h 204"/>
                  <a:gd name="T52" fmla="*/ 8 w 216"/>
                  <a:gd name="T53" fmla="*/ 196 h 204"/>
                  <a:gd name="T54" fmla="*/ 8 w 216"/>
                  <a:gd name="T55" fmla="*/ 112 h 204"/>
                  <a:gd name="T56" fmla="*/ 4 w 216"/>
                  <a:gd name="T57" fmla="*/ 108 h 204"/>
                  <a:gd name="T58" fmla="*/ 0 w 216"/>
                  <a:gd name="T59" fmla="*/ 112 h 204"/>
                  <a:gd name="T60" fmla="*/ 0 w 216"/>
                  <a:gd name="T61" fmla="*/ 204 h 204"/>
                  <a:gd name="T62" fmla="*/ 216 w 216"/>
                  <a:gd name="T63" fmla="*/ 204 h 204"/>
                  <a:gd name="T64" fmla="*/ 216 w 216"/>
                  <a:gd name="T65" fmla="*/ 112 h 204"/>
                  <a:gd name="T66" fmla="*/ 212 w 216"/>
                  <a:gd name="T67" fmla="*/ 108 h 204"/>
                  <a:gd name="T68" fmla="*/ 128 w 216"/>
                  <a:gd name="T69" fmla="*/ 140 h 204"/>
                  <a:gd name="T70" fmla="*/ 132 w 216"/>
                  <a:gd name="T71" fmla="*/ 136 h 204"/>
                  <a:gd name="T72" fmla="*/ 128 w 216"/>
                  <a:gd name="T73" fmla="*/ 132 h 204"/>
                  <a:gd name="T74" fmla="*/ 88 w 216"/>
                  <a:gd name="T75" fmla="*/ 132 h 204"/>
                  <a:gd name="T76" fmla="*/ 84 w 216"/>
                  <a:gd name="T77" fmla="*/ 136 h 204"/>
                  <a:gd name="T78" fmla="*/ 88 w 216"/>
                  <a:gd name="T79" fmla="*/ 140 h 204"/>
                  <a:gd name="T80" fmla="*/ 128 w 216"/>
                  <a:gd name="T81" fmla="*/ 140 h 204"/>
                  <a:gd name="T82" fmla="*/ 64 w 216"/>
                  <a:gd name="T83" fmla="*/ 28 h 204"/>
                  <a:gd name="T84" fmla="*/ 68 w 216"/>
                  <a:gd name="T85" fmla="*/ 24 h 204"/>
                  <a:gd name="T86" fmla="*/ 68 w 216"/>
                  <a:gd name="T87" fmla="*/ 12 h 204"/>
                  <a:gd name="T88" fmla="*/ 71 w 216"/>
                  <a:gd name="T89" fmla="*/ 8 h 204"/>
                  <a:gd name="T90" fmla="*/ 141 w 216"/>
                  <a:gd name="T91" fmla="*/ 8 h 204"/>
                  <a:gd name="T92" fmla="*/ 144 w 216"/>
                  <a:gd name="T93" fmla="*/ 12 h 204"/>
                  <a:gd name="T94" fmla="*/ 144 w 216"/>
                  <a:gd name="T95" fmla="*/ 24 h 204"/>
                  <a:gd name="T96" fmla="*/ 148 w 216"/>
                  <a:gd name="T97" fmla="*/ 28 h 204"/>
                  <a:gd name="T98" fmla="*/ 152 w 216"/>
                  <a:gd name="T99" fmla="*/ 24 h 204"/>
                  <a:gd name="T100" fmla="*/ 152 w 216"/>
                  <a:gd name="T101" fmla="*/ 12 h 204"/>
                  <a:gd name="T102" fmla="*/ 141 w 216"/>
                  <a:gd name="T103" fmla="*/ 0 h 204"/>
                  <a:gd name="T104" fmla="*/ 71 w 216"/>
                  <a:gd name="T105" fmla="*/ 0 h 204"/>
                  <a:gd name="T106" fmla="*/ 60 w 216"/>
                  <a:gd name="T107" fmla="*/ 12 h 204"/>
                  <a:gd name="T108" fmla="*/ 60 w 216"/>
                  <a:gd name="T109" fmla="*/ 24 h 204"/>
                  <a:gd name="T110" fmla="*/ 64 w 216"/>
                  <a:gd name="T111" fmla="*/ 28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6" h="204">
                    <a:moveTo>
                      <a:pt x="216" y="44"/>
                    </a:moveTo>
                    <a:cubicBezTo>
                      <a:pt x="216" y="37"/>
                      <a:pt x="211" y="32"/>
                      <a:pt x="20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5" y="32"/>
                      <a:pt x="0" y="37"/>
                      <a:pt x="0" y="44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9"/>
                    </a:cubicBezTo>
                    <a:cubicBezTo>
                      <a:pt x="0" y="79"/>
                      <a:pt x="0" y="79"/>
                      <a:pt x="0" y="80"/>
                    </a:cubicBezTo>
                    <a:cubicBezTo>
                      <a:pt x="0" y="103"/>
                      <a:pt x="46" y="121"/>
                      <a:pt x="108" y="121"/>
                    </a:cubicBezTo>
                    <a:cubicBezTo>
                      <a:pt x="170" y="121"/>
                      <a:pt x="216" y="103"/>
                      <a:pt x="216" y="80"/>
                    </a:cubicBezTo>
                    <a:cubicBezTo>
                      <a:pt x="216" y="79"/>
                      <a:pt x="216" y="79"/>
                      <a:pt x="216" y="79"/>
                    </a:cubicBezTo>
                    <a:cubicBezTo>
                      <a:pt x="216" y="78"/>
                      <a:pt x="216" y="78"/>
                      <a:pt x="216" y="78"/>
                    </a:cubicBezTo>
                    <a:lnTo>
                      <a:pt x="216" y="44"/>
                    </a:lnTo>
                    <a:close/>
                    <a:moveTo>
                      <a:pt x="208" y="79"/>
                    </a:moveTo>
                    <a:cubicBezTo>
                      <a:pt x="208" y="79"/>
                      <a:pt x="208" y="80"/>
                      <a:pt x="208" y="80"/>
                    </a:cubicBezTo>
                    <a:cubicBezTo>
                      <a:pt x="208" y="95"/>
                      <a:pt x="167" y="113"/>
                      <a:pt x="108" y="113"/>
                    </a:cubicBezTo>
                    <a:cubicBezTo>
                      <a:pt x="49" y="113"/>
                      <a:pt x="8" y="95"/>
                      <a:pt x="8" y="80"/>
                    </a:cubicBezTo>
                    <a:cubicBezTo>
                      <a:pt x="8" y="80"/>
                      <a:pt x="8" y="79"/>
                      <a:pt x="8" y="79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1"/>
                      <a:pt x="10" y="40"/>
                      <a:pt x="13" y="40"/>
                    </a:cubicBezTo>
                    <a:cubicBezTo>
                      <a:pt x="203" y="40"/>
                      <a:pt x="203" y="40"/>
                      <a:pt x="203" y="40"/>
                    </a:cubicBezTo>
                    <a:cubicBezTo>
                      <a:pt x="206" y="40"/>
                      <a:pt x="208" y="41"/>
                      <a:pt x="208" y="44"/>
                    </a:cubicBezTo>
                    <a:cubicBezTo>
                      <a:pt x="208" y="78"/>
                      <a:pt x="208" y="78"/>
                      <a:pt x="208" y="78"/>
                    </a:cubicBezTo>
                    <a:cubicBezTo>
                      <a:pt x="208" y="79"/>
                      <a:pt x="208" y="79"/>
                      <a:pt x="208" y="79"/>
                    </a:cubicBezTo>
                    <a:close/>
                    <a:moveTo>
                      <a:pt x="212" y="108"/>
                    </a:moveTo>
                    <a:cubicBezTo>
                      <a:pt x="210" y="108"/>
                      <a:pt x="208" y="110"/>
                      <a:pt x="208" y="112"/>
                    </a:cubicBezTo>
                    <a:cubicBezTo>
                      <a:pt x="208" y="196"/>
                      <a:pt x="208" y="196"/>
                      <a:pt x="208" y="196"/>
                    </a:cubicBezTo>
                    <a:cubicBezTo>
                      <a:pt x="8" y="196"/>
                      <a:pt x="8" y="196"/>
                      <a:pt x="8" y="196"/>
                    </a:cubicBezTo>
                    <a:cubicBezTo>
                      <a:pt x="8" y="112"/>
                      <a:pt x="8" y="112"/>
                      <a:pt x="8" y="112"/>
                    </a:cubicBezTo>
                    <a:cubicBezTo>
                      <a:pt x="8" y="110"/>
                      <a:pt x="6" y="108"/>
                      <a:pt x="4" y="108"/>
                    </a:cubicBezTo>
                    <a:cubicBezTo>
                      <a:pt x="2" y="108"/>
                      <a:pt x="0" y="110"/>
                      <a:pt x="0" y="112"/>
                    </a:cubicBezTo>
                    <a:cubicBezTo>
                      <a:pt x="0" y="204"/>
                      <a:pt x="0" y="204"/>
                      <a:pt x="0" y="204"/>
                    </a:cubicBezTo>
                    <a:cubicBezTo>
                      <a:pt x="216" y="204"/>
                      <a:pt x="216" y="204"/>
                      <a:pt x="216" y="204"/>
                    </a:cubicBezTo>
                    <a:cubicBezTo>
                      <a:pt x="216" y="112"/>
                      <a:pt x="216" y="112"/>
                      <a:pt x="216" y="112"/>
                    </a:cubicBezTo>
                    <a:cubicBezTo>
                      <a:pt x="216" y="110"/>
                      <a:pt x="214" y="108"/>
                      <a:pt x="212" y="108"/>
                    </a:cubicBezTo>
                    <a:close/>
                    <a:moveTo>
                      <a:pt x="128" y="140"/>
                    </a:moveTo>
                    <a:cubicBezTo>
                      <a:pt x="130" y="140"/>
                      <a:pt x="132" y="138"/>
                      <a:pt x="132" y="136"/>
                    </a:cubicBezTo>
                    <a:cubicBezTo>
                      <a:pt x="132" y="134"/>
                      <a:pt x="130" y="132"/>
                      <a:pt x="128" y="132"/>
                    </a:cubicBezTo>
                    <a:cubicBezTo>
                      <a:pt x="88" y="132"/>
                      <a:pt x="88" y="132"/>
                      <a:pt x="88" y="132"/>
                    </a:cubicBezTo>
                    <a:cubicBezTo>
                      <a:pt x="86" y="132"/>
                      <a:pt x="84" y="134"/>
                      <a:pt x="84" y="136"/>
                    </a:cubicBezTo>
                    <a:cubicBezTo>
                      <a:pt x="84" y="138"/>
                      <a:pt x="86" y="140"/>
                      <a:pt x="88" y="140"/>
                    </a:cubicBezTo>
                    <a:lnTo>
                      <a:pt x="128" y="140"/>
                    </a:lnTo>
                    <a:close/>
                    <a:moveTo>
                      <a:pt x="64" y="28"/>
                    </a:moveTo>
                    <a:cubicBezTo>
                      <a:pt x="66" y="28"/>
                      <a:pt x="68" y="26"/>
                      <a:pt x="68" y="24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68" y="10"/>
                      <a:pt x="70" y="8"/>
                      <a:pt x="71" y="8"/>
                    </a:cubicBezTo>
                    <a:cubicBezTo>
                      <a:pt x="141" y="8"/>
                      <a:pt x="141" y="8"/>
                      <a:pt x="141" y="8"/>
                    </a:cubicBezTo>
                    <a:cubicBezTo>
                      <a:pt x="142" y="8"/>
                      <a:pt x="144" y="10"/>
                      <a:pt x="144" y="12"/>
                    </a:cubicBezTo>
                    <a:cubicBezTo>
                      <a:pt x="144" y="24"/>
                      <a:pt x="144" y="24"/>
                      <a:pt x="144" y="24"/>
                    </a:cubicBezTo>
                    <a:cubicBezTo>
                      <a:pt x="144" y="26"/>
                      <a:pt x="146" y="28"/>
                      <a:pt x="148" y="28"/>
                    </a:cubicBezTo>
                    <a:cubicBezTo>
                      <a:pt x="150" y="28"/>
                      <a:pt x="152" y="26"/>
                      <a:pt x="152" y="24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2" y="6"/>
                      <a:pt x="147" y="0"/>
                      <a:pt x="14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65" y="0"/>
                      <a:pt x="60" y="6"/>
                      <a:pt x="60" y="12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60" y="26"/>
                      <a:pt x="62" y="28"/>
                      <a:pt x="64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559594" y="4070392"/>
              <a:ext cx="1807935" cy="902116"/>
              <a:chOff x="4559594" y="4070392"/>
              <a:chExt cx="1807935" cy="902116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4572042" y="4326177"/>
                <a:ext cx="17830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Sed </a:t>
                </a:r>
                <a:r>
                  <a:rPr lang="en-US" sz="12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ut</a:t>
                </a: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perspiciatis</a:t>
                </a: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 unde </a:t>
                </a:r>
                <a:r>
                  <a:rPr lang="en-US" sz="12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omnis</a:t>
                </a: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iste</a:t>
                </a: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natus</a:t>
                </a: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 error </a:t>
                </a:r>
                <a:r>
                  <a:rPr lang="en-US" sz="12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sitvoluptatem</a:t>
                </a: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.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559594" y="4070392"/>
                <a:ext cx="1807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Product Name</a:t>
                </a:r>
                <a:endParaRPr 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" name="Rectangle: Rounded Corners 10"/>
            <p:cNvSpPr/>
            <p:nvPr/>
          </p:nvSpPr>
          <p:spPr>
            <a:xfrm>
              <a:off x="4943507" y="5275352"/>
              <a:ext cx="1040109" cy="25681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Read More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48836" y="3135136"/>
            <a:ext cx="2178050" cy="2849880"/>
            <a:chOff x="1948836" y="3135136"/>
            <a:chExt cx="2178050" cy="2849880"/>
          </a:xfrm>
        </p:grpSpPr>
        <p:sp>
          <p:nvSpPr>
            <p:cNvPr id="38" name="Rectangle: Rounded Corners 37"/>
            <p:cNvSpPr/>
            <p:nvPr/>
          </p:nvSpPr>
          <p:spPr>
            <a:xfrm>
              <a:off x="1948836" y="3135136"/>
              <a:ext cx="2178050" cy="2849880"/>
            </a:xfrm>
            <a:prstGeom prst="roundRect">
              <a:avLst>
                <a:gd name="adj" fmla="val 2814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dist="50800" dir="5400000" algn="t" rotWithShape="0">
                <a:schemeClr val="tx1">
                  <a:alpha val="2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2113201" y="3682428"/>
              <a:ext cx="1849321" cy="1828595"/>
              <a:chOff x="2113201" y="3682428"/>
              <a:chExt cx="1849321" cy="18285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2113201" y="4864692"/>
                <a:ext cx="18493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i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Sed </a:t>
                </a:r>
                <a:r>
                  <a:rPr lang="en-US" sz="1200" b="1" i="1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ut</a:t>
                </a:r>
                <a:r>
                  <a:rPr lang="en-US" sz="1200" b="1" i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b="1" i="1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perspiciatis</a:t>
                </a:r>
                <a:r>
                  <a:rPr lang="en-US" sz="1200" b="1" i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i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unde </a:t>
                </a:r>
                <a:r>
                  <a:rPr lang="en-US" sz="1200" i="1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omnis</a:t>
                </a:r>
                <a:r>
                  <a:rPr lang="en-US" sz="1200" i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i="1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iste</a:t>
                </a:r>
                <a:r>
                  <a:rPr lang="en-US" sz="1200" i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i="1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natus</a:t>
                </a:r>
                <a:r>
                  <a:rPr lang="en-US" sz="1200" i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error sit </a:t>
                </a:r>
                <a:r>
                  <a:rPr lang="en-US" sz="1200" i="1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voluptatem</a:t>
                </a:r>
                <a:r>
                  <a:rPr lang="en-US" sz="1200" i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.</a:t>
                </a: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2498458" y="3682428"/>
                <a:ext cx="1078807" cy="1078802"/>
                <a:chOff x="2693234" y="3569398"/>
                <a:chExt cx="1078807" cy="1078802"/>
              </a:xfrm>
            </p:grpSpPr>
            <p:grpSp>
              <p:nvGrpSpPr>
                <p:cNvPr id="30" name="Group 29"/>
                <p:cNvGrpSpPr/>
                <p:nvPr/>
              </p:nvGrpSpPr>
              <p:grpSpPr>
                <a:xfrm>
                  <a:off x="2693235" y="3569398"/>
                  <a:ext cx="1078805" cy="1078802"/>
                  <a:chOff x="4126706" y="2563416"/>
                  <a:chExt cx="578645" cy="578644"/>
                </a:xfrm>
              </p:grpSpPr>
              <p:sp>
                <p:nvSpPr>
                  <p:cNvPr id="33" name="Oval 32"/>
                  <p:cNvSpPr/>
                  <p:nvPr/>
                </p:nvSpPr>
                <p:spPr>
                  <a:xfrm>
                    <a:off x="4126706" y="2563416"/>
                    <a:ext cx="578644" cy="578644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bg1">
                        <a:lumMod val="85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16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" name="Arc 33"/>
                  <p:cNvSpPr/>
                  <p:nvPr/>
                </p:nvSpPr>
                <p:spPr>
                  <a:xfrm>
                    <a:off x="4126707" y="2563416"/>
                    <a:ext cx="578644" cy="578644"/>
                  </a:xfrm>
                  <a:prstGeom prst="arc">
                    <a:avLst>
                      <a:gd name="adj1" fmla="val 3419068"/>
                      <a:gd name="adj2" fmla="val 16108834"/>
                    </a:avLst>
                  </a:prstGeom>
                  <a:ln w="38100" cap="rnd"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44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1" name="TextBox 30"/>
                <p:cNvSpPr txBox="1"/>
                <p:nvPr/>
              </p:nvSpPr>
              <p:spPr>
                <a:xfrm>
                  <a:off x="2693234" y="3877967"/>
                  <a:ext cx="107880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68%</a:t>
                  </a:r>
                  <a:endParaRPr lang="id-ID" sz="2400" b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" name="Group 2"/>
          <p:cNvGrpSpPr/>
          <p:nvPr/>
        </p:nvGrpSpPr>
        <p:grpSpPr>
          <a:xfrm>
            <a:off x="-476864" y="3135136"/>
            <a:ext cx="2178050" cy="2849880"/>
            <a:chOff x="-476864" y="3135136"/>
            <a:chExt cx="2178050" cy="2849880"/>
          </a:xfrm>
        </p:grpSpPr>
        <p:sp>
          <p:nvSpPr>
            <p:cNvPr id="37" name="Rectangle: Rounded Corners 36"/>
            <p:cNvSpPr/>
            <p:nvPr/>
          </p:nvSpPr>
          <p:spPr>
            <a:xfrm>
              <a:off x="-476864" y="3135136"/>
              <a:ext cx="2178050" cy="2849880"/>
            </a:xfrm>
            <a:prstGeom prst="roundRect">
              <a:avLst>
                <a:gd name="adj" fmla="val 2814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dist="508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-312499" y="3682428"/>
              <a:ext cx="1849321" cy="1828595"/>
              <a:chOff x="2113201" y="3682428"/>
              <a:chExt cx="1849321" cy="1828595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2113201" y="4864692"/>
                <a:ext cx="18493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i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Sed </a:t>
                </a:r>
                <a:r>
                  <a:rPr lang="en-US" sz="1200" b="1" i="1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ut</a:t>
                </a:r>
                <a:r>
                  <a:rPr lang="en-US" sz="1200" b="1" i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b="1" i="1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perspiciatis</a:t>
                </a:r>
                <a:r>
                  <a:rPr lang="en-US" sz="1200" b="1" i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i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unde </a:t>
                </a:r>
                <a:r>
                  <a:rPr lang="en-US" sz="1200" i="1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omnis</a:t>
                </a:r>
                <a:r>
                  <a:rPr lang="en-US" sz="1200" i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i="1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iste</a:t>
                </a:r>
                <a:r>
                  <a:rPr lang="en-US" sz="1200" i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i="1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natus</a:t>
                </a:r>
                <a:r>
                  <a:rPr lang="en-US" sz="1200" i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error sit </a:t>
                </a:r>
                <a:r>
                  <a:rPr lang="en-US" sz="1200" i="1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voluptatem</a:t>
                </a:r>
                <a:r>
                  <a:rPr lang="en-US" sz="1200" i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.</a:t>
                </a: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2498458" y="3682428"/>
                <a:ext cx="1078807" cy="1078802"/>
                <a:chOff x="2693234" y="3569398"/>
                <a:chExt cx="1078807" cy="1078802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2693235" y="3569398"/>
                  <a:ext cx="1078805" cy="1078802"/>
                  <a:chOff x="4126706" y="2563416"/>
                  <a:chExt cx="578645" cy="578644"/>
                </a:xfrm>
              </p:grpSpPr>
              <p:sp>
                <p:nvSpPr>
                  <p:cNvPr id="46" name="Oval 45"/>
                  <p:cNvSpPr/>
                  <p:nvPr/>
                </p:nvSpPr>
                <p:spPr>
                  <a:xfrm>
                    <a:off x="4126706" y="2563416"/>
                    <a:ext cx="578644" cy="578644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bg1">
                        <a:lumMod val="85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16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" name="Arc 46"/>
                  <p:cNvSpPr/>
                  <p:nvPr/>
                </p:nvSpPr>
                <p:spPr>
                  <a:xfrm>
                    <a:off x="4126707" y="2563416"/>
                    <a:ext cx="578644" cy="578644"/>
                  </a:xfrm>
                  <a:prstGeom prst="arc">
                    <a:avLst>
                      <a:gd name="adj1" fmla="val 11864111"/>
                      <a:gd name="adj2" fmla="val 16108834"/>
                    </a:avLst>
                  </a:prstGeom>
                  <a:ln w="38100" cap="rnd"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44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5" name="TextBox 44"/>
                <p:cNvSpPr txBox="1"/>
                <p:nvPr/>
              </p:nvSpPr>
              <p:spPr>
                <a:xfrm>
                  <a:off x="2693234" y="3877967"/>
                  <a:ext cx="107880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22%</a:t>
                  </a:r>
                  <a:endParaRPr lang="id-ID" sz="2400" b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8" name="Rectangle: Rounded Corners 47"/>
            <p:cNvSpPr/>
            <p:nvPr/>
          </p:nvSpPr>
          <p:spPr>
            <a:xfrm>
              <a:off x="-476864" y="3135136"/>
              <a:ext cx="2178050" cy="2849880"/>
            </a:xfrm>
            <a:prstGeom prst="roundRect">
              <a:avLst>
                <a:gd name="adj" fmla="val 2814"/>
              </a:avLst>
            </a:prstGeom>
            <a:gradFill flip="none" rotWithShape="1">
              <a:gsLst>
                <a:gs pos="42000">
                  <a:schemeClr val="bg1">
                    <a:alpha val="9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3864" y="-465913"/>
            <a:ext cx="1294763" cy="128270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7398" y="116958"/>
            <a:ext cx="609300" cy="60960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76923" y="5810546"/>
            <a:ext cx="1764432" cy="1765300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2050" y="5693737"/>
            <a:ext cx="1827900" cy="1828800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0198" y="5905500"/>
            <a:ext cx="952031" cy="952500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65404" y="4237074"/>
            <a:ext cx="2767238" cy="2743200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51115" y="-912774"/>
            <a:ext cx="3909676" cy="3898900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52306" y="14326"/>
            <a:ext cx="2043694" cy="204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2.91667E-6 -4.81481E-6 L 2.91667E-6 -0.0710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第一PPT，www.1ppt.com">
  <a:themeElements>
    <a:clrScheme name="Flat Purp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C27B0"/>
      </a:accent1>
      <a:accent2>
        <a:srgbClr val="6A1B9A"/>
      </a:accent2>
      <a:accent3>
        <a:srgbClr val="7B1FA2"/>
      </a:accent3>
      <a:accent4>
        <a:srgbClr val="8E24AA"/>
      </a:accent4>
      <a:accent5>
        <a:srgbClr val="AB47BC"/>
      </a:accent5>
      <a:accent6>
        <a:srgbClr val="4A148C"/>
      </a:accent6>
      <a:hlink>
        <a:srgbClr val="0563C1"/>
      </a:hlink>
      <a:folHlink>
        <a:srgbClr val="954F72"/>
      </a:folHlink>
    </a:clrScheme>
    <a:fontScheme name="dqggfwk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1547</Words>
  <Application>Microsoft Office PowerPoint</Application>
  <PresentationFormat>宽屏</PresentationFormat>
  <Paragraphs>345</Paragraphs>
  <Slides>34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9" baseType="lpstr">
      <vt:lpstr>等线</vt:lpstr>
      <vt:lpstr>微软雅黑</vt:lpstr>
      <vt:lpstr>Arial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439</cp:revision>
  <dcterms:created xsi:type="dcterms:W3CDTF">2017-09-20T06:31:00Z</dcterms:created>
  <dcterms:modified xsi:type="dcterms:W3CDTF">2020-10-26T12:48:20Z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2052-11.1.0.8500</vt:lpwstr>
  </property>
</Properties>
</file>