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1" saveSubsetFonts="1">
  <p:sldMasterIdLst>
    <p:sldMasterId id="2147483648" r:id="rId1"/>
  </p:sldMasterIdLst>
  <p:notesMasterIdLst>
    <p:notesMasterId r:id="rId39"/>
  </p:notesMasterIdLst>
  <p:sldIdLst>
    <p:sldId id="358" r:id="rId2"/>
    <p:sldId id="279" r:id="rId3"/>
    <p:sldId id="393" r:id="rId4"/>
    <p:sldId id="278" r:id="rId5"/>
    <p:sldId id="360" r:id="rId6"/>
    <p:sldId id="325" r:id="rId7"/>
    <p:sldId id="288" r:id="rId8"/>
    <p:sldId id="299" r:id="rId9"/>
    <p:sldId id="294" r:id="rId10"/>
    <p:sldId id="432" r:id="rId11"/>
    <p:sldId id="281" r:id="rId12"/>
    <p:sldId id="322" r:id="rId13"/>
    <p:sldId id="304" r:id="rId14"/>
    <p:sldId id="323" r:id="rId15"/>
    <p:sldId id="276" r:id="rId16"/>
    <p:sldId id="293" r:id="rId17"/>
    <p:sldId id="433" r:id="rId18"/>
    <p:sldId id="392" r:id="rId19"/>
    <p:sldId id="300" r:id="rId20"/>
    <p:sldId id="273" r:id="rId21"/>
    <p:sldId id="371" r:id="rId22"/>
    <p:sldId id="355" r:id="rId23"/>
    <p:sldId id="397" r:id="rId24"/>
    <p:sldId id="264" r:id="rId25"/>
    <p:sldId id="277" r:id="rId26"/>
    <p:sldId id="320" r:id="rId27"/>
    <p:sldId id="307" r:id="rId28"/>
    <p:sldId id="356" r:id="rId29"/>
    <p:sldId id="368" r:id="rId30"/>
    <p:sldId id="434" r:id="rId31"/>
    <p:sldId id="350" r:id="rId32"/>
    <p:sldId id="390" r:id="rId33"/>
    <p:sldId id="311" r:id="rId34"/>
    <p:sldId id="359" r:id="rId35"/>
    <p:sldId id="435" r:id="rId36"/>
    <p:sldId id="419" r:id="rId37"/>
    <p:sldId id="289" r:id="rId38"/>
  </p:sldIdLst>
  <p:sldSz cx="9145588" cy="5145088"/>
  <p:notesSz cx="6858000" cy="9144000"/>
  <p:custDataLst>
    <p:tags r:id="rId40"/>
  </p:custDataLst>
  <p:defaultTextStyle>
    <a:defPPr>
      <a:defRPr lang="en-US"/>
    </a:defPPr>
    <a:lvl1pPr marL="0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46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729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orient="horz" pos="1621">
          <p15:clr>
            <a:srgbClr val="A4A3A4"/>
          </p15:clr>
        </p15:guide>
        <p15:guide id="5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0" autoAdjust="0"/>
    <p:restoredTop sz="96314" autoAdjust="0"/>
  </p:normalViewPr>
  <p:slideViewPr>
    <p:cSldViewPr snapToGrid="0">
      <p:cViewPr varScale="1">
        <p:scale>
          <a:sx n="90" d="100"/>
          <a:sy n="90" d="100"/>
        </p:scale>
        <p:origin x="888" y="78"/>
      </p:cViewPr>
      <p:guideLst>
        <p:guide orient="horz" pos="2160"/>
        <p:guide pos="3840"/>
        <p:guide orient="horz" pos="1621"/>
        <p:guide pos="2881"/>
      </p:guideLst>
    </p:cSldViewPr>
  </p:slideViewPr>
  <p:outlineViewPr>
    <p:cViewPr>
      <p:scale>
        <a:sx n="33" d="100"/>
        <a:sy n="33" d="100"/>
      </p:scale>
      <p:origin x="0" y="-63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B4060-E073-42AD-84E8-05B82A3BE0B1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8CEFD-6088-463A-800E-91D6F39541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3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4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729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748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50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555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516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837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143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082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57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290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688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407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026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6330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76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2096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0732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8927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0085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468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1375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5994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969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1238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8337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2622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1418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1855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6867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8173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2057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46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332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70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135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938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123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71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66206" y="4786026"/>
            <a:ext cx="325842" cy="290664"/>
          </a:xfrm>
        </p:spPr>
        <p:txBody>
          <a:bodyPr/>
          <a:lstStyle>
            <a:lvl1pPr algn="ct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0C262CF-5CC9-4929-99CD-9F10119185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lowchart: Off-page Connector 2"/>
          <p:cNvSpPr/>
          <p:nvPr userDrawn="1"/>
        </p:nvSpPr>
        <p:spPr>
          <a:xfrm>
            <a:off x="8686450" y="4802021"/>
            <a:ext cx="285354" cy="285393"/>
          </a:xfrm>
          <a:prstGeom prst="flowChartOffpageConnec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69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33E4-FB75-4D6E-80DC-3CAC02B17787}" type="datetime1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8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812" y="273928"/>
            <a:ext cx="1972017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759" y="273928"/>
            <a:ext cx="5801732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BDEC-4CF6-4B33-8401-8DBCEC102F6C}" type="datetime1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38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7517-FF7D-46F7-98B5-3D735865180F}" type="datetime1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66206" y="4786026"/>
            <a:ext cx="325842" cy="290664"/>
          </a:xfrm>
        </p:spPr>
        <p:txBody>
          <a:bodyPr/>
          <a:lstStyle>
            <a:lvl1pPr algn="ct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0C262CF-5CC9-4929-99CD-9F10119185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lowchart: Off-page Connector 7"/>
          <p:cNvSpPr/>
          <p:nvPr userDrawn="1"/>
        </p:nvSpPr>
        <p:spPr>
          <a:xfrm>
            <a:off x="8686450" y="4802021"/>
            <a:ext cx="285354" cy="285393"/>
          </a:xfrm>
          <a:prstGeom prst="flowChartOffpageConnec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96" y="1282700"/>
            <a:ext cx="788807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96" y="3443160"/>
            <a:ext cx="788807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9834-A4C7-4469-8AEC-6310F53199EB}" type="datetime1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66206" y="4786026"/>
            <a:ext cx="325842" cy="290664"/>
          </a:xfrm>
        </p:spPr>
        <p:txBody>
          <a:bodyPr/>
          <a:lstStyle>
            <a:lvl1pPr algn="ct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0C262CF-5CC9-4929-99CD-9F10119185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lowchart: Off-page Connector 7"/>
          <p:cNvSpPr/>
          <p:nvPr userDrawn="1"/>
        </p:nvSpPr>
        <p:spPr>
          <a:xfrm>
            <a:off x="8686450" y="4802021"/>
            <a:ext cx="285354" cy="285393"/>
          </a:xfrm>
          <a:prstGeom prst="flowChartOffpageConnec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72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59" y="1369642"/>
            <a:ext cx="3886875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954" y="1369642"/>
            <a:ext cx="3886875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D77E-FF32-404E-9EA4-46A1627E1C12}" type="datetime1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02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0" y="273929"/>
            <a:ext cx="788807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951" y="1261261"/>
            <a:ext cx="3869012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51" y="1879386"/>
            <a:ext cx="3869012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954" y="1261261"/>
            <a:ext cx="3888066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954" y="1879386"/>
            <a:ext cx="3888066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B488-F93E-4A51-8B21-C522DD50A349}" type="datetime1">
              <a:rPr lang="en-GB" smtClean="0"/>
              <a:t>22/10/2020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3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434" y="-2"/>
            <a:ext cx="6388721" cy="728704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88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11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1" y="343006"/>
            <a:ext cx="2949690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66" y="740798"/>
            <a:ext cx="4629954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51" y="1543526"/>
            <a:ext cx="2949690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AFEE-4AB3-4FB8-ABF0-6A817279A3B8}" type="datetime1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25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1" y="343006"/>
            <a:ext cx="2949690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66" y="740798"/>
            <a:ext cx="4629954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51" y="1543526"/>
            <a:ext cx="2949690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46" indent="0">
              <a:buNone/>
              <a:defRPr sz="1100"/>
            </a:lvl2pPr>
            <a:lvl3pPr marL="685891" indent="0">
              <a:buNone/>
              <a:defRPr sz="900"/>
            </a:lvl3pPr>
            <a:lvl4pPr marL="1028837" indent="0">
              <a:buNone/>
              <a:defRPr sz="800"/>
            </a:lvl4pPr>
            <a:lvl5pPr marL="1371783" indent="0">
              <a:buNone/>
              <a:defRPr sz="800"/>
            </a:lvl5pPr>
            <a:lvl6pPr marL="1714729" indent="0">
              <a:buNone/>
              <a:defRPr sz="800"/>
            </a:lvl6pPr>
            <a:lvl7pPr marL="2057674" indent="0">
              <a:buNone/>
              <a:defRPr sz="800"/>
            </a:lvl7pPr>
            <a:lvl8pPr marL="2400620" indent="0">
              <a:buNone/>
              <a:defRPr sz="800"/>
            </a:lvl8pPr>
            <a:lvl9pPr marL="274356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109-E882-4A0B-B28E-A5E9B463A935}" type="datetime1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1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759" y="273929"/>
            <a:ext cx="7888070" cy="994479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759" y="1369642"/>
            <a:ext cx="7888070" cy="3264511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759" y="4768735"/>
            <a:ext cx="2057757" cy="273928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234CB-ADBD-4865-ABCA-00FDCC1DFBBD}" type="datetime1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476" y="4768735"/>
            <a:ext cx="3086636" cy="273928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072" y="4768735"/>
            <a:ext cx="2057757" cy="273928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262CF-5CC9-4929-99CD-9F101191856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C:\Users\Administrator\Desktop\45345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97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9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73" indent="-171473" algn="l" defTabSz="68589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19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64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310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56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201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147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93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6858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jpppt.com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4.jpg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Administrator\Desktop\453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网chenying0907出品 25"/>
          <p:cNvSpPr/>
          <p:nvPr/>
        </p:nvSpPr>
        <p:spPr>
          <a:xfrm rot="363459">
            <a:off x="4864790" y="707251"/>
            <a:ext cx="1291419" cy="1053983"/>
          </a:xfrm>
          <a:custGeom>
            <a:avLst/>
            <a:gdLst>
              <a:gd name="connsiteX0" fmla="*/ 0 w 2036618"/>
              <a:gd name="connsiteY0" fmla="*/ 1302328 h 1302328"/>
              <a:gd name="connsiteX1" fmla="*/ 429491 w 2036618"/>
              <a:gd name="connsiteY1" fmla="*/ 803564 h 1302328"/>
              <a:gd name="connsiteX2" fmla="*/ 1316182 w 2036618"/>
              <a:gd name="connsiteY2" fmla="*/ 1080655 h 1302328"/>
              <a:gd name="connsiteX3" fmla="*/ 1274618 w 2036618"/>
              <a:gd name="connsiteY3" fmla="*/ 346364 h 1302328"/>
              <a:gd name="connsiteX4" fmla="*/ 1898073 w 2036618"/>
              <a:gd name="connsiteY4" fmla="*/ 332509 h 1302328"/>
              <a:gd name="connsiteX5" fmla="*/ 2036618 w 2036618"/>
              <a:gd name="connsiteY5" fmla="*/ 0 h 130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6618" h="1302328">
                <a:moveTo>
                  <a:pt x="0" y="1302328"/>
                </a:moveTo>
                <a:cubicBezTo>
                  <a:pt x="105063" y="1071418"/>
                  <a:pt x="210127" y="840509"/>
                  <a:pt x="429491" y="803564"/>
                </a:cubicBezTo>
                <a:cubicBezTo>
                  <a:pt x="648855" y="766619"/>
                  <a:pt x="1175328" y="1156855"/>
                  <a:pt x="1316182" y="1080655"/>
                </a:cubicBezTo>
                <a:cubicBezTo>
                  <a:pt x="1457036" y="1004455"/>
                  <a:pt x="1177636" y="471055"/>
                  <a:pt x="1274618" y="346364"/>
                </a:cubicBezTo>
                <a:cubicBezTo>
                  <a:pt x="1371600" y="221673"/>
                  <a:pt x="1771073" y="390236"/>
                  <a:pt x="1898073" y="332509"/>
                </a:cubicBezTo>
                <a:cubicBezTo>
                  <a:pt x="2025073" y="274782"/>
                  <a:pt x="2004291" y="120073"/>
                  <a:pt x="2036618" y="0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网chenying0907出品 1"/>
          <p:cNvGrpSpPr/>
          <p:nvPr/>
        </p:nvGrpSpPr>
        <p:grpSpPr>
          <a:xfrm>
            <a:off x="-8913" y="1642447"/>
            <a:ext cx="9154501" cy="1991282"/>
            <a:chOff x="36111" y="-2053297"/>
            <a:chExt cx="9145587" cy="1991282"/>
          </a:xfrm>
        </p:grpSpPr>
        <p:pic>
          <p:nvPicPr>
            <p:cNvPr id="2051" name="Picture 3" descr="E:\0000000熊猫PPT\000001扁平化图标\商务\3671538_174932669000_2 (1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111" y="-2053056"/>
              <a:ext cx="3165496" cy="19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Rectangle 6"/>
            <p:cNvSpPr/>
            <p:nvPr/>
          </p:nvSpPr>
          <p:spPr>
            <a:xfrm>
              <a:off x="36111" y="-2053297"/>
              <a:ext cx="9145587" cy="1991282"/>
            </a:xfrm>
            <a:prstGeom prst="rect">
              <a:avLst/>
            </a:prstGeom>
            <a:gradFill>
              <a:gsLst>
                <a:gs pos="0">
                  <a:schemeClr val="accent5">
                    <a:lumMod val="50000"/>
                    <a:alpha val="35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网chenying0907出品 43"/>
          <p:cNvSpPr/>
          <p:nvPr/>
        </p:nvSpPr>
        <p:spPr>
          <a:xfrm>
            <a:off x="3499593" y="3946325"/>
            <a:ext cx="2723160" cy="1019375"/>
          </a:xfrm>
          <a:custGeom>
            <a:avLst/>
            <a:gdLst>
              <a:gd name="connsiteX0" fmla="*/ 3878334 w 3878334"/>
              <a:gd name="connsiteY0" fmla="*/ 88371 h 1501535"/>
              <a:gd name="connsiteX1" fmla="*/ 3448843 w 3878334"/>
              <a:gd name="connsiteY1" fmla="*/ 19098 h 1501535"/>
              <a:gd name="connsiteX2" fmla="*/ 3656661 w 3878334"/>
              <a:gd name="connsiteY2" fmla="*/ 393171 h 1501535"/>
              <a:gd name="connsiteX3" fmla="*/ 2908516 w 3878334"/>
              <a:gd name="connsiteY3" fmla="*/ 199207 h 1501535"/>
              <a:gd name="connsiteX4" fmla="*/ 2382043 w 3878334"/>
              <a:gd name="connsiteY4" fmla="*/ 171498 h 1501535"/>
              <a:gd name="connsiteX5" fmla="*/ 2963934 w 3878334"/>
              <a:gd name="connsiteY5" fmla="*/ 794953 h 1501535"/>
              <a:gd name="connsiteX6" fmla="*/ 1315243 w 3878334"/>
              <a:gd name="connsiteY6" fmla="*/ 365462 h 1501535"/>
              <a:gd name="connsiteX7" fmla="*/ 1869425 w 3878334"/>
              <a:gd name="connsiteY7" fmla="*/ 1501535 h 1501535"/>
              <a:gd name="connsiteX8" fmla="*/ 206879 w 3878334"/>
              <a:gd name="connsiteY8" fmla="*/ 822662 h 1501535"/>
              <a:gd name="connsiteX9" fmla="*/ 82188 w 3878334"/>
              <a:gd name="connsiteY9" fmla="*/ 767244 h 150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8334" h="1501535">
                <a:moveTo>
                  <a:pt x="3878334" y="88371"/>
                </a:moveTo>
                <a:cubicBezTo>
                  <a:pt x="3682061" y="28334"/>
                  <a:pt x="3485788" y="-31702"/>
                  <a:pt x="3448843" y="19098"/>
                </a:cubicBezTo>
                <a:cubicBezTo>
                  <a:pt x="3411898" y="69898"/>
                  <a:pt x="3746715" y="363153"/>
                  <a:pt x="3656661" y="393171"/>
                </a:cubicBezTo>
                <a:cubicBezTo>
                  <a:pt x="3566606" y="423189"/>
                  <a:pt x="3120952" y="236153"/>
                  <a:pt x="2908516" y="199207"/>
                </a:cubicBezTo>
                <a:cubicBezTo>
                  <a:pt x="2696080" y="162262"/>
                  <a:pt x="2372807" y="72207"/>
                  <a:pt x="2382043" y="171498"/>
                </a:cubicBezTo>
                <a:cubicBezTo>
                  <a:pt x="2391279" y="270789"/>
                  <a:pt x="3141734" y="762626"/>
                  <a:pt x="2963934" y="794953"/>
                </a:cubicBezTo>
                <a:cubicBezTo>
                  <a:pt x="2786134" y="827280"/>
                  <a:pt x="1497661" y="247698"/>
                  <a:pt x="1315243" y="365462"/>
                </a:cubicBezTo>
                <a:cubicBezTo>
                  <a:pt x="1132825" y="483226"/>
                  <a:pt x="2054152" y="1425335"/>
                  <a:pt x="1869425" y="1501535"/>
                </a:cubicBezTo>
                <a:lnTo>
                  <a:pt x="206879" y="822662"/>
                </a:lnTo>
                <a:cubicBezTo>
                  <a:pt x="-90994" y="700280"/>
                  <a:pt x="-4403" y="733762"/>
                  <a:pt x="82188" y="767244"/>
                </a:cubicBezTo>
              </a:path>
            </a:pathLst>
          </a:custGeom>
          <a:noFill/>
          <a:ln w="57150" cap="sq" cmpd="tri">
            <a:solidFill>
              <a:schemeClr val="tx1"/>
            </a:solidFill>
            <a:prstDash val="solid"/>
            <a:bevel/>
            <a:tailEnd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GB"/>
          </a:p>
        </p:txBody>
      </p:sp>
      <p:pic>
        <p:nvPicPr>
          <p:cNvPr id="3076" name="Picture 4" descr="C:\Users\Administrator\Desktop\图片1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11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637">
            <a:off x="6366114" y="345094"/>
            <a:ext cx="2066925" cy="37179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网chenying0907出品 72"/>
          <p:cNvSpPr txBox="1"/>
          <p:nvPr/>
        </p:nvSpPr>
        <p:spPr>
          <a:xfrm>
            <a:off x="797958" y="2323228"/>
            <a:ext cx="5851685" cy="37703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Click here to add your complete design title</a:t>
            </a:r>
            <a:endParaRPr lang="en-GB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3" name="AutoShape 59"/>
          <p:cNvSpPr>
            <a:spLocks/>
          </p:cNvSpPr>
          <p:nvPr/>
        </p:nvSpPr>
        <p:spPr bwMode="auto">
          <a:xfrm rot="298849">
            <a:off x="6020362" y="282763"/>
            <a:ext cx="511143" cy="521993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ym typeface="Gill Sans" charset="0"/>
            </a:endParaRPr>
          </a:p>
        </p:txBody>
      </p:sp>
      <p:sp>
        <p:nvSpPr>
          <p:cNvPr id="104" name="网chenying0907出品 103"/>
          <p:cNvSpPr txBox="1"/>
          <p:nvPr/>
        </p:nvSpPr>
        <p:spPr>
          <a:xfrm>
            <a:off x="496344" y="4127823"/>
            <a:ext cx="479958" cy="284703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</a:t>
            </a:r>
            <a:endParaRPr lang="en-GB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551F0A1A-755A-4F4A-AD92-F09A377066A3}"/>
              </a:ext>
            </a:extLst>
          </p:cNvPr>
          <p:cNvSpPr/>
          <p:nvPr/>
        </p:nvSpPr>
        <p:spPr>
          <a:xfrm>
            <a:off x="748754" y="1213758"/>
            <a:ext cx="4467366" cy="778111"/>
          </a:xfrm>
          <a:prstGeom prst="roundRect">
            <a:avLst/>
          </a:prstGeom>
          <a:solidFill>
            <a:schemeClr val="accent2">
              <a:alpha val="81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hlinkClick r:id="rId6"/>
            <a:extLst>
              <a:ext uri="{FF2B5EF4-FFF2-40B4-BE49-F238E27FC236}">
                <a16:creationId xmlns:a16="http://schemas.microsoft.com/office/drawing/2014/main" id="{70504AFA-5458-42C4-8B6A-98C418F4C4B0}"/>
              </a:ext>
            </a:extLst>
          </p:cNvPr>
          <p:cNvSpPr txBox="1"/>
          <p:nvPr/>
        </p:nvSpPr>
        <p:spPr>
          <a:xfrm>
            <a:off x="3968394" y="484258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77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9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9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6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400"/>
                            </p:stCondLst>
                            <p:childTnLst>
                              <p:par>
                                <p:cTn id="3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9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44" grpId="0" animBg="1"/>
      <p:bldP spid="73" grpId="0"/>
      <p:bldP spid="103" grpId="0" animBg="1"/>
      <p:bldP spid="10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20"/>
          <p:cNvSpPr/>
          <p:nvPr/>
        </p:nvSpPr>
        <p:spPr>
          <a:xfrm flipV="1">
            <a:off x="4359843" y="3164338"/>
            <a:ext cx="425902" cy="296881"/>
          </a:xfrm>
          <a:prstGeom prst="triangl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" y="0"/>
            <a:ext cx="9145588" cy="3312778"/>
          </a:xfrm>
          <a:prstGeom prst="rect">
            <a:avLst/>
          </a:prstGeom>
          <a:blipFill>
            <a:blip r:embed="rId3"/>
            <a:srcRect/>
            <a:stretch>
              <a:fillRect t="-144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856675" y="1081662"/>
            <a:ext cx="1470329" cy="1470527"/>
          </a:xfrm>
          <a:prstGeom prst="ellipse">
            <a:avLst/>
          </a:prstGeom>
          <a:solidFill>
            <a:schemeClr val="accent2">
              <a:alpha val="65000"/>
            </a:schemeClr>
          </a:solidFill>
          <a:ln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GB" sz="6000" dirty="0"/>
              <a:t>02</a:t>
            </a:r>
          </a:p>
        </p:txBody>
      </p:sp>
      <p:sp>
        <p:nvSpPr>
          <p:cNvPr id="25" name="网chenying0907出品 24"/>
          <p:cNvSpPr txBox="1"/>
          <p:nvPr/>
        </p:nvSpPr>
        <p:spPr>
          <a:xfrm>
            <a:off x="3063423" y="2659804"/>
            <a:ext cx="3165244" cy="43859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The second chapter.</a:t>
            </a: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网chenying0907出品 27"/>
          <p:cNvSpPr txBox="1"/>
          <p:nvPr/>
        </p:nvSpPr>
        <p:spPr>
          <a:xfrm>
            <a:off x="3818871" y="3425488"/>
            <a:ext cx="1574808" cy="500147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Teaching design.</a:t>
            </a:r>
            <a:endParaRPr lang="en-GB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28530" y="3925635"/>
            <a:ext cx="2480945" cy="807924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marL="285750" indent="-285750">
              <a:buFont typeface="Wingdings" pitchFamily="2" charset="2"/>
              <a:buChar char="u"/>
              <a:defRPr/>
            </a:pPr>
            <a:r>
              <a:rPr lang="zh-CN" altLang="en-US" sz="1600" dirty="0"/>
              <a:t>Teaching strategy design.</a:t>
            </a:r>
            <a:endParaRPr lang="en-US" altLang="zh-CN" sz="1600" dirty="0"/>
          </a:p>
          <a:p>
            <a:pPr marL="285750" indent="-285750">
              <a:buFont typeface="Wingdings" pitchFamily="2" charset="2"/>
              <a:buChar char="u"/>
              <a:defRPr/>
            </a:pPr>
            <a:r>
              <a:rPr lang="zh-CN" altLang="en-US" sz="1600" dirty="0"/>
              <a:t>Teaching method design.</a:t>
            </a:r>
          </a:p>
          <a:p>
            <a:pPr marL="285750" indent="-285750">
              <a:buFont typeface="Wingdings" pitchFamily="2" charset="2"/>
              <a:buChar char="u"/>
              <a:defRPr/>
            </a:pPr>
            <a:r>
              <a:rPr lang="zh-CN" altLang="en-US" sz="1600" dirty="0"/>
              <a:t>Classroom design.</a:t>
            </a:r>
            <a:endParaRPr lang="en-US" altLang="zh-CN" sz="1600" dirty="0"/>
          </a:p>
        </p:txBody>
      </p:sp>
      <p:sp>
        <p:nvSpPr>
          <p:cNvPr id="2" name="网chenying0907出品 1"/>
          <p:cNvSpPr/>
          <p:nvPr/>
        </p:nvSpPr>
        <p:spPr>
          <a:xfrm>
            <a:off x="4796779" y="3925635"/>
            <a:ext cx="23198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u"/>
              <a:defRPr/>
            </a:pPr>
            <a:r>
              <a:rPr lang="zh-CN" altLang="en-US" sz="1600" dirty="0"/>
              <a:t>Teaching methods and resources.</a:t>
            </a:r>
          </a:p>
          <a:p>
            <a:pPr marL="285750" indent="-285750">
              <a:buFont typeface="Wingdings" pitchFamily="2" charset="2"/>
              <a:buChar char="u"/>
              <a:defRPr/>
            </a:pPr>
            <a:r>
              <a:rPr lang="zh-CN" altLang="en-US" sz="1600" dirty="0"/>
              <a:t>Independent learning and group learning.</a:t>
            </a:r>
          </a:p>
          <a:p>
            <a:pPr marL="285750" indent="-285750">
              <a:buFont typeface="Wingdings" pitchFamily="2" charset="2"/>
              <a:buChar char="u"/>
              <a:defRPr/>
            </a:pPr>
            <a:r>
              <a:rPr lang="zh-CN" altLang="en-US" sz="1600" dirty="0"/>
              <a:t>Competition and cooperative learning.</a:t>
            </a:r>
            <a:endParaRPr lang="en-GB" altLang="zh-CN" sz="1600" dirty="0"/>
          </a:p>
        </p:txBody>
      </p:sp>
    </p:spTree>
    <p:extLst>
      <p:ext uri="{BB962C8B-B14F-4D97-AF65-F5344CB8AC3E}">
        <p14:creationId xmlns:p14="http://schemas.microsoft.com/office/powerpoint/2010/main" val="118791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  <p:bldP spid="24" grpId="0" animBg="1"/>
      <p:bldP spid="25" grpId="0"/>
      <p:bldP spid="28" grpId="0"/>
      <p:bldP spid="2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1526" y="1119546"/>
            <a:ext cx="4111268" cy="335964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834" y="-2"/>
            <a:ext cx="6388721" cy="728704"/>
          </a:xfrm>
        </p:spPr>
        <p:txBody>
          <a:bodyPr vert="horz" lIns="68589" tIns="34295" rIns="68589" bIns="34295" rtlCol="0" anchor="ctr"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Teaching strategy design.</a:t>
            </a:r>
            <a:endParaRPr lang="en-GB" sz="2400" b="1" dirty="0">
              <a:solidFill>
                <a:srgbClr val="435258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1" name="网chenying0907出品 10"/>
          <p:cNvSpPr txBox="1"/>
          <p:nvPr/>
        </p:nvSpPr>
        <p:spPr>
          <a:xfrm>
            <a:off x="3445401" y="537982"/>
            <a:ext cx="2305586" cy="25392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Exquisite design template.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197196" y="813084"/>
            <a:ext cx="801997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219056" y="3870694"/>
            <a:ext cx="829962" cy="830074"/>
            <a:chOff x="2802802" y="3178129"/>
            <a:chExt cx="1106424" cy="1106424"/>
          </a:xfrm>
        </p:grpSpPr>
        <p:sp>
          <p:nvSpPr>
            <p:cNvPr id="13" name="Rounded Rectangle 12"/>
            <p:cNvSpPr/>
            <p:nvPr/>
          </p:nvSpPr>
          <p:spPr>
            <a:xfrm>
              <a:off x="2802802" y="3178129"/>
              <a:ext cx="1106424" cy="1106424"/>
            </a:xfrm>
            <a:prstGeom prst="roundRect">
              <a:avLst/>
            </a:prstGeom>
            <a:solidFill>
              <a:schemeClr val="accent1">
                <a:lumMod val="5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AutoShape 117"/>
            <p:cNvSpPr>
              <a:spLocks/>
            </p:cNvSpPr>
            <p:nvPr/>
          </p:nvSpPr>
          <p:spPr bwMode="auto">
            <a:xfrm>
              <a:off x="3024883" y="3465491"/>
              <a:ext cx="679846" cy="561193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4811463" y="1685068"/>
            <a:ext cx="4061233" cy="407814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defRPr/>
            </a:pPr>
            <a:r>
              <a:rPr lang="zh-CN" altLang="en-US" sz="1100" dirty="0"/>
              <a:t>Teaching strategy refers to a set of specific ways or methods taken by teachers in the classroom to achieve the goal of the curriculum.</a:t>
            </a:r>
            <a:endParaRPr lang="en-GB" sz="1100" dirty="0"/>
          </a:p>
        </p:txBody>
      </p:sp>
      <p:sp>
        <p:nvSpPr>
          <p:cNvPr id="19" name="Rectangle 18"/>
          <p:cNvSpPr/>
          <p:nvPr/>
        </p:nvSpPr>
        <p:spPr>
          <a:xfrm>
            <a:off x="4811462" y="2775146"/>
            <a:ext cx="4180585" cy="238537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zh-CN" altLang="en-US" sz="1100" dirty="0"/>
              <a:t>Click here to enter a text description, the language to be concise, to focus on the theme.</a:t>
            </a:r>
          </a:p>
        </p:txBody>
      </p:sp>
    </p:spTree>
    <p:extLst>
      <p:ext uri="{BB962C8B-B14F-4D97-AF65-F5344CB8AC3E}">
        <p14:creationId xmlns:p14="http://schemas.microsoft.com/office/powerpoint/2010/main" val="178226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1" grpId="0"/>
      <p:bldP spid="16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834" y="-2"/>
            <a:ext cx="6388721" cy="728704"/>
          </a:xfrm>
        </p:spPr>
        <p:txBody>
          <a:bodyPr vert="horz" lIns="68589" tIns="34295" rIns="68589" bIns="34295" rtlCol="0" anchor="ctr"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Teaching method design.</a:t>
            </a:r>
            <a:endParaRPr lang="en-GB" sz="2400" b="1" dirty="0">
              <a:solidFill>
                <a:srgbClr val="435258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3" name="网chenying0907出品 52"/>
          <p:cNvSpPr txBox="1"/>
          <p:nvPr/>
        </p:nvSpPr>
        <p:spPr>
          <a:xfrm>
            <a:off x="3445401" y="537982"/>
            <a:ext cx="2305586" cy="25392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Exquisite design template.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4197196" y="813084"/>
            <a:ext cx="801997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5209268" y="3105347"/>
            <a:ext cx="383150" cy="383857"/>
            <a:chOff x="9145588" y="4435475"/>
            <a:chExt cx="464344" cy="465138"/>
          </a:xfrm>
          <a:solidFill>
            <a:schemeClr val="accent4"/>
          </a:solidFill>
        </p:grpSpPr>
        <p:sp>
          <p:nvSpPr>
            <p:cNvPr id="56" name="AutoShape 7"/>
            <p:cNvSpPr>
              <a:spLocks/>
            </p:cNvSpPr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57" name="AutoShape 8"/>
            <p:cNvSpPr>
              <a:spLocks/>
            </p:cNvSpPr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58" name="AutoShape 9"/>
            <p:cNvSpPr>
              <a:spLocks/>
            </p:cNvSpPr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59" name="AutoShape 10"/>
            <p:cNvSpPr>
              <a:spLocks/>
            </p:cNvSpPr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60" name="AutoShape 11"/>
            <p:cNvSpPr>
              <a:spLocks/>
            </p:cNvSpPr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61" name="AutoShape 12"/>
            <p:cNvSpPr>
              <a:spLocks/>
            </p:cNvSpPr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62" name="AutoShape 13"/>
            <p:cNvSpPr>
              <a:spLocks/>
            </p:cNvSpPr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63" name="AutoShape 14"/>
            <p:cNvSpPr>
              <a:spLocks/>
            </p:cNvSpPr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64" name="AutoShape 15"/>
            <p:cNvSpPr>
              <a:spLocks/>
            </p:cNvSpPr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209267" y="3992136"/>
            <a:ext cx="383806" cy="322938"/>
            <a:chOff x="5368132" y="2625725"/>
            <a:chExt cx="465138" cy="391319"/>
          </a:xfrm>
          <a:solidFill>
            <a:schemeClr val="accent5"/>
          </a:solidFill>
        </p:grpSpPr>
        <p:sp>
          <p:nvSpPr>
            <p:cNvPr id="66" name="AutoShape 120"/>
            <p:cNvSpPr>
              <a:spLocks/>
            </p:cNvSpPr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7" name="AutoShape 121"/>
            <p:cNvSpPr>
              <a:spLocks/>
            </p:cNvSpPr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8" name="AutoShape 122"/>
            <p:cNvSpPr>
              <a:spLocks/>
            </p:cNvSpPr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209268" y="2219213"/>
            <a:ext cx="383150" cy="383202"/>
            <a:chOff x="4439444" y="1652588"/>
            <a:chExt cx="464344" cy="464344"/>
          </a:xfrm>
          <a:solidFill>
            <a:schemeClr val="accent2"/>
          </a:solidFill>
        </p:grpSpPr>
        <p:sp>
          <p:nvSpPr>
            <p:cNvPr id="70" name="AutoShape 136"/>
            <p:cNvSpPr>
              <a:spLocks/>
            </p:cNvSpPr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71" name="AutoShape 137"/>
            <p:cNvSpPr>
              <a:spLocks/>
            </p:cNvSpPr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72" name="AutoShape 138"/>
            <p:cNvSpPr>
              <a:spLocks/>
            </p:cNvSpPr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85"/>
                  </a:cubicBezTo>
                  <a:lnTo>
                    <a:pt x="18720" y="20185"/>
                  </a:lnTo>
                  <a:cubicBezTo>
                    <a:pt x="18722" y="20959"/>
                    <a:pt x="19366" y="21600"/>
                    <a:pt x="20180" y="21600"/>
                  </a:cubicBezTo>
                  <a:cubicBezTo>
                    <a:pt x="20955" y="21600"/>
                    <a:pt x="21599" y="20956"/>
                    <a:pt x="21599" y="20180"/>
                  </a:cubicBezTo>
                  <a:cubicBezTo>
                    <a:pt x="21599" y="20185"/>
                    <a:pt x="21597" y="2018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209268" y="1415083"/>
            <a:ext cx="383150" cy="299356"/>
            <a:chOff x="2581275" y="1710532"/>
            <a:chExt cx="464344" cy="362744"/>
          </a:xfrm>
          <a:solidFill>
            <a:schemeClr val="accent1"/>
          </a:solidFill>
        </p:grpSpPr>
        <p:sp>
          <p:nvSpPr>
            <p:cNvPr id="74" name="AutoShape 140"/>
            <p:cNvSpPr>
              <a:spLocks/>
            </p:cNvSpPr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88" y="8008"/>
                    <a:pt x="2018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75" name="AutoShape 141"/>
            <p:cNvSpPr>
              <a:spLocks/>
            </p:cNvSpPr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76" name="AutoShape 142"/>
            <p:cNvSpPr>
              <a:spLocks/>
            </p:cNvSpPr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77" name="AutoShape 143"/>
            <p:cNvSpPr>
              <a:spLocks/>
            </p:cNvSpPr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78" name="AutoShape 144"/>
            <p:cNvSpPr>
              <a:spLocks/>
            </p:cNvSpPr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79" name="AutoShape 145"/>
            <p:cNvSpPr>
              <a:spLocks/>
            </p:cNvSpPr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0" name="AutoShape 146"/>
            <p:cNvSpPr>
              <a:spLocks/>
            </p:cNvSpPr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709823" y="1159174"/>
            <a:ext cx="3036361" cy="676756"/>
            <a:chOff x="1513650" y="1382143"/>
            <a:chExt cx="4047778" cy="902063"/>
          </a:xfrm>
        </p:grpSpPr>
        <p:sp>
          <p:nvSpPr>
            <p:cNvPr id="82" name="网chenying0907出品 81"/>
            <p:cNvSpPr txBox="1"/>
            <p:nvPr/>
          </p:nvSpPr>
          <p:spPr>
            <a:xfrm>
              <a:off x="1513650" y="1382143"/>
              <a:ext cx="1528358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accent1"/>
                  </a:solidFill>
                </a:rPr>
                <a:t>Teaching method one.</a:t>
              </a:r>
              <a:endParaRPr lang="en-GB" sz="1500" b="1" dirty="0">
                <a:solidFill>
                  <a:schemeClr val="accent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513650" y="1709867"/>
              <a:ext cx="4047778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709823" y="2061381"/>
            <a:ext cx="3036361" cy="629131"/>
            <a:chOff x="1513650" y="1445623"/>
            <a:chExt cx="4047778" cy="838583"/>
          </a:xfrm>
        </p:grpSpPr>
        <p:sp>
          <p:nvSpPr>
            <p:cNvPr id="85" name="网chenying0907出品 84"/>
            <p:cNvSpPr txBox="1"/>
            <p:nvPr/>
          </p:nvSpPr>
          <p:spPr>
            <a:xfrm>
              <a:off x="1513650" y="1445623"/>
              <a:ext cx="1528358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accent1"/>
                  </a:solidFill>
                </a:rPr>
                <a:t>Teaching method two.</a:t>
              </a:r>
              <a:endParaRPr lang="en-GB" altLang="zh-CN" sz="1500" b="1" dirty="0">
                <a:solidFill>
                  <a:schemeClr val="accent1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513650" y="1709867"/>
              <a:ext cx="4047778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709823" y="2955117"/>
            <a:ext cx="3036361" cy="638656"/>
            <a:chOff x="1513650" y="1432927"/>
            <a:chExt cx="4047778" cy="851279"/>
          </a:xfrm>
        </p:grpSpPr>
        <p:sp>
          <p:nvSpPr>
            <p:cNvPr id="88" name="网chenying0907出品 87"/>
            <p:cNvSpPr txBox="1"/>
            <p:nvPr/>
          </p:nvSpPr>
          <p:spPr>
            <a:xfrm>
              <a:off x="1513650" y="1432927"/>
              <a:ext cx="1528358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accent1"/>
                  </a:solidFill>
                </a:rPr>
                <a:t>Teaching method three.</a:t>
              </a:r>
              <a:endParaRPr lang="en-GB" altLang="zh-CN" sz="1500" b="1" dirty="0">
                <a:solidFill>
                  <a:schemeClr val="accent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513650" y="1709867"/>
              <a:ext cx="4047778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707911" y="3828749"/>
            <a:ext cx="3036361" cy="638656"/>
            <a:chOff x="1513650" y="1458319"/>
            <a:chExt cx="4047778" cy="851279"/>
          </a:xfrm>
        </p:grpSpPr>
        <p:sp>
          <p:nvSpPr>
            <p:cNvPr id="91" name="网chenying0907出品 90"/>
            <p:cNvSpPr txBox="1"/>
            <p:nvPr/>
          </p:nvSpPr>
          <p:spPr>
            <a:xfrm>
              <a:off x="1513650" y="1458319"/>
              <a:ext cx="1528358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accent1"/>
                  </a:solidFill>
                </a:rPr>
                <a:t>Teaching method four.</a:t>
              </a:r>
              <a:endParaRPr lang="en-GB" altLang="zh-CN" sz="1500" b="1" dirty="0">
                <a:solidFill>
                  <a:schemeClr val="accent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513650" y="1735259"/>
              <a:ext cx="4047778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1719" y="1360537"/>
            <a:ext cx="4488989" cy="3141688"/>
            <a:chOff x="668842" y="1813490"/>
            <a:chExt cx="5984280" cy="4187624"/>
          </a:xfrm>
        </p:grpSpPr>
        <p:sp>
          <p:nvSpPr>
            <p:cNvPr id="4" name="网chenying0907出品 7"/>
            <p:cNvSpPr>
              <a:spLocks/>
            </p:cNvSpPr>
            <p:nvPr/>
          </p:nvSpPr>
          <p:spPr bwMode="auto">
            <a:xfrm>
              <a:off x="1849614" y="1986095"/>
              <a:ext cx="4803508" cy="4015019"/>
            </a:xfrm>
            <a:custGeom>
              <a:avLst/>
              <a:gdLst>
                <a:gd name="T0" fmla="*/ 1924 w 2449"/>
                <a:gd name="T1" fmla="*/ 0 h 2047"/>
                <a:gd name="T2" fmla="*/ 1881 w 2449"/>
                <a:gd name="T3" fmla="*/ 0 h 2047"/>
                <a:gd name="T4" fmla="*/ 2362 w 2449"/>
                <a:gd name="T5" fmla="*/ 935 h 2047"/>
                <a:gd name="T6" fmla="*/ 1799 w 2449"/>
                <a:gd name="T7" fmla="*/ 935 h 2047"/>
                <a:gd name="T8" fmla="*/ 1238 w 2449"/>
                <a:gd name="T9" fmla="*/ 935 h 2047"/>
                <a:gd name="T10" fmla="*/ 968 w 2449"/>
                <a:gd name="T11" fmla="*/ 412 h 2047"/>
                <a:gd name="T12" fmla="*/ 447 w 2449"/>
                <a:gd name="T13" fmla="*/ 412 h 2047"/>
                <a:gd name="T14" fmla="*/ 563 w 2449"/>
                <a:gd name="T15" fmla="*/ 632 h 2047"/>
                <a:gd name="T16" fmla="*/ 518 w 2449"/>
                <a:gd name="T17" fmla="*/ 632 h 2047"/>
                <a:gd name="T18" fmla="*/ 677 w 2449"/>
                <a:gd name="T19" fmla="*/ 935 h 2047"/>
                <a:gd name="T20" fmla="*/ 0 w 2449"/>
                <a:gd name="T21" fmla="*/ 935 h 2047"/>
                <a:gd name="T22" fmla="*/ 0 w 2449"/>
                <a:gd name="T23" fmla="*/ 1025 h 2047"/>
                <a:gd name="T24" fmla="*/ 0 w 2449"/>
                <a:gd name="T25" fmla="*/ 1415 h 2047"/>
                <a:gd name="T26" fmla="*/ 563 w 2449"/>
                <a:gd name="T27" fmla="*/ 1415 h 2047"/>
                <a:gd name="T28" fmla="*/ 447 w 2449"/>
                <a:gd name="T29" fmla="*/ 1638 h 2047"/>
                <a:gd name="T30" fmla="*/ 1010 w 2449"/>
                <a:gd name="T31" fmla="*/ 1638 h 2047"/>
                <a:gd name="T32" fmla="*/ 901 w 2449"/>
                <a:gd name="T33" fmla="*/ 1849 h 2047"/>
                <a:gd name="T34" fmla="*/ 1465 w 2449"/>
                <a:gd name="T35" fmla="*/ 1849 h 2047"/>
                <a:gd name="T36" fmla="*/ 1361 w 2449"/>
                <a:gd name="T37" fmla="*/ 2047 h 2047"/>
                <a:gd name="T38" fmla="*/ 1924 w 2449"/>
                <a:gd name="T39" fmla="*/ 2047 h 2047"/>
                <a:gd name="T40" fmla="*/ 2449 w 2449"/>
                <a:gd name="T41" fmla="*/ 1025 h 2047"/>
                <a:gd name="T42" fmla="*/ 1924 w 2449"/>
                <a:gd name="T43" fmla="*/ 0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9" h="2047">
                  <a:moveTo>
                    <a:pt x="1924" y="0"/>
                  </a:moveTo>
                  <a:lnTo>
                    <a:pt x="1881" y="0"/>
                  </a:lnTo>
                  <a:lnTo>
                    <a:pt x="2362" y="935"/>
                  </a:lnTo>
                  <a:lnTo>
                    <a:pt x="1799" y="935"/>
                  </a:lnTo>
                  <a:lnTo>
                    <a:pt x="1238" y="935"/>
                  </a:lnTo>
                  <a:lnTo>
                    <a:pt x="968" y="412"/>
                  </a:lnTo>
                  <a:lnTo>
                    <a:pt x="447" y="412"/>
                  </a:lnTo>
                  <a:lnTo>
                    <a:pt x="563" y="632"/>
                  </a:lnTo>
                  <a:lnTo>
                    <a:pt x="518" y="632"/>
                  </a:lnTo>
                  <a:lnTo>
                    <a:pt x="677" y="935"/>
                  </a:lnTo>
                  <a:lnTo>
                    <a:pt x="0" y="935"/>
                  </a:lnTo>
                  <a:lnTo>
                    <a:pt x="0" y="1025"/>
                  </a:lnTo>
                  <a:lnTo>
                    <a:pt x="0" y="1415"/>
                  </a:lnTo>
                  <a:lnTo>
                    <a:pt x="563" y="1415"/>
                  </a:lnTo>
                  <a:lnTo>
                    <a:pt x="447" y="1638"/>
                  </a:lnTo>
                  <a:lnTo>
                    <a:pt x="1010" y="1638"/>
                  </a:lnTo>
                  <a:lnTo>
                    <a:pt x="901" y="1849"/>
                  </a:lnTo>
                  <a:lnTo>
                    <a:pt x="1465" y="1849"/>
                  </a:lnTo>
                  <a:lnTo>
                    <a:pt x="1361" y="2047"/>
                  </a:lnTo>
                  <a:lnTo>
                    <a:pt x="1924" y="2047"/>
                  </a:lnTo>
                  <a:lnTo>
                    <a:pt x="2449" y="1025"/>
                  </a:lnTo>
                  <a:lnTo>
                    <a:pt x="192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网chenying0907出品 8"/>
            <p:cNvSpPr>
              <a:spLocks/>
            </p:cNvSpPr>
            <p:nvPr/>
          </p:nvSpPr>
          <p:spPr bwMode="auto">
            <a:xfrm>
              <a:off x="1849614" y="1986095"/>
              <a:ext cx="4803508" cy="4015019"/>
            </a:xfrm>
            <a:custGeom>
              <a:avLst/>
              <a:gdLst>
                <a:gd name="T0" fmla="*/ 1924 w 2449"/>
                <a:gd name="T1" fmla="*/ 0 h 2047"/>
                <a:gd name="T2" fmla="*/ 1881 w 2449"/>
                <a:gd name="T3" fmla="*/ 0 h 2047"/>
                <a:gd name="T4" fmla="*/ 2362 w 2449"/>
                <a:gd name="T5" fmla="*/ 935 h 2047"/>
                <a:gd name="T6" fmla="*/ 1799 w 2449"/>
                <a:gd name="T7" fmla="*/ 935 h 2047"/>
                <a:gd name="T8" fmla="*/ 1238 w 2449"/>
                <a:gd name="T9" fmla="*/ 935 h 2047"/>
                <a:gd name="T10" fmla="*/ 968 w 2449"/>
                <a:gd name="T11" fmla="*/ 412 h 2047"/>
                <a:gd name="T12" fmla="*/ 447 w 2449"/>
                <a:gd name="T13" fmla="*/ 412 h 2047"/>
                <a:gd name="T14" fmla="*/ 563 w 2449"/>
                <a:gd name="T15" fmla="*/ 632 h 2047"/>
                <a:gd name="T16" fmla="*/ 518 w 2449"/>
                <a:gd name="T17" fmla="*/ 632 h 2047"/>
                <a:gd name="T18" fmla="*/ 677 w 2449"/>
                <a:gd name="T19" fmla="*/ 935 h 2047"/>
                <a:gd name="T20" fmla="*/ 0 w 2449"/>
                <a:gd name="T21" fmla="*/ 935 h 2047"/>
                <a:gd name="T22" fmla="*/ 0 w 2449"/>
                <a:gd name="T23" fmla="*/ 1025 h 2047"/>
                <a:gd name="T24" fmla="*/ 0 w 2449"/>
                <a:gd name="T25" fmla="*/ 1415 h 2047"/>
                <a:gd name="T26" fmla="*/ 563 w 2449"/>
                <a:gd name="T27" fmla="*/ 1415 h 2047"/>
                <a:gd name="T28" fmla="*/ 447 w 2449"/>
                <a:gd name="T29" fmla="*/ 1638 h 2047"/>
                <a:gd name="T30" fmla="*/ 1010 w 2449"/>
                <a:gd name="T31" fmla="*/ 1638 h 2047"/>
                <a:gd name="T32" fmla="*/ 901 w 2449"/>
                <a:gd name="T33" fmla="*/ 1849 h 2047"/>
                <a:gd name="T34" fmla="*/ 1465 w 2449"/>
                <a:gd name="T35" fmla="*/ 1849 h 2047"/>
                <a:gd name="T36" fmla="*/ 1361 w 2449"/>
                <a:gd name="T37" fmla="*/ 2047 h 2047"/>
                <a:gd name="T38" fmla="*/ 1924 w 2449"/>
                <a:gd name="T39" fmla="*/ 2047 h 2047"/>
                <a:gd name="T40" fmla="*/ 2449 w 2449"/>
                <a:gd name="T41" fmla="*/ 1025 h 2047"/>
                <a:gd name="T42" fmla="*/ 1924 w 2449"/>
                <a:gd name="T43" fmla="*/ 0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9" h="2047">
                  <a:moveTo>
                    <a:pt x="1924" y="0"/>
                  </a:moveTo>
                  <a:lnTo>
                    <a:pt x="1881" y="0"/>
                  </a:lnTo>
                  <a:lnTo>
                    <a:pt x="2362" y="935"/>
                  </a:lnTo>
                  <a:lnTo>
                    <a:pt x="1799" y="935"/>
                  </a:lnTo>
                  <a:lnTo>
                    <a:pt x="1238" y="935"/>
                  </a:lnTo>
                  <a:lnTo>
                    <a:pt x="968" y="412"/>
                  </a:lnTo>
                  <a:lnTo>
                    <a:pt x="447" y="412"/>
                  </a:lnTo>
                  <a:lnTo>
                    <a:pt x="563" y="632"/>
                  </a:lnTo>
                  <a:lnTo>
                    <a:pt x="518" y="632"/>
                  </a:lnTo>
                  <a:lnTo>
                    <a:pt x="677" y="935"/>
                  </a:lnTo>
                  <a:lnTo>
                    <a:pt x="0" y="935"/>
                  </a:lnTo>
                  <a:lnTo>
                    <a:pt x="0" y="1025"/>
                  </a:lnTo>
                  <a:lnTo>
                    <a:pt x="0" y="1415"/>
                  </a:lnTo>
                  <a:lnTo>
                    <a:pt x="563" y="1415"/>
                  </a:lnTo>
                  <a:lnTo>
                    <a:pt x="447" y="1638"/>
                  </a:lnTo>
                  <a:lnTo>
                    <a:pt x="1010" y="1638"/>
                  </a:lnTo>
                  <a:lnTo>
                    <a:pt x="901" y="1849"/>
                  </a:lnTo>
                  <a:lnTo>
                    <a:pt x="1465" y="1849"/>
                  </a:lnTo>
                  <a:lnTo>
                    <a:pt x="1361" y="2047"/>
                  </a:lnTo>
                  <a:lnTo>
                    <a:pt x="1924" y="2047"/>
                  </a:lnTo>
                  <a:lnTo>
                    <a:pt x="2449" y="1025"/>
                  </a:lnTo>
                  <a:lnTo>
                    <a:pt x="19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网chenying0907出品 9"/>
            <p:cNvSpPr>
              <a:spLocks/>
            </p:cNvSpPr>
            <p:nvPr/>
          </p:nvSpPr>
          <p:spPr bwMode="auto">
            <a:xfrm>
              <a:off x="4346497" y="1813490"/>
              <a:ext cx="2135982" cy="2006529"/>
            </a:xfrm>
            <a:custGeom>
              <a:avLst/>
              <a:gdLst>
                <a:gd name="T0" fmla="*/ 0 w 1089"/>
                <a:gd name="T1" fmla="*/ 0 h 1023"/>
                <a:gd name="T2" fmla="*/ 561 w 1089"/>
                <a:gd name="T3" fmla="*/ 0 h 1023"/>
                <a:gd name="T4" fmla="*/ 1089 w 1089"/>
                <a:gd name="T5" fmla="*/ 1023 h 1023"/>
                <a:gd name="T6" fmla="*/ 526 w 1089"/>
                <a:gd name="T7" fmla="*/ 1023 h 1023"/>
                <a:gd name="T8" fmla="*/ 0 w 1089"/>
                <a:gd name="T9" fmla="*/ 0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1023">
                  <a:moveTo>
                    <a:pt x="0" y="0"/>
                  </a:moveTo>
                  <a:lnTo>
                    <a:pt x="561" y="0"/>
                  </a:lnTo>
                  <a:lnTo>
                    <a:pt x="1089" y="1023"/>
                  </a:lnTo>
                  <a:lnTo>
                    <a:pt x="526" y="1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网chenying0907出品 10"/>
            <p:cNvSpPr>
              <a:spLocks/>
            </p:cNvSpPr>
            <p:nvPr/>
          </p:nvSpPr>
          <p:spPr bwMode="auto">
            <a:xfrm>
              <a:off x="4346497" y="1813490"/>
              <a:ext cx="2135982" cy="2006529"/>
            </a:xfrm>
            <a:custGeom>
              <a:avLst/>
              <a:gdLst>
                <a:gd name="T0" fmla="*/ 0 w 1089"/>
                <a:gd name="T1" fmla="*/ 0 h 1023"/>
                <a:gd name="T2" fmla="*/ 561 w 1089"/>
                <a:gd name="T3" fmla="*/ 0 h 1023"/>
                <a:gd name="T4" fmla="*/ 1089 w 1089"/>
                <a:gd name="T5" fmla="*/ 1023 h 1023"/>
                <a:gd name="T6" fmla="*/ 526 w 1089"/>
                <a:gd name="T7" fmla="*/ 1023 h 1023"/>
                <a:gd name="T8" fmla="*/ 0 w 1089"/>
                <a:gd name="T9" fmla="*/ 0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1023">
                  <a:moveTo>
                    <a:pt x="0" y="0"/>
                  </a:moveTo>
                  <a:lnTo>
                    <a:pt x="561" y="0"/>
                  </a:lnTo>
                  <a:lnTo>
                    <a:pt x="1089" y="1023"/>
                  </a:lnTo>
                  <a:lnTo>
                    <a:pt x="526" y="10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网chenying0907出品 11"/>
            <p:cNvSpPr>
              <a:spLocks/>
            </p:cNvSpPr>
            <p:nvPr/>
          </p:nvSpPr>
          <p:spPr bwMode="auto">
            <a:xfrm>
              <a:off x="4346497" y="3820019"/>
              <a:ext cx="2135982" cy="2010452"/>
            </a:xfrm>
            <a:custGeom>
              <a:avLst/>
              <a:gdLst>
                <a:gd name="T0" fmla="*/ 0 w 1089"/>
                <a:gd name="T1" fmla="*/ 1025 h 1025"/>
                <a:gd name="T2" fmla="*/ 561 w 1089"/>
                <a:gd name="T3" fmla="*/ 1025 h 1025"/>
                <a:gd name="T4" fmla="*/ 1089 w 1089"/>
                <a:gd name="T5" fmla="*/ 0 h 1025"/>
                <a:gd name="T6" fmla="*/ 526 w 1089"/>
                <a:gd name="T7" fmla="*/ 0 h 1025"/>
                <a:gd name="T8" fmla="*/ 0 w 1089"/>
                <a:gd name="T9" fmla="*/ 1025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1025">
                  <a:moveTo>
                    <a:pt x="0" y="1025"/>
                  </a:moveTo>
                  <a:lnTo>
                    <a:pt x="561" y="1025"/>
                  </a:lnTo>
                  <a:lnTo>
                    <a:pt x="1089" y="0"/>
                  </a:lnTo>
                  <a:lnTo>
                    <a:pt x="526" y="0"/>
                  </a:lnTo>
                  <a:lnTo>
                    <a:pt x="0" y="10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网chenying0907出品 12"/>
            <p:cNvSpPr>
              <a:spLocks/>
            </p:cNvSpPr>
            <p:nvPr/>
          </p:nvSpPr>
          <p:spPr bwMode="auto">
            <a:xfrm>
              <a:off x="3446207" y="2207735"/>
              <a:ext cx="1931995" cy="1612284"/>
            </a:xfrm>
            <a:custGeom>
              <a:avLst/>
              <a:gdLst>
                <a:gd name="T0" fmla="*/ 0 w 985"/>
                <a:gd name="T1" fmla="*/ 0 h 822"/>
                <a:gd name="T2" fmla="*/ 561 w 985"/>
                <a:gd name="T3" fmla="*/ 0 h 822"/>
                <a:gd name="T4" fmla="*/ 985 w 985"/>
                <a:gd name="T5" fmla="*/ 822 h 822"/>
                <a:gd name="T6" fmla="*/ 424 w 985"/>
                <a:gd name="T7" fmla="*/ 822 h 822"/>
                <a:gd name="T8" fmla="*/ 0 w 985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5" h="822">
                  <a:moveTo>
                    <a:pt x="0" y="0"/>
                  </a:moveTo>
                  <a:lnTo>
                    <a:pt x="561" y="0"/>
                  </a:lnTo>
                  <a:lnTo>
                    <a:pt x="985" y="822"/>
                  </a:lnTo>
                  <a:lnTo>
                    <a:pt x="424" y="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网chenying0907出品 13"/>
            <p:cNvSpPr>
              <a:spLocks/>
            </p:cNvSpPr>
            <p:nvPr/>
          </p:nvSpPr>
          <p:spPr bwMode="auto">
            <a:xfrm>
              <a:off x="3446207" y="2207735"/>
              <a:ext cx="1931995" cy="1612284"/>
            </a:xfrm>
            <a:custGeom>
              <a:avLst/>
              <a:gdLst>
                <a:gd name="T0" fmla="*/ 0 w 985"/>
                <a:gd name="T1" fmla="*/ 0 h 822"/>
                <a:gd name="T2" fmla="*/ 561 w 985"/>
                <a:gd name="T3" fmla="*/ 0 h 822"/>
                <a:gd name="T4" fmla="*/ 985 w 985"/>
                <a:gd name="T5" fmla="*/ 822 h 822"/>
                <a:gd name="T6" fmla="*/ 424 w 985"/>
                <a:gd name="T7" fmla="*/ 822 h 822"/>
                <a:gd name="T8" fmla="*/ 0 w 985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5" h="822">
                  <a:moveTo>
                    <a:pt x="0" y="0"/>
                  </a:moveTo>
                  <a:lnTo>
                    <a:pt x="561" y="0"/>
                  </a:lnTo>
                  <a:lnTo>
                    <a:pt x="985" y="822"/>
                  </a:lnTo>
                  <a:lnTo>
                    <a:pt x="424" y="8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网chenying0907出品 14"/>
            <p:cNvSpPr>
              <a:spLocks/>
            </p:cNvSpPr>
            <p:nvPr/>
          </p:nvSpPr>
          <p:spPr bwMode="auto">
            <a:xfrm>
              <a:off x="3446207" y="3820019"/>
              <a:ext cx="1931995" cy="1616207"/>
            </a:xfrm>
            <a:custGeom>
              <a:avLst/>
              <a:gdLst>
                <a:gd name="T0" fmla="*/ 0 w 985"/>
                <a:gd name="T1" fmla="*/ 824 h 824"/>
                <a:gd name="T2" fmla="*/ 561 w 985"/>
                <a:gd name="T3" fmla="*/ 824 h 824"/>
                <a:gd name="T4" fmla="*/ 985 w 985"/>
                <a:gd name="T5" fmla="*/ 0 h 824"/>
                <a:gd name="T6" fmla="*/ 424 w 985"/>
                <a:gd name="T7" fmla="*/ 0 h 824"/>
                <a:gd name="T8" fmla="*/ 0 w 985"/>
                <a:gd name="T9" fmla="*/ 824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5" h="824">
                  <a:moveTo>
                    <a:pt x="0" y="824"/>
                  </a:moveTo>
                  <a:lnTo>
                    <a:pt x="561" y="824"/>
                  </a:lnTo>
                  <a:lnTo>
                    <a:pt x="985" y="0"/>
                  </a:lnTo>
                  <a:lnTo>
                    <a:pt x="424" y="0"/>
                  </a:lnTo>
                  <a:lnTo>
                    <a:pt x="0" y="82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网chenying0907出品 15"/>
            <p:cNvSpPr>
              <a:spLocks/>
            </p:cNvSpPr>
            <p:nvPr/>
          </p:nvSpPr>
          <p:spPr bwMode="auto">
            <a:xfrm>
              <a:off x="2553763" y="2617671"/>
              <a:ext cx="1724085" cy="1202348"/>
            </a:xfrm>
            <a:custGeom>
              <a:avLst/>
              <a:gdLst>
                <a:gd name="T0" fmla="*/ 0 w 879"/>
                <a:gd name="T1" fmla="*/ 0 h 613"/>
                <a:gd name="T2" fmla="*/ 564 w 879"/>
                <a:gd name="T3" fmla="*/ 0 h 613"/>
                <a:gd name="T4" fmla="*/ 879 w 879"/>
                <a:gd name="T5" fmla="*/ 613 h 613"/>
                <a:gd name="T6" fmla="*/ 318 w 879"/>
                <a:gd name="T7" fmla="*/ 613 h 613"/>
                <a:gd name="T8" fmla="*/ 0 w 879"/>
                <a:gd name="T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613">
                  <a:moveTo>
                    <a:pt x="0" y="0"/>
                  </a:moveTo>
                  <a:lnTo>
                    <a:pt x="564" y="0"/>
                  </a:lnTo>
                  <a:lnTo>
                    <a:pt x="879" y="613"/>
                  </a:lnTo>
                  <a:lnTo>
                    <a:pt x="318" y="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网chenying0907出品 16"/>
            <p:cNvSpPr>
              <a:spLocks/>
            </p:cNvSpPr>
            <p:nvPr/>
          </p:nvSpPr>
          <p:spPr bwMode="auto">
            <a:xfrm>
              <a:off x="2553763" y="3820019"/>
              <a:ext cx="1724085" cy="1206271"/>
            </a:xfrm>
            <a:custGeom>
              <a:avLst/>
              <a:gdLst>
                <a:gd name="T0" fmla="*/ 0 w 879"/>
                <a:gd name="T1" fmla="*/ 615 h 615"/>
                <a:gd name="T2" fmla="*/ 564 w 879"/>
                <a:gd name="T3" fmla="*/ 615 h 615"/>
                <a:gd name="T4" fmla="*/ 879 w 879"/>
                <a:gd name="T5" fmla="*/ 0 h 615"/>
                <a:gd name="T6" fmla="*/ 318 w 879"/>
                <a:gd name="T7" fmla="*/ 0 h 615"/>
                <a:gd name="T8" fmla="*/ 0 w 879"/>
                <a:gd name="T9" fmla="*/ 61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615">
                  <a:moveTo>
                    <a:pt x="0" y="615"/>
                  </a:moveTo>
                  <a:lnTo>
                    <a:pt x="564" y="615"/>
                  </a:lnTo>
                  <a:lnTo>
                    <a:pt x="879" y="0"/>
                  </a:lnTo>
                  <a:lnTo>
                    <a:pt x="318" y="0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网chenying0907出品 17"/>
            <p:cNvSpPr>
              <a:spLocks/>
            </p:cNvSpPr>
            <p:nvPr/>
          </p:nvSpPr>
          <p:spPr bwMode="auto">
            <a:xfrm>
              <a:off x="1677010" y="3053105"/>
              <a:ext cx="1500484" cy="766914"/>
            </a:xfrm>
            <a:custGeom>
              <a:avLst/>
              <a:gdLst>
                <a:gd name="T0" fmla="*/ 0 w 765"/>
                <a:gd name="T1" fmla="*/ 0 h 391"/>
                <a:gd name="T2" fmla="*/ 561 w 765"/>
                <a:gd name="T3" fmla="*/ 0 h 391"/>
                <a:gd name="T4" fmla="*/ 765 w 765"/>
                <a:gd name="T5" fmla="*/ 391 h 391"/>
                <a:gd name="T6" fmla="*/ 0 w 765"/>
                <a:gd name="T7" fmla="*/ 391 h 391"/>
                <a:gd name="T8" fmla="*/ 0 w 765"/>
                <a:gd name="T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391">
                  <a:moveTo>
                    <a:pt x="0" y="0"/>
                  </a:moveTo>
                  <a:lnTo>
                    <a:pt x="561" y="0"/>
                  </a:lnTo>
                  <a:lnTo>
                    <a:pt x="765" y="391"/>
                  </a:lnTo>
                  <a:lnTo>
                    <a:pt x="0" y="3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网chenying0907出品 18"/>
            <p:cNvSpPr>
              <a:spLocks/>
            </p:cNvSpPr>
            <p:nvPr/>
          </p:nvSpPr>
          <p:spPr bwMode="auto">
            <a:xfrm>
              <a:off x="1677010" y="3053105"/>
              <a:ext cx="1500484" cy="766914"/>
            </a:xfrm>
            <a:custGeom>
              <a:avLst/>
              <a:gdLst>
                <a:gd name="T0" fmla="*/ 0 w 765"/>
                <a:gd name="T1" fmla="*/ 0 h 391"/>
                <a:gd name="T2" fmla="*/ 561 w 765"/>
                <a:gd name="T3" fmla="*/ 0 h 391"/>
                <a:gd name="T4" fmla="*/ 765 w 765"/>
                <a:gd name="T5" fmla="*/ 391 h 391"/>
                <a:gd name="T6" fmla="*/ 0 w 765"/>
                <a:gd name="T7" fmla="*/ 391 h 391"/>
                <a:gd name="T8" fmla="*/ 0 w 765"/>
                <a:gd name="T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391">
                  <a:moveTo>
                    <a:pt x="0" y="0"/>
                  </a:moveTo>
                  <a:lnTo>
                    <a:pt x="561" y="0"/>
                  </a:lnTo>
                  <a:lnTo>
                    <a:pt x="765" y="391"/>
                  </a:lnTo>
                  <a:lnTo>
                    <a:pt x="0" y="39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网chenying0907出品 19"/>
            <p:cNvSpPr>
              <a:spLocks/>
            </p:cNvSpPr>
            <p:nvPr/>
          </p:nvSpPr>
          <p:spPr bwMode="auto">
            <a:xfrm>
              <a:off x="1677010" y="3820019"/>
              <a:ext cx="1500484" cy="770837"/>
            </a:xfrm>
            <a:custGeom>
              <a:avLst/>
              <a:gdLst>
                <a:gd name="T0" fmla="*/ 0 w 765"/>
                <a:gd name="T1" fmla="*/ 393 h 393"/>
                <a:gd name="T2" fmla="*/ 561 w 765"/>
                <a:gd name="T3" fmla="*/ 393 h 393"/>
                <a:gd name="T4" fmla="*/ 765 w 765"/>
                <a:gd name="T5" fmla="*/ 0 h 393"/>
                <a:gd name="T6" fmla="*/ 0 w 765"/>
                <a:gd name="T7" fmla="*/ 0 h 393"/>
                <a:gd name="T8" fmla="*/ 0 w 765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393">
                  <a:moveTo>
                    <a:pt x="0" y="393"/>
                  </a:moveTo>
                  <a:lnTo>
                    <a:pt x="561" y="393"/>
                  </a:lnTo>
                  <a:lnTo>
                    <a:pt x="765" y="0"/>
                  </a:lnTo>
                  <a:lnTo>
                    <a:pt x="0" y="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668842" y="3053105"/>
              <a:ext cx="1008168" cy="15377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网chenying0907出品 92"/>
            <p:cNvSpPr txBox="1"/>
            <p:nvPr/>
          </p:nvSpPr>
          <p:spPr>
            <a:xfrm>
              <a:off x="4718213" y="1818852"/>
              <a:ext cx="776147" cy="676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>
                  <a:solidFill>
                    <a:schemeClr val="bg2"/>
                  </a:solidFill>
                  <a:latin typeface="+mj-lt"/>
                </a:rPr>
                <a:t>01</a:t>
              </a:r>
              <a:endParaRPr lang="en-GB" sz="27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94" name="网chenying0907出品 93"/>
            <p:cNvSpPr txBox="1"/>
            <p:nvPr/>
          </p:nvSpPr>
          <p:spPr>
            <a:xfrm>
              <a:off x="3788747" y="2193641"/>
              <a:ext cx="776147" cy="676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>
                  <a:solidFill>
                    <a:schemeClr val="bg2"/>
                  </a:solidFill>
                  <a:latin typeface="+mj-lt"/>
                </a:rPr>
                <a:t>02</a:t>
              </a:r>
              <a:endParaRPr lang="en-GB" sz="27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95" name="网chenying0907出品 94"/>
            <p:cNvSpPr txBox="1"/>
            <p:nvPr/>
          </p:nvSpPr>
          <p:spPr>
            <a:xfrm>
              <a:off x="2913568" y="2608800"/>
              <a:ext cx="776147" cy="676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>
                  <a:solidFill>
                    <a:schemeClr val="bg2"/>
                  </a:solidFill>
                  <a:latin typeface="+mj-lt"/>
                </a:rPr>
                <a:t>03</a:t>
              </a:r>
              <a:endParaRPr lang="en-GB" sz="27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96" name="网chenying0907出品 95"/>
            <p:cNvSpPr txBox="1"/>
            <p:nvPr/>
          </p:nvSpPr>
          <p:spPr>
            <a:xfrm>
              <a:off x="1942808" y="3054183"/>
              <a:ext cx="776147" cy="676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>
                  <a:solidFill>
                    <a:schemeClr val="bg2"/>
                  </a:solidFill>
                  <a:latin typeface="+mj-lt"/>
                </a:rPr>
                <a:t>04</a:t>
              </a:r>
              <a:endParaRPr lang="en-GB" sz="2700" b="1" dirty="0">
                <a:solidFill>
                  <a:schemeClr val="bg2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027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434" y="-2"/>
            <a:ext cx="6388721" cy="728704"/>
          </a:xfrm>
        </p:spPr>
        <p:txBody>
          <a:bodyPr vert="horz" lIns="68589" tIns="34295" rIns="68589" bIns="34295" rtlCol="0" anchor="ctr"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Teaching methods and resources.</a:t>
            </a:r>
            <a:endParaRPr lang="en-GB" sz="2400" b="1" dirty="0">
              <a:solidFill>
                <a:srgbClr val="435258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2" name="网chenying0907出品 41"/>
          <p:cNvSpPr txBox="1"/>
          <p:nvPr/>
        </p:nvSpPr>
        <p:spPr>
          <a:xfrm>
            <a:off x="3420001" y="537982"/>
            <a:ext cx="2305586" cy="25392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Exquisite design template.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4171796" y="813084"/>
            <a:ext cx="801997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4142986" y="995818"/>
            <a:ext cx="883888" cy="4146695"/>
            <a:chOff x="5523021" y="1327348"/>
            <a:chExt cx="1178313" cy="5527220"/>
          </a:xfrm>
        </p:grpSpPr>
        <p:sp>
          <p:nvSpPr>
            <p:cNvPr id="4" name="网chenying0907出品 48"/>
            <p:cNvSpPr/>
            <p:nvPr/>
          </p:nvSpPr>
          <p:spPr>
            <a:xfrm>
              <a:off x="5523021" y="2100750"/>
              <a:ext cx="1178313" cy="1178313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5" name="网chenying0907出品 49"/>
            <p:cNvSpPr/>
            <p:nvPr/>
          </p:nvSpPr>
          <p:spPr>
            <a:xfrm>
              <a:off x="5620051" y="2197780"/>
              <a:ext cx="981927" cy="98192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6" name="网chenying0907出品 50"/>
            <p:cNvSpPr/>
            <p:nvPr/>
          </p:nvSpPr>
          <p:spPr>
            <a:xfrm>
              <a:off x="5681422" y="2257735"/>
              <a:ext cx="859186" cy="85918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7" name="网chenying0907出品 51"/>
            <p:cNvSpPr/>
            <p:nvPr/>
          </p:nvSpPr>
          <p:spPr>
            <a:xfrm>
              <a:off x="6100492" y="3279063"/>
              <a:ext cx="66625" cy="3575505"/>
            </a:xfrm>
            <a:prstGeom prst="rect">
              <a:avLst/>
            </a:prstGeom>
            <a:solidFill>
              <a:schemeClr val="accent4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4BACC6">
                    <a:lumMod val="75000"/>
                  </a:srgbClr>
                </a:solidFill>
                <a:latin typeface="Calibri"/>
                <a:ea typeface="宋体"/>
              </a:endParaRPr>
            </a:p>
          </p:txBody>
        </p:sp>
        <p:sp>
          <p:nvSpPr>
            <p:cNvPr id="8" name="网chenying0907出品 52"/>
            <p:cNvSpPr/>
            <p:nvPr/>
          </p:nvSpPr>
          <p:spPr>
            <a:xfrm>
              <a:off x="6113022" y="1895329"/>
              <a:ext cx="41563" cy="227602"/>
            </a:xfrm>
            <a:prstGeom prst="rect">
              <a:avLst/>
            </a:prstGeom>
            <a:solidFill>
              <a:schemeClr val="accent4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4BACC6">
                    <a:lumMod val="75000"/>
                  </a:srgbClr>
                </a:solidFill>
                <a:latin typeface="Calibri"/>
                <a:ea typeface="宋体"/>
              </a:endParaRPr>
            </a:p>
          </p:txBody>
        </p:sp>
        <p:sp>
          <p:nvSpPr>
            <p:cNvPr id="9" name="网chenying0907出品 53"/>
            <p:cNvSpPr/>
            <p:nvPr/>
          </p:nvSpPr>
          <p:spPr>
            <a:xfrm>
              <a:off x="5936838" y="1566532"/>
              <a:ext cx="392771" cy="392771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6" name="网chenying0907出品 35"/>
            <p:cNvSpPr txBox="1"/>
            <p:nvPr/>
          </p:nvSpPr>
          <p:spPr>
            <a:xfrm>
              <a:off x="5947359" y="1327348"/>
              <a:ext cx="383094" cy="711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微软雅黑" pitchFamily="34" charset="-122"/>
                </a:rPr>
                <a:t>3</a:t>
              </a:r>
              <a:endParaRPr lang="zh-CN" altLang="en-US" sz="2400" b="1" kern="0" dirty="0">
                <a:solidFill>
                  <a:sysClr val="window" lastClr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微软雅黑" pitchFamily="34" charset="-122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878445" y="2463898"/>
              <a:ext cx="465138" cy="435769"/>
              <a:chOff x="5368132" y="3540125"/>
              <a:chExt cx="465138" cy="435769"/>
            </a:xfrm>
            <a:solidFill>
              <a:schemeClr val="accent4"/>
            </a:solidFill>
          </p:grpSpPr>
          <p:sp>
            <p:nvSpPr>
              <p:cNvPr id="45" name="AutoShape 110"/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6" name="AutoShape 111"/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4904983" y="1958612"/>
            <a:ext cx="1170815" cy="3186476"/>
            <a:chOff x="6538842" y="2610676"/>
            <a:chExt cx="1560816" cy="4247324"/>
          </a:xfrm>
        </p:grpSpPr>
        <p:sp>
          <p:nvSpPr>
            <p:cNvPr id="20" name="网chenying0907出品 64"/>
            <p:cNvSpPr/>
            <p:nvPr/>
          </p:nvSpPr>
          <p:spPr>
            <a:xfrm>
              <a:off x="6538843" y="3562698"/>
              <a:ext cx="74260" cy="3295302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3" name="网chenying0907出品 57"/>
            <p:cNvSpPr/>
            <p:nvPr/>
          </p:nvSpPr>
          <p:spPr>
            <a:xfrm>
              <a:off x="7706887" y="2819247"/>
              <a:ext cx="392771" cy="392771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6" name="网chenying0907出品 60"/>
            <p:cNvSpPr/>
            <p:nvPr/>
          </p:nvSpPr>
          <p:spPr>
            <a:xfrm>
              <a:off x="6538842" y="2973542"/>
              <a:ext cx="1178313" cy="1178313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7" name="网chenying0907出品 61"/>
            <p:cNvSpPr/>
            <p:nvPr/>
          </p:nvSpPr>
          <p:spPr>
            <a:xfrm>
              <a:off x="6635872" y="3070572"/>
              <a:ext cx="981927" cy="981927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8" name="网chenying0907出品 62"/>
            <p:cNvSpPr/>
            <p:nvPr/>
          </p:nvSpPr>
          <p:spPr>
            <a:xfrm>
              <a:off x="6697243" y="3130526"/>
              <a:ext cx="859186" cy="85918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9" name="网chenying0907出品 63"/>
            <p:cNvSpPr/>
            <p:nvPr/>
          </p:nvSpPr>
          <p:spPr>
            <a:xfrm rot="3600000">
              <a:off x="7660473" y="3036319"/>
              <a:ext cx="41563" cy="227602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7" name="网chenying0907出品 36"/>
            <p:cNvSpPr txBox="1"/>
            <p:nvPr/>
          </p:nvSpPr>
          <p:spPr>
            <a:xfrm>
              <a:off x="7706887" y="2610676"/>
              <a:ext cx="383094" cy="711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微软雅黑" pitchFamily="34" charset="-122"/>
                </a:rPr>
                <a:t>4</a:t>
              </a:r>
              <a:endParaRPr lang="zh-CN" altLang="en-US" sz="2400" b="1" kern="0" dirty="0">
                <a:solidFill>
                  <a:sysClr val="window" lastClr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微软雅黑" pitchFamily="34" charset="-122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6968454" y="3333851"/>
              <a:ext cx="319088" cy="465138"/>
              <a:chOff x="3582988" y="3510757"/>
              <a:chExt cx="319088" cy="465138"/>
            </a:xfrm>
            <a:solidFill>
              <a:schemeClr val="accent5"/>
            </a:solidFill>
          </p:grpSpPr>
          <p:sp>
            <p:nvSpPr>
              <p:cNvPr id="48" name="AutoShape 113"/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8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49" name="AutoShape 114"/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2620734" y="3194030"/>
            <a:ext cx="1298663" cy="1948681"/>
            <a:chOff x="3493705" y="4257392"/>
            <a:chExt cx="1731250" cy="2597440"/>
          </a:xfrm>
        </p:grpSpPr>
        <p:sp>
          <p:nvSpPr>
            <p:cNvPr id="29" name="网chenying0907出品 73"/>
            <p:cNvSpPr/>
            <p:nvPr/>
          </p:nvSpPr>
          <p:spPr>
            <a:xfrm>
              <a:off x="5149532" y="4877051"/>
              <a:ext cx="74260" cy="1977781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5" name="网chenying0907出品 69"/>
            <p:cNvSpPr/>
            <p:nvPr/>
          </p:nvSpPr>
          <p:spPr>
            <a:xfrm>
              <a:off x="4046642" y="4257392"/>
              <a:ext cx="1178313" cy="117831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6" name="网chenying0907出品 70"/>
            <p:cNvSpPr/>
            <p:nvPr/>
          </p:nvSpPr>
          <p:spPr>
            <a:xfrm>
              <a:off x="4143672" y="4354422"/>
              <a:ext cx="981927" cy="981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7" name="网chenying0907出品 71"/>
            <p:cNvSpPr/>
            <p:nvPr/>
          </p:nvSpPr>
          <p:spPr>
            <a:xfrm>
              <a:off x="4205043" y="4414377"/>
              <a:ext cx="859186" cy="85918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1" name="网chenying0907出品 75"/>
            <p:cNvSpPr/>
            <p:nvPr/>
          </p:nvSpPr>
          <p:spPr>
            <a:xfrm rot="16200000">
              <a:off x="3934227" y="4742205"/>
              <a:ext cx="41563" cy="22760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3" name="网chenying0907出品 77"/>
            <p:cNvSpPr/>
            <p:nvPr/>
          </p:nvSpPr>
          <p:spPr>
            <a:xfrm>
              <a:off x="3493705" y="4638839"/>
              <a:ext cx="392771" cy="392771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4" name="网chenying0907出品 33"/>
            <p:cNvSpPr txBox="1"/>
            <p:nvPr/>
          </p:nvSpPr>
          <p:spPr>
            <a:xfrm>
              <a:off x="3503383" y="4431254"/>
              <a:ext cx="383093" cy="711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微软雅黑" pitchFamily="34" charset="-122"/>
                </a:rPr>
                <a:t>1</a:t>
              </a:r>
              <a:endParaRPr lang="zh-CN" altLang="en-US" sz="2400" b="1" kern="0" dirty="0">
                <a:solidFill>
                  <a:sysClr val="window" lastClr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微软雅黑" pitchFamily="34" charset="-122"/>
              </a:endParaRPr>
            </a:p>
          </p:txBody>
        </p:sp>
        <p:sp>
          <p:nvSpPr>
            <p:cNvPr id="50" name="AutoShape 117"/>
            <p:cNvSpPr>
              <a:spLocks/>
            </p:cNvSpPr>
            <p:nvPr/>
          </p:nvSpPr>
          <p:spPr bwMode="auto">
            <a:xfrm>
              <a:off x="4402463" y="4704613"/>
              <a:ext cx="464344" cy="348456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101230" y="1992742"/>
            <a:ext cx="1186867" cy="3149771"/>
            <a:chOff x="4134255" y="2656169"/>
            <a:chExt cx="1582214" cy="4198399"/>
          </a:xfrm>
        </p:grpSpPr>
        <p:sp>
          <p:nvSpPr>
            <p:cNvPr id="28" name="网chenying0907出品 72"/>
            <p:cNvSpPr/>
            <p:nvPr/>
          </p:nvSpPr>
          <p:spPr>
            <a:xfrm>
              <a:off x="5642209" y="3559266"/>
              <a:ext cx="74260" cy="3295302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2" name="网chenying0907出品 66"/>
            <p:cNvSpPr/>
            <p:nvPr/>
          </p:nvSpPr>
          <p:spPr>
            <a:xfrm>
              <a:off x="4527026" y="3001678"/>
              <a:ext cx="1178313" cy="117831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3" name="网chenying0907出品 67"/>
            <p:cNvSpPr/>
            <p:nvPr/>
          </p:nvSpPr>
          <p:spPr>
            <a:xfrm>
              <a:off x="4624056" y="3098708"/>
              <a:ext cx="981927" cy="981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4" name="网chenying0907出品 68"/>
            <p:cNvSpPr/>
            <p:nvPr/>
          </p:nvSpPr>
          <p:spPr>
            <a:xfrm>
              <a:off x="4685427" y="3158662"/>
              <a:ext cx="859186" cy="85918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0" name="网chenying0907出品 74"/>
            <p:cNvSpPr/>
            <p:nvPr/>
          </p:nvSpPr>
          <p:spPr>
            <a:xfrm rot="18000000" flipV="1">
              <a:off x="4555701" y="3090366"/>
              <a:ext cx="41563" cy="227602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2" name="网chenying0907出品 76"/>
            <p:cNvSpPr/>
            <p:nvPr/>
          </p:nvSpPr>
          <p:spPr>
            <a:xfrm>
              <a:off x="4134255" y="2860383"/>
              <a:ext cx="392771" cy="392771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5" name="网chenying0907出品 34"/>
            <p:cNvSpPr txBox="1"/>
            <p:nvPr/>
          </p:nvSpPr>
          <p:spPr>
            <a:xfrm>
              <a:off x="4136143" y="2656169"/>
              <a:ext cx="383093" cy="711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微软雅黑" pitchFamily="34" charset="-122"/>
                </a:rPr>
                <a:t>2</a:t>
              </a:r>
              <a:endParaRPr lang="zh-CN" altLang="en-US" sz="2400" b="1" kern="0" dirty="0">
                <a:solidFill>
                  <a:sysClr val="window" lastClr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微软雅黑" pitchFamily="34" charset="-122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4883110" y="3360033"/>
              <a:ext cx="464344" cy="464344"/>
              <a:chOff x="4439444" y="2582069"/>
              <a:chExt cx="464344" cy="464344"/>
            </a:xfrm>
            <a:solidFill>
              <a:schemeClr val="accent2"/>
            </a:solidFill>
          </p:grpSpPr>
          <p:sp>
            <p:nvSpPr>
              <p:cNvPr id="52" name="AutoShape 123"/>
              <p:cNvSpPr>
                <a:spLocks/>
              </p:cNvSpPr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53" name="AutoShape 124"/>
              <p:cNvSpPr>
                <a:spLocks/>
              </p:cNvSpPr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54" name="AutoShape 125"/>
              <p:cNvSpPr>
                <a:spLocks/>
              </p:cNvSpPr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5223293" y="3194030"/>
            <a:ext cx="1301559" cy="1948483"/>
            <a:chOff x="6963181" y="4257392"/>
            <a:chExt cx="1735111" cy="2597176"/>
          </a:xfrm>
        </p:grpSpPr>
        <p:sp>
          <p:nvSpPr>
            <p:cNvPr id="21" name="网chenying0907出品 65"/>
            <p:cNvSpPr/>
            <p:nvPr/>
          </p:nvSpPr>
          <p:spPr>
            <a:xfrm>
              <a:off x="6963181" y="4876787"/>
              <a:ext cx="74260" cy="1977781"/>
            </a:xfrm>
            <a:prstGeom prst="rect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4BACC6">
                    <a:lumMod val="75000"/>
                  </a:srgbClr>
                </a:solidFill>
                <a:latin typeface="Calibri"/>
                <a:ea typeface="宋体"/>
              </a:endParaRPr>
            </a:p>
          </p:txBody>
        </p:sp>
        <p:sp>
          <p:nvSpPr>
            <p:cNvPr id="10" name="网chenying0907出品 54"/>
            <p:cNvSpPr/>
            <p:nvPr/>
          </p:nvSpPr>
          <p:spPr>
            <a:xfrm>
              <a:off x="6963181" y="4257392"/>
              <a:ext cx="1178313" cy="1178313"/>
            </a:xfrm>
            <a:prstGeom prst="ellipse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1" name="网chenying0907出品 55"/>
            <p:cNvSpPr/>
            <p:nvPr/>
          </p:nvSpPr>
          <p:spPr>
            <a:xfrm>
              <a:off x="7060211" y="4354422"/>
              <a:ext cx="981927" cy="981927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2" name="网chenying0907出品 56"/>
            <p:cNvSpPr/>
            <p:nvPr/>
          </p:nvSpPr>
          <p:spPr>
            <a:xfrm>
              <a:off x="7121582" y="4414377"/>
              <a:ext cx="859186" cy="85918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4" name="网chenying0907出品 58"/>
            <p:cNvSpPr/>
            <p:nvPr/>
          </p:nvSpPr>
          <p:spPr>
            <a:xfrm>
              <a:off x="8299912" y="4642330"/>
              <a:ext cx="392771" cy="392771"/>
            </a:xfrm>
            <a:prstGeom prst="ellipse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4BACC6">
                    <a:lumMod val="75000"/>
                  </a:srgbClr>
                </a:solidFill>
                <a:latin typeface="Calibri"/>
                <a:ea typeface="宋体"/>
              </a:endParaRPr>
            </a:p>
          </p:txBody>
        </p:sp>
        <p:sp>
          <p:nvSpPr>
            <p:cNvPr id="15" name="网chenying0907出品 59"/>
            <p:cNvSpPr/>
            <p:nvPr/>
          </p:nvSpPr>
          <p:spPr>
            <a:xfrm rot="16200000">
              <a:off x="8222707" y="4742205"/>
              <a:ext cx="41563" cy="227602"/>
            </a:xfrm>
            <a:prstGeom prst="rect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4BACC6">
                    <a:lumMod val="75000"/>
                  </a:srgbClr>
                </a:solidFill>
                <a:latin typeface="Calibri"/>
                <a:ea typeface="宋体"/>
              </a:endParaRPr>
            </a:p>
          </p:txBody>
        </p:sp>
        <p:sp>
          <p:nvSpPr>
            <p:cNvPr id="38" name="网chenying0907出品 37"/>
            <p:cNvSpPr txBox="1"/>
            <p:nvPr/>
          </p:nvSpPr>
          <p:spPr>
            <a:xfrm>
              <a:off x="8315198" y="4440293"/>
              <a:ext cx="383094" cy="711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微软雅黑" pitchFamily="34" charset="-122"/>
                </a:rPr>
                <a:t>5</a:t>
              </a:r>
              <a:endParaRPr lang="zh-CN" altLang="en-US" sz="2400" b="1" kern="0" dirty="0">
                <a:solidFill>
                  <a:sysClr val="window" lastClr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微软雅黑" pitchFamily="34" charset="-122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7345128" y="4616575"/>
              <a:ext cx="465138" cy="464344"/>
              <a:chOff x="2581275" y="2582069"/>
              <a:chExt cx="465138" cy="464344"/>
            </a:xfrm>
            <a:solidFill>
              <a:schemeClr val="accent6"/>
            </a:solidFill>
          </p:grpSpPr>
          <p:sp>
            <p:nvSpPr>
              <p:cNvPr id="56" name="AutoShape 128"/>
              <p:cNvSpPr>
                <a:spLocks/>
              </p:cNvSpPr>
              <p:nvPr/>
            </p:nvSpPr>
            <p:spPr bwMode="auto">
              <a:xfrm>
                <a:off x="2581275" y="2582069"/>
                <a:ext cx="465138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57" name="AutoShape 129"/>
              <p:cNvSpPr>
                <a:spLocks/>
              </p:cNvSpPr>
              <p:nvPr/>
            </p:nvSpPr>
            <p:spPr bwMode="auto">
              <a:xfrm>
                <a:off x="2871788" y="2640013"/>
                <a:ext cx="115888" cy="115888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639480" y="3194028"/>
            <a:ext cx="1999697" cy="679846"/>
            <a:chOff x="8669298" y="4827870"/>
            <a:chExt cx="2665799" cy="906182"/>
          </a:xfrm>
        </p:grpSpPr>
        <p:sp>
          <p:nvSpPr>
            <p:cNvPr id="58" name="Rectangle 57"/>
            <p:cNvSpPr/>
            <p:nvPr/>
          </p:nvSpPr>
          <p:spPr>
            <a:xfrm>
              <a:off x="8669299" y="5159713"/>
              <a:ext cx="2665798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  <p:sp>
          <p:nvSpPr>
            <p:cNvPr id="59" name="网chenying0907出品 58"/>
            <p:cNvSpPr txBox="1"/>
            <p:nvPr/>
          </p:nvSpPr>
          <p:spPr>
            <a:xfrm>
              <a:off x="8669298" y="4827870"/>
              <a:ext cx="1271922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500" b="1">
                  <a:solidFill>
                    <a:schemeClr val="accent5"/>
                  </a:solidFill>
                </a:defRPr>
              </a:lvl1pPr>
            </a:lstStyle>
            <a:p>
              <a:r>
                <a:rPr lang="zh-CN" altLang="en-US" dirty="0"/>
                <a:t>Animated picture.</a:t>
              </a:r>
              <a:endParaRPr lang="en-GB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171861" y="1748464"/>
            <a:ext cx="2467317" cy="679846"/>
            <a:chOff x="8669298" y="4827870"/>
            <a:chExt cx="3289185" cy="906182"/>
          </a:xfrm>
        </p:grpSpPr>
        <p:sp>
          <p:nvSpPr>
            <p:cNvPr id="62" name="Rectangle 61"/>
            <p:cNvSpPr/>
            <p:nvPr/>
          </p:nvSpPr>
          <p:spPr>
            <a:xfrm>
              <a:off x="8669298" y="5159713"/>
              <a:ext cx="3289185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  <p:sp>
          <p:nvSpPr>
            <p:cNvPr id="63" name="网chenying0907出品 62"/>
            <p:cNvSpPr txBox="1"/>
            <p:nvPr/>
          </p:nvSpPr>
          <p:spPr>
            <a:xfrm>
              <a:off x="8669298" y="4827870"/>
              <a:ext cx="1015486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accent5"/>
                  </a:solidFill>
                </a:rPr>
                <a:t>Internet.</a:t>
              </a:r>
              <a:endParaRPr lang="en-GB" sz="1500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11126" y="1095046"/>
            <a:ext cx="3006593" cy="679846"/>
            <a:chOff x="7715312" y="4827870"/>
            <a:chExt cx="4008095" cy="906182"/>
          </a:xfrm>
        </p:grpSpPr>
        <p:sp>
          <p:nvSpPr>
            <p:cNvPr id="65" name="Rectangle 64"/>
            <p:cNvSpPr/>
            <p:nvPr/>
          </p:nvSpPr>
          <p:spPr>
            <a:xfrm>
              <a:off x="7715312" y="5159713"/>
              <a:ext cx="4002583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  <p:sp>
          <p:nvSpPr>
            <p:cNvPr id="66" name="网chenying0907出品 65"/>
            <p:cNvSpPr txBox="1"/>
            <p:nvPr/>
          </p:nvSpPr>
          <p:spPr>
            <a:xfrm>
              <a:off x="10964356" y="4827870"/>
              <a:ext cx="759051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500" b="1" dirty="0">
                  <a:solidFill>
                    <a:schemeClr val="accent4"/>
                  </a:solidFill>
                </a:rPr>
                <a:t>Micro-classes.</a:t>
              </a:r>
              <a:endParaRPr lang="en-GB" sz="15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82584" y="2189813"/>
            <a:ext cx="2559338" cy="679847"/>
            <a:chOff x="8311549" y="4827869"/>
            <a:chExt cx="3411858" cy="906183"/>
          </a:xfrm>
        </p:grpSpPr>
        <p:sp>
          <p:nvSpPr>
            <p:cNvPr id="69" name="Rectangle 68"/>
            <p:cNvSpPr/>
            <p:nvPr/>
          </p:nvSpPr>
          <p:spPr>
            <a:xfrm>
              <a:off x="8311549" y="5159713"/>
              <a:ext cx="3406346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  <p:sp>
          <p:nvSpPr>
            <p:cNvPr id="70" name="网chenying0907出品 69"/>
            <p:cNvSpPr txBox="1"/>
            <p:nvPr/>
          </p:nvSpPr>
          <p:spPr>
            <a:xfrm>
              <a:off x="10451485" y="4827869"/>
              <a:ext cx="1271922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500" b="1" dirty="0">
                  <a:solidFill>
                    <a:schemeClr val="accent2"/>
                  </a:solidFill>
                </a:rPr>
                <a:t>Fun games.</a:t>
              </a:r>
              <a:endParaRPr lang="en-GB" sz="15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57174" y="3266823"/>
            <a:ext cx="2303486" cy="679846"/>
            <a:chOff x="8652626" y="4827870"/>
            <a:chExt cx="3070781" cy="906182"/>
          </a:xfrm>
        </p:grpSpPr>
        <p:sp>
          <p:nvSpPr>
            <p:cNvPr id="72" name="Rectangle 71"/>
            <p:cNvSpPr/>
            <p:nvPr/>
          </p:nvSpPr>
          <p:spPr>
            <a:xfrm>
              <a:off x="8652626" y="5159713"/>
              <a:ext cx="3065269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  <p:sp>
          <p:nvSpPr>
            <p:cNvPr id="73" name="网chenying0907出品 72"/>
            <p:cNvSpPr txBox="1"/>
            <p:nvPr/>
          </p:nvSpPr>
          <p:spPr>
            <a:xfrm>
              <a:off x="10964356" y="4827870"/>
              <a:ext cx="759051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500" b="1" dirty="0">
                  <a:solidFill>
                    <a:schemeClr val="accent1"/>
                  </a:solidFill>
                </a:rPr>
                <a:t>Songs.</a:t>
              </a:r>
              <a:endParaRPr lang="en-GB" sz="15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523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134" y="-2"/>
            <a:ext cx="6388721" cy="728704"/>
          </a:xfrm>
        </p:spPr>
        <p:txBody>
          <a:bodyPr vert="horz" lIns="68589" tIns="34295" rIns="68589" bIns="34295" rtlCol="0" anchor="ctr"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Classroom design.</a:t>
            </a:r>
            <a:endParaRPr lang="en-GB" sz="2400" b="1" dirty="0">
              <a:solidFill>
                <a:srgbClr val="435258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587082" y="926410"/>
            <a:ext cx="3971424" cy="3973151"/>
            <a:chOff x="2954337" y="1206696"/>
            <a:chExt cx="5294313" cy="5295900"/>
          </a:xfrm>
        </p:grpSpPr>
        <p:sp>
          <p:nvSpPr>
            <p:cNvPr id="32" name="网chenying0907出品 33"/>
            <p:cNvSpPr>
              <a:spLocks noEditPoints="1"/>
            </p:cNvSpPr>
            <p:nvPr/>
          </p:nvSpPr>
          <p:spPr bwMode="auto">
            <a:xfrm>
              <a:off x="3398837" y="1651196"/>
              <a:ext cx="4849813" cy="4851400"/>
            </a:xfrm>
            <a:custGeom>
              <a:avLst/>
              <a:gdLst>
                <a:gd name="T0" fmla="*/ 706 w 994"/>
                <a:gd name="T1" fmla="*/ 832 h 994"/>
                <a:gd name="T2" fmla="*/ 706 w 994"/>
                <a:gd name="T3" fmla="*/ 831 h 994"/>
                <a:gd name="T4" fmla="*/ 656 w 994"/>
                <a:gd name="T5" fmla="*/ 812 h 994"/>
                <a:gd name="T6" fmla="*/ 655 w 994"/>
                <a:gd name="T7" fmla="*/ 812 h 994"/>
                <a:gd name="T8" fmla="*/ 653 w 994"/>
                <a:gd name="T9" fmla="*/ 812 h 994"/>
                <a:gd name="T10" fmla="*/ 652 w 994"/>
                <a:gd name="T11" fmla="*/ 812 h 994"/>
                <a:gd name="T12" fmla="*/ 651 w 994"/>
                <a:gd name="T13" fmla="*/ 812 h 994"/>
                <a:gd name="T14" fmla="*/ 958 w 994"/>
                <a:gd name="T15" fmla="*/ 826 h 994"/>
                <a:gd name="T16" fmla="*/ 958 w 994"/>
                <a:gd name="T17" fmla="*/ 827 h 994"/>
                <a:gd name="T18" fmla="*/ 958 w 994"/>
                <a:gd name="T19" fmla="*/ 828 h 994"/>
                <a:gd name="T20" fmla="*/ 958 w 994"/>
                <a:gd name="T21" fmla="*/ 829 h 994"/>
                <a:gd name="T22" fmla="*/ 958 w 994"/>
                <a:gd name="T23" fmla="*/ 829 h 994"/>
                <a:gd name="T24" fmla="*/ 958 w 994"/>
                <a:gd name="T25" fmla="*/ 830 h 994"/>
                <a:gd name="T26" fmla="*/ 958 w 994"/>
                <a:gd name="T27" fmla="*/ 831 h 994"/>
                <a:gd name="T28" fmla="*/ 832 w 994"/>
                <a:gd name="T29" fmla="*/ 958 h 994"/>
                <a:gd name="T30" fmla="*/ 831 w 994"/>
                <a:gd name="T31" fmla="*/ 958 h 994"/>
                <a:gd name="T32" fmla="*/ 830 w 994"/>
                <a:gd name="T33" fmla="*/ 958 h 994"/>
                <a:gd name="T34" fmla="*/ 937 w 994"/>
                <a:gd name="T35" fmla="*/ 762 h 994"/>
                <a:gd name="T36" fmla="*/ 497 w 994"/>
                <a:gd name="T37" fmla="*/ 654 h 994"/>
                <a:gd name="T38" fmla="*/ 497 w 994"/>
                <a:gd name="T39" fmla="*/ 653 h 994"/>
                <a:gd name="T40" fmla="*/ 497 w 994"/>
                <a:gd name="T41" fmla="*/ 652 h 994"/>
                <a:gd name="T42" fmla="*/ 433 w 994"/>
                <a:gd name="T43" fmla="*/ 628 h 994"/>
                <a:gd name="T44" fmla="*/ 431 w 994"/>
                <a:gd name="T45" fmla="*/ 628 h 994"/>
                <a:gd name="T46" fmla="*/ 430 w 994"/>
                <a:gd name="T47" fmla="*/ 628 h 994"/>
                <a:gd name="T48" fmla="*/ 428 w 994"/>
                <a:gd name="T49" fmla="*/ 628 h 994"/>
                <a:gd name="T50" fmla="*/ 426 w 994"/>
                <a:gd name="T51" fmla="*/ 628 h 994"/>
                <a:gd name="T52" fmla="*/ 812 w 994"/>
                <a:gd name="T53" fmla="*/ 650 h 994"/>
                <a:gd name="T54" fmla="*/ 812 w 994"/>
                <a:gd name="T55" fmla="*/ 651 h 994"/>
                <a:gd name="T56" fmla="*/ 812 w 994"/>
                <a:gd name="T57" fmla="*/ 652 h 994"/>
                <a:gd name="T58" fmla="*/ 812 w 994"/>
                <a:gd name="T59" fmla="*/ 653 h 994"/>
                <a:gd name="T60" fmla="*/ 812 w 994"/>
                <a:gd name="T61" fmla="*/ 654 h 994"/>
                <a:gd name="T62" fmla="*/ 812 w 994"/>
                <a:gd name="T63" fmla="*/ 655 h 994"/>
                <a:gd name="T64" fmla="*/ 831 w 994"/>
                <a:gd name="T65" fmla="*/ 706 h 994"/>
                <a:gd name="T66" fmla="*/ 832 w 994"/>
                <a:gd name="T67" fmla="*/ 706 h 994"/>
                <a:gd name="T68" fmla="*/ 234 w 994"/>
                <a:gd name="T69" fmla="*/ 431 h 994"/>
                <a:gd name="T70" fmla="*/ 234 w 994"/>
                <a:gd name="T71" fmla="*/ 430 h 994"/>
                <a:gd name="T72" fmla="*/ 234 w 994"/>
                <a:gd name="T73" fmla="*/ 429 h 994"/>
                <a:gd name="T74" fmla="*/ 157 w 994"/>
                <a:gd name="T75" fmla="*/ 402 h 994"/>
                <a:gd name="T76" fmla="*/ 156 w 994"/>
                <a:gd name="T77" fmla="*/ 402 h 994"/>
                <a:gd name="T78" fmla="*/ 154 w 994"/>
                <a:gd name="T79" fmla="*/ 402 h 994"/>
                <a:gd name="T80" fmla="*/ 153 w 994"/>
                <a:gd name="T81" fmla="*/ 402 h 994"/>
                <a:gd name="T82" fmla="*/ 628 w 994"/>
                <a:gd name="T83" fmla="*/ 426 h 994"/>
                <a:gd name="T84" fmla="*/ 628 w 994"/>
                <a:gd name="T85" fmla="*/ 427 h 994"/>
                <a:gd name="T86" fmla="*/ 628 w 994"/>
                <a:gd name="T87" fmla="*/ 429 h 994"/>
                <a:gd name="T88" fmla="*/ 628 w 994"/>
                <a:gd name="T89" fmla="*/ 430 h 994"/>
                <a:gd name="T90" fmla="*/ 628 w 994"/>
                <a:gd name="T91" fmla="*/ 431 h 994"/>
                <a:gd name="T92" fmla="*/ 628 w 994"/>
                <a:gd name="T93" fmla="*/ 433 h 994"/>
                <a:gd name="T94" fmla="*/ 621 w 994"/>
                <a:gd name="T95" fmla="*/ 500 h 994"/>
                <a:gd name="T96" fmla="*/ 649 w 994"/>
                <a:gd name="T97" fmla="*/ 497 h 994"/>
                <a:gd name="T98" fmla="*/ 651 w 994"/>
                <a:gd name="T99" fmla="*/ 497 h 994"/>
                <a:gd name="T100" fmla="*/ 652 w 994"/>
                <a:gd name="T101" fmla="*/ 497 h 994"/>
                <a:gd name="T102" fmla="*/ 653 w 994"/>
                <a:gd name="T103" fmla="*/ 497 h 994"/>
                <a:gd name="T104" fmla="*/ 654 w 994"/>
                <a:gd name="T105" fmla="*/ 497 h 994"/>
                <a:gd name="T106" fmla="*/ 347 w 994"/>
                <a:gd name="T107" fmla="*/ 0 h 994"/>
                <a:gd name="T108" fmla="*/ 402 w 994"/>
                <a:gd name="T109" fmla="*/ 154 h 994"/>
                <a:gd name="T110" fmla="*/ 402 w 994"/>
                <a:gd name="T111" fmla="*/ 155 h 994"/>
                <a:gd name="T112" fmla="*/ 402 w 994"/>
                <a:gd name="T113" fmla="*/ 156 h 994"/>
                <a:gd name="T114" fmla="*/ 429 w 994"/>
                <a:gd name="T115" fmla="*/ 234 h 994"/>
                <a:gd name="T116" fmla="*/ 431 w 994"/>
                <a:gd name="T117" fmla="*/ 234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94" h="994">
                  <a:moveTo>
                    <a:pt x="562" y="782"/>
                  </a:moveTo>
                  <a:cubicBezTo>
                    <a:pt x="591" y="822"/>
                    <a:pt x="638" y="848"/>
                    <a:pt x="690" y="848"/>
                  </a:cubicBezTo>
                  <a:cubicBezTo>
                    <a:pt x="696" y="848"/>
                    <a:pt x="701" y="847"/>
                    <a:pt x="707" y="847"/>
                  </a:cubicBezTo>
                  <a:cubicBezTo>
                    <a:pt x="706" y="842"/>
                    <a:pt x="706" y="837"/>
                    <a:pt x="706" y="832"/>
                  </a:cubicBezTo>
                  <a:cubicBezTo>
                    <a:pt x="706" y="832"/>
                    <a:pt x="706" y="832"/>
                    <a:pt x="706" y="832"/>
                  </a:cubicBezTo>
                  <a:cubicBezTo>
                    <a:pt x="706" y="832"/>
                    <a:pt x="706" y="832"/>
                    <a:pt x="706" y="832"/>
                  </a:cubicBezTo>
                  <a:cubicBezTo>
                    <a:pt x="706" y="832"/>
                    <a:pt x="706" y="832"/>
                    <a:pt x="706" y="832"/>
                  </a:cubicBezTo>
                  <a:cubicBezTo>
                    <a:pt x="706" y="832"/>
                    <a:pt x="706" y="832"/>
                    <a:pt x="706" y="832"/>
                  </a:cubicBezTo>
                  <a:cubicBezTo>
                    <a:pt x="706" y="832"/>
                    <a:pt x="706" y="832"/>
                    <a:pt x="706" y="832"/>
                  </a:cubicBezTo>
                  <a:cubicBezTo>
                    <a:pt x="706" y="832"/>
                    <a:pt x="706" y="832"/>
                    <a:pt x="706" y="832"/>
                  </a:cubicBezTo>
                  <a:cubicBezTo>
                    <a:pt x="706" y="832"/>
                    <a:pt x="706" y="832"/>
                    <a:pt x="706" y="832"/>
                  </a:cubicBezTo>
                  <a:cubicBezTo>
                    <a:pt x="706" y="832"/>
                    <a:pt x="706" y="832"/>
                    <a:pt x="706" y="832"/>
                  </a:cubicBezTo>
                  <a:cubicBezTo>
                    <a:pt x="706" y="832"/>
                    <a:pt x="706" y="832"/>
                    <a:pt x="706" y="832"/>
                  </a:cubicBezTo>
                  <a:cubicBezTo>
                    <a:pt x="706" y="832"/>
                    <a:pt x="706" y="832"/>
                    <a:pt x="706" y="831"/>
                  </a:cubicBezTo>
                  <a:cubicBezTo>
                    <a:pt x="706" y="831"/>
                    <a:pt x="706" y="831"/>
                    <a:pt x="706" y="831"/>
                  </a:cubicBezTo>
                  <a:cubicBezTo>
                    <a:pt x="706" y="831"/>
                    <a:pt x="706" y="831"/>
                    <a:pt x="706" y="831"/>
                  </a:cubicBezTo>
                  <a:cubicBezTo>
                    <a:pt x="706" y="831"/>
                    <a:pt x="706" y="831"/>
                    <a:pt x="706" y="831"/>
                  </a:cubicBezTo>
                  <a:cubicBezTo>
                    <a:pt x="706" y="831"/>
                    <a:pt x="706" y="831"/>
                    <a:pt x="706" y="831"/>
                  </a:cubicBezTo>
                  <a:cubicBezTo>
                    <a:pt x="706" y="831"/>
                    <a:pt x="706" y="831"/>
                    <a:pt x="706" y="831"/>
                  </a:cubicBezTo>
                  <a:cubicBezTo>
                    <a:pt x="706" y="831"/>
                    <a:pt x="706" y="831"/>
                    <a:pt x="706" y="831"/>
                  </a:cubicBezTo>
                  <a:cubicBezTo>
                    <a:pt x="706" y="831"/>
                    <a:pt x="706" y="831"/>
                    <a:pt x="706" y="831"/>
                  </a:cubicBezTo>
                  <a:cubicBezTo>
                    <a:pt x="706" y="821"/>
                    <a:pt x="707" y="811"/>
                    <a:pt x="709" y="802"/>
                  </a:cubicBezTo>
                  <a:cubicBezTo>
                    <a:pt x="693" y="808"/>
                    <a:pt x="675" y="812"/>
                    <a:pt x="656" y="812"/>
                  </a:cubicBezTo>
                  <a:cubicBezTo>
                    <a:pt x="656" y="812"/>
                    <a:pt x="656" y="812"/>
                    <a:pt x="656" y="812"/>
                  </a:cubicBezTo>
                  <a:cubicBezTo>
                    <a:pt x="656" y="812"/>
                    <a:pt x="656" y="812"/>
                    <a:pt x="656" y="812"/>
                  </a:cubicBezTo>
                  <a:cubicBezTo>
                    <a:pt x="656" y="812"/>
                    <a:pt x="656" y="812"/>
                    <a:pt x="656" y="812"/>
                  </a:cubicBezTo>
                  <a:cubicBezTo>
                    <a:pt x="656" y="812"/>
                    <a:pt x="656" y="812"/>
                    <a:pt x="656" y="812"/>
                  </a:cubicBezTo>
                  <a:cubicBezTo>
                    <a:pt x="656" y="812"/>
                    <a:pt x="656" y="812"/>
                    <a:pt x="656" y="812"/>
                  </a:cubicBezTo>
                  <a:cubicBezTo>
                    <a:pt x="656" y="812"/>
                    <a:pt x="656" y="812"/>
                    <a:pt x="656" y="812"/>
                  </a:cubicBezTo>
                  <a:cubicBezTo>
                    <a:pt x="655" y="812"/>
                    <a:pt x="655" y="812"/>
                    <a:pt x="655" y="812"/>
                  </a:cubicBezTo>
                  <a:cubicBezTo>
                    <a:pt x="655" y="812"/>
                    <a:pt x="655" y="812"/>
                    <a:pt x="655" y="812"/>
                  </a:cubicBezTo>
                  <a:cubicBezTo>
                    <a:pt x="655" y="812"/>
                    <a:pt x="655" y="812"/>
                    <a:pt x="655" y="812"/>
                  </a:cubicBezTo>
                  <a:cubicBezTo>
                    <a:pt x="655" y="812"/>
                    <a:pt x="655" y="812"/>
                    <a:pt x="655" y="812"/>
                  </a:cubicBezTo>
                  <a:cubicBezTo>
                    <a:pt x="655" y="812"/>
                    <a:pt x="655" y="812"/>
                    <a:pt x="655" y="812"/>
                  </a:cubicBezTo>
                  <a:cubicBezTo>
                    <a:pt x="655" y="812"/>
                    <a:pt x="655" y="812"/>
                    <a:pt x="655" y="812"/>
                  </a:cubicBezTo>
                  <a:cubicBezTo>
                    <a:pt x="655" y="812"/>
                    <a:pt x="655" y="812"/>
                    <a:pt x="655" y="812"/>
                  </a:cubicBezTo>
                  <a:cubicBezTo>
                    <a:pt x="654" y="812"/>
                    <a:pt x="654" y="812"/>
                    <a:pt x="654" y="812"/>
                  </a:cubicBezTo>
                  <a:cubicBezTo>
                    <a:pt x="654" y="812"/>
                    <a:pt x="654" y="812"/>
                    <a:pt x="654" y="812"/>
                  </a:cubicBezTo>
                  <a:cubicBezTo>
                    <a:pt x="654" y="812"/>
                    <a:pt x="654" y="812"/>
                    <a:pt x="654" y="812"/>
                  </a:cubicBezTo>
                  <a:cubicBezTo>
                    <a:pt x="654" y="812"/>
                    <a:pt x="654" y="812"/>
                    <a:pt x="654" y="812"/>
                  </a:cubicBezTo>
                  <a:cubicBezTo>
                    <a:pt x="654" y="812"/>
                    <a:pt x="654" y="812"/>
                    <a:pt x="654" y="812"/>
                  </a:cubicBezTo>
                  <a:cubicBezTo>
                    <a:pt x="654" y="812"/>
                    <a:pt x="654" y="812"/>
                    <a:pt x="654" y="812"/>
                  </a:cubicBezTo>
                  <a:cubicBezTo>
                    <a:pt x="654" y="812"/>
                    <a:pt x="654" y="812"/>
                    <a:pt x="654" y="812"/>
                  </a:cubicBezTo>
                  <a:cubicBezTo>
                    <a:pt x="654" y="812"/>
                    <a:pt x="654" y="812"/>
                    <a:pt x="654" y="812"/>
                  </a:cubicBezTo>
                  <a:cubicBezTo>
                    <a:pt x="653" y="812"/>
                    <a:pt x="653" y="812"/>
                    <a:pt x="653" y="812"/>
                  </a:cubicBezTo>
                  <a:cubicBezTo>
                    <a:pt x="653" y="812"/>
                    <a:pt x="653" y="812"/>
                    <a:pt x="653" y="812"/>
                  </a:cubicBezTo>
                  <a:cubicBezTo>
                    <a:pt x="653" y="812"/>
                    <a:pt x="653" y="812"/>
                    <a:pt x="653" y="812"/>
                  </a:cubicBezTo>
                  <a:cubicBezTo>
                    <a:pt x="653" y="812"/>
                    <a:pt x="653" y="812"/>
                    <a:pt x="653" y="812"/>
                  </a:cubicBezTo>
                  <a:cubicBezTo>
                    <a:pt x="653" y="812"/>
                    <a:pt x="653" y="812"/>
                    <a:pt x="653" y="812"/>
                  </a:cubicBezTo>
                  <a:cubicBezTo>
                    <a:pt x="653" y="812"/>
                    <a:pt x="653" y="812"/>
                    <a:pt x="653" y="812"/>
                  </a:cubicBezTo>
                  <a:cubicBezTo>
                    <a:pt x="653" y="812"/>
                    <a:pt x="653" y="812"/>
                    <a:pt x="653" y="812"/>
                  </a:cubicBezTo>
                  <a:cubicBezTo>
                    <a:pt x="653" y="812"/>
                    <a:pt x="652" y="812"/>
                    <a:pt x="652" y="812"/>
                  </a:cubicBezTo>
                  <a:cubicBezTo>
                    <a:pt x="652" y="812"/>
                    <a:pt x="652" y="812"/>
                    <a:pt x="652" y="812"/>
                  </a:cubicBezTo>
                  <a:cubicBezTo>
                    <a:pt x="652" y="812"/>
                    <a:pt x="652" y="812"/>
                    <a:pt x="652" y="812"/>
                  </a:cubicBezTo>
                  <a:cubicBezTo>
                    <a:pt x="652" y="812"/>
                    <a:pt x="652" y="812"/>
                    <a:pt x="652" y="812"/>
                  </a:cubicBezTo>
                  <a:cubicBezTo>
                    <a:pt x="652" y="812"/>
                    <a:pt x="652" y="812"/>
                    <a:pt x="652" y="812"/>
                  </a:cubicBezTo>
                  <a:cubicBezTo>
                    <a:pt x="652" y="812"/>
                    <a:pt x="652" y="812"/>
                    <a:pt x="652" y="812"/>
                  </a:cubicBezTo>
                  <a:cubicBezTo>
                    <a:pt x="652" y="812"/>
                    <a:pt x="652" y="812"/>
                    <a:pt x="652" y="812"/>
                  </a:cubicBezTo>
                  <a:cubicBezTo>
                    <a:pt x="652" y="812"/>
                    <a:pt x="652" y="812"/>
                    <a:pt x="652" y="812"/>
                  </a:cubicBezTo>
                  <a:cubicBezTo>
                    <a:pt x="652" y="812"/>
                    <a:pt x="651" y="812"/>
                    <a:pt x="651" y="812"/>
                  </a:cubicBezTo>
                  <a:cubicBezTo>
                    <a:pt x="651" y="812"/>
                    <a:pt x="651" y="812"/>
                    <a:pt x="651" y="812"/>
                  </a:cubicBezTo>
                  <a:cubicBezTo>
                    <a:pt x="651" y="812"/>
                    <a:pt x="651" y="812"/>
                    <a:pt x="651" y="812"/>
                  </a:cubicBezTo>
                  <a:cubicBezTo>
                    <a:pt x="651" y="812"/>
                    <a:pt x="651" y="812"/>
                    <a:pt x="651" y="812"/>
                  </a:cubicBezTo>
                  <a:cubicBezTo>
                    <a:pt x="651" y="812"/>
                    <a:pt x="651" y="812"/>
                    <a:pt x="651" y="812"/>
                  </a:cubicBezTo>
                  <a:cubicBezTo>
                    <a:pt x="651" y="812"/>
                    <a:pt x="651" y="812"/>
                    <a:pt x="651" y="812"/>
                  </a:cubicBezTo>
                  <a:cubicBezTo>
                    <a:pt x="651" y="812"/>
                    <a:pt x="651" y="812"/>
                    <a:pt x="650" y="812"/>
                  </a:cubicBezTo>
                  <a:cubicBezTo>
                    <a:pt x="650" y="812"/>
                    <a:pt x="650" y="812"/>
                    <a:pt x="650" y="812"/>
                  </a:cubicBezTo>
                  <a:cubicBezTo>
                    <a:pt x="650" y="812"/>
                    <a:pt x="650" y="812"/>
                    <a:pt x="650" y="812"/>
                  </a:cubicBezTo>
                  <a:cubicBezTo>
                    <a:pt x="650" y="812"/>
                    <a:pt x="650" y="812"/>
                    <a:pt x="650" y="812"/>
                  </a:cubicBezTo>
                  <a:cubicBezTo>
                    <a:pt x="617" y="811"/>
                    <a:pt x="587" y="800"/>
                    <a:pt x="562" y="782"/>
                  </a:cubicBezTo>
                  <a:moveTo>
                    <a:pt x="937" y="762"/>
                  </a:moveTo>
                  <a:cubicBezTo>
                    <a:pt x="949" y="781"/>
                    <a:pt x="957" y="802"/>
                    <a:pt x="958" y="826"/>
                  </a:cubicBezTo>
                  <a:cubicBezTo>
                    <a:pt x="958" y="826"/>
                    <a:pt x="958" y="826"/>
                    <a:pt x="958" y="826"/>
                  </a:cubicBezTo>
                  <a:cubicBezTo>
                    <a:pt x="958" y="826"/>
                    <a:pt x="958" y="826"/>
                    <a:pt x="958" y="826"/>
                  </a:cubicBezTo>
                  <a:cubicBezTo>
                    <a:pt x="958" y="826"/>
                    <a:pt x="958" y="826"/>
                    <a:pt x="958" y="826"/>
                  </a:cubicBezTo>
                  <a:cubicBezTo>
                    <a:pt x="958" y="826"/>
                    <a:pt x="958" y="826"/>
                    <a:pt x="958" y="826"/>
                  </a:cubicBezTo>
                  <a:cubicBezTo>
                    <a:pt x="958" y="826"/>
                    <a:pt x="958" y="826"/>
                    <a:pt x="958" y="826"/>
                  </a:cubicBezTo>
                  <a:cubicBezTo>
                    <a:pt x="958" y="826"/>
                    <a:pt x="958" y="826"/>
                    <a:pt x="958" y="826"/>
                  </a:cubicBezTo>
                  <a:cubicBezTo>
                    <a:pt x="958" y="826"/>
                    <a:pt x="958" y="826"/>
                    <a:pt x="958" y="826"/>
                  </a:cubicBezTo>
                  <a:cubicBezTo>
                    <a:pt x="958" y="827"/>
                    <a:pt x="958" y="827"/>
                    <a:pt x="958" y="827"/>
                  </a:cubicBezTo>
                  <a:cubicBezTo>
                    <a:pt x="958" y="827"/>
                    <a:pt x="958" y="827"/>
                    <a:pt x="958" y="827"/>
                  </a:cubicBezTo>
                  <a:cubicBezTo>
                    <a:pt x="958" y="827"/>
                    <a:pt x="958" y="827"/>
                    <a:pt x="958" y="827"/>
                  </a:cubicBezTo>
                  <a:cubicBezTo>
                    <a:pt x="958" y="827"/>
                    <a:pt x="958" y="827"/>
                    <a:pt x="958" y="827"/>
                  </a:cubicBezTo>
                  <a:cubicBezTo>
                    <a:pt x="958" y="827"/>
                    <a:pt x="958" y="827"/>
                    <a:pt x="958" y="827"/>
                  </a:cubicBezTo>
                  <a:cubicBezTo>
                    <a:pt x="958" y="827"/>
                    <a:pt x="958" y="827"/>
                    <a:pt x="958" y="827"/>
                  </a:cubicBezTo>
                  <a:cubicBezTo>
                    <a:pt x="958" y="827"/>
                    <a:pt x="958" y="827"/>
                    <a:pt x="958" y="827"/>
                  </a:cubicBezTo>
                  <a:cubicBezTo>
                    <a:pt x="958" y="827"/>
                    <a:pt x="958" y="827"/>
                    <a:pt x="958" y="827"/>
                  </a:cubicBezTo>
                  <a:cubicBezTo>
                    <a:pt x="958" y="827"/>
                    <a:pt x="958" y="827"/>
                    <a:pt x="958" y="827"/>
                  </a:cubicBezTo>
                  <a:cubicBezTo>
                    <a:pt x="958" y="827"/>
                    <a:pt x="958" y="828"/>
                    <a:pt x="958" y="828"/>
                  </a:cubicBezTo>
                  <a:cubicBezTo>
                    <a:pt x="958" y="828"/>
                    <a:pt x="958" y="828"/>
                    <a:pt x="958" y="828"/>
                  </a:cubicBezTo>
                  <a:cubicBezTo>
                    <a:pt x="958" y="828"/>
                    <a:pt x="958" y="828"/>
                    <a:pt x="958" y="828"/>
                  </a:cubicBezTo>
                  <a:cubicBezTo>
                    <a:pt x="958" y="828"/>
                    <a:pt x="958" y="828"/>
                    <a:pt x="958" y="828"/>
                  </a:cubicBezTo>
                  <a:cubicBezTo>
                    <a:pt x="958" y="828"/>
                    <a:pt x="958" y="828"/>
                    <a:pt x="958" y="828"/>
                  </a:cubicBezTo>
                  <a:cubicBezTo>
                    <a:pt x="958" y="828"/>
                    <a:pt x="958" y="828"/>
                    <a:pt x="958" y="828"/>
                  </a:cubicBezTo>
                  <a:cubicBezTo>
                    <a:pt x="958" y="828"/>
                    <a:pt x="958" y="828"/>
                    <a:pt x="958" y="828"/>
                  </a:cubicBezTo>
                  <a:cubicBezTo>
                    <a:pt x="958" y="828"/>
                    <a:pt x="958" y="828"/>
                    <a:pt x="958" y="828"/>
                  </a:cubicBezTo>
                  <a:cubicBezTo>
                    <a:pt x="958" y="828"/>
                    <a:pt x="958" y="828"/>
                    <a:pt x="958" y="828"/>
                  </a:cubicBezTo>
                  <a:cubicBezTo>
                    <a:pt x="958" y="828"/>
                    <a:pt x="958" y="828"/>
                    <a:pt x="958" y="828"/>
                  </a:cubicBezTo>
                  <a:cubicBezTo>
                    <a:pt x="958" y="829"/>
                    <a:pt x="958" y="829"/>
                    <a:pt x="958" y="829"/>
                  </a:cubicBezTo>
                  <a:cubicBezTo>
                    <a:pt x="958" y="829"/>
                    <a:pt x="958" y="829"/>
                    <a:pt x="958" y="829"/>
                  </a:cubicBezTo>
                  <a:cubicBezTo>
                    <a:pt x="958" y="829"/>
                    <a:pt x="958" y="829"/>
                    <a:pt x="958" y="829"/>
                  </a:cubicBezTo>
                  <a:cubicBezTo>
                    <a:pt x="958" y="829"/>
                    <a:pt x="958" y="829"/>
                    <a:pt x="958" y="829"/>
                  </a:cubicBezTo>
                  <a:cubicBezTo>
                    <a:pt x="958" y="829"/>
                    <a:pt x="958" y="829"/>
                    <a:pt x="958" y="829"/>
                  </a:cubicBezTo>
                  <a:cubicBezTo>
                    <a:pt x="958" y="829"/>
                    <a:pt x="958" y="829"/>
                    <a:pt x="958" y="829"/>
                  </a:cubicBezTo>
                  <a:cubicBezTo>
                    <a:pt x="958" y="829"/>
                    <a:pt x="958" y="829"/>
                    <a:pt x="958" y="829"/>
                  </a:cubicBezTo>
                  <a:cubicBezTo>
                    <a:pt x="958" y="829"/>
                    <a:pt x="958" y="829"/>
                    <a:pt x="958" y="829"/>
                  </a:cubicBezTo>
                  <a:cubicBezTo>
                    <a:pt x="958" y="829"/>
                    <a:pt x="958" y="829"/>
                    <a:pt x="958" y="829"/>
                  </a:cubicBezTo>
                  <a:cubicBezTo>
                    <a:pt x="958" y="829"/>
                    <a:pt x="958" y="829"/>
                    <a:pt x="958" y="829"/>
                  </a:cubicBezTo>
                  <a:cubicBezTo>
                    <a:pt x="958" y="830"/>
                    <a:pt x="958" y="830"/>
                    <a:pt x="958" y="830"/>
                  </a:cubicBezTo>
                  <a:cubicBezTo>
                    <a:pt x="958" y="830"/>
                    <a:pt x="958" y="830"/>
                    <a:pt x="958" y="830"/>
                  </a:cubicBezTo>
                  <a:cubicBezTo>
                    <a:pt x="958" y="830"/>
                    <a:pt x="958" y="830"/>
                    <a:pt x="958" y="830"/>
                  </a:cubicBezTo>
                  <a:cubicBezTo>
                    <a:pt x="958" y="830"/>
                    <a:pt x="958" y="830"/>
                    <a:pt x="958" y="830"/>
                  </a:cubicBezTo>
                  <a:cubicBezTo>
                    <a:pt x="958" y="830"/>
                    <a:pt x="958" y="830"/>
                    <a:pt x="958" y="830"/>
                  </a:cubicBezTo>
                  <a:cubicBezTo>
                    <a:pt x="958" y="830"/>
                    <a:pt x="958" y="830"/>
                    <a:pt x="958" y="830"/>
                  </a:cubicBezTo>
                  <a:cubicBezTo>
                    <a:pt x="958" y="830"/>
                    <a:pt x="958" y="830"/>
                    <a:pt x="958" y="830"/>
                  </a:cubicBezTo>
                  <a:cubicBezTo>
                    <a:pt x="958" y="830"/>
                    <a:pt x="958" y="830"/>
                    <a:pt x="958" y="830"/>
                  </a:cubicBezTo>
                  <a:cubicBezTo>
                    <a:pt x="958" y="830"/>
                    <a:pt x="958" y="830"/>
                    <a:pt x="958" y="830"/>
                  </a:cubicBezTo>
                  <a:cubicBezTo>
                    <a:pt x="958" y="830"/>
                    <a:pt x="958" y="830"/>
                    <a:pt x="958" y="830"/>
                  </a:cubicBezTo>
                  <a:cubicBezTo>
                    <a:pt x="958" y="831"/>
                    <a:pt x="958" y="831"/>
                    <a:pt x="958" y="831"/>
                  </a:cubicBezTo>
                  <a:cubicBezTo>
                    <a:pt x="958" y="831"/>
                    <a:pt x="958" y="831"/>
                    <a:pt x="958" y="831"/>
                  </a:cubicBezTo>
                  <a:cubicBezTo>
                    <a:pt x="958" y="831"/>
                    <a:pt x="958" y="831"/>
                    <a:pt x="958" y="831"/>
                  </a:cubicBezTo>
                  <a:cubicBezTo>
                    <a:pt x="958" y="831"/>
                    <a:pt x="958" y="831"/>
                    <a:pt x="958" y="831"/>
                  </a:cubicBezTo>
                  <a:cubicBezTo>
                    <a:pt x="958" y="831"/>
                    <a:pt x="958" y="831"/>
                    <a:pt x="958" y="831"/>
                  </a:cubicBezTo>
                  <a:cubicBezTo>
                    <a:pt x="958" y="831"/>
                    <a:pt x="958" y="831"/>
                    <a:pt x="958" y="831"/>
                  </a:cubicBezTo>
                  <a:cubicBezTo>
                    <a:pt x="958" y="831"/>
                    <a:pt x="958" y="831"/>
                    <a:pt x="958" y="831"/>
                  </a:cubicBezTo>
                  <a:cubicBezTo>
                    <a:pt x="958" y="831"/>
                    <a:pt x="958" y="831"/>
                    <a:pt x="958" y="831"/>
                  </a:cubicBezTo>
                  <a:cubicBezTo>
                    <a:pt x="958" y="831"/>
                    <a:pt x="958" y="831"/>
                    <a:pt x="958" y="831"/>
                  </a:cubicBezTo>
                  <a:cubicBezTo>
                    <a:pt x="958" y="831"/>
                    <a:pt x="958" y="831"/>
                    <a:pt x="958" y="831"/>
                  </a:cubicBezTo>
                  <a:cubicBezTo>
                    <a:pt x="958" y="832"/>
                    <a:pt x="958" y="832"/>
                    <a:pt x="958" y="832"/>
                  </a:cubicBezTo>
                  <a:cubicBezTo>
                    <a:pt x="958" y="832"/>
                    <a:pt x="958" y="832"/>
                    <a:pt x="958" y="832"/>
                  </a:cubicBezTo>
                  <a:cubicBezTo>
                    <a:pt x="958" y="832"/>
                    <a:pt x="958" y="832"/>
                    <a:pt x="958" y="832"/>
                  </a:cubicBezTo>
                  <a:cubicBezTo>
                    <a:pt x="958" y="832"/>
                    <a:pt x="958" y="832"/>
                    <a:pt x="958" y="832"/>
                  </a:cubicBezTo>
                  <a:cubicBezTo>
                    <a:pt x="958" y="901"/>
                    <a:pt x="902" y="958"/>
                    <a:pt x="832" y="958"/>
                  </a:cubicBezTo>
                  <a:cubicBezTo>
                    <a:pt x="832" y="958"/>
                    <a:pt x="832" y="958"/>
                    <a:pt x="832" y="958"/>
                  </a:cubicBezTo>
                  <a:cubicBezTo>
                    <a:pt x="832" y="958"/>
                    <a:pt x="832" y="958"/>
                    <a:pt x="832" y="958"/>
                  </a:cubicBezTo>
                  <a:cubicBezTo>
                    <a:pt x="832" y="958"/>
                    <a:pt x="832" y="958"/>
                    <a:pt x="832" y="958"/>
                  </a:cubicBezTo>
                  <a:cubicBezTo>
                    <a:pt x="832" y="958"/>
                    <a:pt x="832" y="958"/>
                    <a:pt x="832" y="958"/>
                  </a:cubicBezTo>
                  <a:cubicBezTo>
                    <a:pt x="832" y="958"/>
                    <a:pt x="831" y="958"/>
                    <a:pt x="831" y="958"/>
                  </a:cubicBezTo>
                  <a:cubicBezTo>
                    <a:pt x="831" y="958"/>
                    <a:pt x="831" y="958"/>
                    <a:pt x="831" y="958"/>
                  </a:cubicBezTo>
                  <a:cubicBezTo>
                    <a:pt x="831" y="958"/>
                    <a:pt x="831" y="958"/>
                    <a:pt x="831" y="958"/>
                  </a:cubicBezTo>
                  <a:cubicBezTo>
                    <a:pt x="831" y="958"/>
                    <a:pt x="831" y="958"/>
                    <a:pt x="831" y="958"/>
                  </a:cubicBezTo>
                  <a:cubicBezTo>
                    <a:pt x="831" y="958"/>
                    <a:pt x="831" y="958"/>
                    <a:pt x="831" y="958"/>
                  </a:cubicBezTo>
                  <a:cubicBezTo>
                    <a:pt x="831" y="958"/>
                    <a:pt x="831" y="958"/>
                    <a:pt x="831" y="958"/>
                  </a:cubicBezTo>
                  <a:cubicBezTo>
                    <a:pt x="831" y="958"/>
                    <a:pt x="831" y="958"/>
                    <a:pt x="831" y="958"/>
                  </a:cubicBezTo>
                  <a:cubicBezTo>
                    <a:pt x="831" y="958"/>
                    <a:pt x="831" y="958"/>
                    <a:pt x="831" y="958"/>
                  </a:cubicBezTo>
                  <a:cubicBezTo>
                    <a:pt x="831" y="958"/>
                    <a:pt x="831" y="958"/>
                    <a:pt x="831" y="958"/>
                  </a:cubicBezTo>
                  <a:cubicBezTo>
                    <a:pt x="831" y="958"/>
                    <a:pt x="831" y="958"/>
                    <a:pt x="831" y="958"/>
                  </a:cubicBezTo>
                  <a:cubicBezTo>
                    <a:pt x="831" y="958"/>
                    <a:pt x="830" y="958"/>
                    <a:pt x="830" y="958"/>
                  </a:cubicBezTo>
                  <a:cubicBezTo>
                    <a:pt x="830" y="958"/>
                    <a:pt x="830" y="958"/>
                    <a:pt x="830" y="958"/>
                  </a:cubicBezTo>
                  <a:cubicBezTo>
                    <a:pt x="830" y="958"/>
                    <a:pt x="830" y="958"/>
                    <a:pt x="830" y="958"/>
                  </a:cubicBezTo>
                  <a:cubicBezTo>
                    <a:pt x="830" y="958"/>
                    <a:pt x="830" y="958"/>
                    <a:pt x="830" y="958"/>
                  </a:cubicBezTo>
                  <a:cubicBezTo>
                    <a:pt x="830" y="958"/>
                    <a:pt x="830" y="958"/>
                    <a:pt x="830" y="958"/>
                  </a:cubicBezTo>
                  <a:cubicBezTo>
                    <a:pt x="830" y="958"/>
                    <a:pt x="830" y="958"/>
                    <a:pt x="830" y="958"/>
                  </a:cubicBezTo>
                  <a:cubicBezTo>
                    <a:pt x="830" y="958"/>
                    <a:pt x="830" y="958"/>
                    <a:pt x="830" y="958"/>
                  </a:cubicBezTo>
                  <a:cubicBezTo>
                    <a:pt x="830" y="958"/>
                    <a:pt x="830" y="958"/>
                    <a:pt x="830" y="958"/>
                  </a:cubicBezTo>
                  <a:cubicBezTo>
                    <a:pt x="830" y="958"/>
                    <a:pt x="830" y="958"/>
                    <a:pt x="830" y="958"/>
                  </a:cubicBezTo>
                  <a:cubicBezTo>
                    <a:pt x="830" y="958"/>
                    <a:pt x="830" y="958"/>
                    <a:pt x="829" y="958"/>
                  </a:cubicBezTo>
                  <a:cubicBezTo>
                    <a:pt x="829" y="958"/>
                    <a:pt x="829" y="958"/>
                    <a:pt x="829" y="958"/>
                  </a:cubicBezTo>
                  <a:cubicBezTo>
                    <a:pt x="805" y="957"/>
                    <a:pt x="782" y="950"/>
                    <a:pt x="763" y="937"/>
                  </a:cubicBezTo>
                  <a:cubicBezTo>
                    <a:pt x="785" y="971"/>
                    <a:pt x="824" y="994"/>
                    <a:pt x="868" y="994"/>
                  </a:cubicBezTo>
                  <a:cubicBezTo>
                    <a:pt x="937" y="994"/>
                    <a:pt x="994" y="937"/>
                    <a:pt x="994" y="868"/>
                  </a:cubicBezTo>
                  <a:cubicBezTo>
                    <a:pt x="994" y="824"/>
                    <a:pt x="971" y="785"/>
                    <a:pt x="937" y="762"/>
                  </a:cubicBezTo>
                  <a:moveTo>
                    <a:pt x="311" y="587"/>
                  </a:moveTo>
                  <a:cubicBezTo>
                    <a:pt x="347" y="634"/>
                    <a:pt x="404" y="664"/>
                    <a:pt x="467" y="664"/>
                  </a:cubicBezTo>
                  <a:cubicBezTo>
                    <a:pt x="477" y="664"/>
                    <a:pt x="487" y="663"/>
                    <a:pt x="497" y="662"/>
                  </a:cubicBezTo>
                  <a:cubicBezTo>
                    <a:pt x="497" y="659"/>
                    <a:pt x="497" y="657"/>
                    <a:pt x="497" y="654"/>
                  </a:cubicBezTo>
                  <a:cubicBezTo>
                    <a:pt x="497" y="654"/>
                    <a:pt x="497" y="654"/>
                    <a:pt x="497" y="654"/>
                  </a:cubicBezTo>
                  <a:cubicBezTo>
                    <a:pt x="497" y="654"/>
                    <a:pt x="497" y="654"/>
                    <a:pt x="497" y="654"/>
                  </a:cubicBezTo>
                  <a:cubicBezTo>
                    <a:pt x="497" y="654"/>
                    <a:pt x="497" y="654"/>
                    <a:pt x="497" y="654"/>
                  </a:cubicBezTo>
                  <a:cubicBezTo>
                    <a:pt x="497" y="654"/>
                    <a:pt x="497" y="654"/>
                    <a:pt x="497" y="654"/>
                  </a:cubicBezTo>
                  <a:cubicBezTo>
                    <a:pt x="497" y="654"/>
                    <a:pt x="497" y="654"/>
                    <a:pt x="497" y="654"/>
                  </a:cubicBezTo>
                  <a:cubicBezTo>
                    <a:pt x="497" y="654"/>
                    <a:pt x="497" y="654"/>
                    <a:pt x="497" y="654"/>
                  </a:cubicBezTo>
                  <a:cubicBezTo>
                    <a:pt x="497" y="654"/>
                    <a:pt x="497" y="654"/>
                    <a:pt x="497" y="654"/>
                  </a:cubicBezTo>
                  <a:cubicBezTo>
                    <a:pt x="497" y="654"/>
                    <a:pt x="497" y="654"/>
                    <a:pt x="497" y="654"/>
                  </a:cubicBezTo>
                  <a:cubicBezTo>
                    <a:pt x="497" y="654"/>
                    <a:pt x="497" y="654"/>
                    <a:pt x="497" y="653"/>
                  </a:cubicBezTo>
                  <a:cubicBezTo>
                    <a:pt x="497" y="653"/>
                    <a:pt x="497" y="653"/>
                    <a:pt x="497" y="653"/>
                  </a:cubicBezTo>
                  <a:cubicBezTo>
                    <a:pt x="497" y="653"/>
                    <a:pt x="497" y="653"/>
                    <a:pt x="497" y="653"/>
                  </a:cubicBezTo>
                  <a:cubicBezTo>
                    <a:pt x="497" y="653"/>
                    <a:pt x="497" y="653"/>
                    <a:pt x="497" y="653"/>
                  </a:cubicBezTo>
                  <a:cubicBezTo>
                    <a:pt x="497" y="653"/>
                    <a:pt x="497" y="653"/>
                    <a:pt x="497" y="653"/>
                  </a:cubicBezTo>
                  <a:cubicBezTo>
                    <a:pt x="497" y="653"/>
                    <a:pt x="497" y="653"/>
                    <a:pt x="497" y="653"/>
                  </a:cubicBezTo>
                  <a:cubicBezTo>
                    <a:pt x="497" y="653"/>
                    <a:pt x="497" y="653"/>
                    <a:pt x="497" y="653"/>
                  </a:cubicBezTo>
                  <a:cubicBezTo>
                    <a:pt x="497" y="653"/>
                    <a:pt x="497" y="653"/>
                    <a:pt x="497" y="653"/>
                  </a:cubicBezTo>
                  <a:cubicBezTo>
                    <a:pt x="497" y="653"/>
                    <a:pt x="497" y="653"/>
                    <a:pt x="497" y="652"/>
                  </a:cubicBezTo>
                  <a:cubicBezTo>
                    <a:pt x="497" y="652"/>
                    <a:pt x="497" y="652"/>
                    <a:pt x="497" y="652"/>
                  </a:cubicBezTo>
                  <a:cubicBezTo>
                    <a:pt x="497" y="652"/>
                    <a:pt x="497" y="652"/>
                    <a:pt x="497" y="652"/>
                  </a:cubicBezTo>
                  <a:cubicBezTo>
                    <a:pt x="497" y="652"/>
                    <a:pt x="497" y="652"/>
                    <a:pt x="497" y="652"/>
                  </a:cubicBezTo>
                  <a:cubicBezTo>
                    <a:pt x="497" y="652"/>
                    <a:pt x="497" y="652"/>
                    <a:pt x="497" y="652"/>
                  </a:cubicBezTo>
                  <a:cubicBezTo>
                    <a:pt x="497" y="652"/>
                    <a:pt x="497" y="652"/>
                    <a:pt x="497" y="652"/>
                  </a:cubicBezTo>
                  <a:cubicBezTo>
                    <a:pt x="497" y="652"/>
                    <a:pt x="497" y="652"/>
                    <a:pt x="497" y="652"/>
                  </a:cubicBezTo>
                  <a:cubicBezTo>
                    <a:pt x="497" y="639"/>
                    <a:pt x="499" y="627"/>
                    <a:pt x="502" y="615"/>
                  </a:cubicBezTo>
                  <a:cubicBezTo>
                    <a:pt x="481" y="623"/>
                    <a:pt x="458" y="628"/>
                    <a:pt x="434" y="628"/>
                  </a:cubicBezTo>
                  <a:cubicBezTo>
                    <a:pt x="434" y="628"/>
                    <a:pt x="434" y="628"/>
                    <a:pt x="434" y="628"/>
                  </a:cubicBezTo>
                  <a:cubicBezTo>
                    <a:pt x="434" y="628"/>
                    <a:pt x="434" y="628"/>
                    <a:pt x="433" y="628"/>
                  </a:cubicBezTo>
                  <a:cubicBezTo>
                    <a:pt x="433" y="628"/>
                    <a:pt x="433" y="628"/>
                    <a:pt x="433" y="628"/>
                  </a:cubicBezTo>
                  <a:cubicBezTo>
                    <a:pt x="433" y="628"/>
                    <a:pt x="433" y="628"/>
                    <a:pt x="433" y="628"/>
                  </a:cubicBezTo>
                  <a:cubicBezTo>
                    <a:pt x="433" y="628"/>
                    <a:pt x="433" y="628"/>
                    <a:pt x="433" y="628"/>
                  </a:cubicBezTo>
                  <a:cubicBezTo>
                    <a:pt x="433" y="628"/>
                    <a:pt x="433" y="628"/>
                    <a:pt x="433" y="628"/>
                  </a:cubicBezTo>
                  <a:cubicBezTo>
                    <a:pt x="433" y="628"/>
                    <a:pt x="433" y="628"/>
                    <a:pt x="433" y="628"/>
                  </a:cubicBezTo>
                  <a:cubicBezTo>
                    <a:pt x="433" y="628"/>
                    <a:pt x="433" y="628"/>
                    <a:pt x="433" y="628"/>
                  </a:cubicBezTo>
                  <a:cubicBezTo>
                    <a:pt x="433" y="628"/>
                    <a:pt x="432" y="628"/>
                    <a:pt x="432" y="628"/>
                  </a:cubicBezTo>
                  <a:cubicBezTo>
                    <a:pt x="432" y="628"/>
                    <a:pt x="432" y="628"/>
                    <a:pt x="432" y="628"/>
                  </a:cubicBezTo>
                  <a:cubicBezTo>
                    <a:pt x="432" y="628"/>
                    <a:pt x="432" y="628"/>
                    <a:pt x="432" y="628"/>
                  </a:cubicBezTo>
                  <a:cubicBezTo>
                    <a:pt x="432" y="628"/>
                    <a:pt x="432" y="628"/>
                    <a:pt x="432" y="628"/>
                  </a:cubicBezTo>
                  <a:cubicBezTo>
                    <a:pt x="432" y="628"/>
                    <a:pt x="432" y="628"/>
                    <a:pt x="432" y="628"/>
                  </a:cubicBezTo>
                  <a:cubicBezTo>
                    <a:pt x="432" y="628"/>
                    <a:pt x="432" y="628"/>
                    <a:pt x="432" y="628"/>
                  </a:cubicBezTo>
                  <a:cubicBezTo>
                    <a:pt x="432" y="628"/>
                    <a:pt x="431" y="628"/>
                    <a:pt x="431" y="628"/>
                  </a:cubicBezTo>
                  <a:cubicBezTo>
                    <a:pt x="431" y="628"/>
                    <a:pt x="431" y="628"/>
                    <a:pt x="431" y="628"/>
                  </a:cubicBezTo>
                  <a:cubicBezTo>
                    <a:pt x="431" y="628"/>
                    <a:pt x="431" y="628"/>
                    <a:pt x="431" y="628"/>
                  </a:cubicBezTo>
                  <a:cubicBezTo>
                    <a:pt x="431" y="628"/>
                    <a:pt x="431" y="628"/>
                    <a:pt x="431" y="628"/>
                  </a:cubicBezTo>
                  <a:cubicBezTo>
                    <a:pt x="431" y="628"/>
                    <a:pt x="431" y="628"/>
                    <a:pt x="431" y="628"/>
                  </a:cubicBezTo>
                  <a:cubicBezTo>
                    <a:pt x="431" y="628"/>
                    <a:pt x="431" y="628"/>
                    <a:pt x="430" y="628"/>
                  </a:cubicBezTo>
                  <a:cubicBezTo>
                    <a:pt x="430" y="628"/>
                    <a:pt x="430" y="628"/>
                    <a:pt x="430" y="628"/>
                  </a:cubicBezTo>
                  <a:cubicBezTo>
                    <a:pt x="430" y="628"/>
                    <a:pt x="430" y="628"/>
                    <a:pt x="430" y="628"/>
                  </a:cubicBezTo>
                  <a:cubicBezTo>
                    <a:pt x="430" y="628"/>
                    <a:pt x="430" y="628"/>
                    <a:pt x="430" y="628"/>
                  </a:cubicBezTo>
                  <a:cubicBezTo>
                    <a:pt x="430" y="628"/>
                    <a:pt x="430" y="628"/>
                    <a:pt x="430" y="628"/>
                  </a:cubicBezTo>
                  <a:cubicBezTo>
                    <a:pt x="430" y="628"/>
                    <a:pt x="430" y="628"/>
                    <a:pt x="430" y="628"/>
                  </a:cubicBezTo>
                  <a:cubicBezTo>
                    <a:pt x="430" y="628"/>
                    <a:pt x="430" y="628"/>
                    <a:pt x="429" y="628"/>
                  </a:cubicBezTo>
                  <a:cubicBezTo>
                    <a:pt x="429" y="628"/>
                    <a:pt x="429" y="628"/>
                    <a:pt x="429" y="628"/>
                  </a:cubicBezTo>
                  <a:cubicBezTo>
                    <a:pt x="429" y="628"/>
                    <a:pt x="429" y="628"/>
                    <a:pt x="429" y="628"/>
                  </a:cubicBezTo>
                  <a:cubicBezTo>
                    <a:pt x="429" y="628"/>
                    <a:pt x="429" y="628"/>
                    <a:pt x="429" y="628"/>
                  </a:cubicBezTo>
                  <a:cubicBezTo>
                    <a:pt x="429" y="628"/>
                    <a:pt x="429" y="628"/>
                    <a:pt x="429" y="628"/>
                  </a:cubicBezTo>
                  <a:cubicBezTo>
                    <a:pt x="429" y="628"/>
                    <a:pt x="429" y="628"/>
                    <a:pt x="429" y="628"/>
                  </a:cubicBezTo>
                  <a:cubicBezTo>
                    <a:pt x="429" y="628"/>
                    <a:pt x="429" y="628"/>
                    <a:pt x="429" y="628"/>
                  </a:cubicBezTo>
                  <a:cubicBezTo>
                    <a:pt x="429" y="628"/>
                    <a:pt x="429" y="628"/>
                    <a:pt x="428" y="628"/>
                  </a:cubicBezTo>
                  <a:cubicBezTo>
                    <a:pt x="428" y="628"/>
                    <a:pt x="428" y="628"/>
                    <a:pt x="428" y="628"/>
                  </a:cubicBezTo>
                  <a:cubicBezTo>
                    <a:pt x="428" y="628"/>
                    <a:pt x="428" y="628"/>
                    <a:pt x="428" y="628"/>
                  </a:cubicBezTo>
                  <a:cubicBezTo>
                    <a:pt x="428" y="628"/>
                    <a:pt x="428" y="628"/>
                    <a:pt x="428" y="628"/>
                  </a:cubicBezTo>
                  <a:cubicBezTo>
                    <a:pt x="428" y="628"/>
                    <a:pt x="428" y="628"/>
                    <a:pt x="428" y="628"/>
                  </a:cubicBezTo>
                  <a:cubicBezTo>
                    <a:pt x="428" y="628"/>
                    <a:pt x="428" y="628"/>
                    <a:pt x="428" y="628"/>
                  </a:cubicBezTo>
                  <a:cubicBezTo>
                    <a:pt x="428" y="628"/>
                    <a:pt x="428" y="628"/>
                    <a:pt x="427" y="628"/>
                  </a:cubicBezTo>
                  <a:cubicBezTo>
                    <a:pt x="427" y="628"/>
                    <a:pt x="427" y="628"/>
                    <a:pt x="427" y="628"/>
                  </a:cubicBezTo>
                  <a:cubicBezTo>
                    <a:pt x="427" y="628"/>
                    <a:pt x="427" y="628"/>
                    <a:pt x="427" y="628"/>
                  </a:cubicBezTo>
                  <a:cubicBezTo>
                    <a:pt x="427" y="628"/>
                    <a:pt x="427" y="628"/>
                    <a:pt x="427" y="628"/>
                  </a:cubicBezTo>
                  <a:cubicBezTo>
                    <a:pt x="427" y="628"/>
                    <a:pt x="426" y="628"/>
                    <a:pt x="426" y="628"/>
                  </a:cubicBezTo>
                  <a:cubicBezTo>
                    <a:pt x="426" y="628"/>
                    <a:pt x="426" y="628"/>
                    <a:pt x="426" y="628"/>
                  </a:cubicBezTo>
                  <a:cubicBezTo>
                    <a:pt x="426" y="628"/>
                    <a:pt x="426" y="628"/>
                    <a:pt x="426" y="628"/>
                  </a:cubicBezTo>
                  <a:cubicBezTo>
                    <a:pt x="426" y="628"/>
                    <a:pt x="426" y="628"/>
                    <a:pt x="426" y="628"/>
                  </a:cubicBezTo>
                  <a:cubicBezTo>
                    <a:pt x="383" y="627"/>
                    <a:pt x="343" y="612"/>
                    <a:pt x="311" y="587"/>
                  </a:cubicBezTo>
                  <a:moveTo>
                    <a:pt x="783" y="562"/>
                  </a:moveTo>
                  <a:cubicBezTo>
                    <a:pt x="800" y="587"/>
                    <a:pt x="811" y="617"/>
                    <a:pt x="812" y="649"/>
                  </a:cubicBezTo>
                  <a:cubicBezTo>
                    <a:pt x="812" y="649"/>
                    <a:pt x="812" y="649"/>
                    <a:pt x="812" y="649"/>
                  </a:cubicBezTo>
                  <a:cubicBezTo>
                    <a:pt x="812" y="649"/>
                    <a:pt x="812" y="650"/>
                    <a:pt x="812" y="650"/>
                  </a:cubicBezTo>
                  <a:cubicBezTo>
                    <a:pt x="812" y="650"/>
                    <a:pt x="812" y="650"/>
                    <a:pt x="812" y="650"/>
                  </a:cubicBezTo>
                  <a:cubicBezTo>
                    <a:pt x="812" y="650"/>
                    <a:pt x="812" y="650"/>
                    <a:pt x="812" y="650"/>
                  </a:cubicBezTo>
                  <a:cubicBezTo>
                    <a:pt x="812" y="650"/>
                    <a:pt x="812" y="650"/>
                    <a:pt x="812" y="650"/>
                  </a:cubicBezTo>
                  <a:cubicBezTo>
                    <a:pt x="812" y="650"/>
                    <a:pt x="812" y="650"/>
                    <a:pt x="812" y="650"/>
                  </a:cubicBezTo>
                  <a:cubicBezTo>
                    <a:pt x="812" y="650"/>
                    <a:pt x="812" y="650"/>
                    <a:pt x="812" y="650"/>
                  </a:cubicBezTo>
                  <a:cubicBezTo>
                    <a:pt x="812" y="650"/>
                    <a:pt x="812" y="650"/>
                    <a:pt x="812" y="651"/>
                  </a:cubicBezTo>
                  <a:cubicBezTo>
                    <a:pt x="812" y="651"/>
                    <a:pt x="812" y="651"/>
                    <a:pt x="812" y="651"/>
                  </a:cubicBezTo>
                  <a:cubicBezTo>
                    <a:pt x="812" y="651"/>
                    <a:pt x="812" y="651"/>
                    <a:pt x="812" y="651"/>
                  </a:cubicBezTo>
                  <a:cubicBezTo>
                    <a:pt x="812" y="651"/>
                    <a:pt x="812" y="651"/>
                    <a:pt x="812" y="651"/>
                  </a:cubicBezTo>
                  <a:cubicBezTo>
                    <a:pt x="812" y="651"/>
                    <a:pt x="812" y="651"/>
                    <a:pt x="812" y="651"/>
                  </a:cubicBezTo>
                  <a:cubicBezTo>
                    <a:pt x="812" y="651"/>
                    <a:pt x="812" y="651"/>
                    <a:pt x="812" y="651"/>
                  </a:cubicBezTo>
                  <a:cubicBezTo>
                    <a:pt x="812" y="651"/>
                    <a:pt x="812" y="651"/>
                    <a:pt x="812" y="651"/>
                  </a:cubicBezTo>
                  <a:cubicBezTo>
                    <a:pt x="812" y="651"/>
                    <a:pt x="812" y="651"/>
                    <a:pt x="812" y="651"/>
                  </a:cubicBezTo>
                  <a:cubicBezTo>
                    <a:pt x="812" y="651"/>
                    <a:pt x="812" y="651"/>
                    <a:pt x="812" y="652"/>
                  </a:cubicBezTo>
                  <a:cubicBezTo>
                    <a:pt x="812" y="652"/>
                    <a:pt x="812" y="652"/>
                    <a:pt x="812" y="652"/>
                  </a:cubicBezTo>
                  <a:cubicBezTo>
                    <a:pt x="812" y="652"/>
                    <a:pt x="812" y="652"/>
                    <a:pt x="812" y="652"/>
                  </a:cubicBezTo>
                  <a:cubicBezTo>
                    <a:pt x="812" y="652"/>
                    <a:pt x="812" y="652"/>
                    <a:pt x="812" y="652"/>
                  </a:cubicBezTo>
                  <a:cubicBezTo>
                    <a:pt x="812" y="652"/>
                    <a:pt x="812" y="652"/>
                    <a:pt x="812" y="652"/>
                  </a:cubicBezTo>
                  <a:cubicBezTo>
                    <a:pt x="812" y="652"/>
                    <a:pt x="812" y="652"/>
                    <a:pt x="812" y="652"/>
                  </a:cubicBezTo>
                  <a:cubicBezTo>
                    <a:pt x="812" y="652"/>
                    <a:pt x="812" y="652"/>
                    <a:pt x="812" y="652"/>
                  </a:cubicBezTo>
                  <a:cubicBezTo>
                    <a:pt x="812" y="652"/>
                    <a:pt x="812" y="652"/>
                    <a:pt x="812" y="652"/>
                  </a:cubicBezTo>
                  <a:cubicBezTo>
                    <a:pt x="812" y="652"/>
                    <a:pt x="812" y="652"/>
                    <a:pt x="812" y="653"/>
                  </a:cubicBezTo>
                  <a:cubicBezTo>
                    <a:pt x="812" y="653"/>
                    <a:pt x="812" y="653"/>
                    <a:pt x="812" y="653"/>
                  </a:cubicBezTo>
                  <a:cubicBezTo>
                    <a:pt x="812" y="653"/>
                    <a:pt x="812" y="653"/>
                    <a:pt x="812" y="653"/>
                  </a:cubicBezTo>
                  <a:cubicBezTo>
                    <a:pt x="812" y="653"/>
                    <a:pt x="812" y="653"/>
                    <a:pt x="812" y="653"/>
                  </a:cubicBezTo>
                  <a:cubicBezTo>
                    <a:pt x="812" y="653"/>
                    <a:pt x="812" y="653"/>
                    <a:pt x="812" y="653"/>
                  </a:cubicBezTo>
                  <a:cubicBezTo>
                    <a:pt x="812" y="653"/>
                    <a:pt x="812" y="653"/>
                    <a:pt x="812" y="653"/>
                  </a:cubicBezTo>
                  <a:cubicBezTo>
                    <a:pt x="812" y="653"/>
                    <a:pt x="812" y="653"/>
                    <a:pt x="812" y="653"/>
                  </a:cubicBezTo>
                  <a:cubicBezTo>
                    <a:pt x="812" y="653"/>
                    <a:pt x="812" y="653"/>
                    <a:pt x="812" y="653"/>
                  </a:cubicBezTo>
                  <a:cubicBezTo>
                    <a:pt x="812" y="653"/>
                    <a:pt x="812" y="653"/>
                    <a:pt x="812" y="654"/>
                  </a:cubicBezTo>
                  <a:cubicBezTo>
                    <a:pt x="812" y="654"/>
                    <a:pt x="812" y="654"/>
                    <a:pt x="812" y="654"/>
                  </a:cubicBezTo>
                  <a:cubicBezTo>
                    <a:pt x="812" y="654"/>
                    <a:pt x="812" y="654"/>
                    <a:pt x="812" y="654"/>
                  </a:cubicBezTo>
                  <a:cubicBezTo>
                    <a:pt x="812" y="654"/>
                    <a:pt x="812" y="654"/>
                    <a:pt x="812" y="654"/>
                  </a:cubicBezTo>
                  <a:cubicBezTo>
                    <a:pt x="812" y="654"/>
                    <a:pt x="812" y="654"/>
                    <a:pt x="812" y="654"/>
                  </a:cubicBezTo>
                  <a:cubicBezTo>
                    <a:pt x="812" y="654"/>
                    <a:pt x="812" y="654"/>
                    <a:pt x="812" y="654"/>
                  </a:cubicBezTo>
                  <a:cubicBezTo>
                    <a:pt x="812" y="654"/>
                    <a:pt x="812" y="654"/>
                    <a:pt x="812" y="654"/>
                  </a:cubicBezTo>
                  <a:cubicBezTo>
                    <a:pt x="812" y="654"/>
                    <a:pt x="812" y="654"/>
                    <a:pt x="812" y="654"/>
                  </a:cubicBezTo>
                  <a:cubicBezTo>
                    <a:pt x="812" y="654"/>
                    <a:pt x="812" y="654"/>
                    <a:pt x="812" y="654"/>
                  </a:cubicBezTo>
                  <a:cubicBezTo>
                    <a:pt x="812" y="654"/>
                    <a:pt x="812" y="654"/>
                    <a:pt x="812" y="654"/>
                  </a:cubicBezTo>
                  <a:cubicBezTo>
                    <a:pt x="812" y="655"/>
                    <a:pt x="812" y="655"/>
                    <a:pt x="812" y="655"/>
                  </a:cubicBezTo>
                  <a:cubicBezTo>
                    <a:pt x="812" y="655"/>
                    <a:pt x="812" y="655"/>
                    <a:pt x="812" y="655"/>
                  </a:cubicBezTo>
                  <a:cubicBezTo>
                    <a:pt x="812" y="655"/>
                    <a:pt x="812" y="655"/>
                    <a:pt x="812" y="655"/>
                  </a:cubicBezTo>
                  <a:cubicBezTo>
                    <a:pt x="812" y="655"/>
                    <a:pt x="812" y="655"/>
                    <a:pt x="812" y="655"/>
                  </a:cubicBezTo>
                  <a:cubicBezTo>
                    <a:pt x="812" y="655"/>
                    <a:pt x="812" y="655"/>
                    <a:pt x="812" y="655"/>
                  </a:cubicBezTo>
                  <a:cubicBezTo>
                    <a:pt x="812" y="655"/>
                    <a:pt x="812" y="655"/>
                    <a:pt x="812" y="655"/>
                  </a:cubicBezTo>
                  <a:cubicBezTo>
                    <a:pt x="812" y="655"/>
                    <a:pt x="812" y="655"/>
                    <a:pt x="812" y="655"/>
                  </a:cubicBezTo>
                  <a:cubicBezTo>
                    <a:pt x="812" y="655"/>
                    <a:pt x="812" y="655"/>
                    <a:pt x="812" y="655"/>
                  </a:cubicBezTo>
                  <a:cubicBezTo>
                    <a:pt x="812" y="655"/>
                    <a:pt x="812" y="656"/>
                    <a:pt x="812" y="656"/>
                  </a:cubicBezTo>
                  <a:cubicBezTo>
                    <a:pt x="812" y="656"/>
                    <a:pt x="812" y="656"/>
                    <a:pt x="812" y="656"/>
                  </a:cubicBezTo>
                  <a:cubicBezTo>
                    <a:pt x="812" y="656"/>
                    <a:pt x="812" y="656"/>
                    <a:pt x="812" y="656"/>
                  </a:cubicBezTo>
                  <a:cubicBezTo>
                    <a:pt x="812" y="656"/>
                    <a:pt x="812" y="656"/>
                    <a:pt x="812" y="656"/>
                  </a:cubicBezTo>
                  <a:cubicBezTo>
                    <a:pt x="812" y="675"/>
                    <a:pt x="809" y="692"/>
                    <a:pt x="802" y="709"/>
                  </a:cubicBezTo>
                  <a:cubicBezTo>
                    <a:pt x="812" y="707"/>
                    <a:pt x="821" y="706"/>
                    <a:pt x="831" y="706"/>
                  </a:cubicBezTo>
                  <a:cubicBezTo>
                    <a:pt x="831" y="706"/>
                    <a:pt x="831" y="706"/>
                    <a:pt x="831" y="706"/>
                  </a:cubicBezTo>
                  <a:cubicBezTo>
                    <a:pt x="831" y="706"/>
                    <a:pt x="831" y="706"/>
                    <a:pt x="831" y="706"/>
                  </a:cubicBezTo>
                  <a:cubicBezTo>
                    <a:pt x="831" y="706"/>
                    <a:pt x="831" y="706"/>
                    <a:pt x="831" y="706"/>
                  </a:cubicBezTo>
                  <a:cubicBezTo>
                    <a:pt x="831" y="706"/>
                    <a:pt x="831" y="706"/>
                    <a:pt x="831" y="706"/>
                  </a:cubicBezTo>
                  <a:cubicBezTo>
                    <a:pt x="832" y="706"/>
                    <a:pt x="832" y="706"/>
                    <a:pt x="832" y="706"/>
                  </a:cubicBezTo>
                  <a:cubicBezTo>
                    <a:pt x="832" y="706"/>
                    <a:pt x="832" y="706"/>
                    <a:pt x="832" y="706"/>
                  </a:cubicBezTo>
                  <a:cubicBezTo>
                    <a:pt x="832" y="706"/>
                    <a:pt x="832" y="706"/>
                    <a:pt x="832" y="706"/>
                  </a:cubicBezTo>
                  <a:cubicBezTo>
                    <a:pt x="832" y="706"/>
                    <a:pt x="832" y="706"/>
                    <a:pt x="832" y="706"/>
                  </a:cubicBezTo>
                  <a:cubicBezTo>
                    <a:pt x="832" y="706"/>
                    <a:pt x="832" y="706"/>
                    <a:pt x="832" y="706"/>
                  </a:cubicBezTo>
                  <a:cubicBezTo>
                    <a:pt x="832" y="706"/>
                    <a:pt x="832" y="706"/>
                    <a:pt x="832" y="706"/>
                  </a:cubicBezTo>
                  <a:cubicBezTo>
                    <a:pt x="832" y="706"/>
                    <a:pt x="832" y="706"/>
                    <a:pt x="832" y="706"/>
                  </a:cubicBezTo>
                  <a:cubicBezTo>
                    <a:pt x="832" y="706"/>
                    <a:pt x="832" y="706"/>
                    <a:pt x="832" y="706"/>
                  </a:cubicBezTo>
                  <a:cubicBezTo>
                    <a:pt x="837" y="706"/>
                    <a:pt x="842" y="706"/>
                    <a:pt x="847" y="706"/>
                  </a:cubicBezTo>
                  <a:cubicBezTo>
                    <a:pt x="848" y="701"/>
                    <a:pt x="848" y="696"/>
                    <a:pt x="848" y="690"/>
                  </a:cubicBezTo>
                  <a:cubicBezTo>
                    <a:pt x="848" y="637"/>
                    <a:pt x="822" y="591"/>
                    <a:pt x="783" y="562"/>
                  </a:cubicBezTo>
                  <a:moveTo>
                    <a:pt x="0" y="346"/>
                  </a:moveTo>
                  <a:cubicBezTo>
                    <a:pt x="46" y="402"/>
                    <a:pt x="114" y="437"/>
                    <a:pt x="191" y="437"/>
                  </a:cubicBezTo>
                  <a:cubicBezTo>
                    <a:pt x="206" y="437"/>
                    <a:pt x="220" y="436"/>
                    <a:pt x="234" y="434"/>
                  </a:cubicBezTo>
                  <a:cubicBezTo>
                    <a:pt x="234" y="433"/>
                    <a:pt x="234" y="432"/>
                    <a:pt x="234" y="431"/>
                  </a:cubicBezTo>
                  <a:cubicBezTo>
                    <a:pt x="234" y="431"/>
                    <a:pt x="234" y="431"/>
                    <a:pt x="234" y="431"/>
                  </a:cubicBezTo>
                  <a:cubicBezTo>
                    <a:pt x="234" y="431"/>
                    <a:pt x="234" y="431"/>
                    <a:pt x="234" y="431"/>
                  </a:cubicBezTo>
                  <a:cubicBezTo>
                    <a:pt x="234" y="431"/>
                    <a:pt x="234" y="431"/>
                    <a:pt x="234" y="431"/>
                  </a:cubicBezTo>
                  <a:cubicBezTo>
                    <a:pt x="234" y="431"/>
                    <a:pt x="234" y="431"/>
                    <a:pt x="234" y="431"/>
                  </a:cubicBezTo>
                  <a:cubicBezTo>
                    <a:pt x="234" y="431"/>
                    <a:pt x="234" y="431"/>
                    <a:pt x="234" y="431"/>
                  </a:cubicBezTo>
                  <a:cubicBezTo>
                    <a:pt x="234" y="431"/>
                    <a:pt x="234" y="431"/>
                    <a:pt x="234" y="431"/>
                  </a:cubicBezTo>
                  <a:cubicBezTo>
                    <a:pt x="234" y="431"/>
                    <a:pt x="234" y="431"/>
                    <a:pt x="234" y="430"/>
                  </a:cubicBezTo>
                  <a:cubicBezTo>
                    <a:pt x="234" y="430"/>
                    <a:pt x="234" y="430"/>
                    <a:pt x="234" y="430"/>
                  </a:cubicBezTo>
                  <a:cubicBezTo>
                    <a:pt x="234" y="430"/>
                    <a:pt x="234" y="430"/>
                    <a:pt x="234" y="430"/>
                  </a:cubicBezTo>
                  <a:cubicBezTo>
                    <a:pt x="234" y="430"/>
                    <a:pt x="234" y="430"/>
                    <a:pt x="234" y="430"/>
                  </a:cubicBezTo>
                  <a:cubicBezTo>
                    <a:pt x="234" y="430"/>
                    <a:pt x="234" y="430"/>
                    <a:pt x="234" y="430"/>
                  </a:cubicBezTo>
                  <a:cubicBezTo>
                    <a:pt x="234" y="430"/>
                    <a:pt x="234" y="430"/>
                    <a:pt x="234" y="430"/>
                  </a:cubicBezTo>
                  <a:cubicBezTo>
                    <a:pt x="234" y="430"/>
                    <a:pt x="234" y="430"/>
                    <a:pt x="234" y="429"/>
                  </a:cubicBezTo>
                  <a:cubicBezTo>
                    <a:pt x="234" y="429"/>
                    <a:pt x="234" y="429"/>
                    <a:pt x="234" y="429"/>
                  </a:cubicBezTo>
                  <a:cubicBezTo>
                    <a:pt x="234" y="429"/>
                    <a:pt x="234" y="429"/>
                    <a:pt x="234" y="429"/>
                  </a:cubicBezTo>
                  <a:cubicBezTo>
                    <a:pt x="234" y="429"/>
                    <a:pt x="234" y="429"/>
                    <a:pt x="234" y="429"/>
                  </a:cubicBezTo>
                  <a:cubicBezTo>
                    <a:pt x="234" y="429"/>
                    <a:pt x="234" y="429"/>
                    <a:pt x="234" y="429"/>
                  </a:cubicBezTo>
                  <a:cubicBezTo>
                    <a:pt x="234" y="429"/>
                    <a:pt x="234" y="429"/>
                    <a:pt x="234" y="429"/>
                  </a:cubicBezTo>
                  <a:cubicBezTo>
                    <a:pt x="234" y="429"/>
                    <a:pt x="234" y="429"/>
                    <a:pt x="234" y="429"/>
                  </a:cubicBezTo>
                  <a:cubicBezTo>
                    <a:pt x="234" y="429"/>
                    <a:pt x="234" y="428"/>
                    <a:pt x="234" y="428"/>
                  </a:cubicBezTo>
                  <a:cubicBezTo>
                    <a:pt x="234" y="428"/>
                    <a:pt x="234" y="428"/>
                    <a:pt x="234" y="428"/>
                  </a:cubicBezTo>
                  <a:cubicBezTo>
                    <a:pt x="234" y="428"/>
                    <a:pt x="234" y="428"/>
                    <a:pt x="234" y="428"/>
                  </a:cubicBezTo>
                  <a:cubicBezTo>
                    <a:pt x="234" y="428"/>
                    <a:pt x="234" y="428"/>
                    <a:pt x="234" y="428"/>
                  </a:cubicBezTo>
                  <a:cubicBezTo>
                    <a:pt x="234" y="428"/>
                    <a:pt x="234" y="428"/>
                    <a:pt x="234" y="428"/>
                  </a:cubicBezTo>
                  <a:cubicBezTo>
                    <a:pt x="234" y="428"/>
                    <a:pt x="234" y="428"/>
                    <a:pt x="234" y="428"/>
                  </a:cubicBezTo>
                  <a:cubicBezTo>
                    <a:pt x="235" y="414"/>
                    <a:pt x="236" y="400"/>
                    <a:pt x="239" y="387"/>
                  </a:cubicBezTo>
                  <a:cubicBezTo>
                    <a:pt x="214" y="396"/>
                    <a:pt x="186" y="401"/>
                    <a:pt x="157" y="402"/>
                  </a:cubicBezTo>
                  <a:cubicBezTo>
                    <a:pt x="157" y="402"/>
                    <a:pt x="157" y="402"/>
                    <a:pt x="157" y="402"/>
                  </a:cubicBezTo>
                  <a:cubicBezTo>
                    <a:pt x="157" y="402"/>
                    <a:pt x="157" y="402"/>
                    <a:pt x="157" y="402"/>
                  </a:cubicBezTo>
                  <a:cubicBezTo>
                    <a:pt x="157" y="402"/>
                    <a:pt x="157" y="402"/>
                    <a:pt x="157" y="402"/>
                  </a:cubicBezTo>
                  <a:cubicBezTo>
                    <a:pt x="157" y="402"/>
                    <a:pt x="157" y="402"/>
                    <a:pt x="157" y="402"/>
                  </a:cubicBezTo>
                  <a:cubicBezTo>
                    <a:pt x="157" y="402"/>
                    <a:pt x="157" y="402"/>
                    <a:pt x="157" y="402"/>
                  </a:cubicBezTo>
                  <a:cubicBezTo>
                    <a:pt x="157" y="402"/>
                    <a:pt x="156" y="402"/>
                    <a:pt x="156" y="402"/>
                  </a:cubicBezTo>
                  <a:cubicBezTo>
                    <a:pt x="156" y="402"/>
                    <a:pt x="156" y="402"/>
                    <a:pt x="156" y="402"/>
                  </a:cubicBezTo>
                  <a:cubicBezTo>
                    <a:pt x="156" y="402"/>
                    <a:pt x="156" y="402"/>
                    <a:pt x="156" y="402"/>
                  </a:cubicBezTo>
                  <a:cubicBezTo>
                    <a:pt x="156" y="402"/>
                    <a:pt x="156" y="402"/>
                    <a:pt x="156" y="402"/>
                  </a:cubicBezTo>
                  <a:cubicBezTo>
                    <a:pt x="156" y="402"/>
                    <a:pt x="156" y="402"/>
                    <a:pt x="156" y="402"/>
                  </a:cubicBezTo>
                  <a:cubicBezTo>
                    <a:pt x="156" y="402"/>
                    <a:pt x="156" y="402"/>
                    <a:pt x="156" y="402"/>
                  </a:cubicBezTo>
                  <a:cubicBezTo>
                    <a:pt x="156" y="402"/>
                    <a:pt x="156" y="402"/>
                    <a:pt x="156" y="402"/>
                  </a:cubicBezTo>
                  <a:cubicBezTo>
                    <a:pt x="156" y="402"/>
                    <a:pt x="155" y="402"/>
                    <a:pt x="155" y="402"/>
                  </a:cubicBezTo>
                  <a:cubicBezTo>
                    <a:pt x="155" y="402"/>
                    <a:pt x="155" y="402"/>
                    <a:pt x="155" y="402"/>
                  </a:cubicBezTo>
                  <a:cubicBezTo>
                    <a:pt x="155" y="402"/>
                    <a:pt x="155" y="402"/>
                    <a:pt x="155" y="402"/>
                  </a:cubicBezTo>
                  <a:cubicBezTo>
                    <a:pt x="155" y="402"/>
                    <a:pt x="155" y="402"/>
                    <a:pt x="155" y="402"/>
                  </a:cubicBezTo>
                  <a:cubicBezTo>
                    <a:pt x="155" y="402"/>
                    <a:pt x="155" y="402"/>
                    <a:pt x="155" y="402"/>
                  </a:cubicBezTo>
                  <a:cubicBezTo>
                    <a:pt x="155" y="402"/>
                    <a:pt x="155" y="402"/>
                    <a:pt x="155" y="402"/>
                  </a:cubicBezTo>
                  <a:cubicBezTo>
                    <a:pt x="154" y="402"/>
                    <a:pt x="154" y="402"/>
                    <a:pt x="154" y="402"/>
                  </a:cubicBezTo>
                  <a:cubicBezTo>
                    <a:pt x="154" y="402"/>
                    <a:pt x="154" y="402"/>
                    <a:pt x="154" y="402"/>
                  </a:cubicBezTo>
                  <a:cubicBezTo>
                    <a:pt x="154" y="402"/>
                    <a:pt x="154" y="402"/>
                    <a:pt x="154" y="402"/>
                  </a:cubicBezTo>
                  <a:cubicBezTo>
                    <a:pt x="154" y="402"/>
                    <a:pt x="154" y="402"/>
                    <a:pt x="154" y="402"/>
                  </a:cubicBezTo>
                  <a:cubicBezTo>
                    <a:pt x="154" y="402"/>
                    <a:pt x="154" y="402"/>
                    <a:pt x="154" y="402"/>
                  </a:cubicBezTo>
                  <a:cubicBezTo>
                    <a:pt x="154" y="402"/>
                    <a:pt x="154" y="402"/>
                    <a:pt x="154" y="402"/>
                  </a:cubicBezTo>
                  <a:cubicBezTo>
                    <a:pt x="153" y="402"/>
                    <a:pt x="153" y="402"/>
                    <a:pt x="153" y="402"/>
                  </a:cubicBezTo>
                  <a:cubicBezTo>
                    <a:pt x="153" y="402"/>
                    <a:pt x="153" y="402"/>
                    <a:pt x="153" y="402"/>
                  </a:cubicBezTo>
                  <a:cubicBezTo>
                    <a:pt x="153" y="402"/>
                    <a:pt x="153" y="402"/>
                    <a:pt x="153" y="402"/>
                  </a:cubicBezTo>
                  <a:cubicBezTo>
                    <a:pt x="153" y="402"/>
                    <a:pt x="153" y="402"/>
                    <a:pt x="153" y="402"/>
                  </a:cubicBezTo>
                  <a:cubicBezTo>
                    <a:pt x="152" y="402"/>
                    <a:pt x="152" y="402"/>
                    <a:pt x="152" y="402"/>
                  </a:cubicBezTo>
                  <a:cubicBezTo>
                    <a:pt x="152" y="402"/>
                    <a:pt x="152" y="402"/>
                    <a:pt x="152" y="402"/>
                  </a:cubicBezTo>
                  <a:cubicBezTo>
                    <a:pt x="95" y="401"/>
                    <a:pt x="42" y="380"/>
                    <a:pt x="0" y="346"/>
                  </a:cubicBezTo>
                  <a:moveTo>
                    <a:pt x="587" y="311"/>
                  </a:moveTo>
                  <a:cubicBezTo>
                    <a:pt x="612" y="343"/>
                    <a:pt x="627" y="382"/>
                    <a:pt x="628" y="425"/>
                  </a:cubicBezTo>
                  <a:cubicBezTo>
                    <a:pt x="628" y="425"/>
                    <a:pt x="628" y="425"/>
                    <a:pt x="628" y="425"/>
                  </a:cubicBezTo>
                  <a:cubicBezTo>
                    <a:pt x="628" y="425"/>
                    <a:pt x="628" y="425"/>
                    <a:pt x="628" y="425"/>
                  </a:cubicBezTo>
                  <a:cubicBezTo>
                    <a:pt x="628" y="425"/>
                    <a:pt x="628" y="425"/>
                    <a:pt x="628" y="426"/>
                  </a:cubicBezTo>
                  <a:cubicBezTo>
                    <a:pt x="628" y="426"/>
                    <a:pt x="628" y="426"/>
                    <a:pt x="628" y="426"/>
                  </a:cubicBezTo>
                  <a:cubicBezTo>
                    <a:pt x="628" y="426"/>
                    <a:pt x="628" y="426"/>
                    <a:pt x="628" y="426"/>
                  </a:cubicBezTo>
                  <a:cubicBezTo>
                    <a:pt x="628" y="426"/>
                    <a:pt x="628" y="426"/>
                    <a:pt x="628" y="427"/>
                  </a:cubicBezTo>
                  <a:cubicBezTo>
                    <a:pt x="628" y="427"/>
                    <a:pt x="628" y="427"/>
                    <a:pt x="628" y="427"/>
                  </a:cubicBezTo>
                  <a:cubicBezTo>
                    <a:pt x="628" y="427"/>
                    <a:pt x="628" y="427"/>
                    <a:pt x="628" y="427"/>
                  </a:cubicBezTo>
                  <a:cubicBezTo>
                    <a:pt x="628" y="427"/>
                    <a:pt x="628" y="427"/>
                    <a:pt x="628" y="427"/>
                  </a:cubicBezTo>
                  <a:cubicBezTo>
                    <a:pt x="628" y="427"/>
                    <a:pt x="628" y="427"/>
                    <a:pt x="628" y="427"/>
                  </a:cubicBezTo>
                  <a:cubicBezTo>
                    <a:pt x="628" y="427"/>
                    <a:pt x="628" y="427"/>
                    <a:pt x="628" y="427"/>
                  </a:cubicBezTo>
                  <a:cubicBezTo>
                    <a:pt x="628" y="427"/>
                    <a:pt x="628" y="427"/>
                    <a:pt x="628" y="427"/>
                  </a:cubicBezTo>
                  <a:cubicBezTo>
                    <a:pt x="628" y="427"/>
                    <a:pt x="628" y="427"/>
                    <a:pt x="628" y="427"/>
                  </a:cubicBezTo>
                  <a:cubicBezTo>
                    <a:pt x="628" y="427"/>
                    <a:pt x="628" y="428"/>
                    <a:pt x="628" y="428"/>
                  </a:cubicBezTo>
                  <a:cubicBezTo>
                    <a:pt x="628" y="428"/>
                    <a:pt x="628" y="428"/>
                    <a:pt x="628" y="428"/>
                  </a:cubicBezTo>
                  <a:cubicBezTo>
                    <a:pt x="628" y="428"/>
                    <a:pt x="628" y="428"/>
                    <a:pt x="628" y="428"/>
                  </a:cubicBezTo>
                  <a:cubicBezTo>
                    <a:pt x="628" y="428"/>
                    <a:pt x="628" y="428"/>
                    <a:pt x="628" y="428"/>
                  </a:cubicBezTo>
                  <a:cubicBezTo>
                    <a:pt x="628" y="428"/>
                    <a:pt x="628" y="428"/>
                    <a:pt x="628" y="428"/>
                  </a:cubicBezTo>
                  <a:cubicBezTo>
                    <a:pt x="628" y="428"/>
                    <a:pt x="628" y="428"/>
                    <a:pt x="628" y="428"/>
                  </a:cubicBezTo>
                  <a:cubicBezTo>
                    <a:pt x="628" y="428"/>
                    <a:pt x="628" y="429"/>
                    <a:pt x="628" y="429"/>
                  </a:cubicBezTo>
                  <a:cubicBezTo>
                    <a:pt x="628" y="429"/>
                    <a:pt x="628" y="429"/>
                    <a:pt x="628" y="429"/>
                  </a:cubicBezTo>
                  <a:cubicBezTo>
                    <a:pt x="628" y="429"/>
                    <a:pt x="628" y="429"/>
                    <a:pt x="628" y="429"/>
                  </a:cubicBezTo>
                  <a:cubicBezTo>
                    <a:pt x="628" y="429"/>
                    <a:pt x="628" y="429"/>
                    <a:pt x="628" y="429"/>
                  </a:cubicBezTo>
                  <a:cubicBezTo>
                    <a:pt x="628" y="429"/>
                    <a:pt x="628" y="429"/>
                    <a:pt x="628" y="429"/>
                  </a:cubicBezTo>
                  <a:cubicBezTo>
                    <a:pt x="628" y="429"/>
                    <a:pt x="628" y="429"/>
                    <a:pt x="628" y="429"/>
                  </a:cubicBezTo>
                  <a:cubicBezTo>
                    <a:pt x="628" y="429"/>
                    <a:pt x="628" y="429"/>
                    <a:pt x="628" y="429"/>
                  </a:cubicBezTo>
                  <a:cubicBezTo>
                    <a:pt x="628" y="430"/>
                    <a:pt x="628" y="430"/>
                    <a:pt x="628" y="430"/>
                  </a:cubicBezTo>
                  <a:cubicBezTo>
                    <a:pt x="628" y="430"/>
                    <a:pt x="628" y="430"/>
                    <a:pt x="628" y="430"/>
                  </a:cubicBezTo>
                  <a:cubicBezTo>
                    <a:pt x="628" y="430"/>
                    <a:pt x="628" y="430"/>
                    <a:pt x="628" y="430"/>
                  </a:cubicBezTo>
                  <a:cubicBezTo>
                    <a:pt x="628" y="430"/>
                    <a:pt x="628" y="430"/>
                    <a:pt x="628" y="430"/>
                  </a:cubicBezTo>
                  <a:cubicBezTo>
                    <a:pt x="628" y="430"/>
                    <a:pt x="628" y="430"/>
                    <a:pt x="628" y="430"/>
                  </a:cubicBezTo>
                  <a:cubicBezTo>
                    <a:pt x="628" y="430"/>
                    <a:pt x="628" y="430"/>
                    <a:pt x="628" y="430"/>
                  </a:cubicBezTo>
                  <a:cubicBezTo>
                    <a:pt x="628" y="431"/>
                    <a:pt x="628" y="431"/>
                    <a:pt x="628" y="431"/>
                  </a:cubicBezTo>
                  <a:cubicBezTo>
                    <a:pt x="628" y="431"/>
                    <a:pt x="628" y="431"/>
                    <a:pt x="628" y="431"/>
                  </a:cubicBezTo>
                  <a:cubicBezTo>
                    <a:pt x="628" y="431"/>
                    <a:pt x="628" y="431"/>
                    <a:pt x="628" y="431"/>
                  </a:cubicBezTo>
                  <a:cubicBezTo>
                    <a:pt x="628" y="431"/>
                    <a:pt x="628" y="431"/>
                    <a:pt x="628" y="431"/>
                  </a:cubicBezTo>
                  <a:cubicBezTo>
                    <a:pt x="628" y="431"/>
                    <a:pt x="628" y="431"/>
                    <a:pt x="628" y="431"/>
                  </a:cubicBezTo>
                  <a:cubicBezTo>
                    <a:pt x="628" y="431"/>
                    <a:pt x="628" y="431"/>
                    <a:pt x="628" y="431"/>
                  </a:cubicBezTo>
                  <a:cubicBezTo>
                    <a:pt x="628" y="431"/>
                    <a:pt x="628" y="431"/>
                    <a:pt x="628" y="431"/>
                  </a:cubicBezTo>
                  <a:cubicBezTo>
                    <a:pt x="628" y="431"/>
                    <a:pt x="628" y="431"/>
                    <a:pt x="628" y="431"/>
                  </a:cubicBezTo>
                  <a:cubicBezTo>
                    <a:pt x="628" y="432"/>
                    <a:pt x="628" y="432"/>
                    <a:pt x="628" y="432"/>
                  </a:cubicBezTo>
                  <a:cubicBezTo>
                    <a:pt x="628" y="432"/>
                    <a:pt x="628" y="432"/>
                    <a:pt x="628" y="432"/>
                  </a:cubicBezTo>
                  <a:cubicBezTo>
                    <a:pt x="628" y="432"/>
                    <a:pt x="628" y="432"/>
                    <a:pt x="628" y="432"/>
                  </a:cubicBezTo>
                  <a:cubicBezTo>
                    <a:pt x="628" y="432"/>
                    <a:pt x="628" y="432"/>
                    <a:pt x="628" y="432"/>
                  </a:cubicBezTo>
                  <a:cubicBezTo>
                    <a:pt x="628" y="432"/>
                    <a:pt x="628" y="432"/>
                    <a:pt x="628" y="432"/>
                  </a:cubicBezTo>
                  <a:cubicBezTo>
                    <a:pt x="628" y="432"/>
                    <a:pt x="628" y="432"/>
                    <a:pt x="628" y="432"/>
                  </a:cubicBezTo>
                  <a:cubicBezTo>
                    <a:pt x="628" y="432"/>
                    <a:pt x="628" y="433"/>
                    <a:pt x="628" y="433"/>
                  </a:cubicBezTo>
                  <a:cubicBezTo>
                    <a:pt x="628" y="433"/>
                    <a:pt x="628" y="433"/>
                    <a:pt x="628" y="433"/>
                  </a:cubicBezTo>
                  <a:cubicBezTo>
                    <a:pt x="628" y="433"/>
                    <a:pt x="628" y="433"/>
                    <a:pt x="628" y="433"/>
                  </a:cubicBezTo>
                  <a:cubicBezTo>
                    <a:pt x="628" y="433"/>
                    <a:pt x="628" y="433"/>
                    <a:pt x="628" y="433"/>
                  </a:cubicBezTo>
                  <a:cubicBezTo>
                    <a:pt x="628" y="433"/>
                    <a:pt x="628" y="433"/>
                    <a:pt x="628" y="433"/>
                  </a:cubicBezTo>
                  <a:cubicBezTo>
                    <a:pt x="628" y="433"/>
                    <a:pt x="628" y="433"/>
                    <a:pt x="628" y="433"/>
                  </a:cubicBezTo>
                  <a:cubicBezTo>
                    <a:pt x="628" y="433"/>
                    <a:pt x="628" y="433"/>
                    <a:pt x="628" y="433"/>
                  </a:cubicBezTo>
                  <a:cubicBezTo>
                    <a:pt x="628" y="457"/>
                    <a:pt x="624" y="480"/>
                    <a:pt x="615" y="502"/>
                  </a:cubicBezTo>
                  <a:cubicBezTo>
                    <a:pt x="617" y="501"/>
                    <a:pt x="619" y="501"/>
                    <a:pt x="621" y="500"/>
                  </a:cubicBezTo>
                  <a:cubicBezTo>
                    <a:pt x="621" y="500"/>
                    <a:pt x="621" y="500"/>
                    <a:pt x="621" y="500"/>
                  </a:cubicBezTo>
                  <a:cubicBezTo>
                    <a:pt x="621" y="500"/>
                    <a:pt x="621" y="500"/>
                    <a:pt x="621" y="500"/>
                  </a:cubicBezTo>
                  <a:cubicBezTo>
                    <a:pt x="621" y="500"/>
                    <a:pt x="621" y="500"/>
                    <a:pt x="621" y="500"/>
                  </a:cubicBezTo>
                  <a:cubicBezTo>
                    <a:pt x="621" y="500"/>
                    <a:pt x="621" y="500"/>
                    <a:pt x="621" y="500"/>
                  </a:cubicBezTo>
                  <a:cubicBezTo>
                    <a:pt x="621" y="500"/>
                    <a:pt x="622" y="500"/>
                    <a:pt x="622" y="500"/>
                  </a:cubicBezTo>
                  <a:cubicBezTo>
                    <a:pt x="622" y="500"/>
                    <a:pt x="622" y="500"/>
                    <a:pt x="622" y="500"/>
                  </a:cubicBezTo>
                  <a:cubicBezTo>
                    <a:pt x="630" y="498"/>
                    <a:pt x="638" y="497"/>
                    <a:pt x="646" y="497"/>
                  </a:cubicBezTo>
                  <a:cubicBezTo>
                    <a:pt x="646" y="497"/>
                    <a:pt x="646" y="497"/>
                    <a:pt x="646" y="497"/>
                  </a:cubicBezTo>
                  <a:cubicBezTo>
                    <a:pt x="646" y="497"/>
                    <a:pt x="646" y="497"/>
                    <a:pt x="646" y="497"/>
                  </a:cubicBezTo>
                  <a:cubicBezTo>
                    <a:pt x="646" y="497"/>
                    <a:pt x="646" y="497"/>
                    <a:pt x="646" y="497"/>
                  </a:cubicBezTo>
                  <a:cubicBezTo>
                    <a:pt x="647" y="497"/>
                    <a:pt x="648" y="497"/>
                    <a:pt x="649" y="497"/>
                  </a:cubicBezTo>
                  <a:cubicBezTo>
                    <a:pt x="649" y="497"/>
                    <a:pt x="649" y="497"/>
                    <a:pt x="649" y="497"/>
                  </a:cubicBezTo>
                  <a:cubicBezTo>
                    <a:pt x="649" y="497"/>
                    <a:pt x="650" y="497"/>
                    <a:pt x="650" y="497"/>
                  </a:cubicBezTo>
                  <a:cubicBezTo>
                    <a:pt x="650" y="497"/>
                    <a:pt x="650" y="497"/>
                    <a:pt x="650" y="497"/>
                  </a:cubicBezTo>
                  <a:cubicBezTo>
                    <a:pt x="650" y="497"/>
                    <a:pt x="650" y="497"/>
                    <a:pt x="650" y="497"/>
                  </a:cubicBezTo>
                  <a:cubicBezTo>
                    <a:pt x="650" y="497"/>
                    <a:pt x="650" y="497"/>
                    <a:pt x="650" y="497"/>
                  </a:cubicBezTo>
                  <a:cubicBezTo>
                    <a:pt x="650" y="497"/>
                    <a:pt x="650" y="497"/>
                    <a:pt x="650" y="497"/>
                  </a:cubicBezTo>
                  <a:cubicBezTo>
                    <a:pt x="650" y="497"/>
                    <a:pt x="650" y="497"/>
                    <a:pt x="650" y="497"/>
                  </a:cubicBezTo>
                  <a:cubicBezTo>
                    <a:pt x="650" y="497"/>
                    <a:pt x="650" y="497"/>
                    <a:pt x="650" y="497"/>
                  </a:cubicBezTo>
                  <a:cubicBezTo>
                    <a:pt x="650" y="497"/>
                    <a:pt x="650" y="497"/>
                    <a:pt x="650" y="497"/>
                  </a:cubicBezTo>
                  <a:cubicBezTo>
                    <a:pt x="650" y="497"/>
                    <a:pt x="651" y="497"/>
                    <a:pt x="651" y="497"/>
                  </a:cubicBezTo>
                  <a:cubicBezTo>
                    <a:pt x="651" y="497"/>
                    <a:pt x="651" y="497"/>
                    <a:pt x="651" y="497"/>
                  </a:cubicBezTo>
                  <a:cubicBezTo>
                    <a:pt x="651" y="497"/>
                    <a:pt x="651" y="497"/>
                    <a:pt x="651" y="497"/>
                  </a:cubicBezTo>
                  <a:cubicBezTo>
                    <a:pt x="651" y="497"/>
                    <a:pt x="651" y="497"/>
                    <a:pt x="651" y="497"/>
                  </a:cubicBezTo>
                  <a:cubicBezTo>
                    <a:pt x="651" y="497"/>
                    <a:pt x="651" y="497"/>
                    <a:pt x="651" y="497"/>
                  </a:cubicBezTo>
                  <a:cubicBezTo>
                    <a:pt x="651" y="497"/>
                    <a:pt x="651" y="497"/>
                    <a:pt x="651" y="497"/>
                  </a:cubicBezTo>
                  <a:cubicBezTo>
                    <a:pt x="651" y="497"/>
                    <a:pt x="651" y="497"/>
                    <a:pt x="651" y="497"/>
                  </a:cubicBezTo>
                  <a:cubicBezTo>
                    <a:pt x="651" y="497"/>
                    <a:pt x="651" y="497"/>
                    <a:pt x="651" y="497"/>
                  </a:cubicBezTo>
                  <a:cubicBezTo>
                    <a:pt x="651" y="497"/>
                    <a:pt x="652" y="497"/>
                    <a:pt x="652" y="497"/>
                  </a:cubicBezTo>
                  <a:cubicBezTo>
                    <a:pt x="652" y="497"/>
                    <a:pt x="652" y="497"/>
                    <a:pt x="652" y="497"/>
                  </a:cubicBezTo>
                  <a:cubicBezTo>
                    <a:pt x="652" y="497"/>
                    <a:pt x="652" y="497"/>
                    <a:pt x="652" y="497"/>
                  </a:cubicBezTo>
                  <a:cubicBezTo>
                    <a:pt x="652" y="497"/>
                    <a:pt x="652" y="497"/>
                    <a:pt x="652" y="497"/>
                  </a:cubicBezTo>
                  <a:cubicBezTo>
                    <a:pt x="652" y="497"/>
                    <a:pt x="652" y="497"/>
                    <a:pt x="652" y="497"/>
                  </a:cubicBezTo>
                  <a:cubicBezTo>
                    <a:pt x="652" y="497"/>
                    <a:pt x="652" y="497"/>
                    <a:pt x="652" y="497"/>
                  </a:cubicBezTo>
                  <a:cubicBezTo>
                    <a:pt x="652" y="497"/>
                    <a:pt x="652" y="497"/>
                    <a:pt x="652" y="497"/>
                  </a:cubicBezTo>
                  <a:cubicBezTo>
                    <a:pt x="652" y="497"/>
                    <a:pt x="652" y="497"/>
                    <a:pt x="653" y="497"/>
                  </a:cubicBezTo>
                  <a:cubicBezTo>
                    <a:pt x="653" y="497"/>
                    <a:pt x="653" y="497"/>
                    <a:pt x="653" y="497"/>
                  </a:cubicBezTo>
                  <a:cubicBezTo>
                    <a:pt x="653" y="497"/>
                    <a:pt x="653" y="497"/>
                    <a:pt x="653" y="497"/>
                  </a:cubicBezTo>
                  <a:cubicBezTo>
                    <a:pt x="653" y="497"/>
                    <a:pt x="653" y="497"/>
                    <a:pt x="653" y="497"/>
                  </a:cubicBezTo>
                  <a:cubicBezTo>
                    <a:pt x="653" y="497"/>
                    <a:pt x="653" y="497"/>
                    <a:pt x="653" y="497"/>
                  </a:cubicBezTo>
                  <a:cubicBezTo>
                    <a:pt x="653" y="497"/>
                    <a:pt x="653" y="497"/>
                    <a:pt x="653" y="497"/>
                  </a:cubicBezTo>
                  <a:cubicBezTo>
                    <a:pt x="653" y="497"/>
                    <a:pt x="653" y="497"/>
                    <a:pt x="653" y="497"/>
                  </a:cubicBezTo>
                  <a:cubicBezTo>
                    <a:pt x="653" y="497"/>
                    <a:pt x="653" y="497"/>
                    <a:pt x="653" y="497"/>
                  </a:cubicBezTo>
                  <a:cubicBezTo>
                    <a:pt x="653" y="497"/>
                    <a:pt x="653" y="497"/>
                    <a:pt x="654" y="497"/>
                  </a:cubicBezTo>
                  <a:cubicBezTo>
                    <a:pt x="654" y="497"/>
                    <a:pt x="654" y="497"/>
                    <a:pt x="654" y="497"/>
                  </a:cubicBezTo>
                  <a:cubicBezTo>
                    <a:pt x="654" y="497"/>
                    <a:pt x="654" y="497"/>
                    <a:pt x="654" y="497"/>
                  </a:cubicBezTo>
                  <a:cubicBezTo>
                    <a:pt x="654" y="497"/>
                    <a:pt x="654" y="497"/>
                    <a:pt x="654" y="497"/>
                  </a:cubicBezTo>
                  <a:cubicBezTo>
                    <a:pt x="654" y="497"/>
                    <a:pt x="654" y="497"/>
                    <a:pt x="654" y="497"/>
                  </a:cubicBezTo>
                  <a:cubicBezTo>
                    <a:pt x="654" y="497"/>
                    <a:pt x="654" y="497"/>
                    <a:pt x="654" y="497"/>
                  </a:cubicBezTo>
                  <a:cubicBezTo>
                    <a:pt x="654" y="497"/>
                    <a:pt x="654" y="497"/>
                    <a:pt x="654" y="497"/>
                  </a:cubicBezTo>
                  <a:cubicBezTo>
                    <a:pt x="654" y="497"/>
                    <a:pt x="654" y="497"/>
                    <a:pt x="654" y="497"/>
                  </a:cubicBezTo>
                  <a:cubicBezTo>
                    <a:pt x="654" y="497"/>
                    <a:pt x="654" y="497"/>
                    <a:pt x="655" y="497"/>
                  </a:cubicBezTo>
                  <a:cubicBezTo>
                    <a:pt x="655" y="497"/>
                    <a:pt x="655" y="497"/>
                    <a:pt x="655" y="497"/>
                  </a:cubicBezTo>
                  <a:cubicBezTo>
                    <a:pt x="657" y="497"/>
                    <a:pt x="660" y="497"/>
                    <a:pt x="662" y="497"/>
                  </a:cubicBezTo>
                  <a:cubicBezTo>
                    <a:pt x="663" y="487"/>
                    <a:pt x="664" y="477"/>
                    <a:pt x="664" y="467"/>
                  </a:cubicBezTo>
                  <a:cubicBezTo>
                    <a:pt x="664" y="403"/>
                    <a:pt x="634" y="347"/>
                    <a:pt x="587" y="311"/>
                  </a:cubicBezTo>
                  <a:moveTo>
                    <a:pt x="347" y="0"/>
                  </a:moveTo>
                  <a:cubicBezTo>
                    <a:pt x="381" y="42"/>
                    <a:pt x="401" y="94"/>
                    <a:pt x="402" y="152"/>
                  </a:cubicBezTo>
                  <a:cubicBezTo>
                    <a:pt x="402" y="152"/>
                    <a:pt x="402" y="152"/>
                    <a:pt x="402" y="152"/>
                  </a:cubicBezTo>
                  <a:cubicBezTo>
                    <a:pt x="402" y="152"/>
                    <a:pt x="402" y="152"/>
                    <a:pt x="402" y="152"/>
                  </a:cubicBezTo>
                  <a:cubicBezTo>
                    <a:pt x="402" y="152"/>
                    <a:pt x="402" y="152"/>
                    <a:pt x="402" y="152"/>
                  </a:cubicBezTo>
                  <a:cubicBezTo>
                    <a:pt x="402" y="152"/>
                    <a:pt x="402" y="152"/>
                    <a:pt x="402" y="153"/>
                  </a:cubicBezTo>
                  <a:cubicBezTo>
                    <a:pt x="402" y="153"/>
                    <a:pt x="402" y="153"/>
                    <a:pt x="402" y="153"/>
                  </a:cubicBezTo>
                  <a:cubicBezTo>
                    <a:pt x="402" y="153"/>
                    <a:pt x="402" y="153"/>
                    <a:pt x="402" y="153"/>
                  </a:cubicBezTo>
                  <a:cubicBezTo>
                    <a:pt x="402" y="153"/>
                    <a:pt x="402" y="153"/>
                    <a:pt x="402" y="153"/>
                  </a:cubicBezTo>
                  <a:cubicBezTo>
                    <a:pt x="402" y="153"/>
                    <a:pt x="402" y="153"/>
                    <a:pt x="402" y="154"/>
                  </a:cubicBezTo>
                  <a:cubicBezTo>
                    <a:pt x="402" y="154"/>
                    <a:pt x="402" y="154"/>
                    <a:pt x="402" y="154"/>
                  </a:cubicBezTo>
                  <a:cubicBezTo>
                    <a:pt x="402" y="154"/>
                    <a:pt x="402" y="154"/>
                    <a:pt x="402" y="154"/>
                  </a:cubicBezTo>
                  <a:cubicBezTo>
                    <a:pt x="402" y="154"/>
                    <a:pt x="402" y="154"/>
                    <a:pt x="402" y="154"/>
                  </a:cubicBezTo>
                  <a:cubicBezTo>
                    <a:pt x="402" y="154"/>
                    <a:pt x="402" y="154"/>
                    <a:pt x="402" y="154"/>
                  </a:cubicBezTo>
                  <a:cubicBezTo>
                    <a:pt x="402" y="154"/>
                    <a:pt x="402" y="154"/>
                    <a:pt x="402" y="154"/>
                  </a:cubicBezTo>
                  <a:cubicBezTo>
                    <a:pt x="402" y="154"/>
                    <a:pt x="402" y="154"/>
                    <a:pt x="402" y="155"/>
                  </a:cubicBezTo>
                  <a:cubicBezTo>
                    <a:pt x="402" y="155"/>
                    <a:pt x="402" y="155"/>
                    <a:pt x="402" y="155"/>
                  </a:cubicBezTo>
                  <a:cubicBezTo>
                    <a:pt x="402" y="155"/>
                    <a:pt x="402" y="155"/>
                    <a:pt x="402" y="155"/>
                  </a:cubicBezTo>
                  <a:cubicBezTo>
                    <a:pt x="402" y="155"/>
                    <a:pt x="402" y="155"/>
                    <a:pt x="402" y="155"/>
                  </a:cubicBezTo>
                  <a:cubicBezTo>
                    <a:pt x="402" y="155"/>
                    <a:pt x="402" y="155"/>
                    <a:pt x="402" y="155"/>
                  </a:cubicBezTo>
                  <a:cubicBezTo>
                    <a:pt x="402" y="155"/>
                    <a:pt x="402" y="155"/>
                    <a:pt x="402" y="155"/>
                  </a:cubicBezTo>
                  <a:cubicBezTo>
                    <a:pt x="402" y="155"/>
                    <a:pt x="402" y="155"/>
                    <a:pt x="402" y="155"/>
                  </a:cubicBezTo>
                  <a:cubicBezTo>
                    <a:pt x="402" y="155"/>
                    <a:pt x="402" y="155"/>
                    <a:pt x="402" y="155"/>
                  </a:cubicBezTo>
                  <a:cubicBezTo>
                    <a:pt x="402" y="155"/>
                    <a:pt x="402" y="156"/>
                    <a:pt x="402" y="156"/>
                  </a:cubicBezTo>
                  <a:cubicBezTo>
                    <a:pt x="402" y="156"/>
                    <a:pt x="402" y="156"/>
                    <a:pt x="402" y="156"/>
                  </a:cubicBezTo>
                  <a:cubicBezTo>
                    <a:pt x="402" y="156"/>
                    <a:pt x="402" y="156"/>
                    <a:pt x="402" y="156"/>
                  </a:cubicBezTo>
                  <a:cubicBezTo>
                    <a:pt x="402" y="156"/>
                    <a:pt x="402" y="156"/>
                    <a:pt x="402" y="156"/>
                  </a:cubicBezTo>
                  <a:cubicBezTo>
                    <a:pt x="402" y="156"/>
                    <a:pt x="402" y="156"/>
                    <a:pt x="402" y="156"/>
                  </a:cubicBezTo>
                  <a:cubicBezTo>
                    <a:pt x="402" y="156"/>
                    <a:pt x="402" y="156"/>
                    <a:pt x="402" y="156"/>
                  </a:cubicBezTo>
                  <a:cubicBezTo>
                    <a:pt x="402" y="156"/>
                    <a:pt x="402" y="157"/>
                    <a:pt x="402" y="157"/>
                  </a:cubicBezTo>
                  <a:cubicBezTo>
                    <a:pt x="402" y="157"/>
                    <a:pt x="402" y="157"/>
                    <a:pt x="402" y="157"/>
                  </a:cubicBezTo>
                  <a:cubicBezTo>
                    <a:pt x="402" y="157"/>
                    <a:pt x="402" y="157"/>
                    <a:pt x="402" y="157"/>
                  </a:cubicBezTo>
                  <a:cubicBezTo>
                    <a:pt x="402" y="157"/>
                    <a:pt x="402" y="157"/>
                    <a:pt x="402" y="157"/>
                  </a:cubicBezTo>
                  <a:cubicBezTo>
                    <a:pt x="402" y="157"/>
                    <a:pt x="402" y="157"/>
                    <a:pt x="402" y="157"/>
                  </a:cubicBezTo>
                  <a:cubicBezTo>
                    <a:pt x="402" y="157"/>
                    <a:pt x="402" y="157"/>
                    <a:pt x="402" y="157"/>
                  </a:cubicBezTo>
                  <a:cubicBezTo>
                    <a:pt x="402" y="186"/>
                    <a:pt x="397" y="213"/>
                    <a:pt x="387" y="239"/>
                  </a:cubicBezTo>
                  <a:cubicBezTo>
                    <a:pt x="401" y="236"/>
                    <a:pt x="415" y="234"/>
                    <a:pt x="429" y="234"/>
                  </a:cubicBezTo>
                  <a:cubicBezTo>
                    <a:pt x="429" y="234"/>
                    <a:pt x="429" y="234"/>
                    <a:pt x="429" y="234"/>
                  </a:cubicBezTo>
                  <a:cubicBezTo>
                    <a:pt x="429" y="234"/>
                    <a:pt x="429" y="234"/>
                    <a:pt x="430" y="234"/>
                  </a:cubicBezTo>
                  <a:cubicBezTo>
                    <a:pt x="430" y="234"/>
                    <a:pt x="430" y="234"/>
                    <a:pt x="430" y="234"/>
                  </a:cubicBezTo>
                  <a:cubicBezTo>
                    <a:pt x="430" y="234"/>
                    <a:pt x="430" y="234"/>
                    <a:pt x="430" y="234"/>
                  </a:cubicBezTo>
                  <a:cubicBezTo>
                    <a:pt x="430" y="234"/>
                    <a:pt x="430" y="234"/>
                    <a:pt x="430" y="234"/>
                  </a:cubicBezTo>
                  <a:cubicBezTo>
                    <a:pt x="430" y="234"/>
                    <a:pt x="430" y="234"/>
                    <a:pt x="430" y="234"/>
                  </a:cubicBezTo>
                  <a:cubicBezTo>
                    <a:pt x="430" y="234"/>
                    <a:pt x="430" y="234"/>
                    <a:pt x="430" y="234"/>
                  </a:cubicBezTo>
                  <a:cubicBezTo>
                    <a:pt x="430" y="234"/>
                    <a:pt x="430" y="234"/>
                    <a:pt x="430" y="234"/>
                  </a:cubicBezTo>
                  <a:cubicBezTo>
                    <a:pt x="431" y="234"/>
                    <a:pt x="431" y="234"/>
                    <a:pt x="431" y="234"/>
                  </a:cubicBezTo>
                  <a:cubicBezTo>
                    <a:pt x="431" y="234"/>
                    <a:pt x="431" y="234"/>
                    <a:pt x="431" y="234"/>
                  </a:cubicBezTo>
                  <a:cubicBezTo>
                    <a:pt x="431" y="234"/>
                    <a:pt x="431" y="234"/>
                    <a:pt x="431" y="234"/>
                  </a:cubicBezTo>
                  <a:cubicBezTo>
                    <a:pt x="431" y="234"/>
                    <a:pt x="431" y="234"/>
                    <a:pt x="431" y="234"/>
                  </a:cubicBezTo>
                  <a:cubicBezTo>
                    <a:pt x="431" y="234"/>
                    <a:pt x="431" y="234"/>
                    <a:pt x="431" y="234"/>
                  </a:cubicBezTo>
                  <a:cubicBezTo>
                    <a:pt x="431" y="234"/>
                    <a:pt x="431" y="234"/>
                    <a:pt x="431" y="234"/>
                  </a:cubicBezTo>
                  <a:cubicBezTo>
                    <a:pt x="432" y="234"/>
                    <a:pt x="433" y="234"/>
                    <a:pt x="434" y="234"/>
                  </a:cubicBezTo>
                  <a:cubicBezTo>
                    <a:pt x="436" y="220"/>
                    <a:pt x="438" y="206"/>
                    <a:pt x="438" y="191"/>
                  </a:cubicBezTo>
                  <a:cubicBezTo>
                    <a:pt x="438" y="114"/>
                    <a:pt x="402" y="45"/>
                    <a:pt x="347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Oval 34"/>
            <p:cNvSpPr>
              <a:spLocks noChangeArrowheads="1"/>
            </p:cNvSpPr>
            <p:nvPr/>
          </p:nvSpPr>
          <p:spPr bwMode="auto">
            <a:xfrm>
              <a:off x="6843712" y="5096071"/>
              <a:ext cx="1228725" cy="12303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35"/>
            <p:cNvSpPr>
              <a:spLocks noChangeArrowheads="1"/>
            </p:cNvSpPr>
            <p:nvPr/>
          </p:nvSpPr>
          <p:spPr bwMode="auto">
            <a:xfrm>
              <a:off x="6921500" y="5173858"/>
              <a:ext cx="1073150" cy="1074738"/>
            </a:xfrm>
            <a:prstGeom prst="ellipse">
              <a:avLst/>
            </a:prstGeom>
            <a:solidFill>
              <a:srgbClr val="E5E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Oval 36"/>
            <p:cNvSpPr>
              <a:spLocks noChangeArrowheads="1"/>
            </p:cNvSpPr>
            <p:nvPr/>
          </p:nvSpPr>
          <p:spPr bwMode="auto">
            <a:xfrm>
              <a:off x="6994525" y="5248471"/>
              <a:ext cx="927100" cy="9223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Oval 37"/>
            <p:cNvSpPr>
              <a:spLocks noChangeArrowheads="1"/>
            </p:cNvSpPr>
            <p:nvPr/>
          </p:nvSpPr>
          <p:spPr bwMode="auto">
            <a:xfrm>
              <a:off x="5822950" y="4076896"/>
              <a:ext cx="1536700" cy="15367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Oval 38"/>
            <p:cNvSpPr>
              <a:spLocks noChangeArrowheads="1"/>
            </p:cNvSpPr>
            <p:nvPr/>
          </p:nvSpPr>
          <p:spPr bwMode="auto">
            <a:xfrm>
              <a:off x="5921375" y="4173733"/>
              <a:ext cx="1341438" cy="1343025"/>
            </a:xfrm>
            <a:prstGeom prst="ellipse">
              <a:avLst/>
            </a:prstGeom>
            <a:solidFill>
              <a:srgbClr val="E5E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Oval 39"/>
            <p:cNvSpPr>
              <a:spLocks noChangeArrowheads="1"/>
            </p:cNvSpPr>
            <p:nvPr/>
          </p:nvSpPr>
          <p:spPr bwMode="auto">
            <a:xfrm>
              <a:off x="6013450" y="4267396"/>
              <a:ext cx="1157288" cy="115093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40"/>
            <p:cNvSpPr>
              <a:spLocks noChangeArrowheads="1"/>
            </p:cNvSpPr>
            <p:nvPr/>
          </p:nvSpPr>
          <p:spPr bwMode="auto">
            <a:xfrm>
              <a:off x="4540250" y="2792608"/>
              <a:ext cx="1922463" cy="19224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Oval 41"/>
            <p:cNvSpPr>
              <a:spLocks noChangeArrowheads="1"/>
            </p:cNvSpPr>
            <p:nvPr/>
          </p:nvSpPr>
          <p:spPr bwMode="auto">
            <a:xfrm>
              <a:off x="4667250" y="2914846"/>
              <a:ext cx="1673225" cy="1679575"/>
            </a:xfrm>
            <a:prstGeom prst="ellipse">
              <a:avLst/>
            </a:prstGeom>
            <a:solidFill>
              <a:srgbClr val="E5E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Oval 42"/>
            <p:cNvSpPr>
              <a:spLocks noChangeArrowheads="1"/>
            </p:cNvSpPr>
            <p:nvPr/>
          </p:nvSpPr>
          <p:spPr bwMode="auto">
            <a:xfrm>
              <a:off x="4784725" y="3032321"/>
              <a:ext cx="1438275" cy="14446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43"/>
            <p:cNvSpPr>
              <a:spLocks noChangeArrowheads="1"/>
            </p:cNvSpPr>
            <p:nvPr/>
          </p:nvSpPr>
          <p:spPr bwMode="auto">
            <a:xfrm>
              <a:off x="2954337" y="1206696"/>
              <a:ext cx="2405063" cy="24066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44"/>
            <p:cNvSpPr>
              <a:spLocks noChangeArrowheads="1"/>
            </p:cNvSpPr>
            <p:nvPr/>
          </p:nvSpPr>
          <p:spPr bwMode="auto">
            <a:xfrm>
              <a:off x="3109912" y="1362271"/>
              <a:ext cx="2093913" cy="2093913"/>
            </a:xfrm>
            <a:prstGeom prst="ellipse">
              <a:avLst/>
            </a:prstGeom>
            <a:solidFill>
              <a:srgbClr val="E5E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45"/>
            <p:cNvSpPr>
              <a:spLocks noChangeArrowheads="1"/>
            </p:cNvSpPr>
            <p:nvPr/>
          </p:nvSpPr>
          <p:spPr bwMode="auto">
            <a:xfrm>
              <a:off x="3257550" y="1509908"/>
              <a:ext cx="1800225" cy="18002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网chenying0907出品 46"/>
            <p:cNvSpPr>
              <a:spLocks noEditPoints="1"/>
            </p:cNvSpPr>
            <p:nvPr/>
          </p:nvSpPr>
          <p:spPr bwMode="auto">
            <a:xfrm>
              <a:off x="3257550" y="1509908"/>
              <a:ext cx="946150" cy="941388"/>
            </a:xfrm>
            <a:custGeom>
              <a:avLst/>
              <a:gdLst>
                <a:gd name="T0" fmla="*/ 0 w 194"/>
                <a:gd name="T1" fmla="*/ 193 h 193"/>
                <a:gd name="T2" fmla="*/ 0 w 194"/>
                <a:gd name="T3" fmla="*/ 193 h 193"/>
                <a:gd name="T4" fmla="*/ 0 w 194"/>
                <a:gd name="T5" fmla="*/ 192 h 193"/>
                <a:gd name="T6" fmla="*/ 0 w 194"/>
                <a:gd name="T7" fmla="*/ 192 h 193"/>
                <a:gd name="T8" fmla="*/ 0 w 194"/>
                <a:gd name="T9" fmla="*/ 192 h 193"/>
                <a:gd name="T10" fmla="*/ 0 w 194"/>
                <a:gd name="T11" fmla="*/ 192 h 193"/>
                <a:gd name="T12" fmla="*/ 0 w 194"/>
                <a:gd name="T13" fmla="*/ 191 h 193"/>
                <a:gd name="T14" fmla="*/ 0 w 194"/>
                <a:gd name="T15" fmla="*/ 191 h 193"/>
                <a:gd name="T16" fmla="*/ 0 w 194"/>
                <a:gd name="T17" fmla="*/ 191 h 193"/>
                <a:gd name="T18" fmla="*/ 0 w 194"/>
                <a:gd name="T19" fmla="*/ 190 h 193"/>
                <a:gd name="T20" fmla="*/ 0 w 194"/>
                <a:gd name="T21" fmla="*/ 190 h 193"/>
                <a:gd name="T22" fmla="*/ 0 w 194"/>
                <a:gd name="T23" fmla="*/ 190 h 193"/>
                <a:gd name="T24" fmla="*/ 0 w 194"/>
                <a:gd name="T25" fmla="*/ 189 h 193"/>
                <a:gd name="T26" fmla="*/ 0 w 194"/>
                <a:gd name="T27" fmla="*/ 189 h 193"/>
                <a:gd name="T28" fmla="*/ 0 w 194"/>
                <a:gd name="T29" fmla="*/ 189 h 193"/>
                <a:gd name="T30" fmla="*/ 0 w 194"/>
                <a:gd name="T31" fmla="*/ 189 h 193"/>
                <a:gd name="T32" fmla="*/ 0 w 194"/>
                <a:gd name="T33" fmla="*/ 188 h 193"/>
                <a:gd name="T34" fmla="*/ 0 w 194"/>
                <a:gd name="T35" fmla="*/ 188 h 193"/>
                <a:gd name="T36" fmla="*/ 0 w 194"/>
                <a:gd name="T37" fmla="*/ 188 h 193"/>
                <a:gd name="T38" fmla="*/ 0 w 194"/>
                <a:gd name="T39" fmla="*/ 187 h 193"/>
                <a:gd name="T40" fmla="*/ 0 w 194"/>
                <a:gd name="T41" fmla="*/ 187 h 193"/>
                <a:gd name="T42" fmla="*/ 0 w 194"/>
                <a:gd name="T43" fmla="*/ 187 h 193"/>
                <a:gd name="T44" fmla="*/ 0 w 194"/>
                <a:gd name="T45" fmla="*/ 186 h 193"/>
                <a:gd name="T46" fmla="*/ 0 w 194"/>
                <a:gd name="T47" fmla="*/ 186 h 193"/>
                <a:gd name="T48" fmla="*/ 0 w 194"/>
                <a:gd name="T49" fmla="*/ 186 h 193"/>
                <a:gd name="T50" fmla="*/ 0 w 194"/>
                <a:gd name="T51" fmla="*/ 186 h 193"/>
                <a:gd name="T52" fmla="*/ 0 w 194"/>
                <a:gd name="T53" fmla="*/ 185 h 193"/>
                <a:gd name="T54" fmla="*/ 0 w 194"/>
                <a:gd name="T55" fmla="*/ 185 h 193"/>
                <a:gd name="T56" fmla="*/ 0 w 194"/>
                <a:gd name="T57" fmla="*/ 184 h 193"/>
                <a:gd name="T58" fmla="*/ 194 w 194"/>
                <a:gd name="T59" fmla="*/ 0 h 193"/>
                <a:gd name="T60" fmla="*/ 193 w 194"/>
                <a:gd name="T61" fmla="*/ 0 h 193"/>
                <a:gd name="T62" fmla="*/ 193 w 194"/>
                <a:gd name="T63" fmla="*/ 0 h 193"/>
                <a:gd name="T64" fmla="*/ 192 w 194"/>
                <a:gd name="T65" fmla="*/ 0 h 193"/>
                <a:gd name="T66" fmla="*/ 192 w 194"/>
                <a:gd name="T67" fmla="*/ 0 h 193"/>
                <a:gd name="T68" fmla="*/ 192 w 194"/>
                <a:gd name="T69" fmla="*/ 0 h 193"/>
                <a:gd name="T70" fmla="*/ 191 w 194"/>
                <a:gd name="T71" fmla="*/ 0 h 193"/>
                <a:gd name="T72" fmla="*/ 191 w 194"/>
                <a:gd name="T73" fmla="*/ 0 h 193"/>
                <a:gd name="T74" fmla="*/ 191 w 194"/>
                <a:gd name="T75" fmla="*/ 0 h 193"/>
                <a:gd name="T76" fmla="*/ 190 w 194"/>
                <a:gd name="T77" fmla="*/ 0 h 193"/>
                <a:gd name="T78" fmla="*/ 190 w 194"/>
                <a:gd name="T79" fmla="*/ 0 h 193"/>
                <a:gd name="T80" fmla="*/ 190 w 194"/>
                <a:gd name="T81" fmla="*/ 0 h 193"/>
                <a:gd name="T82" fmla="*/ 189 w 194"/>
                <a:gd name="T83" fmla="*/ 0 h 193"/>
                <a:gd name="T84" fmla="*/ 189 w 194"/>
                <a:gd name="T85" fmla="*/ 0 h 193"/>
                <a:gd name="T86" fmla="*/ 189 w 194"/>
                <a:gd name="T87" fmla="*/ 0 h 193"/>
                <a:gd name="T88" fmla="*/ 189 w 194"/>
                <a:gd name="T89" fmla="*/ 0 h 193"/>
                <a:gd name="T90" fmla="*/ 188 w 194"/>
                <a:gd name="T91" fmla="*/ 0 h 193"/>
                <a:gd name="T92" fmla="*/ 188 w 194"/>
                <a:gd name="T93" fmla="*/ 0 h 193"/>
                <a:gd name="T94" fmla="*/ 188 w 194"/>
                <a:gd name="T95" fmla="*/ 0 h 193"/>
                <a:gd name="T96" fmla="*/ 187 w 194"/>
                <a:gd name="T97" fmla="*/ 0 h 193"/>
                <a:gd name="T98" fmla="*/ 187 w 194"/>
                <a:gd name="T99" fmla="*/ 0 h 193"/>
                <a:gd name="T100" fmla="*/ 187 w 194"/>
                <a:gd name="T101" fmla="*/ 0 h 193"/>
                <a:gd name="T102" fmla="*/ 186 w 194"/>
                <a:gd name="T103" fmla="*/ 0 h 193"/>
                <a:gd name="T104" fmla="*/ 186 w 194"/>
                <a:gd name="T105" fmla="*/ 0 h 193"/>
                <a:gd name="T106" fmla="*/ 186 w 194"/>
                <a:gd name="T107" fmla="*/ 0 h 193"/>
                <a:gd name="T108" fmla="*/ 185 w 194"/>
                <a:gd name="T109" fmla="*/ 0 h 193"/>
                <a:gd name="T110" fmla="*/ 185 w 194"/>
                <a:gd name="T111" fmla="*/ 0 h 193"/>
                <a:gd name="T112" fmla="*/ 0 w 194"/>
                <a:gd name="T113" fmla="*/ 184 h 193"/>
                <a:gd name="T114" fmla="*/ 185 w 194"/>
                <a:gd name="T115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4" h="193">
                  <a:moveTo>
                    <a:pt x="0" y="193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0" y="193"/>
                    <a:pt x="0" y="193"/>
                    <a:pt x="0" y="193"/>
                  </a:cubicBezTo>
                  <a:moveTo>
                    <a:pt x="0" y="193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0" y="193"/>
                    <a:pt x="0" y="193"/>
                    <a:pt x="0" y="193"/>
                  </a:cubicBezTo>
                  <a:moveTo>
                    <a:pt x="0" y="192"/>
                  </a:moveTo>
                  <a:cubicBezTo>
                    <a:pt x="0" y="192"/>
                    <a:pt x="0" y="193"/>
                    <a:pt x="0" y="193"/>
                  </a:cubicBezTo>
                  <a:cubicBezTo>
                    <a:pt x="0" y="193"/>
                    <a:pt x="0" y="192"/>
                    <a:pt x="0" y="192"/>
                  </a:cubicBezTo>
                  <a:moveTo>
                    <a:pt x="0" y="192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moveTo>
                    <a:pt x="0" y="192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moveTo>
                    <a:pt x="0" y="192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moveTo>
                    <a:pt x="0" y="191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moveTo>
                    <a:pt x="0" y="191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moveTo>
                    <a:pt x="0" y="191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moveTo>
                    <a:pt x="0" y="190"/>
                  </a:moveTo>
                  <a:cubicBezTo>
                    <a:pt x="0" y="190"/>
                    <a:pt x="0" y="190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moveTo>
                    <a:pt x="0" y="190"/>
                  </a:moveTo>
                  <a:cubicBezTo>
                    <a:pt x="0" y="190"/>
                    <a:pt x="0" y="190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moveTo>
                    <a:pt x="0" y="190"/>
                  </a:moveTo>
                  <a:cubicBezTo>
                    <a:pt x="0" y="190"/>
                    <a:pt x="0" y="190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moveTo>
                    <a:pt x="0" y="189"/>
                  </a:moveTo>
                  <a:cubicBezTo>
                    <a:pt x="0" y="189"/>
                    <a:pt x="0" y="190"/>
                    <a:pt x="0" y="190"/>
                  </a:cubicBezTo>
                  <a:cubicBezTo>
                    <a:pt x="0" y="190"/>
                    <a:pt x="0" y="189"/>
                    <a:pt x="0" y="189"/>
                  </a:cubicBezTo>
                  <a:moveTo>
                    <a:pt x="0" y="189"/>
                  </a:move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moveTo>
                    <a:pt x="0" y="189"/>
                  </a:move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moveTo>
                    <a:pt x="0" y="189"/>
                  </a:move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moveTo>
                    <a:pt x="0" y="188"/>
                  </a:move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moveTo>
                    <a:pt x="0" y="188"/>
                  </a:move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moveTo>
                    <a:pt x="0" y="188"/>
                  </a:move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moveTo>
                    <a:pt x="0" y="187"/>
                  </a:moveTo>
                  <a:cubicBezTo>
                    <a:pt x="0" y="187"/>
                    <a:pt x="0" y="187"/>
                    <a:pt x="0" y="188"/>
                  </a:cubicBezTo>
                  <a:cubicBezTo>
                    <a:pt x="0" y="187"/>
                    <a:pt x="0" y="187"/>
                    <a:pt x="0" y="187"/>
                  </a:cubicBezTo>
                  <a:moveTo>
                    <a:pt x="0" y="187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0" y="187"/>
                    <a:pt x="0" y="187"/>
                    <a:pt x="0" y="187"/>
                  </a:cubicBezTo>
                  <a:moveTo>
                    <a:pt x="0" y="187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0" y="187"/>
                    <a:pt x="0" y="187"/>
                    <a:pt x="0" y="187"/>
                  </a:cubicBezTo>
                  <a:moveTo>
                    <a:pt x="0" y="186"/>
                  </a:moveTo>
                  <a:cubicBezTo>
                    <a:pt x="0" y="186"/>
                    <a:pt x="0" y="187"/>
                    <a:pt x="0" y="187"/>
                  </a:cubicBezTo>
                  <a:cubicBezTo>
                    <a:pt x="0" y="187"/>
                    <a:pt x="0" y="187"/>
                    <a:pt x="0" y="186"/>
                  </a:cubicBezTo>
                  <a:moveTo>
                    <a:pt x="0" y="186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moveTo>
                    <a:pt x="0" y="186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moveTo>
                    <a:pt x="0" y="186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moveTo>
                    <a:pt x="0" y="185"/>
                  </a:move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0" y="185"/>
                  </a:cubicBezTo>
                  <a:moveTo>
                    <a:pt x="0" y="185"/>
                  </a:move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0" y="185"/>
                  </a:cubicBezTo>
                  <a:moveTo>
                    <a:pt x="0" y="184"/>
                  </a:moveTo>
                  <a:cubicBezTo>
                    <a:pt x="0" y="184"/>
                    <a:pt x="0" y="184"/>
                    <a:pt x="0" y="185"/>
                  </a:cubicBezTo>
                  <a:cubicBezTo>
                    <a:pt x="0" y="184"/>
                    <a:pt x="0" y="184"/>
                    <a:pt x="0" y="184"/>
                  </a:cubicBezTo>
                  <a:moveTo>
                    <a:pt x="194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192" y="0"/>
                  </a:moveTo>
                  <a:cubicBezTo>
                    <a:pt x="192" y="0"/>
                    <a:pt x="192" y="0"/>
                    <a:pt x="193" y="0"/>
                  </a:cubicBezTo>
                  <a:cubicBezTo>
                    <a:pt x="193" y="0"/>
                    <a:pt x="192" y="0"/>
                    <a:pt x="192" y="0"/>
                  </a:cubicBezTo>
                  <a:moveTo>
                    <a:pt x="192" y="0"/>
                  </a:move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moveTo>
                    <a:pt x="192" y="0"/>
                  </a:move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moveTo>
                    <a:pt x="191" y="0"/>
                  </a:move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moveTo>
                    <a:pt x="191" y="0"/>
                  </a:move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moveTo>
                    <a:pt x="191" y="0"/>
                  </a:move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moveTo>
                    <a:pt x="190" y="0"/>
                  </a:moveTo>
                  <a:cubicBezTo>
                    <a:pt x="190" y="0"/>
                    <a:pt x="190" y="0"/>
                    <a:pt x="191" y="0"/>
                  </a:cubicBezTo>
                  <a:cubicBezTo>
                    <a:pt x="190" y="0"/>
                    <a:pt x="190" y="0"/>
                    <a:pt x="190" y="0"/>
                  </a:cubicBezTo>
                  <a:moveTo>
                    <a:pt x="190" y="0"/>
                  </a:move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90" y="0"/>
                  </a:cubicBezTo>
                  <a:moveTo>
                    <a:pt x="190" y="0"/>
                  </a:move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90" y="0"/>
                  </a:cubicBezTo>
                  <a:moveTo>
                    <a:pt x="189" y="0"/>
                  </a:move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89" y="0"/>
                  </a:cubicBezTo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moveTo>
                    <a:pt x="188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moveTo>
                    <a:pt x="188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moveTo>
                    <a:pt x="188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moveTo>
                    <a:pt x="187" y="0"/>
                  </a:moveTo>
                  <a:cubicBezTo>
                    <a:pt x="187" y="0"/>
                    <a:pt x="187" y="0"/>
                    <a:pt x="188" y="0"/>
                  </a:cubicBezTo>
                  <a:cubicBezTo>
                    <a:pt x="187" y="0"/>
                    <a:pt x="187" y="0"/>
                    <a:pt x="187" y="0"/>
                  </a:cubicBezTo>
                  <a:moveTo>
                    <a:pt x="187" y="0"/>
                  </a:move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moveTo>
                    <a:pt x="187" y="0"/>
                  </a:move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moveTo>
                    <a:pt x="186" y="0"/>
                  </a:move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6" y="0"/>
                  </a:cubicBezTo>
                  <a:moveTo>
                    <a:pt x="186" y="0"/>
                  </a:move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moveTo>
                    <a:pt x="186" y="0"/>
                  </a:move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moveTo>
                    <a:pt x="185" y="0"/>
                  </a:moveTo>
                  <a:cubicBezTo>
                    <a:pt x="185" y="0"/>
                    <a:pt x="186" y="0"/>
                    <a:pt x="186" y="0"/>
                  </a:cubicBezTo>
                  <a:cubicBezTo>
                    <a:pt x="186" y="0"/>
                    <a:pt x="185" y="0"/>
                    <a:pt x="185" y="0"/>
                  </a:cubicBezTo>
                  <a:moveTo>
                    <a:pt x="185" y="0"/>
                  </a:move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moveTo>
                    <a:pt x="185" y="0"/>
                  </a:moveTo>
                  <a:cubicBezTo>
                    <a:pt x="83" y="0"/>
                    <a:pt x="0" y="82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</a:path>
              </a:pathLst>
            </a:custGeom>
            <a:solidFill>
              <a:srgbClr val="B0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网chenying0907出品 47"/>
            <p:cNvSpPr>
              <a:spLocks/>
            </p:cNvSpPr>
            <p:nvPr/>
          </p:nvSpPr>
          <p:spPr bwMode="auto">
            <a:xfrm>
              <a:off x="3257550" y="1509908"/>
              <a:ext cx="1628775" cy="1624013"/>
            </a:xfrm>
            <a:custGeom>
              <a:avLst/>
              <a:gdLst>
                <a:gd name="T0" fmla="*/ 0 w 334"/>
                <a:gd name="T1" fmla="*/ 184 h 333"/>
                <a:gd name="T2" fmla="*/ 0 w 334"/>
                <a:gd name="T3" fmla="*/ 185 h 333"/>
                <a:gd name="T4" fmla="*/ 0 w 334"/>
                <a:gd name="T5" fmla="*/ 185 h 333"/>
                <a:gd name="T6" fmla="*/ 0 w 334"/>
                <a:gd name="T7" fmla="*/ 185 h 333"/>
                <a:gd name="T8" fmla="*/ 0 w 334"/>
                <a:gd name="T9" fmla="*/ 186 h 333"/>
                <a:gd name="T10" fmla="*/ 0 w 334"/>
                <a:gd name="T11" fmla="*/ 186 h 333"/>
                <a:gd name="T12" fmla="*/ 0 w 334"/>
                <a:gd name="T13" fmla="*/ 186 h 333"/>
                <a:gd name="T14" fmla="*/ 0 w 334"/>
                <a:gd name="T15" fmla="*/ 187 h 333"/>
                <a:gd name="T16" fmla="*/ 0 w 334"/>
                <a:gd name="T17" fmla="*/ 187 h 333"/>
                <a:gd name="T18" fmla="*/ 0 w 334"/>
                <a:gd name="T19" fmla="*/ 187 h 333"/>
                <a:gd name="T20" fmla="*/ 0 w 334"/>
                <a:gd name="T21" fmla="*/ 188 h 333"/>
                <a:gd name="T22" fmla="*/ 0 w 334"/>
                <a:gd name="T23" fmla="*/ 188 h 333"/>
                <a:gd name="T24" fmla="*/ 0 w 334"/>
                <a:gd name="T25" fmla="*/ 188 h 333"/>
                <a:gd name="T26" fmla="*/ 0 w 334"/>
                <a:gd name="T27" fmla="*/ 188 h 333"/>
                <a:gd name="T28" fmla="*/ 0 w 334"/>
                <a:gd name="T29" fmla="*/ 189 h 333"/>
                <a:gd name="T30" fmla="*/ 0 w 334"/>
                <a:gd name="T31" fmla="*/ 189 h 333"/>
                <a:gd name="T32" fmla="*/ 0 w 334"/>
                <a:gd name="T33" fmla="*/ 189 h 333"/>
                <a:gd name="T34" fmla="*/ 0 w 334"/>
                <a:gd name="T35" fmla="*/ 190 h 333"/>
                <a:gd name="T36" fmla="*/ 0 w 334"/>
                <a:gd name="T37" fmla="*/ 190 h 333"/>
                <a:gd name="T38" fmla="*/ 0 w 334"/>
                <a:gd name="T39" fmla="*/ 190 h 333"/>
                <a:gd name="T40" fmla="*/ 0 w 334"/>
                <a:gd name="T41" fmla="*/ 190 h 333"/>
                <a:gd name="T42" fmla="*/ 0 w 334"/>
                <a:gd name="T43" fmla="*/ 191 h 333"/>
                <a:gd name="T44" fmla="*/ 0 w 334"/>
                <a:gd name="T45" fmla="*/ 191 h 333"/>
                <a:gd name="T46" fmla="*/ 0 w 334"/>
                <a:gd name="T47" fmla="*/ 191 h 333"/>
                <a:gd name="T48" fmla="*/ 0 w 334"/>
                <a:gd name="T49" fmla="*/ 192 h 333"/>
                <a:gd name="T50" fmla="*/ 0 w 334"/>
                <a:gd name="T51" fmla="*/ 192 h 333"/>
                <a:gd name="T52" fmla="*/ 0 w 334"/>
                <a:gd name="T53" fmla="*/ 192 h 333"/>
                <a:gd name="T54" fmla="*/ 0 w 334"/>
                <a:gd name="T55" fmla="*/ 193 h 333"/>
                <a:gd name="T56" fmla="*/ 0 w 334"/>
                <a:gd name="T57" fmla="*/ 193 h 333"/>
                <a:gd name="T58" fmla="*/ 0 w 334"/>
                <a:gd name="T59" fmla="*/ 193 h 333"/>
                <a:gd name="T60" fmla="*/ 40 w 334"/>
                <a:gd name="T61" fmla="*/ 224 h 333"/>
                <a:gd name="T62" fmla="*/ 334 w 334"/>
                <a:gd name="T63" fmla="*/ 75 h 333"/>
                <a:gd name="T64" fmla="*/ 194 w 334"/>
                <a:gd name="T65" fmla="*/ 0 h 333"/>
                <a:gd name="T66" fmla="*/ 193 w 334"/>
                <a:gd name="T67" fmla="*/ 0 h 333"/>
                <a:gd name="T68" fmla="*/ 193 w 334"/>
                <a:gd name="T69" fmla="*/ 0 h 333"/>
                <a:gd name="T70" fmla="*/ 192 w 334"/>
                <a:gd name="T71" fmla="*/ 0 h 333"/>
                <a:gd name="T72" fmla="*/ 192 w 334"/>
                <a:gd name="T73" fmla="*/ 0 h 333"/>
                <a:gd name="T74" fmla="*/ 192 w 334"/>
                <a:gd name="T75" fmla="*/ 0 h 333"/>
                <a:gd name="T76" fmla="*/ 191 w 334"/>
                <a:gd name="T77" fmla="*/ 0 h 333"/>
                <a:gd name="T78" fmla="*/ 191 w 334"/>
                <a:gd name="T79" fmla="*/ 0 h 333"/>
                <a:gd name="T80" fmla="*/ 191 w 334"/>
                <a:gd name="T81" fmla="*/ 0 h 333"/>
                <a:gd name="T82" fmla="*/ 190 w 334"/>
                <a:gd name="T83" fmla="*/ 0 h 333"/>
                <a:gd name="T84" fmla="*/ 190 w 334"/>
                <a:gd name="T85" fmla="*/ 0 h 333"/>
                <a:gd name="T86" fmla="*/ 190 w 334"/>
                <a:gd name="T87" fmla="*/ 0 h 333"/>
                <a:gd name="T88" fmla="*/ 189 w 334"/>
                <a:gd name="T89" fmla="*/ 0 h 333"/>
                <a:gd name="T90" fmla="*/ 189 w 334"/>
                <a:gd name="T91" fmla="*/ 0 h 333"/>
                <a:gd name="T92" fmla="*/ 189 w 334"/>
                <a:gd name="T93" fmla="*/ 0 h 333"/>
                <a:gd name="T94" fmla="*/ 189 w 334"/>
                <a:gd name="T95" fmla="*/ 0 h 333"/>
                <a:gd name="T96" fmla="*/ 188 w 334"/>
                <a:gd name="T97" fmla="*/ 0 h 333"/>
                <a:gd name="T98" fmla="*/ 188 w 334"/>
                <a:gd name="T99" fmla="*/ 0 h 333"/>
                <a:gd name="T100" fmla="*/ 188 w 334"/>
                <a:gd name="T101" fmla="*/ 0 h 333"/>
                <a:gd name="T102" fmla="*/ 187 w 334"/>
                <a:gd name="T103" fmla="*/ 0 h 333"/>
                <a:gd name="T104" fmla="*/ 187 w 334"/>
                <a:gd name="T105" fmla="*/ 0 h 333"/>
                <a:gd name="T106" fmla="*/ 187 w 334"/>
                <a:gd name="T107" fmla="*/ 0 h 333"/>
                <a:gd name="T108" fmla="*/ 186 w 334"/>
                <a:gd name="T109" fmla="*/ 0 h 333"/>
                <a:gd name="T110" fmla="*/ 186 w 334"/>
                <a:gd name="T111" fmla="*/ 0 h 333"/>
                <a:gd name="T112" fmla="*/ 186 w 334"/>
                <a:gd name="T113" fmla="*/ 0 h 333"/>
                <a:gd name="T114" fmla="*/ 185 w 334"/>
                <a:gd name="T115" fmla="*/ 0 h 333"/>
                <a:gd name="T116" fmla="*/ 185 w 334"/>
                <a:gd name="T117" fmla="*/ 0 h 333"/>
                <a:gd name="T118" fmla="*/ 185 w 334"/>
                <a:gd name="T119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4" h="333">
                  <a:moveTo>
                    <a:pt x="185" y="0"/>
                  </a:moveTo>
                  <a:cubicBezTo>
                    <a:pt x="83" y="0"/>
                    <a:pt x="0" y="82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4"/>
                    <a:pt x="0" y="184"/>
                    <a:pt x="0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87"/>
                    <a:pt x="0" y="187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90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0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3"/>
                    <a:pt x="0" y="193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3" y="251"/>
                    <a:pt x="32" y="301"/>
                    <a:pt x="76" y="333"/>
                  </a:cubicBezTo>
                  <a:cubicBezTo>
                    <a:pt x="53" y="303"/>
                    <a:pt x="40" y="265"/>
                    <a:pt x="40" y="224"/>
                  </a:cubicBezTo>
                  <a:cubicBezTo>
                    <a:pt x="40" y="122"/>
                    <a:pt x="123" y="40"/>
                    <a:pt x="225" y="40"/>
                  </a:cubicBezTo>
                  <a:cubicBezTo>
                    <a:pt x="265" y="40"/>
                    <a:pt x="303" y="53"/>
                    <a:pt x="334" y="75"/>
                  </a:cubicBezTo>
                  <a:cubicBezTo>
                    <a:pt x="302" y="32"/>
                    <a:pt x="251" y="3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4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8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5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网chenying0907出品 48"/>
            <p:cNvSpPr>
              <a:spLocks noEditPoints="1"/>
            </p:cNvSpPr>
            <p:nvPr/>
          </p:nvSpPr>
          <p:spPr bwMode="auto">
            <a:xfrm>
              <a:off x="6013450" y="4267396"/>
              <a:ext cx="609600" cy="614363"/>
            </a:xfrm>
            <a:custGeom>
              <a:avLst/>
              <a:gdLst>
                <a:gd name="T0" fmla="*/ 1 w 125"/>
                <a:gd name="T1" fmla="*/ 126 h 126"/>
                <a:gd name="T2" fmla="*/ 1 w 125"/>
                <a:gd name="T3" fmla="*/ 125 h 126"/>
                <a:gd name="T4" fmla="*/ 0 w 125"/>
                <a:gd name="T5" fmla="*/ 125 h 126"/>
                <a:gd name="T6" fmla="*/ 0 w 125"/>
                <a:gd name="T7" fmla="*/ 124 h 126"/>
                <a:gd name="T8" fmla="*/ 0 w 125"/>
                <a:gd name="T9" fmla="*/ 124 h 126"/>
                <a:gd name="T10" fmla="*/ 0 w 125"/>
                <a:gd name="T11" fmla="*/ 124 h 126"/>
                <a:gd name="T12" fmla="*/ 0 w 125"/>
                <a:gd name="T13" fmla="*/ 123 h 126"/>
                <a:gd name="T14" fmla="*/ 0 w 125"/>
                <a:gd name="T15" fmla="*/ 123 h 126"/>
                <a:gd name="T16" fmla="*/ 0 w 125"/>
                <a:gd name="T17" fmla="*/ 123 h 126"/>
                <a:gd name="T18" fmla="*/ 0 w 125"/>
                <a:gd name="T19" fmla="*/ 122 h 126"/>
                <a:gd name="T20" fmla="*/ 0 w 125"/>
                <a:gd name="T21" fmla="*/ 122 h 126"/>
                <a:gd name="T22" fmla="*/ 0 w 125"/>
                <a:gd name="T23" fmla="*/ 122 h 126"/>
                <a:gd name="T24" fmla="*/ 0 w 125"/>
                <a:gd name="T25" fmla="*/ 122 h 126"/>
                <a:gd name="T26" fmla="*/ 0 w 125"/>
                <a:gd name="T27" fmla="*/ 121 h 126"/>
                <a:gd name="T28" fmla="*/ 0 w 125"/>
                <a:gd name="T29" fmla="*/ 121 h 126"/>
                <a:gd name="T30" fmla="*/ 0 w 125"/>
                <a:gd name="T31" fmla="*/ 121 h 126"/>
                <a:gd name="T32" fmla="*/ 0 w 125"/>
                <a:gd name="T33" fmla="*/ 121 h 126"/>
                <a:gd name="T34" fmla="*/ 0 w 125"/>
                <a:gd name="T35" fmla="*/ 120 h 126"/>
                <a:gd name="T36" fmla="*/ 0 w 125"/>
                <a:gd name="T37" fmla="*/ 120 h 126"/>
                <a:gd name="T38" fmla="*/ 0 w 125"/>
                <a:gd name="T39" fmla="*/ 120 h 126"/>
                <a:gd name="T40" fmla="*/ 0 w 125"/>
                <a:gd name="T41" fmla="*/ 120 h 126"/>
                <a:gd name="T42" fmla="*/ 0 w 125"/>
                <a:gd name="T43" fmla="*/ 119 h 126"/>
                <a:gd name="T44" fmla="*/ 0 w 125"/>
                <a:gd name="T45" fmla="*/ 119 h 126"/>
                <a:gd name="T46" fmla="*/ 0 w 125"/>
                <a:gd name="T47" fmla="*/ 119 h 126"/>
                <a:gd name="T48" fmla="*/ 0 w 125"/>
                <a:gd name="T49" fmla="*/ 119 h 126"/>
                <a:gd name="T50" fmla="*/ 0 w 125"/>
                <a:gd name="T51" fmla="*/ 118 h 126"/>
                <a:gd name="T52" fmla="*/ 125 w 125"/>
                <a:gd name="T53" fmla="*/ 0 h 126"/>
                <a:gd name="T54" fmla="*/ 125 w 125"/>
                <a:gd name="T55" fmla="*/ 0 h 126"/>
                <a:gd name="T56" fmla="*/ 124 w 125"/>
                <a:gd name="T57" fmla="*/ 0 h 126"/>
                <a:gd name="T58" fmla="*/ 124 w 125"/>
                <a:gd name="T59" fmla="*/ 0 h 126"/>
                <a:gd name="T60" fmla="*/ 123 w 125"/>
                <a:gd name="T61" fmla="*/ 0 h 126"/>
                <a:gd name="T62" fmla="*/ 123 w 125"/>
                <a:gd name="T63" fmla="*/ 0 h 126"/>
                <a:gd name="T64" fmla="*/ 123 w 125"/>
                <a:gd name="T65" fmla="*/ 0 h 126"/>
                <a:gd name="T66" fmla="*/ 122 w 125"/>
                <a:gd name="T67" fmla="*/ 0 h 126"/>
                <a:gd name="T68" fmla="*/ 122 w 125"/>
                <a:gd name="T69" fmla="*/ 0 h 126"/>
                <a:gd name="T70" fmla="*/ 122 w 125"/>
                <a:gd name="T71" fmla="*/ 0 h 126"/>
                <a:gd name="T72" fmla="*/ 122 w 125"/>
                <a:gd name="T73" fmla="*/ 0 h 126"/>
                <a:gd name="T74" fmla="*/ 121 w 125"/>
                <a:gd name="T75" fmla="*/ 0 h 126"/>
                <a:gd name="T76" fmla="*/ 121 w 125"/>
                <a:gd name="T77" fmla="*/ 0 h 126"/>
                <a:gd name="T78" fmla="*/ 121 w 125"/>
                <a:gd name="T79" fmla="*/ 0 h 126"/>
                <a:gd name="T80" fmla="*/ 121 w 125"/>
                <a:gd name="T81" fmla="*/ 0 h 126"/>
                <a:gd name="T82" fmla="*/ 120 w 125"/>
                <a:gd name="T83" fmla="*/ 0 h 126"/>
                <a:gd name="T84" fmla="*/ 120 w 125"/>
                <a:gd name="T85" fmla="*/ 0 h 126"/>
                <a:gd name="T86" fmla="*/ 120 w 125"/>
                <a:gd name="T87" fmla="*/ 0 h 126"/>
                <a:gd name="T88" fmla="*/ 120 w 125"/>
                <a:gd name="T89" fmla="*/ 0 h 126"/>
                <a:gd name="T90" fmla="*/ 120 w 125"/>
                <a:gd name="T91" fmla="*/ 0 h 126"/>
                <a:gd name="T92" fmla="*/ 119 w 125"/>
                <a:gd name="T93" fmla="*/ 0 h 126"/>
                <a:gd name="T94" fmla="*/ 119 w 125"/>
                <a:gd name="T95" fmla="*/ 0 h 126"/>
                <a:gd name="T96" fmla="*/ 119 w 125"/>
                <a:gd name="T9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26">
                  <a:moveTo>
                    <a:pt x="1" y="126"/>
                  </a:moveTo>
                  <a:cubicBezTo>
                    <a:pt x="1" y="126"/>
                    <a:pt x="1" y="126"/>
                    <a:pt x="1" y="126"/>
                  </a:cubicBezTo>
                  <a:cubicBezTo>
                    <a:pt x="1" y="126"/>
                    <a:pt x="1" y="126"/>
                    <a:pt x="1" y="126"/>
                  </a:cubicBezTo>
                  <a:moveTo>
                    <a:pt x="1" y="125"/>
                  </a:moveTo>
                  <a:cubicBezTo>
                    <a:pt x="1" y="125"/>
                    <a:pt x="1" y="125"/>
                    <a:pt x="1" y="125"/>
                  </a:cubicBezTo>
                  <a:cubicBezTo>
                    <a:pt x="1" y="125"/>
                    <a:pt x="1" y="125"/>
                    <a:pt x="1" y="125"/>
                  </a:cubicBezTo>
                  <a:moveTo>
                    <a:pt x="0" y="125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moveTo>
                    <a:pt x="0" y="124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moveTo>
                    <a:pt x="0" y="124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moveTo>
                    <a:pt x="0" y="124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moveTo>
                    <a:pt x="0" y="123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moveTo>
                    <a:pt x="0" y="123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moveTo>
                    <a:pt x="0" y="123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moveTo>
                    <a:pt x="0" y="122"/>
                  </a:moveTo>
                  <a:cubicBezTo>
                    <a:pt x="0" y="122"/>
                    <a:pt x="0" y="122"/>
                    <a:pt x="0" y="123"/>
                  </a:cubicBezTo>
                  <a:cubicBezTo>
                    <a:pt x="0" y="122"/>
                    <a:pt x="0" y="122"/>
                    <a:pt x="0" y="122"/>
                  </a:cubicBezTo>
                  <a:moveTo>
                    <a:pt x="0" y="122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moveTo>
                    <a:pt x="0" y="122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moveTo>
                    <a:pt x="0" y="122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moveTo>
                    <a:pt x="0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moveTo>
                    <a:pt x="0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moveTo>
                    <a:pt x="0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moveTo>
                    <a:pt x="0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moveTo>
                    <a:pt x="0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moveTo>
                    <a:pt x="0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moveTo>
                    <a:pt x="0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moveTo>
                    <a:pt x="0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moveTo>
                    <a:pt x="0" y="119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moveTo>
                    <a:pt x="0" y="119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moveTo>
                    <a:pt x="0" y="119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moveTo>
                    <a:pt x="0" y="119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moveTo>
                    <a:pt x="0" y="118"/>
                  </a:moveTo>
                  <a:cubicBezTo>
                    <a:pt x="0" y="118"/>
                    <a:pt x="0" y="118"/>
                    <a:pt x="0" y="119"/>
                  </a:cubicBezTo>
                  <a:cubicBezTo>
                    <a:pt x="0" y="118"/>
                    <a:pt x="0" y="118"/>
                    <a:pt x="0" y="118"/>
                  </a:cubicBezTo>
                  <a:moveTo>
                    <a:pt x="125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moveTo>
                    <a:pt x="125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moveTo>
                    <a:pt x="124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moveTo>
                    <a:pt x="124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moveTo>
                    <a:pt x="121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moveTo>
                    <a:pt x="121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moveTo>
                    <a:pt x="121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moveTo>
                    <a:pt x="121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moveTo>
                    <a:pt x="119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moveTo>
                    <a:pt x="119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moveTo>
                    <a:pt x="119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rgbClr val="B0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网chenying0907出品 49"/>
            <p:cNvSpPr>
              <a:spLocks/>
            </p:cNvSpPr>
            <p:nvPr/>
          </p:nvSpPr>
          <p:spPr bwMode="auto">
            <a:xfrm>
              <a:off x="6013450" y="4267396"/>
              <a:ext cx="1054100" cy="1054100"/>
            </a:xfrm>
            <a:custGeom>
              <a:avLst/>
              <a:gdLst>
                <a:gd name="T0" fmla="*/ 96 w 216"/>
                <a:gd name="T1" fmla="*/ 2 h 216"/>
                <a:gd name="T2" fmla="*/ 2 w 216"/>
                <a:gd name="T3" fmla="*/ 96 h 216"/>
                <a:gd name="T4" fmla="*/ 0 w 216"/>
                <a:gd name="T5" fmla="*/ 118 h 216"/>
                <a:gd name="T6" fmla="*/ 0 w 216"/>
                <a:gd name="T7" fmla="*/ 119 h 216"/>
                <a:gd name="T8" fmla="*/ 0 w 216"/>
                <a:gd name="T9" fmla="*/ 119 h 216"/>
                <a:gd name="T10" fmla="*/ 0 w 216"/>
                <a:gd name="T11" fmla="*/ 119 h 216"/>
                <a:gd name="T12" fmla="*/ 0 w 216"/>
                <a:gd name="T13" fmla="*/ 119 h 216"/>
                <a:gd name="T14" fmla="*/ 0 w 216"/>
                <a:gd name="T15" fmla="*/ 119 h 216"/>
                <a:gd name="T16" fmla="*/ 0 w 216"/>
                <a:gd name="T17" fmla="*/ 120 h 216"/>
                <a:gd name="T18" fmla="*/ 0 w 216"/>
                <a:gd name="T19" fmla="*/ 120 h 216"/>
                <a:gd name="T20" fmla="*/ 0 w 216"/>
                <a:gd name="T21" fmla="*/ 120 h 216"/>
                <a:gd name="T22" fmla="*/ 0 w 216"/>
                <a:gd name="T23" fmla="*/ 120 h 216"/>
                <a:gd name="T24" fmla="*/ 0 w 216"/>
                <a:gd name="T25" fmla="*/ 121 h 216"/>
                <a:gd name="T26" fmla="*/ 0 w 216"/>
                <a:gd name="T27" fmla="*/ 121 h 216"/>
                <a:gd name="T28" fmla="*/ 0 w 216"/>
                <a:gd name="T29" fmla="*/ 121 h 216"/>
                <a:gd name="T30" fmla="*/ 0 w 216"/>
                <a:gd name="T31" fmla="*/ 121 h 216"/>
                <a:gd name="T32" fmla="*/ 0 w 216"/>
                <a:gd name="T33" fmla="*/ 122 h 216"/>
                <a:gd name="T34" fmla="*/ 0 w 216"/>
                <a:gd name="T35" fmla="*/ 122 h 216"/>
                <a:gd name="T36" fmla="*/ 0 w 216"/>
                <a:gd name="T37" fmla="*/ 122 h 216"/>
                <a:gd name="T38" fmla="*/ 0 w 216"/>
                <a:gd name="T39" fmla="*/ 123 h 216"/>
                <a:gd name="T40" fmla="*/ 0 w 216"/>
                <a:gd name="T41" fmla="*/ 123 h 216"/>
                <a:gd name="T42" fmla="*/ 0 w 216"/>
                <a:gd name="T43" fmla="*/ 123 h 216"/>
                <a:gd name="T44" fmla="*/ 0 w 216"/>
                <a:gd name="T45" fmla="*/ 123 h 216"/>
                <a:gd name="T46" fmla="*/ 0 w 216"/>
                <a:gd name="T47" fmla="*/ 124 h 216"/>
                <a:gd name="T48" fmla="*/ 0 w 216"/>
                <a:gd name="T49" fmla="*/ 124 h 216"/>
                <a:gd name="T50" fmla="*/ 0 w 216"/>
                <a:gd name="T51" fmla="*/ 124 h 216"/>
                <a:gd name="T52" fmla="*/ 0 w 216"/>
                <a:gd name="T53" fmla="*/ 125 h 216"/>
                <a:gd name="T54" fmla="*/ 1 w 216"/>
                <a:gd name="T55" fmla="*/ 125 h 216"/>
                <a:gd name="T56" fmla="*/ 1 w 216"/>
                <a:gd name="T57" fmla="*/ 126 h 216"/>
                <a:gd name="T58" fmla="*/ 31 w 216"/>
                <a:gd name="T59" fmla="*/ 149 h 216"/>
                <a:gd name="T60" fmla="*/ 216 w 216"/>
                <a:gd name="T61" fmla="*/ 51 h 216"/>
                <a:gd name="T62" fmla="*/ 125 w 216"/>
                <a:gd name="T63" fmla="*/ 0 h 216"/>
                <a:gd name="T64" fmla="*/ 125 w 216"/>
                <a:gd name="T65" fmla="*/ 0 h 216"/>
                <a:gd name="T66" fmla="*/ 124 w 216"/>
                <a:gd name="T67" fmla="*/ 0 h 216"/>
                <a:gd name="T68" fmla="*/ 124 w 216"/>
                <a:gd name="T69" fmla="*/ 0 h 216"/>
                <a:gd name="T70" fmla="*/ 123 w 216"/>
                <a:gd name="T71" fmla="*/ 0 h 216"/>
                <a:gd name="T72" fmla="*/ 123 w 216"/>
                <a:gd name="T73" fmla="*/ 0 h 216"/>
                <a:gd name="T74" fmla="*/ 123 w 216"/>
                <a:gd name="T75" fmla="*/ 0 h 216"/>
                <a:gd name="T76" fmla="*/ 122 w 216"/>
                <a:gd name="T77" fmla="*/ 0 h 216"/>
                <a:gd name="T78" fmla="*/ 122 w 216"/>
                <a:gd name="T79" fmla="*/ 0 h 216"/>
                <a:gd name="T80" fmla="*/ 122 w 216"/>
                <a:gd name="T81" fmla="*/ 0 h 216"/>
                <a:gd name="T82" fmla="*/ 122 w 216"/>
                <a:gd name="T83" fmla="*/ 0 h 216"/>
                <a:gd name="T84" fmla="*/ 121 w 216"/>
                <a:gd name="T85" fmla="*/ 0 h 216"/>
                <a:gd name="T86" fmla="*/ 121 w 216"/>
                <a:gd name="T87" fmla="*/ 0 h 216"/>
                <a:gd name="T88" fmla="*/ 121 w 216"/>
                <a:gd name="T89" fmla="*/ 0 h 216"/>
                <a:gd name="T90" fmla="*/ 121 w 216"/>
                <a:gd name="T91" fmla="*/ 0 h 216"/>
                <a:gd name="T92" fmla="*/ 120 w 216"/>
                <a:gd name="T93" fmla="*/ 0 h 216"/>
                <a:gd name="T94" fmla="*/ 120 w 216"/>
                <a:gd name="T95" fmla="*/ 0 h 216"/>
                <a:gd name="T96" fmla="*/ 120 w 216"/>
                <a:gd name="T97" fmla="*/ 0 h 216"/>
                <a:gd name="T98" fmla="*/ 120 w 216"/>
                <a:gd name="T99" fmla="*/ 0 h 216"/>
                <a:gd name="T100" fmla="*/ 120 w 216"/>
                <a:gd name="T101" fmla="*/ 0 h 216"/>
                <a:gd name="T102" fmla="*/ 119 w 216"/>
                <a:gd name="T103" fmla="*/ 0 h 216"/>
                <a:gd name="T104" fmla="*/ 119 w 216"/>
                <a:gd name="T105" fmla="*/ 0 h 216"/>
                <a:gd name="T106" fmla="*/ 119 w 216"/>
                <a:gd name="T107" fmla="*/ 0 h 216"/>
                <a:gd name="T108" fmla="*/ 119 w 216"/>
                <a:gd name="T10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6" h="216">
                  <a:moveTo>
                    <a:pt x="119" y="0"/>
                  </a:moveTo>
                  <a:cubicBezTo>
                    <a:pt x="111" y="0"/>
                    <a:pt x="103" y="1"/>
                    <a:pt x="96" y="2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49" y="11"/>
                    <a:pt x="12" y="48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" y="103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1" y="125"/>
                    <a:pt x="1" y="125"/>
                    <a:pt x="1" y="125"/>
                  </a:cubicBezTo>
                  <a:cubicBezTo>
                    <a:pt x="1" y="125"/>
                    <a:pt x="1" y="125"/>
                    <a:pt x="1" y="125"/>
                  </a:cubicBezTo>
                  <a:cubicBezTo>
                    <a:pt x="1" y="125"/>
                    <a:pt x="1" y="125"/>
                    <a:pt x="1" y="126"/>
                  </a:cubicBezTo>
                  <a:cubicBezTo>
                    <a:pt x="1" y="126"/>
                    <a:pt x="1" y="126"/>
                    <a:pt x="1" y="126"/>
                  </a:cubicBezTo>
                  <a:cubicBezTo>
                    <a:pt x="3" y="163"/>
                    <a:pt x="23" y="196"/>
                    <a:pt x="52" y="216"/>
                  </a:cubicBezTo>
                  <a:cubicBezTo>
                    <a:pt x="39" y="197"/>
                    <a:pt x="31" y="174"/>
                    <a:pt x="31" y="149"/>
                  </a:cubicBezTo>
                  <a:cubicBezTo>
                    <a:pt x="31" y="84"/>
                    <a:pt x="84" y="31"/>
                    <a:pt x="149" y="31"/>
                  </a:cubicBezTo>
                  <a:cubicBezTo>
                    <a:pt x="174" y="31"/>
                    <a:pt x="197" y="38"/>
                    <a:pt x="216" y="51"/>
                  </a:cubicBezTo>
                  <a:cubicBezTo>
                    <a:pt x="196" y="22"/>
                    <a:pt x="163" y="2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网chenying0907出品 50"/>
            <p:cNvSpPr>
              <a:spLocks noEditPoints="1"/>
            </p:cNvSpPr>
            <p:nvPr/>
          </p:nvSpPr>
          <p:spPr bwMode="auto">
            <a:xfrm>
              <a:off x="6994525" y="5248471"/>
              <a:ext cx="482600" cy="482600"/>
            </a:xfrm>
            <a:custGeom>
              <a:avLst/>
              <a:gdLst>
                <a:gd name="T0" fmla="*/ 1 w 99"/>
                <a:gd name="T1" fmla="*/ 99 h 99"/>
                <a:gd name="T2" fmla="*/ 0 w 99"/>
                <a:gd name="T3" fmla="*/ 98 h 99"/>
                <a:gd name="T4" fmla="*/ 0 w 99"/>
                <a:gd name="T5" fmla="*/ 98 h 99"/>
                <a:gd name="T6" fmla="*/ 0 w 99"/>
                <a:gd name="T7" fmla="*/ 97 h 99"/>
                <a:gd name="T8" fmla="*/ 0 w 99"/>
                <a:gd name="T9" fmla="*/ 97 h 99"/>
                <a:gd name="T10" fmla="*/ 0 w 99"/>
                <a:gd name="T11" fmla="*/ 97 h 99"/>
                <a:gd name="T12" fmla="*/ 0 w 99"/>
                <a:gd name="T13" fmla="*/ 97 h 99"/>
                <a:gd name="T14" fmla="*/ 0 w 99"/>
                <a:gd name="T15" fmla="*/ 97 h 99"/>
                <a:gd name="T16" fmla="*/ 0 w 99"/>
                <a:gd name="T17" fmla="*/ 96 h 99"/>
                <a:gd name="T18" fmla="*/ 0 w 99"/>
                <a:gd name="T19" fmla="*/ 96 h 99"/>
                <a:gd name="T20" fmla="*/ 0 w 99"/>
                <a:gd name="T21" fmla="*/ 96 h 99"/>
                <a:gd name="T22" fmla="*/ 0 w 99"/>
                <a:gd name="T23" fmla="*/ 96 h 99"/>
                <a:gd name="T24" fmla="*/ 0 w 99"/>
                <a:gd name="T25" fmla="*/ 96 h 99"/>
                <a:gd name="T26" fmla="*/ 0 w 99"/>
                <a:gd name="T27" fmla="*/ 95 h 99"/>
                <a:gd name="T28" fmla="*/ 0 w 99"/>
                <a:gd name="T29" fmla="*/ 95 h 99"/>
                <a:gd name="T30" fmla="*/ 0 w 99"/>
                <a:gd name="T31" fmla="*/ 95 h 99"/>
                <a:gd name="T32" fmla="*/ 0 w 99"/>
                <a:gd name="T33" fmla="*/ 95 h 99"/>
                <a:gd name="T34" fmla="*/ 0 w 99"/>
                <a:gd name="T35" fmla="*/ 95 h 99"/>
                <a:gd name="T36" fmla="*/ 0 w 99"/>
                <a:gd name="T37" fmla="*/ 94 h 99"/>
                <a:gd name="T38" fmla="*/ 0 w 99"/>
                <a:gd name="T39" fmla="*/ 94 h 99"/>
                <a:gd name="T40" fmla="*/ 0 w 99"/>
                <a:gd name="T41" fmla="*/ 94 h 99"/>
                <a:gd name="T42" fmla="*/ 0 w 99"/>
                <a:gd name="T43" fmla="*/ 94 h 99"/>
                <a:gd name="T44" fmla="*/ 0 w 99"/>
                <a:gd name="T45" fmla="*/ 94 h 99"/>
                <a:gd name="T46" fmla="*/ 0 w 99"/>
                <a:gd name="T47" fmla="*/ 94 h 99"/>
                <a:gd name="T48" fmla="*/ 0 w 99"/>
                <a:gd name="T49" fmla="*/ 94 h 99"/>
                <a:gd name="T50" fmla="*/ 0 w 99"/>
                <a:gd name="T51" fmla="*/ 93 h 99"/>
                <a:gd name="T52" fmla="*/ 99 w 99"/>
                <a:gd name="T53" fmla="*/ 0 h 99"/>
                <a:gd name="T54" fmla="*/ 98 w 99"/>
                <a:gd name="T55" fmla="*/ 0 h 99"/>
                <a:gd name="T56" fmla="*/ 98 w 99"/>
                <a:gd name="T57" fmla="*/ 0 h 99"/>
                <a:gd name="T58" fmla="*/ 98 w 99"/>
                <a:gd name="T59" fmla="*/ 0 h 99"/>
                <a:gd name="T60" fmla="*/ 98 w 99"/>
                <a:gd name="T61" fmla="*/ 0 h 99"/>
                <a:gd name="T62" fmla="*/ 97 w 99"/>
                <a:gd name="T63" fmla="*/ 0 h 99"/>
                <a:gd name="T64" fmla="*/ 97 w 99"/>
                <a:gd name="T65" fmla="*/ 0 h 99"/>
                <a:gd name="T66" fmla="*/ 97 w 99"/>
                <a:gd name="T67" fmla="*/ 0 h 99"/>
                <a:gd name="T68" fmla="*/ 97 w 99"/>
                <a:gd name="T69" fmla="*/ 0 h 99"/>
                <a:gd name="T70" fmla="*/ 97 w 99"/>
                <a:gd name="T71" fmla="*/ 0 h 99"/>
                <a:gd name="T72" fmla="*/ 96 w 99"/>
                <a:gd name="T73" fmla="*/ 0 h 99"/>
                <a:gd name="T74" fmla="*/ 94 w 99"/>
                <a:gd name="T75" fmla="*/ 0 h 99"/>
                <a:gd name="T76" fmla="*/ 96 w 99"/>
                <a:gd name="T77" fmla="*/ 0 h 99"/>
                <a:gd name="T78" fmla="*/ 94 w 99"/>
                <a:gd name="T79" fmla="*/ 0 h 99"/>
                <a:gd name="T80" fmla="*/ 94 w 99"/>
                <a:gd name="T81" fmla="*/ 0 h 99"/>
                <a:gd name="T82" fmla="*/ 96 w 99"/>
                <a:gd name="T83" fmla="*/ 0 h 99"/>
                <a:gd name="T84" fmla="*/ 94 w 99"/>
                <a:gd name="T85" fmla="*/ 0 h 99"/>
                <a:gd name="T86" fmla="*/ 96 w 99"/>
                <a:gd name="T87" fmla="*/ 0 h 99"/>
                <a:gd name="T88" fmla="*/ 94 w 99"/>
                <a:gd name="T89" fmla="*/ 0 h 99"/>
                <a:gd name="T90" fmla="*/ 96 w 99"/>
                <a:gd name="T91" fmla="*/ 0 h 99"/>
                <a:gd name="T92" fmla="*/ 94 w 99"/>
                <a:gd name="T93" fmla="*/ 0 h 99"/>
                <a:gd name="T94" fmla="*/ 95 w 99"/>
                <a:gd name="T95" fmla="*/ 0 h 99"/>
                <a:gd name="T96" fmla="*/ 95 w 99"/>
                <a:gd name="T97" fmla="*/ 0 h 99"/>
                <a:gd name="T98" fmla="*/ 95 w 99"/>
                <a:gd name="T99" fmla="*/ 0 h 99"/>
                <a:gd name="T100" fmla="*/ 95 w 99"/>
                <a:gd name="T101" fmla="*/ 0 h 99"/>
                <a:gd name="T102" fmla="*/ 95 w 99"/>
                <a:gd name="T103" fmla="*/ 0 h 99"/>
                <a:gd name="T104" fmla="*/ 95 w 99"/>
                <a:gd name="T10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99">
                  <a:moveTo>
                    <a:pt x="1" y="99"/>
                  </a:moveTo>
                  <a:cubicBezTo>
                    <a:pt x="1" y="99"/>
                    <a:pt x="1" y="99"/>
                    <a:pt x="1" y="99"/>
                  </a:cubicBezTo>
                  <a:cubicBezTo>
                    <a:pt x="1" y="99"/>
                    <a:pt x="1" y="99"/>
                    <a:pt x="1" y="99"/>
                  </a:cubicBezTo>
                  <a:moveTo>
                    <a:pt x="0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moveTo>
                    <a:pt x="0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moveTo>
                    <a:pt x="0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moveTo>
                    <a:pt x="0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moveTo>
                    <a:pt x="0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moveTo>
                    <a:pt x="0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moveTo>
                    <a:pt x="0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moveTo>
                    <a:pt x="0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moveTo>
                    <a:pt x="0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moveTo>
                    <a:pt x="0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moveTo>
                    <a:pt x="0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moveTo>
                    <a:pt x="0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3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moveTo>
                    <a:pt x="99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moveTo>
                    <a:pt x="97" y="0"/>
                  </a:moveTo>
                  <a:cubicBezTo>
                    <a:pt x="97" y="0"/>
                    <a:pt x="98" y="0"/>
                    <a:pt x="98" y="0"/>
                  </a:cubicBezTo>
                  <a:cubicBezTo>
                    <a:pt x="98" y="0"/>
                    <a:pt x="97" y="0"/>
                    <a:pt x="97" y="0"/>
                  </a:cubicBezTo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5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5" y="0"/>
                  </a:cubicBezTo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rgbClr val="B0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网chenying0907出品 51"/>
            <p:cNvSpPr>
              <a:spLocks/>
            </p:cNvSpPr>
            <p:nvPr/>
          </p:nvSpPr>
          <p:spPr bwMode="auto">
            <a:xfrm>
              <a:off x="6994525" y="5248471"/>
              <a:ext cx="849313" cy="847725"/>
            </a:xfrm>
            <a:custGeom>
              <a:avLst/>
              <a:gdLst>
                <a:gd name="T0" fmla="*/ 95 w 174"/>
                <a:gd name="T1" fmla="*/ 0 h 174"/>
                <a:gd name="T2" fmla="*/ 95 w 174"/>
                <a:gd name="T3" fmla="*/ 0 h 174"/>
                <a:gd name="T4" fmla="*/ 95 w 174"/>
                <a:gd name="T5" fmla="*/ 0 h 174"/>
                <a:gd name="T6" fmla="*/ 94 w 174"/>
                <a:gd name="T7" fmla="*/ 0 h 174"/>
                <a:gd name="T8" fmla="*/ 94 w 174"/>
                <a:gd name="T9" fmla="*/ 0 h 174"/>
                <a:gd name="T10" fmla="*/ 94 w 174"/>
                <a:gd name="T11" fmla="*/ 0 h 174"/>
                <a:gd name="T12" fmla="*/ 94 w 174"/>
                <a:gd name="T13" fmla="*/ 0 h 174"/>
                <a:gd name="T14" fmla="*/ 94 w 174"/>
                <a:gd name="T15" fmla="*/ 0 h 174"/>
                <a:gd name="T16" fmla="*/ 94 w 174"/>
                <a:gd name="T17" fmla="*/ 0 h 174"/>
                <a:gd name="T18" fmla="*/ 79 w 174"/>
                <a:gd name="T19" fmla="*/ 2 h 174"/>
                <a:gd name="T20" fmla="*/ 20 w 174"/>
                <a:gd name="T21" fmla="*/ 37 h 174"/>
                <a:gd name="T22" fmla="*/ 2 w 174"/>
                <a:gd name="T23" fmla="*/ 78 h 174"/>
                <a:gd name="T24" fmla="*/ 0 w 174"/>
                <a:gd name="T25" fmla="*/ 93 h 174"/>
                <a:gd name="T26" fmla="*/ 0 w 174"/>
                <a:gd name="T27" fmla="*/ 94 h 174"/>
                <a:gd name="T28" fmla="*/ 0 w 174"/>
                <a:gd name="T29" fmla="*/ 94 h 174"/>
                <a:gd name="T30" fmla="*/ 0 w 174"/>
                <a:gd name="T31" fmla="*/ 94 h 174"/>
                <a:gd name="T32" fmla="*/ 0 w 174"/>
                <a:gd name="T33" fmla="*/ 94 h 174"/>
                <a:gd name="T34" fmla="*/ 0 w 174"/>
                <a:gd name="T35" fmla="*/ 94 h 174"/>
                <a:gd name="T36" fmla="*/ 0 w 174"/>
                <a:gd name="T37" fmla="*/ 94 h 174"/>
                <a:gd name="T38" fmla="*/ 0 w 174"/>
                <a:gd name="T39" fmla="*/ 94 h 174"/>
                <a:gd name="T40" fmla="*/ 0 w 174"/>
                <a:gd name="T41" fmla="*/ 95 h 174"/>
                <a:gd name="T42" fmla="*/ 0 w 174"/>
                <a:gd name="T43" fmla="*/ 95 h 174"/>
                <a:gd name="T44" fmla="*/ 0 w 174"/>
                <a:gd name="T45" fmla="*/ 95 h 174"/>
                <a:gd name="T46" fmla="*/ 0 w 174"/>
                <a:gd name="T47" fmla="*/ 95 h 174"/>
                <a:gd name="T48" fmla="*/ 0 w 174"/>
                <a:gd name="T49" fmla="*/ 95 h 174"/>
                <a:gd name="T50" fmla="*/ 0 w 174"/>
                <a:gd name="T51" fmla="*/ 96 h 174"/>
                <a:gd name="T52" fmla="*/ 0 w 174"/>
                <a:gd name="T53" fmla="*/ 96 h 174"/>
                <a:gd name="T54" fmla="*/ 0 w 174"/>
                <a:gd name="T55" fmla="*/ 96 h 174"/>
                <a:gd name="T56" fmla="*/ 0 w 174"/>
                <a:gd name="T57" fmla="*/ 96 h 174"/>
                <a:gd name="T58" fmla="*/ 0 w 174"/>
                <a:gd name="T59" fmla="*/ 96 h 174"/>
                <a:gd name="T60" fmla="*/ 0 w 174"/>
                <a:gd name="T61" fmla="*/ 97 h 174"/>
                <a:gd name="T62" fmla="*/ 0 w 174"/>
                <a:gd name="T63" fmla="*/ 97 h 174"/>
                <a:gd name="T64" fmla="*/ 0 w 174"/>
                <a:gd name="T65" fmla="*/ 97 h 174"/>
                <a:gd name="T66" fmla="*/ 0 w 174"/>
                <a:gd name="T67" fmla="*/ 97 h 174"/>
                <a:gd name="T68" fmla="*/ 0 w 174"/>
                <a:gd name="T69" fmla="*/ 97 h 174"/>
                <a:gd name="T70" fmla="*/ 0 w 174"/>
                <a:gd name="T71" fmla="*/ 98 h 174"/>
                <a:gd name="T72" fmla="*/ 0 w 174"/>
                <a:gd name="T73" fmla="*/ 98 h 174"/>
                <a:gd name="T74" fmla="*/ 1 w 174"/>
                <a:gd name="T75" fmla="*/ 99 h 174"/>
                <a:gd name="T76" fmla="*/ 27 w 174"/>
                <a:gd name="T77" fmla="*/ 121 h 174"/>
                <a:gd name="T78" fmla="*/ 174 w 174"/>
                <a:gd name="T79" fmla="*/ 42 h 174"/>
                <a:gd name="T80" fmla="*/ 99 w 174"/>
                <a:gd name="T81" fmla="*/ 0 h 174"/>
                <a:gd name="T82" fmla="*/ 98 w 174"/>
                <a:gd name="T83" fmla="*/ 0 h 174"/>
                <a:gd name="T84" fmla="*/ 98 w 174"/>
                <a:gd name="T85" fmla="*/ 0 h 174"/>
                <a:gd name="T86" fmla="*/ 98 w 174"/>
                <a:gd name="T87" fmla="*/ 0 h 174"/>
                <a:gd name="T88" fmla="*/ 97 w 174"/>
                <a:gd name="T89" fmla="*/ 0 h 174"/>
                <a:gd name="T90" fmla="*/ 97 w 174"/>
                <a:gd name="T91" fmla="*/ 0 h 174"/>
                <a:gd name="T92" fmla="*/ 97 w 174"/>
                <a:gd name="T93" fmla="*/ 0 h 174"/>
                <a:gd name="T94" fmla="*/ 97 w 174"/>
                <a:gd name="T95" fmla="*/ 0 h 174"/>
                <a:gd name="T96" fmla="*/ 97 w 174"/>
                <a:gd name="T97" fmla="*/ 0 h 174"/>
                <a:gd name="T98" fmla="*/ 97 w 174"/>
                <a:gd name="T99" fmla="*/ 0 h 174"/>
                <a:gd name="T100" fmla="*/ 96 w 174"/>
                <a:gd name="T101" fmla="*/ 0 h 174"/>
                <a:gd name="T102" fmla="*/ 96 w 174"/>
                <a:gd name="T103" fmla="*/ 0 h 174"/>
                <a:gd name="T104" fmla="*/ 96 w 174"/>
                <a:gd name="T105" fmla="*/ 0 h 174"/>
                <a:gd name="T106" fmla="*/ 96 w 174"/>
                <a:gd name="T107" fmla="*/ 0 h 174"/>
                <a:gd name="T108" fmla="*/ 96 w 174"/>
                <a:gd name="T109" fmla="*/ 0 h 174"/>
                <a:gd name="T110" fmla="*/ 95 w 174"/>
                <a:gd name="T111" fmla="*/ 0 h 174"/>
                <a:gd name="T112" fmla="*/ 95 w 174"/>
                <a:gd name="T113" fmla="*/ 0 h 174"/>
                <a:gd name="T114" fmla="*/ 95 w 174"/>
                <a:gd name="T11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4" h="174"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9" y="0"/>
                    <a:pt x="84" y="1"/>
                    <a:pt x="79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63" y="4"/>
                    <a:pt x="49" y="11"/>
                    <a:pt x="37" y="20"/>
                  </a:cubicBezTo>
                  <a:cubicBezTo>
                    <a:pt x="32" y="26"/>
                    <a:pt x="26" y="32"/>
                    <a:pt x="20" y="37"/>
                  </a:cubicBezTo>
                  <a:cubicBezTo>
                    <a:pt x="11" y="49"/>
                    <a:pt x="5" y="63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1" y="83"/>
                    <a:pt x="0" y="88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9"/>
                    <a:pt x="1" y="99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2" y="130"/>
                    <a:pt x="18" y="157"/>
                    <a:pt x="43" y="174"/>
                  </a:cubicBezTo>
                  <a:cubicBezTo>
                    <a:pt x="33" y="159"/>
                    <a:pt x="27" y="141"/>
                    <a:pt x="27" y="121"/>
                  </a:cubicBezTo>
                  <a:cubicBezTo>
                    <a:pt x="27" y="69"/>
                    <a:pt x="69" y="27"/>
                    <a:pt x="122" y="27"/>
                  </a:cubicBezTo>
                  <a:cubicBezTo>
                    <a:pt x="141" y="27"/>
                    <a:pt x="159" y="33"/>
                    <a:pt x="174" y="42"/>
                  </a:cubicBezTo>
                  <a:cubicBezTo>
                    <a:pt x="158" y="18"/>
                    <a:pt x="130" y="1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网chenying0907出品 52"/>
            <p:cNvSpPr>
              <a:spLocks/>
            </p:cNvSpPr>
            <p:nvPr/>
          </p:nvSpPr>
          <p:spPr bwMode="auto">
            <a:xfrm>
              <a:off x="7091362" y="5345308"/>
              <a:ext cx="84138" cy="82550"/>
            </a:xfrm>
            <a:custGeom>
              <a:avLst/>
              <a:gdLst>
                <a:gd name="T0" fmla="*/ 17 w 17"/>
                <a:gd name="T1" fmla="*/ 0 h 17"/>
                <a:gd name="T2" fmla="*/ 17 w 17"/>
                <a:gd name="T3" fmla="*/ 0 h 17"/>
                <a:gd name="T4" fmla="*/ 0 w 17"/>
                <a:gd name="T5" fmla="*/ 17 h 17"/>
                <a:gd name="T6" fmla="*/ 0 w 17"/>
                <a:gd name="T7" fmla="*/ 17 h 17"/>
                <a:gd name="T8" fmla="*/ 17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2" y="6"/>
                    <a:pt x="6" y="12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" y="12"/>
                    <a:pt x="12" y="6"/>
                    <a:pt x="17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网chenying0907出品 53"/>
            <p:cNvSpPr>
              <a:spLocks noEditPoints="1"/>
            </p:cNvSpPr>
            <p:nvPr/>
          </p:nvSpPr>
          <p:spPr bwMode="auto">
            <a:xfrm>
              <a:off x="4784725" y="3032321"/>
              <a:ext cx="760413" cy="765175"/>
            </a:xfrm>
            <a:custGeom>
              <a:avLst/>
              <a:gdLst>
                <a:gd name="T0" fmla="*/ 0 w 156"/>
                <a:gd name="T1" fmla="*/ 156 h 157"/>
                <a:gd name="T2" fmla="*/ 0 w 156"/>
                <a:gd name="T3" fmla="*/ 156 h 157"/>
                <a:gd name="T4" fmla="*/ 0 w 156"/>
                <a:gd name="T5" fmla="*/ 155 h 157"/>
                <a:gd name="T6" fmla="*/ 0 w 156"/>
                <a:gd name="T7" fmla="*/ 155 h 157"/>
                <a:gd name="T8" fmla="*/ 0 w 156"/>
                <a:gd name="T9" fmla="*/ 154 h 157"/>
                <a:gd name="T10" fmla="*/ 0 w 156"/>
                <a:gd name="T11" fmla="*/ 154 h 157"/>
                <a:gd name="T12" fmla="*/ 0 w 156"/>
                <a:gd name="T13" fmla="*/ 153 h 157"/>
                <a:gd name="T14" fmla="*/ 0 w 156"/>
                <a:gd name="T15" fmla="*/ 153 h 157"/>
                <a:gd name="T16" fmla="*/ 0 w 156"/>
                <a:gd name="T17" fmla="*/ 152 h 157"/>
                <a:gd name="T18" fmla="*/ 0 w 156"/>
                <a:gd name="T19" fmla="*/ 152 h 157"/>
                <a:gd name="T20" fmla="*/ 0 w 156"/>
                <a:gd name="T21" fmla="*/ 151 h 157"/>
                <a:gd name="T22" fmla="*/ 0 w 156"/>
                <a:gd name="T23" fmla="*/ 151 h 157"/>
                <a:gd name="T24" fmla="*/ 0 w 156"/>
                <a:gd name="T25" fmla="*/ 150 h 157"/>
                <a:gd name="T26" fmla="*/ 0 w 156"/>
                <a:gd name="T27" fmla="*/ 150 h 157"/>
                <a:gd name="T28" fmla="*/ 0 w 156"/>
                <a:gd name="T29" fmla="*/ 149 h 157"/>
                <a:gd name="T30" fmla="*/ 0 w 156"/>
                <a:gd name="T31" fmla="*/ 149 h 157"/>
                <a:gd name="T32" fmla="*/ 0 w 156"/>
                <a:gd name="T33" fmla="*/ 149 h 157"/>
                <a:gd name="T34" fmla="*/ 0 w 156"/>
                <a:gd name="T35" fmla="*/ 148 h 157"/>
                <a:gd name="T36" fmla="*/ 0 w 156"/>
                <a:gd name="T37" fmla="*/ 148 h 157"/>
                <a:gd name="T38" fmla="*/ 0 w 156"/>
                <a:gd name="T39" fmla="*/ 147 h 157"/>
                <a:gd name="T40" fmla="*/ 0 w 156"/>
                <a:gd name="T41" fmla="*/ 147 h 157"/>
                <a:gd name="T42" fmla="*/ 0 w 156"/>
                <a:gd name="T43" fmla="*/ 146 h 157"/>
                <a:gd name="T44" fmla="*/ 0 w 156"/>
                <a:gd name="T45" fmla="*/ 146 h 157"/>
                <a:gd name="T46" fmla="*/ 0 w 156"/>
                <a:gd name="T47" fmla="*/ 145 h 157"/>
                <a:gd name="T48" fmla="*/ 0 w 156"/>
                <a:gd name="T49" fmla="*/ 145 h 157"/>
                <a:gd name="T50" fmla="*/ 0 w 156"/>
                <a:gd name="T51" fmla="*/ 144 h 157"/>
                <a:gd name="T52" fmla="*/ 0 w 156"/>
                <a:gd name="T53" fmla="*/ 143 h 157"/>
                <a:gd name="T54" fmla="*/ 156 w 156"/>
                <a:gd name="T55" fmla="*/ 0 h 157"/>
                <a:gd name="T56" fmla="*/ 155 w 156"/>
                <a:gd name="T57" fmla="*/ 0 h 157"/>
                <a:gd name="T58" fmla="*/ 155 w 156"/>
                <a:gd name="T59" fmla="*/ 0 h 157"/>
                <a:gd name="T60" fmla="*/ 154 w 156"/>
                <a:gd name="T61" fmla="*/ 0 h 157"/>
                <a:gd name="T62" fmla="*/ 154 w 156"/>
                <a:gd name="T63" fmla="*/ 0 h 157"/>
                <a:gd name="T64" fmla="*/ 153 w 156"/>
                <a:gd name="T65" fmla="*/ 0 h 157"/>
                <a:gd name="T66" fmla="*/ 153 w 156"/>
                <a:gd name="T67" fmla="*/ 0 h 157"/>
                <a:gd name="T68" fmla="*/ 142 w 156"/>
                <a:gd name="T69" fmla="*/ 0 h 157"/>
                <a:gd name="T70" fmla="*/ 143 w 156"/>
                <a:gd name="T71" fmla="*/ 0 h 157"/>
                <a:gd name="T72" fmla="*/ 152 w 156"/>
                <a:gd name="T73" fmla="*/ 0 h 157"/>
                <a:gd name="T74" fmla="*/ 152 w 156"/>
                <a:gd name="T75" fmla="*/ 0 h 157"/>
                <a:gd name="T76" fmla="*/ 151 w 156"/>
                <a:gd name="T77" fmla="*/ 0 h 157"/>
                <a:gd name="T78" fmla="*/ 144 w 156"/>
                <a:gd name="T79" fmla="*/ 0 h 157"/>
                <a:gd name="T80" fmla="*/ 144 w 156"/>
                <a:gd name="T81" fmla="*/ 0 h 157"/>
                <a:gd name="T82" fmla="*/ 150 w 156"/>
                <a:gd name="T83" fmla="*/ 0 h 157"/>
                <a:gd name="T84" fmla="*/ 145 w 156"/>
                <a:gd name="T85" fmla="*/ 0 h 157"/>
                <a:gd name="T86" fmla="*/ 145 w 156"/>
                <a:gd name="T87" fmla="*/ 0 h 157"/>
                <a:gd name="T88" fmla="*/ 150 w 156"/>
                <a:gd name="T89" fmla="*/ 0 h 157"/>
                <a:gd name="T90" fmla="*/ 145 w 156"/>
                <a:gd name="T91" fmla="*/ 0 h 157"/>
                <a:gd name="T92" fmla="*/ 145 w 156"/>
                <a:gd name="T93" fmla="*/ 0 h 157"/>
                <a:gd name="T94" fmla="*/ 149 w 156"/>
                <a:gd name="T95" fmla="*/ 0 h 157"/>
                <a:gd name="T96" fmla="*/ 146 w 156"/>
                <a:gd name="T97" fmla="*/ 0 h 157"/>
                <a:gd name="T98" fmla="*/ 146 w 156"/>
                <a:gd name="T99" fmla="*/ 0 h 157"/>
                <a:gd name="T100" fmla="*/ 148 w 156"/>
                <a:gd name="T101" fmla="*/ 0 h 157"/>
                <a:gd name="T102" fmla="*/ 147 w 156"/>
                <a:gd name="T103" fmla="*/ 0 h 157"/>
                <a:gd name="T104" fmla="*/ 147 w 156"/>
                <a:gd name="T105" fmla="*/ 0 h 157"/>
                <a:gd name="T106" fmla="*/ 147 w 156"/>
                <a:gd name="T10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6" h="157">
                  <a:moveTo>
                    <a:pt x="0" y="157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0" y="157"/>
                    <a:pt x="0" y="157"/>
                  </a:cubicBezTo>
                  <a:moveTo>
                    <a:pt x="0" y="156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moveTo>
                    <a:pt x="0" y="156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moveTo>
                    <a:pt x="0" y="156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moveTo>
                    <a:pt x="0" y="156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moveTo>
                    <a:pt x="0" y="155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moveTo>
                    <a:pt x="0" y="155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moveTo>
                    <a:pt x="0" y="155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moveTo>
                    <a:pt x="0" y="155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moveTo>
                    <a:pt x="0" y="154"/>
                  </a:move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moveTo>
                    <a:pt x="0" y="154"/>
                  </a:move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moveTo>
                    <a:pt x="0" y="154"/>
                  </a:move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moveTo>
                    <a:pt x="0" y="154"/>
                  </a:move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moveTo>
                    <a:pt x="0" y="153"/>
                  </a:move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moveTo>
                    <a:pt x="0" y="153"/>
                  </a:move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moveTo>
                    <a:pt x="0" y="153"/>
                  </a:move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moveTo>
                    <a:pt x="0" y="153"/>
                  </a:move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moveTo>
                    <a:pt x="0" y="152"/>
                  </a:moveTo>
                  <a:cubicBezTo>
                    <a:pt x="0" y="152"/>
                    <a:pt x="0" y="152"/>
                    <a:pt x="0" y="153"/>
                  </a:cubicBezTo>
                  <a:cubicBezTo>
                    <a:pt x="0" y="152"/>
                    <a:pt x="0" y="152"/>
                    <a:pt x="0" y="152"/>
                  </a:cubicBezTo>
                  <a:moveTo>
                    <a:pt x="0" y="15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moveTo>
                    <a:pt x="0" y="15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moveTo>
                    <a:pt x="0" y="15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moveTo>
                    <a:pt x="0" y="151"/>
                  </a:moveTo>
                  <a:cubicBezTo>
                    <a:pt x="0" y="151"/>
                    <a:pt x="0" y="152"/>
                    <a:pt x="0" y="152"/>
                  </a:cubicBezTo>
                  <a:cubicBezTo>
                    <a:pt x="0" y="152"/>
                    <a:pt x="0" y="151"/>
                    <a:pt x="0" y="151"/>
                  </a:cubicBezTo>
                  <a:moveTo>
                    <a:pt x="0" y="15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moveTo>
                    <a:pt x="0" y="15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moveTo>
                    <a:pt x="0" y="15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moveTo>
                    <a:pt x="0" y="15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0"/>
                  </a:cubicBezTo>
                  <a:moveTo>
                    <a:pt x="0" y="15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moveTo>
                    <a:pt x="0" y="15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moveTo>
                    <a:pt x="0" y="15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moveTo>
                    <a:pt x="0" y="149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49"/>
                  </a:cubicBezTo>
                  <a:moveTo>
                    <a:pt x="0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moveTo>
                    <a:pt x="0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moveTo>
                    <a:pt x="0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moveTo>
                    <a:pt x="0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moveTo>
                    <a:pt x="0" y="148"/>
                  </a:moveTo>
                  <a:cubicBezTo>
                    <a:pt x="0" y="148"/>
                    <a:pt x="0" y="148"/>
                    <a:pt x="0" y="149"/>
                  </a:cubicBezTo>
                  <a:cubicBezTo>
                    <a:pt x="0" y="148"/>
                    <a:pt x="0" y="148"/>
                    <a:pt x="0" y="148"/>
                  </a:cubicBezTo>
                  <a:moveTo>
                    <a:pt x="0" y="148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moveTo>
                    <a:pt x="0" y="148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moveTo>
                    <a:pt x="0" y="148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moveTo>
                    <a:pt x="0" y="147"/>
                  </a:moveTo>
                  <a:cubicBezTo>
                    <a:pt x="0" y="147"/>
                    <a:pt x="0" y="147"/>
                    <a:pt x="0" y="148"/>
                  </a:cubicBezTo>
                  <a:cubicBezTo>
                    <a:pt x="0" y="147"/>
                    <a:pt x="0" y="147"/>
                    <a:pt x="0" y="147"/>
                  </a:cubicBezTo>
                  <a:moveTo>
                    <a:pt x="0" y="147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moveTo>
                    <a:pt x="0" y="147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moveTo>
                    <a:pt x="0" y="147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moveTo>
                    <a:pt x="0" y="146"/>
                  </a:moveTo>
                  <a:cubicBezTo>
                    <a:pt x="0" y="146"/>
                    <a:pt x="0" y="147"/>
                    <a:pt x="0" y="147"/>
                  </a:cubicBezTo>
                  <a:cubicBezTo>
                    <a:pt x="0" y="147"/>
                    <a:pt x="0" y="146"/>
                    <a:pt x="0" y="146"/>
                  </a:cubicBezTo>
                  <a:moveTo>
                    <a:pt x="0" y="146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moveTo>
                    <a:pt x="0" y="146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moveTo>
                    <a:pt x="0" y="146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moveTo>
                    <a:pt x="0" y="145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5"/>
                  </a:cubicBezTo>
                  <a:moveTo>
                    <a:pt x="0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moveTo>
                    <a:pt x="0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moveTo>
                    <a:pt x="0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moveTo>
                    <a:pt x="0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moveTo>
                    <a:pt x="0" y="144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moveTo>
                    <a:pt x="0" y="144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moveTo>
                    <a:pt x="0" y="143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moveTo>
                    <a:pt x="0" y="143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moveTo>
                    <a:pt x="156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moveTo>
                    <a:pt x="155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moveTo>
                    <a:pt x="155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moveTo>
                    <a:pt x="155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moveTo>
                    <a:pt x="155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moveTo>
                    <a:pt x="152" y="0"/>
                  </a:moveTo>
                  <a:cubicBezTo>
                    <a:pt x="152" y="0"/>
                    <a:pt x="153" y="0"/>
                    <a:pt x="153" y="0"/>
                  </a:cubicBezTo>
                  <a:cubicBezTo>
                    <a:pt x="153" y="0"/>
                    <a:pt x="152" y="0"/>
                    <a:pt x="152" y="0"/>
                  </a:cubicBezTo>
                  <a:moveTo>
                    <a:pt x="143" y="0"/>
                  </a:moveTo>
                  <a:cubicBezTo>
                    <a:pt x="143" y="0"/>
                    <a:pt x="142" y="0"/>
                    <a:pt x="142" y="0"/>
                  </a:cubicBezTo>
                  <a:cubicBezTo>
                    <a:pt x="143" y="0"/>
                    <a:pt x="143" y="0"/>
                    <a:pt x="143" y="0"/>
                  </a:cubicBezTo>
                  <a:moveTo>
                    <a:pt x="152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moveTo>
                    <a:pt x="143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moveTo>
                    <a:pt x="152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moveTo>
                    <a:pt x="152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moveTo>
                    <a:pt x="143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moveTo>
                    <a:pt x="151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1" y="0"/>
                  </a:cubicBezTo>
                  <a:moveTo>
                    <a:pt x="143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moveTo>
                    <a:pt x="144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moveTo>
                    <a:pt x="144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moveTo>
                    <a:pt x="150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0" y="0"/>
                  </a:cubicBezTo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moveTo>
                    <a:pt x="144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moveTo>
                    <a:pt x="145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moveTo>
                    <a:pt x="145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moveTo>
                    <a:pt x="145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moveTo>
                    <a:pt x="145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moveTo>
                    <a:pt x="149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moveTo>
                    <a:pt x="146" y="0"/>
                  </a:moveTo>
                  <a:cubicBezTo>
                    <a:pt x="146" y="0"/>
                    <a:pt x="146" y="0"/>
                    <a:pt x="145" y="0"/>
                  </a:cubicBezTo>
                  <a:cubicBezTo>
                    <a:pt x="146" y="0"/>
                    <a:pt x="146" y="0"/>
                    <a:pt x="146" y="0"/>
                  </a:cubicBezTo>
                  <a:moveTo>
                    <a:pt x="149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moveTo>
                    <a:pt x="149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moveTo>
                    <a:pt x="146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6" y="0"/>
                    <a:pt x="146" y="0"/>
                  </a:cubicBezTo>
                  <a:moveTo>
                    <a:pt x="146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6" y="0"/>
                    <a:pt x="146" y="0"/>
                  </a:cubicBezTo>
                  <a:moveTo>
                    <a:pt x="149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moveTo>
                    <a:pt x="146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6" y="0"/>
                    <a:pt x="146" y="0"/>
                  </a:cubicBezTo>
                  <a:moveTo>
                    <a:pt x="148" y="0"/>
                  </a:moveTo>
                  <a:cubicBezTo>
                    <a:pt x="148" y="0"/>
                    <a:pt x="148" y="0"/>
                    <a:pt x="149" y="0"/>
                  </a:cubicBezTo>
                  <a:cubicBezTo>
                    <a:pt x="148" y="0"/>
                    <a:pt x="148" y="0"/>
                    <a:pt x="148" y="0"/>
                  </a:cubicBezTo>
                  <a:moveTo>
                    <a:pt x="148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147" y="0"/>
                    <a:pt x="147" y="0"/>
                    <a:pt x="147" y="0"/>
                  </a:cubicBezTo>
                  <a:moveTo>
                    <a:pt x="147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moveTo>
                    <a:pt x="148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moveTo>
                    <a:pt x="147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moveTo>
                    <a:pt x="148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moveTo>
                    <a:pt x="147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8" y="0"/>
                    <a:pt x="148" y="0"/>
                  </a:cubicBezTo>
                  <a:cubicBezTo>
                    <a:pt x="148" y="0"/>
                    <a:pt x="147" y="0"/>
                    <a:pt x="147" y="0"/>
                  </a:cubicBezTo>
                </a:path>
              </a:pathLst>
            </a:custGeom>
            <a:solidFill>
              <a:srgbClr val="B0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网chenying0907出品 54"/>
            <p:cNvSpPr>
              <a:spLocks/>
            </p:cNvSpPr>
            <p:nvPr/>
          </p:nvSpPr>
          <p:spPr bwMode="auto">
            <a:xfrm>
              <a:off x="4784725" y="3032321"/>
              <a:ext cx="1311275" cy="1317625"/>
            </a:xfrm>
            <a:custGeom>
              <a:avLst/>
              <a:gdLst>
                <a:gd name="T0" fmla="*/ 147 w 269"/>
                <a:gd name="T1" fmla="*/ 0 h 270"/>
                <a:gd name="T2" fmla="*/ 146 w 269"/>
                <a:gd name="T3" fmla="*/ 0 h 270"/>
                <a:gd name="T4" fmla="*/ 146 w 269"/>
                <a:gd name="T5" fmla="*/ 0 h 270"/>
                <a:gd name="T6" fmla="*/ 145 w 269"/>
                <a:gd name="T7" fmla="*/ 0 h 270"/>
                <a:gd name="T8" fmla="*/ 145 w 269"/>
                <a:gd name="T9" fmla="*/ 0 h 270"/>
                <a:gd name="T10" fmla="*/ 145 w 269"/>
                <a:gd name="T11" fmla="*/ 0 h 270"/>
                <a:gd name="T12" fmla="*/ 144 w 269"/>
                <a:gd name="T13" fmla="*/ 0 h 270"/>
                <a:gd name="T14" fmla="*/ 143 w 269"/>
                <a:gd name="T15" fmla="*/ 0 h 270"/>
                <a:gd name="T16" fmla="*/ 143 w 269"/>
                <a:gd name="T17" fmla="*/ 0 h 270"/>
                <a:gd name="T18" fmla="*/ 112 w 269"/>
                <a:gd name="T19" fmla="*/ 5 h 270"/>
                <a:gd name="T20" fmla="*/ 4 w 269"/>
                <a:gd name="T21" fmla="*/ 113 h 270"/>
                <a:gd name="T22" fmla="*/ 0 w 269"/>
                <a:gd name="T23" fmla="*/ 143 h 270"/>
                <a:gd name="T24" fmla="*/ 0 w 269"/>
                <a:gd name="T25" fmla="*/ 144 h 270"/>
                <a:gd name="T26" fmla="*/ 0 w 269"/>
                <a:gd name="T27" fmla="*/ 145 h 270"/>
                <a:gd name="T28" fmla="*/ 0 w 269"/>
                <a:gd name="T29" fmla="*/ 145 h 270"/>
                <a:gd name="T30" fmla="*/ 0 w 269"/>
                <a:gd name="T31" fmla="*/ 146 h 270"/>
                <a:gd name="T32" fmla="*/ 0 w 269"/>
                <a:gd name="T33" fmla="*/ 146 h 270"/>
                <a:gd name="T34" fmla="*/ 0 w 269"/>
                <a:gd name="T35" fmla="*/ 147 h 270"/>
                <a:gd name="T36" fmla="*/ 0 w 269"/>
                <a:gd name="T37" fmla="*/ 147 h 270"/>
                <a:gd name="T38" fmla="*/ 0 w 269"/>
                <a:gd name="T39" fmla="*/ 148 h 270"/>
                <a:gd name="T40" fmla="*/ 0 w 269"/>
                <a:gd name="T41" fmla="*/ 148 h 270"/>
                <a:gd name="T42" fmla="*/ 0 w 269"/>
                <a:gd name="T43" fmla="*/ 149 h 270"/>
                <a:gd name="T44" fmla="*/ 0 w 269"/>
                <a:gd name="T45" fmla="*/ 149 h 270"/>
                <a:gd name="T46" fmla="*/ 0 w 269"/>
                <a:gd name="T47" fmla="*/ 150 h 270"/>
                <a:gd name="T48" fmla="*/ 0 w 269"/>
                <a:gd name="T49" fmla="*/ 150 h 270"/>
                <a:gd name="T50" fmla="*/ 0 w 269"/>
                <a:gd name="T51" fmla="*/ 151 h 270"/>
                <a:gd name="T52" fmla="*/ 0 w 269"/>
                <a:gd name="T53" fmla="*/ 151 h 270"/>
                <a:gd name="T54" fmla="*/ 0 w 269"/>
                <a:gd name="T55" fmla="*/ 152 h 270"/>
                <a:gd name="T56" fmla="*/ 0 w 269"/>
                <a:gd name="T57" fmla="*/ 152 h 270"/>
                <a:gd name="T58" fmla="*/ 0 w 269"/>
                <a:gd name="T59" fmla="*/ 153 h 270"/>
                <a:gd name="T60" fmla="*/ 0 w 269"/>
                <a:gd name="T61" fmla="*/ 153 h 270"/>
                <a:gd name="T62" fmla="*/ 0 w 269"/>
                <a:gd name="T63" fmla="*/ 153 h 270"/>
                <a:gd name="T64" fmla="*/ 0 w 269"/>
                <a:gd name="T65" fmla="*/ 154 h 270"/>
                <a:gd name="T66" fmla="*/ 0 w 269"/>
                <a:gd name="T67" fmla="*/ 154 h 270"/>
                <a:gd name="T68" fmla="*/ 0 w 269"/>
                <a:gd name="T69" fmla="*/ 155 h 270"/>
                <a:gd name="T70" fmla="*/ 0 w 269"/>
                <a:gd name="T71" fmla="*/ 155 h 270"/>
                <a:gd name="T72" fmla="*/ 0 w 269"/>
                <a:gd name="T73" fmla="*/ 156 h 270"/>
                <a:gd name="T74" fmla="*/ 0 w 269"/>
                <a:gd name="T75" fmla="*/ 156 h 270"/>
                <a:gd name="T76" fmla="*/ 38 w 269"/>
                <a:gd name="T77" fmla="*/ 187 h 270"/>
                <a:gd name="T78" fmla="*/ 156 w 269"/>
                <a:gd name="T79" fmla="*/ 0 h 270"/>
                <a:gd name="T80" fmla="*/ 155 w 269"/>
                <a:gd name="T81" fmla="*/ 0 h 270"/>
                <a:gd name="T82" fmla="*/ 155 w 269"/>
                <a:gd name="T83" fmla="*/ 0 h 270"/>
                <a:gd name="T84" fmla="*/ 154 w 269"/>
                <a:gd name="T85" fmla="*/ 0 h 270"/>
                <a:gd name="T86" fmla="*/ 154 w 269"/>
                <a:gd name="T87" fmla="*/ 0 h 270"/>
                <a:gd name="T88" fmla="*/ 153 w 269"/>
                <a:gd name="T89" fmla="*/ 0 h 270"/>
                <a:gd name="T90" fmla="*/ 153 w 269"/>
                <a:gd name="T91" fmla="*/ 0 h 270"/>
                <a:gd name="T92" fmla="*/ 152 w 269"/>
                <a:gd name="T93" fmla="*/ 0 h 270"/>
                <a:gd name="T94" fmla="*/ 152 w 269"/>
                <a:gd name="T95" fmla="*/ 0 h 270"/>
                <a:gd name="T96" fmla="*/ 151 w 269"/>
                <a:gd name="T97" fmla="*/ 0 h 270"/>
                <a:gd name="T98" fmla="*/ 151 w 269"/>
                <a:gd name="T99" fmla="*/ 0 h 270"/>
                <a:gd name="T100" fmla="*/ 150 w 269"/>
                <a:gd name="T101" fmla="*/ 0 h 270"/>
                <a:gd name="T102" fmla="*/ 150 w 269"/>
                <a:gd name="T103" fmla="*/ 0 h 270"/>
                <a:gd name="T104" fmla="*/ 149 w 269"/>
                <a:gd name="T105" fmla="*/ 0 h 270"/>
                <a:gd name="T106" fmla="*/ 149 w 269"/>
                <a:gd name="T107" fmla="*/ 0 h 270"/>
                <a:gd name="T108" fmla="*/ 148 w 269"/>
                <a:gd name="T109" fmla="*/ 0 h 270"/>
                <a:gd name="T110" fmla="*/ 148 w 269"/>
                <a:gd name="T111" fmla="*/ 0 h 270"/>
                <a:gd name="T112" fmla="*/ 147 w 269"/>
                <a:gd name="T11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9" h="270">
                  <a:moveTo>
                    <a:pt x="147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6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2" y="0"/>
                  </a:cubicBezTo>
                  <a:cubicBezTo>
                    <a:pt x="132" y="1"/>
                    <a:pt x="122" y="2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95" y="9"/>
                    <a:pt x="78" y="16"/>
                    <a:pt x="64" y="26"/>
                  </a:cubicBezTo>
                  <a:cubicBezTo>
                    <a:pt x="53" y="40"/>
                    <a:pt x="40" y="53"/>
                    <a:pt x="25" y="65"/>
                  </a:cubicBezTo>
                  <a:cubicBezTo>
                    <a:pt x="16" y="79"/>
                    <a:pt x="8" y="95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1" y="122"/>
                    <a:pt x="0" y="13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4"/>
                    <a:pt x="0" y="144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2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3" y="204"/>
                    <a:pt x="27" y="245"/>
                    <a:pt x="64" y="270"/>
                  </a:cubicBezTo>
                  <a:cubicBezTo>
                    <a:pt x="48" y="246"/>
                    <a:pt x="38" y="218"/>
                    <a:pt x="38" y="187"/>
                  </a:cubicBezTo>
                  <a:cubicBezTo>
                    <a:pt x="38" y="105"/>
                    <a:pt x="104" y="39"/>
                    <a:pt x="186" y="39"/>
                  </a:cubicBezTo>
                  <a:cubicBezTo>
                    <a:pt x="217" y="39"/>
                    <a:pt x="246" y="48"/>
                    <a:pt x="269" y="65"/>
                  </a:cubicBezTo>
                  <a:cubicBezTo>
                    <a:pt x="244" y="28"/>
                    <a:pt x="203" y="3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7" y="0"/>
                    <a:pt x="147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网chenying0907出品 55"/>
            <p:cNvSpPr>
              <a:spLocks/>
            </p:cNvSpPr>
            <p:nvPr/>
          </p:nvSpPr>
          <p:spPr bwMode="auto">
            <a:xfrm>
              <a:off x="4905375" y="3159321"/>
              <a:ext cx="190500" cy="190500"/>
            </a:xfrm>
            <a:custGeom>
              <a:avLst/>
              <a:gdLst>
                <a:gd name="T0" fmla="*/ 39 w 39"/>
                <a:gd name="T1" fmla="*/ 0 h 39"/>
                <a:gd name="T2" fmla="*/ 39 w 39"/>
                <a:gd name="T3" fmla="*/ 0 h 39"/>
                <a:gd name="T4" fmla="*/ 0 w 39"/>
                <a:gd name="T5" fmla="*/ 39 h 39"/>
                <a:gd name="T6" fmla="*/ 0 w 39"/>
                <a:gd name="T7" fmla="*/ 39 h 39"/>
                <a:gd name="T8" fmla="*/ 0 w 39"/>
                <a:gd name="T9" fmla="*/ 39 h 39"/>
                <a:gd name="T10" fmla="*/ 0 w 39"/>
                <a:gd name="T11" fmla="*/ 39 h 39"/>
                <a:gd name="T12" fmla="*/ 0 w 39"/>
                <a:gd name="T13" fmla="*/ 39 h 39"/>
                <a:gd name="T14" fmla="*/ 0 w 39"/>
                <a:gd name="T15" fmla="*/ 39 h 39"/>
                <a:gd name="T16" fmla="*/ 39 w 39"/>
                <a:gd name="T17" fmla="*/ 0 h 39"/>
                <a:gd name="T18" fmla="*/ 39 w 39"/>
                <a:gd name="T19" fmla="*/ 0 h 39"/>
                <a:gd name="T20" fmla="*/ 39 w 3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39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28" y="14"/>
                    <a:pt x="15" y="27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5" y="27"/>
                    <a:pt x="28" y="14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网chenying0907出品 56"/>
            <p:cNvSpPr>
              <a:spLocks/>
            </p:cNvSpPr>
            <p:nvPr/>
          </p:nvSpPr>
          <p:spPr bwMode="auto">
            <a:xfrm>
              <a:off x="5222875" y="2797371"/>
              <a:ext cx="204788" cy="166688"/>
            </a:xfrm>
            <a:custGeom>
              <a:avLst/>
              <a:gdLst>
                <a:gd name="T0" fmla="*/ 42 w 42"/>
                <a:gd name="T1" fmla="*/ 0 h 34"/>
                <a:gd name="T2" fmla="*/ 13 w 42"/>
                <a:gd name="T3" fmla="*/ 4 h 34"/>
                <a:gd name="T4" fmla="*/ 0 w 42"/>
                <a:gd name="T5" fmla="*/ 34 h 34"/>
                <a:gd name="T6" fmla="*/ 34 w 42"/>
                <a:gd name="T7" fmla="*/ 26 h 34"/>
                <a:gd name="T8" fmla="*/ 42 w 4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4">
                  <a:moveTo>
                    <a:pt x="42" y="0"/>
                  </a:moveTo>
                  <a:cubicBezTo>
                    <a:pt x="32" y="0"/>
                    <a:pt x="23" y="2"/>
                    <a:pt x="13" y="4"/>
                  </a:cubicBezTo>
                  <a:cubicBezTo>
                    <a:pt x="10" y="14"/>
                    <a:pt x="5" y="24"/>
                    <a:pt x="0" y="34"/>
                  </a:cubicBezTo>
                  <a:cubicBezTo>
                    <a:pt x="11" y="30"/>
                    <a:pt x="22" y="27"/>
                    <a:pt x="34" y="26"/>
                  </a:cubicBezTo>
                  <a:cubicBezTo>
                    <a:pt x="37" y="17"/>
                    <a:pt x="39" y="9"/>
                    <a:pt x="42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网chenying0907出品 57"/>
            <p:cNvSpPr>
              <a:spLocks/>
            </p:cNvSpPr>
            <p:nvPr/>
          </p:nvSpPr>
          <p:spPr bwMode="auto">
            <a:xfrm>
              <a:off x="5095875" y="2924371"/>
              <a:ext cx="293688" cy="234950"/>
            </a:xfrm>
            <a:custGeom>
              <a:avLst/>
              <a:gdLst>
                <a:gd name="T0" fmla="*/ 60 w 60"/>
                <a:gd name="T1" fmla="*/ 0 h 48"/>
                <a:gd name="T2" fmla="*/ 26 w 60"/>
                <a:gd name="T3" fmla="*/ 8 h 48"/>
                <a:gd name="T4" fmla="*/ 0 w 60"/>
                <a:gd name="T5" fmla="*/ 48 h 48"/>
                <a:gd name="T6" fmla="*/ 48 w 60"/>
                <a:gd name="T7" fmla="*/ 27 h 48"/>
                <a:gd name="T8" fmla="*/ 60 w 6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8">
                  <a:moveTo>
                    <a:pt x="60" y="0"/>
                  </a:moveTo>
                  <a:cubicBezTo>
                    <a:pt x="48" y="1"/>
                    <a:pt x="37" y="4"/>
                    <a:pt x="26" y="8"/>
                  </a:cubicBezTo>
                  <a:cubicBezTo>
                    <a:pt x="19" y="22"/>
                    <a:pt x="10" y="35"/>
                    <a:pt x="0" y="48"/>
                  </a:cubicBezTo>
                  <a:cubicBezTo>
                    <a:pt x="14" y="38"/>
                    <a:pt x="31" y="31"/>
                    <a:pt x="48" y="27"/>
                  </a:cubicBezTo>
                  <a:cubicBezTo>
                    <a:pt x="52" y="18"/>
                    <a:pt x="56" y="9"/>
                    <a:pt x="60" y="0"/>
                  </a:cubicBezTo>
                </a:path>
              </a:pathLst>
            </a:custGeom>
            <a:solidFill>
              <a:srgbClr val="B0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网chenying0907出品 58"/>
            <p:cNvSpPr>
              <a:spLocks/>
            </p:cNvSpPr>
            <p:nvPr/>
          </p:nvSpPr>
          <p:spPr bwMode="auto">
            <a:xfrm>
              <a:off x="5095875" y="3056133"/>
              <a:ext cx="234950" cy="103188"/>
            </a:xfrm>
            <a:custGeom>
              <a:avLst/>
              <a:gdLst>
                <a:gd name="T0" fmla="*/ 48 w 48"/>
                <a:gd name="T1" fmla="*/ 0 h 21"/>
                <a:gd name="T2" fmla="*/ 0 w 48"/>
                <a:gd name="T3" fmla="*/ 21 h 21"/>
                <a:gd name="T4" fmla="*/ 0 w 48"/>
                <a:gd name="T5" fmla="*/ 21 h 21"/>
                <a:gd name="T6" fmla="*/ 48 w 48"/>
                <a:gd name="T7" fmla="*/ 0 h 21"/>
                <a:gd name="T8" fmla="*/ 48 w 4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1">
                  <a:moveTo>
                    <a:pt x="48" y="0"/>
                  </a:moveTo>
                  <a:cubicBezTo>
                    <a:pt x="31" y="4"/>
                    <a:pt x="14" y="1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1"/>
                    <a:pt x="31" y="4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solidFill>
              <a:srgbClr val="A95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网chenying0907出品 59"/>
            <p:cNvSpPr>
              <a:spLocks/>
            </p:cNvSpPr>
            <p:nvPr/>
          </p:nvSpPr>
          <p:spPr bwMode="auto">
            <a:xfrm>
              <a:off x="5095875" y="2818008"/>
              <a:ext cx="190500" cy="341313"/>
            </a:xfrm>
            <a:custGeom>
              <a:avLst/>
              <a:gdLst>
                <a:gd name="T0" fmla="*/ 39 w 39"/>
                <a:gd name="T1" fmla="*/ 0 h 70"/>
                <a:gd name="T2" fmla="*/ 39 w 39"/>
                <a:gd name="T3" fmla="*/ 0 h 70"/>
                <a:gd name="T4" fmla="*/ 0 w 39"/>
                <a:gd name="T5" fmla="*/ 70 h 70"/>
                <a:gd name="T6" fmla="*/ 0 w 39"/>
                <a:gd name="T7" fmla="*/ 70 h 70"/>
                <a:gd name="T8" fmla="*/ 0 w 39"/>
                <a:gd name="T9" fmla="*/ 70 h 70"/>
                <a:gd name="T10" fmla="*/ 26 w 39"/>
                <a:gd name="T11" fmla="*/ 30 h 70"/>
                <a:gd name="T12" fmla="*/ 39 w 39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70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0" y="26"/>
                    <a:pt x="17" y="4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0" y="57"/>
                    <a:pt x="19" y="44"/>
                    <a:pt x="26" y="30"/>
                  </a:cubicBezTo>
                  <a:cubicBezTo>
                    <a:pt x="31" y="20"/>
                    <a:pt x="36" y="10"/>
                    <a:pt x="39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网chenying0907出品 60"/>
            <p:cNvSpPr>
              <a:spLocks/>
            </p:cNvSpPr>
            <p:nvPr/>
          </p:nvSpPr>
          <p:spPr bwMode="auto">
            <a:xfrm>
              <a:off x="5095875" y="3056133"/>
              <a:ext cx="234950" cy="103188"/>
            </a:xfrm>
            <a:custGeom>
              <a:avLst/>
              <a:gdLst>
                <a:gd name="T0" fmla="*/ 48 w 48"/>
                <a:gd name="T1" fmla="*/ 0 h 21"/>
                <a:gd name="T2" fmla="*/ 0 w 48"/>
                <a:gd name="T3" fmla="*/ 21 h 21"/>
                <a:gd name="T4" fmla="*/ 0 w 48"/>
                <a:gd name="T5" fmla="*/ 21 h 21"/>
                <a:gd name="T6" fmla="*/ 48 w 48"/>
                <a:gd name="T7" fmla="*/ 0 h 21"/>
                <a:gd name="T8" fmla="*/ 48 w 4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1">
                  <a:moveTo>
                    <a:pt x="48" y="0"/>
                  </a:moveTo>
                  <a:cubicBezTo>
                    <a:pt x="31" y="4"/>
                    <a:pt x="14" y="1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1"/>
                    <a:pt x="31" y="4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solidFill>
              <a:srgbClr val="894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Oval 61"/>
            <p:cNvSpPr>
              <a:spLocks noChangeArrowheads="1"/>
            </p:cNvSpPr>
            <p:nvPr/>
          </p:nvSpPr>
          <p:spPr bwMode="auto">
            <a:xfrm>
              <a:off x="5095875" y="3159321"/>
              <a:ext cx="1588" cy="1588"/>
            </a:xfrm>
            <a:prstGeom prst="ellipse">
              <a:avLst/>
            </a:prstGeom>
            <a:solidFill>
              <a:srgbClr val="97A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网chenying0907出品 62"/>
            <p:cNvSpPr>
              <a:spLocks/>
            </p:cNvSpPr>
            <p:nvPr/>
          </p:nvSpPr>
          <p:spPr bwMode="auto">
            <a:xfrm>
              <a:off x="4545012" y="3476821"/>
              <a:ext cx="166688" cy="200025"/>
            </a:xfrm>
            <a:custGeom>
              <a:avLst/>
              <a:gdLst>
                <a:gd name="T0" fmla="*/ 34 w 34"/>
                <a:gd name="T1" fmla="*/ 0 h 41"/>
                <a:gd name="T2" fmla="*/ 4 w 34"/>
                <a:gd name="T3" fmla="*/ 13 h 41"/>
                <a:gd name="T4" fmla="*/ 0 w 34"/>
                <a:gd name="T5" fmla="*/ 41 h 41"/>
                <a:gd name="T6" fmla="*/ 26 w 34"/>
                <a:gd name="T7" fmla="*/ 33 h 41"/>
                <a:gd name="T8" fmla="*/ 34 w 3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1">
                  <a:moveTo>
                    <a:pt x="34" y="0"/>
                  </a:moveTo>
                  <a:cubicBezTo>
                    <a:pt x="25" y="5"/>
                    <a:pt x="15" y="9"/>
                    <a:pt x="4" y="13"/>
                  </a:cubicBezTo>
                  <a:cubicBezTo>
                    <a:pt x="2" y="22"/>
                    <a:pt x="1" y="32"/>
                    <a:pt x="0" y="41"/>
                  </a:cubicBezTo>
                  <a:cubicBezTo>
                    <a:pt x="9" y="39"/>
                    <a:pt x="18" y="36"/>
                    <a:pt x="26" y="33"/>
                  </a:cubicBezTo>
                  <a:cubicBezTo>
                    <a:pt x="28" y="22"/>
                    <a:pt x="31" y="11"/>
                    <a:pt x="34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网chenying0907出品 63"/>
            <p:cNvSpPr>
              <a:spLocks/>
            </p:cNvSpPr>
            <p:nvPr/>
          </p:nvSpPr>
          <p:spPr bwMode="auto">
            <a:xfrm>
              <a:off x="4672012" y="3349821"/>
              <a:ext cx="233363" cy="287338"/>
            </a:xfrm>
            <a:custGeom>
              <a:avLst/>
              <a:gdLst>
                <a:gd name="T0" fmla="*/ 48 w 48"/>
                <a:gd name="T1" fmla="*/ 0 h 59"/>
                <a:gd name="T2" fmla="*/ 8 w 48"/>
                <a:gd name="T3" fmla="*/ 26 h 59"/>
                <a:gd name="T4" fmla="*/ 0 w 48"/>
                <a:gd name="T5" fmla="*/ 59 h 59"/>
                <a:gd name="T6" fmla="*/ 27 w 48"/>
                <a:gd name="T7" fmla="*/ 48 h 59"/>
                <a:gd name="T8" fmla="*/ 48 w 48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9">
                  <a:moveTo>
                    <a:pt x="48" y="0"/>
                  </a:moveTo>
                  <a:cubicBezTo>
                    <a:pt x="36" y="10"/>
                    <a:pt x="22" y="18"/>
                    <a:pt x="8" y="26"/>
                  </a:cubicBezTo>
                  <a:cubicBezTo>
                    <a:pt x="5" y="37"/>
                    <a:pt x="2" y="48"/>
                    <a:pt x="0" y="59"/>
                  </a:cubicBezTo>
                  <a:cubicBezTo>
                    <a:pt x="9" y="56"/>
                    <a:pt x="18" y="52"/>
                    <a:pt x="27" y="48"/>
                  </a:cubicBezTo>
                  <a:cubicBezTo>
                    <a:pt x="31" y="30"/>
                    <a:pt x="38" y="14"/>
                    <a:pt x="48" y="0"/>
                  </a:cubicBezTo>
                </a:path>
              </a:pathLst>
            </a:custGeom>
            <a:solidFill>
              <a:srgbClr val="B0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网chenying0907出品 64"/>
            <p:cNvSpPr>
              <a:spLocks/>
            </p:cNvSpPr>
            <p:nvPr/>
          </p:nvSpPr>
          <p:spPr bwMode="auto">
            <a:xfrm>
              <a:off x="4803775" y="3349821"/>
              <a:ext cx="101600" cy="233363"/>
            </a:xfrm>
            <a:custGeom>
              <a:avLst/>
              <a:gdLst>
                <a:gd name="T0" fmla="*/ 21 w 21"/>
                <a:gd name="T1" fmla="*/ 0 h 48"/>
                <a:gd name="T2" fmla="*/ 21 w 21"/>
                <a:gd name="T3" fmla="*/ 0 h 48"/>
                <a:gd name="T4" fmla="*/ 0 w 21"/>
                <a:gd name="T5" fmla="*/ 48 h 48"/>
                <a:gd name="T6" fmla="*/ 0 w 21"/>
                <a:gd name="T7" fmla="*/ 48 h 48"/>
                <a:gd name="T8" fmla="*/ 21 w 2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8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1" y="14"/>
                    <a:pt x="4" y="30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4" y="30"/>
                    <a:pt x="11" y="14"/>
                    <a:pt x="21" y="0"/>
                  </a:cubicBezTo>
                </a:path>
              </a:pathLst>
            </a:custGeom>
            <a:solidFill>
              <a:srgbClr val="A95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网chenying0907出品 65"/>
            <p:cNvSpPr>
              <a:spLocks/>
            </p:cNvSpPr>
            <p:nvPr/>
          </p:nvSpPr>
          <p:spPr bwMode="auto">
            <a:xfrm>
              <a:off x="4564062" y="3349821"/>
              <a:ext cx="341313" cy="190500"/>
            </a:xfrm>
            <a:custGeom>
              <a:avLst/>
              <a:gdLst>
                <a:gd name="T0" fmla="*/ 70 w 70"/>
                <a:gd name="T1" fmla="*/ 0 h 39"/>
                <a:gd name="T2" fmla="*/ 0 w 70"/>
                <a:gd name="T3" fmla="*/ 39 h 39"/>
                <a:gd name="T4" fmla="*/ 0 w 70"/>
                <a:gd name="T5" fmla="*/ 39 h 39"/>
                <a:gd name="T6" fmla="*/ 30 w 70"/>
                <a:gd name="T7" fmla="*/ 26 h 39"/>
                <a:gd name="T8" fmla="*/ 70 w 70"/>
                <a:gd name="T9" fmla="*/ 0 h 39"/>
                <a:gd name="T10" fmla="*/ 70 w 70"/>
                <a:gd name="T11" fmla="*/ 0 h 39"/>
                <a:gd name="T12" fmla="*/ 70 w 70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39">
                  <a:moveTo>
                    <a:pt x="70" y="0"/>
                  </a:moveTo>
                  <a:cubicBezTo>
                    <a:pt x="49" y="16"/>
                    <a:pt x="26" y="30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1" y="35"/>
                    <a:pt x="21" y="31"/>
                    <a:pt x="30" y="26"/>
                  </a:cubicBezTo>
                  <a:cubicBezTo>
                    <a:pt x="44" y="18"/>
                    <a:pt x="58" y="1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网chenying0907出品 66"/>
            <p:cNvSpPr>
              <a:spLocks/>
            </p:cNvSpPr>
            <p:nvPr/>
          </p:nvSpPr>
          <p:spPr bwMode="auto">
            <a:xfrm>
              <a:off x="4803775" y="3349821"/>
              <a:ext cx="101600" cy="233363"/>
            </a:xfrm>
            <a:custGeom>
              <a:avLst/>
              <a:gdLst>
                <a:gd name="T0" fmla="*/ 21 w 21"/>
                <a:gd name="T1" fmla="*/ 0 h 48"/>
                <a:gd name="T2" fmla="*/ 21 w 21"/>
                <a:gd name="T3" fmla="*/ 0 h 48"/>
                <a:gd name="T4" fmla="*/ 0 w 21"/>
                <a:gd name="T5" fmla="*/ 48 h 48"/>
                <a:gd name="T6" fmla="*/ 0 w 21"/>
                <a:gd name="T7" fmla="*/ 48 h 48"/>
                <a:gd name="T8" fmla="*/ 21 w 2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8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1" y="14"/>
                    <a:pt x="4" y="30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4" y="30"/>
                    <a:pt x="12" y="14"/>
                    <a:pt x="21" y="0"/>
                  </a:cubicBezTo>
                </a:path>
              </a:pathLst>
            </a:custGeom>
            <a:solidFill>
              <a:srgbClr val="894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Oval 67"/>
            <p:cNvSpPr>
              <a:spLocks noChangeArrowheads="1"/>
            </p:cNvSpPr>
            <p:nvPr/>
          </p:nvSpPr>
          <p:spPr bwMode="auto">
            <a:xfrm>
              <a:off x="4905375" y="3349821"/>
              <a:ext cx="1588" cy="1588"/>
            </a:xfrm>
            <a:prstGeom prst="ellipse">
              <a:avLst/>
            </a:prstGeom>
            <a:solidFill>
              <a:srgbClr val="97A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网chenying0907出品 68"/>
            <p:cNvSpPr>
              <a:spLocks noEditPoints="1"/>
            </p:cNvSpPr>
            <p:nvPr/>
          </p:nvSpPr>
          <p:spPr bwMode="auto">
            <a:xfrm>
              <a:off x="6427787" y="4076896"/>
              <a:ext cx="122238" cy="14288"/>
            </a:xfrm>
            <a:custGeom>
              <a:avLst/>
              <a:gdLst>
                <a:gd name="T0" fmla="*/ 0 w 25"/>
                <a:gd name="T1" fmla="*/ 3 h 3"/>
                <a:gd name="T2" fmla="*/ 0 w 25"/>
                <a:gd name="T3" fmla="*/ 3 h 3"/>
                <a:gd name="T4" fmla="*/ 0 w 25"/>
                <a:gd name="T5" fmla="*/ 3 h 3"/>
                <a:gd name="T6" fmla="*/ 0 w 25"/>
                <a:gd name="T7" fmla="*/ 3 h 3"/>
                <a:gd name="T8" fmla="*/ 0 w 25"/>
                <a:gd name="T9" fmla="*/ 3 h 3"/>
                <a:gd name="T10" fmla="*/ 0 w 25"/>
                <a:gd name="T11" fmla="*/ 3 h 3"/>
                <a:gd name="T12" fmla="*/ 1 w 25"/>
                <a:gd name="T13" fmla="*/ 3 h 3"/>
                <a:gd name="T14" fmla="*/ 0 w 25"/>
                <a:gd name="T15" fmla="*/ 3 h 3"/>
                <a:gd name="T16" fmla="*/ 1 w 25"/>
                <a:gd name="T17" fmla="*/ 3 h 3"/>
                <a:gd name="T18" fmla="*/ 25 w 25"/>
                <a:gd name="T19" fmla="*/ 0 h 3"/>
                <a:gd name="T20" fmla="*/ 1 w 25"/>
                <a:gd name="T21" fmla="*/ 3 h 3"/>
                <a:gd name="T22" fmla="*/ 25 w 25"/>
                <a:gd name="T23" fmla="*/ 0 h 3"/>
                <a:gd name="T24" fmla="*/ 25 w 25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" y="3"/>
                  </a:move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moveTo>
                    <a:pt x="25" y="0"/>
                  </a:moveTo>
                  <a:cubicBezTo>
                    <a:pt x="17" y="0"/>
                    <a:pt x="9" y="1"/>
                    <a:pt x="1" y="3"/>
                  </a:cubicBezTo>
                  <a:cubicBezTo>
                    <a:pt x="9" y="1"/>
                    <a:pt x="17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97A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网chenying0907出品 69"/>
            <p:cNvSpPr>
              <a:spLocks noEditPoints="1"/>
            </p:cNvSpPr>
            <p:nvPr/>
          </p:nvSpPr>
          <p:spPr bwMode="auto">
            <a:xfrm>
              <a:off x="5822950" y="4076896"/>
              <a:ext cx="727075" cy="727075"/>
            </a:xfrm>
            <a:custGeom>
              <a:avLst/>
              <a:gdLst>
                <a:gd name="T0" fmla="*/ 30 w 149"/>
                <a:gd name="T1" fmla="*/ 106 h 149"/>
                <a:gd name="T2" fmla="*/ 5 w 149"/>
                <a:gd name="T3" fmla="*/ 118 h 149"/>
                <a:gd name="T4" fmla="*/ 0 w 149"/>
                <a:gd name="T5" fmla="*/ 149 h 149"/>
                <a:gd name="T6" fmla="*/ 21 w 149"/>
                <a:gd name="T7" fmla="*/ 143 h 149"/>
                <a:gd name="T8" fmla="*/ 30 w 149"/>
                <a:gd name="T9" fmla="*/ 106 h 149"/>
                <a:gd name="T10" fmla="*/ 149 w 149"/>
                <a:gd name="T11" fmla="*/ 0 h 149"/>
                <a:gd name="T12" fmla="*/ 125 w 149"/>
                <a:gd name="T13" fmla="*/ 3 h 149"/>
                <a:gd name="T14" fmla="*/ 125 w 149"/>
                <a:gd name="T15" fmla="*/ 3 h 149"/>
                <a:gd name="T16" fmla="*/ 124 w 149"/>
                <a:gd name="T17" fmla="*/ 3 h 149"/>
                <a:gd name="T18" fmla="*/ 124 w 149"/>
                <a:gd name="T19" fmla="*/ 3 h 149"/>
                <a:gd name="T20" fmla="*/ 124 w 149"/>
                <a:gd name="T21" fmla="*/ 3 h 149"/>
                <a:gd name="T22" fmla="*/ 124 w 149"/>
                <a:gd name="T23" fmla="*/ 3 h 149"/>
                <a:gd name="T24" fmla="*/ 124 w 149"/>
                <a:gd name="T25" fmla="*/ 3 h 149"/>
                <a:gd name="T26" fmla="*/ 118 w 149"/>
                <a:gd name="T27" fmla="*/ 5 h 149"/>
                <a:gd name="T28" fmla="*/ 107 w 149"/>
                <a:gd name="T29" fmla="*/ 29 h 149"/>
                <a:gd name="T30" fmla="*/ 143 w 149"/>
                <a:gd name="T31" fmla="*/ 20 h 149"/>
                <a:gd name="T32" fmla="*/ 149 w 149"/>
                <a:gd name="T3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9" h="149">
                  <a:moveTo>
                    <a:pt x="30" y="106"/>
                  </a:moveTo>
                  <a:cubicBezTo>
                    <a:pt x="22" y="111"/>
                    <a:pt x="13" y="115"/>
                    <a:pt x="5" y="118"/>
                  </a:cubicBezTo>
                  <a:cubicBezTo>
                    <a:pt x="2" y="128"/>
                    <a:pt x="1" y="138"/>
                    <a:pt x="0" y="149"/>
                  </a:cubicBezTo>
                  <a:cubicBezTo>
                    <a:pt x="7" y="147"/>
                    <a:pt x="14" y="145"/>
                    <a:pt x="21" y="143"/>
                  </a:cubicBezTo>
                  <a:cubicBezTo>
                    <a:pt x="22" y="130"/>
                    <a:pt x="25" y="118"/>
                    <a:pt x="30" y="106"/>
                  </a:cubicBezTo>
                  <a:moveTo>
                    <a:pt x="149" y="0"/>
                  </a:moveTo>
                  <a:cubicBezTo>
                    <a:pt x="141" y="0"/>
                    <a:pt x="133" y="1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4" y="3"/>
                    <a:pt x="124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4"/>
                    <a:pt x="120" y="4"/>
                    <a:pt x="118" y="5"/>
                  </a:cubicBezTo>
                  <a:cubicBezTo>
                    <a:pt x="115" y="13"/>
                    <a:pt x="111" y="21"/>
                    <a:pt x="107" y="29"/>
                  </a:cubicBezTo>
                  <a:cubicBezTo>
                    <a:pt x="118" y="25"/>
                    <a:pt x="131" y="22"/>
                    <a:pt x="143" y="20"/>
                  </a:cubicBezTo>
                  <a:cubicBezTo>
                    <a:pt x="146" y="14"/>
                    <a:pt x="148" y="7"/>
                    <a:pt x="149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网chenying0907出品 70"/>
            <p:cNvSpPr>
              <a:spLocks/>
            </p:cNvSpPr>
            <p:nvPr/>
          </p:nvSpPr>
          <p:spPr bwMode="auto">
            <a:xfrm>
              <a:off x="5926137" y="4173733"/>
              <a:ext cx="595313" cy="600075"/>
            </a:xfrm>
            <a:custGeom>
              <a:avLst/>
              <a:gdLst>
                <a:gd name="T0" fmla="*/ 122 w 122"/>
                <a:gd name="T1" fmla="*/ 0 h 123"/>
                <a:gd name="T2" fmla="*/ 86 w 122"/>
                <a:gd name="T3" fmla="*/ 9 h 123"/>
                <a:gd name="T4" fmla="*/ 9 w 122"/>
                <a:gd name="T5" fmla="*/ 86 h 123"/>
                <a:gd name="T6" fmla="*/ 0 w 122"/>
                <a:gd name="T7" fmla="*/ 123 h 123"/>
                <a:gd name="T8" fmla="*/ 20 w 122"/>
                <a:gd name="T9" fmla="*/ 115 h 123"/>
                <a:gd name="T10" fmla="*/ 114 w 122"/>
                <a:gd name="T11" fmla="*/ 21 h 123"/>
                <a:gd name="T12" fmla="*/ 122 w 122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123">
                  <a:moveTo>
                    <a:pt x="122" y="0"/>
                  </a:moveTo>
                  <a:cubicBezTo>
                    <a:pt x="110" y="2"/>
                    <a:pt x="97" y="5"/>
                    <a:pt x="86" y="9"/>
                  </a:cubicBezTo>
                  <a:cubicBezTo>
                    <a:pt x="68" y="42"/>
                    <a:pt x="41" y="69"/>
                    <a:pt x="9" y="86"/>
                  </a:cubicBezTo>
                  <a:cubicBezTo>
                    <a:pt x="4" y="98"/>
                    <a:pt x="1" y="110"/>
                    <a:pt x="0" y="123"/>
                  </a:cubicBezTo>
                  <a:cubicBezTo>
                    <a:pt x="7" y="121"/>
                    <a:pt x="14" y="118"/>
                    <a:pt x="20" y="115"/>
                  </a:cubicBezTo>
                  <a:cubicBezTo>
                    <a:pt x="30" y="67"/>
                    <a:pt x="67" y="30"/>
                    <a:pt x="114" y="21"/>
                  </a:cubicBezTo>
                  <a:cubicBezTo>
                    <a:pt x="117" y="14"/>
                    <a:pt x="120" y="8"/>
                    <a:pt x="122" y="0"/>
                  </a:cubicBezTo>
                </a:path>
              </a:pathLst>
            </a:custGeom>
            <a:solidFill>
              <a:srgbClr val="B0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网chenying0907出品 71"/>
            <p:cNvSpPr>
              <a:spLocks/>
            </p:cNvSpPr>
            <p:nvPr/>
          </p:nvSpPr>
          <p:spPr bwMode="auto">
            <a:xfrm>
              <a:off x="5848350" y="4100708"/>
              <a:ext cx="550863" cy="550863"/>
            </a:xfrm>
            <a:custGeom>
              <a:avLst/>
              <a:gdLst>
                <a:gd name="T0" fmla="*/ 113 w 113"/>
                <a:gd name="T1" fmla="*/ 0 h 113"/>
                <a:gd name="T2" fmla="*/ 113 w 113"/>
                <a:gd name="T3" fmla="*/ 0 h 113"/>
                <a:gd name="T4" fmla="*/ 0 w 113"/>
                <a:gd name="T5" fmla="*/ 113 h 113"/>
                <a:gd name="T6" fmla="*/ 0 w 113"/>
                <a:gd name="T7" fmla="*/ 113 h 113"/>
                <a:gd name="T8" fmla="*/ 25 w 113"/>
                <a:gd name="T9" fmla="*/ 101 h 113"/>
                <a:gd name="T10" fmla="*/ 102 w 113"/>
                <a:gd name="T11" fmla="*/ 24 h 113"/>
                <a:gd name="T12" fmla="*/ 113 w 113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13">
                  <a:moveTo>
                    <a:pt x="113" y="0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93" y="52"/>
                    <a:pt x="52" y="9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10"/>
                    <a:pt x="17" y="106"/>
                    <a:pt x="25" y="101"/>
                  </a:cubicBezTo>
                  <a:cubicBezTo>
                    <a:pt x="57" y="84"/>
                    <a:pt x="84" y="57"/>
                    <a:pt x="102" y="24"/>
                  </a:cubicBezTo>
                  <a:cubicBezTo>
                    <a:pt x="106" y="16"/>
                    <a:pt x="110" y="8"/>
                    <a:pt x="113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网chenying0907出品 72"/>
            <p:cNvSpPr>
              <a:spLocks/>
            </p:cNvSpPr>
            <p:nvPr/>
          </p:nvSpPr>
          <p:spPr bwMode="auto">
            <a:xfrm>
              <a:off x="6022975" y="4276921"/>
              <a:ext cx="458788" cy="458788"/>
            </a:xfrm>
            <a:custGeom>
              <a:avLst/>
              <a:gdLst>
                <a:gd name="T0" fmla="*/ 94 w 94"/>
                <a:gd name="T1" fmla="*/ 0 h 94"/>
                <a:gd name="T2" fmla="*/ 0 w 94"/>
                <a:gd name="T3" fmla="*/ 94 h 94"/>
                <a:gd name="T4" fmla="*/ 0 w 94"/>
                <a:gd name="T5" fmla="*/ 94 h 94"/>
                <a:gd name="T6" fmla="*/ 94 w 94"/>
                <a:gd name="T7" fmla="*/ 0 h 94"/>
                <a:gd name="T8" fmla="*/ 94 w 9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94" y="0"/>
                  </a:moveTo>
                  <a:cubicBezTo>
                    <a:pt x="47" y="9"/>
                    <a:pt x="10" y="46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0" y="46"/>
                    <a:pt x="47" y="9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</a:path>
              </a:pathLst>
            </a:custGeom>
            <a:solidFill>
              <a:srgbClr val="2D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网chenying0907出品 73"/>
            <p:cNvSpPr>
              <a:spLocks/>
            </p:cNvSpPr>
            <p:nvPr/>
          </p:nvSpPr>
          <p:spPr bwMode="auto">
            <a:xfrm>
              <a:off x="7272337" y="5096071"/>
              <a:ext cx="161925" cy="112713"/>
            </a:xfrm>
            <a:custGeom>
              <a:avLst/>
              <a:gdLst>
                <a:gd name="T0" fmla="*/ 33 w 33"/>
                <a:gd name="T1" fmla="*/ 0 h 23"/>
                <a:gd name="T2" fmla="*/ 8 w 33"/>
                <a:gd name="T3" fmla="*/ 3 h 23"/>
                <a:gd name="T4" fmla="*/ 0 w 33"/>
                <a:gd name="T5" fmla="*/ 23 h 23"/>
                <a:gd name="T6" fmla="*/ 28 w 33"/>
                <a:gd name="T7" fmla="*/ 16 h 23"/>
                <a:gd name="T8" fmla="*/ 33 w 3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3" y="0"/>
                  </a:moveTo>
                  <a:cubicBezTo>
                    <a:pt x="24" y="0"/>
                    <a:pt x="16" y="1"/>
                    <a:pt x="8" y="3"/>
                  </a:cubicBezTo>
                  <a:cubicBezTo>
                    <a:pt x="6" y="10"/>
                    <a:pt x="3" y="16"/>
                    <a:pt x="0" y="23"/>
                  </a:cubicBezTo>
                  <a:cubicBezTo>
                    <a:pt x="9" y="19"/>
                    <a:pt x="18" y="17"/>
                    <a:pt x="28" y="16"/>
                  </a:cubicBezTo>
                  <a:cubicBezTo>
                    <a:pt x="30" y="11"/>
                    <a:pt x="31" y="5"/>
                    <a:pt x="33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网chenying0907出品 74"/>
            <p:cNvSpPr>
              <a:spLocks/>
            </p:cNvSpPr>
            <p:nvPr/>
          </p:nvSpPr>
          <p:spPr bwMode="auto">
            <a:xfrm>
              <a:off x="7175500" y="5173858"/>
              <a:ext cx="233363" cy="171450"/>
            </a:xfrm>
            <a:custGeom>
              <a:avLst/>
              <a:gdLst>
                <a:gd name="T0" fmla="*/ 48 w 48"/>
                <a:gd name="T1" fmla="*/ 0 h 35"/>
                <a:gd name="T2" fmla="*/ 20 w 48"/>
                <a:gd name="T3" fmla="*/ 7 h 35"/>
                <a:gd name="T4" fmla="*/ 0 w 48"/>
                <a:gd name="T5" fmla="*/ 35 h 35"/>
                <a:gd name="T6" fmla="*/ 42 w 48"/>
                <a:gd name="T7" fmla="*/ 17 h 35"/>
                <a:gd name="T8" fmla="*/ 48 w 4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5">
                  <a:moveTo>
                    <a:pt x="48" y="0"/>
                  </a:moveTo>
                  <a:cubicBezTo>
                    <a:pt x="38" y="1"/>
                    <a:pt x="29" y="3"/>
                    <a:pt x="20" y="7"/>
                  </a:cubicBezTo>
                  <a:cubicBezTo>
                    <a:pt x="14" y="17"/>
                    <a:pt x="8" y="26"/>
                    <a:pt x="0" y="35"/>
                  </a:cubicBezTo>
                  <a:cubicBezTo>
                    <a:pt x="12" y="26"/>
                    <a:pt x="26" y="19"/>
                    <a:pt x="42" y="17"/>
                  </a:cubicBezTo>
                  <a:cubicBezTo>
                    <a:pt x="44" y="11"/>
                    <a:pt x="46" y="6"/>
                    <a:pt x="48" y="0"/>
                  </a:cubicBezTo>
                </a:path>
              </a:pathLst>
            </a:custGeom>
            <a:solidFill>
              <a:srgbClr val="B0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网chenying0907出品 75"/>
            <p:cNvSpPr>
              <a:spLocks/>
            </p:cNvSpPr>
            <p:nvPr/>
          </p:nvSpPr>
          <p:spPr bwMode="auto">
            <a:xfrm>
              <a:off x="7175500" y="5257996"/>
              <a:ext cx="204788" cy="87313"/>
            </a:xfrm>
            <a:custGeom>
              <a:avLst/>
              <a:gdLst>
                <a:gd name="T0" fmla="*/ 42 w 42"/>
                <a:gd name="T1" fmla="*/ 0 h 18"/>
                <a:gd name="T2" fmla="*/ 0 w 42"/>
                <a:gd name="T3" fmla="*/ 18 h 18"/>
                <a:gd name="T4" fmla="*/ 0 w 42"/>
                <a:gd name="T5" fmla="*/ 18 h 18"/>
                <a:gd name="T6" fmla="*/ 42 w 42"/>
                <a:gd name="T7" fmla="*/ 0 h 18"/>
                <a:gd name="T8" fmla="*/ 42 w 4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8">
                  <a:moveTo>
                    <a:pt x="42" y="0"/>
                  </a:moveTo>
                  <a:cubicBezTo>
                    <a:pt x="26" y="2"/>
                    <a:pt x="12" y="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2" y="9"/>
                    <a:pt x="26" y="2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378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网chenying0907出品 76"/>
            <p:cNvSpPr>
              <a:spLocks/>
            </p:cNvSpPr>
            <p:nvPr/>
          </p:nvSpPr>
          <p:spPr bwMode="auto">
            <a:xfrm>
              <a:off x="7175500" y="5110358"/>
              <a:ext cx="136525" cy="234950"/>
            </a:xfrm>
            <a:custGeom>
              <a:avLst/>
              <a:gdLst>
                <a:gd name="T0" fmla="*/ 28 w 28"/>
                <a:gd name="T1" fmla="*/ 0 h 48"/>
                <a:gd name="T2" fmla="*/ 28 w 28"/>
                <a:gd name="T3" fmla="*/ 0 h 48"/>
                <a:gd name="T4" fmla="*/ 0 w 28"/>
                <a:gd name="T5" fmla="*/ 48 h 48"/>
                <a:gd name="T6" fmla="*/ 0 w 28"/>
                <a:gd name="T7" fmla="*/ 48 h 48"/>
                <a:gd name="T8" fmla="*/ 0 w 28"/>
                <a:gd name="T9" fmla="*/ 48 h 48"/>
                <a:gd name="T10" fmla="*/ 0 w 28"/>
                <a:gd name="T11" fmla="*/ 48 h 48"/>
                <a:gd name="T12" fmla="*/ 0 w 28"/>
                <a:gd name="T13" fmla="*/ 48 h 48"/>
                <a:gd name="T14" fmla="*/ 20 w 28"/>
                <a:gd name="T15" fmla="*/ 20 h 48"/>
                <a:gd name="T16" fmla="*/ 28 w 28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8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2" y="18"/>
                    <a:pt x="12" y="34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8" y="39"/>
                    <a:pt x="14" y="30"/>
                    <a:pt x="20" y="20"/>
                  </a:cubicBezTo>
                  <a:cubicBezTo>
                    <a:pt x="23" y="13"/>
                    <a:pt x="26" y="7"/>
                    <a:pt x="28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网chenying0907出品 77"/>
            <p:cNvSpPr>
              <a:spLocks/>
            </p:cNvSpPr>
            <p:nvPr/>
          </p:nvSpPr>
          <p:spPr bwMode="auto">
            <a:xfrm>
              <a:off x="7175500" y="5257996"/>
              <a:ext cx="204788" cy="87313"/>
            </a:xfrm>
            <a:custGeom>
              <a:avLst/>
              <a:gdLst>
                <a:gd name="T0" fmla="*/ 42 w 42"/>
                <a:gd name="T1" fmla="*/ 0 h 18"/>
                <a:gd name="T2" fmla="*/ 0 w 42"/>
                <a:gd name="T3" fmla="*/ 18 h 18"/>
                <a:gd name="T4" fmla="*/ 0 w 42"/>
                <a:gd name="T5" fmla="*/ 18 h 18"/>
                <a:gd name="T6" fmla="*/ 42 w 42"/>
                <a:gd name="T7" fmla="*/ 0 h 18"/>
                <a:gd name="T8" fmla="*/ 42 w 4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8">
                  <a:moveTo>
                    <a:pt x="42" y="0"/>
                  </a:moveTo>
                  <a:cubicBezTo>
                    <a:pt x="26" y="2"/>
                    <a:pt x="12" y="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2" y="9"/>
                    <a:pt x="26" y="2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257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Oval 78"/>
            <p:cNvSpPr>
              <a:spLocks noChangeArrowheads="1"/>
            </p:cNvSpPr>
            <p:nvPr/>
          </p:nvSpPr>
          <p:spPr bwMode="auto">
            <a:xfrm>
              <a:off x="7175500" y="5345308"/>
              <a:ext cx="1588" cy="1588"/>
            </a:xfrm>
            <a:prstGeom prst="ellipse">
              <a:avLst/>
            </a:prstGeom>
            <a:solidFill>
              <a:srgbClr val="97A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网chenying0907出品 79"/>
            <p:cNvSpPr>
              <a:spLocks/>
            </p:cNvSpPr>
            <p:nvPr/>
          </p:nvSpPr>
          <p:spPr bwMode="auto">
            <a:xfrm>
              <a:off x="6843712" y="5521521"/>
              <a:ext cx="111125" cy="160338"/>
            </a:xfrm>
            <a:custGeom>
              <a:avLst/>
              <a:gdLst>
                <a:gd name="T0" fmla="*/ 23 w 23"/>
                <a:gd name="T1" fmla="*/ 0 h 33"/>
                <a:gd name="T2" fmla="*/ 3 w 23"/>
                <a:gd name="T3" fmla="*/ 9 h 33"/>
                <a:gd name="T4" fmla="*/ 0 w 23"/>
                <a:gd name="T5" fmla="*/ 33 h 33"/>
                <a:gd name="T6" fmla="*/ 16 w 23"/>
                <a:gd name="T7" fmla="*/ 29 h 33"/>
                <a:gd name="T8" fmla="*/ 23 w 2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3">
                  <a:moveTo>
                    <a:pt x="23" y="0"/>
                  </a:moveTo>
                  <a:cubicBezTo>
                    <a:pt x="17" y="4"/>
                    <a:pt x="10" y="7"/>
                    <a:pt x="3" y="9"/>
                  </a:cubicBezTo>
                  <a:cubicBezTo>
                    <a:pt x="2" y="17"/>
                    <a:pt x="0" y="25"/>
                    <a:pt x="0" y="33"/>
                  </a:cubicBezTo>
                  <a:cubicBezTo>
                    <a:pt x="6" y="32"/>
                    <a:pt x="11" y="31"/>
                    <a:pt x="16" y="29"/>
                  </a:cubicBezTo>
                  <a:cubicBezTo>
                    <a:pt x="17" y="19"/>
                    <a:pt x="20" y="9"/>
                    <a:pt x="23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网chenying0907出品 80"/>
            <p:cNvSpPr>
              <a:spLocks/>
            </p:cNvSpPr>
            <p:nvPr/>
          </p:nvSpPr>
          <p:spPr bwMode="auto">
            <a:xfrm>
              <a:off x="6921500" y="5427858"/>
              <a:ext cx="169863" cy="234950"/>
            </a:xfrm>
            <a:custGeom>
              <a:avLst/>
              <a:gdLst>
                <a:gd name="T0" fmla="*/ 35 w 35"/>
                <a:gd name="T1" fmla="*/ 0 h 48"/>
                <a:gd name="T2" fmla="*/ 7 w 35"/>
                <a:gd name="T3" fmla="*/ 19 h 48"/>
                <a:gd name="T4" fmla="*/ 0 w 35"/>
                <a:gd name="T5" fmla="*/ 48 h 48"/>
                <a:gd name="T6" fmla="*/ 17 w 35"/>
                <a:gd name="T7" fmla="*/ 41 h 48"/>
                <a:gd name="T8" fmla="*/ 35 w 35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8">
                  <a:moveTo>
                    <a:pt x="35" y="0"/>
                  </a:moveTo>
                  <a:cubicBezTo>
                    <a:pt x="26" y="7"/>
                    <a:pt x="17" y="14"/>
                    <a:pt x="7" y="19"/>
                  </a:cubicBezTo>
                  <a:cubicBezTo>
                    <a:pt x="4" y="28"/>
                    <a:pt x="1" y="38"/>
                    <a:pt x="0" y="48"/>
                  </a:cubicBezTo>
                  <a:cubicBezTo>
                    <a:pt x="6" y="46"/>
                    <a:pt x="12" y="44"/>
                    <a:pt x="17" y="41"/>
                  </a:cubicBezTo>
                  <a:cubicBezTo>
                    <a:pt x="20" y="26"/>
                    <a:pt x="26" y="12"/>
                    <a:pt x="35" y="0"/>
                  </a:cubicBezTo>
                </a:path>
              </a:pathLst>
            </a:custGeom>
            <a:solidFill>
              <a:srgbClr val="B0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网chenying0907出品 81"/>
            <p:cNvSpPr>
              <a:spLocks/>
            </p:cNvSpPr>
            <p:nvPr/>
          </p:nvSpPr>
          <p:spPr bwMode="auto">
            <a:xfrm>
              <a:off x="7004050" y="5427858"/>
              <a:ext cx="87313" cy="200025"/>
            </a:xfrm>
            <a:custGeom>
              <a:avLst/>
              <a:gdLst>
                <a:gd name="T0" fmla="*/ 18 w 18"/>
                <a:gd name="T1" fmla="*/ 0 h 41"/>
                <a:gd name="T2" fmla="*/ 18 w 18"/>
                <a:gd name="T3" fmla="*/ 0 h 41"/>
                <a:gd name="T4" fmla="*/ 0 w 18"/>
                <a:gd name="T5" fmla="*/ 41 h 41"/>
                <a:gd name="T6" fmla="*/ 0 w 18"/>
                <a:gd name="T7" fmla="*/ 41 h 41"/>
                <a:gd name="T8" fmla="*/ 18 w 1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1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12"/>
                    <a:pt x="3" y="26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26"/>
                    <a:pt x="9" y="12"/>
                    <a:pt x="18" y="0"/>
                  </a:cubicBezTo>
                </a:path>
              </a:pathLst>
            </a:custGeom>
            <a:solidFill>
              <a:srgbClr val="378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网chenying0907出品 82"/>
            <p:cNvSpPr>
              <a:spLocks/>
            </p:cNvSpPr>
            <p:nvPr/>
          </p:nvSpPr>
          <p:spPr bwMode="auto">
            <a:xfrm>
              <a:off x="6858000" y="5427858"/>
              <a:ext cx="233363" cy="136525"/>
            </a:xfrm>
            <a:custGeom>
              <a:avLst/>
              <a:gdLst>
                <a:gd name="T0" fmla="*/ 48 w 48"/>
                <a:gd name="T1" fmla="*/ 0 h 28"/>
                <a:gd name="T2" fmla="*/ 0 w 48"/>
                <a:gd name="T3" fmla="*/ 28 h 28"/>
                <a:gd name="T4" fmla="*/ 0 w 48"/>
                <a:gd name="T5" fmla="*/ 28 h 28"/>
                <a:gd name="T6" fmla="*/ 20 w 48"/>
                <a:gd name="T7" fmla="*/ 19 h 28"/>
                <a:gd name="T8" fmla="*/ 48 w 48"/>
                <a:gd name="T9" fmla="*/ 0 h 28"/>
                <a:gd name="T10" fmla="*/ 48 w 48"/>
                <a:gd name="T11" fmla="*/ 0 h 28"/>
                <a:gd name="T12" fmla="*/ 48 w 48"/>
                <a:gd name="T13" fmla="*/ 0 h 28"/>
                <a:gd name="T14" fmla="*/ 48 w 48"/>
                <a:gd name="T15" fmla="*/ 0 h 28"/>
                <a:gd name="T16" fmla="*/ 48 w 48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8">
                  <a:moveTo>
                    <a:pt x="48" y="0"/>
                  </a:moveTo>
                  <a:cubicBezTo>
                    <a:pt x="34" y="12"/>
                    <a:pt x="18" y="2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7" y="26"/>
                    <a:pt x="14" y="23"/>
                    <a:pt x="20" y="19"/>
                  </a:cubicBezTo>
                  <a:cubicBezTo>
                    <a:pt x="30" y="14"/>
                    <a:pt x="39" y="7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网chenying0907出品 83"/>
            <p:cNvSpPr>
              <a:spLocks/>
            </p:cNvSpPr>
            <p:nvPr/>
          </p:nvSpPr>
          <p:spPr bwMode="auto">
            <a:xfrm>
              <a:off x="7004050" y="5427858"/>
              <a:ext cx="87313" cy="200025"/>
            </a:xfrm>
            <a:custGeom>
              <a:avLst/>
              <a:gdLst>
                <a:gd name="T0" fmla="*/ 18 w 18"/>
                <a:gd name="T1" fmla="*/ 0 h 41"/>
                <a:gd name="T2" fmla="*/ 18 w 18"/>
                <a:gd name="T3" fmla="*/ 0 h 41"/>
                <a:gd name="T4" fmla="*/ 0 w 18"/>
                <a:gd name="T5" fmla="*/ 41 h 41"/>
                <a:gd name="T6" fmla="*/ 0 w 18"/>
                <a:gd name="T7" fmla="*/ 41 h 41"/>
                <a:gd name="T8" fmla="*/ 18 w 1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1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12"/>
                    <a:pt x="3" y="26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26"/>
                    <a:pt x="9" y="12"/>
                    <a:pt x="18" y="0"/>
                  </a:cubicBezTo>
                </a:path>
              </a:pathLst>
            </a:custGeom>
            <a:solidFill>
              <a:srgbClr val="257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84"/>
            <p:cNvSpPr>
              <a:spLocks noChangeArrowheads="1"/>
            </p:cNvSpPr>
            <p:nvPr/>
          </p:nvSpPr>
          <p:spPr bwMode="auto">
            <a:xfrm>
              <a:off x="7091362" y="5427858"/>
              <a:ext cx="1588" cy="1588"/>
            </a:xfrm>
            <a:prstGeom prst="ellipse">
              <a:avLst/>
            </a:prstGeom>
            <a:solidFill>
              <a:srgbClr val="97A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网chenying0907出品 85"/>
            <p:cNvSpPr>
              <a:spLocks noEditPoints="1"/>
            </p:cNvSpPr>
            <p:nvPr/>
          </p:nvSpPr>
          <p:spPr bwMode="auto">
            <a:xfrm>
              <a:off x="7248525" y="5481833"/>
              <a:ext cx="409575" cy="454025"/>
            </a:xfrm>
            <a:custGeom>
              <a:avLst/>
              <a:gdLst>
                <a:gd name="T0" fmla="*/ 67 w 84"/>
                <a:gd name="T1" fmla="*/ 13 h 93"/>
                <a:gd name="T2" fmla="*/ 59 w 84"/>
                <a:gd name="T3" fmla="*/ 23 h 93"/>
                <a:gd name="T4" fmla="*/ 71 w 84"/>
                <a:gd name="T5" fmla="*/ 47 h 93"/>
                <a:gd name="T6" fmla="*/ 43 w 84"/>
                <a:gd name="T7" fmla="*/ 76 h 93"/>
                <a:gd name="T8" fmla="*/ 43 w 84"/>
                <a:gd name="T9" fmla="*/ 71 h 93"/>
                <a:gd name="T10" fmla="*/ 24 w 84"/>
                <a:gd name="T11" fmla="*/ 82 h 93"/>
                <a:gd name="T12" fmla="*/ 43 w 84"/>
                <a:gd name="T13" fmla="*/ 93 h 93"/>
                <a:gd name="T14" fmla="*/ 43 w 84"/>
                <a:gd name="T15" fmla="*/ 89 h 93"/>
                <a:gd name="T16" fmla="*/ 84 w 84"/>
                <a:gd name="T17" fmla="*/ 47 h 93"/>
                <a:gd name="T18" fmla="*/ 67 w 84"/>
                <a:gd name="T19" fmla="*/ 13 h 93"/>
                <a:gd name="T20" fmla="*/ 38 w 84"/>
                <a:gd name="T21" fmla="*/ 0 h 93"/>
                <a:gd name="T22" fmla="*/ 38 w 84"/>
                <a:gd name="T23" fmla="*/ 5 h 93"/>
                <a:gd name="T24" fmla="*/ 0 w 84"/>
                <a:gd name="T25" fmla="*/ 47 h 93"/>
                <a:gd name="T26" fmla="*/ 14 w 84"/>
                <a:gd name="T27" fmla="*/ 78 h 93"/>
                <a:gd name="T28" fmla="*/ 23 w 84"/>
                <a:gd name="T29" fmla="*/ 69 h 93"/>
                <a:gd name="T30" fmla="*/ 13 w 84"/>
                <a:gd name="T31" fmla="*/ 47 h 93"/>
                <a:gd name="T32" fmla="*/ 38 w 84"/>
                <a:gd name="T33" fmla="*/ 18 h 93"/>
                <a:gd name="T34" fmla="*/ 38 w 84"/>
                <a:gd name="T35" fmla="*/ 22 h 93"/>
                <a:gd name="T36" fmla="*/ 57 w 84"/>
                <a:gd name="T37" fmla="*/ 11 h 93"/>
                <a:gd name="T38" fmla="*/ 38 w 84"/>
                <a:gd name="T3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93">
                  <a:moveTo>
                    <a:pt x="67" y="13"/>
                  </a:moveTo>
                  <a:cubicBezTo>
                    <a:pt x="59" y="23"/>
                    <a:pt x="59" y="23"/>
                    <a:pt x="59" y="23"/>
                  </a:cubicBezTo>
                  <a:cubicBezTo>
                    <a:pt x="66" y="29"/>
                    <a:pt x="71" y="37"/>
                    <a:pt x="71" y="47"/>
                  </a:cubicBezTo>
                  <a:cubicBezTo>
                    <a:pt x="71" y="62"/>
                    <a:pt x="59" y="75"/>
                    <a:pt x="43" y="76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66" y="88"/>
                    <a:pt x="84" y="69"/>
                    <a:pt x="84" y="47"/>
                  </a:cubicBezTo>
                  <a:cubicBezTo>
                    <a:pt x="84" y="33"/>
                    <a:pt x="77" y="21"/>
                    <a:pt x="67" y="13"/>
                  </a:cubicBezTo>
                  <a:moveTo>
                    <a:pt x="38" y="0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17" y="7"/>
                    <a:pt x="0" y="25"/>
                    <a:pt x="0" y="47"/>
                  </a:cubicBezTo>
                  <a:cubicBezTo>
                    <a:pt x="0" y="59"/>
                    <a:pt x="5" y="70"/>
                    <a:pt x="14" y="78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7" y="63"/>
                    <a:pt x="13" y="55"/>
                    <a:pt x="13" y="47"/>
                  </a:cubicBezTo>
                  <a:cubicBezTo>
                    <a:pt x="13" y="32"/>
                    <a:pt x="24" y="20"/>
                    <a:pt x="38" y="18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网chenying0907出品 86"/>
            <p:cNvSpPr>
              <a:spLocks noEditPoints="1"/>
            </p:cNvSpPr>
            <p:nvPr/>
          </p:nvSpPr>
          <p:spPr bwMode="auto">
            <a:xfrm>
              <a:off x="3709987" y="2027433"/>
              <a:ext cx="933450" cy="774700"/>
            </a:xfrm>
            <a:custGeom>
              <a:avLst/>
              <a:gdLst>
                <a:gd name="T0" fmla="*/ 25 w 191"/>
                <a:gd name="T1" fmla="*/ 89 h 159"/>
                <a:gd name="T2" fmla="*/ 113 w 191"/>
                <a:gd name="T3" fmla="*/ 89 h 159"/>
                <a:gd name="T4" fmla="*/ 80 w 191"/>
                <a:gd name="T5" fmla="*/ 20 h 159"/>
                <a:gd name="T6" fmla="*/ 58 w 191"/>
                <a:gd name="T7" fmla="*/ 33 h 159"/>
                <a:gd name="T8" fmla="*/ 28 w 191"/>
                <a:gd name="T9" fmla="*/ 33 h 159"/>
                <a:gd name="T10" fmla="*/ 21 w 191"/>
                <a:gd name="T11" fmla="*/ 57 h 159"/>
                <a:gd name="T12" fmla="*/ 0 w 191"/>
                <a:gd name="T13" fmla="*/ 79 h 159"/>
                <a:gd name="T14" fmla="*/ 12 w 191"/>
                <a:gd name="T15" fmla="*/ 100 h 159"/>
                <a:gd name="T16" fmla="*/ 12 w 191"/>
                <a:gd name="T17" fmla="*/ 131 h 159"/>
                <a:gd name="T18" fmla="*/ 37 w 191"/>
                <a:gd name="T19" fmla="*/ 137 h 159"/>
                <a:gd name="T20" fmla="*/ 58 w 191"/>
                <a:gd name="T21" fmla="*/ 159 h 159"/>
                <a:gd name="T22" fmla="*/ 80 w 191"/>
                <a:gd name="T23" fmla="*/ 146 h 159"/>
                <a:gd name="T24" fmla="*/ 110 w 191"/>
                <a:gd name="T25" fmla="*/ 146 h 159"/>
                <a:gd name="T26" fmla="*/ 116 w 191"/>
                <a:gd name="T27" fmla="*/ 122 h 159"/>
                <a:gd name="T28" fmla="*/ 138 w 191"/>
                <a:gd name="T29" fmla="*/ 100 h 159"/>
                <a:gd name="T30" fmla="*/ 125 w 191"/>
                <a:gd name="T31" fmla="*/ 79 h 159"/>
                <a:gd name="T32" fmla="*/ 126 w 191"/>
                <a:gd name="T33" fmla="*/ 48 h 159"/>
                <a:gd name="T34" fmla="*/ 101 w 191"/>
                <a:gd name="T35" fmla="*/ 42 h 159"/>
                <a:gd name="T36" fmla="*/ 80 w 191"/>
                <a:gd name="T37" fmla="*/ 20 h 159"/>
                <a:gd name="T38" fmla="*/ 141 w 191"/>
                <a:gd name="T39" fmla="*/ 34 h 159"/>
                <a:gd name="T40" fmla="*/ 175 w 191"/>
                <a:gd name="T41" fmla="*/ 34 h 159"/>
                <a:gd name="T42" fmla="*/ 163 w 191"/>
                <a:gd name="T43" fmla="*/ 0 h 159"/>
                <a:gd name="T44" fmla="*/ 153 w 191"/>
                <a:gd name="T45" fmla="*/ 7 h 159"/>
                <a:gd name="T46" fmla="*/ 138 w 191"/>
                <a:gd name="T47" fmla="*/ 7 h 159"/>
                <a:gd name="T48" fmla="*/ 135 w 191"/>
                <a:gd name="T49" fmla="*/ 18 h 159"/>
                <a:gd name="T50" fmla="*/ 125 w 191"/>
                <a:gd name="T51" fmla="*/ 29 h 159"/>
                <a:gd name="T52" fmla="*/ 131 w 191"/>
                <a:gd name="T53" fmla="*/ 39 h 159"/>
                <a:gd name="T54" fmla="*/ 131 w 191"/>
                <a:gd name="T55" fmla="*/ 54 h 159"/>
                <a:gd name="T56" fmla="*/ 143 w 191"/>
                <a:gd name="T57" fmla="*/ 57 h 159"/>
                <a:gd name="T58" fmla="*/ 153 w 191"/>
                <a:gd name="T59" fmla="*/ 67 h 159"/>
                <a:gd name="T60" fmla="*/ 163 w 191"/>
                <a:gd name="T61" fmla="*/ 61 h 159"/>
                <a:gd name="T62" fmla="*/ 178 w 191"/>
                <a:gd name="T63" fmla="*/ 61 h 159"/>
                <a:gd name="T64" fmla="*/ 181 w 191"/>
                <a:gd name="T65" fmla="*/ 49 h 159"/>
                <a:gd name="T66" fmla="*/ 191 w 191"/>
                <a:gd name="T67" fmla="*/ 39 h 159"/>
                <a:gd name="T68" fmla="*/ 185 w 191"/>
                <a:gd name="T69" fmla="*/ 29 h 159"/>
                <a:gd name="T70" fmla="*/ 185 w 191"/>
                <a:gd name="T71" fmla="*/ 14 h 159"/>
                <a:gd name="T72" fmla="*/ 174 w 191"/>
                <a:gd name="T73" fmla="*/ 11 h 159"/>
                <a:gd name="T74" fmla="*/ 163 w 191"/>
                <a:gd name="T7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159">
                  <a:moveTo>
                    <a:pt x="69" y="133"/>
                  </a:moveTo>
                  <a:cubicBezTo>
                    <a:pt x="45" y="133"/>
                    <a:pt x="25" y="114"/>
                    <a:pt x="25" y="89"/>
                  </a:cubicBezTo>
                  <a:cubicBezTo>
                    <a:pt x="25" y="65"/>
                    <a:pt x="45" y="46"/>
                    <a:pt x="69" y="46"/>
                  </a:cubicBezTo>
                  <a:cubicBezTo>
                    <a:pt x="93" y="46"/>
                    <a:pt x="113" y="65"/>
                    <a:pt x="113" y="89"/>
                  </a:cubicBezTo>
                  <a:cubicBezTo>
                    <a:pt x="113" y="114"/>
                    <a:pt x="93" y="133"/>
                    <a:pt x="69" y="133"/>
                  </a:cubicBezTo>
                  <a:moveTo>
                    <a:pt x="80" y="20"/>
                  </a:moveTo>
                  <a:cubicBezTo>
                    <a:pt x="58" y="20"/>
                    <a:pt x="58" y="20"/>
                    <a:pt x="58" y="20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0" y="35"/>
                    <a:pt x="43" y="38"/>
                    <a:pt x="37" y="42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17" y="64"/>
                    <a:pt x="14" y="71"/>
                    <a:pt x="12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4" y="108"/>
                    <a:pt x="17" y="115"/>
                    <a:pt x="21" y="122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43" y="141"/>
                    <a:pt x="50" y="144"/>
                    <a:pt x="58" y="146"/>
                  </a:cubicBezTo>
                  <a:cubicBezTo>
                    <a:pt x="58" y="159"/>
                    <a:pt x="58" y="159"/>
                    <a:pt x="58" y="159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87" y="144"/>
                    <a:pt x="95" y="141"/>
                    <a:pt x="101" y="137"/>
                  </a:cubicBezTo>
                  <a:cubicBezTo>
                    <a:pt x="110" y="146"/>
                    <a:pt x="110" y="146"/>
                    <a:pt x="110" y="146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21" y="115"/>
                    <a:pt x="124" y="108"/>
                    <a:pt x="125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8" y="79"/>
                    <a:pt x="138" y="79"/>
                    <a:pt x="138" y="7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4" y="71"/>
                    <a:pt x="121" y="64"/>
                    <a:pt x="116" y="57"/>
                  </a:cubicBezTo>
                  <a:cubicBezTo>
                    <a:pt x="126" y="48"/>
                    <a:pt x="126" y="48"/>
                    <a:pt x="126" y="48"/>
                  </a:cubicBezTo>
                  <a:cubicBezTo>
                    <a:pt x="110" y="33"/>
                    <a:pt x="110" y="33"/>
                    <a:pt x="110" y="33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95" y="38"/>
                    <a:pt x="87" y="35"/>
                    <a:pt x="80" y="33"/>
                  </a:cubicBezTo>
                  <a:cubicBezTo>
                    <a:pt x="80" y="20"/>
                    <a:pt x="80" y="20"/>
                    <a:pt x="80" y="20"/>
                  </a:cubicBezTo>
                  <a:moveTo>
                    <a:pt x="158" y="51"/>
                  </a:moveTo>
                  <a:cubicBezTo>
                    <a:pt x="149" y="51"/>
                    <a:pt x="141" y="43"/>
                    <a:pt x="141" y="34"/>
                  </a:cubicBezTo>
                  <a:cubicBezTo>
                    <a:pt x="141" y="24"/>
                    <a:pt x="149" y="17"/>
                    <a:pt x="158" y="17"/>
                  </a:cubicBezTo>
                  <a:cubicBezTo>
                    <a:pt x="168" y="17"/>
                    <a:pt x="175" y="24"/>
                    <a:pt x="175" y="34"/>
                  </a:cubicBezTo>
                  <a:cubicBezTo>
                    <a:pt x="175" y="43"/>
                    <a:pt x="168" y="51"/>
                    <a:pt x="158" y="51"/>
                  </a:cubicBezTo>
                  <a:moveTo>
                    <a:pt x="16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49" y="7"/>
                    <a:pt x="146" y="9"/>
                    <a:pt x="143" y="11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3" y="21"/>
                    <a:pt x="132" y="25"/>
                    <a:pt x="131" y="29"/>
                  </a:cubicBezTo>
                  <a:cubicBezTo>
                    <a:pt x="125" y="29"/>
                    <a:pt x="125" y="29"/>
                    <a:pt x="125" y="29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32" y="43"/>
                    <a:pt x="133" y="46"/>
                    <a:pt x="135" y="49"/>
                  </a:cubicBezTo>
                  <a:cubicBezTo>
                    <a:pt x="131" y="54"/>
                    <a:pt x="131" y="54"/>
                    <a:pt x="131" y="54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6" y="59"/>
                    <a:pt x="149" y="60"/>
                    <a:pt x="153" y="61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61"/>
                    <a:pt x="163" y="61"/>
                    <a:pt x="163" y="61"/>
                  </a:cubicBezTo>
                  <a:cubicBezTo>
                    <a:pt x="167" y="60"/>
                    <a:pt x="171" y="59"/>
                    <a:pt x="174" y="57"/>
                  </a:cubicBezTo>
                  <a:cubicBezTo>
                    <a:pt x="178" y="61"/>
                    <a:pt x="178" y="61"/>
                    <a:pt x="178" y="61"/>
                  </a:cubicBezTo>
                  <a:cubicBezTo>
                    <a:pt x="185" y="54"/>
                    <a:pt x="185" y="54"/>
                    <a:pt x="185" y="54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83" y="46"/>
                    <a:pt x="185" y="43"/>
                    <a:pt x="185" y="39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29"/>
                    <a:pt x="191" y="29"/>
                    <a:pt x="191" y="29"/>
                  </a:cubicBezTo>
                  <a:cubicBezTo>
                    <a:pt x="185" y="29"/>
                    <a:pt x="185" y="29"/>
                    <a:pt x="185" y="29"/>
                  </a:cubicBezTo>
                  <a:cubicBezTo>
                    <a:pt x="185" y="25"/>
                    <a:pt x="183" y="21"/>
                    <a:pt x="181" y="18"/>
                  </a:cubicBezTo>
                  <a:cubicBezTo>
                    <a:pt x="185" y="14"/>
                    <a:pt x="185" y="14"/>
                    <a:pt x="185" y="14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4" y="11"/>
                    <a:pt x="174" y="11"/>
                    <a:pt x="174" y="11"/>
                  </a:cubicBezTo>
                  <a:cubicBezTo>
                    <a:pt x="171" y="9"/>
                    <a:pt x="167" y="7"/>
                    <a:pt x="163" y="7"/>
                  </a:cubicBezTo>
                  <a:cubicBezTo>
                    <a:pt x="163" y="0"/>
                    <a:pt x="163" y="0"/>
                    <a:pt x="16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网chenying0907出品 87"/>
            <p:cNvSpPr>
              <a:spLocks noEditPoints="1"/>
            </p:cNvSpPr>
            <p:nvPr/>
          </p:nvSpPr>
          <p:spPr bwMode="auto">
            <a:xfrm>
              <a:off x="6316662" y="4627758"/>
              <a:ext cx="536575" cy="477838"/>
            </a:xfrm>
            <a:custGeom>
              <a:avLst/>
              <a:gdLst>
                <a:gd name="T0" fmla="*/ 23 w 110"/>
                <a:gd name="T1" fmla="*/ 40 h 98"/>
                <a:gd name="T2" fmla="*/ 34 w 110"/>
                <a:gd name="T3" fmla="*/ 55 h 98"/>
                <a:gd name="T4" fmla="*/ 50 w 110"/>
                <a:gd name="T5" fmla="*/ 44 h 98"/>
                <a:gd name="T6" fmla="*/ 39 w 110"/>
                <a:gd name="T7" fmla="*/ 30 h 98"/>
                <a:gd name="T8" fmla="*/ 50 w 110"/>
                <a:gd name="T9" fmla="*/ 22 h 98"/>
                <a:gd name="T10" fmla="*/ 8 w 110"/>
                <a:gd name="T11" fmla="*/ 0 h 98"/>
                <a:gd name="T12" fmla="*/ 11 w 110"/>
                <a:gd name="T13" fmla="*/ 48 h 98"/>
                <a:gd name="T14" fmla="*/ 23 w 110"/>
                <a:gd name="T15" fmla="*/ 40 h 98"/>
                <a:gd name="T16" fmla="*/ 88 w 110"/>
                <a:gd name="T17" fmla="*/ 41 h 98"/>
                <a:gd name="T18" fmla="*/ 100 w 110"/>
                <a:gd name="T19" fmla="*/ 49 h 98"/>
                <a:gd name="T20" fmla="*/ 105 w 110"/>
                <a:gd name="T21" fmla="*/ 1 h 98"/>
                <a:gd name="T22" fmla="*/ 62 w 110"/>
                <a:gd name="T23" fmla="*/ 22 h 98"/>
                <a:gd name="T24" fmla="*/ 73 w 110"/>
                <a:gd name="T25" fmla="*/ 30 h 98"/>
                <a:gd name="T26" fmla="*/ 0 w 110"/>
                <a:gd name="T27" fmla="*/ 78 h 98"/>
                <a:gd name="T28" fmla="*/ 4 w 110"/>
                <a:gd name="T29" fmla="*/ 96 h 98"/>
                <a:gd name="T30" fmla="*/ 88 w 110"/>
                <a:gd name="T31" fmla="*/ 41 h 98"/>
                <a:gd name="T32" fmla="*/ 77 w 110"/>
                <a:gd name="T33" fmla="*/ 66 h 98"/>
                <a:gd name="T34" fmla="*/ 62 w 110"/>
                <a:gd name="T35" fmla="*/ 78 h 98"/>
                <a:gd name="T36" fmla="*/ 105 w 110"/>
                <a:gd name="T37" fmla="*/ 98 h 98"/>
                <a:gd name="T38" fmla="*/ 110 w 110"/>
                <a:gd name="T39" fmla="*/ 80 h 98"/>
                <a:gd name="T40" fmla="*/ 77 w 110"/>
                <a:gd name="T41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98">
                  <a:moveTo>
                    <a:pt x="23" y="40"/>
                  </a:moveTo>
                  <a:cubicBezTo>
                    <a:pt x="27" y="45"/>
                    <a:pt x="30" y="50"/>
                    <a:pt x="34" y="55"/>
                  </a:cubicBezTo>
                  <a:cubicBezTo>
                    <a:pt x="40" y="52"/>
                    <a:pt x="45" y="48"/>
                    <a:pt x="50" y="44"/>
                  </a:cubicBezTo>
                  <a:cubicBezTo>
                    <a:pt x="46" y="40"/>
                    <a:pt x="42" y="35"/>
                    <a:pt x="39" y="30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48"/>
                    <a:pt x="11" y="48"/>
                    <a:pt x="11" y="48"/>
                  </a:cubicBezTo>
                  <a:lnTo>
                    <a:pt x="23" y="40"/>
                  </a:lnTo>
                  <a:close/>
                  <a:moveTo>
                    <a:pt x="88" y="41"/>
                  </a:moveTo>
                  <a:cubicBezTo>
                    <a:pt x="100" y="49"/>
                    <a:pt x="100" y="49"/>
                    <a:pt x="100" y="49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46" y="68"/>
                    <a:pt x="1" y="78"/>
                    <a:pt x="0" y="78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6" y="96"/>
                    <a:pt x="57" y="85"/>
                    <a:pt x="88" y="41"/>
                  </a:cubicBezTo>
                  <a:close/>
                  <a:moveTo>
                    <a:pt x="77" y="66"/>
                  </a:moveTo>
                  <a:cubicBezTo>
                    <a:pt x="72" y="70"/>
                    <a:pt x="67" y="75"/>
                    <a:pt x="62" y="78"/>
                  </a:cubicBezTo>
                  <a:cubicBezTo>
                    <a:pt x="84" y="93"/>
                    <a:pt x="104" y="98"/>
                    <a:pt x="105" y="98"/>
                  </a:cubicBezTo>
                  <a:cubicBezTo>
                    <a:pt x="110" y="80"/>
                    <a:pt x="110" y="80"/>
                    <a:pt x="110" y="80"/>
                  </a:cubicBezTo>
                  <a:cubicBezTo>
                    <a:pt x="109" y="80"/>
                    <a:pt x="95" y="76"/>
                    <a:pt x="77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网chenying0907出品 88"/>
            <p:cNvSpPr>
              <a:spLocks noEditPoints="1"/>
            </p:cNvSpPr>
            <p:nvPr/>
          </p:nvSpPr>
          <p:spPr bwMode="auto">
            <a:xfrm>
              <a:off x="5043487" y="3510158"/>
              <a:ext cx="915988" cy="463550"/>
            </a:xfrm>
            <a:custGeom>
              <a:avLst/>
              <a:gdLst>
                <a:gd name="T0" fmla="*/ 26 w 188"/>
                <a:gd name="T1" fmla="*/ 37 h 95"/>
                <a:gd name="T2" fmla="*/ 17 w 188"/>
                <a:gd name="T3" fmla="*/ 46 h 95"/>
                <a:gd name="T4" fmla="*/ 20 w 188"/>
                <a:gd name="T5" fmla="*/ 53 h 95"/>
                <a:gd name="T6" fmla="*/ 4 w 188"/>
                <a:gd name="T7" fmla="*/ 78 h 95"/>
                <a:gd name="T8" fmla="*/ 6 w 188"/>
                <a:gd name="T9" fmla="*/ 78 h 95"/>
                <a:gd name="T10" fmla="*/ 16 w 188"/>
                <a:gd name="T11" fmla="*/ 69 h 95"/>
                <a:gd name="T12" fmla="*/ 11 w 188"/>
                <a:gd name="T13" fmla="*/ 95 h 95"/>
                <a:gd name="T14" fmla="*/ 19 w 188"/>
                <a:gd name="T15" fmla="*/ 95 h 95"/>
                <a:gd name="T16" fmla="*/ 26 w 188"/>
                <a:gd name="T17" fmla="*/ 84 h 95"/>
                <a:gd name="T18" fmla="*/ 32 w 188"/>
                <a:gd name="T19" fmla="*/ 95 h 95"/>
                <a:gd name="T20" fmla="*/ 40 w 188"/>
                <a:gd name="T21" fmla="*/ 95 h 95"/>
                <a:gd name="T22" fmla="*/ 35 w 188"/>
                <a:gd name="T23" fmla="*/ 69 h 95"/>
                <a:gd name="T24" fmla="*/ 46 w 188"/>
                <a:gd name="T25" fmla="*/ 78 h 95"/>
                <a:gd name="T26" fmla="*/ 47 w 188"/>
                <a:gd name="T27" fmla="*/ 78 h 95"/>
                <a:gd name="T28" fmla="*/ 31 w 188"/>
                <a:gd name="T29" fmla="*/ 53 h 95"/>
                <a:gd name="T30" fmla="*/ 35 w 188"/>
                <a:gd name="T31" fmla="*/ 46 h 95"/>
                <a:gd name="T32" fmla="*/ 26 w 188"/>
                <a:gd name="T33" fmla="*/ 37 h 95"/>
                <a:gd name="T34" fmla="*/ 163 w 188"/>
                <a:gd name="T35" fmla="*/ 37 h 95"/>
                <a:gd name="T36" fmla="*/ 154 w 188"/>
                <a:gd name="T37" fmla="*/ 46 h 95"/>
                <a:gd name="T38" fmla="*/ 157 w 188"/>
                <a:gd name="T39" fmla="*/ 53 h 95"/>
                <a:gd name="T40" fmla="*/ 141 w 188"/>
                <a:gd name="T41" fmla="*/ 78 h 95"/>
                <a:gd name="T42" fmla="*/ 143 w 188"/>
                <a:gd name="T43" fmla="*/ 78 h 95"/>
                <a:gd name="T44" fmla="*/ 153 w 188"/>
                <a:gd name="T45" fmla="*/ 69 h 95"/>
                <a:gd name="T46" fmla="*/ 148 w 188"/>
                <a:gd name="T47" fmla="*/ 95 h 95"/>
                <a:gd name="T48" fmla="*/ 157 w 188"/>
                <a:gd name="T49" fmla="*/ 95 h 95"/>
                <a:gd name="T50" fmla="*/ 163 w 188"/>
                <a:gd name="T51" fmla="*/ 84 h 95"/>
                <a:gd name="T52" fmla="*/ 169 w 188"/>
                <a:gd name="T53" fmla="*/ 95 h 95"/>
                <a:gd name="T54" fmla="*/ 177 w 188"/>
                <a:gd name="T55" fmla="*/ 95 h 95"/>
                <a:gd name="T56" fmla="*/ 173 w 188"/>
                <a:gd name="T57" fmla="*/ 69 h 95"/>
                <a:gd name="T58" fmla="*/ 183 w 188"/>
                <a:gd name="T59" fmla="*/ 78 h 95"/>
                <a:gd name="T60" fmla="*/ 185 w 188"/>
                <a:gd name="T61" fmla="*/ 78 h 95"/>
                <a:gd name="T62" fmla="*/ 169 w 188"/>
                <a:gd name="T63" fmla="*/ 53 h 95"/>
                <a:gd name="T64" fmla="*/ 172 w 188"/>
                <a:gd name="T65" fmla="*/ 46 h 95"/>
                <a:gd name="T66" fmla="*/ 163 w 188"/>
                <a:gd name="T67" fmla="*/ 37 h 95"/>
                <a:gd name="T68" fmla="*/ 96 w 188"/>
                <a:gd name="T69" fmla="*/ 0 h 95"/>
                <a:gd name="T70" fmla="*/ 81 w 188"/>
                <a:gd name="T71" fmla="*/ 14 h 95"/>
                <a:gd name="T72" fmla="*/ 87 w 188"/>
                <a:gd name="T73" fmla="*/ 26 h 95"/>
                <a:gd name="T74" fmla="*/ 60 w 188"/>
                <a:gd name="T75" fmla="*/ 67 h 95"/>
                <a:gd name="T76" fmla="*/ 63 w 188"/>
                <a:gd name="T77" fmla="*/ 68 h 95"/>
                <a:gd name="T78" fmla="*/ 80 w 188"/>
                <a:gd name="T79" fmla="*/ 53 h 95"/>
                <a:gd name="T80" fmla="*/ 72 w 188"/>
                <a:gd name="T81" fmla="*/ 95 h 95"/>
                <a:gd name="T82" fmla="*/ 86 w 188"/>
                <a:gd name="T83" fmla="*/ 95 h 95"/>
                <a:gd name="T84" fmla="*/ 96 w 188"/>
                <a:gd name="T85" fmla="*/ 78 h 95"/>
                <a:gd name="T86" fmla="*/ 106 w 188"/>
                <a:gd name="T87" fmla="*/ 95 h 95"/>
                <a:gd name="T88" fmla="*/ 119 w 188"/>
                <a:gd name="T89" fmla="*/ 95 h 95"/>
                <a:gd name="T90" fmla="*/ 112 w 188"/>
                <a:gd name="T91" fmla="*/ 53 h 95"/>
                <a:gd name="T92" fmla="*/ 128 w 188"/>
                <a:gd name="T93" fmla="*/ 68 h 95"/>
                <a:gd name="T94" fmla="*/ 131 w 188"/>
                <a:gd name="T95" fmla="*/ 67 h 95"/>
                <a:gd name="T96" fmla="*/ 105 w 188"/>
                <a:gd name="T97" fmla="*/ 26 h 95"/>
                <a:gd name="T98" fmla="*/ 111 w 188"/>
                <a:gd name="T99" fmla="*/ 14 h 95"/>
                <a:gd name="T100" fmla="*/ 96 w 188"/>
                <a:gd name="T10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8" h="95">
                  <a:moveTo>
                    <a:pt x="26" y="37"/>
                  </a:moveTo>
                  <a:cubicBezTo>
                    <a:pt x="21" y="37"/>
                    <a:pt x="17" y="41"/>
                    <a:pt x="17" y="46"/>
                  </a:cubicBezTo>
                  <a:cubicBezTo>
                    <a:pt x="17" y="49"/>
                    <a:pt x="18" y="51"/>
                    <a:pt x="20" y="53"/>
                  </a:cubicBezTo>
                  <a:cubicBezTo>
                    <a:pt x="11" y="56"/>
                    <a:pt x="0" y="74"/>
                    <a:pt x="4" y="78"/>
                  </a:cubicBezTo>
                  <a:cubicBezTo>
                    <a:pt x="4" y="78"/>
                    <a:pt x="5" y="78"/>
                    <a:pt x="6" y="78"/>
                  </a:cubicBezTo>
                  <a:cubicBezTo>
                    <a:pt x="9" y="78"/>
                    <a:pt x="13" y="74"/>
                    <a:pt x="16" y="69"/>
                  </a:cubicBezTo>
                  <a:cubicBezTo>
                    <a:pt x="14" y="78"/>
                    <a:pt x="12" y="87"/>
                    <a:pt x="11" y="95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20" y="91"/>
                    <a:pt x="22" y="84"/>
                    <a:pt x="26" y="84"/>
                  </a:cubicBezTo>
                  <a:cubicBezTo>
                    <a:pt x="29" y="84"/>
                    <a:pt x="32" y="91"/>
                    <a:pt x="32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9" y="87"/>
                    <a:pt x="38" y="78"/>
                    <a:pt x="35" y="69"/>
                  </a:cubicBezTo>
                  <a:cubicBezTo>
                    <a:pt x="39" y="74"/>
                    <a:pt x="43" y="78"/>
                    <a:pt x="46" y="78"/>
                  </a:cubicBezTo>
                  <a:cubicBezTo>
                    <a:pt x="46" y="78"/>
                    <a:pt x="47" y="78"/>
                    <a:pt x="47" y="78"/>
                  </a:cubicBezTo>
                  <a:cubicBezTo>
                    <a:pt x="51" y="74"/>
                    <a:pt x="41" y="56"/>
                    <a:pt x="31" y="53"/>
                  </a:cubicBezTo>
                  <a:cubicBezTo>
                    <a:pt x="33" y="51"/>
                    <a:pt x="35" y="49"/>
                    <a:pt x="35" y="46"/>
                  </a:cubicBezTo>
                  <a:cubicBezTo>
                    <a:pt x="35" y="41"/>
                    <a:pt x="31" y="37"/>
                    <a:pt x="26" y="37"/>
                  </a:cubicBezTo>
                  <a:moveTo>
                    <a:pt x="163" y="37"/>
                  </a:moveTo>
                  <a:cubicBezTo>
                    <a:pt x="158" y="37"/>
                    <a:pt x="154" y="41"/>
                    <a:pt x="154" y="46"/>
                  </a:cubicBezTo>
                  <a:cubicBezTo>
                    <a:pt x="154" y="49"/>
                    <a:pt x="155" y="51"/>
                    <a:pt x="157" y="53"/>
                  </a:cubicBezTo>
                  <a:cubicBezTo>
                    <a:pt x="148" y="56"/>
                    <a:pt x="138" y="74"/>
                    <a:pt x="141" y="78"/>
                  </a:cubicBezTo>
                  <a:cubicBezTo>
                    <a:pt x="142" y="78"/>
                    <a:pt x="142" y="78"/>
                    <a:pt x="143" y="78"/>
                  </a:cubicBezTo>
                  <a:cubicBezTo>
                    <a:pt x="146" y="78"/>
                    <a:pt x="150" y="74"/>
                    <a:pt x="153" y="69"/>
                  </a:cubicBezTo>
                  <a:cubicBezTo>
                    <a:pt x="151" y="78"/>
                    <a:pt x="149" y="87"/>
                    <a:pt x="148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1"/>
                    <a:pt x="160" y="84"/>
                    <a:pt x="163" y="84"/>
                  </a:cubicBezTo>
                  <a:cubicBezTo>
                    <a:pt x="166" y="84"/>
                    <a:pt x="169" y="91"/>
                    <a:pt x="169" y="95"/>
                  </a:cubicBezTo>
                  <a:cubicBezTo>
                    <a:pt x="177" y="95"/>
                    <a:pt x="177" y="95"/>
                    <a:pt x="177" y="95"/>
                  </a:cubicBezTo>
                  <a:cubicBezTo>
                    <a:pt x="177" y="87"/>
                    <a:pt x="175" y="78"/>
                    <a:pt x="173" y="69"/>
                  </a:cubicBezTo>
                  <a:cubicBezTo>
                    <a:pt x="176" y="74"/>
                    <a:pt x="180" y="78"/>
                    <a:pt x="183" y="78"/>
                  </a:cubicBezTo>
                  <a:cubicBezTo>
                    <a:pt x="184" y="78"/>
                    <a:pt x="184" y="78"/>
                    <a:pt x="185" y="78"/>
                  </a:cubicBezTo>
                  <a:cubicBezTo>
                    <a:pt x="188" y="74"/>
                    <a:pt x="178" y="56"/>
                    <a:pt x="169" y="53"/>
                  </a:cubicBezTo>
                  <a:cubicBezTo>
                    <a:pt x="171" y="51"/>
                    <a:pt x="172" y="49"/>
                    <a:pt x="172" y="46"/>
                  </a:cubicBezTo>
                  <a:cubicBezTo>
                    <a:pt x="172" y="41"/>
                    <a:pt x="168" y="37"/>
                    <a:pt x="163" y="37"/>
                  </a:cubicBezTo>
                  <a:moveTo>
                    <a:pt x="96" y="0"/>
                  </a:moveTo>
                  <a:cubicBezTo>
                    <a:pt x="88" y="0"/>
                    <a:pt x="81" y="6"/>
                    <a:pt x="81" y="14"/>
                  </a:cubicBezTo>
                  <a:cubicBezTo>
                    <a:pt x="81" y="19"/>
                    <a:pt x="83" y="23"/>
                    <a:pt x="87" y="26"/>
                  </a:cubicBezTo>
                  <a:cubicBezTo>
                    <a:pt x="72" y="31"/>
                    <a:pt x="55" y="61"/>
                    <a:pt x="60" y="67"/>
                  </a:cubicBezTo>
                  <a:cubicBezTo>
                    <a:pt x="61" y="68"/>
                    <a:pt x="62" y="68"/>
                    <a:pt x="63" y="68"/>
                  </a:cubicBezTo>
                  <a:cubicBezTo>
                    <a:pt x="68" y="68"/>
                    <a:pt x="75" y="60"/>
                    <a:pt x="80" y="53"/>
                  </a:cubicBezTo>
                  <a:cubicBezTo>
                    <a:pt x="76" y="67"/>
                    <a:pt x="74" y="82"/>
                    <a:pt x="72" y="95"/>
                  </a:cubicBezTo>
                  <a:cubicBezTo>
                    <a:pt x="86" y="95"/>
                    <a:pt x="86" y="95"/>
                    <a:pt x="86" y="95"/>
                  </a:cubicBezTo>
                  <a:cubicBezTo>
                    <a:pt x="86" y="88"/>
                    <a:pt x="91" y="78"/>
                    <a:pt x="96" y="78"/>
                  </a:cubicBezTo>
                  <a:cubicBezTo>
                    <a:pt x="101" y="78"/>
                    <a:pt x="106" y="88"/>
                    <a:pt x="106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8" y="82"/>
                    <a:pt x="115" y="67"/>
                    <a:pt x="112" y="53"/>
                  </a:cubicBezTo>
                  <a:cubicBezTo>
                    <a:pt x="117" y="60"/>
                    <a:pt x="124" y="68"/>
                    <a:pt x="128" y="68"/>
                  </a:cubicBezTo>
                  <a:cubicBezTo>
                    <a:pt x="130" y="68"/>
                    <a:pt x="131" y="68"/>
                    <a:pt x="131" y="67"/>
                  </a:cubicBezTo>
                  <a:cubicBezTo>
                    <a:pt x="137" y="61"/>
                    <a:pt x="120" y="31"/>
                    <a:pt x="105" y="26"/>
                  </a:cubicBezTo>
                  <a:cubicBezTo>
                    <a:pt x="108" y="23"/>
                    <a:pt x="111" y="19"/>
                    <a:pt x="111" y="14"/>
                  </a:cubicBezTo>
                  <a:cubicBezTo>
                    <a:pt x="111" y="6"/>
                    <a:pt x="104" y="0"/>
                    <a:pt x="9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6" name="网chenying0907出品 95"/>
          <p:cNvSpPr txBox="1"/>
          <p:nvPr/>
        </p:nvSpPr>
        <p:spPr>
          <a:xfrm>
            <a:off x="3432701" y="537982"/>
            <a:ext cx="2305586" cy="25392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Exquisite design template.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4184496" y="813084"/>
            <a:ext cx="801997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>
            <a:off x="4624595" y="1159033"/>
            <a:ext cx="3036361" cy="676756"/>
            <a:chOff x="1513650" y="1382143"/>
            <a:chExt cx="4047778" cy="902063"/>
          </a:xfrm>
        </p:grpSpPr>
        <p:sp>
          <p:nvSpPr>
            <p:cNvPr id="99" name="网chenying0907出品 98"/>
            <p:cNvSpPr txBox="1"/>
            <p:nvPr/>
          </p:nvSpPr>
          <p:spPr>
            <a:xfrm>
              <a:off x="1513650" y="1382143"/>
              <a:ext cx="1271922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accent1"/>
                  </a:solidFill>
                </a:rPr>
                <a:t>Flip the class.</a:t>
              </a:r>
              <a:endParaRPr lang="en-GB" sz="1500" b="1" dirty="0">
                <a:solidFill>
                  <a:schemeClr val="accent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513650" y="1709867"/>
              <a:ext cx="4047778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412573" y="2107520"/>
            <a:ext cx="2433575" cy="676756"/>
            <a:chOff x="1513650" y="1382143"/>
            <a:chExt cx="3244203" cy="902063"/>
          </a:xfrm>
        </p:grpSpPr>
        <p:sp>
          <p:nvSpPr>
            <p:cNvPr id="102" name="网chenying0907出品 101"/>
            <p:cNvSpPr txBox="1"/>
            <p:nvPr/>
          </p:nvSpPr>
          <p:spPr>
            <a:xfrm>
              <a:off x="1513650" y="1382143"/>
              <a:ext cx="2098929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accent2"/>
                  </a:solidFill>
                </a:rPr>
                <a:t>Small net production.</a:t>
              </a:r>
              <a:endParaRPr lang="en-GB" sz="1500" b="1" dirty="0">
                <a:solidFill>
                  <a:schemeClr val="accent2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513650" y="1709867"/>
              <a:ext cx="3244203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111944" y="3015124"/>
            <a:ext cx="2351403" cy="676756"/>
            <a:chOff x="1513650" y="1382143"/>
            <a:chExt cx="3134659" cy="902063"/>
          </a:xfrm>
        </p:grpSpPr>
        <p:sp>
          <p:nvSpPr>
            <p:cNvPr id="105" name="网chenying0907出品 104"/>
            <p:cNvSpPr txBox="1"/>
            <p:nvPr/>
          </p:nvSpPr>
          <p:spPr>
            <a:xfrm>
              <a:off x="1513650" y="1382143"/>
              <a:ext cx="1271922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accent4"/>
                  </a:solidFill>
                </a:rPr>
                <a:t>Class discussion.</a:t>
              </a:r>
              <a:endParaRPr lang="en-GB" sz="1500" b="1" dirty="0">
                <a:solidFill>
                  <a:schemeClr val="accent4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513650" y="1709867"/>
              <a:ext cx="3134659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650172" y="3924121"/>
            <a:ext cx="2058557" cy="676756"/>
            <a:chOff x="1513650" y="1382143"/>
            <a:chExt cx="2744266" cy="902063"/>
          </a:xfrm>
        </p:grpSpPr>
        <p:sp>
          <p:nvSpPr>
            <p:cNvPr id="108" name="网chenying0907出品 107"/>
            <p:cNvSpPr txBox="1"/>
            <p:nvPr/>
          </p:nvSpPr>
          <p:spPr>
            <a:xfrm>
              <a:off x="1513650" y="1382143"/>
              <a:ext cx="1271922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accent5"/>
                  </a:solidFill>
                </a:rPr>
                <a:t>Case study.</a:t>
              </a:r>
              <a:endParaRPr lang="en-GB" sz="1500" b="1" dirty="0">
                <a:solidFill>
                  <a:schemeClr val="accent5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513650" y="1709867"/>
              <a:ext cx="2744266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the text description, the language should be simple.</a:t>
              </a: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366181" y="3264437"/>
            <a:ext cx="2968033" cy="407814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zh-CN" altLang="en-US" sz="1100" dirty="0"/>
              <a:t>Click here to enter a text description, the language to be concise, to focus on the theme.</a:t>
            </a:r>
          </a:p>
        </p:txBody>
      </p:sp>
      <p:sp>
        <p:nvSpPr>
          <p:cNvPr id="111" name="网chenying0907出品 110"/>
          <p:cNvSpPr txBox="1"/>
          <p:nvPr/>
        </p:nvSpPr>
        <p:spPr>
          <a:xfrm>
            <a:off x="368009" y="2123357"/>
            <a:ext cx="1100319" cy="30009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zh-CN" altLang="en-US" sz="1500" b="1" dirty="0">
                <a:latin typeface="+mj-lt"/>
              </a:rPr>
              <a:t>Enter the subheading.</a:t>
            </a:r>
            <a:endParaRPr lang="en-GB" sz="1500" b="1" dirty="0">
              <a:latin typeface="+mj-lt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366181" y="2416824"/>
            <a:ext cx="2293541" cy="407814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zh-CN" altLang="en-US" sz="1100" dirty="0"/>
              <a:t>Click here to enter a text description, the language to be concise, to focus on the theme.</a:t>
            </a:r>
          </a:p>
        </p:txBody>
      </p:sp>
    </p:spTree>
    <p:extLst>
      <p:ext uri="{BB962C8B-B14F-4D97-AF65-F5344CB8AC3E}">
        <p14:creationId xmlns:p14="http://schemas.microsoft.com/office/powerpoint/2010/main" val="330225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6" grpId="0"/>
      <p:bldP spid="110" grpId="0"/>
      <p:bldP spid="111" grpId="0"/>
      <p:bldP spid="1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66206" y="4786026"/>
            <a:ext cx="325842" cy="290664"/>
          </a:xfrm>
        </p:spPr>
        <p:txBody>
          <a:bodyPr/>
          <a:lstStyle/>
          <a:p>
            <a:fld id="{70C262CF-5CC9-4929-99CD-9F101191856B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6" name="网chenying0907出品 45"/>
          <p:cNvSpPr txBox="1"/>
          <p:nvPr/>
        </p:nvSpPr>
        <p:spPr>
          <a:xfrm>
            <a:off x="3554718" y="616174"/>
            <a:ext cx="2305586" cy="25392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Exquisite design template.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306513" y="878795"/>
            <a:ext cx="801997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网chenying0907出品 48"/>
          <p:cNvSpPr txBox="1"/>
          <p:nvPr/>
        </p:nvSpPr>
        <p:spPr>
          <a:xfrm>
            <a:off x="2286000" y="205890"/>
            <a:ext cx="4183541" cy="438592"/>
          </a:xfrm>
          <a:prstGeom prst="rect">
            <a:avLst/>
          </a:prstGeom>
        </p:spPr>
        <p:txBody>
          <a:bodyPr vert="horz" lIns="68589" tIns="34295" rIns="68589" bIns="34295" rtlCol="0" anchor="ctr">
            <a:normAutofit fontScale="62500" lnSpcReduction="20000"/>
          </a:bodyPr>
          <a:lstStyle>
            <a:lvl1pPr lvl="0" algn="ctr" defTabSz="91440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Independent learning and group learning.</a:t>
            </a:r>
            <a:endParaRPr lang="en-GB" dirty="0"/>
          </a:p>
        </p:txBody>
      </p:sp>
      <p:grpSp>
        <p:nvGrpSpPr>
          <p:cNvPr id="40" name="网chenying0907出品 39"/>
          <p:cNvGrpSpPr/>
          <p:nvPr/>
        </p:nvGrpSpPr>
        <p:grpSpPr>
          <a:xfrm>
            <a:off x="539552" y="2214583"/>
            <a:ext cx="1327474" cy="1410442"/>
            <a:chOff x="395537" y="2426415"/>
            <a:chExt cx="1327474" cy="1410442"/>
          </a:xfrm>
          <a:solidFill>
            <a:schemeClr val="accent2"/>
          </a:solidFill>
        </p:grpSpPr>
        <p:sp>
          <p:nvSpPr>
            <p:cNvPr id="41" name="六边形 40"/>
            <p:cNvSpPr/>
            <p:nvPr/>
          </p:nvSpPr>
          <p:spPr>
            <a:xfrm rot="16200000">
              <a:off x="354053" y="2467899"/>
              <a:ext cx="1410442" cy="1327474"/>
            </a:xfrm>
            <a:prstGeom prst="hexagon">
              <a:avLst/>
            </a:prstGeom>
            <a:grpFill/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2" name="网chenying0907出品 41"/>
            <p:cNvSpPr txBox="1"/>
            <p:nvPr/>
          </p:nvSpPr>
          <p:spPr>
            <a:xfrm>
              <a:off x="468685" y="2940152"/>
              <a:ext cx="1199367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Keywords</a:t>
              </a:r>
            </a:p>
          </p:txBody>
        </p:sp>
      </p:grpSp>
      <p:sp>
        <p:nvSpPr>
          <p:cNvPr id="43" name="等腰三角形 42"/>
          <p:cNvSpPr/>
          <p:nvPr/>
        </p:nvSpPr>
        <p:spPr>
          <a:xfrm rot="5400000">
            <a:off x="1947350" y="2847796"/>
            <a:ext cx="224916" cy="193893"/>
          </a:xfrm>
          <a:prstGeom prst="triangl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5" name="等腰三角形 44"/>
          <p:cNvSpPr/>
          <p:nvPr/>
        </p:nvSpPr>
        <p:spPr>
          <a:xfrm rot="5400000">
            <a:off x="2185504" y="2844530"/>
            <a:ext cx="224916" cy="193893"/>
          </a:xfrm>
          <a:prstGeom prst="triangl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8" name="六边形 47"/>
          <p:cNvSpPr/>
          <p:nvPr/>
        </p:nvSpPr>
        <p:spPr>
          <a:xfrm rot="16200000">
            <a:off x="2349876" y="1561776"/>
            <a:ext cx="3076095" cy="2808313"/>
          </a:xfrm>
          <a:prstGeom prst="hexagon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5875" cap="rnd" cmpd="sng" algn="ctr">
            <a:solidFill>
              <a:srgbClr val="DDDDD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51" name="六边形 50"/>
          <p:cNvSpPr/>
          <p:nvPr/>
        </p:nvSpPr>
        <p:spPr>
          <a:xfrm rot="16200000">
            <a:off x="4332524" y="1372976"/>
            <a:ext cx="797366" cy="750462"/>
          </a:xfrm>
          <a:prstGeom prst="hexagon">
            <a:avLst/>
          </a:prstGeom>
          <a:solidFill>
            <a:schemeClr val="accent2"/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52" name="网chenying0907出品 51"/>
          <p:cNvSpPr txBox="1"/>
          <p:nvPr/>
        </p:nvSpPr>
        <p:spPr>
          <a:xfrm>
            <a:off x="4412212" y="1484830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六边形 52"/>
          <p:cNvSpPr/>
          <p:nvPr/>
        </p:nvSpPr>
        <p:spPr>
          <a:xfrm rot="16200000">
            <a:off x="4893398" y="2544572"/>
            <a:ext cx="797366" cy="750462"/>
          </a:xfrm>
          <a:prstGeom prst="hexagon">
            <a:avLst/>
          </a:prstGeom>
          <a:solidFill>
            <a:schemeClr val="accent3"/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54" name="网chenying0907出品 53"/>
          <p:cNvSpPr txBox="1"/>
          <p:nvPr/>
        </p:nvSpPr>
        <p:spPr>
          <a:xfrm>
            <a:off x="4973086" y="2656426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9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 rot="16200000">
            <a:off x="4389935" y="3807352"/>
            <a:ext cx="797366" cy="750462"/>
          </a:xfrm>
          <a:prstGeom prst="hexagon">
            <a:avLst/>
          </a:prstGeom>
          <a:solidFill>
            <a:schemeClr val="accent4"/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56" name="网chenying0907出品 55"/>
          <p:cNvSpPr txBox="1"/>
          <p:nvPr/>
        </p:nvSpPr>
        <p:spPr>
          <a:xfrm>
            <a:off x="4469623" y="3919206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网chenying0907出品 56"/>
          <p:cNvSpPr txBox="1"/>
          <p:nvPr/>
        </p:nvSpPr>
        <p:spPr bwMode="auto">
          <a:xfrm>
            <a:off x="5380938" y="1205508"/>
            <a:ext cx="2834054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enter a text description, the language to be concise, to focus on the theme.</a:t>
            </a:r>
          </a:p>
        </p:txBody>
      </p:sp>
      <p:sp>
        <p:nvSpPr>
          <p:cNvPr id="58" name="网chenying0907出品 57"/>
          <p:cNvSpPr txBox="1"/>
          <p:nvPr/>
        </p:nvSpPr>
        <p:spPr bwMode="auto">
          <a:xfrm>
            <a:off x="5884994" y="2421473"/>
            <a:ext cx="2834054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enter a text description, the language to be concise, to focus on the theme.</a:t>
            </a:r>
          </a:p>
        </p:txBody>
      </p:sp>
      <p:sp>
        <p:nvSpPr>
          <p:cNvPr id="59" name="网chenying0907出品 58"/>
          <p:cNvSpPr txBox="1"/>
          <p:nvPr/>
        </p:nvSpPr>
        <p:spPr bwMode="auto">
          <a:xfrm>
            <a:off x="5380938" y="3725788"/>
            <a:ext cx="2834054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enter a text description, the language to be concise, to focus on the theme.</a:t>
            </a:r>
          </a:p>
        </p:txBody>
      </p:sp>
    </p:spTree>
    <p:extLst>
      <p:ext uri="{BB962C8B-B14F-4D97-AF65-F5344CB8AC3E}">
        <p14:creationId xmlns:p14="http://schemas.microsoft.com/office/powerpoint/2010/main" val="234703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  <p:bldP spid="43" grpId="0" animBg="1"/>
      <p:bldP spid="45" grpId="0" animBg="1"/>
      <p:bldP spid="48" grpId="0" animBg="1"/>
      <p:bldP spid="51" grpId="0" animBg="1"/>
      <p:bldP spid="52" grpId="0"/>
      <p:bldP spid="53" grpId="0" animBg="1"/>
      <p:bldP spid="54" grpId="0"/>
      <p:bldP spid="55" grpId="0" animBg="1"/>
      <p:bldP spid="56" grpId="0"/>
      <p:bldP spid="57" grpId="0"/>
      <p:bldP spid="58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634" y="-2"/>
            <a:ext cx="6388721" cy="728704"/>
          </a:xfrm>
        </p:spPr>
        <p:txBody>
          <a:bodyPr vert="horz" lIns="68589" tIns="34295" rIns="68589" bIns="34295" rtlCol="0" anchor="ctr"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Competition and cooperative learning.</a:t>
            </a:r>
            <a:endParaRPr lang="en-GB" sz="2400" b="1" dirty="0">
              <a:solidFill>
                <a:srgbClr val="435258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82592" y="1209876"/>
            <a:ext cx="3494983" cy="3253042"/>
            <a:chOff x="3442858" y="1612670"/>
            <a:chExt cx="4659168" cy="4336051"/>
          </a:xfrm>
        </p:grpSpPr>
        <p:grpSp>
          <p:nvGrpSpPr>
            <p:cNvPr id="38" name="Group 37"/>
            <p:cNvGrpSpPr/>
            <p:nvPr/>
          </p:nvGrpSpPr>
          <p:grpSpPr>
            <a:xfrm>
              <a:off x="3442858" y="1612670"/>
              <a:ext cx="4659168" cy="4336051"/>
              <a:chOff x="3372577" y="418419"/>
              <a:chExt cx="6821487" cy="6348412"/>
            </a:xfrm>
          </p:grpSpPr>
          <p:sp>
            <p:nvSpPr>
              <p:cNvPr id="4" name="梯形 2"/>
              <p:cNvSpPr/>
              <p:nvPr/>
            </p:nvSpPr>
            <p:spPr>
              <a:xfrm rot="9515397">
                <a:off x="8798652" y="4987244"/>
                <a:ext cx="654050" cy="452437"/>
              </a:xfrm>
              <a:custGeom>
                <a:avLst/>
                <a:gdLst/>
                <a:ahLst/>
                <a:cxnLst/>
                <a:rect l="l" t="t" r="r" b="b"/>
                <a:pathLst>
                  <a:path w="1673569" h="1159396">
                    <a:moveTo>
                      <a:pt x="238714" y="0"/>
                    </a:moveTo>
                    <a:lnTo>
                      <a:pt x="1358427" y="0"/>
                    </a:lnTo>
                    <a:cubicBezTo>
                      <a:pt x="1298580" y="183626"/>
                      <a:pt x="1302125" y="424075"/>
                      <a:pt x="1379974" y="668159"/>
                    </a:cubicBezTo>
                    <a:cubicBezTo>
                      <a:pt x="1444682" y="871041"/>
                      <a:pt x="1549792" y="1042153"/>
                      <a:pt x="1673569" y="1159396"/>
                    </a:cubicBezTo>
                    <a:lnTo>
                      <a:pt x="0" y="1159396"/>
                    </a:lnTo>
                    <a:cubicBezTo>
                      <a:pt x="121244" y="1027568"/>
                      <a:pt x="217761" y="835364"/>
                      <a:pt x="264199" y="611606"/>
                    </a:cubicBezTo>
                    <a:cubicBezTo>
                      <a:pt x="310990" y="386150"/>
                      <a:pt x="298390" y="169853"/>
                      <a:pt x="2387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5" name="梯形 2"/>
              <p:cNvSpPr/>
              <p:nvPr/>
            </p:nvSpPr>
            <p:spPr>
              <a:xfrm rot="12193735">
                <a:off x="7077802" y="5007881"/>
                <a:ext cx="825500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1673569" h="1159396">
                    <a:moveTo>
                      <a:pt x="238714" y="0"/>
                    </a:moveTo>
                    <a:lnTo>
                      <a:pt x="1358427" y="0"/>
                    </a:lnTo>
                    <a:cubicBezTo>
                      <a:pt x="1298580" y="183626"/>
                      <a:pt x="1302125" y="424075"/>
                      <a:pt x="1379974" y="668159"/>
                    </a:cubicBezTo>
                    <a:cubicBezTo>
                      <a:pt x="1444682" y="871041"/>
                      <a:pt x="1549792" y="1042153"/>
                      <a:pt x="1673569" y="1159396"/>
                    </a:cubicBezTo>
                    <a:lnTo>
                      <a:pt x="0" y="1159396"/>
                    </a:lnTo>
                    <a:cubicBezTo>
                      <a:pt x="121244" y="1027568"/>
                      <a:pt x="217761" y="835364"/>
                      <a:pt x="264199" y="611606"/>
                    </a:cubicBezTo>
                    <a:cubicBezTo>
                      <a:pt x="310990" y="386150"/>
                      <a:pt x="298390" y="169853"/>
                      <a:pt x="238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6" name="梯形 2"/>
              <p:cNvSpPr/>
              <p:nvPr/>
            </p:nvSpPr>
            <p:spPr>
              <a:xfrm rot="15420804">
                <a:off x="5346633" y="3421175"/>
                <a:ext cx="1333500" cy="922338"/>
              </a:xfrm>
              <a:custGeom>
                <a:avLst/>
                <a:gdLst/>
                <a:ahLst/>
                <a:cxnLst/>
                <a:rect l="l" t="t" r="r" b="b"/>
                <a:pathLst>
                  <a:path w="1673569" h="1159396">
                    <a:moveTo>
                      <a:pt x="238714" y="0"/>
                    </a:moveTo>
                    <a:lnTo>
                      <a:pt x="1358427" y="0"/>
                    </a:lnTo>
                    <a:cubicBezTo>
                      <a:pt x="1298580" y="183626"/>
                      <a:pt x="1302125" y="424075"/>
                      <a:pt x="1379974" y="668159"/>
                    </a:cubicBezTo>
                    <a:cubicBezTo>
                      <a:pt x="1444682" y="871041"/>
                      <a:pt x="1549792" y="1042153"/>
                      <a:pt x="1673569" y="1159396"/>
                    </a:cubicBezTo>
                    <a:lnTo>
                      <a:pt x="0" y="1159396"/>
                    </a:lnTo>
                    <a:cubicBezTo>
                      <a:pt x="121244" y="1027568"/>
                      <a:pt x="217761" y="835364"/>
                      <a:pt x="264199" y="611606"/>
                    </a:cubicBezTo>
                    <a:cubicBezTo>
                      <a:pt x="310990" y="386150"/>
                      <a:pt x="298390" y="169853"/>
                      <a:pt x="2387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7" name="梯形 2"/>
              <p:cNvSpPr/>
              <p:nvPr/>
            </p:nvSpPr>
            <p:spPr>
              <a:xfrm rot="18285329">
                <a:off x="5954645" y="1657463"/>
                <a:ext cx="1019175" cy="706438"/>
              </a:xfrm>
              <a:custGeom>
                <a:avLst/>
                <a:gdLst/>
                <a:ahLst/>
                <a:cxnLst/>
                <a:rect l="l" t="t" r="r" b="b"/>
                <a:pathLst>
                  <a:path w="1673569" h="1159396">
                    <a:moveTo>
                      <a:pt x="238714" y="0"/>
                    </a:moveTo>
                    <a:lnTo>
                      <a:pt x="1358427" y="0"/>
                    </a:lnTo>
                    <a:cubicBezTo>
                      <a:pt x="1298580" y="183626"/>
                      <a:pt x="1302125" y="424075"/>
                      <a:pt x="1379974" y="668159"/>
                    </a:cubicBezTo>
                    <a:cubicBezTo>
                      <a:pt x="1444682" y="871041"/>
                      <a:pt x="1549792" y="1042153"/>
                      <a:pt x="1673569" y="1159396"/>
                    </a:cubicBezTo>
                    <a:lnTo>
                      <a:pt x="0" y="1159396"/>
                    </a:lnTo>
                    <a:cubicBezTo>
                      <a:pt x="121244" y="1027568"/>
                      <a:pt x="217761" y="835364"/>
                      <a:pt x="264199" y="611606"/>
                    </a:cubicBezTo>
                    <a:cubicBezTo>
                      <a:pt x="310990" y="386150"/>
                      <a:pt x="298390" y="169853"/>
                      <a:pt x="238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9" name="网chenying0907出品 24"/>
              <p:cNvSpPr/>
              <p:nvPr/>
            </p:nvSpPr>
            <p:spPr bwMode="auto">
              <a:xfrm>
                <a:off x="6266589" y="1342344"/>
                <a:ext cx="3927475" cy="3925887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0" name="网chenying0907出品 25"/>
              <p:cNvSpPr/>
              <p:nvPr/>
            </p:nvSpPr>
            <p:spPr bwMode="auto">
              <a:xfrm>
                <a:off x="6464456" y="1540131"/>
                <a:ext cx="3531739" cy="35303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bg2">
                      <a:lumMod val="9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889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21" name="网chenying0907出品 26"/>
              <p:cNvSpPr/>
              <p:nvPr/>
            </p:nvSpPr>
            <p:spPr bwMode="auto">
              <a:xfrm>
                <a:off x="4683852" y="418419"/>
                <a:ext cx="1765300" cy="17653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/>
                  </a:gs>
                  <a:gs pos="55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2700000" scaled="1"/>
                <a:tileRect/>
              </a:gra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635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27" name="网chenying0907出品 27"/>
              <p:cNvSpPr/>
              <p:nvPr/>
            </p:nvSpPr>
            <p:spPr bwMode="auto">
              <a:xfrm>
                <a:off x="3372577" y="2886981"/>
                <a:ext cx="2500312" cy="250031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/>
                  </a:gs>
                  <a:gs pos="55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2700000" scaled="1"/>
                <a:tileRect/>
              </a:gra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52400" dist="88900" algn="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31" name="网chenying0907出品 28"/>
              <p:cNvSpPr/>
              <p:nvPr/>
            </p:nvSpPr>
            <p:spPr bwMode="auto">
              <a:xfrm>
                <a:off x="6439627" y="5371419"/>
                <a:ext cx="1395412" cy="139541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/>
                  </a:gs>
                  <a:gs pos="55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2700000" scaled="1"/>
                <a:tileRect/>
              </a:gra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635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35" name="网chenying0907出品 29"/>
              <p:cNvSpPr/>
              <p:nvPr/>
            </p:nvSpPr>
            <p:spPr bwMode="auto">
              <a:xfrm>
                <a:off x="8874852" y="5233306"/>
                <a:ext cx="1022350" cy="10223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/>
                  </a:gs>
                  <a:gs pos="55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2700000" scaled="1"/>
                <a:tileRect/>
              </a:gra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635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12" name="网chenying0907出品 39"/>
            <p:cNvGrpSpPr/>
            <p:nvPr/>
          </p:nvGrpSpPr>
          <p:grpSpPr bwMode="auto">
            <a:xfrm>
              <a:off x="6266934" y="3133790"/>
              <a:ext cx="987664" cy="901298"/>
              <a:chOff x="4121150" y="192088"/>
              <a:chExt cx="752475" cy="755650"/>
            </a:xfrm>
            <a:solidFill>
              <a:schemeClr val="accent1"/>
            </a:solidFill>
          </p:grpSpPr>
          <p:sp>
            <p:nvSpPr>
              <p:cNvPr id="13" name="网chenying0907出品 50"/>
              <p:cNvSpPr>
                <a:spLocks noEditPoints="1"/>
              </p:cNvSpPr>
              <p:nvPr/>
            </p:nvSpPr>
            <p:spPr bwMode="auto">
              <a:xfrm>
                <a:off x="4121150" y="192088"/>
                <a:ext cx="752475" cy="755650"/>
              </a:xfrm>
              <a:custGeom>
                <a:avLst/>
                <a:gdLst>
                  <a:gd name="T0" fmla="*/ 160 w 474"/>
                  <a:gd name="T1" fmla="*/ 2 h 476"/>
                  <a:gd name="T2" fmla="*/ 130 w 474"/>
                  <a:gd name="T3" fmla="*/ 26 h 476"/>
                  <a:gd name="T4" fmla="*/ 102 w 474"/>
                  <a:gd name="T5" fmla="*/ 72 h 476"/>
                  <a:gd name="T6" fmla="*/ 74 w 474"/>
                  <a:gd name="T7" fmla="*/ 120 h 476"/>
                  <a:gd name="T8" fmla="*/ 172 w 474"/>
                  <a:gd name="T9" fmla="*/ 174 h 476"/>
                  <a:gd name="T10" fmla="*/ 240 w 474"/>
                  <a:gd name="T11" fmla="*/ 58 h 476"/>
                  <a:gd name="T12" fmla="*/ 216 w 474"/>
                  <a:gd name="T13" fmla="*/ 18 h 476"/>
                  <a:gd name="T14" fmla="*/ 188 w 474"/>
                  <a:gd name="T15" fmla="*/ 0 h 476"/>
                  <a:gd name="T16" fmla="*/ 226 w 474"/>
                  <a:gd name="T17" fmla="*/ 26 h 476"/>
                  <a:gd name="T18" fmla="*/ 254 w 474"/>
                  <a:gd name="T19" fmla="*/ 74 h 476"/>
                  <a:gd name="T20" fmla="*/ 274 w 474"/>
                  <a:gd name="T21" fmla="*/ 130 h 476"/>
                  <a:gd name="T22" fmla="*/ 252 w 474"/>
                  <a:gd name="T23" fmla="*/ 142 h 476"/>
                  <a:gd name="T24" fmla="*/ 360 w 474"/>
                  <a:gd name="T25" fmla="*/ 144 h 476"/>
                  <a:gd name="T26" fmla="*/ 416 w 474"/>
                  <a:gd name="T27" fmla="*/ 46 h 476"/>
                  <a:gd name="T28" fmla="*/ 390 w 474"/>
                  <a:gd name="T29" fmla="*/ 62 h 476"/>
                  <a:gd name="T30" fmla="*/ 372 w 474"/>
                  <a:gd name="T31" fmla="*/ 52 h 476"/>
                  <a:gd name="T32" fmla="*/ 350 w 474"/>
                  <a:gd name="T33" fmla="*/ 10 h 476"/>
                  <a:gd name="T34" fmla="*/ 340 w 474"/>
                  <a:gd name="T35" fmla="*/ 4 h 476"/>
                  <a:gd name="T36" fmla="*/ 290 w 474"/>
                  <a:gd name="T37" fmla="*/ 0 h 476"/>
                  <a:gd name="T38" fmla="*/ 200 w 474"/>
                  <a:gd name="T39" fmla="*/ 2 h 476"/>
                  <a:gd name="T40" fmla="*/ 222 w 474"/>
                  <a:gd name="T41" fmla="*/ 18 h 476"/>
                  <a:gd name="T42" fmla="*/ 442 w 474"/>
                  <a:gd name="T43" fmla="*/ 318 h 476"/>
                  <a:gd name="T44" fmla="*/ 470 w 474"/>
                  <a:gd name="T45" fmla="*/ 270 h 476"/>
                  <a:gd name="T46" fmla="*/ 474 w 474"/>
                  <a:gd name="T47" fmla="*/ 254 h 476"/>
                  <a:gd name="T48" fmla="*/ 460 w 474"/>
                  <a:gd name="T49" fmla="*/ 220 h 476"/>
                  <a:gd name="T50" fmla="*/ 426 w 474"/>
                  <a:gd name="T51" fmla="*/ 156 h 476"/>
                  <a:gd name="T52" fmla="*/ 318 w 474"/>
                  <a:gd name="T53" fmla="*/ 196 h 476"/>
                  <a:gd name="T54" fmla="*/ 362 w 474"/>
                  <a:gd name="T55" fmla="*/ 276 h 476"/>
                  <a:gd name="T56" fmla="*/ 390 w 474"/>
                  <a:gd name="T57" fmla="*/ 324 h 476"/>
                  <a:gd name="T58" fmla="*/ 406 w 474"/>
                  <a:gd name="T59" fmla="*/ 378 h 476"/>
                  <a:gd name="T60" fmla="*/ 442 w 474"/>
                  <a:gd name="T61" fmla="*/ 318 h 476"/>
                  <a:gd name="T62" fmla="*/ 34 w 474"/>
                  <a:gd name="T63" fmla="*/ 188 h 476"/>
                  <a:gd name="T64" fmla="*/ 12 w 474"/>
                  <a:gd name="T65" fmla="*/ 222 h 476"/>
                  <a:gd name="T66" fmla="*/ 0 w 474"/>
                  <a:gd name="T67" fmla="*/ 248 h 476"/>
                  <a:gd name="T68" fmla="*/ 2 w 474"/>
                  <a:gd name="T69" fmla="*/ 268 h 476"/>
                  <a:gd name="T70" fmla="*/ 18 w 474"/>
                  <a:gd name="T71" fmla="*/ 298 h 476"/>
                  <a:gd name="T72" fmla="*/ 66 w 474"/>
                  <a:gd name="T73" fmla="*/ 384 h 476"/>
                  <a:gd name="T74" fmla="*/ 70 w 474"/>
                  <a:gd name="T75" fmla="*/ 350 h 476"/>
                  <a:gd name="T76" fmla="*/ 102 w 474"/>
                  <a:gd name="T77" fmla="*/ 296 h 476"/>
                  <a:gd name="T78" fmla="*/ 132 w 474"/>
                  <a:gd name="T79" fmla="*/ 244 h 476"/>
                  <a:gd name="T80" fmla="*/ 136 w 474"/>
                  <a:gd name="T81" fmla="*/ 214 h 476"/>
                  <a:gd name="T82" fmla="*/ 0 w 474"/>
                  <a:gd name="T83" fmla="*/ 164 h 476"/>
                  <a:gd name="T84" fmla="*/ 16 w 474"/>
                  <a:gd name="T85" fmla="*/ 176 h 476"/>
                  <a:gd name="T86" fmla="*/ 34 w 474"/>
                  <a:gd name="T87" fmla="*/ 188 h 476"/>
                  <a:gd name="T88" fmla="*/ 274 w 474"/>
                  <a:gd name="T89" fmla="*/ 428 h 476"/>
                  <a:gd name="T90" fmla="*/ 302 w 474"/>
                  <a:gd name="T91" fmla="*/ 454 h 476"/>
                  <a:gd name="T92" fmla="*/ 324 w 474"/>
                  <a:gd name="T93" fmla="*/ 434 h 476"/>
                  <a:gd name="T94" fmla="*/ 374 w 474"/>
                  <a:gd name="T95" fmla="*/ 422 h 476"/>
                  <a:gd name="T96" fmla="*/ 400 w 474"/>
                  <a:gd name="T97" fmla="*/ 388 h 476"/>
                  <a:gd name="T98" fmla="*/ 400 w 474"/>
                  <a:gd name="T99" fmla="*/ 356 h 476"/>
                  <a:gd name="T100" fmla="*/ 382 w 474"/>
                  <a:gd name="T101" fmla="*/ 318 h 476"/>
                  <a:gd name="T102" fmla="*/ 302 w 474"/>
                  <a:gd name="T103" fmla="*/ 316 h 476"/>
                  <a:gd name="T104" fmla="*/ 302 w 474"/>
                  <a:gd name="T105" fmla="*/ 290 h 476"/>
                  <a:gd name="T106" fmla="*/ 288 w 474"/>
                  <a:gd name="T107" fmla="*/ 306 h 476"/>
                  <a:gd name="T108" fmla="*/ 248 w 474"/>
                  <a:gd name="T109" fmla="*/ 378 h 476"/>
                  <a:gd name="T110" fmla="*/ 80 w 474"/>
                  <a:gd name="T111" fmla="*/ 340 h 476"/>
                  <a:gd name="T112" fmla="*/ 70 w 474"/>
                  <a:gd name="T113" fmla="*/ 372 h 476"/>
                  <a:gd name="T114" fmla="*/ 74 w 474"/>
                  <a:gd name="T115" fmla="*/ 404 h 476"/>
                  <a:gd name="T116" fmla="*/ 86 w 474"/>
                  <a:gd name="T117" fmla="*/ 418 h 476"/>
                  <a:gd name="T118" fmla="*/ 118 w 474"/>
                  <a:gd name="T119" fmla="*/ 432 h 476"/>
                  <a:gd name="T120" fmla="*/ 180 w 474"/>
                  <a:gd name="T121" fmla="*/ 434 h 476"/>
                  <a:gd name="T122" fmla="*/ 222 w 474"/>
                  <a:gd name="T123" fmla="*/ 320 h 476"/>
                  <a:gd name="T124" fmla="*/ 92 w 474"/>
                  <a:gd name="T125" fmla="*/ 32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74" h="476">
                    <a:moveTo>
                      <a:pt x="174" y="0"/>
                    </a:moveTo>
                    <a:lnTo>
                      <a:pt x="174" y="0"/>
                    </a:lnTo>
                    <a:lnTo>
                      <a:pt x="160" y="2"/>
                    </a:lnTo>
                    <a:lnTo>
                      <a:pt x="148" y="8"/>
                    </a:lnTo>
                    <a:lnTo>
                      <a:pt x="138" y="16"/>
                    </a:lnTo>
                    <a:lnTo>
                      <a:pt x="130" y="26"/>
                    </a:lnTo>
                    <a:lnTo>
                      <a:pt x="122" y="38"/>
                    </a:lnTo>
                    <a:lnTo>
                      <a:pt x="114" y="48"/>
                    </a:lnTo>
                    <a:lnTo>
                      <a:pt x="102" y="72"/>
                    </a:lnTo>
                    <a:lnTo>
                      <a:pt x="102" y="72"/>
                    </a:lnTo>
                    <a:lnTo>
                      <a:pt x="88" y="96"/>
                    </a:lnTo>
                    <a:lnTo>
                      <a:pt x="74" y="120"/>
                    </a:lnTo>
                    <a:lnTo>
                      <a:pt x="74" y="120"/>
                    </a:lnTo>
                    <a:lnTo>
                      <a:pt x="172" y="174"/>
                    </a:lnTo>
                    <a:lnTo>
                      <a:pt x="172" y="174"/>
                    </a:lnTo>
                    <a:lnTo>
                      <a:pt x="206" y="116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30" y="36"/>
                    </a:lnTo>
                    <a:lnTo>
                      <a:pt x="224" y="26"/>
                    </a:lnTo>
                    <a:lnTo>
                      <a:pt x="216" y="18"/>
                    </a:lnTo>
                    <a:lnTo>
                      <a:pt x="208" y="10"/>
                    </a:lnTo>
                    <a:lnTo>
                      <a:pt x="200" y="4"/>
                    </a:lnTo>
                    <a:lnTo>
                      <a:pt x="188" y="0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  <a:moveTo>
                      <a:pt x="226" y="26"/>
                    </a:moveTo>
                    <a:lnTo>
                      <a:pt x="226" y="26"/>
                    </a:lnTo>
                    <a:lnTo>
                      <a:pt x="240" y="48"/>
                    </a:lnTo>
                    <a:lnTo>
                      <a:pt x="254" y="74"/>
                    </a:lnTo>
                    <a:lnTo>
                      <a:pt x="280" y="124"/>
                    </a:lnTo>
                    <a:lnTo>
                      <a:pt x="280" y="124"/>
                    </a:lnTo>
                    <a:lnTo>
                      <a:pt x="274" y="130"/>
                    </a:lnTo>
                    <a:lnTo>
                      <a:pt x="266" y="134"/>
                    </a:lnTo>
                    <a:lnTo>
                      <a:pt x="258" y="138"/>
                    </a:lnTo>
                    <a:lnTo>
                      <a:pt x="252" y="142"/>
                    </a:lnTo>
                    <a:lnTo>
                      <a:pt x="252" y="142"/>
                    </a:lnTo>
                    <a:lnTo>
                      <a:pt x="308" y="144"/>
                    </a:lnTo>
                    <a:lnTo>
                      <a:pt x="360" y="144"/>
                    </a:lnTo>
                    <a:lnTo>
                      <a:pt x="360" y="144"/>
                    </a:lnTo>
                    <a:lnTo>
                      <a:pt x="416" y="46"/>
                    </a:lnTo>
                    <a:lnTo>
                      <a:pt x="416" y="46"/>
                    </a:lnTo>
                    <a:lnTo>
                      <a:pt x="406" y="52"/>
                    </a:lnTo>
                    <a:lnTo>
                      <a:pt x="398" y="56"/>
                    </a:lnTo>
                    <a:lnTo>
                      <a:pt x="390" y="62"/>
                    </a:lnTo>
                    <a:lnTo>
                      <a:pt x="380" y="66"/>
                    </a:lnTo>
                    <a:lnTo>
                      <a:pt x="380" y="66"/>
                    </a:lnTo>
                    <a:lnTo>
                      <a:pt x="372" y="52"/>
                    </a:lnTo>
                    <a:lnTo>
                      <a:pt x="364" y="38"/>
                    </a:lnTo>
                    <a:lnTo>
                      <a:pt x="358" y="24"/>
                    </a:lnTo>
                    <a:lnTo>
                      <a:pt x="350" y="10"/>
                    </a:lnTo>
                    <a:lnTo>
                      <a:pt x="350" y="10"/>
                    </a:lnTo>
                    <a:lnTo>
                      <a:pt x="344" y="6"/>
                    </a:lnTo>
                    <a:lnTo>
                      <a:pt x="340" y="4"/>
                    </a:lnTo>
                    <a:lnTo>
                      <a:pt x="324" y="2"/>
                    </a:lnTo>
                    <a:lnTo>
                      <a:pt x="290" y="0"/>
                    </a:lnTo>
                    <a:lnTo>
                      <a:pt x="290" y="0"/>
                    </a:lnTo>
                    <a:lnTo>
                      <a:pt x="240" y="0"/>
                    </a:lnTo>
                    <a:lnTo>
                      <a:pt x="200" y="2"/>
                    </a:lnTo>
                    <a:lnTo>
                      <a:pt x="200" y="2"/>
                    </a:lnTo>
                    <a:lnTo>
                      <a:pt x="208" y="6"/>
                    </a:lnTo>
                    <a:lnTo>
                      <a:pt x="216" y="10"/>
                    </a:lnTo>
                    <a:lnTo>
                      <a:pt x="222" y="18"/>
                    </a:lnTo>
                    <a:lnTo>
                      <a:pt x="226" y="26"/>
                    </a:lnTo>
                    <a:lnTo>
                      <a:pt x="226" y="26"/>
                    </a:lnTo>
                    <a:close/>
                    <a:moveTo>
                      <a:pt x="442" y="318"/>
                    </a:moveTo>
                    <a:lnTo>
                      <a:pt x="442" y="318"/>
                    </a:lnTo>
                    <a:lnTo>
                      <a:pt x="460" y="288"/>
                    </a:lnTo>
                    <a:lnTo>
                      <a:pt x="470" y="270"/>
                    </a:lnTo>
                    <a:lnTo>
                      <a:pt x="472" y="262"/>
                    </a:lnTo>
                    <a:lnTo>
                      <a:pt x="474" y="254"/>
                    </a:lnTo>
                    <a:lnTo>
                      <a:pt x="474" y="254"/>
                    </a:lnTo>
                    <a:lnTo>
                      <a:pt x="472" y="244"/>
                    </a:lnTo>
                    <a:lnTo>
                      <a:pt x="470" y="236"/>
                    </a:lnTo>
                    <a:lnTo>
                      <a:pt x="460" y="220"/>
                    </a:lnTo>
                    <a:lnTo>
                      <a:pt x="460" y="220"/>
                    </a:lnTo>
                    <a:lnTo>
                      <a:pt x="438" y="178"/>
                    </a:lnTo>
                    <a:lnTo>
                      <a:pt x="426" y="156"/>
                    </a:lnTo>
                    <a:lnTo>
                      <a:pt x="416" y="138"/>
                    </a:lnTo>
                    <a:lnTo>
                      <a:pt x="416" y="138"/>
                    </a:lnTo>
                    <a:lnTo>
                      <a:pt x="318" y="196"/>
                    </a:lnTo>
                    <a:lnTo>
                      <a:pt x="318" y="196"/>
                    </a:lnTo>
                    <a:lnTo>
                      <a:pt x="340" y="236"/>
                    </a:lnTo>
                    <a:lnTo>
                      <a:pt x="362" y="276"/>
                    </a:lnTo>
                    <a:lnTo>
                      <a:pt x="362" y="276"/>
                    </a:lnTo>
                    <a:lnTo>
                      <a:pt x="376" y="298"/>
                    </a:lnTo>
                    <a:lnTo>
                      <a:pt x="390" y="324"/>
                    </a:lnTo>
                    <a:lnTo>
                      <a:pt x="400" y="350"/>
                    </a:lnTo>
                    <a:lnTo>
                      <a:pt x="404" y="364"/>
                    </a:lnTo>
                    <a:lnTo>
                      <a:pt x="406" y="378"/>
                    </a:lnTo>
                    <a:lnTo>
                      <a:pt x="406" y="378"/>
                    </a:lnTo>
                    <a:lnTo>
                      <a:pt x="422" y="348"/>
                    </a:lnTo>
                    <a:lnTo>
                      <a:pt x="442" y="318"/>
                    </a:lnTo>
                    <a:lnTo>
                      <a:pt x="442" y="318"/>
                    </a:lnTo>
                    <a:close/>
                    <a:moveTo>
                      <a:pt x="34" y="188"/>
                    </a:moveTo>
                    <a:lnTo>
                      <a:pt x="34" y="188"/>
                    </a:lnTo>
                    <a:lnTo>
                      <a:pt x="28" y="196"/>
                    </a:lnTo>
                    <a:lnTo>
                      <a:pt x="24" y="204"/>
                    </a:lnTo>
                    <a:lnTo>
                      <a:pt x="12" y="222"/>
                    </a:lnTo>
                    <a:lnTo>
                      <a:pt x="6" y="230"/>
                    </a:lnTo>
                    <a:lnTo>
                      <a:pt x="2" y="238"/>
                    </a:lnTo>
                    <a:lnTo>
                      <a:pt x="0" y="248"/>
                    </a:lnTo>
                    <a:lnTo>
                      <a:pt x="0" y="258"/>
                    </a:lnTo>
                    <a:lnTo>
                      <a:pt x="0" y="258"/>
                    </a:lnTo>
                    <a:lnTo>
                      <a:pt x="2" y="268"/>
                    </a:lnTo>
                    <a:lnTo>
                      <a:pt x="6" y="278"/>
                    </a:lnTo>
                    <a:lnTo>
                      <a:pt x="18" y="298"/>
                    </a:lnTo>
                    <a:lnTo>
                      <a:pt x="18" y="298"/>
                    </a:lnTo>
                    <a:lnTo>
                      <a:pt x="42" y="342"/>
                    </a:lnTo>
                    <a:lnTo>
                      <a:pt x="66" y="384"/>
                    </a:lnTo>
                    <a:lnTo>
                      <a:pt x="66" y="384"/>
                    </a:lnTo>
                    <a:lnTo>
                      <a:pt x="66" y="376"/>
                    </a:lnTo>
                    <a:lnTo>
                      <a:pt x="66" y="366"/>
                    </a:lnTo>
                    <a:lnTo>
                      <a:pt x="70" y="350"/>
                    </a:lnTo>
                    <a:lnTo>
                      <a:pt x="70" y="350"/>
                    </a:lnTo>
                    <a:lnTo>
                      <a:pt x="86" y="324"/>
                    </a:lnTo>
                    <a:lnTo>
                      <a:pt x="102" y="296"/>
                    </a:lnTo>
                    <a:lnTo>
                      <a:pt x="116" y="270"/>
                    </a:lnTo>
                    <a:lnTo>
                      <a:pt x="132" y="244"/>
                    </a:lnTo>
                    <a:lnTo>
                      <a:pt x="132" y="244"/>
                    </a:lnTo>
                    <a:lnTo>
                      <a:pt x="160" y="260"/>
                    </a:lnTo>
                    <a:lnTo>
                      <a:pt x="160" y="260"/>
                    </a:lnTo>
                    <a:lnTo>
                      <a:pt x="136" y="214"/>
                    </a:lnTo>
                    <a:lnTo>
                      <a:pt x="110" y="164"/>
                    </a:lnTo>
                    <a:lnTo>
                      <a:pt x="110" y="164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8" y="170"/>
                    </a:lnTo>
                    <a:lnTo>
                      <a:pt x="16" y="176"/>
                    </a:lnTo>
                    <a:lnTo>
                      <a:pt x="26" y="180"/>
                    </a:lnTo>
                    <a:lnTo>
                      <a:pt x="34" y="188"/>
                    </a:lnTo>
                    <a:lnTo>
                      <a:pt x="34" y="188"/>
                    </a:lnTo>
                    <a:close/>
                    <a:moveTo>
                      <a:pt x="248" y="378"/>
                    </a:moveTo>
                    <a:lnTo>
                      <a:pt x="248" y="378"/>
                    </a:lnTo>
                    <a:lnTo>
                      <a:pt x="274" y="428"/>
                    </a:lnTo>
                    <a:lnTo>
                      <a:pt x="302" y="476"/>
                    </a:lnTo>
                    <a:lnTo>
                      <a:pt x="302" y="476"/>
                    </a:lnTo>
                    <a:lnTo>
                      <a:pt x="302" y="454"/>
                    </a:lnTo>
                    <a:lnTo>
                      <a:pt x="302" y="432"/>
                    </a:lnTo>
                    <a:lnTo>
                      <a:pt x="302" y="432"/>
                    </a:lnTo>
                    <a:lnTo>
                      <a:pt x="324" y="434"/>
                    </a:lnTo>
                    <a:lnTo>
                      <a:pt x="342" y="432"/>
                    </a:lnTo>
                    <a:lnTo>
                      <a:pt x="358" y="428"/>
                    </a:lnTo>
                    <a:lnTo>
                      <a:pt x="374" y="422"/>
                    </a:lnTo>
                    <a:lnTo>
                      <a:pt x="384" y="414"/>
                    </a:lnTo>
                    <a:lnTo>
                      <a:pt x="394" y="402"/>
                    </a:lnTo>
                    <a:lnTo>
                      <a:pt x="400" y="388"/>
                    </a:lnTo>
                    <a:lnTo>
                      <a:pt x="402" y="372"/>
                    </a:lnTo>
                    <a:lnTo>
                      <a:pt x="402" y="372"/>
                    </a:lnTo>
                    <a:lnTo>
                      <a:pt x="400" y="356"/>
                    </a:lnTo>
                    <a:lnTo>
                      <a:pt x="394" y="342"/>
                    </a:lnTo>
                    <a:lnTo>
                      <a:pt x="382" y="318"/>
                    </a:lnTo>
                    <a:lnTo>
                      <a:pt x="382" y="318"/>
                    </a:lnTo>
                    <a:lnTo>
                      <a:pt x="342" y="318"/>
                    </a:lnTo>
                    <a:lnTo>
                      <a:pt x="322" y="318"/>
                    </a:lnTo>
                    <a:lnTo>
                      <a:pt x="302" y="316"/>
                    </a:lnTo>
                    <a:lnTo>
                      <a:pt x="302" y="316"/>
                    </a:lnTo>
                    <a:lnTo>
                      <a:pt x="302" y="298"/>
                    </a:lnTo>
                    <a:lnTo>
                      <a:pt x="302" y="290"/>
                    </a:lnTo>
                    <a:lnTo>
                      <a:pt x="302" y="282"/>
                    </a:lnTo>
                    <a:lnTo>
                      <a:pt x="302" y="282"/>
                    </a:lnTo>
                    <a:lnTo>
                      <a:pt x="288" y="306"/>
                    </a:lnTo>
                    <a:lnTo>
                      <a:pt x="274" y="330"/>
                    </a:lnTo>
                    <a:lnTo>
                      <a:pt x="248" y="378"/>
                    </a:lnTo>
                    <a:lnTo>
                      <a:pt x="248" y="378"/>
                    </a:lnTo>
                    <a:close/>
                    <a:moveTo>
                      <a:pt x="92" y="320"/>
                    </a:moveTo>
                    <a:lnTo>
                      <a:pt x="92" y="320"/>
                    </a:lnTo>
                    <a:lnTo>
                      <a:pt x="80" y="340"/>
                    </a:lnTo>
                    <a:lnTo>
                      <a:pt x="76" y="350"/>
                    </a:lnTo>
                    <a:lnTo>
                      <a:pt x="72" y="360"/>
                    </a:lnTo>
                    <a:lnTo>
                      <a:pt x="70" y="372"/>
                    </a:lnTo>
                    <a:lnTo>
                      <a:pt x="68" y="382"/>
                    </a:lnTo>
                    <a:lnTo>
                      <a:pt x="70" y="394"/>
                    </a:lnTo>
                    <a:lnTo>
                      <a:pt x="74" y="404"/>
                    </a:lnTo>
                    <a:lnTo>
                      <a:pt x="74" y="404"/>
                    </a:lnTo>
                    <a:lnTo>
                      <a:pt x="80" y="412"/>
                    </a:lnTo>
                    <a:lnTo>
                      <a:pt x="86" y="418"/>
                    </a:lnTo>
                    <a:lnTo>
                      <a:pt x="92" y="422"/>
                    </a:lnTo>
                    <a:lnTo>
                      <a:pt x="100" y="426"/>
                    </a:lnTo>
                    <a:lnTo>
                      <a:pt x="118" y="432"/>
                    </a:lnTo>
                    <a:lnTo>
                      <a:pt x="138" y="434"/>
                    </a:lnTo>
                    <a:lnTo>
                      <a:pt x="158" y="434"/>
                    </a:lnTo>
                    <a:lnTo>
                      <a:pt x="180" y="434"/>
                    </a:lnTo>
                    <a:lnTo>
                      <a:pt x="222" y="432"/>
                    </a:lnTo>
                    <a:lnTo>
                      <a:pt x="222" y="432"/>
                    </a:lnTo>
                    <a:lnTo>
                      <a:pt x="222" y="320"/>
                    </a:lnTo>
                    <a:lnTo>
                      <a:pt x="222" y="320"/>
                    </a:lnTo>
                    <a:lnTo>
                      <a:pt x="92" y="320"/>
                    </a:lnTo>
                    <a:lnTo>
                      <a:pt x="92" y="3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+mn-lt"/>
                </a:endParaRPr>
              </a:p>
            </p:txBody>
          </p:sp>
          <p:sp>
            <p:nvSpPr>
              <p:cNvPr id="14" name="网chenying0907出品 51"/>
              <p:cNvSpPr>
                <a:spLocks/>
              </p:cNvSpPr>
              <p:nvPr/>
            </p:nvSpPr>
            <p:spPr bwMode="auto">
              <a:xfrm>
                <a:off x="4238625" y="192088"/>
                <a:ext cx="263525" cy="276225"/>
              </a:xfrm>
              <a:custGeom>
                <a:avLst/>
                <a:gdLst>
                  <a:gd name="T0" fmla="*/ 166 w 166"/>
                  <a:gd name="T1" fmla="*/ 58 h 174"/>
                  <a:gd name="T2" fmla="*/ 166 w 166"/>
                  <a:gd name="T3" fmla="*/ 58 h 174"/>
                  <a:gd name="T4" fmla="*/ 132 w 166"/>
                  <a:gd name="T5" fmla="*/ 116 h 174"/>
                  <a:gd name="T6" fmla="*/ 98 w 166"/>
                  <a:gd name="T7" fmla="*/ 174 h 174"/>
                  <a:gd name="T8" fmla="*/ 98 w 166"/>
                  <a:gd name="T9" fmla="*/ 174 h 174"/>
                  <a:gd name="T10" fmla="*/ 0 w 166"/>
                  <a:gd name="T11" fmla="*/ 120 h 174"/>
                  <a:gd name="T12" fmla="*/ 0 w 166"/>
                  <a:gd name="T13" fmla="*/ 120 h 174"/>
                  <a:gd name="T14" fmla="*/ 14 w 166"/>
                  <a:gd name="T15" fmla="*/ 96 h 174"/>
                  <a:gd name="T16" fmla="*/ 28 w 166"/>
                  <a:gd name="T17" fmla="*/ 72 h 174"/>
                  <a:gd name="T18" fmla="*/ 28 w 166"/>
                  <a:gd name="T19" fmla="*/ 72 h 174"/>
                  <a:gd name="T20" fmla="*/ 40 w 166"/>
                  <a:gd name="T21" fmla="*/ 48 h 174"/>
                  <a:gd name="T22" fmla="*/ 48 w 166"/>
                  <a:gd name="T23" fmla="*/ 38 h 174"/>
                  <a:gd name="T24" fmla="*/ 56 w 166"/>
                  <a:gd name="T25" fmla="*/ 26 h 174"/>
                  <a:gd name="T26" fmla="*/ 64 w 166"/>
                  <a:gd name="T27" fmla="*/ 16 h 174"/>
                  <a:gd name="T28" fmla="*/ 74 w 166"/>
                  <a:gd name="T29" fmla="*/ 8 h 174"/>
                  <a:gd name="T30" fmla="*/ 86 w 166"/>
                  <a:gd name="T31" fmla="*/ 2 h 174"/>
                  <a:gd name="T32" fmla="*/ 100 w 166"/>
                  <a:gd name="T33" fmla="*/ 0 h 174"/>
                  <a:gd name="T34" fmla="*/ 100 w 166"/>
                  <a:gd name="T35" fmla="*/ 0 h 174"/>
                  <a:gd name="T36" fmla="*/ 114 w 166"/>
                  <a:gd name="T37" fmla="*/ 0 h 174"/>
                  <a:gd name="T38" fmla="*/ 126 w 166"/>
                  <a:gd name="T39" fmla="*/ 4 h 174"/>
                  <a:gd name="T40" fmla="*/ 134 w 166"/>
                  <a:gd name="T41" fmla="*/ 10 h 174"/>
                  <a:gd name="T42" fmla="*/ 142 w 166"/>
                  <a:gd name="T43" fmla="*/ 18 h 174"/>
                  <a:gd name="T44" fmla="*/ 150 w 166"/>
                  <a:gd name="T45" fmla="*/ 26 h 174"/>
                  <a:gd name="T46" fmla="*/ 156 w 166"/>
                  <a:gd name="T47" fmla="*/ 36 h 174"/>
                  <a:gd name="T48" fmla="*/ 166 w 166"/>
                  <a:gd name="T49" fmla="*/ 58 h 174"/>
                  <a:gd name="T50" fmla="*/ 166 w 166"/>
                  <a:gd name="T51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6" h="174">
                    <a:moveTo>
                      <a:pt x="166" y="58"/>
                    </a:moveTo>
                    <a:lnTo>
                      <a:pt x="166" y="58"/>
                    </a:lnTo>
                    <a:lnTo>
                      <a:pt x="132" y="116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4" y="96"/>
                    </a:lnTo>
                    <a:lnTo>
                      <a:pt x="28" y="72"/>
                    </a:lnTo>
                    <a:lnTo>
                      <a:pt x="28" y="72"/>
                    </a:lnTo>
                    <a:lnTo>
                      <a:pt x="40" y="48"/>
                    </a:lnTo>
                    <a:lnTo>
                      <a:pt x="48" y="38"/>
                    </a:lnTo>
                    <a:lnTo>
                      <a:pt x="56" y="26"/>
                    </a:lnTo>
                    <a:lnTo>
                      <a:pt x="64" y="16"/>
                    </a:lnTo>
                    <a:lnTo>
                      <a:pt x="74" y="8"/>
                    </a:lnTo>
                    <a:lnTo>
                      <a:pt x="86" y="2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14" y="0"/>
                    </a:lnTo>
                    <a:lnTo>
                      <a:pt x="126" y="4"/>
                    </a:lnTo>
                    <a:lnTo>
                      <a:pt x="134" y="10"/>
                    </a:lnTo>
                    <a:lnTo>
                      <a:pt x="142" y="18"/>
                    </a:lnTo>
                    <a:lnTo>
                      <a:pt x="150" y="26"/>
                    </a:lnTo>
                    <a:lnTo>
                      <a:pt x="156" y="36"/>
                    </a:lnTo>
                    <a:lnTo>
                      <a:pt x="166" y="58"/>
                    </a:lnTo>
                    <a:lnTo>
                      <a:pt x="16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+mn-lt"/>
                </a:endParaRPr>
              </a:p>
            </p:txBody>
          </p:sp>
          <p:sp>
            <p:nvSpPr>
              <p:cNvPr id="15" name="网chenying0907出品 52"/>
              <p:cNvSpPr>
                <a:spLocks/>
              </p:cNvSpPr>
              <p:nvPr/>
            </p:nvSpPr>
            <p:spPr bwMode="auto">
              <a:xfrm>
                <a:off x="4438650" y="192088"/>
                <a:ext cx="342900" cy="228600"/>
              </a:xfrm>
              <a:custGeom>
                <a:avLst/>
                <a:gdLst>
                  <a:gd name="T0" fmla="*/ 0 w 216"/>
                  <a:gd name="T1" fmla="*/ 2 h 144"/>
                  <a:gd name="T2" fmla="*/ 0 w 216"/>
                  <a:gd name="T3" fmla="*/ 2 h 144"/>
                  <a:gd name="T4" fmla="*/ 40 w 216"/>
                  <a:gd name="T5" fmla="*/ 0 h 144"/>
                  <a:gd name="T6" fmla="*/ 90 w 216"/>
                  <a:gd name="T7" fmla="*/ 0 h 144"/>
                  <a:gd name="T8" fmla="*/ 90 w 216"/>
                  <a:gd name="T9" fmla="*/ 0 h 144"/>
                  <a:gd name="T10" fmla="*/ 124 w 216"/>
                  <a:gd name="T11" fmla="*/ 2 h 144"/>
                  <a:gd name="T12" fmla="*/ 140 w 216"/>
                  <a:gd name="T13" fmla="*/ 4 h 144"/>
                  <a:gd name="T14" fmla="*/ 144 w 216"/>
                  <a:gd name="T15" fmla="*/ 6 h 144"/>
                  <a:gd name="T16" fmla="*/ 150 w 216"/>
                  <a:gd name="T17" fmla="*/ 10 h 144"/>
                  <a:gd name="T18" fmla="*/ 150 w 216"/>
                  <a:gd name="T19" fmla="*/ 10 h 144"/>
                  <a:gd name="T20" fmla="*/ 158 w 216"/>
                  <a:gd name="T21" fmla="*/ 24 h 144"/>
                  <a:gd name="T22" fmla="*/ 164 w 216"/>
                  <a:gd name="T23" fmla="*/ 38 h 144"/>
                  <a:gd name="T24" fmla="*/ 172 w 216"/>
                  <a:gd name="T25" fmla="*/ 52 h 144"/>
                  <a:gd name="T26" fmla="*/ 180 w 216"/>
                  <a:gd name="T27" fmla="*/ 66 h 144"/>
                  <a:gd name="T28" fmla="*/ 180 w 216"/>
                  <a:gd name="T29" fmla="*/ 66 h 144"/>
                  <a:gd name="T30" fmla="*/ 190 w 216"/>
                  <a:gd name="T31" fmla="*/ 62 h 144"/>
                  <a:gd name="T32" fmla="*/ 198 w 216"/>
                  <a:gd name="T33" fmla="*/ 56 h 144"/>
                  <a:gd name="T34" fmla="*/ 206 w 216"/>
                  <a:gd name="T35" fmla="*/ 52 h 144"/>
                  <a:gd name="T36" fmla="*/ 216 w 216"/>
                  <a:gd name="T37" fmla="*/ 46 h 144"/>
                  <a:gd name="T38" fmla="*/ 216 w 216"/>
                  <a:gd name="T39" fmla="*/ 46 h 144"/>
                  <a:gd name="T40" fmla="*/ 160 w 216"/>
                  <a:gd name="T41" fmla="*/ 144 h 144"/>
                  <a:gd name="T42" fmla="*/ 160 w 216"/>
                  <a:gd name="T43" fmla="*/ 144 h 144"/>
                  <a:gd name="T44" fmla="*/ 108 w 216"/>
                  <a:gd name="T45" fmla="*/ 144 h 144"/>
                  <a:gd name="T46" fmla="*/ 52 w 216"/>
                  <a:gd name="T47" fmla="*/ 142 h 144"/>
                  <a:gd name="T48" fmla="*/ 52 w 216"/>
                  <a:gd name="T49" fmla="*/ 142 h 144"/>
                  <a:gd name="T50" fmla="*/ 58 w 216"/>
                  <a:gd name="T51" fmla="*/ 138 h 144"/>
                  <a:gd name="T52" fmla="*/ 66 w 216"/>
                  <a:gd name="T53" fmla="*/ 134 h 144"/>
                  <a:gd name="T54" fmla="*/ 74 w 216"/>
                  <a:gd name="T55" fmla="*/ 130 h 144"/>
                  <a:gd name="T56" fmla="*/ 80 w 216"/>
                  <a:gd name="T57" fmla="*/ 124 h 144"/>
                  <a:gd name="T58" fmla="*/ 80 w 216"/>
                  <a:gd name="T59" fmla="*/ 124 h 144"/>
                  <a:gd name="T60" fmla="*/ 54 w 216"/>
                  <a:gd name="T61" fmla="*/ 74 h 144"/>
                  <a:gd name="T62" fmla="*/ 40 w 216"/>
                  <a:gd name="T63" fmla="*/ 48 h 144"/>
                  <a:gd name="T64" fmla="*/ 26 w 216"/>
                  <a:gd name="T65" fmla="*/ 26 h 144"/>
                  <a:gd name="T66" fmla="*/ 26 w 216"/>
                  <a:gd name="T67" fmla="*/ 26 h 144"/>
                  <a:gd name="T68" fmla="*/ 22 w 216"/>
                  <a:gd name="T69" fmla="*/ 18 h 144"/>
                  <a:gd name="T70" fmla="*/ 16 w 216"/>
                  <a:gd name="T71" fmla="*/ 10 h 144"/>
                  <a:gd name="T72" fmla="*/ 8 w 216"/>
                  <a:gd name="T73" fmla="*/ 6 h 144"/>
                  <a:gd name="T74" fmla="*/ 0 w 216"/>
                  <a:gd name="T75" fmla="*/ 2 h 144"/>
                  <a:gd name="T76" fmla="*/ 0 w 216"/>
                  <a:gd name="T77" fmla="*/ 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" h="144">
                    <a:moveTo>
                      <a:pt x="0" y="2"/>
                    </a:moveTo>
                    <a:lnTo>
                      <a:pt x="0" y="2"/>
                    </a:lnTo>
                    <a:lnTo>
                      <a:pt x="4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124" y="2"/>
                    </a:lnTo>
                    <a:lnTo>
                      <a:pt x="140" y="4"/>
                    </a:lnTo>
                    <a:lnTo>
                      <a:pt x="144" y="6"/>
                    </a:lnTo>
                    <a:lnTo>
                      <a:pt x="150" y="10"/>
                    </a:lnTo>
                    <a:lnTo>
                      <a:pt x="150" y="10"/>
                    </a:lnTo>
                    <a:lnTo>
                      <a:pt x="158" y="24"/>
                    </a:lnTo>
                    <a:lnTo>
                      <a:pt x="164" y="38"/>
                    </a:lnTo>
                    <a:lnTo>
                      <a:pt x="172" y="52"/>
                    </a:lnTo>
                    <a:lnTo>
                      <a:pt x="180" y="66"/>
                    </a:lnTo>
                    <a:lnTo>
                      <a:pt x="180" y="66"/>
                    </a:lnTo>
                    <a:lnTo>
                      <a:pt x="190" y="62"/>
                    </a:lnTo>
                    <a:lnTo>
                      <a:pt x="198" y="56"/>
                    </a:lnTo>
                    <a:lnTo>
                      <a:pt x="206" y="52"/>
                    </a:lnTo>
                    <a:lnTo>
                      <a:pt x="216" y="46"/>
                    </a:lnTo>
                    <a:lnTo>
                      <a:pt x="216" y="46"/>
                    </a:lnTo>
                    <a:lnTo>
                      <a:pt x="160" y="144"/>
                    </a:lnTo>
                    <a:lnTo>
                      <a:pt x="160" y="144"/>
                    </a:lnTo>
                    <a:lnTo>
                      <a:pt x="108" y="144"/>
                    </a:lnTo>
                    <a:lnTo>
                      <a:pt x="52" y="142"/>
                    </a:lnTo>
                    <a:lnTo>
                      <a:pt x="52" y="142"/>
                    </a:lnTo>
                    <a:lnTo>
                      <a:pt x="58" y="138"/>
                    </a:lnTo>
                    <a:lnTo>
                      <a:pt x="66" y="134"/>
                    </a:lnTo>
                    <a:lnTo>
                      <a:pt x="74" y="130"/>
                    </a:lnTo>
                    <a:lnTo>
                      <a:pt x="80" y="124"/>
                    </a:lnTo>
                    <a:lnTo>
                      <a:pt x="80" y="124"/>
                    </a:lnTo>
                    <a:lnTo>
                      <a:pt x="54" y="74"/>
                    </a:lnTo>
                    <a:lnTo>
                      <a:pt x="40" y="48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2" y="18"/>
                    </a:lnTo>
                    <a:lnTo>
                      <a:pt x="16" y="10"/>
                    </a:lnTo>
                    <a:lnTo>
                      <a:pt x="8" y="6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+mn-lt"/>
                </a:endParaRPr>
              </a:p>
            </p:txBody>
          </p:sp>
          <p:sp>
            <p:nvSpPr>
              <p:cNvPr id="16" name="网chenying0907出品 53"/>
              <p:cNvSpPr>
                <a:spLocks/>
              </p:cNvSpPr>
              <p:nvPr/>
            </p:nvSpPr>
            <p:spPr bwMode="auto">
              <a:xfrm>
                <a:off x="4625975" y="411163"/>
                <a:ext cx="247650" cy="381000"/>
              </a:xfrm>
              <a:custGeom>
                <a:avLst/>
                <a:gdLst>
                  <a:gd name="T0" fmla="*/ 88 w 156"/>
                  <a:gd name="T1" fmla="*/ 240 h 240"/>
                  <a:gd name="T2" fmla="*/ 88 w 156"/>
                  <a:gd name="T3" fmla="*/ 240 h 240"/>
                  <a:gd name="T4" fmla="*/ 86 w 156"/>
                  <a:gd name="T5" fmla="*/ 226 h 240"/>
                  <a:gd name="T6" fmla="*/ 82 w 156"/>
                  <a:gd name="T7" fmla="*/ 212 h 240"/>
                  <a:gd name="T8" fmla="*/ 72 w 156"/>
                  <a:gd name="T9" fmla="*/ 186 h 240"/>
                  <a:gd name="T10" fmla="*/ 58 w 156"/>
                  <a:gd name="T11" fmla="*/ 160 h 240"/>
                  <a:gd name="T12" fmla="*/ 44 w 156"/>
                  <a:gd name="T13" fmla="*/ 138 h 240"/>
                  <a:gd name="T14" fmla="*/ 44 w 156"/>
                  <a:gd name="T15" fmla="*/ 138 h 240"/>
                  <a:gd name="T16" fmla="*/ 22 w 156"/>
                  <a:gd name="T17" fmla="*/ 98 h 240"/>
                  <a:gd name="T18" fmla="*/ 0 w 156"/>
                  <a:gd name="T19" fmla="*/ 58 h 240"/>
                  <a:gd name="T20" fmla="*/ 0 w 156"/>
                  <a:gd name="T21" fmla="*/ 58 h 240"/>
                  <a:gd name="T22" fmla="*/ 98 w 156"/>
                  <a:gd name="T23" fmla="*/ 0 h 240"/>
                  <a:gd name="T24" fmla="*/ 98 w 156"/>
                  <a:gd name="T25" fmla="*/ 0 h 240"/>
                  <a:gd name="T26" fmla="*/ 108 w 156"/>
                  <a:gd name="T27" fmla="*/ 18 h 240"/>
                  <a:gd name="T28" fmla="*/ 120 w 156"/>
                  <a:gd name="T29" fmla="*/ 40 h 240"/>
                  <a:gd name="T30" fmla="*/ 142 w 156"/>
                  <a:gd name="T31" fmla="*/ 82 h 240"/>
                  <a:gd name="T32" fmla="*/ 142 w 156"/>
                  <a:gd name="T33" fmla="*/ 82 h 240"/>
                  <a:gd name="T34" fmla="*/ 152 w 156"/>
                  <a:gd name="T35" fmla="*/ 98 h 240"/>
                  <a:gd name="T36" fmla="*/ 154 w 156"/>
                  <a:gd name="T37" fmla="*/ 106 h 240"/>
                  <a:gd name="T38" fmla="*/ 156 w 156"/>
                  <a:gd name="T39" fmla="*/ 116 h 240"/>
                  <a:gd name="T40" fmla="*/ 156 w 156"/>
                  <a:gd name="T41" fmla="*/ 116 h 240"/>
                  <a:gd name="T42" fmla="*/ 154 w 156"/>
                  <a:gd name="T43" fmla="*/ 124 h 240"/>
                  <a:gd name="T44" fmla="*/ 152 w 156"/>
                  <a:gd name="T45" fmla="*/ 132 h 240"/>
                  <a:gd name="T46" fmla="*/ 142 w 156"/>
                  <a:gd name="T47" fmla="*/ 150 h 240"/>
                  <a:gd name="T48" fmla="*/ 124 w 156"/>
                  <a:gd name="T49" fmla="*/ 180 h 240"/>
                  <a:gd name="T50" fmla="*/ 124 w 156"/>
                  <a:gd name="T51" fmla="*/ 180 h 240"/>
                  <a:gd name="T52" fmla="*/ 104 w 156"/>
                  <a:gd name="T53" fmla="*/ 210 h 240"/>
                  <a:gd name="T54" fmla="*/ 88 w 156"/>
                  <a:gd name="T55" fmla="*/ 240 h 240"/>
                  <a:gd name="T56" fmla="*/ 88 w 156"/>
                  <a:gd name="T57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6" h="240">
                    <a:moveTo>
                      <a:pt x="88" y="240"/>
                    </a:moveTo>
                    <a:lnTo>
                      <a:pt x="88" y="240"/>
                    </a:lnTo>
                    <a:lnTo>
                      <a:pt x="86" y="226"/>
                    </a:lnTo>
                    <a:lnTo>
                      <a:pt x="82" y="212"/>
                    </a:lnTo>
                    <a:lnTo>
                      <a:pt x="72" y="186"/>
                    </a:lnTo>
                    <a:lnTo>
                      <a:pt x="58" y="160"/>
                    </a:lnTo>
                    <a:lnTo>
                      <a:pt x="44" y="138"/>
                    </a:lnTo>
                    <a:lnTo>
                      <a:pt x="44" y="138"/>
                    </a:lnTo>
                    <a:lnTo>
                      <a:pt x="22" y="9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108" y="18"/>
                    </a:lnTo>
                    <a:lnTo>
                      <a:pt x="120" y="40"/>
                    </a:lnTo>
                    <a:lnTo>
                      <a:pt x="142" y="82"/>
                    </a:lnTo>
                    <a:lnTo>
                      <a:pt x="142" y="82"/>
                    </a:lnTo>
                    <a:lnTo>
                      <a:pt x="152" y="98"/>
                    </a:lnTo>
                    <a:lnTo>
                      <a:pt x="154" y="106"/>
                    </a:lnTo>
                    <a:lnTo>
                      <a:pt x="156" y="116"/>
                    </a:lnTo>
                    <a:lnTo>
                      <a:pt x="156" y="116"/>
                    </a:lnTo>
                    <a:lnTo>
                      <a:pt x="154" y="124"/>
                    </a:lnTo>
                    <a:lnTo>
                      <a:pt x="152" y="132"/>
                    </a:lnTo>
                    <a:lnTo>
                      <a:pt x="142" y="150"/>
                    </a:lnTo>
                    <a:lnTo>
                      <a:pt x="124" y="180"/>
                    </a:lnTo>
                    <a:lnTo>
                      <a:pt x="124" y="180"/>
                    </a:lnTo>
                    <a:lnTo>
                      <a:pt x="104" y="210"/>
                    </a:lnTo>
                    <a:lnTo>
                      <a:pt x="88" y="240"/>
                    </a:lnTo>
                    <a:lnTo>
                      <a:pt x="88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+mn-lt"/>
                </a:endParaRPr>
              </a:p>
            </p:txBody>
          </p:sp>
          <p:sp>
            <p:nvSpPr>
              <p:cNvPr id="17" name="网chenying0907出品 54"/>
              <p:cNvSpPr>
                <a:spLocks/>
              </p:cNvSpPr>
              <p:nvPr/>
            </p:nvSpPr>
            <p:spPr bwMode="auto">
              <a:xfrm>
                <a:off x="4121150" y="452438"/>
                <a:ext cx="254000" cy="349250"/>
              </a:xfrm>
              <a:custGeom>
                <a:avLst/>
                <a:gdLst>
                  <a:gd name="T0" fmla="*/ 0 w 160"/>
                  <a:gd name="T1" fmla="*/ 0 h 220"/>
                  <a:gd name="T2" fmla="*/ 0 w 160"/>
                  <a:gd name="T3" fmla="*/ 0 h 220"/>
                  <a:gd name="T4" fmla="*/ 110 w 160"/>
                  <a:gd name="T5" fmla="*/ 0 h 220"/>
                  <a:gd name="T6" fmla="*/ 110 w 160"/>
                  <a:gd name="T7" fmla="*/ 0 h 220"/>
                  <a:gd name="T8" fmla="*/ 136 w 160"/>
                  <a:gd name="T9" fmla="*/ 50 h 220"/>
                  <a:gd name="T10" fmla="*/ 160 w 160"/>
                  <a:gd name="T11" fmla="*/ 96 h 220"/>
                  <a:gd name="T12" fmla="*/ 160 w 160"/>
                  <a:gd name="T13" fmla="*/ 96 h 220"/>
                  <a:gd name="T14" fmla="*/ 132 w 160"/>
                  <a:gd name="T15" fmla="*/ 80 h 220"/>
                  <a:gd name="T16" fmla="*/ 132 w 160"/>
                  <a:gd name="T17" fmla="*/ 80 h 220"/>
                  <a:gd name="T18" fmla="*/ 116 w 160"/>
                  <a:gd name="T19" fmla="*/ 106 h 220"/>
                  <a:gd name="T20" fmla="*/ 102 w 160"/>
                  <a:gd name="T21" fmla="*/ 132 h 220"/>
                  <a:gd name="T22" fmla="*/ 86 w 160"/>
                  <a:gd name="T23" fmla="*/ 160 h 220"/>
                  <a:gd name="T24" fmla="*/ 70 w 160"/>
                  <a:gd name="T25" fmla="*/ 186 h 220"/>
                  <a:gd name="T26" fmla="*/ 70 w 160"/>
                  <a:gd name="T27" fmla="*/ 186 h 220"/>
                  <a:gd name="T28" fmla="*/ 66 w 160"/>
                  <a:gd name="T29" fmla="*/ 202 h 220"/>
                  <a:gd name="T30" fmla="*/ 66 w 160"/>
                  <a:gd name="T31" fmla="*/ 212 h 220"/>
                  <a:gd name="T32" fmla="*/ 66 w 160"/>
                  <a:gd name="T33" fmla="*/ 220 h 220"/>
                  <a:gd name="T34" fmla="*/ 66 w 160"/>
                  <a:gd name="T35" fmla="*/ 220 h 220"/>
                  <a:gd name="T36" fmla="*/ 42 w 160"/>
                  <a:gd name="T37" fmla="*/ 178 h 220"/>
                  <a:gd name="T38" fmla="*/ 18 w 160"/>
                  <a:gd name="T39" fmla="*/ 134 h 220"/>
                  <a:gd name="T40" fmla="*/ 18 w 160"/>
                  <a:gd name="T41" fmla="*/ 134 h 220"/>
                  <a:gd name="T42" fmla="*/ 6 w 160"/>
                  <a:gd name="T43" fmla="*/ 114 h 220"/>
                  <a:gd name="T44" fmla="*/ 2 w 160"/>
                  <a:gd name="T45" fmla="*/ 104 h 220"/>
                  <a:gd name="T46" fmla="*/ 0 w 160"/>
                  <a:gd name="T47" fmla="*/ 94 h 220"/>
                  <a:gd name="T48" fmla="*/ 0 w 160"/>
                  <a:gd name="T49" fmla="*/ 94 h 220"/>
                  <a:gd name="T50" fmla="*/ 0 w 160"/>
                  <a:gd name="T51" fmla="*/ 84 h 220"/>
                  <a:gd name="T52" fmla="*/ 2 w 160"/>
                  <a:gd name="T53" fmla="*/ 74 h 220"/>
                  <a:gd name="T54" fmla="*/ 6 w 160"/>
                  <a:gd name="T55" fmla="*/ 66 h 220"/>
                  <a:gd name="T56" fmla="*/ 12 w 160"/>
                  <a:gd name="T57" fmla="*/ 58 h 220"/>
                  <a:gd name="T58" fmla="*/ 24 w 160"/>
                  <a:gd name="T59" fmla="*/ 40 h 220"/>
                  <a:gd name="T60" fmla="*/ 28 w 160"/>
                  <a:gd name="T61" fmla="*/ 32 h 220"/>
                  <a:gd name="T62" fmla="*/ 34 w 160"/>
                  <a:gd name="T63" fmla="*/ 24 h 220"/>
                  <a:gd name="T64" fmla="*/ 34 w 160"/>
                  <a:gd name="T65" fmla="*/ 24 h 220"/>
                  <a:gd name="T66" fmla="*/ 26 w 160"/>
                  <a:gd name="T67" fmla="*/ 16 h 220"/>
                  <a:gd name="T68" fmla="*/ 16 w 160"/>
                  <a:gd name="T69" fmla="*/ 12 h 220"/>
                  <a:gd name="T70" fmla="*/ 8 w 160"/>
                  <a:gd name="T71" fmla="*/ 6 h 220"/>
                  <a:gd name="T72" fmla="*/ 0 w 160"/>
                  <a:gd name="T73" fmla="*/ 0 h 220"/>
                  <a:gd name="T74" fmla="*/ 0 w 160"/>
                  <a:gd name="T75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220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36" y="50"/>
                    </a:lnTo>
                    <a:lnTo>
                      <a:pt x="160" y="96"/>
                    </a:lnTo>
                    <a:lnTo>
                      <a:pt x="160" y="96"/>
                    </a:lnTo>
                    <a:lnTo>
                      <a:pt x="132" y="80"/>
                    </a:lnTo>
                    <a:lnTo>
                      <a:pt x="132" y="80"/>
                    </a:lnTo>
                    <a:lnTo>
                      <a:pt x="116" y="106"/>
                    </a:lnTo>
                    <a:lnTo>
                      <a:pt x="102" y="132"/>
                    </a:lnTo>
                    <a:lnTo>
                      <a:pt x="86" y="160"/>
                    </a:lnTo>
                    <a:lnTo>
                      <a:pt x="70" y="186"/>
                    </a:lnTo>
                    <a:lnTo>
                      <a:pt x="70" y="186"/>
                    </a:lnTo>
                    <a:lnTo>
                      <a:pt x="66" y="202"/>
                    </a:lnTo>
                    <a:lnTo>
                      <a:pt x="66" y="212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42" y="178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6" y="114"/>
                    </a:lnTo>
                    <a:lnTo>
                      <a:pt x="2" y="10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84"/>
                    </a:lnTo>
                    <a:lnTo>
                      <a:pt x="2" y="74"/>
                    </a:lnTo>
                    <a:lnTo>
                      <a:pt x="6" y="66"/>
                    </a:lnTo>
                    <a:lnTo>
                      <a:pt x="12" y="58"/>
                    </a:lnTo>
                    <a:lnTo>
                      <a:pt x="24" y="40"/>
                    </a:lnTo>
                    <a:lnTo>
                      <a:pt x="28" y="32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26" y="16"/>
                    </a:lnTo>
                    <a:lnTo>
                      <a:pt x="16" y="12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+mn-lt"/>
                </a:endParaRPr>
              </a:p>
            </p:txBody>
          </p:sp>
          <p:sp>
            <p:nvSpPr>
              <p:cNvPr id="18" name="网chenying0907出品 55"/>
              <p:cNvSpPr>
                <a:spLocks/>
              </p:cNvSpPr>
              <p:nvPr/>
            </p:nvSpPr>
            <p:spPr bwMode="auto">
              <a:xfrm>
                <a:off x="4514850" y="639763"/>
                <a:ext cx="244475" cy="307975"/>
              </a:xfrm>
              <a:custGeom>
                <a:avLst/>
                <a:gdLst>
                  <a:gd name="T0" fmla="*/ 54 w 154"/>
                  <a:gd name="T1" fmla="*/ 0 h 194"/>
                  <a:gd name="T2" fmla="*/ 54 w 154"/>
                  <a:gd name="T3" fmla="*/ 0 h 194"/>
                  <a:gd name="T4" fmla="*/ 54 w 154"/>
                  <a:gd name="T5" fmla="*/ 8 h 194"/>
                  <a:gd name="T6" fmla="*/ 54 w 154"/>
                  <a:gd name="T7" fmla="*/ 16 h 194"/>
                  <a:gd name="T8" fmla="*/ 54 w 154"/>
                  <a:gd name="T9" fmla="*/ 34 h 194"/>
                  <a:gd name="T10" fmla="*/ 54 w 154"/>
                  <a:gd name="T11" fmla="*/ 34 h 194"/>
                  <a:gd name="T12" fmla="*/ 74 w 154"/>
                  <a:gd name="T13" fmla="*/ 36 h 194"/>
                  <a:gd name="T14" fmla="*/ 94 w 154"/>
                  <a:gd name="T15" fmla="*/ 36 h 194"/>
                  <a:gd name="T16" fmla="*/ 134 w 154"/>
                  <a:gd name="T17" fmla="*/ 36 h 194"/>
                  <a:gd name="T18" fmla="*/ 134 w 154"/>
                  <a:gd name="T19" fmla="*/ 36 h 194"/>
                  <a:gd name="T20" fmla="*/ 146 w 154"/>
                  <a:gd name="T21" fmla="*/ 60 h 194"/>
                  <a:gd name="T22" fmla="*/ 152 w 154"/>
                  <a:gd name="T23" fmla="*/ 74 h 194"/>
                  <a:gd name="T24" fmla="*/ 154 w 154"/>
                  <a:gd name="T25" fmla="*/ 90 h 194"/>
                  <a:gd name="T26" fmla="*/ 154 w 154"/>
                  <a:gd name="T27" fmla="*/ 90 h 194"/>
                  <a:gd name="T28" fmla="*/ 152 w 154"/>
                  <a:gd name="T29" fmla="*/ 106 h 194"/>
                  <a:gd name="T30" fmla="*/ 146 w 154"/>
                  <a:gd name="T31" fmla="*/ 120 h 194"/>
                  <a:gd name="T32" fmla="*/ 136 w 154"/>
                  <a:gd name="T33" fmla="*/ 132 h 194"/>
                  <a:gd name="T34" fmla="*/ 126 w 154"/>
                  <a:gd name="T35" fmla="*/ 140 h 194"/>
                  <a:gd name="T36" fmla="*/ 110 w 154"/>
                  <a:gd name="T37" fmla="*/ 146 h 194"/>
                  <a:gd name="T38" fmla="*/ 94 w 154"/>
                  <a:gd name="T39" fmla="*/ 150 h 194"/>
                  <a:gd name="T40" fmla="*/ 76 w 154"/>
                  <a:gd name="T41" fmla="*/ 152 h 194"/>
                  <a:gd name="T42" fmla="*/ 54 w 154"/>
                  <a:gd name="T43" fmla="*/ 150 h 194"/>
                  <a:gd name="T44" fmla="*/ 54 w 154"/>
                  <a:gd name="T45" fmla="*/ 150 h 194"/>
                  <a:gd name="T46" fmla="*/ 54 w 154"/>
                  <a:gd name="T47" fmla="*/ 172 h 194"/>
                  <a:gd name="T48" fmla="*/ 54 w 154"/>
                  <a:gd name="T49" fmla="*/ 194 h 194"/>
                  <a:gd name="T50" fmla="*/ 54 w 154"/>
                  <a:gd name="T51" fmla="*/ 194 h 194"/>
                  <a:gd name="T52" fmla="*/ 26 w 154"/>
                  <a:gd name="T53" fmla="*/ 146 h 194"/>
                  <a:gd name="T54" fmla="*/ 0 w 154"/>
                  <a:gd name="T55" fmla="*/ 96 h 194"/>
                  <a:gd name="T56" fmla="*/ 0 w 154"/>
                  <a:gd name="T57" fmla="*/ 96 h 194"/>
                  <a:gd name="T58" fmla="*/ 26 w 154"/>
                  <a:gd name="T59" fmla="*/ 48 h 194"/>
                  <a:gd name="T60" fmla="*/ 40 w 154"/>
                  <a:gd name="T61" fmla="*/ 24 h 194"/>
                  <a:gd name="T62" fmla="*/ 54 w 154"/>
                  <a:gd name="T63" fmla="*/ 0 h 194"/>
                  <a:gd name="T64" fmla="*/ 54 w 154"/>
                  <a:gd name="T65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4" h="194">
                    <a:moveTo>
                      <a:pt x="54" y="0"/>
                    </a:moveTo>
                    <a:lnTo>
                      <a:pt x="54" y="0"/>
                    </a:lnTo>
                    <a:lnTo>
                      <a:pt x="54" y="8"/>
                    </a:lnTo>
                    <a:lnTo>
                      <a:pt x="54" y="16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74" y="36"/>
                    </a:lnTo>
                    <a:lnTo>
                      <a:pt x="94" y="36"/>
                    </a:lnTo>
                    <a:lnTo>
                      <a:pt x="134" y="36"/>
                    </a:lnTo>
                    <a:lnTo>
                      <a:pt x="134" y="36"/>
                    </a:lnTo>
                    <a:lnTo>
                      <a:pt x="146" y="60"/>
                    </a:lnTo>
                    <a:lnTo>
                      <a:pt x="152" y="74"/>
                    </a:lnTo>
                    <a:lnTo>
                      <a:pt x="154" y="90"/>
                    </a:lnTo>
                    <a:lnTo>
                      <a:pt x="154" y="90"/>
                    </a:lnTo>
                    <a:lnTo>
                      <a:pt x="152" y="106"/>
                    </a:lnTo>
                    <a:lnTo>
                      <a:pt x="146" y="120"/>
                    </a:lnTo>
                    <a:lnTo>
                      <a:pt x="136" y="132"/>
                    </a:lnTo>
                    <a:lnTo>
                      <a:pt x="126" y="140"/>
                    </a:lnTo>
                    <a:lnTo>
                      <a:pt x="110" y="146"/>
                    </a:lnTo>
                    <a:lnTo>
                      <a:pt x="94" y="150"/>
                    </a:lnTo>
                    <a:lnTo>
                      <a:pt x="76" y="152"/>
                    </a:lnTo>
                    <a:lnTo>
                      <a:pt x="54" y="150"/>
                    </a:lnTo>
                    <a:lnTo>
                      <a:pt x="54" y="150"/>
                    </a:lnTo>
                    <a:lnTo>
                      <a:pt x="54" y="172"/>
                    </a:lnTo>
                    <a:lnTo>
                      <a:pt x="54" y="194"/>
                    </a:lnTo>
                    <a:lnTo>
                      <a:pt x="54" y="194"/>
                    </a:lnTo>
                    <a:lnTo>
                      <a:pt x="26" y="14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6" y="48"/>
                    </a:lnTo>
                    <a:lnTo>
                      <a:pt x="40" y="24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+mn-lt"/>
                </a:endParaRPr>
              </a:p>
            </p:txBody>
          </p:sp>
          <p:sp>
            <p:nvSpPr>
              <p:cNvPr id="19" name="网chenying0907出品 56"/>
              <p:cNvSpPr>
                <a:spLocks/>
              </p:cNvSpPr>
              <p:nvPr/>
            </p:nvSpPr>
            <p:spPr bwMode="auto">
              <a:xfrm>
                <a:off x="4229100" y="700088"/>
                <a:ext cx="244475" cy="180975"/>
              </a:xfrm>
              <a:custGeom>
                <a:avLst/>
                <a:gdLst>
                  <a:gd name="T0" fmla="*/ 154 w 154"/>
                  <a:gd name="T1" fmla="*/ 0 h 114"/>
                  <a:gd name="T2" fmla="*/ 154 w 154"/>
                  <a:gd name="T3" fmla="*/ 0 h 114"/>
                  <a:gd name="T4" fmla="*/ 154 w 154"/>
                  <a:gd name="T5" fmla="*/ 112 h 114"/>
                  <a:gd name="T6" fmla="*/ 154 w 154"/>
                  <a:gd name="T7" fmla="*/ 112 h 114"/>
                  <a:gd name="T8" fmla="*/ 112 w 154"/>
                  <a:gd name="T9" fmla="*/ 114 h 114"/>
                  <a:gd name="T10" fmla="*/ 90 w 154"/>
                  <a:gd name="T11" fmla="*/ 114 h 114"/>
                  <a:gd name="T12" fmla="*/ 70 w 154"/>
                  <a:gd name="T13" fmla="*/ 114 h 114"/>
                  <a:gd name="T14" fmla="*/ 50 w 154"/>
                  <a:gd name="T15" fmla="*/ 112 h 114"/>
                  <a:gd name="T16" fmla="*/ 32 w 154"/>
                  <a:gd name="T17" fmla="*/ 106 h 114"/>
                  <a:gd name="T18" fmla="*/ 24 w 154"/>
                  <a:gd name="T19" fmla="*/ 102 h 114"/>
                  <a:gd name="T20" fmla="*/ 18 w 154"/>
                  <a:gd name="T21" fmla="*/ 98 h 114"/>
                  <a:gd name="T22" fmla="*/ 12 w 154"/>
                  <a:gd name="T23" fmla="*/ 92 h 114"/>
                  <a:gd name="T24" fmla="*/ 6 w 154"/>
                  <a:gd name="T25" fmla="*/ 84 h 114"/>
                  <a:gd name="T26" fmla="*/ 6 w 154"/>
                  <a:gd name="T27" fmla="*/ 84 h 114"/>
                  <a:gd name="T28" fmla="*/ 2 w 154"/>
                  <a:gd name="T29" fmla="*/ 74 h 114"/>
                  <a:gd name="T30" fmla="*/ 0 w 154"/>
                  <a:gd name="T31" fmla="*/ 62 h 114"/>
                  <a:gd name="T32" fmla="*/ 2 w 154"/>
                  <a:gd name="T33" fmla="*/ 52 h 114"/>
                  <a:gd name="T34" fmla="*/ 4 w 154"/>
                  <a:gd name="T35" fmla="*/ 40 h 114"/>
                  <a:gd name="T36" fmla="*/ 8 w 154"/>
                  <a:gd name="T37" fmla="*/ 30 h 114"/>
                  <a:gd name="T38" fmla="*/ 12 w 154"/>
                  <a:gd name="T39" fmla="*/ 20 h 114"/>
                  <a:gd name="T40" fmla="*/ 24 w 154"/>
                  <a:gd name="T41" fmla="*/ 0 h 114"/>
                  <a:gd name="T42" fmla="*/ 24 w 154"/>
                  <a:gd name="T43" fmla="*/ 0 h 114"/>
                  <a:gd name="T44" fmla="*/ 154 w 154"/>
                  <a:gd name="T45" fmla="*/ 0 h 114"/>
                  <a:gd name="T46" fmla="*/ 154 w 154"/>
                  <a:gd name="T4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4" h="114">
                    <a:moveTo>
                      <a:pt x="154" y="0"/>
                    </a:moveTo>
                    <a:lnTo>
                      <a:pt x="154" y="0"/>
                    </a:lnTo>
                    <a:lnTo>
                      <a:pt x="154" y="112"/>
                    </a:lnTo>
                    <a:lnTo>
                      <a:pt x="154" y="112"/>
                    </a:lnTo>
                    <a:lnTo>
                      <a:pt x="112" y="114"/>
                    </a:lnTo>
                    <a:lnTo>
                      <a:pt x="90" y="114"/>
                    </a:lnTo>
                    <a:lnTo>
                      <a:pt x="70" y="114"/>
                    </a:lnTo>
                    <a:lnTo>
                      <a:pt x="50" y="112"/>
                    </a:lnTo>
                    <a:lnTo>
                      <a:pt x="32" y="106"/>
                    </a:lnTo>
                    <a:lnTo>
                      <a:pt x="24" y="102"/>
                    </a:lnTo>
                    <a:lnTo>
                      <a:pt x="18" y="98"/>
                    </a:lnTo>
                    <a:lnTo>
                      <a:pt x="12" y="92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2" y="52"/>
                    </a:lnTo>
                    <a:lnTo>
                      <a:pt x="4" y="40"/>
                    </a:lnTo>
                    <a:lnTo>
                      <a:pt x="8" y="30"/>
                    </a:lnTo>
                    <a:lnTo>
                      <a:pt x="12" y="2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54" y="0"/>
                    </a:lnTo>
                    <a:lnTo>
                      <a:pt x="1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+mn-lt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3987710" y="3843055"/>
              <a:ext cx="618042" cy="619099"/>
              <a:chOff x="7287419" y="3505994"/>
              <a:chExt cx="464344" cy="465138"/>
            </a:xfrm>
            <a:solidFill>
              <a:schemeClr val="accent3"/>
            </a:solidFill>
          </p:grpSpPr>
          <p:sp>
            <p:nvSpPr>
              <p:cNvPr id="40" name="AutoShape 37"/>
              <p:cNvSpPr>
                <a:spLocks/>
              </p:cNvSpPr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41" name="AutoShape 38"/>
              <p:cNvSpPr>
                <a:spLocks/>
              </p:cNvSpPr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42" name="AutoShape 39"/>
              <p:cNvSpPr>
                <a:spLocks/>
              </p:cNvSpPr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43" name="AutoShape 40"/>
              <p:cNvSpPr>
                <a:spLocks/>
              </p:cNvSpPr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44" name="AutoShape 41"/>
              <p:cNvSpPr>
                <a:spLocks/>
              </p:cNvSpPr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45" name="AutoShape 42"/>
              <p:cNvSpPr>
                <a:spLocks/>
              </p:cNvSpPr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</p:grpSp>
        <p:sp>
          <p:nvSpPr>
            <p:cNvPr id="46" name="AutoShape 59"/>
            <p:cNvSpPr>
              <a:spLocks/>
            </p:cNvSpPr>
            <p:nvPr/>
          </p:nvSpPr>
          <p:spPr bwMode="auto">
            <a:xfrm>
              <a:off x="5752307" y="5240006"/>
              <a:ext cx="465138" cy="464344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7358247" y="5062113"/>
              <a:ext cx="383755" cy="383755"/>
              <a:chOff x="4439444" y="2582069"/>
              <a:chExt cx="464344" cy="464344"/>
            </a:xfrm>
            <a:solidFill>
              <a:schemeClr val="accent5"/>
            </a:solidFill>
          </p:grpSpPr>
          <p:sp>
            <p:nvSpPr>
              <p:cNvPr id="48" name="AutoShape 123"/>
              <p:cNvSpPr>
                <a:spLocks/>
              </p:cNvSpPr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49" name="AutoShape 124"/>
              <p:cNvSpPr>
                <a:spLocks/>
              </p:cNvSpPr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50" name="AutoShape 125"/>
              <p:cNvSpPr>
                <a:spLocks/>
              </p:cNvSpPr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4742011" y="1988414"/>
              <a:ext cx="464344" cy="464344"/>
              <a:chOff x="4439444" y="1652588"/>
              <a:chExt cx="464344" cy="464344"/>
            </a:xfrm>
            <a:solidFill>
              <a:schemeClr val="accent2"/>
            </a:solidFill>
          </p:grpSpPr>
          <p:sp>
            <p:nvSpPr>
              <p:cNvPr id="52" name="AutoShape 136"/>
              <p:cNvSpPr>
                <a:spLocks/>
              </p:cNvSpPr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53" name="AutoShape 137"/>
              <p:cNvSpPr>
                <a:spLocks/>
              </p:cNvSpPr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54" name="AutoShape 138"/>
              <p:cNvSpPr>
                <a:spLocks/>
              </p:cNvSpPr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85"/>
                    </a:cubicBezTo>
                    <a:lnTo>
                      <a:pt x="18720" y="20185"/>
                    </a:lnTo>
                    <a:cubicBezTo>
                      <a:pt x="18722" y="20959"/>
                      <a:pt x="19366" y="21600"/>
                      <a:pt x="20180" y="21600"/>
                    </a:cubicBezTo>
                    <a:cubicBezTo>
                      <a:pt x="20955" y="21600"/>
                      <a:pt x="21599" y="20956"/>
                      <a:pt x="21599" y="20180"/>
                    </a:cubicBezTo>
                    <a:cubicBezTo>
                      <a:pt x="21599" y="20185"/>
                      <a:pt x="21597" y="2018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</p:grpSp>
      </p:grpSp>
      <p:sp>
        <p:nvSpPr>
          <p:cNvPr id="55" name="网chenying0907出品 54"/>
          <p:cNvSpPr txBox="1"/>
          <p:nvPr/>
        </p:nvSpPr>
        <p:spPr>
          <a:xfrm>
            <a:off x="3496201" y="525282"/>
            <a:ext cx="2305586" cy="25392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Exquisite design template.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4247996" y="800384"/>
            <a:ext cx="801997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485775" y="1304262"/>
            <a:ext cx="2717960" cy="407814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r"/>
            <a:r>
              <a:rPr lang="zh-CN" altLang="en-US" sz="1100" dirty="0"/>
              <a:t>Click here to enter a text description, the language to be concise, to focus on the theme.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80920" y="2676698"/>
            <a:ext cx="2245124" cy="407814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r"/>
            <a:r>
              <a:rPr lang="zh-CN" altLang="en-US" sz="1100" dirty="0"/>
              <a:t>Click here to enter a text description, the language to be concise, to focus on the theme.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838325" y="3891558"/>
            <a:ext cx="2290307" cy="407814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r"/>
            <a:r>
              <a:rPr lang="zh-CN" altLang="en-US" sz="1100" dirty="0"/>
              <a:t>Click here to enter a text description, the language to be concise, to focus on the theme.</a:t>
            </a:r>
          </a:p>
        </p:txBody>
      </p:sp>
      <p:sp>
        <p:nvSpPr>
          <p:cNvPr id="62" name="网chenying0907出品 61"/>
          <p:cNvSpPr txBox="1"/>
          <p:nvPr/>
        </p:nvSpPr>
        <p:spPr>
          <a:xfrm>
            <a:off x="6263749" y="1654937"/>
            <a:ext cx="1292680" cy="30009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zh-CN" altLang="en-US" sz="1500" b="1" dirty="0">
                <a:latin typeface="+mj-lt"/>
              </a:rPr>
              <a:t>Add a text description.</a:t>
            </a:r>
            <a:endParaRPr lang="en-GB" sz="1500" b="1" dirty="0">
              <a:latin typeface="+mj-l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224003" y="1979992"/>
            <a:ext cx="2415500" cy="407814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zh-CN" altLang="en-US" sz="1100" dirty="0"/>
              <a:t>Click here to enter a text description, the language to be concise, to focus on the theme.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224003" y="2725701"/>
            <a:ext cx="2415500" cy="407814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zh-CN" altLang="en-US" sz="1100" dirty="0"/>
              <a:t>Click here to enter a text description, the language to be concise, to focus on the theme.</a:t>
            </a:r>
          </a:p>
        </p:txBody>
      </p:sp>
    </p:spTree>
    <p:extLst>
      <p:ext uri="{BB962C8B-B14F-4D97-AF65-F5344CB8AC3E}">
        <p14:creationId xmlns:p14="http://schemas.microsoft.com/office/powerpoint/2010/main" val="9761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/>
      <p:bldP spid="57" grpId="0"/>
      <p:bldP spid="58" grpId="0"/>
      <p:bldP spid="59" grpId="0"/>
      <p:bldP spid="62" grpId="0"/>
      <p:bldP spid="63" grpId="0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20"/>
          <p:cNvSpPr/>
          <p:nvPr/>
        </p:nvSpPr>
        <p:spPr>
          <a:xfrm flipV="1">
            <a:off x="4359843" y="3164338"/>
            <a:ext cx="425902" cy="296881"/>
          </a:xfrm>
          <a:prstGeom prst="triangl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" y="0"/>
            <a:ext cx="9145588" cy="3312778"/>
          </a:xfrm>
          <a:prstGeom prst="rect">
            <a:avLst/>
          </a:prstGeom>
          <a:blipFill>
            <a:blip r:embed="rId3"/>
            <a:srcRect/>
            <a:stretch>
              <a:fillRect t="-144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856675" y="1081662"/>
            <a:ext cx="1470329" cy="1470527"/>
          </a:xfrm>
          <a:prstGeom prst="ellipse">
            <a:avLst/>
          </a:prstGeom>
          <a:solidFill>
            <a:schemeClr val="accent2">
              <a:alpha val="65000"/>
            </a:schemeClr>
          </a:solidFill>
          <a:ln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GB" sz="6000" dirty="0"/>
              <a:t>03</a:t>
            </a:r>
          </a:p>
        </p:txBody>
      </p:sp>
      <p:sp>
        <p:nvSpPr>
          <p:cNvPr id="25" name="网chenying0907出品 24"/>
          <p:cNvSpPr txBox="1"/>
          <p:nvPr/>
        </p:nvSpPr>
        <p:spPr>
          <a:xfrm>
            <a:off x="3466922" y="2742777"/>
            <a:ext cx="2345084" cy="43859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third chapter.</a:t>
            </a: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网chenying0907出品 27"/>
          <p:cNvSpPr txBox="1"/>
          <p:nvPr/>
        </p:nvSpPr>
        <p:spPr>
          <a:xfrm>
            <a:off x="2579012" y="3425488"/>
            <a:ext cx="4054526" cy="500147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The teaching process.</a:t>
            </a:r>
            <a:endParaRPr lang="en-GB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51256" y="3963735"/>
            <a:ext cx="2216969" cy="561702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marL="285750" indent="-285750">
              <a:buFont typeface="Wingdings" pitchFamily="2" charset="2"/>
              <a:buChar char="u"/>
              <a:defRPr/>
            </a:pPr>
            <a:r>
              <a:rPr lang="zh-CN" altLang="en-US" sz="1600" dirty="0"/>
              <a:t>Teaching stage.</a:t>
            </a:r>
            <a:endParaRPr lang="en-US" altLang="zh-CN" sz="1600" dirty="0"/>
          </a:p>
          <a:p>
            <a:pPr marL="285750" indent="-285750">
              <a:buFont typeface="Wingdings" pitchFamily="2" charset="2"/>
              <a:buChar char="u"/>
              <a:defRPr/>
            </a:pPr>
            <a:r>
              <a:rPr lang="zh-CN" altLang="en-US" sz="1600" dirty="0"/>
              <a:t>Prepare before class.</a:t>
            </a:r>
            <a:endParaRPr lang="en-US" altLang="zh-CN" sz="1600" dirty="0"/>
          </a:p>
        </p:txBody>
      </p:sp>
      <p:sp>
        <p:nvSpPr>
          <p:cNvPr id="2" name="网chenying0907出品 1"/>
          <p:cNvSpPr/>
          <p:nvPr/>
        </p:nvSpPr>
        <p:spPr>
          <a:xfrm>
            <a:off x="4955529" y="3963735"/>
            <a:ext cx="1293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u"/>
              <a:defRPr/>
            </a:pPr>
            <a:r>
              <a:rPr lang="zh-CN" altLang="en-US" sz="1600" dirty="0"/>
              <a:t>Classroom implementation.</a:t>
            </a:r>
            <a:endParaRPr lang="en-GB" altLang="zh-CN" sz="1600" dirty="0"/>
          </a:p>
          <a:p>
            <a:pPr marL="285750" indent="-285750">
              <a:buFont typeface="Wingdings" pitchFamily="2" charset="2"/>
              <a:buChar char="u"/>
              <a:defRPr/>
            </a:pPr>
            <a:r>
              <a:rPr lang="zh-CN" altLang="en-US" sz="1600" dirty="0"/>
              <a:t>Promotion after class.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218603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  <p:bldP spid="24" grpId="0" animBg="1"/>
      <p:bldP spid="25" grpId="0"/>
      <p:bldP spid="28" grpId="0"/>
      <p:bldP spid="29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834" y="-2"/>
            <a:ext cx="6388721" cy="728704"/>
          </a:xfrm>
        </p:spPr>
        <p:txBody>
          <a:bodyPr vert="horz" lIns="68589" tIns="34295" rIns="68589" bIns="34295" rtlCol="0" anchor="ctr"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Teaching stage.</a:t>
            </a:r>
            <a:endParaRPr lang="en-GB" sz="2400" b="1" dirty="0">
              <a:solidFill>
                <a:srgbClr val="435258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2" name="网chenying0907出品 41"/>
          <p:cNvSpPr txBox="1"/>
          <p:nvPr/>
        </p:nvSpPr>
        <p:spPr>
          <a:xfrm>
            <a:off x="3445401" y="537982"/>
            <a:ext cx="2305586" cy="25392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Exquisite design template.</a:t>
            </a:r>
            <a:endParaRPr lang="en-GB" sz="1200" dirty="0">
              <a:solidFill>
                <a:schemeClr val="accent2"/>
              </a:solidFill>
            </a:endParaRPr>
          </a:p>
        </p:txBody>
      </p:sp>
      <p:grpSp>
        <p:nvGrpSpPr>
          <p:cNvPr id="78" name="网chenying0907出品 77"/>
          <p:cNvGrpSpPr/>
          <p:nvPr/>
        </p:nvGrpSpPr>
        <p:grpSpPr>
          <a:xfrm>
            <a:off x="6507618" y="1058433"/>
            <a:ext cx="1978367" cy="1317489"/>
            <a:chOff x="6535555" y="2030827"/>
            <a:chExt cx="1978367" cy="1317489"/>
          </a:xfrm>
        </p:grpSpPr>
        <p:sp>
          <p:nvSpPr>
            <p:cNvPr id="79" name="网chenying0907出品 78"/>
            <p:cNvSpPr/>
            <p:nvPr/>
          </p:nvSpPr>
          <p:spPr>
            <a:xfrm>
              <a:off x="6535555" y="2030827"/>
              <a:ext cx="1978367" cy="1317489"/>
            </a:xfrm>
            <a:custGeom>
              <a:avLst/>
              <a:gdLst>
                <a:gd name="connsiteX0" fmla="*/ 0 w 2010968"/>
                <a:gd name="connsiteY0" fmla="*/ 133920 h 1339199"/>
                <a:gd name="connsiteX1" fmla="*/ 133920 w 2010968"/>
                <a:gd name="connsiteY1" fmla="*/ 0 h 1339199"/>
                <a:gd name="connsiteX2" fmla="*/ 1877048 w 2010968"/>
                <a:gd name="connsiteY2" fmla="*/ 0 h 1339199"/>
                <a:gd name="connsiteX3" fmla="*/ 2010968 w 2010968"/>
                <a:gd name="connsiteY3" fmla="*/ 133920 h 1339199"/>
                <a:gd name="connsiteX4" fmla="*/ 2010968 w 2010968"/>
                <a:gd name="connsiteY4" fmla="*/ 1205279 h 1339199"/>
                <a:gd name="connsiteX5" fmla="*/ 1877048 w 2010968"/>
                <a:gd name="connsiteY5" fmla="*/ 1339199 h 1339199"/>
                <a:gd name="connsiteX6" fmla="*/ 133920 w 2010968"/>
                <a:gd name="connsiteY6" fmla="*/ 1339199 h 1339199"/>
                <a:gd name="connsiteX7" fmla="*/ 0 w 2010968"/>
                <a:gd name="connsiteY7" fmla="*/ 1205279 h 1339199"/>
                <a:gd name="connsiteX8" fmla="*/ 0 w 2010968"/>
                <a:gd name="connsiteY8" fmla="*/ 133920 h 133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0968" h="1339199">
                  <a:moveTo>
                    <a:pt x="0" y="133920"/>
                  </a:moveTo>
                  <a:cubicBezTo>
                    <a:pt x="0" y="59958"/>
                    <a:pt x="59958" y="0"/>
                    <a:pt x="133920" y="0"/>
                  </a:cubicBezTo>
                  <a:lnTo>
                    <a:pt x="1877048" y="0"/>
                  </a:lnTo>
                  <a:cubicBezTo>
                    <a:pt x="1951010" y="0"/>
                    <a:pt x="2010968" y="59958"/>
                    <a:pt x="2010968" y="133920"/>
                  </a:cubicBezTo>
                  <a:lnTo>
                    <a:pt x="2010968" y="1205279"/>
                  </a:lnTo>
                  <a:cubicBezTo>
                    <a:pt x="2010968" y="1279241"/>
                    <a:pt x="1951010" y="1339199"/>
                    <a:pt x="1877048" y="1339199"/>
                  </a:cubicBezTo>
                  <a:lnTo>
                    <a:pt x="133920" y="1339199"/>
                  </a:lnTo>
                  <a:cubicBezTo>
                    <a:pt x="59958" y="1339199"/>
                    <a:pt x="0" y="1279241"/>
                    <a:pt x="0" y="1205279"/>
                  </a:cubicBezTo>
                  <a:lnTo>
                    <a:pt x="0" y="133920"/>
                  </a:lnTo>
                  <a:close/>
                </a:path>
              </a:pathLst>
            </a:custGeom>
            <a:solidFill>
              <a:srgbClr val="2A8FBD">
                <a:alpha val="90000"/>
                <a:hueOff val="0"/>
                <a:satOff val="0"/>
                <a:lumOff val="0"/>
                <a:alphaOff val="-40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220472" tIns="220472" rIns="220472" bIns="652922" numCol="1" spcCol="1270" anchor="t" anchorCtr="0">
              <a:noAutofit/>
            </a:bodyPr>
            <a:lstStyle/>
            <a:p>
              <a:pPr marL="0" marR="0" lvl="0" indent="0" algn="l" defTabSz="1377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1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80" name="网chenying0907出品 79"/>
            <p:cNvSpPr txBox="1"/>
            <p:nvPr/>
          </p:nvSpPr>
          <p:spPr>
            <a:xfrm>
              <a:off x="6607189" y="2057144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Promotion after class.</a:t>
              </a:r>
            </a:p>
          </p:txBody>
        </p:sp>
      </p:grpSp>
      <p:grpSp>
        <p:nvGrpSpPr>
          <p:cNvPr id="81" name="网chenying0907出品 80"/>
          <p:cNvGrpSpPr/>
          <p:nvPr/>
        </p:nvGrpSpPr>
        <p:grpSpPr>
          <a:xfrm>
            <a:off x="3386747" y="1058433"/>
            <a:ext cx="2103453" cy="1317489"/>
            <a:chOff x="3357534" y="2030827"/>
            <a:chExt cx="2103453" cy="1317489"/>
          </a:xfrm>
        </p:grpSpPr>
        <p:sp>
          <p:nvSpPr>
            <p:cNvPr id="82" name="网chenying0907出品 81"/>
            <p:cNvSpPr/>
            <p:nvPr/>
          </p:nvSpPr>
          <p:spPr>
            <a:xfrm>
              <a:off x="3357534" y="2030827"/>
              <a:ext cx="1978367" cy="1317489"/>
            </a:xfrm>
            <a:custGeom>
              <a:avLst/>
              <a:gdLst>
                <a:gd name="connsiteX0" fmla="*/ 0 w 2010968"/>
                <a:gd name="connsiteY0" fmla="*/ 133920 h 1339199"/>
                <a:gd name="connsiteX1" fmla="*/ 133920 w 2010968"/>
                <a:gd name="connsiteY1" fmla="*/ 0 h 1339199"/>
                <a:gd name="connsiteX2" fmla="*/ 1877048 w 2010968"/>
                <a:gd name="connsiteY2" fmla="*/ 0 h 1339199"/>
                <a:gd name="connsiteX3" fmla="*/ 2010968 w 2010968"/>
                <a:gd name="connsiteY3" fmla="*/ 133920 h 1339199"/>
                <a:gd name="connsiteX4" fmla="*/ 2010968 w 2010968"/>
                <a:gd name="connsiteY4" fmla="*/ 1205279 h 1339199"/>
                <a:gd name="connsiteX5" fmla="*/ 1877048 w 2010968"/>
                <a:gd name="connsiteY5" fmla="*/ 1339199 h 1339199"/>
                <a:gd name="connsiteX6" fmla="*/ 133920 w 2010968"/>
                <a:gd name="connsiteY6" fmla="*/ 1339199 h 1339199"/>
                <a:gd name="connsiteX7" fmla="*/ 0 w 2010968"/>
                <a:gd name="connsiteY7" fmla="*/ 1205279 h 1339199"/>
                <a:gd name="connsiteX8" fmla="*/ 0 w 2010968"/>
                <a:gd name="connsiteY8" fmla="*/ 133920 h 133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0968" h="1339199">
                  <a:moveTo>
                    <a:pt x="0" y="133920"/>
                  </a:moveTo>
                  <a:cubicBezTo>
                    <a:pt x="0" y="59958"/>
                    <a:pt x="59958" y="0"/>
                    <a:pt x="133920" y="0"/>
                  </a:cubicBezTo>
                  <a:lnTo>
                    <a:pt x="1877048" y="0"/>
                  </a:lnTo>
                  <a:cubicBezTo>
                    <a:pt x="1951010" y="0"/>
                    <a:pt x="2010968" y="59958"/>
                    <a:pt x="2010968" y="133920"/>
                  </a:cubicBezTo>
                  <a:lnTo>
                    <a:pt x="2010968" y="1205279"/>
                  </a:lnTo>
                  <a:cubicBezTo>
                    <a:pt x="2010968" y="1279241"/>
                    <a:pt x="1951010" y="1339199"/>
                    <a:pt x="1877048" y="1339199"/>
                  </a:cubicBezTo>
                  <a:lnTo>
                    <a:pt x="133920" y="1339199"/>
                  </a:lnTo>
                  <a:cubicBezTo>
                    <a:pt x="59958" y="1339199"/>
                    <a:pt x="0" y="1279241"/>
                    <a:pt x="0" y="1205279"/>
                  </a:cubicBezTo>
                  <a:lnTo>
                    <a:pt x="0" y="133920"/>
                  </a:lnTo>
                  <a:close/>
                </a:path>
              </a:pathLst>
            </a:custGeom>
            <a:solidFill>
              <a:srgbClr val="2A8FBD">
                <a:alpha val="90000"/>
                <a:hueOff val="0"/>
                <a:satOff val="0"/>
                <a:lumOff val="0"/>
                <a:alphaOff val="-20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220472" tIns="220472" rIns="220472" bIns="652922" numCol="1" spcCol="1270" anchor="t" anchorCtr="0">
              <a:noAutofit/>
            </a:bodyPr>
            <a:lstStyle/>
            <a:p>
              <a:pPr marL="0" marR="0" lvl="0" indent="0" algn="l" defTabSz="1377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1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83" name="网chenying0907出品 82"/>
            <p:cNvSpPr txBox="1"/>
            <p:nvPr/>
          </p:nvSpPr>
          <p:spPr>
            <a:xfrm>
              <a:off x="3362080" y="2036911"/>
              <a:ext cx="20989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Classroom implementation.</a:t>
              </a:r>
            </a:p>
          </p:txBody>
        </p:sp>
      </p:grpSp>
      <p:grpSp>
        <p:nvGrpSpPr>
          <p:cNvPr id="84" name="网chenying0907出品 83"/>
          <p:cNvGrpSpPr/>
          <p:nvPr/>
        </p:nvGrpSpPr>
        <p:grpSpPr>
          <a:xfrm>
            <a:off x="208725" y="1058433"/>
            <a:ext cx="1978367" cy="1317489"/>
            <a:chOff x="179512" y="2030827"/>
            <a:chExt cx="1978367" cy="1317489"/>
          </a:xfrm>
        </p:grpSpPr>
        <p:sp>
          <p:nvSpPr>
            <p:cNvPr id="85" name="网chenying0907出品 84"/>
            <p:cNvSpPr/>
            <p:nvPr/>
          </p:nvSpPr>
          <p:spPr>
            <a:xfrm>
              <a:off x="179512" y="2030827"/>
              <a:ext cx="1978367" cy="1317489"/>
            </a:xfrm>
            <a:custGeom>
              <a:avLst/>
              <a:gdLst>
                <a:gd name="connsiteX0" fmla="*/ 0 w 2010968"/>
                <a:gd name="connsiteY0" fmla="*/ 133920 h 1339199"/>
                <a:gd name="connsiteX1" fmla="*/ 133920 w 2010968"/>
                <a:gd name="connsiteY1" fmla="*/ 0 h 1339199"/>
                <a:gd name="connsiteX2" fmla="*/ 1877048 w 2010968"/>
                <a:gd name="connsiteY2" fmla="*/ 0 h 1339199"/>
                <a:gd name="connsiteX3" fmla="*/ 2010968 w 2010968"/>
                <a:gd name="connsiteY3" fmla="*/ 133920 h 1339199"/>
                <a:gd name="connsiteX4" fmla="*/ 2010968 w 2010968"/>
                <a:gd name="connsiteY4" fmla="*/ 1205279 h 1339199"/>
                <a:gd name="connsiteX5" fmla="*/ 1877048 w 2010968"/>
                <a:gd name="connsiteY5" fmla="*/ 1339199 h 1339199"/>
                <a:gd name="connsiteX6" fmla="*/ 133920 w 2010968"/>
                <a:gd name="connsiteY6" fmla="*/ 1339199 h 1339199"/>
                <a:gd name="connsiteX7" fmla="*/ 0 w 2010968"/>
                <a:gd name="connsiteY7" fmla="*/ 1205279 h 1339199"/>
                <a:gd name="connsiteX8" fmla="*/ 0 w 2010968"/>
                <a:gd name="connsiteY8" fmla="*/ 133920 h 133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0968" h="1339199">
                  <a:moveTo>
                    <a:pt x="0" y="133920"/>
                  </a:moveTo>
                  <a:cubicBezTo>
                    <a:pt x="0" y="59958"/>
                    <a:pt x="59958" y="0"/>
                    <a:pt x="133920" y="0"/>
                  </a:cubicBezTo>
                  <a:lnTo>
                    <a:pt x="1877048" y="0"/>
                  </a:lnTo>
                  <a:cubicBezTo>
                    <a:pt x="1951010" y="0"/>
                    <a:pt x="2010968" y="59958"/>
                    <a:pt x="2010968" y="133920"/>
                  </a:cubicBezTo>
                  <a:lnTo>
                    <a:pt x="2010968" y="1205279"/>
                  </a:lnTo>
                  <a:cubicBezTo>
                    <a:pt x="2010968" y="1279241"/>
                    <a:pt x="1951010" y="1339199"/>
                    <a:pt x="1877048" y="1339199"/>
                  </a:cubicBezTo>
                  <a:lnTo>
                    <a:pt x="133920" y="1339199"/>
                  </a:lnTo>
                  <a:cubicBezTo>
                    <a:pt x="59958" y="1339199"/>
                    <a:pt x="0" y="1279241"/>
                    <a:pt x="0" y="1205279"/>
                  </a:cubicBezTo>
                  <a:lnTo>
                    <a:pt x="0" y="133920"/>
                  </a:lnTo>
                  <a:close/>
                </a:path>
              </a:pathLst>
            </a:custGeom>
            <a:solidFill>
              <a:srgbClr val="2A8FBD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220472" tIns="220472" rIns="220472" bIns="652922" numCol="1" spcCol="1270" anchor="t" anchorCtr="0">
              <a:noAutofit/>
            </a:bodyPr>
            <a:lstStyle/>
            <a:p>
              <a:pPr marL="0" marR="0" lvl="0" indent="0" algn="l" defTabSz="1377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1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86" name="网chenying0907出品 85"/>
            <p:cNvSpPr txBox="1"/>
            <p:nvPr/>
          </p:nvSpPr>
          <p:spPr>
            <a:xfrm>
              <a:off x="193994" y="2102855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Prepare before class.</a:t>
              </a:r>
            </a:p>
          </p:txBody>
        </p:sp>
      </p:grpSp>
      <p:sp>
        <p:nvSpPr>
          <p:cNvPr id="87" name="网chenying0907出品 86"/>
          <p:cNvSpPr/>
          <p:nvPr/>
        </p:nvSpPr>
        <p:spPr>
          <a:xfrm>
            <a:off x="613933" y="1849780"/>
            <a:ext cx="1978367" cy="1756653"/>
          </a:xfrm>
          <a:custGeom>
            <a:avLst/>
            <a:gdLst>
              <a:gd name="connsiteX0" fmla="*/ 0 w 2010968"/>
              <a:gd name="connsiteY0" fmla="*/ 178560 h 1785600"/>
              <a:gd name="connsiteX1" fmla="*/ 178560 w 2010968"/>
              <a:gd name="connsiteY1" fmla="*/ 0 h 1785600"/>
              <a:gd name="connsiteX2" fmla="*/ 1832408 w 2010968"/>
              <a:gd name="connsiteY2" fmla="*/ 0 h 1785600"/>
              <a:gd name="connsiteX3" fmla="*/ 2010968 w 2010968"/>
              <a:gd name="connsiteY3" fmla="*/ 178560 h 1785600"/>
              <a:gd name="connsiteX4" fmla="*/ 2010968 w 2010968"/>
              <a:gd name="connsiteY4" fmla="*/ 1607040 h 1785600"/>
              <a:gd name="connsiteX5" fmla="*/ 1832408 w 2010968"/>
              <a:gd name="connsiteY5" fmla="*/ 1785600 h 1785600"/>
              <a:gd name="connsiteX6" fmla="*/ 178560 w 2010968"/>
              <a:gd name="connsiteY6" fmla="*/ 1785600 h 1785600"/>
              <a:gd name="connsiteX7" fmla="*/ 0 w 2010968"/>
              <a:gd name="connsiteY7" fmla="*/ 1607040 h 1785600"/>
              <a:gd name="connsiteX8" fmla="*/ 0 w 2010968"/>
              <a:gd name="connsiteY8" fmla="*/ 178560 h 178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0968" h="1785600">
                <a:moveTo>
                  <a:pt x="0" y="178560"/>
                </a:moveTo>
                <a:cubicBezTo>
                  <a:pt x="0" y="79944"/>
                  <a:pt x="79944" y="0"/>
                  <a:pt x="178560" y="0"/>
                </a:cubicBezTo>
                <a:lnTo>
                  <a:pt x="1832408" y="0"/>
                </a:lnTo>
                <a:cubicBezTo>
                  <a:pt x="1931024" y="0"/>
                  <a:pt x="2010968" y="79944"/>
                  <a:pt x="2010968" y="178560"/>
                </a:cubicBezTo>
                <a:lnTo>
                  <a:pt x="2010968" y="1607040"/>
                </a:lnTo>
                <a:cubicBezTo>
                  <a:pt x="2010968" y="1705656"/>
                  <a:pt x="1931024" y="1785600"/>
                  <a:pt x="1832408" y="1785600"/>
                </a:cubicBezTo>
                <a:lnTo>
                  <a:pt x="178560" y="1785600"/>
                </a:lnTo>
                <a:cubicBezTo>
                  <a:pt x="79944" y="1785600"/>
                  <a:pt x="0" y="1705656"/>
                  <a:pt x="0" y="1607040"/>
                </a:cubicBezTo>
                <a:lnTo>
                  <a:pt x="0" y="17856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rgbClr val="2A8FBD">
                <a:alpha val="9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272770" tIns="272770" rIns="272770" bIns="272770" numCol="1" spcCol="1270" anchor="t" anchorCtr="0">
            <a:noAutofit/>
          </a:bodyPr>
          <a:lstStyle/>
          <a:p>
            <a:pPr marL="285750" marR="0" lvl="1" indent="-285750" algn="l" defTabSz="13779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endParaRPr kumimoji="0" lang="zh-CN" altLang="en-US" sz="31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88" name="网chenying0907出品 87"/>
          <p:cNvSpPr/>
          <p:nvPr/>
        </p:nvSpPr>
        <p:spPr>
          <a:xfrm>
            <a:off x="2487006" y="1207828"/>
            <a:ext cx="635816" cy="492555"/>
          </a:xfrm>
          <a:custGeom>
            <a:avLst/>
            <a:gdLst>
              <a:gd name="connsiteX0" fmla="*/ 0 w 646293"/>
              <a:gd name="connsiteY0" fmla="*/ 100134 h 500672"/>
              <a:gd name="connsiteX1" fmla="*/ 395957 w 646293"/>
              <a:gd name="connsiteY1" fmla="*/ 100134 h 500672"/>
              <a:gd name="connsiteX2" fmla="*/ 395957 w 646293"/>
              <a:gd name="connsiteY2" fmla="*/ 0 h 500672"/>
              <a:gd name="connsiteX3" fmla="*/ 646293 w 646293"/>
              <a:gd name="connsiteY3" fmla="*/ 250336 h 500672"/>
              <a:gd name="connsiteX4" fmla="*/ 395957 w 646293"/>
              <a:gd name="connsiteY4" fmla="*/ 500672 h 500672"/>
              <a:gd name="connsiteX5" fmla="*/ 395957 w 646293"/>
              <a:gd name="connsiteY5" fmla="*/ 400538 h 500672"/>
              <a:gd name="connsiteX6" fmla="*/ 0 w 646293"/>
              <a:gd name="connsiteY6" fmla="*/ 400538 h 500672"/>
              <a:gd name="connsiteX7" fmla="*/ 0 w 646293"/>
              <a:gd name="connsiteY7" fmla="*/ 100134 h 50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293" h="500672">
                <a:moveTo>
                  <a:pt x="0" y="100134"/>
                </a:moveTo>
                <a:lnTo>
                  <a:pt x="395957" y="100134"/>
                </a:lnTo>
                <a:lnTo>
                  <a:pt x="395957" y="0"/>
                </a:lnTo>
                <a:lnTo>
                  <a:pt x="646293" y="250336"/>
                </a:lnTo>
                <a:lnTo>
                  <a:pt x="395957" y="500672"/>
                </a:lnTo>
                <a:lnTo>
                  <a:pt x="395957" y="400538"/>
                </a:lnTo>
                <a:lnTo>
                  <a:pt x="0" y="400538"/>
                </a:lnTo>
                <a:lnTo>
                  <a:pt x="0" y="100134"/>
                </a:lnTo>
                <a:close/>
              </a:path>
            </a:pathLst>
          </a:custGeom>
          <a:solidFill>
            <a:srgbClr val="2A8FBD">
              <a:shade val="9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 spcFirstLastPara="0" vert="horz" wrap="square" lIns="0" tIns="100134" rIns="150202" bIns="100134" numCol="1" spcCol="1270" anchor="ctr" anchorCtr="0">
            <a:noAutofit/>
          </a:bodyPr>
          <a:lstStyle/>
          <a:p>
            <a:pPr marL="0" marR="0" lvl="0" indent="0" algn="ctr" defTabSz="9334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89" name="网chenying0907出品 88"/>
          <p:cNvSpPr/>
          <p:nvPr/>
        </p:nvSpPr>
        <p:spPr>
          <a:xfrm>
            <a:off x="3791955" y="1849780"/>
            <a:ext cx="1978367" cy="1756653"/>
          </a:xfrm>
          <a:custGeom>
            <a:avLst/>
            <a:gdLst>
              <a:gd name="connsiteX0" fmla="*/ 0 w 2010968"/>
              <a:gd name="connsiteY0" fmla="*/ 178560 h 1785600"/>
              <a:gd name="connsiteX1" fmla="*/ 178560 w 2010968"/>
              <a:gd name="connsiteY1" fmla="*/ 0 h 1785600"/>
              <a:gd name="connsiteX2" fmla="*/ 1832408 w 2010968"/>
              <a:gd name="connsiteY2" fmla="*/ 0 h 1785600"/>
              <a:gd name="connsiteX3" fmla="*/ 2010968 w 2010968"/>
              <a:gd name="connsiteY3" fmla="*/ 178560 h 1785600"/>
              <a:gd name="connsiteX4" fmla="*/ 2010968 w 2010968"/>
              <a:gd name="connsiteY4" fmla="*/ 1607040 h 1785600"/>
              <a:gd name="connsiteX5" fmla="*/ 1832408 w 2010968"/>
              <a:gd name="connsiteY5" fmla="*/ 1785600 h 1785600"/>
              <a:gd name="connsiteX6" fmla="*/ 178560 w 2010968"/>
              <a:gd name="connsiteY6" fmla="*/ 1785600 h 1785600"/>
              <a:gd name="connsiteX7" fmla="*/ 0 w 2010968"/>
              <a:gd name="connsiteY7" fmla="*/ 1607040 h 1785600"/>
              <a:gd name="connsiteX8" fmla="*/ 0 w 2010968"/>
              <a:gd name="connsiteY8" fmla="*/ 178560 h 178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0968" h="1785600">
                <a:moveTo>
                  <a:pt x="0" y="178560"/>
                </a:moveTo>
                <a:cubicBezTo>
                  <a:pt x="0" y="79944"/>
                  <a:pt x="79944" y="0"/>
                  <a:pt x="178560" y="0"/>
                </a:cubicBezTo>
                <a:lnTo>
                  <a:pt x="1832408" y="0"/>
                </a:lnTo>
                <a:cubicBezTo>
                  <a:pt x="1931024" y="0"/>
                  <a:pt x="2010968" y="79944"/>
                  <a:pt x="2010968" y="178560"/>
                </a:cubicBezTo>
                <a:lnTo>
                  <a:pt x="2010968" y="1607040"/>
                </a:lnTo>
                <a:cubicBezTo>
                  <a:pt x="2010968" y="1705656"/>
                  <a:pt x="1931024" y="1785600"/>
                  <a:pt x="1832408" y="1785600"/>
                </a:cubicBezTo>
                <a:lnTo>
                  <a:pt x="178560" y="1785600"/>
                </a:lnTo>
                <a:cubicBezTo>
                  <a:pt x="79944" y="1785600"/>
                  <a:pt x="0" y="1705656"/>
                  <a:pt x="0" y="1607040"/>
                </a:cubicBezTo>
                <a:lnTo>
                  <a:pt x="0" y="1785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rgbClr val="2A8FBD">
                <a:alpha val="90000"/>
                <a:hueOff val="0"/>
                <a:satOff val="0"/>
                <a:lumOff val="0"/>
                <a:alphaOff val="-20000"/>
              </a:srgbClr>
            </a:solidFill>
            <a:prstDash val="solid"/>
          </a:ln>
          <a:effectLst/>
        </p:spPr>
        <p:txBody>
          <a:bodyPr spcFirstLastPara="0" vert="horz" wrap="square" lIns="272770" tIns="272770" rIns="272770" bIns="272770" numCol="1" spcCol="1270" anchor="t" anchorCtr="0">
            <a:noAutofit/>
          </a:bodyPr>
          <a:lstStyle/>
          <a:p>
            <a:pPr marL="285750" marR="0" lvl="1" indent="-285750" algn="l" defTabSz="13779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endParaRPr kumimoji="0" lang="zh-CN" altLang="en-US" sz="31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90" name="网chenying0907出品 89"/>
          <p:cNvSpPr/>
          <p:nvPr/>
        </p:nvSpPr>
        <p:spPr>
          <a:xfrm>
            <a:off x="5665028" y="1207828"/>
            <a:ext cx="635816" cy="492555"/>
          </a:xfrm>
          <a:custGeom>
            <a:avLst/>
            <a:gdLst>
              <a:gd name="connsiteX0" fmla="*/ 0 w 646293"/>
              <a:gd name="connsiteY0" fmla="*/ 100134 h 500672"/>
              <a:gd name="connsiteX1" fmla="*/ 395957 w 646293"/>
              <a:gd name="connsiteY1" fmla="*/ 100134 h 500672"/>
              <a:gd name="connsiteX2" fmla="*/ 395957 w 646293"/>
              <a:gd name="connsiteY2" fmla="*/ 0 h 500672"/>
              <a:gd name="connsiteX3" fmla="*/ 646293 w 646293"/>
              <a:gd name="connsiteY3" fmla="*/ 250336 h 500672"/>
              <a:gd name="connsiteX4" fmla="*/ 395957 w 646293"/>
              <a:gd name="connsiteY4" fmla="*/ 500672 h 500672"/>
              <a:gd name="connsiteX5" fmla="*/ 395957 w 646293"/>
              <a:gd name="connsiteY5" fmla="*/ 400538 h 500672"/>
              <a:gd name="connsiteX6" fmla="*/ 0 w 646293"/>
              <a:gd name="connsiteY6" fmla="*/ 400538 h 500672"/>
              <a:gd name="connsiteX7" fmla="*/ 0 w 646293"/>
              <a:gd name="connsiteY7" fmla="*/ 100134 h 50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293" h="500672">
                <a:moveTo>
                  <a:pt x="0" y="100134"/>
                </a:moveTo>
                <a:lnTo>
                  <a:pt x="395957" y="100134"/>
                </a:lnTo>
                <a:lnTo>
                  <a:pt x="395957" y="0"/>
                </a:lnTo>
                <a:lnTo>
                  <a:pt x="646293" y="250336"/>
                </a:lnTo>
                <a:lnTo>
                  <a:pt x="395957" y="500672"/>
                </a:lnTo>
                <a:lnTo>
                  <a:pt x="395957" y="400538"/>
                </a:lnTo>
                <a:lnTo>
                  <a:pt x="0" y="400538"/>
                </a:lnTo>
                <a:lnTo>
                  <a:pt x="0" y="100134"/>
                </a:lnTo>
                <a:close/>
              </a:path>
            </a:pathLst>
          </a:custGeom>
          <a:solidFill>
            <a:srgbClr val="2A8FBD">
              <a:shade val="90000"/>
              <a:hueOff val="508284"/>
              <a:satOff val="-26490"/>
              <a:lumOff val="38190"/>
              <a:alphaOff val="0"/>
            </a:srgbClr>
          </a:solidFill>
          <a:ln>
            <a:noFill/>
          </a:ln>
          <a:effectLst/>
        </p:spPr>
        <p:txBody>
          <a:bodyPr spcFirstLastPara="0" vert="horz" wrap="square" lIns="0" tIns="100134" rIns="150202" bIns="100134" numCol="1" spcCol="1270" anchor="ctr" anchorCtr="0">
            <a:noAutofit/>
          </a:bodyPr>
          <a:lstStyle/>
          <a:p>
            <a:pPr marL="0" marR="0" lvl="0" indent="0" algn="ctr" defTabSz="9334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91" name="网chenying0907出品 90"/>
          <p:cNvSpPr/>
          <p:nvPr/>
        </p:nvSpPr>
        <p:spPr>
          <a:xfrm>
            <a:off x="6912826" y="1849780"/>
            <a:ext cx="1978367" cy="1756653"/>
          </a:xfrm>
          <a:custGeom>
            <a:avLst/>
            <a:gdLst>
              <a:gd name="connsiteX0" fmla="*/ 0 w 2010968"/>
              <a:gd name="connsiteY0" fmla="*/ 178560 h 1785600"/>
              <a:gd name="connsiteX1" fmla="*/ 178560 w 2010968"/>
              <a:gd name="connsiteY1" fmla="*/ 0 h 1785600"/>
              <a:gd name="connsiteX2" fmla="*/ 1832408 w 2010968"/>
              <a:gd name="connsiteY2" fmla="*/ 0 h 1785600"/>
              <a:gd name="connsiteX3" fmla="*/ 2010968 w 2010968"/>
              <a:gd name="connsiteY3" fmla="*/ 178560 h 1785600"/>
              <a:gd name="connsiteX4" fmla="*/ 2010968 w 2010968"/>
              <a:gd name="connsiteY4" fmla="*/ 1607040 h 1785600"/>
              <a:gd name="connsiteX5" fmla="*/ 1832408 w 2010968"/>
              <a:gd name="connsiteY5" fmla="*/ 1785600 h 1785600"/>
              <a:gd name="connsiteX6" fmla="*/ 178560 w 2010968"/>
              <a:gd name="connsiteY6" fmla="*/ 1785600 h 1785600"/>
              <a:gd name="connsiteX7" fmla="*/ 0 w 2010968"/>
              <a:gd name="connsiteY7" fmla="*/ 1607040 h 1785600"/>
              <a:gd name="connsiteX8" fmla="*/ 0 w 2010968"/>
              <a:gd name="connsiteY8" fmla="*/ 178560 h 178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0968" h="1785600">
                <a:moveTo>
                  <a:pt x="0" y="178560"/>
                </a:moveTo>
                <a:cubicBezTo>
                  <a:pt x="0" y="79944"/>
                  <a:pt x="79944" y="0"/>
                  <a:pt x="178560" y="0"/>
                </a:cubicBezTo>
                <a:lnTo>
                  <a:pt x="1832408" y="0"/>
                </a:lnTo>
                <a:cubicBezTo>
                  <a:pt x="1931024" y="0"/>
                  <a:pt x="2010968" y="79944"/>
                  <a:pt x="2010968" y="178560"/>
                </a:cubicBezTo>
                <a:lnTo>
                  <a:pt x="2010968" y="1607040"/>
                </a:lnTo>
                <a:cubicBezTo>
                  <a:pt x="2010968" y="1705656"/>
                  <a:pt x="1931024" y="1785600"/>
                  <a:pt x="1832408" y="1785600"/>
                </a:cubicBezTo>
                <a:lnTo>
                  <a:pt x="178560" y="1785600"/>
                </a:lnTo>
                <a:cubicBezTo>
                  <a:pt x="79944" y="1785600"/>
                  <a:pt x="0" y="1705656"/>
                  <a:pt x="0" y="1607040"/>
                </a:cubicBezTo>
                <a:lnTo>
                  <a:pt x="0" y="17856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rgbClr val="2A8FBD">
                <a:alpha val="90000"/>
                <a:hueOff val="0"/>
                <a:satOff val="0"/>
                <a:lumOff val="0"/>
                <a:alphaOff val="-40000"/>
              </a:srgbClr>
            </a:solidFill>
            <a:prstDash val="solid"/>
          </a:ln>
          <a:effectLst/>
        </p:spPr>
        <p:txBody>
          <a:bodyPr spcFirstLastPara="0" vert="horz" wrap="square" lIns="272770" tIns="272770" rIns="272770" bIns="272770" numCol="1" spcCol="1270" anchor="t" anchorCtr="0">
            <a:noAutofit/>
          </a:bodyPr>
          <a:lstStyle/>
          <a:p>
            <a:pPr marL="285750" marR="0" lvl="1" indent="-285750" algn="l" defTabSz="13779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endParaRPr kumimoji="0" lang="zh-CN" altLang="en-US" sz="31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92" name="网chenying0907出品 91"/>
          <p:cNvSpPr txBox="1"/>
          <p:nvPr/>
        </p:nvSpPr>
        <p:spPr>
          <a:xfrm>
            <a:off x="445497" y="3625835"/>
            <a:ext cx="2195513" cy="804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Add text.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</a:endParaRPr>
          </a:p>
          <a:p>
            <a:pPr lvl="0" algn="ctr" defTabSz="914400">
              <a:lnSpc>
                <a:spcPct val="125000"/>
              </a:lnSpc>
              <a:defRPr/>
            </a:pPr>
            <a:r>
              <a:rPr lang="zh-CN" altLang="en-US" sz="1100" kern="0" dirty="0">
                <a:solidFill>
                  <a:srgbClr val="292929"/>
                </a:solidFill>
                <a:ea typeface="宋体"/>
              </a:rPr>
              <a:t>Click here to enter a text description, the language to be concise, to focus on the theme.</a:t>
            </a:r>
          </a:p>
        </p:txBody>
      </p:sp>
      <p:sp>
        <p:nvSpPr>
          <p:cNvPr id="93" name="网chenying0907出品 92"/>
          <p:cNvSpPr txBox="1"/>
          <p:nvPr/>
        </p:nvSpPr>
        <p:spPr>
          <a:xfrm>
            <a:off x="3683381" y="3625835"/>
            <a:ext cx="2195513" cy="804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Add text.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</a:endParaRPr>
          </a:p>
          <a:p>
            <a:pPr lvl="0" algn="ctr" defTabSz="914400">
              <a:lnSpc>
                <a:spcPct val="125000"/>
              </a:lnSpc>
              <a:defRPr/>
            </a:pPr>
            <a:r>
              <a:rPr lang="zh-CN" altLang="en-US" sz="1100" kern="0" dirty="0">
                <a:solidFill>
                  <a:srgbClr val="292929"/>
                </a:solidFill>
                <a:ea typeface="宋体"/>
              </a:rPr>
              <a:t>Click here to enter a text description, the language to be concise, to focus on the theme.</a:t>
            </a:r>
          </a:p>
        </p:txBody>
      </p:sp>
      <p:sp>
        <p:nvSpPr>
          <p:cNvPr id="94" name="网chenying0907出品 93"/>
          <p:cNvSpPr txBox="1"/>
          <p:nvPr/>
        </p:nvSpPr>
        <p:spPr>
          <a:xfrm>
            <a:off x="6804252" y="3606785"/>
            <a:ext cx="2195513" cy="804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Add text.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</a:endParaRPr>
          </a:p>
          <a:p>
            <a:pPr lvl="0" algn="ctr" defTabSz="914400">
              <a:lnSpc>
                <a:spcPct val="125000"/>
              </a:lnSpc>
              <a:defRPr/>
            </a:pPr>
            <a:r>
              <a:rPr lang="zh-CN" altLang="en-US" sz="1100" kern="0" dirty="0">
                <a:solidFill>
                  <a:srgbClr val="292929"/>
                </a:solidFill>
                <a:ea typeface="宋体"/>
              </a:rPr>
              <a:t>Click here to enter a text description, the language to be concise, to focus on the theme.</a:t>
            </a:r>
          </a:p>
        </p:txBody>
      </p:sp>
      <p:cxnSp>
        <p:nvCxnSpPr>
          <p:cNvPr id="22" name="Straight Connector 55"/>
          <p:cNvCxnSpPr/>
          <p:nvPr/>
        </p:nvCxnSpPr>
        <p:spPr>
          <a:xfrm>
            <a:off x="4197196" y="813084"/>
            <a:ext cx="801997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4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  <p:bldP spid="87" grpId="0" animBg="1"/>
      <p:bldP spid="88" grpId="0" animBg="1"/>
      <p:bldP spid="89" grpId="0" animBg="1"/>
      <p:bldP spid="90" grpId="0" animBg="1"/>
      <p:bldP spid="91" grpId="0" animBg="1"/>
      <p:bldP spid="92" grpId="0"/>
      <p:bldP spid="93" grpId="0"/>
      <p:bldP spid="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334" y="-2"/>
            <a:ext cx="6388721" cy="728704"/>
          </a:xfrm>
        </p:spPr>
        <p:txBody>
          <a:bodyPr vert="horz" lIns="68589" tIns="34295" rIns="68589" bIns="34295" rtlCol="0" anchor="ctr"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Prepare before class.</a:t>
            </a:r>
            <a:endParaRPr lang="en-GB" sz="2400" b="1" dirty="0">
              <a:solidFill>
                <a:srgbClr val="435258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7" name="网chenying0907出品 16"/>
          <p:cNvSpPr txBox="1"/>
          <p:nvPr/>
        </p:nvSpPr>
        <p:spPr>
          <a:xfrm>
            <a:off x="3508901" y="537982"/>
            <a:ext cx="2305586" cy="25392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Exquisite design template.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260696" y="800384"/>
            <a:ext cx="801997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1764995" y="1265517"/>
            <a:ext cx="5615597" cy="2234103"/>
            <a:chOff x="2352918" y="1686835"/>
            <a:chExt cx="7486162" cy="2977885"/>
          </a:xfrm>
        </p:grpSpPr>
        <p:grpSp>
          <p:nvGrpSpPr>
            <p:cNvPr id="4" name="网chenying0907出品 24"/>
            <p:cNvGrpSpPr/>
            <p:nvPr/>
          </p:nvGrpSpPr>
          <p:grpSpPr>
            <a:xfrm>
              <a:off x="2352918" y="1686835"/>
              <a:ext cx="7486162" cy="2977885"/>
              <a:chOff x="676473" y="1988840"/>
              <a:chExt cx="7783959" cy="3096344"/>
            </a:xfrm>
          </p:grpSpPr>
          <p:sp>
            <p:nvSpPr>
              <p:cNvPr id="5" name="网chenying0907出品 6"/>
              <p:cNvSpPr/>
              <p:nvPr/>
            </p:nvSpPr>
            <p:spPr>
              <a:xfrm>
                <a:off x="676473" y="4345276"/>
                <a:ext cx="1479817" cy="739908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648072">
                    <a:moveTo>
                      <a:pt x="0" y="0"/>
                    </a:moveTo>
                    <a:lnTo>
                      <a:pt x="171519" y="0"/>
                    </a:lnTo>
                    <a:cubicBezTo>
                      <a:pt x="171519" y="263193"/>
                      <a:pt x="384879" y="476553"/>
                      <a:pt x="648072" y="476553"/>
                    </a:cubicBezTo>
                    <a:cubicBezTo>
                      <a:pt x="911265" y="476553"/>
                      <a:pt x="1124625" y="263193"/>
                      <a:pt x="1124625" y="0"/>
                    </a:cubicBezTo>
                    <a:lnTo>
                      <a:pt x="1296144" y="0"/>
                    </a:lnTo>
                    <a:cubicBezTo>
                      <a:pt x="1296144" y="357920"/>
                      <a:pt x="1005992" y="648072"/>
                      <a:pt x="648072" y="648072"/>
                    </a:cubicBezTo>
                    <a:cubicBezTo>
                      <a:pt x="290152" y="648072"/>
                      <a:pt x="0" y="35792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39700" h="127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" name="网chenying0907出品 6"/>
              <p:cNvSpPr/>
              <p:nvPr/>
            </p:nvSpPr>
            <p:spPr>
              <a:xfrm>
                <a:off x="2773106" y="4345276"/>
                <a:ext cx="1479817" cy="739908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648072">
                    <a:moveTo>
                      <a:pt x="0" y="0"/>
                    </a:moveTo>
                    <a:lnTo>
                      <a:pt x="171519" y="0"/>
                    </a:lnTo>
                    <a:cubicBezTo>
                      <a:pt x="171519" y="263193"/>
                      <a:pt x="384879" y="476553"/>
                      <a:pt x="648072" y="476553"/>
                    </a:cubicBezTo>
                    <a:cubicBezTo>
                      <a:pt x="911265" y="476553"/>
                      <a:pt x="1124625" y="263193"/>
                      <a:pt x="1124625" y="0"/>
                    </a:cubicBezTo>
                    <a:lnTo>
                      <a:pt x="1296144" y="0"/>
                    </a:lnTo>
                    <a:cubicBezTo>
                      <a:pt x="1296144" y="357920"/>
                      <a:pt x="1005992" y="648072"/>
                      <a:pt x="648072" y="648072"/>
                    </a:cubicBezTo>
                    <a:cubicBezTo>
                      <a:pt x="290152" y="648072"/>
                      <a:pt x="0" y="35792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39700" h="127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7" name="网chenying0907出品 6"/>
              <p:cNvSpPr/>
              <p:nvPr/>
            </p:nvSpPr>
            <p:spPr>
              <a:xfrm>
                <a:off x="4869739" y="4345276"/>
                <a:ext cx="1479817" cy="739908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648072">
                    <a:moveTo>
                      <a:pt x="0" y="0"/>
                    </a:moveTo>
                    <a:lnTo>
                      <a:pt x="171519" y="0"/>
                    </a:lnTo>
                    <a:cubicBezTo>
                      <a:pt x="171519" y="263193"/>
                      <a:pt x="384879" y="476553"/>
                      <a:pt x="648072" y="476553"/>
                    </a:cubicBezTo>
                    <a:cubicBezTo>
                      <a:pt x="911265" y="476553"/>
                      <a:pt x="1124625" y="263193"/>
                      <a:pt x="1124625" y="0"/>
                    </a:cubicBezTo>
                    <a:lnTo>
                      <a:pt x="1296144" y="0"/>
                    </a:lnTo>
                    <a:cubicBezTo>
                      <a:pt x="1296144" y="357920"/>
                      <a:pt x="1005992" y="648072"/>
                      <a:pt x="648072" y="648072"/>
                    </a:cubicBezTo>
                    <a:cubicBezTo>
                      <a:pt x="290152" y="648072"/>
                      <a:pt x="0" y="35792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39700" h="127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8" name="网chenying0907出品 13"/>
              <p:cNvSpPr/>
              <p:nvPr/>
            </p:nvSpPr>
            <p:spPr>
              <a:xfrm>
                <a:off x="678709" y="1988841"/>
                <a:ext cx="4404264" cy="2288491"/>
              </a:xfrm>
              <a:custGeom>
                <a:avLst/>
                <a:gdLst/>
                <a:ahLst/>
                <a:cxnLst/>
                <a:rect l="l" t="t" r="r" b="b"/>
                <a:pathLst>
                  <a:path w="3672408" h="1908212">
                    <a:moveTo>
                      <a:pt x="1836204" y="0"/>
                    </a:moveTo>
                    <a:cubicBezTo>
                      <a:pt x="2850311" y="0"/>
                      <a:pt x="3672408" y="822097"/>
                      <a:pt x="3672408" y="1836204"/>
                    </a:cubicBezTo>
                    <a:lnTo>
                      <a:pt x="3668772" y="1908212"/>
                    </a:lnTo>
                    <a:lnTo>
                      <a:pt x="3488752" y="1908212"/>
                    </a:lnTo>
                    <a:cubicBezTo>
                      <a:pt x="3491871" y="1884397"/>
                      <a:pt x="3492388" y="1860361"/>
                      <a:pt x="3492388" y="1836204"/>
                    </a:cubicBezTo>
                    <a:cubicBezTo>
                      <a:pt x="3492388" y="921519"/>
                      <a:pt x="2750889" y="180020"/>
                      <a:pt x="1836204" y="180020"/>
                    </a:cubicBezTo>
                    <a:cubicBezTo>
                      <a:pt x="921519" y="180020"/>
                      <a:pt x="180020" y="921519"/>
                      <a:pt x="180020" y="1836204"/>
                    </a:cubicBezTo>
                    <a:lnTo>
                      <a:pt x="183656" y="1908212"/>
                    </a:lnTo>
                    <a:lnTo>
                      <a:pt x="3636" y="1908212"/>
                    </a:lnTo>
                    <a:cubicBezTo>
                      <a:pt x="466" y="1884382"/>
                      <a:pt x="0" y="1860347"/>
                      <a:pt x="0" y="1836204"/>
                    </a:cubicBezTo>
                    <a:cubicBezTo>
                      <a:pt x="0" y="822097"/>
                      <a:pt x="822097" y="0"/>
                      <a:pt x="18362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39700" h="127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" name="网chenying0907出品 6"/>
              <p:cNvSpPr/>
              <p:nvPr/>
            </p:nvSpPr>
            <p:spPr>
              <a:xfrm>
                <a:off x="6966374" y="4345276"/>
                <a:ext cx="1479817" cy="739908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648072">
                    <a:moveTo>
                      <a:pt x="0" y="0"/>
                    </a:moveTo>
                    <a:lnTo>
                      <a:pt x="171519" y="0"/>
                    </a:lnTo>
                    <a:cubicBezTo>
                      <a:pt x="171519" y="263193"/>
                      <a:pt x="384879" y="476553"/>
                      <a:pt x="648072" y="476553"/>
                    </a:cubicBezTo>
                    <a:cubicBezTo>
                      <a:pt x="911265" y="476553"/>
                      <a:pt x="1124625" y="263193"/>
                      <a:pt x="1124625" y="0"/>
                    </a:cubicBezTo>
                    <a:lnTo>
                      <a:pt x="1296144" y="0"/>
                    </a:lnTo>
                    <a:cubicBezTo>
                      <a:pt x="1296144" y="357920"/>
                      <a:pt x="1005992" y="648072"/>
                      <a:pt x="648072" y="648072"/>
                    </a:cubicBezTo>
                    <a:cubicBezTo>
                      <a:pt x="290152" y="648072"/>
                      <a:pt x="0" y="35792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39700" h="127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0" name="网chenying0907出品 13"/>
              <p:cNvSpPr/>
              <p:nvPr/>
            </p:nvSpPr>
            <p:spPr>
              <a:xfrm>
                <a:off x="2758865" y="1988840"/>
                <a:ext cx="4404264" cy="2288490"/>
              </a:xfrm>
              <a:custGeom>
                <a:avLst/>
                <a:gdLst/>
                <a:ahLst/>
                <a:cxnLst/>
                <a:rect l="l" t="t" r="r" b="b"/>
                <a:pathLst>
                  <a:path w="3672408" h="1908212">
                    <a:moveTo>
                      <a:pt x="1836204" y="0"/>
                    </a:moveTo>
                    <a:cubicBezTo>
                      <a:pt x="2850311" y="0"/>
                      <a:pt x="3672408" y="822097"/>
                      <a:pt x="3672408" y="1836204"/>
                    </a:cubicBezTo>
                    <a:lnTo>
                      <a:pt x="3668772" y="1908212"/>
                    </a:lnTo>
                    <a:lnTo>
                      <a:pt x="3488752" y="1908212"/>
                    </a:lnTo>
                    <a:cubicBezTo>
                      <a:pt x="3491871" y="1884397"/>
                      <a:pt x="3492388" y="1860361"/>
                      <a:pt x="3492388" y="1836204"/>
                    </a:cubicBezTo>
                    <a:cubicBezTo>
                      <a:pt x="3492388" y="921519"/>
                      <a:pt x="2750889" y="180020"/>
                      <a:pt x="1836204" y="180020"/>
                    </a:cubicBezTo>
                    <a:cubicBezTo>
                      <a:pt x="921519" y="180020"/>
                      <a:pt x="180020" y="921519"/>
                      <a:pt x="180020" y="1836204"/>
                    </a:cubicBezTo>
                    <a:lnTo>
                      <a:pt x="183656" y="1908212"/>
                    </a:lnTo>
                    <a:lnTo>
                      <a:pt x="3636" y="1908212"/>
                    </a:lnTo>
                    <a:cubicBezTo>
                      <a:pt x="466" y="1884382"/>
                      <a:pt x="0" y="1860347"/>
                      <a:pt x="0" y="1836204"/>
                    </a:cubicBezTo>
                    <a:cubicBezTo>
                      <a:pt x="0" y="822097"/>
                      <a:pt x="822097" y="0"/>
                      <a:pt x="18362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39700" h="127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" name="网chenying0907出品 13"/>
              <p:cNvSpPr/>
              <p:nvPr/>
            </p:nvSpPr>
            <p:spPr>
              <a:xfrm>
                <a:off x="4056168" y="1988840"/>
                <a:ext cx="4404264" cy="2288490"/>
              </a:xfrm>
              <a:custGeom>
                <a:avLst/>
                <a:gdLst/>
                <a:ahLst/>
                <a:cxnLst/>
                <a:rect l="l" t="t" r="r" b="b"/>
                <a:pathLst>
                  <a:path w="3672408" h="1908212">
                    <a:moveTo>
                      <a:pt x="1836204" y="0"/>
                    </a:moveTo>
                    <a:cubicBezTo>
                      <a:pt x="2850311" y="0"/>
                      <a:pt x="3672408" y="822097"/>
                      <a:pt x="3672408" y="1836204"/>
                    </a:cubicBezTo>
                    <a:lnTo>
                      <a:pt x="3668772" y="1908212"/>
                    </a:lnTo>
                    <a:lnTo>
                      <a:pt x="3488752" y="1908212"/>
                    </a:lnTo>
                    <a:cubicBezTo>
                      <a:pt x="3491871" y="1884397"/>
                      <a:pt x="3492388" y="1860361"/>
                      <a:pt x="3492388" y="1836204"/>
                    </a:cubicBezTo>
                    <a:cubicBezTo>
                      <a:pt x="3492388" y="921519"/>
                      <a:pt x="2750889" y="180020"/>
                      <a:pt x="1836204" y="180020"/>
                    </a:cubicBezTo>
                    <a:cubicBezTo>
                      <a:pt x="921519" y="180020"/>
                      <a:pt x="180020" y="921519"/>
                      <a:pt x="180020" y="1836204"/>
                    </a:cubicBezTo>
                    <a:lnTo>
                      <a:pt x="183656" y="1908212"/>
                    </a:lnTo>
                    <a:lnTo>
                      <a:pt x="3636" y="1908212"/>
                    </a:lnTo>
                    <a:cubicBezTo>
                      <a:pt x="466" y="1884382"/>
                      <a:pt x="0" y="1860347"/>
                      <a:pt x="0" y="1836204"/>
                    </a:cubicBezTo>
                    <a:cubicBezTo>
                      <a:pt x="0" y="822097"/>
                      <a:pt x="822097" y="0"/>
                      <a:pt x="18362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39700" h="127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2" name="网chenying0907出品 13"/>
              <p:cNvSpPr/>
              <p:nvPr/>
            </p:nvSpPr>
            <p:spPr>
              <a:xfrm>
                <a:off x="1959534" y="1988840"/>
                <a:ext cx="4404264" cy="2288490"/>
              </a:xfrm>
              <a:custGeom>
                <a:avLst/>
                <a:gdLst/>
                <a:ahLst/>
                <a:cxnLst/>
                <a:rect l="l" t="t" r="r" b="b"/>
                <a:pathLst>
                  <a:path w="3672408" h="1908212">
                    <a:moveTo>
                      <a:pt x="1836204" y="0"/>
                    </a:moveTo>
                    <a:cubicBezTo>
                      <a:pt x="2850311" y="0"/>
                      <a:pt x="3672408" y="822097"/>
                      <a:pt x="3672408" y="1836204"/>
                    </a:cubicBezTo>
                    <a:lnTo>
                      <a:pt x="3668772" y="1908212"/>
                    </a:lnTo>
                    <a:lnTo>
                      <a:pt x="3488752" y="1908212"/>
                    </a:lnTo>
                    <a:cubicBezTo>
                      <a:pt x="3491871" y="1884397"/>
                      <a:pt x="3492388" y="1860361"/>
                      <a:pt x="3492388" y="1836204"/>
                    </a:cubicBezTo>
                    <a:cubicBezTo>
                      <a:pt x="3492388" y="921519"/>
                      <a:pt x="2750889" y="180020"/>
                      <a:pt x="1836204" y="180020"/>
                    </a:cubicBezTo>
                    <a:cubicBezTo>
                      <a:pt x="921519" y="180020"/>
                      <a:pt x="180020" y="921519"/>
                      <a:pt x="180020" y="1836204"/>
                    </a:cubicBezTo>
                    <a:lnTo>
                      <a:pt x="183656" y="1908212"/>
                    </a:lnTo>
                    <a:lnTo>
                      <a:pt x="3636" y="1908212"/>
                    </a:lnTo>
                    <a:cubicBezTo>
                      <a:pt x="466" y="1884382"/>
                      <a:pt x="0" y="1860347"/>
                      <a:pt x="0" y="1836204"/>
                    </a:cubicBezTo>
                    <a:cubicBezTo>
                      <a:pt x="0" y="822097"/>
                      <a:pt x="822097" y="0"/>
                      <a:pt x="18362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39700" h="127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3" name="网chenying0907出品 33"/>
              <p:cNvSpPr/>
              <p:nvPr/>
            </p:nvSpPr>
            <p:spPr>
              <a:xfrm>
                <a:off x="958615" y="3891920"/>
                <a:ext cx="912706" cy="912706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" name="网chenying0907出品 34"/>
              <p:cNvSpPr/>
              <p:nvPr/>
            </p:nvSpPr>
            <p:spPr>
              <a:xfrm>
                <a:off x="3068536" y="3900798"/>
                <a:ext cx="912706" cy="912706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5" name="网chenying0907出品 35"/>
              <p:cNvSpPr/>
              <p:nvPr/>
            </p:nvSpPr>
            <p:spPr>
              <a:xfrm>
                <a:off x="5153294" y="3900798"/>
                <a:ext cx="912706" cy="912706"/>
              </a:xfrm>
              <a:prstGeom prst="ellipse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6" name="网chenying0907出品 36"/>
              <p:cNvSpPr/>
              <p:nvPr/>
            </p:nvSpPr>
            <p:spPr>
              <a:xfrm>
                <a:off x="7249929" y="3888923"/>
                <a:ext cx="912706" cy="912706"/>
              </a:xfrm>
              <a:prstGeom prst="ellipse">
                <a:avLst/>
              </a:pr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8878895" y="3720550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20" name="AutoShape 7"/>
              <p:cNvSpPr>
                <a:spLocks/>
              </p:cNvSpPr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21" name="AutoShape 8"/>
              <p:cNvSpPr>
                <a:spLocks/>
              </p:cNvSpPr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22" name="AutoShape 9"/>
              <p:cNvSpPr>
                <a:spLocks/>
              </p:cNvSpPr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23" name="AutoShape 10"/>
              <p:cNvSpPr>
                <a:spLocks/>
              </p:cNvSpPr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24" name="AutoShape 11"/>
              <p:cNvSpPr>
                <a:spLocks/>
              </p:cNvSpPr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25" name="AutoShape 12"/>
              <p:cNvSpPr>
                <a:spLocks/>
              </p:cNvSpPr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26" name="AutoShape 13"/>
              <p:cNvSpPr>
                <a:spLocks/>
              </p:cNvSpPr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27" name="AutoShape 14"/>
              <p:cNvSpPr>
                <a:spLocks/>
              </p:cNvSpPr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28" name="AutoShape 15"/>
              <p:cNvSpPr>
                <a:spLocks/>
              </p:cNvSpPr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</p:grpSp>
        <p:sp>
          <p:nvSpPr>
            <p:cNvPr id="29" name="AutoShape 59"/>
            <p:cNvSpPr>
              <a:spLocks/>
            </p:cNvSpPr>
            <p:nvPr/>
          </p:nvSpPr>
          <p:spPr bwMode="auto">
            <a:xfrm>
              <a:off x="6864791" y="3772530"/>
              <a:ext cx="465138" cy="464344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860188" y="3776023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31" name="AutoShape 136"/>
              <p:cNvSpPr>
                <a:spLocks/>
              </p:cNvSpPr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32" name="AutoShape 137"/>
              <p:cNvSpPr>
                <a:spLocks/>
              </p:cNvSpPr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33" name="AutoShape 138"/>
              <p:cNvSpPr>
                <a:spLocks/>
              </p:cNvSpPr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85"/>
                    </a:cubicBezTo>
                    <a:lnTo>
                      <a:pt x="18720" y="20185"/>
                    </a:lnTo>
                    <a:cubicBezTo>
                      <a:pt x="18722" y="20959"/>
                      <a:pt x="19366" y="21600"/>
                      <a:pt x="20180" y="21600"/>
                    </a:cubicBezTo>
                    <a:cubicBezTo>
                      <a:pt x="20955" y="21600"/>
                      <a:pt x="21599" y="20956"/>
                      <a:pt x="21599" y="20180"/>
                    </a:cubicBezTo>
                    <a:cubicBezTo>
                      <a:pt x="21599" y="20185"/>
                      <a:pt x="21597" y="2018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832347" y="3783168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35" name="AutoShape 140"/>
              <p:cNvSpPr>
                <a:spLocks/>
              </p:cNvSpPr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88" y="8008"/>
                      <a:pt x="2018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6" name="AutoShape 141"/>
              <p:cNvSpPr>
                <a:spLocks/>
              </p:cNvSpPr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7" name="AutoShape 142"/>
              <p:cNvSpPr>
                <a:spLocks/>
              </p:cNvSpPr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8" name="AutoShape 143"/>
              <p:cNvSpPr>
                <a:spLocks/>
              </p:cNvSpPr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9" name="AutoShape 144"/>
              <p:cNvSpPr>
                <a:spLocks/>
              </p:cNvSpPr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0" name="AutoShape 145"/>
              <p:cNvSpPr>
                <a:spLocks/>
              </p:cNvSpPr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1" name="AutoShape 146"/>
              <p:cNvSpPr>
                <a:spLocks/>
              </p:cNvSpPr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1703297" y="3404414"/>
            <a:ext cx="1188944" cy="835819"/>
            <a:chOff x="2270669" y="4537825"/>
            <a:chExt cx="1584983" cy="1114083"/>
          </a:xfrm>
        </p:grpSpPr>
        <p:sp>
          <p:nvSpPr>
            <p:cNvPr id="42" name="网chenying0907出品 41"/>
            <p:cNvSpPr txBox="1"/>
            <p:nvPr/>
          </p:nvSpPr>
          <p:spPr>
            <a:xfrm>
              <a:off x="2399587" y="4537825"/>
              <a:ext cx="1271923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accent1"/>
                  </a:solidFill>
                </a:rPr>
                <a:t>A description of the text.</a:t>
              </a:r>
              <a:endParaRPr lang="en-GB" sz="1500" b="1" dirty="0">
                <a:solidFill>
                  <a:schemeClr val="accent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270669" y="5077569"/>
              <a:ext cx="1584983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/>
                <a:t>Enter a specific text description here.</a:t>
              </a:r>
              <a:endParaRPr lang="en-GB" sz="11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216894" y="3568035"/>
            <a:ext cx="1188944" cy="672202"/>
            <a:chOff x="2270668" y="4755912"/>
            <a:chExt cx="1584983" cy="895993"/>
          </a:xfrm>
        </p:grpSpPr>
        <p:sp>
          <p:nvSpPr>
            <p:cNvPr id="49" name="网chenying0907出品 48"/>
            <p:cNvSpPr txBox="1"/>
            <p:nvPr/>
          </p:nvSpPr>
          <p:spPr>
            <a:xfrm>
              <a:off x="2427199" y="4755912"/>
              <a:ext cx="1271923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accent2"/>
                  </a:solidFill>
                </a:rPr>
                <a:t>A description of the text.</a:t>
              </a:r>
              <a:endParaRPr lang="en-GB" sz="1500" b="1" dirty="0">
                <a:solidFill>
                  <a:schemeClr val="accent2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270668" y="5077566"/>
              <a:ext cx="1584983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/>
                <a:t>Enter a specific text description here.</a:t>
              </a:r>
              <a:endParaRPr lang="en-GB" sz="11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729473" y="3381862"/>
            <a:ext cx="1188943" cy="858376"/>
            <a:chOff x="2270668" y="4507757"/>
            <a:chExt cx="1584982" cy="1144148"/>
          </a:xfrm>
        </p:grpSpPr>
        <p:sp>
          <p:nvSpPr>
            <p:cNvPr id="52" name="网chenying0907出品 51"/>
            <p:cNvSpPr txBox="1"/>
            <p:nvPr/>
          </p:nvSpPr>
          <p:spPr>
            <a:xfrm>
              <a:off x="2502837" y="4507757"/>
              <a:ext cx="1271923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accent4"/>
                  </a:solidFill>
                </a:rPr>
                <a:t>A description of the text.</a:t>
              </a:r>
              <a:endParaRPr lang="en-GB" sz="1500" b="1" dirty="0">
                <a:solidFill>
                  <a:schemeClr val="accent4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270668" y="5077566"/>
              <a:ext cx="1584982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/>
                <a:t>Enter a specific text description here.</a:t>
              </a:r>
              <a:endParaRPr lang="en-GB" sz="11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239716" y="3568035"/>
            <a:ext cx="1188944" cy="672202"/>
            <a:chOff x="2270668" y="4755912"/>
            <a:chExt cx="1584983" cy="895993"/>
          </a:xfrm>
        </p:grpSpPr>
        <p:sp>
          <p:nvSpPr>
            <p:cNvPr id="55" name="网chenying0907出品 54"/>
            <p:cNvSpPr txBox="1"/>
            <p:nvPr/>
          </p:nvSpPr>
          <p:spPr>
            <a:xfrm>
              <a:off x="2427202" y="4755912"/>
              <a:ext cx="1271923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accent5"/>
                  </a:solidFill>
                </a:rPr>
                <a:t>A description of the text.</a:t>
              </a:r>
              <a:endParaRPr lang="en-GB" sz="1500" b="1" dirty="0">
                <a:solidFill>
                  <a:schemeClr val="accent5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70668" y="5077566"/>
              <a:ext cx="1584983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/>
                <a:t>Enter a specific text description here.</a:t>
              </a:r>
              <a:endParaRPr lang="en-GB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078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/>
          <p:cNvSpPr/>
          <p:nvPr/>
        </p:nvSpPr>
        <p:spPr>
          <a:xfrm>
            <a:off x="3396406" y="0"/>
            <a:ext cx="5749182" cy="5145088"/>
          </a:xfrm>
          <a:custGeom>
            <a:avLst/>
            <a:gdLst>
              <a:gd name="connsiteX0" fmla="*/ 0 w 7664245"/>
              <a:gd name="connsiteY0" fmla="*/ 0 h 6858000"/>
              <a:gd name="connsiteX1" fmla="*/ 7664245 w 7664245"/>
              <a:gd name="connsiteY1" fmla="*/ 0 h 6858000"/>
              <a:gd name="connsiteX2" fmla="*/ 7664245 w 7664245"/>
              <a:gd name="connsiteY2" fmla="*/ 6858000 h 6858000"/>
              <a:gd name="connsiteX3" fmla="*/ 0 w 7664245"/>
              <a:gd name="connsiteY3" fmla="*/ 6858000 h 6858000"/>
              <a:gd name="connsiteX4" fmla="*/ 0 w 7664245"/>
              <a:gd name="connsiteY4" fmla="*/ 0 h 6858000"/>
              <a:gd name="connsiteX0" fmla="*/ 3657600 w 7664245"/>
              <a:gd name="connsiteY0" fmla="*/ 0 h 6858000"/>
              <a:gd name="connsiteX1" fmla="*/ 7664245 w 7664245"/>
              <a:gd name="connsiteY1" fmla="*/ 0 h 6858000"/>
              <a:gd name="connsiteX2" fmla="*/ 7664245 w 7664245"/>
              <a:gd name="connsiteY2" fmla="*/ 6858000 h 6858000"/>
              <a:gd name="connsiteX3" fmla="*/ 0 w 7664245"/>
              <a:gd name="connsiteY3" fmla="*/ 6858000 h 6858000"/>
              <a:gd name="connsiteX4" fmla="*/ 3657600 w 766424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4245" h="6858000">
                <a:moveTo>
                  <a:pt x="3657600" y="0"/>
                </a:moveTo>
                <a:lnTo>
                  <a:pt x="7664245" y="0"/>
                </a:lnTo>
                <a:lnTo>
                  <a:pt x="7664245" y="6858000"/>
                </a:lnTo>
                <a:lnTo>
                  <a:pt x="0" y="6858000"/>
                </a:lnTo>
                <a:lnTo>
                  <a:pt x="365760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66206" y="4786026"/>
            <a:ext cx="325842" cy="290664"/>
          </a:xfrm>
        </p:spPr>
        <p:txBody>
          <a:bodyPr/>
          <a:lstStyle/>
          <a:p>
            <a:fld id="{70C262CF-5CC9-4929-99CD-9F101191856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1823" y="154710"/>
            <a:ext cx="6388721" cy="728704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b="1" dirty="0"/>
              <a:t>Contents</a:t>
            </a:r>
            <a:endParaRPr lang="en-GB" sz="4000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76188" y="816472"/>
            <a:ext cx="2928402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entagon 25"/>
          <p:cNvSpPr/>
          <p:nvPr/>
        </p:nvSpPr>
        <p:spPr>
          <a:xfrm>
            <a:off x="345447" y="1800994"/>
            <a:ext cx="455715" cy="27316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sz="1500" b="1" dirty="0"/>
              <a:t>01</a:t>
            </a:r>
            <a:endParaRPr lang="en-GB" sz="1500" b="1" dirty="0"/>
          </a:p>
        </p:txBody>
      </p:sp>
      <p:sp>
        <p:nvSpPr>
          <p:cNvPr id="27" name="Rectangle 26"/>
          <p:cNvSpPr/>
          <p:nvPr/>
        </p:nvSpPr>
        <p:spPr>
          <a:xfrm>
            <a:off x="840909" y="1741310"/>
            <a:ext cx="2500181" cy="377036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Teaching analysis</a:t>
            </a:r>
            <a:endParaRPr lang="en-GB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345447" y="2435960"/>
            <a:ext cx="455715" cy="27316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sz="1500" b="1" dirty="0"/>
              <a:t>02</a:t>
            </a:r>
            <a:endParaRPr lang="en-GB" sz="1500" b="1" dirty="0"/>
          </a:p>
        </p:txBody>
      </p:sp>
      <p:sp>
        <p:nvSpPr>
          <p:cNvPr id="35" name="Rectangle 34"/>
          <p:cNvSpPr/>
          <p:nvPr/>
        </p:nvSpPr>
        <p:spPr>
          <a:xfrm>
            <a:off x="840911" y="2368656"/>
            <a:ext cx="2555496" cy="377036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Teaching design</a:t>
            </a:r>
            <a:endParaRPr lang="en-GB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Pentagon 36"/>
          <p:cNvSpPr/>
          <p:nvPr/>
        </p:nvSpPr>
        <p:spPr>
          <a:xfrm>
            <a:off x="345447" y="3094581"/>
            <a:ext cx="455715" cy="273168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sz="1500" b="1" dirty="0"/>
              <a:t>03</a:t>
            </a:r>
            <a:endParaRPr lang="en-GB" sz="1500" b="1" dirty="0"/>
          </a:p>
        </p:txBody>
      </p:sp>
      <p:sp>
        <p:nvSpPr>
          <p:cNvPr id="38" name="Rectangle 37"/>
          <p:cNvSpPr/>
          <p:nvPr/>
        </p:nvSpPr>
        <p:spPr>
          <a:xfrm>
            <a:off x="840909" y="3019657"/>
            <a:ext cx="2941435" cy="377036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The teaching process</a:t>
            </a:r>
            <a:endParaRPr lang="en-GB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Pentagon 39"/>
          <p:cNvSpPr/>
          <p:nvPr/>
        </p:nvSpPr>
        <p:spPr>
          <a:xfrm>
            <a:off x="345447" y="3775462"/>
            <a:ext cx="455715" cy="273168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sz="1500" b="1" dirty="0"/>
              <a:t>04</a:t>
            </a:r>
            <a:endParaRPr lang="en-GB" sz="1500" b="1" dirty="0"/>
          </a:p>
        </p:txBody>
      </p:sp>
      <p:sp>
        <p:nvSpPr>
          <p:cNvPr id="41" name="Rectangle 40"/>
          <p:cNvSpPr/>
          <p:nvPr/>
        </p:nvSpPr>
        <p:spPr>
          <a:xfrm>
            <a:off x="840909" y="3714838"/>
            <a:ext cx="2880471" cy="377036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Teaching reflection</a:t>
            </a:r>
            <a:endParaRPr lang="en-GB" sz="2000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16719" y="1886532"/>
            <a:ext cx="1580896" cy="686012"/>
            <a:chOff x="5621315" y="2514600"/>
            <a:chExt cx="2107496" cy="914400"/>
          </a:xfrm>
        </p:grpSpPr>
        <p:sp>
          <p:nvSpPr>
            <p:cNvPr id="15" name="Parallelogram 14"/>
            <p:cNvSpPr/>
            <p:nvPr/>
          </p:nvSpPr>
          <p:spPr>
            <a:xfrm>
              <a:off x="5621315" y="251460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AutoShape 59"/>
            <p:cNvSpPr>
              <a:spLocks/>
            </p:cNvSpPr>
            <p:nvPr/>
          </p:nvSpPr>
          <p:spPr bwMode="auto">
            <a:xfrm>
              <a:off x="6442494" y="2777487"/>
              <a:ext cx="465138" cy="464344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622370" y="983040"/>
            <a:ext cx="1580896" cy="686012"/>
            <a:chOff x="6162090" y="1310315"/>
            <a:chExt cx="2107496" cy="914400"/>
          </a:xfrm>
        </p:grpSpPr>
        <p:sp>
          <p:nvSpPr>
            <p:cNvPr id="14" name="Parallelogram 13"/>
            <p:cNvSpPr/>
            <p:nvPr/>
          </p:nvSpPr>
          <p:spPr>
            <a:xfrm>
              <a:off x="6162090" y="1310315"/>
              <a:ext cx="2107496" cy="914400"/>
            </a:xfrm>
            <a:prstGeom prst="parallelogram">
              <a:avLst>
                <a:gd name="adj" fmla="val 5241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983269" y="1549630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44" name="AutoShape 110"/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5" name="AutoShape 111"/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341090" y="3693517"/>
            <a:ext cx="1580896" cy="686012"/>
            <a:chOff x="4454013" y="4923170"/>
            <a:chExt cx="2107496" cy="914400"/>
          </a:xfrm>
        </p:grpSpPr>
        <p:sp>
          <p:nvSpPr>
            <p:cNvPr id="17" name="Parallelogram 16"/>
            <p:cNvSpPr/>
            <p:nvPr/>
          </p:nvSpPr>
          <p:spPr>
            <a:xfrm>
              <a:off x="4454013" y="492317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348217" y="5147801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47" name="AutoShape 113"/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8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48" name="AutoShape 114"/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782346" y="2790025"/>
            <a:ext cx="1580896" cy="686012"/>
            <a:chOff x="5042252" y="3718885"/>
            <a:chExt cx="2107496" cy="914400"/>
          </a:xfrm>
        </p:grpSpPr>
        <p:sp>
          <p:nvSpPr>
            <p:cNvPr id="16" name="Parallelogram 15"/>
            <p:cNvSpPr/>
            <p:nvPr/>
          </p:nvSpPr>
          <p:spPr>
            <a:xfrm>
              <a:off x="5042252" y="371888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5863431" y="3980425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50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51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52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54" name="Rectangle 53"/>
          <p:cNvSpPr/>
          <p:nvPr/>
        </p:nvSpPr>
        <p:spPr>
          <a:xfrm>
            <a:off x="362623" y="840859"/>
            <a:ext cx="4310548" cy="284703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en-GB" altLang="zh-CN" dirty="0">
                <a:solidFill>
                  <a:schemeClr val="bg2">
                    <a:lumMod val="50000"/>
                  </a:schemeClr>
                </a:solidFill>
              </a:rPr>
              <a:t>Exquisite design template.</a:t>
            </a:r>
            <a:endParaRPr lang="en-GB" altLang="zh-CN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4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/>
      <p:bldP spid="26" grpId="0" animBg="1"/>
      <p:bldP spid="27" grpId="0"/>
      <p:bldP spid="34" grpId="0" animBg="1"/>
      <p:bldP spid="35" grpId="0"/>
      <p:bldP spid="37" grpId="0" animBg="1"/>
      <p:bldP spid="38" grpId="0"/>
      <p:bldP spid="40" grpId="0" animBg="1"/>
      <p:bldP spid="41" grpId="0"/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网chenying0907出品 18"/>
          <p:cNvSpPr txBox="1"/>
          <p:nvPr/>
        </p:nvSpPr>
        <p:spPr>
          <a:xfrm>
            <a:off x="3682771" y="670784"/>
            <a:ext cx="2305586" cy="25392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Exquisite design template.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434566" y="936362"/>
            <a:ext cx="801997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网chenying0907出品 15"/>
          <p:cNvSpPr txBox="1"/>
          <p:nvPr/>
        </p:nvSpPr>
        <p:spPr>
          <a:xfrm>
            <a:off x="3350377" y="181275"/>
            <a:ext cx="2486897" cy="438592"/>
          </a:xfrm>
          <a:prstGeom prst="rect">
            <a:avLst/>
          </a:prstGeom>
        </p:spPr>
        <p:txBody>
          <a:bodyPr vert="horz" lIns="68589" tIns="34295" rIns="68589" bIns="34295" rtlCol="0" anchor="ctr">
            <a:normAutofit fontScale="70000" lnSpcReduction="20000"/>
          </a:bodyPr>
          <a:lstStyle>
            <a:lvl1pPr algn="ctr" defTabSz="91440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Prepare before class.</a:t>
            </a:r>
            <a:endParaRPr lang="en-GB" dirty="0"/>
          </a:p>
        </p:txBody>
      </p:sp>
      <p:sp>
        <p:nvSpPr>
          <p:cNvPr id="8" name="网chenying0907出品 9"/>
          <p:cNvSpPr/>
          <p:nvPr/>
        </p:nvSpPr>
        <p:spPr>
          <a:xfrm flipV="1">
            <a:off x="-1" y="1188492"/>
            <a:ext cx="1591097" cy="2697707"/>
          </a:xfrm>
          <a:custGeom>
            <a:avLst/>
            <a:gdLst>
              <a:gd name="connsiteX0" fmla="*/ 0 w 970147"/>
              <a:gd name="connsiteY0" fmla="*/ 0 h 2686024"/>
              <a:gd name="connsiteX1" fmla="*/ 654756 w 970147"/>
              <a:gd name="connsiteY1" fmla="*/ 0 h 2686024"/>
              <a:gd name="connsiteX2" fmla="*/ 970147 w 970147"/>
              <a:gd name="connsiteY2" fmla="*/ 2686024 h 2686024"/>
              <a:gd name="connsiteX3" fmla="*/ 0 w 970147"/>
              <a:gd name="connsiteY3" fmla="*/ 2686024 h 2686024"/>
              <a:gd name="connsiteX4" fmla="*/ 0 w 970147"/>
              <a:gd name="connsiteY4" fmla="*/ 0 h 2686024"/>
              <a:gd name="connsiteX0" fmla="*/ 0 w 970147"/>
              <a:gd name="connsiteY0" fmla="*/ 0 h 2686024"/>
              <a:gd name="connsiteX1" fmla="*/ 724449 w 970147"/>
              <a:gd name="connsiteY1" fmla="*/ 0 h 2686024"/>
              <a:gd name="connsiteX2" fmla="*/ 970147 w 970147"/>
              <a:gd name="connsiteY2" fmla="*/ 2686024 h 2686024"/>
              <a:gd name="connsiteX3" fmla="*/ 0 w 970147"/>
              <a:gd name="connsiteY3" fmla="*/ 2686024 h 2686024"/>
              <a:gd name="connsiteX4" fmla="*/ 0 w 970147"/>
              <a:gd name="connsiteY4" fmla="*/ 0 h 2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0147" h="2686024">
                <a:moveTo>
                  <a:pt x="0" y="0"/>
                </a:moveTo>
                <a:lnTo>
                  <a:pt x="724449" y="0"/>
                </a:lnTo>
                <a:lnTo>
                  <a:pt x="970147" y="2686024"/>
                </a:lnTo>
                <a:lnTo>
                  <a:pt x="0" y="26860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9" name="网chenying0907出品 9"/>
          <p:cNvSpPr/>
          <p:nvPr/>
        </p:nvSpPr>
        <p:spPr>
          <a:xfrm rot="10800000" flipV="1">
            <a:off x="7441726" y="1188492"/>
            <a:ext cx="1702273" cy="2707234"/>
          </a:xfrm>
          <a:custGeom>
            <a:avLst/>
            <a:gdLst>
              <a:gd name="connsiteX0" fmla="*/ 0 w 987570"/>
              <a:gd name="connsiteY0" fmla="*/ 0 h 2686024"/>
              <a:gd name="connsiteX1" fmla="*/ 808981 w 987570"/>
              <a:gd name="connsiteY1" fmla="*/ 0 h 2686024"/>
              <a:gd name="connsiteX2" fmla="*/ 987570 w 987570"/>
              <a:gd name="connsiteY2" fmla="*/ 2686024 h 2686024"/>
              <a:gd name="connsiteX3" fmla="*/ 0 w 987570"/>
              <a:gd name="connsiteY3" fmla="*/ 2686024 h 2686024"/>
              <a:gd name="connsiteX4" fmla="*/ 0 w 987570"/>
              <a:gd name="connsiteY4" fmla="*/ 0 h 2686024"/>
              <a:gd name="connsiteX0" fmla="*/ 0 w 1039940"/>
              <a:gd name="connsiteY0" fmla="*/ 0 h 2695508"/>
              <a:gd name="connsiteX1" fmla="*/ 808981 w 1039940"/>
              <a:gd name="connsiteY1" fmla="*/ 0 h 2695508"/>
              <a:gd name="connsiteX2" fmla="*/ 1039940 w 1039940"/>
              <a:gd name="connsiteY2" fmla="*/ 2695508 h 2695508"/>
              <a:gd name="connsiteX3" fmla="*/ 0 w 1039940"/>
              <a:gd name="connsiteY3" fmla="*/ 2686024 h 2695508"/>
              <a:gd name="connsiteX4" fmla="*/ 0 w 1039940"/>
              <a:gd name="connsiteY4" fmla="*/ 0 h 269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940" h="2695508">
                <a:moveTo>
                  <a:pt x="0" y="0"/>
                </a:moveTo>
                <a:lnTo>
                  <a:pt x="808981" y="0"/>
                </a:lnTo>
                <a:lnTo>
                  <a:pt x="1039940" y="2695508"/>
                </a:lnTo>
                <a:lnTo>
                  <a:pt x="0" y="2686024"/>
                </a:lnTo>
                <a:lnTo>
                  <a:pt x="0" y="0"/>
                </a:lnTo>
                <a:close/>
              </a:path>
            </a:pathLst>
          </a:custGeom>
          <a:solidFill>
            <a:srgbClr val="00A2C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0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826433" y="3933740"/>
            <a:ext cx="22830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 description of the text.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341899" y="4221772"/>
            <a:ext cx="17378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Add a summary of the project here.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Add a short description text.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3179178" y="3933740"/>
            <a:ext cx="22830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 description of the text.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3402070" y="4221772"/>
            <a:ext cx="17378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Add a summary of the project here.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Add a short description text.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531923" y="3956595"/>
            <a:ext cx="29563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 description of the text.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703865" y="4241517"/>
            <a:ext cx="17378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Add a summary of the project here.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Add a short description text.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188493"/>
            <a:ext cx="2297385" cy="2695544"/>
          </a:xfrm>
          <a:prstGeom prst="parallelogram">
            <a:avLst>
              <a:gd name="adj" fmla="val 16503"/>
            </a:avLst>
          </a:prstGeom>
          <a:blipFill>
            <a:blip r:embed="rId4"/>
            <a:stretch>
              <a:fillRect/>
            </a:stretch>
          </a:blipFill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0377" y="1188493"/>
            <a:ext cx="2308641" cy="2695544"/>
          </a:xfrm>
          <a:prstGeom prst="parallelogram">
            <a:avLst>
              <a:gd name="adj" fmla="val 1650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2718" y="1188492"/>
            <a:ext cx="2308641" cy="2695545"/>
          </a:xfrm>
          <a:prstGeom prst="parallelogram">
            <a:avLst>
              <a:gd name="adj" fmla="val 1650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57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334" y="-2"/>
            <a:ext cx="6388721" cy="728704"/>
          </a:xfrm>
        </p:spPr>
        <p:txBody>
          <a:bodyPr vert="horz" lIns="68589" tIns="34295" rIns="68589" bIns="34295" rtlCol="0" anchor="ctr"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Prepare before class.</a:t>
            </a:r>
            <a:endParaRPr lang="en-GB" sz="2400" b="1" dirty="0">
              <a:solidFill>
                <a:srgbClr val="435258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08" y="970988"/>
            <a:ext cx="5207610" cy="3203113"/>
          </a:xfrm>
          <a:prstGeom prst="rect">
            <a:avLst/>
          </a:prstGeom>
        </p:spPr>
      </p:pic>
      <p:sp>
        <p:nvSpPr>
          <p:cNvPr id="9" name="网chenying0907出品 8"/>
          <p:cNvSpPr txBox="1"/>
          <p:nvPr/>
        </p:nvSpPr>
        <p:spPr>
          <a:xfrm>
            <a:off x="3508901" y="537982"/>
            <a:ext cx="2305586" cy="25392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GB" sz="1200" dirty="0"/>
              <a:t>Exquisite design template.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260696" y="813084"/>
            <a:ext cx="801997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303351" y="2208393"/>
            <a:ext cx="623563" cy="623647"/>
            <a:chOff x="6253939" y="2516220"/>
            <a:chExt cx="831273" cy="831273"/>
          </a:xfrm>
        </p:grpSpPr>
        <p:sp>
          <p:nvSpPr>
            <p:cNvPr id="12" name="Oval 11"/>
            <p:cNvSpPr/>
            <p:nvPr/>
          </p:nvSpPr>
          <p:spPr>
            <a:xfrm>
              <a:off x="6253939" y="2516220"/>
              <a:ext cx="831273" cy="8312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AutoShape 117"/>
            <p:cNvSpPr>
              <a:spLocks/>
            </p:cNvSpPr>
            <p:nvPr/>
          </p:nvSpPr>
          <p:spPr bwMode="auto">
            <a:xfrm>
              <a:off x="6437403" y="2772142"/>
              <a:ext cx="464344" cy="348456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03351" y="3089483"/>
            <a:ext cx="623563" cy="623647"/>
            <a:chOff x="5716910" y="3464598"/>
            <a:chExt cx="831273" cy="831273"/>
          </a:xfrm>
        </p:grpSpPr>
        <p:sp>
          <p:nvSpPr>
            <p:cNvPr id="15" name="Oval 14"/>
            <p:cNvSpPr/>
            <p:nvPr/>
          </p:nvSpPr>
          <p:spPr>
            <a:xfrm>
              <a:off x="5716910" y="3464598"/>
              <a:ext cx="831273" cy="8312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900374" y="3655628"/>
              <a:ext cx="464344" cy="464344"/>
              <a:chOff x="4439444" y="2582069"/>
              <a:chExt cx="464344" cy="464344"/>
            </a:xfrm>
            <a:solidFill>
              <a:schemeClr val="bg1"/>
            </a:solidFill>
          </p:grpSpPr>
          <p:sp>
            <p:nvSpPr>
              <p:cNvPr id="17" name="AutoShape 123"/>
              <p:cNvSpPr>
                <a:spLocks/>
              </p:cNvSpPr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8" name="AutoShape 124"/>
              <p:cNvSpPr>
                <a:spLocks/>
              </p:cNvSpPr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9" name="AutoShape 125"/>
              <p:cNvSpPr>
                <a:spLocks/>
              </p:cNvSpPr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303351" y="1328734"/>
            <a:ext cx="623563" cy="623647"/>
            <a:chOff x="6678551" y="1578185"/>
            <a:chExt cx="831273" cy="831273"/>
          </a:xfrm>
        </p:grpSpPr>
        <p:sp>
          <p:nvSpPr>
            <p:cNvPr id="21" name="Oval 20"/>
            <p:cNvSpPr/>
            <p:nvPr/>
          </p:nvSpPr>
          <p:spPr>
            <a:xfrm>
              <a:off x="6678551" y="1578185"/>
              <a:ext cx="831273" cy="8312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AutoShape 139"/>
            <p:cNvSpPr>
              <a:spLocks/>
            </p:cNvSpPr>
            <p:nvPr/>
          </p:nvSpPr>
          <p:spPr bwMode="auto">
            <a:xfrm>
              <a:off x="6862018" y="1768792"/>
              <a:ext cx="464344" cy="450057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15341" y="1336116"/>
            <a:ext cx="2906991" cy="647231"/>
            <a:chOff x="7693287" y="1521219"/>
            <a:chExt cx="3875315" cy="862709"/>
          </a:xfrm>
        </p:grpSpPr>
        <p:sp>
          <p:nvSpPr>
            <p:cNvPr id="24" name="网chenying0907出品 23"/>
            <p:cNvSpPr txBox="1"/>
            <p:nvPr/>
          </p:nvSpPr>
          <p:spPr>
            <a:xfrm>
              <a:off x="7693288" y="1521219"/>
              <a:ext cx="1271922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/>
                <a:t>A description of the text.</a:t>
              </a:r>
              <a:endParaRPr lang="en-GB" sz="1500" b="1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93287" y="1809589"/>
              <a:ext cx="3875315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15341" y="2215776"/>
            <a:ext cx="2906991" cy="647231"/>
            <a:chOff x="7693287" y="1521219"/>
            <a:chExt cx="3875315" cy="862709"/>
          </a:xfrm>
        </p:grpSpPr>
        <p:sp>
          <p:nvSpPr>
            <p:cNvPr id="27" name="网chenying0907出品 26"/>
            <p:cNvSpPr txBox="1"/>
            <p:nvPr/>
          </p:nvSpPr>
          <p:spPr>
            <a:xfrm>
              <a:off x="7693288" y="1521219"/>
              <a:ext cx="1271922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/>
                <a:t>A description of the text.</a:t>
              </a:r>
              <a:endParaRPr lang="en-GB" sz="1500" b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93287" y="1809589"/>
              <a:ext cx="3875315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015341" y="3096865"/>
            <a:ext cx="2906991" cy="647231"/>
            <a:chOff x="7693287" y="1521219"/>
            <a:chExt cx="3875315" cy="862709"/>
          </a:xfrm>
        </p:grpSpPr>
        <p:sp>
          <p:nvSpPr>
            <p:cNvPr id="30" name="网chenying0907出品 29"/>
            <p:cNvSpPr txBox="1"/>
            <p:nvPr/>
          </p:nvSpPr>
          <p:spPr>
            <a:xfrm>
              <a:off x="7693288" y="1521219"/>
              <a:ext cx="1271922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/>
                <a:t>A description of the text.</a:t>
              </a:r>
              <a:endParaRPr lang="en-GB" sz="1500" b="1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693287" y="1809589"/>
              <a:ext cx="3875315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207698" y="4089016"/>
            <a:ext cx="6730193" cy="407814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zh-CN" altLang="en-US" sz="1100" dirty="0"/>
              <a:t>Click here to enter a text description, the language to be concise, to focus on the theme. Click here to enter a text description, the language to be concise, to focus on the theme.</a:t>
            </a:r>
          </a:p>
          <a:p>
            <a:endParaRPr lang="zh-CN" altLang="en-US" sz="1100" dirty="0"/>
          </a:p>
        </p:txBody>
      </p:sp>
      <p:pic>
        <p:nvPicPr>
          <p:cNvPr id="1026" name="Picture 2" descr="E:\0000000熊猫PPT\000001扁平化图标\商务\240450-13021PU647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9" y="1354883"/>
            <a:ext cx="3244688" cy="215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87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134" y="-2"/>
            <a:ext cx="6388721" cy="728704"/>
          </a:xfrm>
        </p:spPr>
        <p:txBody>
          <a:bodyPr vert="horz" lIns="68589" tIns="34295" rIns="68589" bIns="34295" rtlCol="0" anchor="ctr"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Prepare before class.</a:t>
            </a:r>
            <a:endParaRPr lang="en-GB" sz="2400" b="1" dirty="0">
              <a:solidFill>
                <a:srgbClr val="435258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7" name="网chenying0907出品 16"/>
          <p:cNvSpPr txBox="1"/>
          <p:nvPr/>
        </p:nvSpPr>
        <p:spPr>
          <a:xfrm>
            <a:off x="3432701" y="537982"/>
            <a:ext cx="2305586" cy="25392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Exquisite design template.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184496" y="813084"/>
            <a:ext cx="801997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0" y="2051437"/>
            <a:ext cx="3354739" cy="1104828"/>
            <a:chOff x="0" y="2734405"/>
            <a:chExt cx="4472208" cy="1472650"/>
          </a:xfrm>
        </p:grpSpPr>
        <p:grpSp>
          <p:nvGrpSpPr>
            <p:cNvPr id="15" name="Group 14"/>
            <p:cNvGrpSpPr/>
            <p:nvPr/>
          </p:nvGrpSpPr>
          <p:grpSpPr>
            <a:xfrm>
              <a:off x="0" y="2734405"/>
              <a:ext cx="4472208" cy="1472650"/>
              <a:chOff x="0" y="2903219"/>
              <a:chExt cx="4472208" cy="147265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2903219"/>
                <a:ext cx="3713871" cy="14726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999558" y="2903219"/>
                <a:ext cx="1472650" cy="147265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3127350" y="2862197"/>
              <a:ext cx="1217066" cy="121706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AutoShape 117"/>
            <p:cNvSpPr>
              <a:spLocks/>
            </p:cNvSpPr>
            <p:nvPr/>
          </p:nvSpPr>
          <p:spPr bwMode="auto">
            <a:xfrm>
              <a:off x="3456664" y="3238832"/>
              <a:ext cx="561856" cy="463795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89788" y="2809171"/>
              <a:ext cx="2650063" cy="917956"/>
              <a:chOff x="273514" y="3038637"/>
              <a:chExt cx="2650063" cy="917956"/>
            </a:xfrm>
          </p:grpSpPr>
          <p:sp>
            <p:nvSpPr>
              <p:cNvPr id="23" name="网chenying0907出品 22"/>
              <p:cNvSpPr txBox="1"/>
              <p:nvPr/>
            </p:nvSpPr>
            <p:spPr>
              <a:xfrm>
                <a:off x="273514" y="3038637"/>
                <a:ext cx="1271921" cy="430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500" b="1" dirty="0">
                    <a:solidFill>
                      <a:schemeClr val="bg2"/>
                    </a:solidFill>
                  </a:rPr>
                  <a:t>A description of the text.</a:t>
                </a:r>
                <a:endParaRPr lang="en-GB" sz="15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77679" y="3382254"/>
                <a:ext cx="2645898" cy="574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2"/>
                    </a:solidFill>
                  </a:rPr>
                  <a:t>Enter a specific text description here.</a:t>
                </a:r>
                <a:endParaRPr lang="en-GB" sz="1100" dirty="0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0" y="548329"/>
            <a:ext cx="7990718" cy="4111048"/>
            <a:chOff x="0" y="730879"/>
            <a:chExt cx="10652441" cy="5479705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730879"/>
              <a:ext cx="10652441" cy="5479705"/>
              <a:chOff x="-4093176" y="-217744"/>
              <a:chExt cx="14178398" cy="7293488"/>
            </a:xfrm>
          </p:grpSpPr>
          <p:sp>
            <p:nvSpPr>
              <p:cNvPr id="6" name="Block Arc 5"/>
              <p:cNvSpPr/>
              <p:nvPr/>
            </p:nvSpPr>
            <p:spPr>
              <a:xfrm>
                <a:off x="-4093176" y="-217744"/>
                <a:ext cx="7293488" cy="7293488"/>
              </a:xfrm>
              <a:prstGeom prst="blockArc">
                <a:avLst>
                  <a:gd name="adj1" fmla="val 18900000"/>
                  <a:gd name="adj2" fmla="val 2700000"/>
                  <a:gd name="adj3" fmla="val 296"/>
                </a:avLst>
              </a:prstGeom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" name="网chenying0907出品 6"/>
              <p:cNvSpPr/>
              <p:nvPr/>
            </p:nvSpPr>
            <p:spPr>
              <a:xfrm>
                <a:off x="2784110" y="1261532"/>
                <a:ext cx="7301111" cy="1083733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0213" tIns="142240" rIns="142240" bIns="142240" numCol="1" spcCol="1270" anchor="ctr" anchorCtr="0">
                <a:noAutofit/>
              </a:bodyPr>
              <a:lstStyle/>
              <a:p>
                <a:pPr defTabSz="186714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420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106777" y="1126066"/>
                <a:ext cx="1354666" cy="1354666"/>
              </a:xfrm>
              <a:prstGeom prst="ellipse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网chenying0907出品 8"/>
              <p:cNvSpPr/>
              <p:nvPr/>
            </p:nvSpPr>
            <p:spPr>
              <a:xfrm>
                <a:off x="3178048" y="2887132"/>
                <a:ext cx="6907174" cy="1083733"/>
              </a:xfrm>
              <a:custGeom>
                <a:avLst/>
                <a:gdLst>
                  <a:gd name="connsiteX0" fmla="*/ 0 w 6907174"/>
                  <a:gd name="connsiteY0" fmla="*/ 0 h 1083733"/>
                  <a:gd name="connsiteX1" fmla="*/ 6907174 w 6907174"/>
                  <a:gd name="connsiteY1" fmla="*/ 0 h 1083733"/>
                  <a:gd name="connsiteX2" fmla="*/ 6907174 w 6907174"/>
                  <a:gd name="connsiteY2" fmla="*/ 1083733 h 1083733"/>
                  <a:gd name="connsiteX3" fmla="*/ 0 w 6907174"/>
                  <a:gd name="connsiteY3" fmla="*/ 1083733 h 1083733"/>
                  <a:gd name="connsiteX4" fmla="*/ 0 w 6907174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7174" h="1083733">
                    <a:moveTo>
                      <a:pt x="0" y="0"/>
                    </a:moveTo>
                    <a:lnTo>
                      <a:pt x="6907174" y="0"/>
                    </a:lnTo>
                    <a:lnTo>
                      <a:pt x="6907174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0213" tIns="142240" rIns="142240" bIns="142240" numCol="1" spcCol="1270" anchor="ctr" anchorCtr="0">
                <a:noAutofit/>
              </a:bodyPr>
              <a:lstStyle/>
              <a:p>
                <a:pPr defTabSz="186714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420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500714" y="2751666"/>
                <a:ext cx="1354666" cy="1354666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网chenying0907出品 10"/>
              <p:cNvSpPr/>
              <p:nvPr/>
            </p:nvSpPr>
            <p:spPr>
              <a:xfrm>
                <a:off x="2784110" y="4512732"/>
                <a:ext cx="7301111" cy="1083733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0213" tIns="142240" rIns="142240" bIns="142240" numCol="1" spcCol="1270" anchor="ctr" anchorCtr="0">
                <a:noAutofit/>
              </a:bodyPr>
              <a:lstStyle/>
              <a:p>
                <a:pPr defTabSz="186714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420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106777" y="4377266"/>
                <a:ext cx="1354666" cy="1354666"/>
              </a:xfrm>
              <a:prstGeom prst="ellips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9" name="网chenying0907出品 18"/>
            <p:cNvSpPr txBox="1"/>
            <p:nvPr/>
          </p:nvSpPr>
          <p:spPr>
            <a:xfrm>
              <a:off x="4826963" y="1926228"/>
              <a:ext cx="712038" cy="676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>
                  <a:solidFill>
                    <a:schemeClr val="accent1"/>
                  </a:solidFill>
                </a:rPr>
                <a:t>01</a:t>
              </a:r>
              <a:endParaRPr lang="en-GB" sz="2700" b="1" dirty="0">
                <a:solidFill>
                  <a:schemeClr val="accent1"/>
                </a:solidFill>
              </a:endParaRPr>
            </a:p>
          </p:txBody>
        </p:sp>
        <p:sp>
          <p:nvSpPr>
            <p:cNvPr id="20" name="网chenying0907出品 19"/>
            <p:cNvSpPr txBox="1"/>
            <p:nvPr/>
          </p:nvSpPr>
          <p:spPr>
            <a:xfrm>
              <a:off x="5136605" y="3151745"/>
              <a:ext cx="712038" cy="676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>
                  <a:solidFill>
                    <a:schemeClr val="accent2"/>
                  </a:solidFill>
                </a:rPr>
                <a:t>02</a:t>
              </a:r>
              <a:endParaRPr lang="en-GB" sz="2700" b="1" dirty="0">
                <a:solidFill>
                  <a:schemeClr val="accent2"/>
                </a:solidFill>
              </a:endParaRPr>
            </a:p>
          </p:txBody>
        </p:sp>
        <p:sp>
          <p:nvSpPr>
            <p:cNvPr id="21" name="网chenying0907出品 20"/>
            <p:cNvSpPr txBox="1"/>
            <p:nvPr/>
          </p:nvSpPr>
          <p:spPr>
            <a:xfrm>
              <a:off x="4840635" y="4368901"/>
              <a:ext cx="712038" cy="676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>
                  <a:solidFill>
                    <a:schemeClr val="accent4"/>
                  </a:solidFill>
                </a:rPr>
                <a:t>03</a:t>
              </a:r>
              <a:endParaRPr lang="en-GB" sz="2700" b="1" dirty="0">
                <a:solidFill>
                  <a:schemeClr val="accent4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826747" y="1873518"/>
              <a:ext cx="4461925" cy="348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bg2"/>
                  </a:solidFill>
                </a:rPr>
                <a:t>Enter a specific text description here.</a:t>
              </a:r>
              <a:endParaRPr lang="en-GB" sz="1100" dirty="0">
                <a:solidFill>
                  <a:schemeClr val="bg2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81192" y="3013131"/>
              <a:ext cx="4461925" cy="348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bg2"/>
                  </a:solidFill>
                </a:rPr>
                <a:t>Enter a specific text description here.</a:t>
              </a:r>
              <a:endParaRPr lang="en-GB" sz="1100" dirty="0">
                <a:solidFill>
                  <a:schemeClr val="bg2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826747" y="4341584"/>
              <a:ext cx="4461925" cy="348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bg2"/>
                  </a:solidFill>
                </a:rPr>
                <a:t>Enter a specific text description here.</a:t>
              </a:r>
              <a:endParaRPr lang="en-GB" sz="1100" dirty="0">
                <a:solidFill>
                  <a:schemeClr val="bg2"/>
                </a:solidFill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262936" y="4199761"/>
            <a:ext cx="6619716" cy="238537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zh-CN" altLang="en-US" sz="1100" dirty="0"/>
              <a:t>Click here to enter a text description, the language to be concise, to focus on the theme.</a:t>
            </a:r>
          </a:p>
        </p:txBody>
      </p:sp>
    </p:spTree>
    <p:extLst>
      <p:ext uri="{BB962C8B-B14F-4D97-AF65-F5344CB8AC3E}">
        <p14:creationId xmlns:p14="http://schemas.microsoft.com/office/powerpoint/2010/main" val="84202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4922" y="1448928"/>
            <a:ext cx="8995744" cy="2112593"/>
            <a:chOff x="185399" y="2020629"/>
            <a:chExt cx="11992243" cy="2815921"/>
          </a:xfrm>
        </p:grpSpPr>
        <p:sp>
          <p:nvSpPr>
            <p:cNvPr id="4" name="Flowchart: Decision 3"/>
            <p:cNvSpPr/>
            <p:nvPr/>
          </p:nvSpPr>
          <p:spPr>
            <a:xfrm>
              <a:off x="3226220" y="2021449"/>
              <a:ext cx="2869780" cy="2815101"/>
            </a:xfrm>
            <a:prstGeom prst="flowChartDecision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lowchart: Decision 4"/>
            <p:cNvSpPr/>
            <p:nvPr/>
          </p:nvSpPr>
          <p:spPr>
            <a:xfrm>
              <a:off x="6267041" y="2020629"/>
              <a:ext cx="2869780" cy="2815101"/>
            </a:xfrm>
            <a:prstGeom prst="flowChartDecision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lowchart: Decision 5"/>
            <p:cNvSpPr/>
            <p:nvPr/>
          </p:nvSpPr>
          <p:spPr>
            <a:xfrm>
              <a:off x="9307862" y="2021449"/>
              <a:ext cx="2869780" cy="2815101"/>
            </a:xfrm>
            <a:prstGeom prst="flowChartDecision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lowchart: Decision 6"/>
            <p:cNvSpPr/>
            <p:nvPr/>
          </p:nvSpPr>
          <p:spPr>
            <a:xfrm>
              <a:off x="185399" y="2020630"/>
              <a:ext cx="2869780" cy="2815101"/>
            </a:xfrm>
            <a:prstGeom prst="flowChartDecision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网chenying0907出品 9"/>
          <p:cNvSpPr txBox="1"/>
          <p:nvPr/>
        </p:nvSpPr>
        <p:spPr>
          <a:xfrm>
            <a:off x="3355850" y="159341"/>
            <a:ext cx="2305586" cy="438592"/>
          </a:xfrm>
          <a:prstGeom prst="rect">
            <a:avLst/>
          </a:prstGeom>
        </p:spPr>
        <p:txBody>
          <a:bodyPr vert="horz" lIns="68589" tIns="34295" rIns="68589" bIns="34295" rtlCol="0" anchor="ctr">
            <a:normAutofit fontScale="62500" lnSpcReduction="20000"/>
          </a:bodyPr>
          <a:lstStyle>
            <a:lvl1pPr lvl="0" algn="ctr" defTabSz="91440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Prepare before class.</a:t>
            </a:r>
            <a:endParaRPr lang="en-GB" dirty="0"/>
          </a:p>
        </p:txBody>
      </p:sp>
      <p:sp>
        <p:nvSpPr>
          <p:cNvPr id="11" name="网chenying0907出品 10"/>
          <p:cNvSpPr txBox="1"/>
          <p:nvPr/>
        </p:nvSpPr>
        <p:spPr>
          <a:xfrm>
            <a:off x="3606571" y="515317"/>
            <a:ext cx="2305586" cy="25392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Exquisite design template.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358366" y="790420"/>
            <a:ext cx="801997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05436" y="4017945"/>
            <a:ext cx="7534717" cy="407814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zh-CN" altLang="en-US" sz="1100" dirty="0"/>
              <a:t>Click here to enter a text description, the language to be concise, to focus on the theme. Click here to enter a text description, the language to be concise, to focus on the theme.</a:t>
            </a:r>
          </a:p>
          <a:p>
            <a:endParaRPr lang="zh-CN" altLang="en-US" sz="1100" dirty="0"/>
          </a:p>
        </p:txBody>
      </p:sp>
      <p:sp>
        <p:nvSpPr>
          <p:cNvPr id="14" name="Diamond 13"/>
          <p:cNvSpPr/>
          <p:nvPr/>
        </p:nvSpPr>
        <p:spPr>
          <a:xfrm>
            <a:off x="1948823" y="1568396"/>
            <a:ext cx="685919" cy="68601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GB"/>
          </a:p>
        </p:txBody>
      </p:sp>
      <p:sp>
        <p:nvSpPr>
          <p:cNvPr id="15" name="Diamond 14"/>
          <p:cNvSpPr/>
          <p:nvPr/>
        </p:nvSpPr>
        <p:spPr>
          <a:xfrm>
            <a:off x="4229834" y="2712326"/>
            <a:ext cx="685919" cy="686012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GB"/>
          </a:p>
        </p:txBody>
      </p:sp>
      <p:sp>
        <p:nvSpPr>
          <p:cNvPr id="16" name="Diamond 15"/>
          <p:cNvSpPr/>
          <p:nvPr/>
        </p:nvSpPr>
        <p:spPr>
          <a:xfrm>
            <a:off x="6510846" y="1568396"/>
            <a:ext cx="685919" cy="686012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27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019" y="-77545"/>
            <a:ext cx="6388721" cy="728704"/>
          </a:xfrm>
        </p:spPr>
        <p:txBody>
          <a:bodyPr vert="horz" lIns="68589" tIns="34295" rIns="68589" bIns="34295" rtlCol="0" anchor="ctr"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Classroom implementation </a:t>
            </a:r>
            <a:r>
              <a:rPr lang="en-US" altLang="zh-CN" sz="2400" b="1" dirty="0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  <a:endParaRPr lang="en-GB" sz="2400" b="1" dirty="0">
              <a:solidFill>
                <a:srgbClr val="435258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087893" y="913421"/>
            <a:ext cx="4969803" cy="3875474"/>
            <a:chOff x="2783373" y="1420656"/>
            <a:chExt cx="6625254" cy="5165704"/>
          </a:xfrm>
        </p:grpSpPr>
        <p:grpSp>
          <p:nvGrpSpPr>
            <p:cNvPr id="4" name="网chenying0907出品 38"/>
            <p:cNvGrpSpPr/>
            <p:nvPr/>
          </p:nvGrpSpPr>
          <p:grpSpPr>
            <a:xfrm>
              <a:off x="2783373" y="1420656"/>
              <a:ext cx="6625254" cy="5165704"/>
              <a:chOff x="1532693" y="733389"/>
              <a:chExt cx="7287779" cy="568227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网chenying0907出品 1"/>
              <p:cNvSpPr/>
              <p:nvPr/>
            </p:nvSpPr>
            <p:spPr>
              <a:xfrm rot="293950">
                <a:off x="4004111" y="5285336"/>
                <a:ext cx="4099479" cy="424200"/>
              </a:xfrm>
              <a:custGeom>
                <a:avLst/>
                <a:gdLst>
                  <a:gd name="connsiteX0" fmla="*/ 0 w 4180787"/>
                  <a:gd name="connsiteY0" fmla="*/ 0 h 432613"/>
                  <a:gd name="connsiteX1" fmla="*/ 4180787 w 4180787"/>
                  <a:gd name="connsiteY1" fmla="*/ 0 h 432613"/>
                  <a:gd name="connsiteX2" fmla="*/ 4180787 w 4180787"/>
                  <a:gd name="connsiteY2" fmla="*/ 432613 h 432613"/>
                  <a:gd name="connsiteX3" fmla="*/ 0 w 4180787"/>
                  <a:gd name="connsiteY3" fmla="*/ 432613 h 432613"/>
                  <a:gd name="connsiteX4" fmla="*/ 0 w 4180787"/>
                  <a:gd name="connsiteY4" fmla="*/ 0 h 432613"/>
                  <a:gd name="connsiteX0" fmla="*/ 0 w 4180787"/>
                  <a:gd name="connsiteY0" fmla="*/ 0 h 446239"/>
                  <a:gd name="connsiteX1" fmla="*/ 4180787 w 4180787"/>
                  <a:gd name="connsiteY1" fmla="*/ 0 h 446239"/>
                  <a:gd name="connsiteX2" fmla="*/ 4180787 w 4180787"/>
                  <a:gd name="connsiteY2" fmla="*/ 432613 h 446239"/>
                  <a:gd name="connsiteX3" fmla="*/ 1797892 w 4180787"/>
                  <a:gd name="connsiteY3" fmla="*/ 446239 h 446239"/>
                  <a:gd name="connsiteX4" fmla="*/ 0 w 4180787"/>
                  <a:gd name="connsiteY4" fmla="*/ 432613 h 446239"/>
                  <a:gd name="connsiteX5" fmla="*/ 0 w 4180787"/>
                  <a:gd name="connsiteY5" fmla="*/ 0 h 446239"/>
                  <a:gd name="connsiteX0" fmla="*/ 0 w 4180787"/>
                  <a:gd name="connsiteY0" fmla="*/ 3102 h 449341"/>
                  <a:gd name="connsiteX1" fmla="*/ 1774422 w 4180787"/>
                  <a:gd name="connsiteY1" fmla="*/ 0 h 449341"/>
                  <a:gd name="connsiteX2" fmla="*/ 4180787 w 4180787"/>
                  <a:gd name="connsiteY2" fmla="*/ 3102 h 449341"/>
                  <a:gd name="connsiteX3" fmla="*/ 4180787 w 4180787"/>
                  <a:gd name="connsiteY3" fmla="*/ 435715 h 449341"/>
                  <a:gd name="connsiteX4" fmla="*/ 1797892 w 4180787"/>
                  <a:gd name="connsiteY4" fmla="*/ 449341 h 449341"/>
                  <a:gd name="connsiteX5" fmla="*/ 0 w 4180787"/>
                  <a:gd name="connsiteY5" fmla="*/ 435715 h 449341"/>
                  <a:gd name="connsiteX6" fmla="*/ 0 w 4180787"/>
                  <a:gd name="connsiteY6" fmla="*/ 3102 h 449341"/>
                  <a:gd name="connsiteX0" fmla="*/ 0 w 4180787"/>
                  <a:gd name="connsiteY0" fmla="*/ 0 h 446239"/>
                  <a:gd name="connsiteX1" fmla="*/ 1791064 w 4180787"/>
                  <a:gd name="connsiteY1" fmla="*/ 191058 h 446239"/>
                  <a:gd name="connsiteX2" fmla="*/ 4180787 w 4180787"/>
                  <a:gd name="connsiteY2" fmla="*/ 0 h 446239"/>
                  <a:gd name="connsiteX3" fmla="*/ 4180787 w 4180787"/>
                  <a:gd name="connsiteY3" fmla="*/ 432613 h 446239"/>
                  <a:gd name="connsiteX4" fmla="*/ 1797892 w 4180787"/>
                  <a:gd name="connsiteY4" fmla="*/ 446239 h 446239"/>
                  <a:gd name="connsiteX5" fmla="*/ 0 w 4180787"/>
                  <a:gd name="connsiteY5" fmla="*/ 432613 h 446239"/>
                  <a:gd name="connsiteX6" fmla="*/ 0 w 4180787"/>
                  <a:gd name="connsiteY6" fmla="*/ 0 h 446239"/>
                  <a:gd name="connsiteX0" fmla="*/ 0 w 4180787"/>
                  <a:gd name="connsiteY0" fmla="*/ 0 h 432613"/>
                  <a:gd name="connsiteX1" fmla="*/ 1791064 w 4180787"/>
                  <a:gd name="connsiteY1" fmla="*/ 191058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  <a:gd name="connsiteX0" fmla="*/ 0 w 4180787"/>
                  <a:gd name="connsiteY0" fmla="*/ 0 h 432613"/>
                  <a:gd name="connsiteX1" fmla="*/ 1835870 w 4180787"/>
                  <a:gd name="connsiteY1" fmla="*/ 187218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  <a:gd name="connsiteX0" fmla="*/ 0 w 4180787"/>
                  <a:gd name="connsiteY0" fmla="*/ 4908 h 437521"/>
                  <a:gd name="connsiteX1" fmla="*/ 1835870 w 4180787"/>
                  <a:gd name="connsiteY1" fmla="*/ 192126 h 437521"/>
                  <a:gd name="connsiteX2" fmla="*/ 4180787 w 4180787"/>
                  <a:gd name="connsiteY2" fmla="*/ 4908 h 437521"/>
                  <a:gd name="connsiteX3" fmla="*/ 4180787 w 4180787"/>
                  <a:gd name="connsiteY3" fmla="*/ 437521 h 437521"/>
                  <a:gd name="connsiteX4" fmla="*/ 1740284 w 4180787"/>
                  <a:gd name="connsiteY4" fmla="*/ 305633 h 437521"/>
                  <a:gd name="connsiteX5" fmla="*/ 0 w 4180787"/>
                  <a:gd name="connsiteY5" fmla="*/ 437521 h 437521"/>
                  <a:gd name="connsiteX6" fmla="*/ 0 w 4180787"/>
                  <a:gd name="connsiteY6" fmla="*/ 4908 h 437521"/>
                  <a:gd name="connsiteX0" fmla="*/ 0 w 4180787"/>
                  <a:gd name="connsiteY0" fmla="*/ 4908 h 446252"/>
                  <a:gd name="connsiteX1" fmla="*/ 1835870 w 4180787"/>
                  <a:gd name="connsiteY1" fmla="*/ 192126 h 446252"/>
                  <a:gd name="connsiteX2" fmla="*/ 4180787 w 4180787"/>
                  <a:gd name="connsiteY2" fmla="*/ 4908 h 446252"/>
                  <a:gd name="connsiteX3" fmla="*/ 4180787 w 4180787"/>
                  <a:gd name="connsiteY3" fmla="*/ 437521 h 446252"/>
                  <a:gd name="connsiteX4" fmla="*/ 1740284 w 4180787"/>
                  <a:gd name="connsiteY4" fmla="*/ 305633 h 446252"/>
                  <a:gd name="connsiteX5" fmla="*/ 0 w 4180787"/>
                  <a:gd name="connsiteY5" fmla="*/ 437521 h 446252"/>
                  <a:gd name="connsiteX6" fmla="*/ 0 w 4180787"/>
                  <a:gd name="connsiteY6" fmla="*/ 4908 h 446252"/>
                  <a:gd name="connsiteX0" fmla="*/ 0 w 4180787"/>
                  <a:gd name="connsiteY0" fmla="*/ 4107 h 445451"/>
                  <a:gd name="connsiteX1" fmla="*/ 1779968 w 4180787"/>
                  <a:gd name="connsiteY1" fmla="*/ 241252 h 445451"/>
                  <a:gd name="connsiteX2" fmla="*/ 4180787 w 4180787"/>
                  <a:gd name="connsiteY2" fmla="*/ 4107 h 445451"/>
                  <a:gd name="connsiteX3" fmla="*/ 4180787 w 4180787"/>
                  <a:gd name="connsiteY3" fmla="*/ 436720 h 445451"/>
                  <a:gd name="connsiteX4" fmla="*/ 1740284 w 4180787"/>
                  <a:gd name="connsiteY4" fmla="*/ 304832 h 445451"/>
                  <a:gd name="connsiteX5" fmla="*/ 0 w 4180787"/>
                  <a:gd name="connsiteY5" fmla="*/ 436720 h 445451"/>
                  <a:gd name="connsiteX6" fmla="*/ 0 w 4180787"/>
                  <a:gd name="connsiteY6" fmla="*/ 4107 h 445451"/>
                  <a:gd name="connsiteX0" fmla="*/ 0 w 4180787"/>
                  <a:gd name="connsiteY0" fmla="*/ 4107 h 445451"/>
                  <a:gd name="connsiteX1" fmla="*/ 1779968 w 4180787"/>
                  <a:gd name="connsiteY1" fmla="*/ 241252 h 445451"/>
                  <a:gd name="connsiteX2" fmla="*/ 4180787 w 4180787"/>
                  <a:gd name="connsiteY2" fmla="*/ 4107 h 445451"/>
                  <a:gd name="connsiteX3" fmla="*/ 4180787 w 4180787"/>
                  <a:gd name="connsiteY3" fmla="*/ 436720 h 445451"/>
                  <a:gd name="connsiteX4" fmla="*/ 1740284 w 4180787"/>
                  <a:gd name="connsiteY4" fmla="*/ 304832 h 445451"/>
                  <a:gd name="connsiteX5" fmla="*/ 0 w 4180787"/>
                  <a:gd name="connsiteY5" fmla="*/ 436720 h 445451"/>
                  <a:gd name="connsiteX6" fmla="*/ 0 w 4180787"/>
                  <a:gd name="connsiteY6" fmla="*/ 4107 h 445451"/>
                  <a:gd name="connsiteX0" fmla="*/ 0 w 4180787"/>
                  <a:gd name="connsiteY0" fmla="*/ 4107 h 436720"/>
                  <a:gd name="connsiteX1" fmla="*/ 1779968 w 4180787"/>
                  <a:gd name="connsiteY1" fmla="*/ 241252 h 436720"/>
                  <a:gd name="connsiteX2" fmla="*/ 4180787 w 4180787"/>
                  <a:gd name="connsiteY2" fmla="*/ 4107 h 436720"/>
                  <a:gd name="connsiteX3" fmla="*/ 4180787 w 4180787"/>
                  <a:gd name="connsiteY3" fmla="*/ 436720 h 436720"/>
                  <a:gd name="connsiteX4" fmla="*/ 1740284 w 4180787"/>
                  <a:gd name="connsiteY4" fmla="*/ 304832 h 436720"/>
                  <a:gd name="connsiteX5" fmla="*/ 0 w 4180787"/>
                  <a:gd name="connsiteY5" fmla="*/ 436720 h 436720"/>
                  <a:gd name="connsiteX6" fmla="*/ 0 w 4180787"/>
                  <a:gd name="connsiteY6" fmla="*/ 4107 h 436720"/>
                  <a:gd name="connsiteX0" fmla="*/ 0 w 4180787"/>
                  <a:gd name="connsiteY0" fmla="*/ 4107 h 436720"/>
                  <a:gd name="connsiteX1" fmla="*/ 1779968 w 4180787"/>
                  <a:gd name="connsiteY1" fmla="*/ 241252 h 436720"/>
                  <a:gd name="connsiteX2" fmla="*/ 4180787 w 4180787"/>
                  <a:gd name="connsiteY2" fmla="*/ 4107 h 436720"/>
                  <a:gd name="connsiteX3" fmla="*/ 4180787 w 4180787"/>
                  <a:gd name="connsiteY3" fmla="*/ 436720 h 436720"/>
                  <a:gd name="connsiteX4" fmla="*/ 1740284 w 4180787"/>
                  <a:gd name="connsiteY4" fmla="*/ 304832 h 436720"/>
                  <a:gd name="connsiteX5" fmla="*/ 0 w 4180787"/>
                  <a:gd name="connsiteY5" fmla="*/ 436720 h 436720"/>
                  <a:gd name="connsiteX6" fmla="*/ 0 w 4180787"/>
                  <a:gd name="connsiteY6" fmla="*/ 4107 h 436720"/>
                  <a:gd name="connsiteX0" fmla="*/ 0 w 4180787"/>
                  <a:gd name="connsiteY0" fmla="*/ 0 h 432613"/>
                  <a:gd name="connsiteX1" fmla="*/ 1779968 w 4180787"/>
                  <a:gd name="connsiteY1" fmla="*/ 237145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0787" h="432613">
                    <a:moveTo>
                      <a:pt x="0" y="0"/>
                    </a:moveTo>
                    <a:cubicBezTo>
                      <a:pt x="455759" y="126804"/>
                      <a:pt x="1083170" y="237145"/>
                      <a:pt x="1779968" y="237145"/>
                    </a:cubicBezTo>
                    <a:cubicBezTo>
                      <a:pt x="2476766" y="237145"/>
                      <a:pt x="3713158" y="116136"/>
                      <a:pt x="4180787" y="0"/>
                    </a:cubicBezTo>
                    <a:lnTo>
                      <a:pt x="4180787" y="432613"/>
                    </a:lnTo>
                    <a:cubicBezTo>
                      <a:pt x="3758675" y="303509"/>
                      <a:pt x="2437082" y="300725"/>
                      <a:pt x="1740284" y="300725"/>
                    </a:cubicBezTo>
                    <a:cubicBezTo>
                      <a:pt x="1043486" y="300725"/>
                      <a:pt x="357043" y="386721"/>
                      <a:pt x="0" y="4326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chemeClr val="accent3"/>
                  </a:solidFill>
                  <a:latin typeface="Calibri"/>
                </a:endParaRPr>
              </a:p>
            </p:txBody>
          </p:sp>
          <p:sp>
            <p:nvSpPr>
              <p:cNvPr id="6" name="网chenying0907出品 1"/>
              <p:cNvSpPr/>
              <p:nvPr/>
            </p:nvSpPr>
            <p:spPr>
              <a:xfrm rot="19913209">
                <a:off x="3595212" y="4400519"/>
                <a:ext cx="2482159" cy="413973"/>
              </a:xfrm>
              <a:custGeom>
                <a:avLst/>
                <a:gdLst>
                  <a:gd name="connsiteX0" fmla="*/ 0 w 4180787"/>
                  <a:gd name="connsiteY0" fmla="*/ 0 h 432613"/>
                  <a:gd name="connsiteX1" fmla="*/ 4180787 w 4180787"/>
                  <a:gd name="connsiteY1" fmla="*/ 0 h 432613"/>
                  <a:gd name="connsiteX2" fmla="*/ 4180787 w 4180787"/>
                  <a:gd name="connsiteY2" fmla="*/ 432613 h 432613"/>
                  <a:gd name="connsiteX3" fmla="*/ 0 w 4180787"/>
                  <a:gd name="connsiteY3" fmla="*/ 432613 h 432613"/>
                  <a:gd name="connsiteX4" fmla="*/ 0 w 4180787"/>
                  <a:gd name="connsiteY4" fmla="*/ 0 h 432613"/>
                  <a:gd name="connsiteX0" fmla="*/ 0 w 4180787"/>
                  <a:gd name="connsiteY0" fmla="*/ 0 h 446239"/>
                  <a:gd name="connsiteX1" fmla="*/ 4180787 w 4180787"/>
                  <a:gd name="connsiteY1" fmla="*/ 0 h 446239"/>
                  <a:gd name="connsiteX2" fmla="*/ 4180787 w 4180787"/>
                  <a:gd name="connsiteY2" fmla="*/ 432613 h 446239"/>
                  <a:gd name="connsiteX3" fmla="*/ 1797892 w 4180787"/>
                  <a:gd name="connsiteY3" fmla="*/ 446239 h 446239"/>
                  <a:gd name="connsiteX4" fmla="*/ 0 w 4180787"/>
                  <a:gd name="connsiteY4" fmla="*/ 432613 h 446239"/>
                  <a:gd name="connsiteX5" fmla="*/ 0 w 4180787"/>
                  <a:gd name="connsiteY5" fmla="*/ 0 h 446239"/>
                  <a:gd name="connsiteX0" fmla="*/ 0 w 4180787"/>
                  <a:gd name="connsiteY0" fmla="*/ 3102 h 449341"/>
                  <a:gd name="connsiteX1" fmla="*/ 1774422 w 4180787"/>
                  <a:gd name="connsiteY1" fmla="*/ 0 h 449341"/>
                  <a:gd name="connsiteX2" fmla="*/ 4180787 w 4180787"/>
                  <a:gd name="connsiteY2" fmla="*/ 3102 h 449341"/>
                  <a:gd name="connsiteX3" fmla="*/ 4180787 w 4180787"/>
                  <a:gd name="connsiteY3" fmla="*/ 435715 h 449341"/>
                  <a:gd name="connsiteX4" fmla="*/ 1797892 w 4180787"/>
                  <a:gd name="connsiteY4" fmla="*/ 449341 h 449341"/>
                  <a:gd name="connsiteX5" fmla="*/ 0 w 4180787"/>
                  <a:gd name="connsiteY5" fmla="*/ 435715 h 449341"/>
                  <a:gd name="connsiteX6" fmla="*/ 0 w 4180787"/>
                  <a:gd name="connsiteY6" fmla="*/ 3102 h 449341"/>
                  <a:gd name="connsiteX0" fmla="*/ 0 w 4180787"/>
                  <a:gd name="connsiteY0" fmla="*/ 0 h 446239"/>
                  <a:gd name="connsiteX1" fmla="*/ 1791064 w 4180787"/>
                  <a:gd name="connsiteY1" fmla="*/ 191058 h 446239"/>
                  <a:gd name="connsiteX2" fmla="*/ 4180787 w 4180787"/>
                  <a:gd name="connsiteY2" fmla="*/ 0 h 446239"/>
                  <a:gd name="connsiteX3" fmla="*/ 4180787 w 4180787"/>
                  <a:gd name="connsiteY3" fmla="*/ 432613 h 446239"/>
                  <a:gd name="connsiteX4" fmla="*/ 1797892 w 4180787"/>
                  <a:gd name="connsiteY4" fmla="*/ 446239 h 446239"/>
                  <a:gd name="connsiteX5" fmla="*/ 0 w 4180787"/>
                  <a:gd name="connsiteY5" fmla="*/ 432613 h 446239"/>
                  <a:gd name="connsiteX6" fmla="*/ 0 w 4180787"/>
                  <a:gd name="connsiteY6" fmla="*/ 0 h 446239"/>
                  <a:gd name="connsiteX0" fmla="*/ 0 w 4180787"/>
                  <a:gd name="connsiteY0" fmla="*/ 0 h 432613"/>
                  <a:gd name="connsiteX1" fmla="*/ 1791064 w 4180787"/>
                  <a:gd name="connsiteY1" fmla="*/ 191058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  <a:gd name="connsiteX0" fmla="*/ 0 w 4180787"/>
                  <a:gd name="connsiteY0" fmla="*/ 0 h 432613"/>
                  <a:gd name="connsiteX1" fmla="*/ 1835870 w 4180787"/>
                  <a:gd name="connsiteY1" fmla="*/ 187218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  <a:gd name="connsiteX0" fmla="*/ 0 w 4180787"/>
                  <a:gd name="connsiteY0" fmla="*/ 4908 h 437521"/>
                  <a:gd name="connsiteX1" fmla="*/ 1835870 w 4180787"/>
                  <a:gd name="connsiteY1" fmla="*/ 192126 h 437521"/>
                  <a:gd name="connsiteX2" fmla="*/ 4180787 w 4180787"/>
                  <a:gd name="connsiteY2" fmla="*/ 4908 h 437521"/>
                  <a:gd name="connsiteX3" fmla="*/ 4180787 w 4180787"/>
                  <a:gd name="connsiteY3" fmla="*/ 437521 h 437521"/>
                  <a:gd name="connsiteX4" fmla="*/ 1740284 w 4180787"/>
                  <a:gd name="connsiteY4" fmla="*/ 305633 h 437521"/>
                  <a:gd name="connsiteX5" fmla="*/ 0 w 4180787"/>
                  <a:gd name="connsiteY5" fmla="*/ 437521 h 437521"/>
                  <a:gd name="connsiteX6" fmla="*/ 0 w 4180787"/>
                  <a:gd name="connsiteY6" fmla="*/ 4908 h 437521"/>
                  <a:gd name="connsiteX0" fmla="*/ 0 w 4180787"/>
                  <a:gd name="connsiteY0" fmla="*/ 4908 h 446252"/>
                  <a:gd name="connsiteX1" fmla="*/ 1835870 w 4180787"/>
                  <a:gd name="connsiteY1" fmla="*/ 192126 h 446252"/>
                  <a:gd name="connsiteX2" fmla="*/ 4180787 w 4180787"/>
                  <a:gd name="connsiteY2" fmla="*/ 4908 h 446252"/>
                  <a:gd name="connsiteX3" fmla="*/ 4180787 w 4180787"/>
                  <a:gd name="connsiteY3" fmla="*/ 437521 h 446252"/>
                  <a:gd name="connsiteX4" fmla="*/ 1740284 w 4180787"/>
                  <a:gd name="connsiteY4" fmla="*/ 305633 h 446252"/>
                  <a:gd name="connsiteX5" fmla="*/ 0 w 4180787"/>
                  <a:gd name="connsiteY5" fmla="*/ 437521 h 446252"/>
                  <a:gd name="connsiteX6" fmla="*/ 0 w 4180787"/>
                  <a:gd name="connsiteY6" fmla="*/ 4908 h 446252"/>
                  <a:gd name="connsiteX0" fmla="*/ 0 w 4180787"/>
                  <a:gd name="connsiteY0" fmla="*/ 4107 h 445451"/>
                  <a:gd name="connsiteX1" fmla="*/ 1779968 w 4180787"/>
                  <a:gd name="connsiteY1" fmla="*/ 241252 h 445451"/>
                  <a:gd name="connsiteX2" fmla="*/ 4180787 w 4180787"/>
                  <a:gd name="connsiteY2" fmla="*/ 4107 h 445451"/>
                  <a:gd name="connsiteX3" fmla="*/ 4180787 w 4180787"/>
                  <a:gd name="connsiteY3" fmla="*/ 436720 h 445451"/>
                  <a:gd name="connsiteX4" fmla="*/ 1740284 w 4180787"/>
                  <a:gd name="connsiteY4" fmla="*/ 304832 h 445451"/>
                  <a:gd name="connsiteX5" fmla="*/ 0 w 4180787"/>
                  <a:gd name="connsiteY5" fmla="*/ 436720 h 445451"/>
                  <a:gd name="connsiteX6" fmla="*/ 0 w 4180787"/>
                  <a:gd name="connsiteY6" fmla="*/ 4107 h 445451"/>
                  <a:gd name="connsiteX0" fmla="*/ 0 w 4180787"/>
                  <a:gd name="connsiteY0" fmla="*/ 4107 h 445451"/>
                  <a:gd name="connsiteX1" fmla="*/ 1779968 w 4180787"/>
                  <a:gd name="connsiteY1" fmla="*/ 241252 h 445451"/>
                  <a:gd name="connsiteX2" fmla="*/ 4180787 w 4180787"/>
                  <a:gd name="connsiteY2" fmla="*/ 4107 h 445451"/>
                  <a:gd name="connsiteX3" fmla="*/ 4180787 w 4180787"/>
                  <a:gd name="connsiteY3" fmla="*/ 436720 h 445451"/>
                  <a:gd name="connsiteX4" fmla="*/ 1740284 w 4180787"/>
                  <a:gd name="connsiteY4" fmla="*/ 304832 h 445451"/>
                  <a:gd name="connsiteX5" fmla="*/ 0 w 4180787"/>
                  <a:gd name="connsiteY5" fmla="*/ 436720 h 445451"/>
                  <a:gd name="connsiteX6" fmla="*/ 0 w 4180787"/>
                  <a:gd name="connsiteY6" fmla="*/ 4107 h 445451"/>
                  <a:gd name="connsiteX0" fmla="*/ 0 w 4180787"/>
                  <a:gd name="connsiteY0" fmla="*/ 4107 h 436720"/>
                  <a:gd name="connsiteX1" fmla="*/ 1779968 w 4180787"/>
                  <a:gd name="connsiteY1" fmla="*/ 241252 h 436720"/>
                  <a:gd name="connsiteX2" fmla="*/ 4180787 w 4180787"/>
                  <a:gd name="connsiteY2" fmla="*/ 4107 h 436720"/>
                  <a:gd name="connsiteX3" fmla="*/ 4180787 w 4180787"/>
                  <a:gd name="connsiteY3" fmla="*/ 436720 h 436720"/>
                  <a:gd name="connsiteX4" fmla="*/ 1740284 w 4180787"/>
                  <a:gd name="connsiteY4" fmla="*/ 304832 h 436720"/>
                  <a:gd name="connsiteX5" fmla="*/ 0 w 4180787"/>
                  <a:gd name="connsiteY5" fmla="*/ 436720 h 436720"/>
                  <a:gd name="connsiteX6" fmla="*/ 0 w 4180787"/>
                  <a:gd name="connsiteY6" fmla="*/ 4107 h 436720"/>
                  <a:gd name="connsiteX0" fmla="*/ 0 w 4180787"/>
                  <a:gd name="connsiteY0" fmla="*/ 4107 h 436720"/>
                  <a:gd name="connsiteX1" fmla="*/ 1779968 w 4180787"/>
                  <a:gd name="connsiteY1" fmla="*/ 241252 h 436720"/>
                  <a:gd name="connsiteX2" fmla="*/ 4180787 w 4180787"/>
                  <a:gd name="connsiteY2" fmla="*/ 4107 h 436720"/>
                  <a:gd name="connsiteX3" fmla="*/ 4180787 w 4180787"/>
                  <a:gd name="connsiteY3" fmla="*/ 436720 h 436720"/>
                  <a:gd name="connsiteX4" fmla="*/ 1740284 w 4180787"/>
                  <a:gd name="connsiteY4" fmla="*/ 304832 h 436720"/>
                  <a:gd name="connsiteX5" fmla="*/ 0 w 4180787"/>
                  <a:gd name="connsiteY5" fmla="*/ 436720 h 436720"/>
                  <a:gd name="connsiteX6" fmla="*/ 0 w 4180787"/>
                  <a:gd name="connsiteY6" fmla="*/ 4107 h 436720"/>
                  <a:gd name="connsiteX0" fmla="*/ 0 w 4180787"/>
                  <a:gd name="connsiteY0" fmla="*/ 0 h 432613"/>
                  <a:gd name="connsiteX1" fmla="*/ 1779968 w 4180787"/>
                  <a:gd name="connsiteY1" fmla="*/ 237145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0787" h="432613">
                    <a:moveTo>
                      <a:pt x="0" y="0"/>
                    </a:moveTo>
                    <a:cubicBezTo>
                      <a:pt x="455759" y="126804"/>
                      <a:pt x="1083170" y="237145"/>
                      <a:pt x="1779968" y="237145"/>
                    </a:cubicBezTo>
                    <a:cubicBezTo>
                      <a:pt x="2476766" y="237145"/>
                      <a:pt x="3713158" y="116136"/>
                      <a:pt x="4180787" y="0"/>
                    </a:cubicBezTo>
                    <a:lnTo>
                      <a:pt x="4180787" y="432613"/>
                    </a:lnTo>
                    <a:cubicBezTo>
                      <a:pt x="3758675" y="303509"/>
                      <a:pt x="2437082" y="300725"/>
                      <a:pt x="1740284" y="300725"/>
                    </a:cubicBezTo>
                    <a:cubicBezTo>
                      <a:pt x="1043486" y="300725"/>
                      <a:pt x="357043" y="386721"/>
                      <a:pt x="0" y="4326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chemeClr val="accent3"/>
                  </a:solidFill>
                  <a:latin typeface="Calibri"/>
                </a:endParaRPr>
              </a:p>
            </p:txBody>
          </p:sp>
          <p:sp>
            <p:nvSpPr>
              <p:cNvPr id="7" name="网chenying0907出品 1"/>
              <p:cNvSpPr/>
              <p:nvPr/>
            </p:nvSpPr>
            <p:spPr>
              <a:xfrm rot="708470">
                <a:off x="3109799" y="3398140"/>
                <a:ext cx="3076959" cy="413973"/>
              </a:xfrm>
              <a:custGeom>
                <a:avLst/>
                <a:gdLst>
                  <a:gd name="connsiteX0" fmla="*/ 0 w 4180787"/>
                  <a:gd name="connsiteY0" fmla="*/ 0 h 432613"/>
                  <a:gd name="connsiteX1" fmla="*/ 4180787 w 4180787"/>
                  <a:gd name="connsiteY1" fmla="*/ 0 h 432613"/>
                  <a:gd name="connsiteX2" fmla="*/ 4180787 w 4180787"/>
                  <a:gd name="connsiteY2" fmla="*/ 432613 h 432613"/>
                  <a:gd name="connsiteX3" fmla="*/ 0 w 4180787"/>
                  <a:gd name="connsiteY3" fmla="*/ 432613 h 432613"/>
                  <a:gd name="connsiteX4" fmla="*/ 0 w 4180787"/>
                  <a:gd name="connsiteY4" fmla="*/ 0 h 432613"/>
                  <a:gd name="connsiteX0" fmla="*/ 0 w 4180787"/>
                  <a:gd name="connsiteY0" fmla="*/ 0 h 446239"/>
                  <a:gd name="connsiteX1" fmla="*/ 4180787 w 4180787"/>
                  <a:gd name="connsiteY1" fmla="*/ 0 h 446239"/>
                  <a:gd name="connsiteX2" fmla="*/ 4180787 w 4180787"/>
                  <a:gd name="connsiteY2" fmla="*/ 432613 h 446239"/>
                  <a:gd name="connsiteX3" fmla="*/ 1797892 w 4180787"/>
                  <a:gd name="connsiteY3" fmla="*/ 446239 h 446239"/>
                  <a:gd name="connsiteX4" fmla="*/ 0 w 4180787"/>
                  <a:gd name="connsiteY4" fmla="*/ 432613 h 446239"/>
                  <a:gd name="connsiteX5" fmla="*/ 0 w 4180787"/>
                  <a:gd name="connsiteY5" fmla="*/ 0 h 446239"/>
                  <a:gd name="connsiteX0" fmla="*/ 0 w 4180787"/>
                  <a:gd name="connsiteY0" fmla="*/ 3102 h 449341"/>
                  <a:gd name="connsiteX1" fmla="*/ 1774422 w 4180787"/>
                  <a:gd name="connsiteY1" fmla="*/ 0 h 449341"/>
                  <a:gd name="connsiteX2" fmla="*/ 4180787 w 4180787"/>
                  <a:gd name="connsiteY2" fmla="*/ 3102 h 449341"/>
                  <a:gd name="connsiteX3" fmla="*/ 4180787 w 4180787"/>
                  <a:gd name="connsiteY3" fmla="*/ 435715 h 449341"/>
                  <a:gd name="connsiteX4" fmla="*/ 1797892 w 4180787"/>
                  <a:gd name="connsiteY4" fmla="*/ 449341 h 449341"/>
                  <a:gd name="connsiteX5" fmla="*/ 0 w 4180787"/>
                  <a:gd name="connsiteY5" fmla="*/ 435715 h 449341"/>
                  <a:gd name="connsiteX6" fmla="*/ 0 w 4180787"/>
                  <a:gd name="connsiteY6" fmla="*/ 3102 h 449341"/>
                  <a:gd name="connsiteX0" fmla="*/ 0 w 4180787"/>
                  <a:gd name="connsiteY0" fmla="*/ 0 h 446239"/>
                  <a:gd name="connsiteX1" fmla="*/ 1791064 w 4180787"/>
                  <a:gd name="connsiteY1" fmla="*/ 191058 h 446239"/>
                  <a:gd name="connsiteX2" fmla="*/ 4180787 w 4180787"/>
                  <a:gd name="connsiteY2" fmla="*/ 0 h 446239"/>
                  <a:gd name="connsiteX3" fmla="*/ 4180787 w 4180787"/>
                  <a:gd name="connsiteY3" fmla="*/ 432613 h 446239"/>
                  <a:gd name="connsiteX4" fmla="*/ 1797892 w 4180787"/>
                  <a:gd name="connsiteY4" fmla="*/ 446239 h 446239"/>
                  <a:gd name="connsiteX5" fmla="*/ 0 w 4180787"/>
                  <a:gd name="connsiteY5" fmla="*/ 432613 h 446239"/>
                  <a:gd name="connsiteX6" fmla="*/ 0 w 4180787"/>
                  <a:gd name="connsiteY6" fmla="*/ 0 h 446239"/>
                  <a:gd name="connsiteX0" fmla="*/ 0 w 4180787"/>
                  <a:gd name="connsiteY0" fmla="*/ 0 h 432613"/>
                  <a:gd name="connsiteX1" fmla="*/ 1791064 w 4180787"/>
                  <a:gd name="connsiteY1" fmla="*/ 191058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  <a:gd name="connsiteX0" fmla="*/ 0 w 4180787"/>
                  <a:gd name="connsiteY0" fmla="*/ 0 h 432613"/>
                  <a:gd name="connsiteX1" fmla="*/ 1835870 w 4180787"/>
                  <a:gd name="connsiteY1" fmla="*/ 187218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  <a:gd name="connsiteX0" fmla="*/ 0 w 4180787"/>
                  <a:gd name="connsiteY0" fmla="*/ 4908 h 437521"/>
                  <a:gd name="connsiteX1" fmla="*/ 1835870 w 4180787"/>
                  <a:gd name="connsiteY1" fmla="*/ 192126 h 437521"/>
                  <a:gd name="connsiteX2" fmla="*/ 4180787 w 4180787"/>
                  <a:gd name="connsiteY2" fmla="*/ 4908 h 437521"/>
                  <a:gd name="connsiteX3" fmla="*/ 4180787 w 4180787"/>
                  <a:gd name="connsiteY3" fmla="*/ 437521 h 437521"/>
                  <a:gd name="connsiteX4" fmla="*/ 1740284 w 4180787"/>
                  <a:gd name="connsiteY4" fmla="*/ 305633 h 437521"/>
                  <a:gd name="connsiteX5" fmla="*/ 0 w 4180787"/>
                  <a:gd name="connsiteY5" fmla="*/ 437521 h 437521"/>
                  <a:gd name="connsiteX6" fmla="*/ 0 w 4180787"/>
                  <a:gd name="connsiteY6" fmla="*/ 4908 h 437521"/>
                  <a:gd name="connsiteX0" fmla="*/ 0 w 4180787"/>
                  <a:gd name="connsiteY0" fmla="*/ 4908 h 446252"/>
                  <a:gd name="connsiteX1" fmla="*/ 1835870 w 4180787"/>
                  <a:gd name="connsiteY1" fmla="*/ 192126 h 446252"/>
                  <a:gd name="connsiteX2" fmla="*/ 4180787 w 4180787"/>
                  <a:gd name="connsiteY2" fmla="*/ 4908 h 446252"/>
                  <a:gd name="connsiteX3" fmla="*/ 4180787 w 4180787"/>
                  <a:gd name="connsiteY3" fmla="*/ 437521 h 446252"/>
                  <a:gd name="connsiteX4" fmla="*/ 1740284 w 4180787"/>
                  <a:gd name="connsiteY4" fmla="*/ 305633 h 446252"/>
                  <a:gd name="connsiteX5" fmla="*/ 0 w 4180787"/>
                  <a:gd name="connsiteY5" fmla="*/ 437521 h 446252"/>
                  <a:gd name="connsiteX6" fmla="*/ 0 w 4180787"/>
                  <a:gd name="connsiteY6" fmla="*/ 4908 h 446252"/>
                  <a:gd name="connsiteX0" fmla="*/ 0 w 4180787"/>
                  <a:gd name="connsiteY0" fmla="*/ 4107 h 445451"/>
                  <a:gd name="connsiteX1" fmla="*/ 1779968 w 4180787"/>
                  <a:gd name="connsiteY1" fmla="*/ 241252 h 445451"/>
                  <a:gd name="connsiteX2" fmla="*/ 4180787 w 4180787"/>
                  <a:gd name="connsiteY2" fmla="*/ 4107 h 445451"/>
                  <a:gd name="connsiteX3" fmla="*/ 4180787 w 4180787"/>
                  <a:gd name="connsiteY3" fmla="*/ 436720 h 445451"/>
                  <a:gd name="connsiteX4" fmla="*/ 1740284 w 4180787"/>
                  <a:gd name="connsiteY4" fmla="*/ 304832 h 445451"/>
                  <a:gd name="connsiteX5" fmla="*/ 0 w 4180787"/>
                  <a:gd name="connsiteY5" fmla="*/ 436720 h 445451"/>
                  <a:gd name="connsiteX6" fmla="*/ 0 w 4180787"/>
                  <a:gd name="connsiteY6" fmla="*/ 4107 h 445451"/>
                  <a:gd name="connsiteX0" fmla="*/ 0 w 4180787"/>
                  <a:gd name="connsiteY0" fmla="*/ 4107 h 445451"/>
                  <a:gd name="connsiteX1" fmla="*/ 1779968 w 4180787"/>
                  <a:gd name="connsiteY1" fmla="*/ 241252 h 445451"/>
                  <a:gd name="connsiteX2" fmla="*/ 4180787 w 4180787"/>
                  <a:gd name="connsiteY2" fmla="*/ 4107 h 445451"/>
                  <a:gd name="connsiteX3" fmla="*/ 4180787 w 4180787"/>
                  <a:gd name="connsiteY3" fmla="*/ 436720 h 445451"/>
                  <a:gd name="connsiteX4" fmla="*/ 1740284 w 4180787"/>
                  <a:gd name="connsiteY4" fmla="*/ 304832 h 445451"/>
                  <a:gd name="connsiteX5" fmla="*/ 0 w 4180787"/>
                  <a:gd name="connsiteY5" fmla="*/ 436720 h 445451"/>
                  <a:gd name="connsiteX6" fmla="*/ 0 w 4180787"/>
                  <a:gd name="connsiteY6" fmla="*/ 4107 h 445451"/>
                  <a:gd name="connsiteX0" fmla="*/ 0 w 4180787"/>
                  <a:gd name="connsiteY0" fmla="*/ 4107 h 436720"/>
                  <a:gd name="connsiteX1" fmla="*/ 1779968 w 4180787"/>
                  <a:gd name="connsiteY1" fmla="*/ 241252 h 436720"/>
                  <a:gd name="connsiteX2" fmla="*/ 4180787 w 4180787"/>
                  <a:gd name="connsiteY2" fmla="*/ 4107 h 436720"/>
                  <a:gd name="connsiteX3" fmla="*/ 4180787 w 4180787"/>
                  <a:gd name="connsiteY3" fmla="*/ 436720 h 436720"/>
                  <a:gd name="connsiteX4" fmla="*/ 1740284 w 4180787"/>
                  <a:gd name="connsiteY4" fmla="*/ 304832 h 436720"/>
                  <a:gd name="connsiteX5" fmla="*/ 0 w 4180787"/>
                  <a:gd name="connsiteY5" fmla="*/ 436720 h 436720"/>
                  <a:gd name="connsiteX6" fmla="*/ 0 w 4180787"/>
                  <a:gd name="connsiteY6" fmla="*/ 4107 h 436720"/>
                  <a:gd name="connsiteX0" fmla="*/ 0 w 4180787"/>
                  <a:gd name="connsiteY0" fmla="*/ 4107 h 436720"/>
                  <a:gd name="connsiteX1" fmla="*/ 1779968 w 4180787"/>
                  <a:gd name="connsiteY1" fmla="*/ 241252 h 436720"/>
                  <a:gd name="connsiteX2" fmla="*/ 4180787 w 4180787"/>
                  <a:gd name="connsiteY2" fmla="*/ 4107 h 436720"/>
                  <a:gd name="connsiteX3" fmla="*/ 4180787 w 4180787"/>
                  <a:gd name="connsiteY3" fmla="*/ 436720 h 436720"/>
                  <a:gd name="connsiteX4" fmla="*/ 1740284 w 4180787"/>
                  <a:gd name="connsiteY4" fmla="*/ 304832 h 436720"/>
                  <a:gd name="connsiteX5" fmla="*/ 0 w 4180787"/>
                  <a:gd name="connsiteY5" fmla="*/ 436720 h 436720"/>
                  <a:gd name="connsiteX6" fmla="*/ 0 w 4180787"/>
                  <a:gd name="connsiteY6" fmla="*/ 4107 h 436720"/>
                  <a:gd name="connsiteX0" fmla="*/ 0 w 4180787"/>
                  <a:gd name="connsiteY0" fmla="*/ 0 h 432613"/>
                  <a:gd name="connsiteX1" fmla="*/ 1779968 w 4180787"/>
                  <a:gd name="connsiteY1" fmla="*/ 237145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0787" h="432613">
                    <a:moveTo>
                      <a:pt x="0" y="0"/>
                    </a:moveTo>
                    <a:cubicBezTo>
                      <a:pt x="455759" y="126804"/>
                      <a:pt x="1083170" y="237145"/>
                      <a:pt x="1779968" y="237145"/>
                    </a:cubicBezTo>
                    <a:cubicBezTo>
                      <a:pt x="2476766" y="237145"/>
                      <a:pt x="3713158" y="116136"/>
                      <a:pt x="4180787" y="0"/>
                    </a:cubicBezTo>
                    <a:lnTo>
                      <a:pt x="4180787" y="432613"/>
                    </a:lnTo>
                    <a:cubicBezTo>
                      <a:pt x="3758675" y="303509"/>
                      <a:pt x="2437082" y="300725"/>
                      <a:pt x="1740284" y="300725"/>
                    </a:cubicBezTo>
                    <a:cubicBezTo>
                      <a:pt x="1043486" y="300725"/>
                      <a:pt x="357043" y="386721"/>
                      <a:pt x="0" y="4326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chemeClr val="accent3"/>
                  </a:solidFill>
                  <a:latin typeface="Calibri"/>
                </a:endParaRPr>
              </a:p>
            </p:txBody>
          </p:sp>
          <p:sp>
            <p:nvSpPr>
              <p:cNvPr id="8" name="网chenying0907出品 1"/>
              <p:cNvSpPr/>
              <p:nvPr/>
            </p:nvSpPr>
            <p:spPr>
              <a:xfrm rot="293950">
                <a:off x="3208806" y="1267157"/>
                <a:ext cx="4099479" cy="424200"/>
              </a:xfrm>
              <a:custGeom>
                <a:avLst/>
                <a:gdLst>
                  <a:gd name="connsiteX0" fmla="*/ 0 w 4180787"/>
                  <a:gd name="connsiteY0" fmla="*/ 0 h 432613"/>
                  <a:gd name="connsiteX1" fmla="*/ 4180787 w 4180787"/>
                  <a:gd name="connsiteY1" fmla="*/ 0 h 432613"/>
                  <a:gd name="connsiteX2" fmla="*/ 4180787 w 4180787"/>
                  <a:gd name="connsiteY2" fmla="*/ 432613 h 432613"/>
                  <a:gd name="connsiteX3" fmla="*/ 0 w 4180787"/>
                  <a:gd name="connsiteY3" fmla="*/ 432613 h 432613"/>
                  <a:gd name="connsiteX4" fmla="*/ 0 w 4180787"/>
                  <a:gd name="connsiteY4" fmla="*/ 0 h 432613"/>
                  <a:gd name="connsiteX0" fmla="*/ 0 w 4180787"/>
                  <a:gd name="connsiteY0" fmla="*/ 0 h 446239"/>
                  <a:gd name="connsiteX1" fmla="*/ 4180787 w 4180787"/>
                  <a:gd name="connsiteY1" fmla="*/ 0 h 446239"/>
                  <a:gd name="connsiteX2" fmla="*/ 4180787 w 4180787"/>
                  <a:gd name="connsiteY2" fmla="*/ 432613 h 446239"/>
                  <a:gd name="connsiteX3" fmla="*/ 1797892 w 4180787"/>
                  <a:gd name="connsiteY3" fmla="*/ 446239 h 446239"/>
                  <a:gd name="connsiteX4" fmla="*/ 0 w 4180787"/>
                  <a:gd name="connsiteY4" fmla="*/ 432613 h 446239"/>
                  <a:gd name="connsiteX5" fmla="*/ 0 w 4180787"/>
                  <a:gd name="connsiteY5" fmla="*/ 0 h 446239"/>
                  <a:gd name="connsiteX0" fmla="*/ 0 w 4180787"/>
                  <a:gd name="connsiteY0" fmla="*/ 3102 h 449341"/>
                  <a:gd name="connsiteX1" fmla="*/ 1774422 w 4180787"/>
                  <a:gd name="connsiteY1" fmla="*/ 0 h 449341"/>
                  <a:gd name="connsiteX2" fmla="*/ 4180787 w 4180787"/>
                  <a:gd name="connsiteY2" fmla="*/ 3102 h 449341"/>
                  <a:gd name="connsiteX3" fmla="*/ 4180787 w 4180787"/>
                  <a:gd name="connsiteY3" fmla="*/ 435715 h 449341"/>
                  <a:gd name="connsiteX4" fmla="*/ 1797892 w 4180787"/>
                  <a:gd name="connsiteY4" fmla="*/ 449341 h 449341"/>
                  <a:gd name="connsiteX5" fmla="*/ 0 w 4180787"/>
                  <a:gd name="connsiteY5" fmla="*/ 435715 h 449341"/>
                  <a:gd name="connsiteX6" fmla="*/ 0 w 4180787"/>
                  <a:gd name="connsiteY6" fmla="*/ 3102 h 449341"/>
                  <a:gd name="connsiteX0" fmla="*/ 0 w 4180787"/>
                  <a:gd name="connsiteY0" fmla="*/ 0 h 446239"/>
                  <a:gd name="connsiteX1" fmla="*/ 1791064 w 4180787"/>
                  <a:gd name="connsiteY1" fmla="*/ 191058 h 446239"/>
                  <a:gd name="connsiteX2" fmla="*/ 4180787 w 4180787"/>
                  <a:gd name="connsiteY2" fmla="*/ 0 h 446239"/>
                  <a:gd name="connsiteX3" fmla="*/ 4180787 w 4180787"/>
                  <a:gd name="connsiteY3" fmla="*/ 432613 h 446239"/>
                  <a:gd name="connsiteX4" fmla="*/ 1797892 w 4180787"/>
                  <a:gd name="connsiteY4" fmla="*/ 446239 h 446239"/>
                  <a:gd name="connsiteX5" fmla="*/ 0 w 4180787"/>
                  <a:gd name="connsiteY5" fmla="*/ 432613 h 446239"/>
                  <a:gd name="connsiteX6" fmla="*/ 0 w 4180787"/>
                  <a:gd name="connsiteY6" fmla="*/ 0 h 446239"/>
                  <a:gd name="connsiteX0" fmla="*/ 0 w 4180787"/>
                  <a:gd name="connsiteY0" fmla="*/ 0 h 432613"/>
                  <a:gd name="connsiteX1" fmla="*/ 1791064 w 4180787"/>
                  <a:gd name="connsiteY1" fmla="*/ 191058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  <a:gd name="connsiteX0" fmla="*/ 0 w 4180787"/>
                  <a:gd name="connsiteY0" fmla="*/ 0 h 432613"/>
                  <a:gd name="connsiteX1" fmla="*/ 1835870 w 4180787"/>
                  <a:gd name="connsiteY1" fmla="*/ 187218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  <a:gd name="connsiteX0" fmla="*/ 0 w 4180787"/>
                  <a:gd name="connsiteY0" fmla="*/ 4908 h 437521"/>
                  <a:gd name="connsiteX1" fmla="*/ 1835870 w 4180787"/>
                  <a:gd name="connsiteY1" fmla="*/ 192126 h 437521"/>
                  <a:gd name="connsiteX2" fmla="*/ 4180787 w 4180787"/>
                  <a:gd name="connsiteY2" fmla="*/ 4908 h 437521"/>
                  <a:gd name="connsiteX3" fmla="*/ 4180787 w 4180787"/>
                  <a:gd name="connsiteY3" fmla="*/ 437521 h 437521"/>
                  <a:gd name="connsiteX4" fmla="*/ 1740284 w 4180787"/>
                  <a:gd name="connsiteY4" fmla="*/ 305633 h 437521"/>
                  <a:gd name="connsiteX5" fmla="*/ 0 w 4180787"/>
                  <a:gd name="connsiteY5" fmla="*/ 437521 h 437521"/>
                  <a:gd name="connsiteX6" fmla="*/ 0 w 4180787"/>
                  <a:gd name="connsiteY6" fmla="*/ 4908 h 437521"/>
                  <a:gd name="connsiteX0" fmla="*/ 0 w 4180787"/>
                  <a:gd name="connsiteY0" fmla="*/ 4908 h 446252"/>
                  <a:gd name="connsiteX1" fmla="*/ 1835870 w 4180787"/>
                  <a:gd name="connsiteY1" fmla="*/ 192126 h 446252"/>
                  <a:gd name="connsiteX2" fmla="*/ 4180787 w 4180787"/>
                  <a:gd name="connsiteY2" fmla="*/ 4908 h 446252"/>
                  <a:gd name="connsiteX3" fmla="*/ 4180787 w 4180787"/>
                  <a:gd name="connsiteY3" fmla="*/ 437521 h 446252"/>
                  <a:gd name="connsiteX4" fmla="*/ 1740284 w 4180787"/>
                  <a:gd name="connsiteY4" fmla="*/ 305633 h 446252"/>
                  <a:gd name="connsiteX5" fmla="*/ 0 w 4180787"/>
                  <a:gd name="connsiteY5" fmla="*/ 437521 h 446252"/>
                  <a:gd name="connsiteX6" fmla="*/ 0 w 4180787"/>
                  <a:gd name="connsiteY6" fmla="*/ 4908 h 446252"/>
                  <a:gd name="connsiteX0" fmla="*/ 0 w 4180787"/>
                  <a:gd name="connsiteY0" fmla="*/ 4107 h 445451"/>
                  <a:gd name="connsiteX1" fmla="*/ 1779968 w 4180787"/>
                  <a:gd name="connsiteY1" fmla="*/ 241252 h 445451"/>
                  <a:gd name="connsiteX2" fmla="*/ 4180787 w 4180787"/>
                  <a:gd name="connsiteY2" fmla="*/ 4107 h 445451"/>
                  <a:gd name="connsiteX3" fmla="*/ 4180787 w 4180787"/>
                  <a:gd name="connsiteY3" fmla="*/ 436720 h 445451"/>
                  <a:gd name="connsiteX4" fmla="*/ 1740284 w 4180787"/>
                  <a:gd name="connsiteY4" fmla="*/ 304832 h 445451"/>
                  <a:gd name="connsiteX5" fmla="*/ 0 w 4180787"/>
                  <a:gd name="connsiteY5" fmla="*/ 436720 h 445451"/>
                  <a:gd name="connsiteX6" fmla="*/ 0 w 4180787"/>
                  <a:gd name="connsiteY6" fmla="*/ 4107 h 445451"/>
                  <a:gd name="connsiteX0" fmla="*/ 0 w 4180787"/>
                  <a:gd name="connsiteY0" fmla="*/ 4107 h 445451"/>
                  <a:gd name="connsiteX1" fmla="*/ 1779968 w 4180787"/>
                  <a:gd name="connsiteY1" fmla="*/ 241252 h 445451"/>
                  <a:gd name="connsiteX2" fmla="*/ 4180787 w 4180787"/>
                  <a:gd name="connsiteY2" fmla="*/ 4107 h 445451"/>
                  <a:gd name="connsiteX3" fmla="*/ 4180787 w 4180787"/>
                  <a:gd name="connsiteY3" fmla="*/ 436720 h 445451"/>
                  <a:gd name="connsiteX4" fmla="*/ 1740284 w 4180787"/>
                  <a:gd name="connsiteY4" fmla="*/ 304832 h 445451"/>
                  <a:gd name="connsiteX5" fmla="*/ 0 w 4180787"/>
                  <a:gd name="connsiteY5" fmla="*/ 436720 h 445451"/>
                  <a:gd name="connsiteX6" fmla="*/ 0 w 4180787"/>
                  <a:gd name="connsiteY6" fmla="*/ 4107 h 445451"/>
                  <a:gd name="connsiteX0" fmla="*/ 0 w 4180787"/>
                  <a:gd name="connsiteY0" fmla="*/ 4107 h 436720"/>
                  <a:gd name="connsiteX1" fmla="*/ 1779968 w 4180787"/>
                  <a:gd name="connsiteY1" fmla="*/ 241252 h 436720"/>
                  <a:gd name="connsiteX2" fmla="*/ 4180787 w 4180787"/>
                  <a:gd name="connsiteY2" fmla="*/ 4107 h 436720"/>
                  <a:gd name="connsiteX3" fmla="*/ 4180787 w 4180787"/>
                  <a:gd name="connsiteY3" fmla="*/ 436720 h 436720"/>
                  <a:gd name="connsiteX4" fmla="*/ 1740284 w 4180787"/>
                  <a:gd name="connsiteY4" fmla="*/ 304832 h 436720"/>
                  <a:gd name="connsiteX5" fmla="*/ 0 w 4180787"/>
                  <a:gd name="connsiteY5" fmla="*/ 436720 h 436720"/>
                  <a:gd name="connsiteX6" fmla="*/ 0 w 4180787"/>
                  <a:gd name="connsiteY6" fmla="*/ 4107 h 436720"/>
                  <a:gd name="connsiteX0" fmla="*/ 0 w 4180787"/>
                  <a:gd name="connsiteY0" fmla="*/ 4107 h 436720"/>
                  <a:gd name="connsiteX1" fmla="*/ 1779968 w 4180787"/>
                  <a:gd name="connsiteY1" fmla="*/ 241252 h 436720"/>
                  <a:gd name="connsiteX2" fmla="*/ 4180787 w 4180787"/>
                  <a:gd name="connsiteY2" fmla="*/ 4107 h 436720"/>
                  <a:gd name="connsiteX3" fmla="*/ 4180787 w 4180787"/>
                  <a:gd name="connsiteY3" fmla="*/ 436720 h 436720"/>
                  <a:gd name="connsiteX4" fmla="*/ 1740284 w 4180787"/>
                  <a:gd name="connsiteY4" fmla="*/ 304832 h 436720"/>
                  <a:gd name="connsiteX5" fmla="*/ 0 w 4180787"/>
                  <a:gd name="connsiteY5" fmla="*/ 436720 h 436720"/>
                  <a:gd name="connsiteX6" fmla="*/ 0 w 4180787"/>
                  <a:gd name="connsiteY6" fmla="*/ 4107 h 436720"/>
                  <a:gd name="connsiteX0" fmla="*/ 0 w 4180787"/>
                  <a:gd name="connsiteY0" fmla="*/ 0 h 432613"/>
                  <a:gd name="connsiteX1" fmla="*/ 1779968 w 4180787"/>
                  <a:gd name="connsiteY1" fmla="*/ 237145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0787" h="432613">
                    <a:moveTo>
                      <a:pt x="0" y="0"/>
                    </a:moveTo>
                    <a:cubicBezTo>
                      <a:pt x="455759" y="126804"/>
                      <a:pt x="1083170" y="237145"/>
                      <a:pt x="1779968" y="237145"/>
                    </a:cubicBezTo>
                    <a:cubicBezTo>
                      <a:pt x="2476766" y="237145"/>
                      <a:pt x="3713158" y="116136"/>
                      <a:pt x="4180787" y="0"/>
                    </a:cubicBezTo>
                    <a:lnTo>
                      <a:pt x="4180787" y="432613"/>
                    </a:lnTo>
                    <a:cubicBezTo>
                      <a:pt x="3758675" y="303509"/>
                      <a:pt x="2437082" y="300725"/>
                      <a:pt x="1740284" y="300725"/>
                    </a:cubicBezTo>
                    <a:cubicBezTo>
                      <a:pt x="1043486" y="300725"/>
                      <a:pt x="357043" y="386721"/>
                      <a:pt x="0" y="4326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chemeClr val="accent3"/>
                  </a:solidFill>
                  <a:latin typeface="Calibri"/>
                </a:endParaRPr>
              </a:p>
            </p:txBody>
          </p:sp>
          <p:grpSp>
            <p:nvGrpSpPr>
              <p:cNvPr id="9" name="网chenying0907出品 43"/>
              <p:cNvGrpSpPr/>
              <p:nvPr/>
            </p:nvGrpSpPr>
            <p:grpSpPr>
              <a:xfrm>
                <a:off x="2361514" y="742974"/>
                <a:ext cx="978921" cy="978921"/>
                <a:chOff x="2195736" y="908720"/>
                <a:chExt cx="2160240" cy="2160240"/>
              </a:xfrm>
              <a:effectLst>
                <a:outerShdw blurRad="139700" dist="114300" dir="5400000" algn="t" rotWithShape="0">
                  <a:prstClr val="black">
                    <a:alpha val="28000"/>
                  </a:prstClr>
                </a:outerShdw>
              </a:effectLst>
            </p:grpSpPr>
            <p:sp>
              <p:nvSpPr>
                <p:cNvPr id="26" name="网chenying0907出品 60"/>
                <p:cNvSpPr/>
                <p:nvPr/>
              </p:nvSpPr>
              <p:spPr>
                <a:xfrm>
                  <a:off x="2195736" y="908720"/>
                  <a:ext cx="2160240" cy="216024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95000"/>
                    </a:sysClr>
                  </a:solidFill>
                  <a:prstDash val="solid"/>
                </a:ln>
                <a:effectLst>
                  <a:innerShdw blurRad="76200">
                    <a:sysClr val="windowText" lastClr="000000">
                      <a:lumMod val="65000"/>
                      <a:lumOff val="35000"/>
                    </a:sysClr>
                  </a:inn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  <p:sp>
              <p:nvSpPr>
                <p:cNvPr id="27" name="网chenying0907出品 61"/>
                <p:cNvSpPr/>
                <p:nvPr/>
              </p:nvSpPr>
              <p:spPr>
                <a:xfrm>
                  <a:off x="2339752" y="1052736"/>
                  <a:ext cx="1872208" cy="1872208"/>
                </a:xfrm>
                <a:prstGeom prst="ellips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innerShdw blurRad="63500" dist="114300" dir="18900000">
                    <a:prstClr val="black">
                      <a:alpha val="36000"/>
                    </a:prstClr>
                  </a:inn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0" name="网chenying0907出品 1"/>
              <p:cNvSpPr/>
              <p:nvPr/>
            </p:nvSpPr>
            <p:spPr>
              <a:xfrm rot="20453418">
                <a:off x="2338642" y="2336237"/>
                <a:ext cx="4918912" cy="541306"/>
              </a:xfrm>
              <a:custGeom>
                <a:avLst/>
                <a:gdLst>
                  <a:gd name="connsiteX0" fmla="*/ 0 w 4180787"/>
                  <a:gd name="connsiteY0" fmla="*/ 0 h 432613"/>
                  <a:gd name="connsiteX1" fmla="*/ 4180787 w 4180787"/>
                  <a:gd name="connsiteY1" fmla="*/ 0 h 432613"/>
                  <a:gd name="connsiteX2" fmla="*/ 4180787 w 4180787"/>
                  <a:gd name="connsiteY2" fmla="*/ 432613 h 432613"/>
                  <a:gd name="connsiteX3" fmla="*/ 0 w 4180787"/>
                  <a:gd name="connsiteY3" fmla="*/ 432613 h 432613"/>
                  <a:gd name="connsiteX4" fmla="*/ 0 w 4180787"/>
                  <a:gd name="connsiteY4" fmla="*/ 0 h 432613"/>
                  <a:gd name="connsiteX0" fmla="*/ 0 w 4180787"/>
                  <a:gd name="connsiteY0" fmla="*/ 0 h 446239"/>
                  <a:gd name="connsiteX1" fmla="*/ 4180787 w 4180787"/>
                  <a:gd name="connsiteY1" fmla="*/ 0 h 446239"/>
                  <a:gd name="connsiteX2" fmla="*/ 4180787 w 4180787"/>
                  <a:gd name="connsiteY2" fmla="*/ 432613 h 446239"/>
                  <a:gd name="connsiteX3" fmla="*/ 1797892 w 4180787"/>
                  <a:gd name="connsiteY3" fmla="*/ 446239 h 446239"/>
                  <a:gd name="connsiteX4" fmla="*/ 0 w 4180787"/>
                  <a:gd name="connsiteY4" fmla="*/ 432613 h 446239"/>
                  <a:gd name="connsiteX5" fmla="*/ 0 w 4180787"/>
                  <a:gd name="connsiteY5" fmla="*/ 0 h 446239"/>
                  <a:gd name="connsiteX0" fmla="*/ 0 w 4180787"/>
                  <a:gd name="connsiteY0" fmla="*/ 3102 h 449341"/>
                  <a:gd name="connsiteX1" fmla="*/ 1774422 w 4180787"/>
                  <a:gd name="connsiteY1" fmla="*/ 0 h 449341"/>
                  <a:gd name="connsiteX2" fmla="*/ 4180787 w 4180787"/>
                  <a:gd name="connsiteY2" fmla="*/ 3102 h 449341"/>
                  <a:gd name="connsiteX3" fmla="*/ 4180787 w 4180787"/>
                  <a:gd name="connsiteY3" fmla="*/ 435715 h 449341"/>
                  <a:gd name="connsiteX4" fmla="*/ 1797892 w 4180787"/>
                  <a:gd name="connsiteY4" fmla="*/ 449341 h 449341"/>
                  <a:gd name="connsiteX5" fmla="*/ 0 w 4180787"/>
                  <a:gd name="connsiteY5" fmla="*/ 435715 h 449341"/>
                  <a:gd name="connsiteX6" fmla="*/ 0 w 4180787"/>
                  <a:gd name="connsiteY6" fmla="*/ 3102 h 449341"/>
                  <a:gd name="connsiteX0" fmla="*/ 0 w 4180787"/>
                  <a:gd name="connsiteY0" fmla="*/ 0 h 446239"/>
                  <a:gd name="connsiteX1" fmla="*/ 1791064 w 4180787"/>
                  <a:gd name="connsiteY1" fmla="*/ 191058 h 446239"/>
                  <a:gd name="connsiteX2" fmla="*/ 4180787 w 4180787"/>
                  <a:gd name="connsiteY2" fmla="*/ 0 h 446239"/>
                  <a:gd name="connsiteX3" fmla="*/ 4180787 w 4180787"/>
                  <a:gd name="connsiteY3" fmla="*/ 432613 h 446239"/>
                  <a:gd name="connsiteX4" fmla="*/ 1797892 w 4180787"/>
                  <a:gd name="connsiteY4" fmla="*/ 446239 h 446239"/>
                  <a:gd name="connsiteX5" fmla="*/ 0 w 4180787"/>
                  <a:gd name="connsiteY5" fmla="*/ 432613 h 446239"/>
                  <a:gd name="connsiteX6" fmla="*/ 0 w 4180787"/>
                  <a:gd name="connsiteY6" fmla="*/ 0 h 446239"/>
                  <a:gd name="connsiteX0" fmla="*/ 0 w 4180787"/>
                  <a:gd name="connsiteY0" fmla="*/ 0 h 432613"/>
                  <a:gd name="connsiteX1" fmla="*/ 1791064 w 4180787"/>
                  <a:gd name="connsiteY1" fmla="*/ 191058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  <a:gd name="connsiteX0" fmla="*/ 0 w 4180787"/>
                  <a:gd name="connsiteY0" fmla="*/ 0 h 432613"/>
                  <a:gd name="connsiteX1" fmla="*/ 1835870 w 4180787"/>
                  <a:gd name="connsiteY1" fmla="*/ 187218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  <a:gd name="connsiteX0" fmla="*/ 0 w 4180787"/>
                  <a:gd name="connsiteY0" fmla="*/ 4908 h 437521"/>
                  <a:gd name="connsiteX1" fmla="*/ 1835870 w 4180787"/>
                  <a:gd name="connsiteY1" fmla="*/ 192126 h 437521"/>
                  <a:gd name="connsiteX2" fmla="*/ 4180787 w 4180787"/>
                  <a:gd name="connsiteY2" fmla="*/ 4908 h 437521"/>
                  <a:gd name="connsiteX3" fmla="*/ 4180787 w 4180787"/>
                  <a:gd name="connsiteY3" fmla="*/ 437521 h 437521"/>
                  <a:gd name="connsiteX4" fmla="*/ 1740284 w 4180787"/>
                  <a:gd name="connsiteY4" fmla="*/ 305633 h 437521"/>
                  <a:gd name="connsiteX5" fmla="*/ 0 w 4180787"/>
                  <a:gd name="connsiteY5" fmla="*/ 437521 h 437521"/>
                  <a:gd name="connsiteX6" fmla="*/ 0 w 4180787"/>
                  <a:gd name="connsiteY6" fmla="*/ 4908 h 437521"/>
                  <a:gd name="connsiteX0" fmla="*/ 0 w 4180787"/>
                  <a:gd name="connsiteY0" fmla="*/ 4908 h 446252"/>
                  <a:gd name="connsiteX1" fmla="*/ 1835870 w 4180787"/>
                  <a:gd name="connsiteY1" fmla="*/ 192126 h 446252"/>
                  <a:gd name="connsiteX2" fmla="*/ 4180787 w 4180787"/>
                  <a:gd name="connsiteY2" fmla="*/ 4908 h 446252"/>
                  <a:gd name="connsiteX3" fmla="*/ 4180787 w 4180787"/>
                  <a:gd name="connsiteY3" fmla="*/ 437521 h 446252"/>
                  <a:gd name="connsiteX4" fmla="*/ 1740284 w 4180787"/>
                  <a:gd name="connsiteY4" fmla="*/ 305633 h 446252"/>
                  <a:gd name="connsiteX5" fmla="*/ 0 w 4180787"/>
                  <a:gd name="connsiteY5" fmla="*/ 437521 h 446252"/>
                  <a:gd name="connsiteX6" fmla="*/ 0 w 4180787"/>
                  <a:gd name="connsiteY6" fmla="*/ 4908 h 446252"/>
                  <a:gd name="connsiteX0" fmla="*/ 0 w 4180787"/>
                  <a:gd name="connsiteY0" fmla="*/ 4107 h 445451"/>
                  <a:gd name="connsiteX1" fmla="*/ 1779968 w 4180787"/>
                  <a:gd name="connsiteY1" fmla="*/ 241252 h 445451"/>
                  <a:gd name="connsiteX2" fmla="*/ 4180787 w 4180787"/>
                  <a:gd name="connsiteY2" fmla="*/ 4107 h 445451"/>
                  <a:gd name="connsiteX3" fmla="*/ 4180787 w 4180787"/>
                  <a:gd name="connsiteY3" fmla="*/ 436720 h 445451"/>
                  <a:gd name="connsiteX4" fmla="*/ 1740284 w 4180787"/>
                  <a:gd name="connsiteY4" fmla="*/ 304832 h 445451"/>
                  <a:gd name="connsiteX5" fmla="*/ 0 w 4180787"/>
                  <a:gd name="connsiteY5" fmla="*/ 436720 h 445451"/>
                  <a:gd name="connsiteX6" fmla="*/ 0 w 4180787"/>
                  <a:gd name="connsiteY6" fmla="*/ 4107 h 445451"/>
                  <a:gd name="connsiteX0" fmla="*/ 0 w 4180787"/>
                  <a:gd name="connsiteY0" fmla="*/ 4107 h 445451"/>
                  <a:gd name="connsiteX1" fmla="*/ 1779968 w 4180787"/>
                  <a:gd name="connsiteY1" fmla="*/ 241252 h 445451"/>
                  <a:gd name="connsiteX2" fmla="*/ 4180787 w 4180787"/>
                  <a:gd name="connsiteY2" fmla="*/ 4107 h 445451"/>
                  <a:gd name="connsiteX3" fmla="*/ 4180787 w 4180787"/>
                  <a:gd name="connsiteY3" fmla="*/ 436720 h 445451"/>
                  <a:gd name="connsiteX4" fmla="*/ 1740284 w 4180787"/>
                  <a:gd name="connsiteY4" fmla="*/ 304832 h 445451"/>
                  <a:gd name="connsiteX5" fmla="*/ 0 w 4180787"/>
                  <a:gd name="connsiteY5" fmla="*/ 436720 h 445451"/>
                  <a:gd name="connsiteX6" fmla="*/ 0 w 4180787"/>
                  <a:gd name="connsiteY6" fmla="*/ 4107 h 445451"/>
                  <a:gd name="connsiteX0" fmla="*/ 0 w 4180787"/>
                  <a:gd name="connsiteY0" fmla="*/ 4107 h 436720"/>
                  <a:gd name="connsiteX1" fmla="*/ 1779968 w 4180787"/>
                  <a:gd name="connsiteY1" fmla="*/ 241252 h 436720"/>
                  <a:gd name="connsiteX2" fmla="*/ 4180787 w 4180787"/>
                  <a:gd name="connsiteY2" fmla="*/ 4107 h 436720"/>
                  <a:gd name="connsiteX3" fmla="*/ 4180787 w 4180787"/>
                  <a:gd name="connsiteY3" fmla="*/ 436720 h 436720"/>
                  <a:gd name="connsiteX4" fmla="*/ 1740284 w 4180787"/>
                  <a:gd name="connsiteY4" fmla="*/ 304832 h 436720"/>
                  <a:gd name="connsiteX5" fmla="*/ 0 w 4180787"/>
                  <a:gd name="connsiteY5" fmla="*/ 436720 h 436720"/>
                  <a:gd name="connsiteX6" fmla="*/ 0 w 4180787"/>
                  <a:gd name="connsiteY6" fmla="*/ 4107 h 436720"/>
                  <a:gd name="connsiteX0" fmla="*/ 0 w 4180787"/>
                  <a:gd name="connsiteY0" fmla="*/ 4107 h 436720"/>
                  <a:gd name="connsiteX1" fmla="*/ 1779968 w 4180787"/>
                  <a:gd name="connsiteY1" fmla="*/ 241252 h 436720"/>
                  <a:gd name="connsiteX2" fmla="*/ 4180787 w 4180787"/>
                  <a:gd name="connsiteY2" fmla="*/ 4107 h 436720"/>
                  <a:gd name="connsiteX3" fmla="*/ 4180787 w 4180787"/>
                  <a:gd name="connsiteY3" fmla="*/ 436720 h 436720"/>
                  <a:gd name="connsiteX4" fmla="*/ 1740284 w 4180787"/>
                  <a:gd name="connsiteY4" fmla="*/ 304832 h 436720"/>
                  <a:gd name="connsiteX5" fmla="*/ 0 w 4180787"/>
                  <a:gd name="connsiteY5" fmla="*/ 436720 h 436720"/>
                  <a:gd name="connsiteX6" fmla="*/ 0 w 4180787"/>
                  <a:gd name="connsiteY6" fmla="*/ 4107 h 436720"/>
                  <a:gd name="connsiteX0" fmla="*/ 0 w 4180787"/>
                  <a:gd name="connsiteY0" fmla="*/ 0 h 432613"/>
                  <a:gd name="connsiteX1" fmla="*/ 1779968 w 4180787"/>
                  <a:gd name="connsiteY1" fmla="*/ 237145 h 432613"/>
                  <a:gd name="connsiteX2" fmla="*/ 4180787 w 4180787"/>
                  <a:gd name="connsiteY2" fmla="*/ 0 h 432613"/>
                  <a:gd name="connsiteX3" fmla="*/ 4180787 w 4180787"/>
                  <a:gd name="connsiteY3" fmla="*/ 432613 h 432613"/>
                  <a:gd name="connsiteX4" fmla="*/ 1740284 w 4180787"/>
                  <a:gd name="connsiteY4" fmla="*/ 300725 h 432613"/>
                  <a:gd name="connsiteX5" fmla="*/ 0 w 4180787"/>
                  <a:gd name="connsiteY5" fmla="*/ 432613 h 432613"/>
                  <a:gd name="connsiteX6" fmla="*/ 0 w 4180787"/>
                  <a:gd name="connsiteY6" fmla="*/ 0 h 43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0787" h="432613">
                    <a:moveTo>
                      <a:pt x="0" y="0"/>
                    </a:moveTo>
                    <a:cubicBezTo>
                      <a:pt x="455759" y="126804"/>
                      <a:pt x="1083170" y="237145"/>
                      <a:pt x="1779968" y="237145"/>
                    </a:cubicBezTo>
                    <a:cubicBezTo>
                      <a:pt x="2476766" y="237145"/>
                      <a:pt x="3713158" y="116136"/>
                      <a:pt x="4180787" y="0"/>
                    </a:cubicBezTo>
                    <a:lnTo>
                      <a:pt x="4180787" y="432613"/>
                    </a:lnTo>
                    <a:cubicBezTo>
                      <a:pt x="3758675" y="303509"/>
                      <a:pt x="2437082" y="300725"/>
                      <a:pt x="1740284" y="300725"/>
                    </a:cubicBezTo>
                    <a:cubicBezTo>
                      <a:pt x="1043486" y="300725"/>
                      <a:pt x="357043" y="386721"/>
                      <a:pt x="0" y="4326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chemeClr val="accent3"/>
                  </a:solidFill>
                  <a:latin typeface="Calibri"/>
                </a:endParaRPr>
              </a:p>
            </p:txBody>
          </p:sp>
          <p:grpSp>
            <p:nvGrpSpPr>
              <p:cNvPr id="11" name="网chenying0907出品 45"/>
              <p:cNvGrpSpPr/>
              <p:nvPr/>
            </p:nvGrpSpPr>
            <p:grpSpPr>
              <a:xfrm>
                <a:off x="1532693" y="2532246"/>
                <a:ext cx="1657642" cy="1657642"/>
                <a:chOff x="2195736" y="908720"/>
                <a:chExt cx="2160240" cy="2160240"/>
              </a:xfrm>
              <a:effectLst>
                <a:outerShdw blurRad="139700" dist="114300" dir="5400000" algn="t" rotWithShape="0">
                  <a:prstClr val="black">
                    <a:alpha val="28000"/>
                  </a:prstClr>
                </a:outerShdw>
              </a:effectLst>
            </p:grpSpPr>
            <p:sp>
              <p:nvSpPr>
                <p:cNvPr id="24" name="网chenying0907出品 58"/>
                <p:cNvSpPr/>
                <p:nvPr/>
              </p:nvSpPr>
              <p:spPr>
                <a:xfrm>
                  <a:off x="2195736" y="908720"/>
                  <a:ext cx="2160240" cy="216024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95000"/>
                    </a:sysClr>
                  </a:solidFill>
                  <a:prstDash val="solid"/>
                </a:ln>
                <a:effectLst>
                  <a:innerShdw blurRad="76200">
                    <a:sysClr val="windowText" lastClr="000000">
                      <a:lumMod val="65000"/>
                      <a:lumOff val="35000"/>
                    </a:sysClr>
                  </a:inn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  <p:sp>
              <p:nvSpPr>
                <p:cNvPr id="25" name="网chenying0907出品 59"/>
                <p:cNvSpPr/>
                <p:nvPr/>
              </p:nvSpPr>
              <p:spPr>
                <a:xfrm>
                  <a:off x="2339752" y="1052736"/>
                  <a:ext cx="1872208" cy="1872208"/>
                </a:xfrm>
                <a:prstGeom prst="ellipse">
                  <a:avLst/>
                </a:prstGeom>
                <a:solidFill>
                  <a:schemeClr val="accent3"/>
                </a:solidFill>
                <a:ln w="57150" cap="flat" cmpd="sng" algn="ctr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effectLst>
                  <a:innerShdw blurRad="63500" dist="114300" dir="18900000">
                    <a:prstClr val="black">
                      <a:alpha val="36000"/>
                    </a:prstClr>
                  </a:inn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2" name="网chenying0907出品 46"/>
              <p:cNvGrpSpPr/>
              <p:nvPr/>
            </p:nvGrpSpPr>
            <p:grpSpPr>
              <a:xfrm>
                <a:off x="6951007" y="733389"/>
                <a:ext cx="1657642" cy="1657642"/>
                <a:chOff x="2195736" y="908720"/>
                <a:chExt cx="2160240" cy="2160240"/>
              </a:xfrm>
              <a:effectLst>
                <a:outerShdw blurRad="139700" dist="114300" dir="5400000" algn="t" rotWithShape="0">
                  <a:prstClr val="black">
                    <a:alpha val="28000"/>
                  </a:prstClr>
                </a:outerShdw>
              </a:effectLst>
            </p:grpSpPr>
            <p:sp>
              <p:nvSpPr>
                <p:cNvPr id="22" name="网chenying0907出品 56"/>
                <p:cNvSpPr/>
                <p:nvPr/>
              </p:nvSpPr>
              <p:spPr>
                <a:xfrm>
                  <a:off x="2195736" y="908720"/>
                  <a:ext cx="2160240" cy="216024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95000"/>
                    </a:sysClr>
                  </a:solidFill>
                  <a:prstDash val="solid"/>
                </a:ln>
                <a:effectLst>
                  <a:innerShdw blurRad="76200">
                    <a:sysClr val="windowText" lastClr="000000">
                      <a:lumMod val="65000"/>
                      <a:lumOff val="35000"/>
                    </a:sysClr>
                  </a:inn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  <p:sp>
              <p:nvSpPr>
                <p:cNvPr id="23" name="网chenying0907出品 57"/>
                <p:cNvSpPr/>
                <p:nvPr/>
              </p:nvSpPr>
              <p:spPr>
                <a:xfrm>
                  <a:off x="2339752" y="1052736"/>
                  <a:ext cx="1872208" cy="1872208"/>
                </a:xfrm>
                <a:prstGeom prst="ellipse">
                  <a:avLst/>
                </a:prstGeom>
                <a:solidFill>
                  <a:schemeClr val="accent2"/>
                </a:solidFill>
                <a:ln w="57150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>
                  <a:innerShdw blurRad="63500" dist="114300" dir="18900000">
                    <a:prstClr val="black">
                      <a:alpha val="36000"/>
                    </a:prstClr>
                  </a:inn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3" name="网chenying0907出品 47"/>
              <p:cNvGrpSpPr/>
              <p:nvPr/>
            </p:nvGrpSpPr>
            <p:grpSpPr>
              <a:xfrm>
                <a:off x="5760263" y="3416477"/>
                <a:ext cx="978921" cy="978921"/>
                <a:chOff x="2195736" y="908720"/>
                <a:chExt cx="2160240" cy="2160240"/>
              </a:xfrm>
              <a:effectLst>
                <a:outerShdw blurRad="139700" dist="114300" dir="5400000" algn="t" rotWithShape="0">
                  <a:prstClr val="black">
                    <a:alpha val="28000"/>
                  </a:prstClr>
                </a:outerShdw>
              </a:effectLst>
            </p:grpSpPr>
            <p:sp>
              <p:nvSpPr>
                <p:cNvPr id="20" name="网chenying0907出品 54"/>
                <p:cNvSpPr/>
                <p:nvPr/>
              </p:nvSpPr>
              <p:spPr>
                <a:xfrm>
                  <a:off x="2195736" y="908720"/>
                  <a:ext cx="2160240" cy="216024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95000"/>
                    </a:sysClr>
                  </a:solidFill>
                  <a:prstDash val="solid"/>
                </a:ln>
                <a:effectLst>
                  <a:innerShdw blurRad="76200">
                    <a:sysClr val="windowText" lastClr="000000">
                      <a:lumMod val="65000"/>
                      <a:lumOff val="35000"/>
                    </a:sysClr>
                  </a:inn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  <p:sp>
              <p:nvSpPr>
                <p:cNvPr id="21" name="网chenying0907出品 55"/>
                <p:cNvSpPr/>
                <p:nvPr/>
              </p:nvSpPr>
              <p:spPr>
                <a:xfrm>
                  <a:off x="2339752" y="1052736"/>
                  <a:ext cx="1872208" cy="1872208"/>
                </a:xfrm>
                <a:prstGeom prst="ellipse">
                  <a:avLst/>
                </a:prstGeom>
                <a:solidFill>
                  <a:schemeClr val="accent4"/>
                </a:solidFill>
                <a:ln w="57150" cap="flat" cmpd="sng" algn="ctr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effectLst>
                  <a:innerShdw blurRad="63500" dist="114300" dir="18900000">
                    <a:prstClr val="black">
                      <a:alpha val="36000"/>
                    </a:prstClr>
                  </a:inn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4" name="网chenying0907出品 48"/>
              <p:cNvGrpSpPr/>
              <p:nvPr/>
            </p:nvGrpSpPr>
            <p:grpSpPr>
              <a:xfrm>
                <a:off x="3079825" y="4742391"/>
                <a:ext cx="978921" cy="978921"/>
                <a:chOff x="2195736" y="908720"/>
                <a:chExt cx="2160240" cy="2160240"/>
              </a:xfrm>
              <a:effectLst>
                <a:outerShdw blurRad="139700" dist="114300" dir="5400000" algn="t" rotWithShape="0">
                  <a:prstClr val="black">
                    <a:alpha val="28000"/>
                  </a:prstClr>
                </a:outerShdw>
              </a:effectLst>
            </p:grpSpPr>
            <p:sp>
              <p:nvSpPr>
                <p:cNvPr id="18" name="网chenying0907出品 52"/>
                <p:cNvSpPr/>
                <p:nvPr/>
              </p:nvSpPr>
              <p:spPr>
                <a:xfrm>
                  <a:off x="2195736" y="908720"/>
                  <a:ext cx="2160240" cy="216024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95000"/>
                    </a:sysClr>
                  </a:solidFill>
                  <a:prstDash val="solid"/>
                </a:ln>
                <a:effectLst>
                  <a:innerShdw blurRad="76200">
                    <a:sysClr val="windowText" lastClr="000000">
                      <a:lumMod val="65000"/>
                      <a:lumOff val="35000"/>
                    </a:sysClr>
                  </a:inn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  <p:sp>
              <p:nvSpPr>
                <p:cNvPr id="19" name="网chenying0907出品 53"/>
                <p:cNvSpPr/>
                <p:nvPr/>
              </p:nvSpPr>
              <p:spPr>
                <a:xfrm>
                  <a:off x="2339752" y="1052736"/>
                  <a:ext cx="1872208" cy="1872208"/>
                </a:xfrm>
                <a:prstGeom prst="ellipse">
                  <a:avLst/>
                </a:prstGeom>
                <a:solidFill>
                  <a:schemeClr val="accent5"/>
                </a:solidFill>
                <a:ln w="57150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innerShdw blurRad="63500" dist="114300" dir="18900000">
                    <a:prstClr val="black">
                      <a:alpha val="36000"/>
                    </a:prstClr>
                  </a:inn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5" name="网chenying0907出品 49"/>
              <p:cNvGrpSpPr/>
              <p:nvPr/>
            </p:nvGrpSpPr>
            <p:grpSpPr>
              <a:xfrm>
                <a:off x="7162830" y="4758021"/>
                <a:ext cx="1657642" cy="1657642"/>
                <a:chOff x="2195736" y="908720"/>
                <a:chExt cx="2160240" cy="2160240"/>
              </a:xfrm>
              <a:effectLst>
                <a:outerShdw blurRad="139700" dist="114300" dir="5400000" algn="t" rotWithShape="0">
                  <a:prstClr val="black">
                    <a:alpha val="28000"/>
                  </a:prstClr>
                </a:outerShdw>
              </a:effectLst>
            </p:grpSpPr>
            <p:sp>
              <p:nvSpPr>
                <p:cNvPr id="16" name="网chenying0907出品 50"/>
                <p:cNvSpPr/>
                <p:nvPr/>
              </p:nvSpPr>
              <p:spPr>
                <a:xfrm>
                  <a:off x="2195736" y="908720"/>
                  <a:ext cx="2160240" cy="216024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95000"/>
                    </a:sysClr>
                  </a:solidFill>
                  <a:prstDash val="solid"/>
                </a:ln>
                <a:effectLst>
                  <a:innerShdw blurRad="76200">
                    <a:sysClr val="windowText" lastClr="000000">
                      <a:lumMod val="65000"/>
                      <a:lumOff val="35000"/>
                    </a:sysClr>
                  </a:inn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  <p:sp>
              <p:nvSpPr>
                <p:cNvPr id="17" name="网chenying0907出品 51"/>
                <p:cNvSpPr/>
                <p:nvPr/>
              </p:nvSpPr>
              <p:spPr>
                <a:xfrm>
                  <a:off x="2339752" y="1052736"/>
                  <a:ext cx="1872208" cy="1872208"/>
                </a:xfrm>
                <a:prstGeom prst="ellipse">
                  <a:avLst/>
                </a:prstGeom>
                <a:solidFill>
                  <a:schemeClr val="accent6"/>
                </a:solidFill>
                <a:ln w="5715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innerShdw blurRad="63500" dist="114300" dir="18900000">
                    <a:prstClr val="black">
                      <a:alpha val="36000"/>
                    </a:prstClr>
                  </a:inn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28" name="网chenying0907出品 27"/>
            <p:cNvSpPr txBox="1"/>
            <p:nvPr/>
          </p:nvSpPr>
          <p:spPr>
            <a:xfrm flipH="1">
              <a:off x="3581192" y="1648754"/>
              <a:ext cx="786256" cy="57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2700" dirty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01</a:t>
              </a:r>
              <a:endParaRPr lang="zh-CN" altLang="en-US" sz="27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29" name="网chenying0907出品 28"/>
            <p:cNvSpPr txBox="1"/>
            <p:nvPr/>
          </p:nvSpPr>
          <p:spPr>
            <a:xfrm flipH="1">
              <a:off x="3002446" y="3501646"/>
              <a:ext cx="1064477" cy="812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4100" dirty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03</a:t>
              </a:r>
              <a:endParaRPr lang="zh-CN" altLang="en-US" sz="41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30" name="网chenying0907出品 29"/>
            <p:cNvSpPr txBox="1"/>
            <p:nvPr/>
          </p:nvSpPr>
          <p:spPr>
            <a:xfrm flipH="1">
              <a:off x="7944618" y="1882939"/>
              <a:ext cx="1064477" cy="812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4100" dirty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02</a:t>
              </a:r>
              <a:endParaRPr lang="zh-CN" altLang="en-US" sz="41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31" name="网chenying0907出品 30"/>
            <p:cNvSpPr txBox="1"/>
            <p:nvPr/>
          </p:nvSpPr>
          <p:spPr>
            <a:xfrm flipH="1">
              <a:off x="8122914" y="5547937"/>
              <a:ext cx="1064477" cy="812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4100" dirty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06</a:t>
              </a:r>
              <a:endParaRPr lang="zh-CN" altLang="en-US" sz="41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32" name="网chenying0907出品 31"/>
            <p:cNvSpPr txBox="1"/>
            <p:nvPr/>
          </p:nvSpPr>
          <p:spPr>
            <a:xfrm flipH="1">
              <a:off x="6678374" y="4091426"/>
              <a:ext cx="786256" cy="57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2700" dirty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04</a:t>
              </a:r>
              <a:endParaRPr lang="zh-CN" altLang="en-US" sz="27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33" name="网chenying0907出品 32"/>
            <p:cNvSpPr txBox="1"/>
            <p:nvPr/>
          </p:nvSpPr>
          <p:spPr>
            <a:xfrm flipH="1">
              <a:off x="4234203" y="5290243"/>
              <a:ext cx="786256" cy="57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2700" dirty="0">
                  <a:solidFill>
                    <a:schemeClr val="bg2"/>
                  </a:solidFill>
                  <a:latin typeface="+mn-lt"/>
                  <a:cs typeface="Times New Roman" pitchFamily="18" charset="0"/>
                </a:rPr>
                <a:t>05</a:t>
              </a:r>
              <a:endParaRPr lang="zh-CN" altLang="en-US" sz="2700" dirty="0">
                <a:solidFill>
                  <a:schemeClr val="bg2"/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982335" y="925965"/>
            <a:ext cx="1754667" cy="707405"/>
            <a:chOff x="9250639" y="1556355"/>
            <a:chExt cx="2339150" cy="942916"/>
          </a:xfrm>
        </p:grpSpPr>
        <p:sp>
          <p:nvSpPr>
            <p:cNvPr id="37" name="Rectangle 36"/>
            <p:cNvSpPr/>
            <p:nvPr/>
          </p:nvSpPr>
          <p:spPr>
            <a:xfrm>
              <a:off x="9250639" y="1924932"/>
              <a:ext cx="2339150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  <p:sp>
          <p:nvSpPr>
            <p:cNvPr id="38" name="网chenying0907出品 37"/>
            <p:cNvSpPr txBox="1"/>
            <p:nvPr/>
          </p:nvSpPr>
          <p:spPr>
            <a:xfrm>
              <a:off x="9250639" y="1556355"/>
              <a:ext cx="1271922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/>
                <a:t>A description of the text.</a:t>
              </a:r>
              <a:endParaRPr lang="en-GB" sz="15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32321" y="756095"/>
            <a:ext cx="1990396" cy="710465"/>
            <a:chOff x="613323" y="1116043"/>
            <a:chExt cx="2653400" cy="946995"/>
          </a:xfrm>
        </p:grpSpPr>
        <p:sp>
          <p:nvSpPr>
            <p:cNvPr id="35" name="Rectangle 34"/>
            <p:cNvSpPr/>
            <p:nvPr/>
          </p:nvSpPr>
          <p:spPr>
            <a:xfrm>
              <a:off x="613323" y="1488699"/>
              <a:ext cx="2653400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  <p:sp>
          <p:nvSpPr>
            <p:cNvPr id="39" name="网chenying0907出品 38"/>
            <p:cNvSpPr txBox="1"/>
            <p:nvPr/>
          </p:nvSpPr>
          <p:spPr>
            <a:xfrm>
              <a:off x="1994801" y="1116043"/>
              <a:ext cx="1271922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500" b="1" dirty="0"/>
                <a:t>A description of the text.</a:t>
              </a:r>
              <a:endParaRPr lang="en-GB" sz="1500" b="1" dirty="0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7133056" y="3827615"/>
            <a:ext cx="1296569" cy="807924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zh-CN" altLang="en-US" sz="1500" b="1" dirty="0"/>
              <a:t>A description of the text.</a:t>
            </a:r>
            <a:endParaRPr lang="en-US" altLang="zh-CN" sz="1500" b="1" dirty="0"/>
          </a:p>
          <a:p>
            <a:r>
              <a:rPr lang="zh-CN" altLang="en-US" sz="1100" dirty="0"/>
              <a:t>Click here to enter a text description, the language to be concise, to focus on the theme.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249612" y="3663654"/>
            <a:ext cx="1801110" cy="638646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r"/>
            <a:r>
              <a:rPr lang="zh-CN" altLang="en-US" sz="1500" b="1" dirty="0"/>
              <a:t>A description of the text.</a:t>
            </a:r>
            <a:endParaRPr lang="en-US" altLang="zh-CN" sz="1500" b="1" dirty="0"/>
          </a:p>
          <a:p>
            <a:pPr algn="r"/>
            <a:r>
              <a:rPr lang="zh-CN" altLang="en-US" sz="1100" dirty="0"/>
              <a:t>Click here to enter a text description, the language to be concise, to focus on the theme.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04315" y="2206625"/>
            <a:ext cx="1704219" cy="882259"/>
            <a:chOff x="447074" y="2956389"/>
            <a:chExt cx="2271897" cy="1175983"/>
          </a:xfrm>
        </p:grpSpPr>
        <p:sp>
          <p:nvSpPr>
            <p:cNvPr id="43" name="Rectangle 42"/>
            <p:cNvSpPr/>
            <p:nvPr/>
          </p:nvSpPr>
          <p:spPr>
            <a:xfrm>
              <a:off x="447074" y="3332400"/>
              <a:ext cx="2271897" cy="799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  <p:sp>
          <p:nvSpPr>
            <p:cNvPr id="45" name="网chenying0907出品 44"/>
            <p:cNvSpPr txBox="1"/>
            <p:nvPr/>
          </p:nvSpPr>
          <p:spPr>
            <a:xfrm>
              <a:off x="1447049" y="2956389"/>
              <a:ext cx="1271922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500" b="1" dirty="0"/>
                <a:t>A description of the text.</a:t>
              </a:r>
              <a:endParaRPr lang="en-GB" sz="1500" b="1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686296" y="2601576"/>
            <a:ext cx="1990396" cy="662319"/>
            <a:chOff x="7590950" y="3555720"/>
            <a:chExt cx="2653400" cy="882820"/>
          </a:xfrm>
        </p:grpSpPr>
        <p:sp>
          <p:nvSpPr>
            <p:cNvPr id="36" name="Rectangle 35"/>
            <p:cNvSpPr/>
            <p:nvPr/>
          </p:nvSpPr>
          <p:spPr>
            <a:xfrm>
              <a:off x="7590950" y="3864201"/>
              <a:ext cx="2653400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  <p:sp>
          <p:nvSpPr>
            <p:cNvPr id="47" name="网chenying0907出品 46"/>
            <p:cNvSpPr txBox="1"/>
            <p:nvPr/>
          </p:nvSpPr>
          <p:spPr>
            <a:xfrm>
              <a:off x="7595352" y="3555720"/>
              <a:ext cx="1271922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/>
                <a:t>A description of the text.</a:t>
              </a:r>
              <a:endParaRPr lang="en-GB" sz="1500" b="1" dirty="0"/>
            </a:p>
          </p:txBody>
        </p:sp>
      </p:grpSp>
      <p:sp>
        <p:nvSpPr>
          <p:cNvPr id="50" name="网chenying0907出品 49"/>
          <p:cNvSpPr txBox="1"/>
          <p:nvPr/>
        </p:nvSpPr>
        <p:spPr>
          <a:xfrm>
            <a:off x="3459586" y="423682"/>
            <a:ext cx="2305586" cy="25392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Exquisite design template.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4211381" y="698784"/>
            <a:ext cx="801997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5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  <p:bldP spid="44" grpId="0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88956" y="1035999"/>
            <a:ext cx="2567673" cy="1966281"/>
          </a:xfrm>
          <a:prstGeom prst="rect">
            <a:avLst/>
          </a:prstGeom>
          <a:blipFill>
            <a:blip r:embed="rId3"/>
            <a:srcRect/>
            <a:stretch>
              <a:fillRect b="-726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13372" y="1035999"/>
            <a:ext cx="2567673" cy="1966281"/>
          </a:xfrm>
          <a:prstGeom prst="rect">
            <a:avLst/>
          </a:prstGeom>
          <a:blipFill>
            <a:blip r:embed="rId4"/>
            <a:srcRect/>
            <a:stretch>
              <a:fillRect b="-726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064539" y="1035999"/>
            <a:ext cx="2567673" cy="1966281"/>
          </a:xfrm>
          <a:prstGeom prst="rect">
            <a:avLst/>
          </a:prstGeom>
          <a:blipFill>
            <a:blip r:embed="rId5"/>
            <a:srcRect/>
            <a:stretch>
              <a:fillRect b="-726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834" y="-2"/>
            <a:ext cx="6388721" cy="728704"/>
          </a:xfrm>
        </p:spPr>
        <p:txBody>
          <a:bodyPr vert="horz" lIns="68589" tIns="34295" rIns="68589" bIns="34295" rtlCol="0" anchor="ctr"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Classroom implementation </a:t>
            </a:r>
            <a:r>
              <a:rPr lang="en-US" altLang="zh-CN" sz="2400" b="1" dirty="0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  <a:endParaRPr lang="en-GB" sz="2400" b="1" dirty="0">
              <a:solidFill>
                <a:srgbClr val="435258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66206" y="4786026"/>
            <a:ext cx="325842" cy="290664"/>
          </a:xfrm>
        </p:spPr>
        <p:txBody>
          <a:bodyPr/>
          <a:lstStyle/>
          <a:p>
            <a:fld id="{70C262CF-5CC9-4929-99CD-9F101191856B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9" name="网chenying0907出品 8"/>
          <p:cNvSpPr txBox="1"/>
          <p:nvPr/>
        </p:nvSpPr>
        <p:spPr>
          <a:xfrm>
            <a:off x="3445401" y="537982"/>
            <a:ext cx="2305586" cy="25392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Exquisite design template.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197196" y="813084"/>
            <a:ext cx="801997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854510" y="3251876"/>
            <a:ext cx="1885398" cy="731062"/>
            <a:chOff x="1008212" y="4483024"/>
            <a:chExt cx="2513428" cy="974449"/>
          </a:xfrm>
        </p:grpSpPr>
        <p:sp>
          <p:nvSpPr>
            <p:cNvPr id="11" name="网chenying0907出品 10"/>
            <p:cNvSpPr txBox="1"/>
            <p:nvPr/>
          </p:nvSpPr>
          <p:spPr>
            <a:xfrm>
              <a:off x="1463040" y="4483024"/>
              <a:ext cx="1271922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/>
                <a:t>A description of the text.</a:t>
              </a:r>
              <a:endParaRPr lang="en-GB" sz="1500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08212" y="4883134"/>
              <a:ext cx="2513428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30093" y="3251876"/>
            <a:ext cx="1885398" cy="731062"/>
            <a:chOff x="1008212" y="4483024"/>
            <a:chExt cx="2513428" cy="974449"/>
          </a:xfrm>
        </p:grpSpPr>
        <p:sp>
          <p:nvSpPr>
            <p:cNvPr id="15" name="网chenying0907出品 14"/>
            <p:cNvSpPr txBox="1"/>
            <p:nvPr/>
          </p:nvSpPr>
          <p:spPr>
            <a:xfrm>
              <a:off x="1474487" y="4483024"/>
              <a:ext cx="1271922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/>
                <a:t>A description of the text.</a:t>
              </a:r>
              <a:endParaRPr lang="en-GB" sz="15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08212" y="4883134"/>
              <a:ext cx="2513428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05677" y="3247221"/>
            <a:ext cx="1885398" cy="731062"/>
            <a:chOff x="1008212" y="4483024"/>
            <a:chExt cx="2513428" cy="974449"/>
          </a:xfrm>
        </p:grpSpPr>
        <p:sp>
          <p:nvSpPr>
            <p:cNvPr id="18" name="网chenying0907出品 17"/>
            <p:cNvSpPr txBox="1"/>
            <p:nvPr/>
          </p:nvSpPr>
          <p:spPr>
            <a:xfrm>
              <a:off x="1650302" y="4483024"/>
              <a:ext cx="1292694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/>
                <a:t>A description of the text.</a:t>
              </a:r>
              <a:endParaRPr lang="en-GB" sz="1500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08212" y="4883134"/>
              <a:ext cx="2513428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939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1" grpId="0" animBg="1"/>
      <p:bldP spid="2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9" tIns="34295" rIns="68589" bIns="34295" rtlCol="0" anchor="ctr"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Classroom implementation </a:t>
            </a:r>
            <a:r>
              <a:rPr lang="en-US" altLang="zh-CN" sz="2400" b="1" dirty="0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  <a:endParaRPr lang="en-GB" sz="2400" b="1" dirty="0">
              <a:solidFill>
                <a:srgbClr val="435258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" name="网chenying0907出品 4"/>
          <p:cNvSpPr txBox="1"/>
          <p:nvPr/>
        </p:nvSpPr>
        <p:spPr>
          <a:xfrm>
            <a:off x="3593871" y="537982"/>
            <a:ext cx="2305586" cy="25392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Exquisite design template.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71796" y="813084"/>
            <a:ext cx="801997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2996335" y="1109081"/>
            <a:ext cx="3152916" cy="3676945"/>
            <a:chOff x="3898590" y="1478318"/>
            <a:chExt cx="4203158" cy="4901080"/>
          </a:xfrm>
        </p:grpSpPr>
        <p:sp>
          <p:nvSpPr>
            <p:cNvPr id="4" name="网chenying0907出品 10"/>
            <p:cNvSpPr>
              <a:spLocks/>
            </p:cNvSpPr>
            <p:nvPr/>
          </p:nvSpPr>
          <p:spPr bwMode="auto">
            <a:xfrm>
              <a:off x="3898590" y="1478318"/>
              <a:ext cx="4203158" cy="4901080"/>
            </a:xfrm>
            <a:custGeom>
              <a:avLst/>
              <a:gdLst>
                <a:gd name="T0" fmla="*/ 432 w 680"/>
                <a:gd name="T1" fmla="*/ 430 h 794"/>
                <a:gd name="T2" fmla="*/ 461 w 680"/>
                <a:gd name="T3" fmla="*/ 417 h 794"/>
                <a:gd name="T4" fmla="*/ 573 w 680"/>
                <a:gd name="T5" fmla="*/ 504 h 794"/>
                <a:gd name="T6" fmla="*/ 573 w 680"/>
                <a:gd name="T7" fmla="*/ 290 h 794"/>
                <a:gd name="T8" fmla="*/ 461 w 680"/>
                <a:gd name="T9" fmla="*/ 377 h 794"/>
                <a:gd name="T10" fmla="*/ 432 w 680"/>
                <a:gd name="T11" fmla="*/ 365 h 794"/>
                <a:gd name="T12" fmla="*/ 355 w 680"/>
                <a:gd name="T13" fmla="*/ 336 h 794"/>
                <a:gd name="T14" fmla="*/ 369 w 680"/>
                <a:gd name="T15" fmla="*/ 253 h 794"/>
                <a:gd name="T16" fmla="*/ 356 w 680"/>
                <a:gd name="T17" fmla="*/ 169 h 794"/>
                <a:gd name="T18" fmla="*/ 432 w 680"/>
                <a:gd name="T19" fmla="*/ 140 h 794"/>
                <a:gd name="T20" fmla="*/ 461 w 680"/>
                <a:gd name="T21" fmla="*/ 128 h 794"/>
                <a:gd name="T22" fmla="*/ 573 w 680"/>
                <a:gd name="T23" fmla="*/ 215 h 794"/>
                <a:gd name="T24" fmla="*/ 573 w 680"/>
                <a:gd name="T25" fmla="*/ 0 h 794"/>
                <a:gd name="T26" fmla="*/ 461 w 680"/>
                <a:gd name="T27" fmla="*/ 87 h 794"/>
                <a:gd name="T28" fmla="*/ 432 w 680"/>
                <a:gd name="T29" fmla="*/ 75 h 794"/>
                <a:gd name="T30" fmla="*/ 311 w 680"/>
                <a:gd name="T31" fmla="*/ 107 h 794"/>
                <a:gd name="T32" fmla="*/ 325 w 680"/>
                <a:gd name="T33" fmla="*/ 191 h 794"/>
                <a:gd name="T34" fmla="*/ 248 w 680"/>
                <a:gd name="T35" fmla="*/ 220 h 794"/>
                <a:gd name="T36" fmla="*/ 219 w 680"/>
                <a:gd name="T37" fmla="*/ 233 h 794"/>
                <a:gd name="T38" fmla="*/ 107 w 680"/>
                <a:gd name="T39" fmla="*/ 146 h 794"/>
                <a:gd name="T40" fmla="*/ 107 w 680"/>
                <a:gd name="T41" fmla="*/ 360 h 794"/>
                <a:gd name="T42" fmla="*/ 219 w 680"/>
                <a:gd name="T43" fmla="*/ 273 h 794"/>
                <a:gd name="T44" fmla="*/ 248 w 680"/>
                <a:gd name="T45" fmla="*/ 286 h 794"/>
                <a:gd name="T46" fmla="*/ 324 w 680"/>
                <a:gd name="T47" fmla="*/ 315 h 794"/>
                <a:gd name="T48" fmla="*/ 311 w 680"/>
                <a:gd name="T49" fmla="*/ 397 h 794"/>
                <a:gd name="T50" fmla="*/ 325 w 680"/>
                <a:gd name="T51" fmla="*/ 481 h 794"/>
                <a:gd name="T52" fmla="*/ 248 w 680"/>
                <a:gd name="T53" fmla="*/ 510 h 794"/>
                <a:gd name="T54" fmla="*/ 219 w 680"/>
                <a:gd name="T55" fmla="*/ 522 h 794"/>
                <a:gd name="T56" fmla="*/ 107 w 680"/>
                <a:gd name="T57" fmla="*/ 435 h 794"/>
                <a:gd name="T58" fmla="*/ 107 w 680"/>
                <a:gd name="T59" fmla="*/ 649 h 794"/>
                <a:gd name="T60" fmla="*/ 219 w 680"/>
                <a:gd name="T61" fmla="*/ 562 h 794"/>
                <a:gd name="T62" fmla="*/ 248 w 680"/>
                <a:gd name="T63" fmla="*/ 575 h 794"/>
                <a:gd name="T64" fmla="*/ 324 w 680"/>
                <a:gd name="T65" fmla="*/ 604 h 794"/>
                <a:gd name="T66" fmla="*/ 311 w 680"/>
                <a:gd name="T67" fmla="*/ 687 h 794"/>
                <a:gd name="T68" fmla="*/ 432 w 680"/>
                <a:gd name="T69" fmla="*/ 719 h 794"/>
                <a:gd name="T70" fmla="*/ 461 w 680"/>
                <a:gd name="T71" fmla="*/ 707 h 794"/>
                <a:gd name="T72" fmla="*/ 573 w 680"/>
                <a:gd name="T73" fmla="*/ 794 h 794"/>
                <a:gd name="T74" fmla="*/ 573 w 680"/>
                <a:gd name="T75" fmla="*/ 580 h 794"/>
                <a:gd name="T76" fmla="*/ 461 w 680"/>
                <a:gd name="T77" fmla="*/ 667 h 794"/>
                <a:gd name="T78" fmla="*/ 432 w 680"/>
                <a:gd name="T79" fmla="*/ 654 h 794"/>
                <a:gd name="T80" fmla="*/ 355 w 680"/>
                <a:gd name="T81" fmla="*/ 625 h 794"/>
                <a:gd name="T82" fmla="*/ 369 w 680"/>
                <a:gd name="T83" fmla="*/ 542 h 794"/>
                <a:gd name="T84" fmla="*/ 356 w 680"/>
                <a:gd name="T85" fmla="*/ 459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80" h="794">
                  <a:moveTo>
                    <a:pt x="376" y="462"/>
                  </a:moveTo>
                  <a:cubicBezTo>
                    <a:pt x="400" y="462"/>
                    <a:pt x="421" y="449"/>
                    <a:pt x="432" y="430"/>
                  </a:cubicBezTo>
                  <a:cubicBezTo>
                    <a:pt x="432" y="430"/>
                    <a:pt x="439" y="417"/>
                    <a:pt x="445" y="417"/>
                  </a:cubicBezTo>
                  <a:cubicBezTo>
                    <a:pt x="461" y="417"/>
                    <a:pt x="461" y="417"/>
                    <a:pt x="461" y="417"/>
                  </a:cubicBezTo>
                  <a:cubicBezTo>
                    <a:pt x="468" y="417"/>
                    <a:pt x="472" y="434"/>
                    <a:pt x="472" y="434"/>
                  </a:cubicBezTo>
                  <a:cubicBezTo>
                    <a:pt x="487" y="475"/>
                    <a:pt x="527" y="504"/>
                    <a:pt x="573" y="504"/>
                  </a:cubicBezTo>
                  <a:cubicBezTo>
                    <a:pt x="632" y="504"/>
                    <a:pt x="680" y="456"/>
                    <a:pt x="680" y="397"/>
                  </a:cubicBezTo>
                  <a:cubicBezTo>
                    <a:pt x="680" y="338"/>
                    <a:pt x="632" y="290"/>
                    <a:pt x="573" y="290"/>
                  </a:cubicBezTo>
                  <a:cubicBezTo>
                    <a:pt x="527" y="290"/>
                    <a:pt x="487" y="319"/>
                    <a:pt x="472" y="361"/>
                  </a:cubicBezTo>
                  <a:cubicBezTo>
                    <a:pt x="472" y="361"/>
                    <a:pt x="468" y="377"/>
                    <a:pt x="461" y="377"/>
                  </a:cubicBezTo>
                  <a:cubicBezTo>
                    <a:pt x="445" y="377"/>
                    <a:pt x="445" y="377"/>
                    <a:pt x="445" y="377"/>
                  </a:cubicBezTo>
                  <a:cubicBezTo>
                    <a:pt x="439" y="377"/>
                    <a:pt x="432" y="365"/>
                    <a:pt x="432" y="365"/>
                  </a:cubicBezTo>
                  <a:cubicBezTo>
                    <a:pt x="421" y="345"/>
                    <a:pt x="400" y="332"/>
                    <a:pt x="376" y="332"/>
                  </a:cubicBezTo>
                  <a:cubicBezTo>
                    <a:pt x="369" y="332"/>
                    <a:pt x="362" y="334"/>
                    <a:pt x="355" y="336"/>
                  </a:cubicBezTo>
                  <a:cubicBezTo>
                    <a:pt x="340" y="307"/>
                    <a:pt x="340" y="307"/>
                    <a:pt x="340" y="307"/>
                  </a:cubicBezTo>
                  <a:cubicBezTo>
                    <a:pt x="358" y="295"/>
                    <a:pt x="369" y="276"/>
                    <a:pt x="369" y="253"/>
                  </a:cubicBezTo>
                  <a:cubicBezTo>
                    <a:pt x="369" y="231"/>
                    <a:pt x="358" y="211"/>
                    <a:pt x="341" y="199"/>
                  </a:cubicBezTo>
                  <a:cubicBezTo>
                    <a:pt x="356" y="169"/>
                    <a:pt x="356" y="169"/>
                    <a:pt x="356" y="169"/>
                  </a:cubicBezTo>
                  <a:cubicBezTo>
                    <a:pt x="362" y="171"/>
                    <a:pt x="369" y="172"/>
                    <a:pt x="376" y="172"/>
                  </a:cubicBezTo>
                  <a:cubicBezTo>
                    <a:pt x="400" y="172"/>
                    <a:pt x="421" y="160"/>
                    <a:pt x="432" y="140"/>
                  </a:cubicBezTo>
                  <a:cubicBezTo>
                    <a:pt x="432" y="140"/>
                    <a:pt x="439" y="128"/>
                    <a:pt x="445" y="128"/>
                  </a:cubicBezTo>
                  <a:cubicBezTo>
                    <a:pt x="461" y="128"/>
                    <a:pt x="461" y="128"/>
                    <a:pt x="461" y="128"/>
                  </a:cubicBezTo>
                  <a:cubicBezTo>
                    <a:pt x="468" y="128"/>
                    <a:pt x="472" y="144"/>
                    <a:pt x="472" y="144"/>
                  </a:cubicBezTo>
                  <a:cubicBezTo>
                    <a:pt x="487" y="185"/>
                    <a:pt x="527" y="215"/>
                    <a:pt x="573" y="215"/>
                  </a:cubicBezTo>
                  <a:cubicBezTo>
                    <a:pt x="632" y="215"/>
                    <a:pt x="680" y="167"/>
                    <a:pt x="680" y="107"/>
                  </a:cubicBezTo>
                  <a:cubicBezTo>
                    <a:pt x="680" y="48"/>
                    <a:pt x="632" y="0"/>
                    <a:pt x="573" y="0"/>
                  </a:cubicBezTo>
                  <a:cubicBezTo>
                    <a:pt x="527" y="0"/>
                    <a:pt x="487" y="30"/>
                    <a:pt x="472" y="71"/>
                  </a:cubicBezTo>
                  <a:cubicBezTo>
                    <a:pt x="472" y="71"/>
                    <a:pt x="468" y="87"/>
                    <a:pt x="461" y="87"/>
                  </a:cubicBezTo>
                  <a:cubicBezTo>
                    <a:pt x="445" y="87"/>
                    <a:pt x="445" y="87"/>
                    <a:pt x="445" y="87"/>
                  </a:cubicBezTo>
                  <a:cubicBezTo>
                    <a:pt x="439" y="87"/>
                    <a:pt x="432" y="75"/>
                    <a:pt x="432" y="75"/>
                  </a:cubicBezTo>
                  <a:cubicBezTo>
                    <a:pt x="421" y="55"/>
                    <a:pt x="400" y="42"/>
                    <a:pt x="376" y="42"/>
                  </a:cubicBezTo>
                  <a:cubicBezTo>
                    <a:pt x="340" y="42"/>
                    <a:pt x="311" y="72"/>
                    <a:pt x="311" y="107"/>
                  </a:cubicBezTo>
                  <a:cubicBezTo>
                    <a:pt x="311" y="130"/>
                    <a:pt x="322" y="150"/>
                    <a:pt x="340" y="162"/>
                  </a:cubicBezTo>
                  <a:cubicBezTo>
                    <a:pt x="325" y="191"/>
                    <a:pt x="325" y="191"/>
                    <a:pt x="325" y="191"/>
                  </a:cubicBezTo>
                  <a:cubicBezTo>
                    <a:pt x="318" y="189"/>
                    <a:pt x="311" y="188"/>
                    <a:pt x="304" y="188"/>
                  </a:cubicBezTo>
                  <a:cubicBezTo>
                    <a:pt x="280" y="188"/>
                    <a:pt x="259" y="201"/>
                    <a:pt x="248" y="220"/>
                  </a:cubicBezTo>
                  <a:cubicBezTo>
                    <a:pt x="248" y="220"/>
                    <a:pt x="242" y="233"/>
                    <a:pt x="235" y="233"/>
                  </a:cubicBezTo>
                  <a:cubicBezTo>
                    <a:pt x="219" y="233"/>
                    <a:pt x="219" y="233"/>
                    <a:pt x="219" y="233"/>
                  </a:cubicBezTo>
                  <a:cubicBezTo>
                    <a:pt x="212" y="233"/>
                    <a:pt x="208" y="216"/>
                    <a:pt x="208" y="216"/>
                  </a:cubicBezTo>
                  <a:cubicBezTo>
                    <a:pt x="193" y="175"/>
                    <a:pt x="154" y="146"/>
                    <a:pt x="107" y="146"/>
                  </a:cubicBezTo>
                  <a:cubicBezTo>
                    <a:pt x="48" y="146"/>
                    <a:pt x="0" y="194"/>
                    <a:pt x="0" y="253"/>
                  </a:cubicBezTo>
                  <a:cubicBezTo>
                    <a:pt x="0" y="312"/>
                    <a:pt x="48" y="360"/>
                    <a:pt x="107" y="360"/>
                  </a:cubicBezTo>
                  <a:cubicBezTo>
                    <a:pt x="154" y="360"/>
                    <a:pt x="193" y="331"/>
                    <a:pt x="208" y="290"/>
                  </a:cubicBezTo>
                  <a:cubicBezTo>
                    <a:pt x="208" y="290"/>
                    <a:pt x="212" y="273"/>
                    <a:pt x="219" y="273"/>
                  </a:cubicBezTo>
                  <a:cubicBezTo>
                    <a:pt x="235" y="273"/>
                    <a:pt x="235" y="273"/>
                    <a:pt x="235" y="273"/>
                  </a:cubicBezTo>
                  <a:cubicBezTo>
                    <a:pt x="242" y="273"/>
                    <a:pt x="248" y="286"/>
                    <a:pt x="248" y="286"/>
                  </a:cubicBezTo>
                  <a:cubicBezTo>
                    <a:pt x="259" y="305"/>
                    <a:pt x="280" y="318"/>
                    <a:pt x="304" y="318"/>
                  </a:cubicBezTo>
                  <a:cubicBezTo>
                    <a:pt x="311" y="318"/>
                    <a:pt x="318" y="317"/>
                    <a:pt x="324" y="315"/>
                  </a:cubicBezTo>
                  <a:cubicBezTo>
                    <a:pt x="339" y="344"/>
                    <a:pt x="339" y="344"/>
                    <a:pt x="339" y="344"/>
                  </a:cubicBezTo>
                  <a:cubicBezTo>
                    <a:pt x="322" y="356"/>
                    <a:pt x="311" y="375"/>
                    <a:pt x="311" y="397"/>
                  </a:cubicBezTo>
                  <a:cubicBezTo>
                    <a:pt x="311" y="420"/>
                    <a:pt x="322" y="440"/>
                    <a:pt x="340" y="451"/>
                  </a:cubicBezTo>
                  <a:cubicBezTo>
                    <a:pt x="325" y="481"/>
                    <a:pt x="325" y="481"/>
                    <a:pt x="325" y="481"/>
                  </a:cubicBezTo>
                  <a:cubicBezTo>
                    <a:pt x="318" y="479"/>
                    <a:pt x="311" y="477"/>
                    <a:pt x="304" y="477"/>
                  </a:cubicBezTo>
                  <a:cubicBezTo>
                    <a:pt x="280" y="477"/>
                    <a:pt x="259" y="490"/>
                    <a:pt x="248" y="510"/>
                  </a:cubicBezTo>
                  <a:cubicBezTo>
                    <a:pt x="248" y="510"/>
                    <a:pt x="242" y="522"/>
                    <a:pt x="235" y="522"/>
                  </a:cubicBezTo>
                  <a:cubicBezTo>
                    <a:pt x="219" y="522"/>
                    <a:pt x="219" y="522"/>
                    <a:pt x="219" y="522"/>
                  </a:cubicBezTo>
                  <a:cubicBezTo>
                    <a:pt x="212" y="522"/>
                    <a:pt x="208" y="506"/>
                    <a:pt x="208" y="506"/>
                  </a:cubicBezTo>
                  <a:cubicBezTo>
                    <a:pt x="193" y="464"/>
                    <a:pt x="154" y="435"/>
                    <a:pt x="107" y="435"/>
                  </a:cubicBezTo>
                  <a:cubicBezTo>
                    <a:pt x="48" y="435"/>
                    <a:pt x="0" y="483"/>
                    <a:pt x="0" y="542"/>
                  </a:cubicBezTo>
                  <a:cubicBezTo>
                    <a:pt x="0" y="602"/>
                    <a:pt x="48" y="649"/>
                    <a:pt x="107" y="649"/>
                  </a:cubicBezTo>
                  <a:cubicBezTo>
                    <a:pt x="154" y="649"/>
                    <a:pt x="193" y="620"/>
                    <a:pt x="208" y="579"/>
                  </a:cubicBezTo>
                  <a:cubicBezTo>
                    <a:pt x="208" y="579"/>
                    <a:pt x="212" y="562"/>
                    <a:pt x="219" y="562"/>
                  </a:cubicBezTo>
                  <a:cubicBezTo>
                    <a:pt x="235" y="562"/>
                    <a:pt x="235" y="562"/>
                    <a:pt x="235" y="562"/>
                  </a:cubicBezTo>
                  <a:cubicBezTo>
                    <a:pt x="242" y="562"/>
                    <a:pt x="248" y="575"/>
                    <a:pt x="248" y="575"/>
                  </a:cubicBezTo>
                  <a:cubicBezTo>
                    <a:pt x="259" y="594"/>
                    <a:pt x="280" y="607"/>
                    <a:pt x="304" y="607"/>
                  </a:cubicBezTo>
                  <a:cubicBezTo>
                    <a:pt x="311" y="607"/>
                    <a:pt x="318" y="606"/>
                    <a:pt x="324" y="604"/>
                  </a:cubicBezTo>
                  <a:cubicBezTo>
                    <a:pt x="339" y="633"/>
                    <a:pt x="339" y="633"/>
                    <a:pt x="339" y="633"/>
                  </a:cubicBezTo>
                  <a:cubicBezTo>
                    <a:pt x="322" y="645"/>
                    <a:pt x="311" y="665"/>
                    <a:pt x="311" y="687"/>
                  </a:cubicBezTo>
                  <a:cubicBezTo>
                    <a:pt x="311" y="723"/>
                    <a:pt x="340" y="752"/>
                    <a:pt x="376" y="752"/>
                  </a:cubicBezTo>
                  <a:cubicBezTo>
                    <a:pt x="400" y="752"/>
                    <a:pt x="421" y="739"/>
                    <a:pt x="432" y="719"/>
                  </a:cubicBezTo>
                  <a:cubicBezTo>
                    <a:pt x="432" y="719"/>
                    <a:pt x="439" y="707"/>
                    <a:pt x="445" y="707"/>
                  </a:cubicBezTo>
                  <a:cubicBezTo>
                    <a:pt x="461" y="707"/>
                    <a:pt x="461" y="707"/>
                    <a:pt x="461" y="707"/>
                  </a:cubicBezTo>
                  <a:cubicBezTo>
                    <a:pt x="468" y="707"/>
                    <a:pt x="472" y="723"/>
                    <a:pt x="472" y="723"/>
                  </a:cubicBezTo>
                  <a:cubicBezTo>
                    <a:pt x="487" y="764"/>
                    <a:pt x="527" y="794"/>
                    <a:pt x="573" y="794"/>
                  </a:cubicBezTo>
                  <a:cubicBezTo>
                    <a:pt x="632" y="794"/>
                    <a:pt x="680" y="746"/>
                    <a:pt x="680" y="687"/>
                  </a:cubicBezTo>
                  <a:cubicBezTo>
                    <a:pt x="680" y="628"/>
                    <a:pt x="632" y="580"/>
                    <a:pt x="573" y="580"/>
                  </a:cubicBezTo>
                  <a:cubicBezTo>
                    <a:pt x="527" y="580"/>
                    <a:pt x="487" y="609"/>
                    <a:pt x="472" y="650"/>
                  </a:cubicBezTo>
                  <a:cubicBezTo>
                    <a:pt x="472" y="650"/>
                    <a:pt x="468" y="667"/>
                    <a:pt x="461" y="667"/>
                  </a:cubicBezTo>
                  <a:cubicBezTo>
                    <a:pt x="445" y="667"/>
                    <a:pt x="445" y="667"/>
                    <a:pt x="445" y="667"/>
                  </a:cubicBezTo>
                  <a:cubicBezTo>
                    <a:pt x="439" y="667"/>
                    <a:pt x="432" y="654"/>
                    <a:pt x="432" y="654"/>
                  </a:cubicBezTo>
                  <a:cubicBezTo>
                    <a:pt x="421" y="635"/>
                    <a:pt x="400" y="622"/>
                    <a:pt x="376" y="622"/>
                  </a:cubicBezTo>
                  <a:cubicBezTo>
                    <a:pt x="369" y="622"/>
                    <a:pt x="361" y="623"/>
                    <a:pt x="355" y="625"/>
                  </a:cubicBezTo>
                  <a:cubicBezTo>
                    <a:pt x="340" y="596"/>
                    <a:pt x="340" y="596"/>
                    <a:pt x="340" y="596"/>
                  </a:cubicBezTo>
                  <a:cubicBezTo>
                    <a:pt x="358" y="585"/>
                    <a:pt x="369" y="565"/>
                    <a:pt x="369" y="542"/>
                  </a:cubicBezTo>
                  <a:cubicBezTo>
                    <a:pt x="369" y="520"/>
                    <a:pt x="358" y="500"/>
                    <a:pt x="341" y="489"/>
                  </a:cubicBezTo>
                  <a:cubicBezTo>
                    <a:pt x="356" y="459"/>
                    <a:pt x="356" y="459"/>
                    <a:pt x="356" y="459"/>
                  </a:cubicBezTo>
                  <a:cubicBezTo>
                    <a:pt x="362" y="461"/>
                    <a:pt x="369" y="462"/>
                    <a:pt x="376" y="4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0CFCC"/>
                </a:gs>
                <a:gs pos="76000">
                  <a:schemeClr val="bg1">
                    <a:lumMod val="85000"/>
                  </a:schemeClr>
                </a:gs>
                <a:gs pos="100000">
                  <a:srgbClr val="FEFCFB"/>
                </a:gs>
              </a:gsLst>
              <a:lin ang="10800000" scaled="1"/>
              <a:tileRect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279400" dist="2540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网chenying0907出品 10"/>
            <p:cNvSpPr/>
            <p:nvPr/>
          </p:nvSpPr>
          <p:spPr>
            <a:xfrm>
              <a:off x="5915761" y="1830010"/>
              <a:ext cx="610968" cy="610968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3500000" scaled="0"/>
                <a:tileRect/>
              </a:gradFill>
            </a:ln>
            <a:effectLst>
              <a:outerShdw blurRad="228600" dist="101600" dir="2700000" algn="tl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网chenying0907出品 10"/>
            <p:cNvSpPr/>
            <p:nvPr/>
          </p:nvSpPr>
          <p:spPr>
            <a:xfrm>
              <a:off x="5915761" y="3623374"/>
              <a:ext cx="610968" cy="610968"/>
            </a:xfrm>
            <a:prstGeom prst="ellipse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0">
                    <a:srgbClr val="FED255"/>
                  </a:gs>
                  <a:gs pos="0">
                    <a:schemeClr val="accent3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3500000" scaled="0"/>
                <a:tileRect/>
              </a:gradFill>
            </a:ln>
            <a:effectLst>
              <a:outerShdw blurRad="228600" dist="101600" dir="2700000" algn="tl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网chenying0907出品 10"/>
            <p:cNvSpPr/>
            <p:nvPr/>
          </p:nvSpPr>
          <p:spPr>
            <a:xfrm>
              <a:off x="5915761" y="5416738"/>
              <a:ext cx="610968" cy="610968"/>
            </a:xfrm>
            <a:prstGeom prst="ellipse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0">
                    <a:srgbClr val="FED255"/>
                  </a:gs>
                  <a:gs pos="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3500000" scaled="0"/>
                <a:tileRect/>
              </a:gradFill>
            </a:ln>
            <a:effectLst>
              <a:outerShdw blurRad="228600" dist="101600" dir="2700000" algn="tl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网chenying0907出品 10"/>
            <p:cNvSpPr/>
            <p:nvPr/>
          </p:nvSpPr>
          <p:spPr>
            <a:xfrm>
              <a:off x="5469598" y="2726692"/>
              <a:ext cx="610968" cy="610968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0">
                    <a:schemeClr val="accent2"/>
                  </a:gs>
                  <a:gs pos="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500000" scaled="0"/>
                <a:tileRect/>
              </a:gradFill>
            </a:ln>
            <a:effectLst>
              <a:outerShdw blurRad="228600" dist="101600" dir="2700000" algn="tl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网chenying0907出品 10"/>
            <p:cNvSpPr/>
            <p:nvPr/>
          </p:nvSpPr>
          <p:spPr>
            <a:xfrm>
              <a:off x="5469598" y="4520056"/>
              <a:ext cx="610968" cy="610968"/>
            </a:xfrm>
            <a:prstGeom prst="ellipse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0">
                    <a:srgbClr val="FED255"/>
                  </a:gs>
                  <a:gs pos="0">
                    <a:schemeClr val="accent4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3500000" scaled="0"/>
                <a:tileRect/>
              </a:gradFill>
            </a:ln>
            <a:effectLst>
              <a:outerShdw blurRad="228600" dist="101600" dir="2700000" algn="tl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网chenying0907出品 60"/>
            <p:cNvSpPr/>
            <p:nvPr/>
          </p:nvSpPr>
          <p:spPr>
            <a:xfrm>
              <a:off x="6933333" y="1623165"/>
              <a:ext cx="1024658" cy="1024658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CECAC8"/>
                </a:gs>
              </a:gsLst>
              <a:lin ang="2700000" scaled="1"/>
              <a:tileRect/>
            </a:gradFill>
            <a:ln w="41275">
              <a:gradFill flip="none" rotWithShape="1">
                <a:gsLst>
                  <a:gs pos="100000">
                    <a:srgbClr val="FFFFFF"/>
                  </a:gs>
                  <a:gs pos="0">
                    <a:srgbClr val="CDCDCD"/>
                  </a:gs>
                </a:gsLst>
                <a:lin ang="13500000" scaled="1"/>
                <a:tileRect/>
              </a:gradFill>
            </a:ln>
            <a:effectLst>
              <a:outerShdw blurRad="292100" dist="152400" dir="2700000" sx="102000" sy="102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网chenying0907出品 60"/>
            <p:cNvSpPr/>
            <p:nvPr/>
          </p:nvSpPr>
          <p:spPr>
            <a:xfrm>
              <a:off x="4061179" y="2519847"/>
              <a:ext cx="1024658" cy="1024658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CECAC8"/>
                </a:gs>
              </a:gsLst>
              <a:lin ang="2700000" scaled="1"/>
              <a:tileRect/>
            </a:gradFill>
            <a:ln w="41275">
              <a:gradFill flip="none" rotWithShape="1">
                <a:gsLst>
                  <a:gs pos="100000">
                    <a:srgbClr val="FFFFFF"/>
                  </a:gs>
                  <a:gs pos="0">
                    <a:srgbClr val="CDCDCD"/>
                  </a:gs>
                </a:gsLst>
                <a:lin ang="13500000" scaled="1"/>
                <a:tileRect/>
              </a:gradFill>
            </a:ln>
            <a:effectLst>
              <a:outerShdw blurRad="292100" dist="152400" dir="2700000" sx="102000" sy="102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网chenying0907出品 60"/>
            <p:cNvSpPr/>
            <p:nvPr/>
          </p:nvSpPr>
          <p:spPr>
            <a:xfrm>
              <a:off x="4061179" y="4313211"/>
              <a:ext cx="1024658" cy="1024658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CECAC8"/>
                </a:gs>
              </a:gsLst>
              <a:lin ang="2700000" scaled="1"/>
              <a:tileRect/>
            </a:gradFill>
            <a:ln w="41275">
              <a:gradFill flip="none" rotWithShape="1">
                <a:gsLst>
                  <a:gs pos="100000">
                    <a:srgbClr val="FFFFFF"/>
                  </a:gs>
                  <a:gs pos="0">
                    <a:srgbClr val="CDCDCD"/>
                  </a:gs>
                </a:gsLst>
                <a:lin ang="13500000" scaled="1"/>
                <a:tileRect/>
              </a:gradFill>
            </a:ln>
            <a:effectLst>
              <a:outerShdw blurRad="292100" dist="152400" dir="2700000" sx="102000" sy="102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网chenying0907出品 60"/>
            <p:cNvSpPr/>
            <p:nvPr/>
          </p:nvSpPr>
          <p:spPr>
            <a:xfrm>
              <a:off x="6933333" y="3416529"/>
              <a:ext cx="1024658" cy="1024658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CECAC8"/>
                </a:gs>
              </a:gsLst>
              <a:lin ang="2700000" scaled="1"/>
              <a:tileRect/>
            </a:gradFill>
            <a:ln w="41275">
              <a:gradFill flip="none" rotWithShape="1">
                <a:gsLst>
                  <a:gs pos="100000">
                    <a:srgbClr val="FFFFFF"/>
                  </a:gs>
                  <a:gs pos="0">
                    <a:srgbClr val="CDCDCD"/>
                  </a:gs>
                </a:gsLst>
                <a:lin ang="13500000" scaled="1"/>
                <a:tileRect/>
              </a:gradFill>
            </a:ln>
            <a:effectLst>
              <a:outerShdw blurRad="292100" dist="152400" dir="2700000" sx="102000" sy="102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网chenying0907出品 60"/>
            <p:cNvSpPr/>
            <p:nvPr/>
          </p:nvSpPr>
          <p:spPr>
            <a:xfrm>
              <a:off x="6933333" y="5208630"/>
              <a:ext cx="1024658" cy="1024658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CECAC8"/>
                </a:gs>
              </a:gsLst>
              <a:lin ang="2700000" scaled="1"/>
              <a:tileRect/>
            </a:gradFill>
            <a:ln w="41275">
              <a:gradFill flip="none" rotWithShape="1">
                <a:gsLst>
                  <a:gs pos="100000">
                    <a:srgbClr val="FFFFFF"/>
                  </a:gs>
                  <a:gs pos="0">
                    <a:srgbClr val="CDCDCD"/>
                  </a:gs>
                </a:gsLst>
                <a:lin ang="13500000" scaled="1"/>
                <a:tileRect/>
              </a:gradFill>
            </a:ln>
            <a:effectLst>
              <a:outerShdw blurRad="292100" dist="152400" dir="2700000" sx="102000" sy="102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网chenying0907出品 18"/>
            <p:cNvSpPr txBox="1"/>
            <p:nvPr/>
          </p:nvSpPr>
          <p:spPr>
            <a:xfrm>
              <a:off x="5946169" y="1873884"/>
              <a:ext cx="609462" cy="553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>
                  <a:solidFill>
                    <a:schemeClr val="bg2"/>
                  </a:solidFill>
                </a:rPr>
                <a:t>01。</a:t>
              </a:r>
              <a:endParaRPr lang="en-GB" sz="2100" b="1">
                <a:solidFill>
                  <a:schemeClr val="bg2"/>
                </a:solidFill>
              </a:endParaRPr>
            </a:p>
          </p:txBody>
        </p:sp>
        <p:sp>
          <p:nvSpPr>
            <p:cNvPr id="20" name="网chenying0907出品 19"/>
            <p:cNvSpPr txBox="1"/>
            <p:nvPr/>
          </p:nvSpPr>
          <p:spPr>
            <a:xfrm>
              <a:off x="5500007" y="2772980"/>
              <a:ext cx="609462" cy="553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>
                  <a:solidFill>
                    <a:schemeClr val="bg2"/>
                  </a:solidFill>
                </a:rPr>
                <a:t>02。</a:t>
              </a:r>
              <a:endParaRPr lang="en-GB" sz="2100" b="1">
                <a:solidFill>
                  <a:schemeClr val="bg2"/>
                </a:solidFill>
              </a:endParaRPr>
            </a:p>
          </p:txBody>
        </p:sp>
        <p:sp>
          <p:nvSpPr>
            <p:cNvPr id="21" name="网chenying0907出品 20"/>
            <p:cNvSpPr txBox="1"/>
            <p:nvPr/>
          </p:nvSpPr>
          <p:spPr>
            <a:xfrm>
              <a:off x="5950067" y="3667391"/>
              <a:ext cx="609462" cy="553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>
                  <a:solidFill>
                    <a:schemeClr val="bg2"/>
                  </a:solidFill>
                </a:rPr>
                <a:t>03。</a:t>
              </a:r>
              <a:endParaRPr lang="en-GB" sz="2100" b="1">
                <a:solidFill>
                  <a:schemeClr val="bg2"/>
                </a:solidFill>
              </a:endParaRPr>
            </a:p>
          </p:txBody>
        </p:sp>
        <p:sp>
          <p:nvSpPr>
            <p:cNvPr id="22" name="网chenying0907出品 21"/>
            <p:cNvSpPr txBox="1"/>
            <p:nvPr/>
          </p:nvSpPr>
          <p:spPr>
            <a:xfrm>
              <a:off x="5500005" y="4561033"/>
              <a:ext cx="609462" cy="553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>
                  <a:solidFill>
                    <a:schemeClr val="bg2"/>
                  </a:solidFill>
                </a:rPr>
                <a:t>04。</a:t>
              </a:r>
              <a:endParaRPr lang="en-GB" sz="2100" b="1">
                <a:solidFill>
                  <a:schemeClr val="bg2"/>
                </a:solidFill>
              </a:endParaRPr>
            </a:p>
          </p:txBody>
        </p:sp>
        <p:sp>
          <p:nvSpPr>
            <p:cNvPr id="23" name="网chenying0907出品 22"/>
            <p:cNvSpPr txBox="1"/>
            <p:nvPr/>
          </p:nvSpPr>
          <p:spPr>
            <a:xfrm>
              <a:off x="5946169" y="5459349"/>
              <a:ext cx="609462" cy="553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>
                  <a:solidFill>
                    <a:schemeClr val="bg2"/>
                  </a:solidFill>
                </a:rPr>
                <a:t>05。</a:t>
              </a:r>
              <a:endParaRPr lang="en-GB" sz="2100" b="1">
                <a:solidFill>
                  <a:schemeClr val="bg2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218010" y="3696289"/>
              <a:ext cx="464344" cy="465138"/>
              <a:chOff x="7287419" y="3505994"/>
              <a:chExt cx="464344" cy="465138"/>
            </a:xfrm>
            <a:solidFill>
              <a:schemeClr val="tx1"/>
            </a:solidFill>
          </p:grpSpPr>
          <p:sp>
            <p:nvSpPr>
              <p:cNvPr id="25" name="AutoShape 37"/>
              <p:cNvSpPr>
                <a:spLocks/>
              </p:cNvSpPr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26" name="AutoShape 38"/>
              <p:cNvSpPr>
                <a:spLocks/>
              </p:cNvSpPr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27" name="AutoShape 39"/>
              <p:cNvSpPr>
                <a:spLocks/>
              </p:cNvSpPr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28" name="AutoShape 40"/>
              <p:cNvSpPr>
                <a:spLocks/>
              </p:cNvSpPr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29" name="AutoShape 41"/>
              <p:cNvSpPr>
                <a:spLocks/>
              </p:cNvSpPr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30" name="AutoShape 42"/>
              <p:cNvSpPr>
                <a:spLocks/>
              </p:cNvSpPr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242406" y="5488787"/>
              <a:ext cx="406400" cy="464344"/>
              <a:chOff x="9174163" y="2577307"/>
              <a:chExt cx="406400" cy="464344"/>
            </a:xfrm>
            <a:solidFill>
              <a:schemeClr val="tx1"/>
            </a:solidFill>
          </p:grpSpPr>
          <p:sp>
            <p:nvSpPr>
              <p:cNvPr id="32" name="AutoShape 48"/>
              <p:cNvSpPr>
                <a:spLocks/>
              </p:cNvSpPr>
              <p:nvPr/>
            </p:nvSpPr>
            <p:spPr bwMode="auto">
              <a:xfrm>
                <a:off x="9174163" y="2577307"/>
                <a:ext cx="406400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425"/>
                    </a:moveTo>
                    <a:cubicBezTo>
                      <a:pt x="5687" y="7425"/>
                      <a:pt x="1542" y="6064"/>
                      <a:pt x="1542" y="4387"/>
                    </a:cubicBezTo>
                    <a:cubicBezTo>
                      <a:pt x="1542" y="2709"/>
                      <a:pt x="5687" y="1350"/>
                      <a:pt x="10800" y="1350"/>
                    </a:cubicBezTo>
                    <a:cubicBezTo>
                      <a:pt x="15912" y="1350"/>
                      <a:pt x="20057" y="2709"/>
                      <a:pt x="20057" y="4387"/>
                    </a:cubicBezTo>
                    <a:cubicBezTo>
                      <a:pt x="20057" y="6064"/>
                      <a:pt x="15912" y="7425"/>
                      <a:pt x="10800" y="7425"/>
                    </a:cubicBezTo>
                    <a:moveTo>
                      <a:pt x="20057" y="9112"/>
                    </a:moveTo>
                    <a:lnTo>
                      <a:pt x="20054" y="9112"/>
                    </a:lnTo>
                    <a:cubicBezTo>
                      <a:pt x="20054" y="9119"/>
                      <a:pt x="20057" y="9127"/>
                      <a:pt x="20057" y="9133"/>
                    </a:cubicBezTo>
                    <a:cubicBezTo>
                      <a:pt x="20057" y="10800"/>
                      <a:pt x="15912" y="12150"/>
                      <a:pt x="10800" y="12150"/>
                    </a:cubicBezTo>
                    <a:cubicBezTo>
                      <a:pt x="5687" y="12150"/>
                      <a:pt x="1542" y="10800"/>
                      <a:pt x="1542" y="9133"/>
                    </a:cubicBezTo>
                    <a:cubicBezTo>
                      <a:pt x="1542" y="9127"/>
                      <a:pt x="1545" y="9119"/>
                      <a:pt x="1545" y="9112"/>
                    </a:cubicBezTo>
                    <a:lnTo>
                      <a:pt x="1542" y="9112"/>
                    </a:lnTo>
                    <a:lnTo>
                      <a:pt x="1542" y="6793"/>
                    </a:lnTo>
                    <a:cubicBezTo>
                      <a:pt x="3564" y="8140"/>
                      <a:pt x="7271" y="8774"/>
                      <a:pt x="10800" y="8774"/>
                    </a:cubicBezTo>
                    <a:cubicBezTo>
                      <a:pt x="14328" y="8774"/>
                      <a:pt x="18035" y="8140"/>
                      <a:pt x="20057" y="6793"/>
                    </a:cubicBezTo>
                    <a:cubicBezTo>
                      <a:pt x="20057" y="6793"/>
                      <a:pt x="20057" y="9112"/>
                      <a:pt x="20057" y="9112"/>
                    </a:cubicBezTo>
                    <a:close/>
                    <a:moveTo>
                      <a:pt x="20057" y="13162"/>
                    </a:moveTo>
                    <a:lnTo>
                      <a:pt x="20054" y="13162"/>
                    </a:lnTo>
                    <a:cubicBezTo>
                      <a:pt x="20054" y="13169"/>
                      <a:pt x="20057" y="13177"/>
                      <a:pt x="20057" y="13183"/>
                    </a:cubicBezTo>
                    <a:cubicBezTo>
                      <a:pt x="20057" y="14850"/>
                      <a:pt x="15912" y="16200"/>
                      <a:pt x="10800" y="16200"/>
                    </a:cubicBezTo>
                    <a:cubicBezTo>
                      <a:pt x="5687" y="16200"/>
                      <a:pt x="1542" y="14850"/>
                      <a:pt x="1542" y="13183"/>
                    </a:cubicBezTo>
                    <a:cubicBezTo>
                      <a:pt x="1542" y="13177"/>
                      <a:pt x="1545" y="13169"/>
                      <a:pt x="1545" y="13162"/>
                    </a:cubicBezTo>
                    <a:lnTo>
                      <a:pt x="1542" y="13162"/>
                    </a:lnTo>
                    <a:lnTo>
                      <a:pt x="1542" y="10640"/>
                    </a:lnTo>
                    <a:cubicBezTo>
                      <a:pt x="3136" y="12077"/>
                      <a:pt x="6982" y="12825"/>
                      <a:pt x="10800" y="12825"/>
                    </a:cubicBezTo>
                    <a:cubicBezTo>
                      <a:pt x="14617" y="12825"/>
                      <a:pt x="18463" y="12077"/>
                      <a:pt x="20057" y="10640"/>
                    </a:cubicBezTo>
                    <a:cubicBezTo>
                      <a:pt x="20057" y="10640"/>
                      <a:pt x="20057" y="13162"/>
                      <a:pt x="20057" y="13162"/>
                    </a:cubicBezTo>
                    <a:close/>
                    <a:moveTo>
                      <a:pt x="20057" y="17212"/>
                    </a:moveTo>
                    <a:cubicBezTo>
                      <a:pt x="20057" y="18889"/>
                      <a:pt x="15912" y="20249"/>
                      <a:pt x="10800" y="20249"/>
                    </a:cubicBezTo>
                    <a:cubicBezTo>
                      <a:pt x="5687" y="20249"/>
                      <a:pt x="1542" y="18889"/>
                      <a:pt x="1542" y="17212"/>
                    </a:cubicBezTo>
                    <a:lnTo>
                      <a:pt x="1542" y="14690"/>
                    </a:lnTo>
                    <a:cubicBezTo>
                      <a:pt x="3136" y="16127"/>
                      <a:pt x="6982" y="16875"/>
                      <a:pt x="10800" y="16875"/>
                    </a:cubicBezTo>
                    <a:cubicBezTo>
                      <a:pt x="14617" y="16875"/>
                      <a:pt x="18463" y="16127"/>
                      <a:pt x="20057" y="14690"/>
                    </a:cubicBezTo>
                    <a:cubicBezTo>
                      <a:pt x="20057" y="14690"/>
                      <a:pt x="20057" y="17212"/>
                      <a:pt x="20057" y="17212"/>
                    </a:cubicBezTo>
                    <a:close/>
                    <a:moveTo>
                      <a:pt x="10800" y="0"/>
                    </a:moveTo>
                    <a:cubicBezTo>
                      <a:pt x="5598" y="0"/>
                      <a:pt x="0" y="1372"/>
                      <a:pt x="0" y="4387"/>
                    </a:cubicBezTo>
                    <a:lnTo>
                      <a:pt x="0" y="17212"/>
                    </a:lnTo>
                    <a:cubicBezTo>
                      <a:pt x="0" y="20226"/>
                      <a:pt x="5598" y="21599"/>
                      <a:pt x="10800" y="21599"/>
                    </a:cubicBezTo>
                    <a:cubicBezTo>
                      <a:pt x="16001" y="21599"/>
                      <a:pt x="21599" y="20226"/>
                      <a:pt x="21599" y="17212"/>
                    </a:cubicBezTo>
                    <a:lnTo>
                      <a:pt x="21599" y="4387"/>
                    </a:lnTo>
                    <a:cubicBezTo>
                      <a:pt x="21599" y="1372"/>
                      <a:pt x="1600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3" name="AutoShape 49"/>
              <p:cNvSpPr>
                <a:spLocks/>
              </p:cNvSpPr>
              <p:nvPr/>
            </p:nvSpPr>
            <p:spPr bwMode="auto">
              <a:xfrm>
                <a:off x="9493250" y="2940050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4" name="AutoShape 50"/>
              <p:cNvSpPr>
                <a:spLocks/>
              </p:cNvSpPr>
              <p:nvPr/>
            </p:nvSpPr>
            <p:spPr bwMode="auto">
              <a:xfrm>
                <a:off x="9493250" y="2852738"/>
                <a:ext cx="29369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5" name="AutoShape 51"/>
              <p:cNvSpPr>
                <a:spLocks/>
              </p:cNvSpPr>
              <p:nvPr/>
            </p:nvSpPr>
            <p:spPr bwMode="auto">
              <a:xfrm>
                <a:off x="9493250" y="2765425"/>
                <a:ext cx="29369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7213434" y="1897172"/>
              <a:ext cx="464344" cy="464344"/>
              <a:chOff x="7287419" y="2577307"/>
              <a:chExt cx="464344" cy="464344"/>
            </a:xfrm>
            <a:solidFill>
              <a:schemeClr val="tx1"/>
            </a:solidFill>
          </p:grpSpPr>
          <p:sp>
            <p:nvSpPr>
              <p:cNvPr id="37" name="AutoShape 56"/>
              <p:cNvSpPr>
                <a:spLocks/>
              </p:cNvSpPr>
              <p:nvPr/>
            </p:nvSpPr>
            <p:spPr bwMode="auto">
              <a:xfrm>
                <a:off x="7287419" y="257730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8" name="AutoShape 57"/>
              <p:cNvSpPr>
                <a:spLocks/>
              </p:cNvSpPr>
              <p:nvPr/>
            </p:nvSpPr>
            <p:spPr bwMode="auto">
              <a:xfrm>
                <a:off x="7606507" y="257730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9" name="AutoShape 58"/>
              <p:cNvSpPr>
                <a:spLocks/>
              </p:cNvSpPr>
              <p:nvPr/>
            </p:nvSpPr>
            <p:spPr bwMode="auto">
              <a:xfrm>
                <a:off x="7446963" y="2577307"/>
                <a:ext cx="145257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356020" y="2807338"/>
              <a:ext cx="434975" cy="464344"/>
              <a:chOff x="9159875" y="1647825"/>
              <a:chExt cx="434975" cy="464344"/>
            </a:xfrm>
            <a:solidFill>
              <a:schemeClr val="tx1"/>
            </a:solidFill>
          </p:grpSpPr>
          <p:sp>
            <p:nvSpPr>
              <p:cNvPr id="41" name="AutoShape 78"/>
              <p:cNvSpPr>
                <a:spLocks/>
              </p:cNvSpPr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80" y="18900"/>
                    </a:moveTo>
                    <a:cubicBezTo>
                      <a:pt x="2018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80" y="1955"/>
                      <a:pt x="20180" y="2700"/>
                    </a:cubicBezTo>
                    <a:cubicBezTo>
                      <a:pt x="20180" y="2700"/>
                      <a:pt x="20180" y="18900"/>
                      <a:pt x="2018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2" name="AutoShape 79"/>
              <p:cNvSpPr>
                <a:spLocks/>
              </p:cNvSpPr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3" name="AutoShape 80"/>
              <p:cNvSpPr>
                <a:spLocks/>
              </p:cNvSpPr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4338328" y="4641271"/>
              <a:ext cx="464344" cy="362744"/>
              <a:chOff x="2581275" y="1710532"/>
              <a:chExt cx="464344" cy="362744"/>
            </a:xfrm>
            <a:solidFill>
              <a:schemeClr val="tx1"/>
            </a:solidFill>
          </p:grpSpPr>
          <p:sp>
            <p:nvSpPr>
              <p:cNvPr id="45" name="AutoShape 140"/>
              <p:cNvSpPr>
                <a:spLocks/>
              </p:cNvSpPr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88" y="8008"/>
                      <a:pt x="2018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6" name="AutoShape 141"/>
              <p:cNvSpPr>
                <a:spLocks/>
              </p:cNvSpPr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7" name="AutoShape 142"/>
              <p:cNvSpPr>
                <a:spLocks/>
              </p:cNvSpPr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8" name="AutoShape 143"/>
              <p:cNvSpPr>
                <a:spLocks/>
              </p:cNvSpPr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9" name="AutoShape 144"/>
              <p:cNvSpPr>
                <a:spLocks/>
              </p:cNvSpPr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50" name="AutoShape 145"/>
              <p:cNvSpPr>
                <a:spLocks/>
              </p:cNvSpPr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51" name="AutoShape 146"/>
              <p:cNvSpPr>
                <a:spLocks/>
              </p:cNvSpPr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6353644" y="1191786"/>
            <a:ext cx="1999780" cy="688148"/>
            <a:chOff x="8614471" y="2581594"/>
            <a:chExt cx="2665911" cy="917248"/>
          </a:xfrm>
        </p:grpSpPr>
        <p:sp>
          <p:nvSpPr>
            <p:cNvPr id="54" name="网chenying0907出品 53"/>
            <p:cNvSpPr txBox="1"/>
            <p:nvPr/>
          </p:nvSpPr>
          <p:spPr>
            <a:xfrm>
              <a:off x="8614471" y="2581594"/>
              <a:ext cx="1271922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accent1"/>
                  </a:solidFill>
                </a:rPr>
                <a:t>A description of the text.</a:t>
              </a:r>
              <a:endParaRPr lang="en-GB" sz="1500" b="1" dirty="0">
                <a:solidFill>
                  <a:schemeClr val="accent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614471" y="2924503"/>
              <a:ext cx="2665911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353645" y="2541838"/>
            <a:ext cx="2066455" cy="688148"/>
            <a:chOff x="8614471" y="2581594"/>
            <a:chExt cx="2754795" cy="917248"/>
          </a:xfrm>
        </p:grpSpPr>
        <p:sp>
          <p:nvSpPr>
            <p:cNvPr id="57" name="网chenying0907出品 56"/>
            <p:cNvSpPr txBox="1"/>
            <p:nvPr/>
          </p:nvSpPr>
          <p:spPr>
            <a:xfrm>
              <a:off x="8614471" y="2581594"/>
              <a:ext cx="1329621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accent3"/>
                  </a:solidFill>
                </a:rPr>
                <a:t>A description of the text.</a:t>
              </a:r>
              <a:r>
                <a:rPr lang="en-US" sz="1500" b="1" dirty="0">
                  <a:solidFill>
                    <a:schemeClr val="accent3"/>
                  </a:solidFill>
                </a:rPr>
                <a:t> </a:t>
              </a:r>
              <a:endParaRPr lang="en-GB" sz="1500" b="1" dirty="0">
                <a:solidFill>
                  <a:schemeClr val="accent3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614471" y="2924503"/>
              <a:ext cx="2754795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353645" y="3886329"/>
            <a:ext cx="1999779" cy="688148"/>
            <a:chOff x="8614471" y="2581594"/>
            <a:chExt cx="2665909" cy="917248"/>
          </a:xfrm>
        </p:grpSpPr>
        <p:sp>
          <p:nvSpPr>
            <p:cNvPr id="60" name="网chenying0907出品 59"/>
            <p:cNvSpPr txBox="1"/>
            <p:nvPr/>
          </p:nvSpPr>
          <p:spPr>
            <a:xfrm>
              <a:off x="8614471" y="2581594"/>
              <a:ext cx="1271922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accent5"/>
                  </a:solidFill>
                </a:rPr>
                <a:t>A description of the text.</a:t>
              </a:r>
              <a:endParaRPr lang="en-GB" sz="1500" b="1" dirty="0">
                <a:solidFill>
                  <a:schemeClr val="accent5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614471" y="2924503"/>
              <a:ext cx="2665909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47724" y="3218041"/>
            <a:ext cx="2058162" cy="688148"/>
            <a:chOff x="9104967" y="2581594"/>
            <a:chExt cx="2743740" cy="917248"/>
          </a:xfrm>
        </p:grpSpPr>
        <p:sp>
          <p:nvSpPr>
            <p:cNvPr id="63" name="网chenying0907出品 62"/>
            <p:cNvSpPr txBox="1"/>
            <p:nvPr/>
          </p:nvSpPr>
          <p:spPr>
            <a:xfrm>
              <a:off x="10576785" y="2581594"/>
              <a:ext cx="1271922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500" b="1" dirty="0">
                  <a:solidFill>
                    <a:schemeClr val="accent4"/>
                  </a:solidFill>
                </a:rPr>
                <a:t>A description of the text.</a:t>
              </a:r>
              <a:endParaRPr lang="en-GB" sz="1500" b="1" dirty="0">
                <a:solidFill>
                  <a:schemeClr val="accent4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9104967" y="2924503"/>
              <a:ext cx="2743740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7725" y="1874621"/>
            <a:ext cx="2058162" cy="688148"/>
            <a:chOff x="9104967" y="2581594"/>
            <a:chExt cx="2743740" cy="917248"/>
          </a:xfrm>
        </p:grpSpPr>
        <p:sp>
          <p:nvSpPr>
            <p:cNvPr id="69" name="网chenying0907出品 68"/>
            <p:cNvSpPr txBox="1"/>
            <p:nvPr/>
          </p:nvSpPr>
          <p:spPr>
            <a:xfrm>
              <a:off x="10576785" y="2581594"/>
              <a:ext cx="1271922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500" b="1" dirty="0">
                  <a:solidFill>
                    <a:schemeClr val="accent2"/>
                  </a:solidFill>
                </a:rPr>
                <a:t>A description of the text.</a:t>
              </a:r>
              <a:endParaRPr lang="en-GB" sz="1500" b="1" dirty="0">
                <a:solidFill>
                  <a:schemeClr val="accent2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104967" y="2924503"/>
              <a:ext cx="2743740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246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670092" y="1017695"/>
            <a:ext cx="1811901" cy="2755779"/>
            <a:chOff x="4892607" y="1356508"/>
            <a:chExt cx="2415448" cy="3673238"/>
          </a:xfrm>
        </p:grpSpPr>
        <p:grpSp>
          <p:nvGrpSpPr>
            <p:cNvPr id="4" name="网chenying0907出品 22"/>
            <p:cNvGrpSpPr/>
            <p:nvPr/>
          </p:nvGrpSpPr>
          <p:grpSpPr>
            <a:xfrm>
              <a:off x="4892607" y="1356508"/>
              <a:ext cx="2415448" cy="3673238"/>
              <a:chOff x="683568" y="1370619"/>
              <a:chExt cx="2589167" cy="3937417"/>
            </a:xfrm>
          </p:grpSpPr>
          <p:sp>
            <p:nvSpPr>
              <p:cNvPr id="5" name="五角星 4"/>
              <p:cNvSpPr/>
              <p:nvPr/>
            </p:nvSpPr>
            <p:spPr>
              <a:xfrm>
                <a:off x="683568" y="1370619"/>
                <a:ext cx="2589167" cy="3849577"/>
              </a:xfrm>
              <a:custGeom>
                <a:avLst/>
                <a:gdLst/>
                <a:ahLst/>
                <a:cxnLst/>
                <a:rect l="l" t="t" r="r" b="b"/>
                <a:pathLst>
                  <a:path w="2809026" h="4176464">
                    <a:moveTo>
                      <a:pt x="1389279" y="0"/>
                    </a:moveTo>
                    <a:cubicBezTo>
                      <a:pt x="1528988" y="0"/>
                      <a:pt x="1582660" y="686524"/>
                      <a:pt x="1808406" y="851314"/>
                    </a:cubicBezTo>
                    <a:lnTo>
                      <a:pt x="2743760" y="988742"/>
                    </a:lnTo>
                    <a:cubicBezTo>
                      <a:pt x="3055545" y="1034551"/>
                      <a:pt x="2153668" y="1385675"/>
                      <a:pt x="2067441" y="1652312"/>
                    </a:cubicBezTo>
                    <a:lnTo>
                      <a:pt x="2226394" y="2588561"/>
                    </a:lnTo>
                    <a:cubicBezTo>
                      <a:pt x="2270558" y="2848689"/>
                      <a:pt x="1853372" y="2368643"/>
                      <a:pt x="1551238" y="2202347"/>
                    </a:cubicBezTo>
                    <a:lnTo>
                      <a:pt x="1404513" y="4176464"/>
                    </a:lnTo>
                    <a:lnTo>
                      <a:pt x="1258812" y="2216119"/>
                    </a:lnTo>
                    <a:lnTo>
                      <a:pt x="552165" y="2588561"/>
                    </a:lnTo>
                    <a:cubicBezTo>
                      <a:pt x="273126" y="2735629"/>
                      <a:pt x="797346" y="1918948"/>
                      <a:pt x="711118" y="1652312"/>
                    </a:cubicBezTo>
                    <a:lnTo>
                      <a:pt x="34799" y="988742"/>
                    </a:lnTo>
                    <a:cubicBezTo>
                      <a:pt x="-190641" y="767552"/>
                      <a:pt x="744406" y="1016105"/>
                      <a:pt x="970153" y="851314"/>
                    </a:cubicBezTo>
                    <a:cubicBezTo>
                      <a:pt x="1195899" y="686524"/>
                      <a:pt x="1249571" y="0"/>
                      <a:pt x="13892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" name="五角星 4"/>
              <p:cNvSpPr/>
              <p:nvPr/>
            </p:nvSpPr>
            <p:spPr>
              <a:xfrm>
                <a:off x="816150" y="1509803"/>
                <a:ext cx="2324004" cy="3798233"/>
              </a:xfrm>
              <a:custGeom>
                <a:avLst/>
                <a:gdLst>
                  <a:gd name="connsiteX0" fmla="*/ 1389279 w 2809026"/>
                  <a:gd name="connsiteY0" fmla="*/ 0 h 4590928"/>
                  <a:gd name="connsiteX1" fmla="*/ 1808406 w 2809026"/>
                  <a:gd name="connsiteY1" fmla="*/ 851314 h 4590928"/>
                  <a:gd name="connsiteX2" fmla="*/ 2743760 w 2809026"/>
                  <a:gd name="connsiteY2" fmla="*/ 988742 h 4590928"/>
                  <a:gd name="connsiteX3" fmla="*/ 2067441 w 2809026"/>
                  <a:gd name="connsiteY3" fmla="*/ 1652312 h 4590928"/>
                  <a:gd name="connsiteX4" fmla="*/ 2226394 w 2809026"/>
                  <a:gd name="connsiteY4" fmla="*/ 2588561 h 4590928"/>
                  <a:gd name="connsiteX5" fmla="*/ 1551238 w 2809026"/>
                  <a:gd name="connsiteY5" fmla="*/ 2202347 h 4590928"/>
                  <a:gd name="connsiteX6" fmla="*/ 1404513 w 2809026"/>
                  <a:gd name="connsiteY6" fmla="*/ 4590928 h 4590928"/>
                  <a:gd name="connsiteX7" fmla="*/ 1258812 w 2809026"/>
                  <a:gd name="connsiteY7" fmla="*/ 2216119 h 4590928"/>
                  <a:gd name="connsiteX8" fmla="*/ 552165 w 2809026"/>
                  <a:gd name="connsiteY8" fmla="*/ 2588561 h 4590928"/>
                  <a:gd name="connsiteX9" fmla="*/ 711118 w 2809026"/>
                  <a:gd name="connsiteY9" fmla="*/ 1652312 h 4590928"/>
                  <a:gd name="connsiteX10" fmla="*/ 34799 w 2809026"/>
                  <a:gd name="connsiteY10" fmla="*/ 988742 h 4590928"/>
                  <a:gd name="connsiteX11" fmla="*/ 970153 w 2809026"/>
                  <a:gd name="connsiteY11" fmla="*/ 851314 h 4590928"/>
                  <a:gd name="connsiteX12" fmla="*/ 1389279 w 2809026"/>
                  <a:gd name="connsiteY12" fmla="*/ 0 h 4590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09026" h="4590928">
                    <a:moveTo>
                      <a:pt x="1389279" y="0"/>
                    </a:moveTo>
                    <a:cubicBezTo>
                      <a:pt x="1528988" y="0"/>
                      <a:pt x="1582660" y="686524"/>
                      <a:pt x="1808406" y="851314"/>
                    </a:cubicBezTo>
                    <a:lnTo>
                      <a:pt x="2743760" y="988742"/>
                    </a:lnTo>
                    <a:cubicBezTo>
                      <a:pt x="3055545" y="1034551"/>
                      <a:pt x="2153668" y="1385675"/>
                      <a:pt x="2067441" y="1652312"/>
                    </a:cubicBezTo>
                    <a:lnTo>
                      <a:pt x="2226394" y="2588561"/>
                    </a:lnTo>
                    <a:cubicBezTo>
                      <a:pt x="2270558" y="2848689"/>
                      <a:pt x="1853372" y="2368643"/>
                      <a:pt x="1551238" y="2202347"/>
                    </a:cubicBezTo>
                    <a:lnTo>
                      <a:pt x="1404513" y="4590928"/>
                    </a:lnTo>
                    <a:lnTo>
                      <a:pt x="1258812" y="2216119"/>
                    </a:lnTo>
                    <a:lnTo>
                      <a:pt x="552165" y="2588561"/>
                    </a:lnTo>
                    <a:cubicBezTo>
                      <a:pt x="273126" y="2735629"/>
                      <a:pt x="797346" y="1918948"/>
                      <a:pt x="711118" y="1652312"/>
                    </a:cubicBezTo>
                    <a:lnTo>
                      <a:pt x="34799" y="988742"/>
                    </a:lnTo>
                    <a:cubicBezTo>
                      <a:pt x="-190641" y="767552"/>
                      <a:pt x="744406" y="1016105"/>
                      <a:pt x="970153" y="851314"/>
                    </a:cubicBezTo>
                    <a:cubicBezTo>
                      <a:pt x="1195899" y="686524"/>
                      <a:pt x="1249571" y="0"/>
                      <a:pt x="1389279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</p:grpSp>
        <p:sp>
          <p:nvSpPr>
            <p:cNvPr id="31" name="网chenying0907出品 30"/>
            <p:cNvSpPr>
              <a:spLocks noEditPoints="1"/>
            </p:cNvSpPr>
            <p:nvPr/>
          </p:nvSpPr>
          <p:spPr bwMode="auto">
            <a:xfrm>
              <a:off x="5827930" y="2202562"/>
              <a:ext cx="532250" cy="544147"/>
            </a:xfrm>
            <a:custGeom>
              <a:avLst/>
              <a:gdLst>
                <a:gd name="T0" fmla="*/ 203 w 360"/>
                <a:gd name="T1" fmla="*/ 271 h 368"/>
                <a:gd name="T2" fmla="*/ 261 w 360"/>
                <a:gd name="T3" fmla="*/ 202 h 368"/>
                <a:gd name="T4" fmla="*/ 360 w 360"/>
                <a:gd name="T5" fmla="*/ 51 h 368"/>
                <a:gd name="T6" fmla="*/ 346 w 360"/>
                <a:gd name="T7" fmla="*/ 37 h 368"/>
                <a:gd name="T8" fmla="*/ 277 w 360"/>
                <a:gd name="T9" fmla="*/ 37 h 368"/>
                <a:gd name="T10" fmla="*/ 180 w 360"/>
                <a:gd name="T11" fmla="*/ 0 h 368"/>
                <a:gd name="T12" fmla="*/ 83 w 360"/>
                <a:gd name="T13" fmla="*/ 37 h 368"/>
                <a:gd name="T14" fmla="*/ 14 w 360"/>
                <a:gd name="T15" fmla="*/ 37 h 368"/>
                <a:gd name="T16" fmla="*/ 0 w 360"/>
                <a:gd name="T17" fmla="*/ 51 h 368"/>
                <a:gd name="T18" fmla="*/ 98 w 360"/>
                <a:gd name="T19" fmla="*/ 202 h 368"/>
                <a:gd name="T20" fmla="*/ 156 w 360"/>
                <a:gd name="T21" fmla="*/ 271 h 368"/>
                <a:gd name="T22" fmla="*/ 156 w 360"/>
                <a:gd name="T23" fmla="*/ 297 h 368"/>
                <a:gd name="T24" fmla="*/ 91 w 360"/>
                <a:gd name="T25" fmla="*/ 332 h 368"/>
                <a:gd name="T26" fmla="*/ 180 w 360"/>
                <a:gd name="T27" fmla="*/ 368 h 368"/>
                <a:gd name="T28" fmla="*/ 269 w 360"/>
                <a:gd name="T29" fmla="*/ 332 h 368"/>
                <a:gd name="T30" fmla="*/ 203 w 360"/>
                <a:gd name="T31" fmla="*/ 297 h 368"/>
                <a:gd name="T32" fmla="*/ 203 w 360"/>
                <a:gd name="T33" fmla="*/ 271 h 368"/>
                <a:gd name="T34" fmla="*/ 259 w 360"/>
                <a:gd name="T35" fmla="*/ 170 h 368"/>
                <a:gd name="T36" fmla="*/ 281 w 360"/>
                <a:gd name="T37" fmla="*/ 65 h 368"/>
                <a:gd name="T38" fmla="*/ 331 w 360"/>
                <a:gd name="T39" fmla="*/ 65 h 368"/>
                <a:gd name="T40" fmla="*/ 259 w 360"/>
                <a:gd name="T41" fmla="*/ 170 h 368"/>
                <a:gd name="T42" fmla="*/ 180 w 360"/>
                <a:gd name="T43" fmla="*/ 24 h 368"/>
                <a:gd name="T44" fmla="*/ 256 w 360"/>
                <a:gd name="T45" fmla="*/ 55 h 368"/>
                <a:gd name="T46" fmla="*/ 180 w 360"/>
                <a:gd name="T47" fmla="*/ 86 h 368"/>
                <a:gd name="T48" fmla="*/ 104 w 360"/>
                <a:gd name="T49" fmla="*/ 55 h 368"/>
                <a:gd name="T50" fmla="*/ 180 w 360"/>
                <a:gd name="T51" fmla="*/ 24 h 368"/>
                <a:gd name="T52" fmla="*/ 29 w 360"/>
                <a:gd name="T53" fmla="*/ 65 h 368"/>
                <a:gd name="T54" fmla="*/ 79 w 360"/>
                <a:gd name="T55" fmla="*/ 65 h 368"/>
                <a:gd name="T56" fmla="*/ 101 w 360"/>
                <a:gd name="T57" fmla="*/ 170 h 368"/>
                <a:gd name="T58" fmla="*/ 29 w 360"/>
                <a:gd name="T59" fmla="*/ 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0" h="368">
                  <a:moveTo>
                    <a:pt x="203" y="271"/>
                  </a:moveTo>
                  <a:cubicBezTo>
                    <a:pt x="203" y="242"/>
                    <a:pt x="225" y="226"/>
                    <a:pt x="261" y="202"/>
                  </a:cubicBezTo>
                  <a:cubicBezTo>
                    <a:pt x="305" y="173"/>
                    <a:pt x="360" y="137"/>
                    <a:pt x="360" y="51"/>
                  </a:cubicBezTo>
                  <a:cubicBezTo>
                    <a:pt x="360" y="43"/>
                    <a:pt x="353" y="37"/>
                    <a:pt x="346" y="37"/>
                  </a:cubicBezTo>
                  <a:cubicBezTo>
                    <a:pt x="277" y="37"/>
                    <a:pt x="277" y="37"/>
                    <a:pt x="277" y="37"/>
                  </a:cubicBezTo>
                  <a:cubicBezTo>
                    <a:pt x="267" y="19"/>
                    <a:pt x="238" y="0"/>
                    <a:pt x="180" y="0"/>
                  </a:cubicBezTo>
                  <a:cubicBezTo>
                    <a:pt x="121" y="0"/>
                    <a:pt x="92" y="19"/>
                    <a:pt x="8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43"/>
                    <a:pt x="0" y="51"/>
                  </a:cubicBezTo>
                  <a:cubicBezTo>
                    <a:pt x="0" y="137"/>
                    <a:pt x="54" y="173"/>
                    <a:pt x="98" y="202"/>
                  </a:cubicBezTo>
                  <a:cubicBezTo>
                    <a:pt x="134" y="226"/>
                    <a:pt x="156" y="242"/>
                    <a:pt x="156" y="271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18" y="301"/>
                    <a:pt x="91" y="315"/>
                    <a:pt x="91" y="332"/>
                  </a:cubicBezTo>
                  <a:cubicBezTo>
                    <a:pt x="91" y="352"/>
                    <a:pt x="131" y="368"/>
                    <a:pt x="180" y="368"/>
                  </a:cubicBezTo>
                  <a:cubicBezTo>
                    <a:pt x="229" y="368"/>
                    <a:pt x="269" y="352"/>
                    <a:pt x="269" y="332"/>
                  </a:cubicBezTo>
                  <a:cubicBezTo>
                    <a:pt x="269" y="315"/>
                    <a:pt x="241" y="301"/>
                    <a:pt x="203" y="297"/>
                  </a:cubicBezTo>
                  <a:lnTo>
                    <a:pt x="203" y="271"/>
                  </a:lnTo>
                  <a:close/>
                  <a:moveTo>
                    <a:pt x="259" y="170"/>
                  </a:moveTo>
                  <a:cubicBezTo>
                    <a:pt x="270" y="146"/>
                    <a:pt x="279" y="113"/>
                    <a:pt x="281" y="65"/>
                  </a:cubicBezTo>
                  <a:cubicBezTo>
                    <a:pt x="331" y="65"/>
                    <a:pt x="331" y="65"/>
                    <a:pt x="331" y="65"/>
                  </a:cubicBezTo>
                  <a:cubicBezTo>
                    <a:pt x="326" y="119"/>
                    <a:pt x="294" y="146"/>
                    <a:pt x="259" y="170"/>
                  </a:cubicBezTo>
                  <a:close/>
                  <a:moveTo>
                    <a:pt x="180" y="24"/>
                  </a:moveTo>
                  <a:cubicBezTo>
                    <a:pt x="234" y="24"/>
                    <a:pt x="256" y="47"/>
                    <a:pt x="256" y="55"/>
                  </a:cubicBezTo>
                  <a:cubicBezTo>
                    <a:pt x="256" y="63"/>
                    <a:pt x="234" y="86"/>
                    <a:pt x="180" y="86"/>
                  </a:cubicBezTo>
                  <a:cubicBezTo>
                    <a:pt x="125" y="86"/>
                    <a:pt x="104" y="63"/>
                    <a:pt x="104" y="55"/>
                  </a:cubicBezTo>
                  <a:cubicBezTo>
                    <a:pt x="104" y="47"/>
                    <a:pt x="125" y="24"/>
                    <a:pt x="180" y="24"/>
                  </a:cubicBezTo>
                  <a:close/>
                  <a:moveTo>
                    <a:pt x="2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80" y="113"/>
                    <a:pt x="89" y="146"/>
                    <a:pt x="101" y="170"/>
                  </a:cubicBezTo>
                  <a:cubicBezTo>
                    <a:pt x="66" y="146"/>
                    <a:pt x="33" y="119"/>
                    <a:pt x="29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网chenying0907出品 33"/>
            <p:cNvSpPr txBox="1"/>
            <p:nvPr/>
          </p:nvSpPr>
          <p:spPr>
            <a:xfrm>
              <a:off x="5573942" y="2771283"/>
              <a:ext cx="996509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/>
                <a:t>Steps </a:t>
              </a:r>
              <a:r>
                <a:rPr lang="en-US" sz="1500" dirty="0"/>
                <a:t>2</a:t>
              </a:r>
              <a:endParaRPr lang="en-GB" sz="15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09447" y="1267204"/>
            <a:ext cx="1811901" cy="2755781"/>
            <a:chOff x="2812108" y="1689084"/>
            <a:chExt cx="2415448" cy="3673240"/>
          </a:xfrm>
        </p:grpSpPr>
        <p:grpSp>
          <p:nvGrpSpPr>
            <p:cNvPr id="10" name="网chenying0907出品 28"/>
            <p:cNvGrpSpPr/>
            <p:nvPr/>
          </p:nvGrpSpPr>
          <p:grpSpPr>
            <a:xfrm rot="20302619">
              <a:off x="2812108" y="1689084"/>
              <a:ext cx="2415448" cy="3673240"/>
              <a:chOff x="683568" y="1370618"/>
              <a:chExt cx="2589167" cy="3937419"/>
            </a:xfrm>
          </p:grpSpPr>
          <p:sp>
            <p:nvSpPr>
              <p:cNvPr id="11" name="五角星 4"/>
              <p:cNvSpPr/>
              <p:nvPr/>
            </p:nvSpPr>
            <p:spPr>
              <a:xfrm>
                <a:off x="683568" y="1370618"/>
                <a:ext cx="2589167" cy="3849577"/>
              </a:xfrm>
              <a:custGeom>
                <a:avLst/>
                <a:gdLst/>
                <a:ahLst/>
                <a:cxnLst/>
                <a:rect l="l" t="t" r="r" b="b"/>
                <a:pathLst>
                  <a:path w="2809026" h="4176464">
                    <a:moveTo>
                      <a:pt x="1389279" y="0"/>
                    </a:moveTo>
                    <a:cubicBezTo>
                      <a:pt x="1528988" y="0"/>
                      <a:pt x="1582660" y="686524"/>
                      <a:pt x="1808406" y="851314"/>
                    </a:cubicBezTo>
                    <a:lnTo>
                      <a:pt x="2743760" y="988742"/>
                    </a:lnTo>
                    <a:cubicBezTo>
                      <a:pt x="3055545" y="1034551"/>
                      <a:pt x="2153668" y="1385675"/>
                      <a:pt x="2067441" y="1652312"/>
                    </a:cubicBezTo>
                    <a:lnTo>
                      <a:pt x="2226394" y="2588561"/>
                    </a:lnTo>
                    <a:cubicBezTo>
                      <a:pt x="2270558" y="2848689"/>
                      <a:pt x="1853372" y="2368643"/>
                      <a:pt x="1551238" y="2202347"/>
                    </a:cubicBezTo>
                    <a:lnTo>
                      <a:pt x="1404513" y="4176464"/>
                    </a:lnTo>
                    <a:lnTo>
                      <a:pt x="1258812" y="2216119"/>
                    </a:lnTo>
                    <a:lnTo>
                      <a:pt x="552165" y="2588561"/>
                    </a:lnTo>
                    <a:cubicBezTo>
                      <a:pt x="273126" y="2735629"/>
                      <a:pt x="797346" y="1918948"/>
                      <a:pt x="711118" y="1652312"/>
                    </a:cubicBezTo>
                    <a:lnTo>
                      <a:pt x="34799" y="988742"/>
                    </a:lnTo>
                    <a:cubicBezTo>
                      <a:pt x="-190641" y="767552"/>
                      <a:pt x="744406" y="1016105"/>
                      <a:pt x="970153" y="851314"/>
                    </a:cubicBezTo>
                    <a:cubicBezTo>
                      <a:pt x="1195899" y="686524"/>
                      <a:pt x="1249571" y="0"/>
                      <a:pt x="13892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2" name="五角星 4"/>
              <p:cNvSpPr/>
              <p:nvPr/>
            </p:nvSpPr>
            <p:spPr>
              <a:xfrm>
                <a:off x="816149" y="1509804"/>
                <a:ext cx="2324004" cy="3798233"/>
              </a:xfrm>
              <a:custGeom>
                <a:avLst/>
                <a:gdLst>
                  <a:gd name="connsiteX0" fmla="*/ 1389279 w 2809026"/>
                  <a:gd name="connsiteY0" fmla="*/ 0 h 4590928"/>
                  <a:gd name="connsiteX1" fmla="*/ 1808406 w 2809026"/>
                  <a:gd name="connsiteY1" fmla="*/ 851314 h 4590928"/>
                  <a:gd name="connsiteX2" fmla="*/ 2743760 w 2809026"/>
                  <a:gd name="connsiteY2" fmla="*/ 988742 h 4590928"/>
                  <a:gd name="connsiteX3" fmla="*/ 2067441 w 2809026"/>
                  <a:gd name="connsiteY3" fmla="*/ 1652312 h 4590928"/>
                  <a:gd name="connsiteX4" fmla="*/ 2226394 w 2809026"/>
                  <a:gd name="connsiteY4" fmla="*/ 2588561 h 4590928"/>
                  <a:gd name="connsiteX5" fmla="*/ 1551238 w 2809026"/>
                  <a:gd name="connsiteY5" fmla="*/ 2202347 h 4590928"/>
                  <a:gd name="connsiteX6" fmla="*/ 1404513 w 2809026"/>
                  <a:gd name="connsiteY6" fmla="*/ 4590928 h 4590928"/>
                  <a:gd name="connsiteX7" fmla="*/ 1258812 w 2809026"/>
                  <a:gd name="connsiteY7" fmla="*/ 2216119 h 4590928"/>
                  <a:gd name="connsiteX8" fmla="*/ 552165 w 2809026"/>
                  <a:gd name="connsiteY8" fmla="*/ 2588561 h 4590928"/>
                  <a:gd name="connsiteX9" fmla="*/ 711118 w 2809026"/>
                  <a:gd name="connsiteY9" fmla="*/ 1652312 h 4590928"/>
                  <a:gd name="connsiteX10" fmla="*/ 34799 w 2809026"/>
                  <a:gd name="connsiteY10" fmla="*/ 988742 h 4590928"/>
                  <a:gd name="connsiteX11" fmla="*/ 970153 w 2809026"/>
                  <a:gd name="connsiteY11" fmla="*/ 851314 h 4590928"/>
                  <a:gd name="connsiteX12" fmla="*/ 1389279 w 2809026"/>
                  <a:gd name="connsiteY12" fmla="*/ 0 h 4590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09026" h="4590928">
                    <a:moveTo>
                      <a:pt x="1389279" y="0"/>
                    </a:moveTo>
                    <a:cubicBezTo>
                      <a:pt x="1528988" y="0"/>
                      <a:pt x="1582660" y="686524"/>
                      <a:pt x="1808406" y="851314"/>
                    </a:cubicBezTo>
                    <a:lnTo>
                      <a:pt x="2743760" y="988742"/>
                    </a:lnTo>
                    <a:cubicBezTo>
                      <a:pt x="3055545" y="1034551"/>
                      <a:pt x="2153668" y="1385675"/>
                      <a:pt x="2067441" y="1652312"/>
                    </a:cubicBezTo>
                    <a:lnTo>
                      <a:pt x="2226394" y="2588561"/>
                    </a:lnTo>
                    <a:cubicBezTo>
                      <a:pt x="2270558" y="2848689"/>
                      <a:pt x="1853372" y="2368643"/>
                      <a:pt x="1551238" y="2202347"/>
                    </a:cubicBezTo>
                    <a:lnTo>
                      <a:pt x="1404513" y="4590928"/>
                    </a:lnTo>
                    <a:lnTo>
                      <a:pt x="1258812" y="2216119"/>
                    </a:lnTo>
                    <a:lnTo>
                      <a:pt x="552165" y="2588561"/>
                    </a:lnTo>
                    <a:cubicBezTo>
                      <a:pt x="273126" y="2735629"/>
                      <a:pt x="797346" y="1918948"/>
                      <a:pt x="711118" y="1652312"/>
                    </a:cubicBezTo>
                    <a:lnTo>
                      <a:pt x="34799" y="988742"/>
                    </a:lnTo>
                    <a:cubicBezTo>
                      <a:pt x="-190641" y="767552"/>
                      <a:pt x="744406" y="1016105"/>
                      <a:pt x="970153" y="851314"/>
                    </a:cubicBezTo>
                    <a:cubicBezTo>
                      <a:pt x="1195899" y="686524"/>
                      <a:pt x="1249571" y="0"/>
                      <a:pt x="1389279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576132" y="2588231"/>
              <a:ext cx="350997" cy="511652"/>
              <a:chOff x="3582988" y="3510757"/>
              <a:chExt cx="319088" cy="465138"/>
            </a:xfrm>
            <a:solidFill>
              <a:schemeClr val="accent1"/>
            </a:solidFill>
          </p:grpSpPr>
          <p:sp>
            <p:nvSpPr>
              <p:cNvPr id="29" name="AutoShape 113"/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8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30" name="AutoShape 114"/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</p:grpSp>
        <p:sp>
          <p:nvSpPr>
            <p:cNvPr id="35" name="网chenying0907出品 34"/>
            <p:cNvSpPr txBox="1"/>
            <p:nvPr/>
          </p:nvSpPr>
          <p:spPr>
            <a:xfrm>
              <a:off x="3412622" y="3091857"/>
              <a:ext cx="996509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/>
                <a:t>Steps</a:t>
              </a:r>
              <a:r>
                <a:rPr lang="en-US" altLang="zh-CN" sz="1500" dirty="0"/>
                <a:t> </a:t>
              </a:r>
              <a:r>
                <a:rPr lang="en-US" sz="1500" dirty="0"/>
                <a:t>1</a:t>
              </a:r>
              <a:endParaRPr lang="en-GB" sz="15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11356" y="1355878"/>
            <a:ext cx="1811901" cy="2755780"/>
            <a:chOff x="6947269" y="1807279"/>
            <a:chExt cx="2415448" cy="3673239"/>
          </a:xfrm>
        </p:grpSpPr>
        <p:grpSp>
          <p:nvGrpSpPr>
            <p:cNvPr id="7" name="网chenying0907出品 25"/>
            <p:cNvGrpSpPr/>
            <p:nvPr/>
          </p:nvGrpSpPr>
          <p:grpSpPr>
            <a:xfrm rot="1292006">
              <a:off x="6947269" y="1807279"/>
              <a:ext cx="2415448" cy="3673239"/>
              <a:chOff x="683568" y="1370619"/>
              <a:chExt cx="2589167" cy="3937418"/>
            </a:xfrm>
          </p:grpSpPr>
          <p:sp>
            <p:nvSpPr>
              <p:cNvPr id="8" name="五角星 4"/>
              <p:cNvSpPr/>
              <p:nvPr/>
            </p:nvSpPr>
            <p:spPr>
              <a:xfrm>
                <a:off x="683568" y="1370619"/>
                <a:ext cx="2589167" cy="3849577"/>
              </a:xfrm>
              <a:custGeom>
                <a:avLst/>
                <a:gdLst/>
                <a:ahLst/>
                <a:cxnLst/>
                <a:rect l="l" t="t" r="r" b="b"/>
                <a:pathLst>
                  <a:path w="2809026" h="4176464">
                    <a:moveTo>
                      <a:pt x="1389279" y="0"/>
                    </a:moveTo>
                    <a:cubicBezTo>
                      <a:pt x="1528988" y="0"/>
                      <a:pt x="1582660" y="686524"/>
                      <a:pt x="1808406" y="851314"/>
                    </a:cubicBezTo>
                    <a:lnTo>
                      <a:pt x="2743760" y="988742"/>
                    </a:lnTo>
                    <a:cubicBezTo>
                      <a:pt x="3055545" y="1034551"/>
                      <a:pt x="2153668" y="1385675"/>
                      <a:pt x="2067441" y="1652312"/>
                    </a:cubicBezTo>
                    <a:lnTo>
                      <a:pt x="2226394" y="2588561"/>
                    </a:lnTo>
                    <a:cubicBezTo>
                      <a:pt x="2270558" y="2848689"/>
                      <a:pt x="1853372" y="2368643"/>
                      <a:pt x="1551238" y="2202347"/>
                    </a:cubicBezTo>
                    <a:lnTo>
                      <a:pt x="1404513" y="4176464"/>
                    </a:lnTo>
                    <a:lnTo>
                      <a:pt x="1258812" y="2216119"/>
                    </a:lnTo>
                    <a:lnTo>
                      <a:pt x="552165" y="2588561"/>
                    </a:lnTo>
                    <a:cubicBezTo>
                      <a:pt x="273126" y="2735629"/>
                      <a:pt x="797346" y="1918948"/>
                      <a:pt x="711118" y="1652312"/>
                    </a:cubicBezTo>
                    <a:lnTo>
                      <a:pt x="34799" y="988742"/>
                    </a:lnTo>
                    <a:cubicBezTo>
                      <a:pt x="-190641" y="767552"/>
                      <a:pt x="744406" y="1016105"/>
                      <a:pt x="970153" y="851314"/>
                    </a:cubicBezTo>
                    <a:cubicBezTo>
                      <a:pt x="1195899" y="686524"/>
                      <a:pt x="1249571" y="0"/>
                      <a:pt x="13892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9" name="五角星 4"/>
              <p:cNvSpPr/>
              <p:nvPr/>
            </p:nvSpPr>
            <p:spPr>
              <a:xfrm>
                <a:off x="816149" y="1509804"/>
                <a:ext cx="2324004" cy="3798233"/>
              </a:xfrm>
              <a:custGeom>
                <a:avLst/>
                <a:gdLst>
                  <a:gd name="connsiteX0" fmla="*/ 1389279 w 2809026"/>
                  <a:gd name="connsiteY0" fmla="*/ 0 h 4590928"/>
                  <a:gd name="connsiteX1" fmla="*/ 1808406 w 2809026"/>
                  <a:gd name="connsiteY1" fmla="*/ 851314 h 4590928"/>
                  <a:gd name="connsiteX2" fmla="*/ 2743760 w 2809026"/>
                  <a:gd name="connsiteY2" fmla="*/ 988742 h 4590928"/>
                  <a:gd name="connsiteX3" fmla="*/ 2067441 w 2809026"/>
                  <a:gd name="connsiteY3" fmla="*/ 1652312 h 4590928"/>
                  <a:gd name="connsiteX4" fmla="*/ 2226394 w 2809026"/>
                  <a:gd name="connsiteY4" fmla="*/ 2588561 h 4590928"/>
                  <a:gd name="connsiteX5" fmla="*/ 1551238 w 2809026"/>
                  <a:gd name="connsiteY5" fmla="*/ 2202347 h 4590928"/>
                  <a:gd name="connsiteX6" fmla="*/ 1404513 w 2809026"/>
                  <a:gd name="connsiteY6" fmla="*/ 4590928 h 4590928"/>
                  <a:gd name="connsiteX7" fmla="*/ 1258812 w 2809026"/>
                  <a:gd name="connsiteY7" fmla="*/ 2216119 h 4590928"/>
                  <a:gd name="connsiteX8" fmla="*/ 552165 w 2809026"/>
                  <a:gd name="connsiteY8" fmla="*/ 2588561 h 4590928"/>
                  <a:gd name="connsiteX9" fmla="*/ 711118 w 2809026"/>
                  <a:gd name="connsiteY9" fmla="*/ 1652312 h 4590928"/>
                  <a:gd name="connsiteX10" fmla="*/ 34799 w 2809026"/>
                  <a:gd name="connsiteY10" fmla="*/ 988742 h 4590928"/>
                  <a:gd name="connsiteX11" fmla="*/ 970153 w 2809026"/>
                  <a:gd name="connsiteY11" fmla="*/ 851314 h 4590928"/>
                  <a:gd name="connsiteX12" fmla="*/ 1389279 w 2809026"/>
                  <a:gd name="connsiteY12" fmla="*/ 0 h 4590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09026" h="4590928">
                    <a:moveTo>
                      <a:pt x="1389279" y="0"/>
                    </a:moveTo>
                    <a:cubicBezTo>
                      <a:pt x="1528988" y="0"/>
                      <a:pt x="1582660" y="686524"/>
                      <a:pt x="1808406" y="851314"/>
                    </a:cubicBezTo>
                    <a:lnTo>
                      <a:pt x="2743760" y="988742"/>
                    </a:lnTo>
                    <a:cubicBezTo>
                      <a:pt x="3055545" y="1034551"/>
                      <a:pt x="2153668" y="1385675"/>
                      <a:pt x="2067441" y="1652312"/>
                    </a:cubicBezTo>
                    <a:lnTo>
                      <a:pt x="2226394" y="2588561"/>
                    </a:lnTo>
                    <a:cubicBezTo>
                      <a:pt x="2270558" y="2848689"/>
                      <a:pt x="1853372" y="2368643"/>
                      <a:pt x="1551238" y="2202347"/>
                    </a:cubicBezTo>
                    <a:lnTo>
                      <a:pt x="1404513" y="4590928"/>
                    </a:lnTo>
                    <a:lnTo>
                      <a:pt x="1258812" y="2216119"/>
                    </a:lnTo>
                    <a:lnTo>
                      <a:pt x="552165" y="2588561"/>
                    </a:lnTo>
                    <a:cubicBezTo>
                      <a:pt x="273126" y="2735629"/>
                      <a:pt x="797346" y="1918948"/>
                      <a:pt x="711118" y="1652312"/>
                    </a:cubicBezTo>
                    <a:lnTo>
                      <a:pt x="34799" y="988742"/>
                    </a:lnTo>
                    <a:cubicBezTo>
                      <a:pt x="-190641" y="767552"/>
                      <a:pt x="744406" y="1016105"/>
                      <a:pt x="970153" y="851314"/>
                    </a:cubicBezTo>
                    <a:cubicBezTo>
                      <a:pt x="1195899" y="686524"/>
                      <a:pt x="1249571" y="0"/>
                      <a:pt x="1389279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8159297" y="2617252"/>
              <a:ext cx="464344" cy="464344"/>
              <a:chOff x="8216107" y="1647825"/>
              <a:chExt cx="464344" cy="464344"/>
            </a:xfrm>
            <a:solidFill>
              <a:schemeClr val="accent2"/>
            </a:solidFill>
          </p:grpSpPr>
          <p:sp>
            <p:nvSpPr>
              <p:cNvPr id="26" name="AutoShape 81"/>
              <p:cNvSpPr>
                <a:spLocks/>
              </p:cNvSpPr>
              <p:nvPr/>
            </p:nvSpPr>
            <p:spPr bwMode="auto">
              <a:xfrm>
                <a:off x="8216107" y="164782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7" name="AutoShape 82"/>
              <p:cNvSpPr>
                <a:spLocks/>
              </p:cNvSpPr>
              <p:nvPr/>
            </p:nvSpPr>
            <p:spPr bwMode="auto">
              <a:xfrm>
                <a:off x="8259763" y="202485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sp>
          <p:nvSpPr>
            <p:cNvPr id="36" name="网chenying0907出品 35"/>
            <p:cNvSpPr txBox="1"/>
            <p:nvPr/>
          </p:nvSpPr>
          <p:spPr>
            <a:xfrm>
              <a:off x="7807266" y="3149770"/>
              <a:ext cx="996509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/>
                <a:t>Steps</a:t>
              </a:r>
              <a:r>
                <a:rPr lang="en-US" altLang="zh-CN" sz="1500" dirty="0"/>
                <a:t> </a:t>
              </a:r>
              <a:r>
                <a:rPr lang="en-US" sz="1500" dirty="0"/>
                <a:t>3</a:t>
              </a:r>
              <a:endParaRPr lang="en-GB" sz="15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9" tIns="34295" rIns="68589" bIns="34295" rtlCol="0" anchor="ctr"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Classroom implementation </a:t>
            </a:r>
            <a:r>
              <a:rPr lang="en-US" altLang="zh-CN" sz="2400" b="1" dirty="0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  <a:endParaRPr lang="en-GB" sz="2400" b="1" dirty="0">
              <a:solidFill>
                <a:srgbClr val="435258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3" name="网chenying0907出品 31"/>
          <p:cNvSpPr/>
          <p:nvPr/>
        </p:nvSpPr>
        <p:spPr>
          <a:xfrm flipV="1">
            <a:off x="1143589" y="2933902"/>
            <a:ext cx="6859191" cy="16205"/>
          </a:xfrm>
          <a:prstGeom prst="rect">
            <a:avLst/>
          </a:prstGeom>
          <a:gradFill>
            <a:gsLst>
              <a:gs pos="49628">
                <a:sysClr val="windowText" lastClr="000000">
                  <a:lumMod val="65000"/>
                  <a:lumOff val="35000"/>
                </a:sysClr>
              </a:gs>
              <a:gs pos="2000">
                <a:sysClr val="window" lastClr="FFFFFF">
                  <a:lumMod val="9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0800000" scaled="1"/>
          </a:gradFill>
          <a:ln w="25400" cap="flat" cmpd="sng" algn="ctr">
            <a:noFill/>
            <a:prstDash val="solid"/>
          </a:ln>
          <a:effectLst/>
        </p:spPr>
        <p:txBody>
          <a:bodyPr lIns="68589" tIns="34295" rIns="68589" bIns="34295"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5" name="网chenying0907出品 33"/>
          <p:cNvSpPr/>
          <p:nvPr/>
        </p:nvSpPr>
        <p:spPr>
          <a:xfrm flipV="1">
            <a:off x="1143589" y="3445450"/>
            <a:ext cx="6859191" cy="21607"/>
          </a:xfrm>
          <a:prstGeom prst="rect">
            <a:avLst/>
          </a:prstGeom>
          <a:gradFill>
            <a:gsLst>
              <a:gs pos="49628">
                <a:sysClr val="windowText" lastClr="000000">
                  <a:lumMod val="65000"/>
                  <a:lumOff val="35000"/>
                </a:sysClr>
              </a:gs>
              <a:gs pos="2000">
                <a:sysClr val="window" lastClr="FFFFFF">
                  <a:lumMod val="9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0800000" scaled="1"/>
          </a:gradFill>
          <a:ln w="25400" cap="flat" cmpd="sng" algn="ctr">
            <a:noFill/>
            <a:prstDash val="solid"/>
          </a:ln>
          <a:effectLst/>
        </p:spPr>
        <p:txBody>
          <a:bodyPr lIns="68589" tIns="34295" rIns="68589" bIns="34295"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" y="2619784"/>
            <a:ext cx="9145587" cy="1137723"/>
            <a:chOff x="1524521" y="3379423"/>
            <a:chExt cx="9161140" cy="1516496"/>
          </a:xfrm>
        </p:grpSpPr>
        <p:sp>
          <p:nvSpPr>
            <p:cNvPr id="14" name="网chenying0907出品 3"/>
            <p:cNvSpPr/>
            <p:nvPr/>
          </p:nvSpPr>
          <p:spPr>
            <a:xfrm>
              <a:off x="1524521" y="3379423"/>
              <a:ext cx="9142957" cy="41022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ysClr val="window" lastClr="FFFFFF">
                    <a:lumMod val="50000"/>
                    <a:alpha val="27000"/>
                  </a:sysClr>
                </a:gs>
                <a:gs pos="26000">
                  <a:sysClr val="window" lastClr="FFFFFF">
                    <a:lumMod val="95000"/>
                    <a:alpha val="0"/>
                  </a:sys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6" name="网chenying0907出品 3"/>
            <p:cNvSpPr/>
            <p:nvPr/>
          </p:nvSpPr>
          <p:spPr>
            <a:xfrm flipV="1">
              <a:off x="1524521" y="4492671"/>
              <a:ext cx="9161140" cy="403248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ysClr val="window" lastClr="FFFFFF">
                    <a:lumMod val="50000"/>
                    <a:alpha val="27000"/>
                  </a:sysClr>
                </a:gs>
                <a:gs pos="26000">
                  <a:sysClr val="window" lastClr="FFFFFF">
                    <a:lumMod val="95000"/>
                    <a:alpha val="0"/>
                  </a:sys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17" name="网chenying0907出品 35"/>
          <p:cNvSpPr/>
          <p:nvPr/>
        </p:nvSpPr>
        <p:spPr>
          <a:xfrm>
            <a:off x="0" y="2945981"/>
            <a:ext cx="9145588" cy="49946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68589" tIns="34295" rIns="68589" bIns="34295"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3" name="网chenying0907出品 22"/>
          <p:cNvSpPr txBox="1"/>
          <p:nvPr/>
        </p:nvSpPr>
        <p:spPr>
          <a:xfrm>
            <a:off x="3593871" y="537982"/>
            <a:ext cx="2305586" cy="25392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Exquisite design template.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171796" y="813084"/>
            <a:ext cx="801997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832526" y="3005894"/>
            <a:ext cx="5480757" cy="238537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/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Click here to enter a text description, the language to be concise, to focus on the theme.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899950" y="3891348"/>
            <a:ext cx="6860610" cy="707885"/>
            <a:chOff x="1936274" y="5217698"/>
            <a:chExt cx="9145883" cy="943557"/>
          </a:xfrm>
        </p:grpSpPr>
        <p:sp>
          <p:nvSpPr>
            <p:cNvPr id="33" name="Rectangle 32"/>
            <p:cNvSpPr/>
            <p:nvPr/>
          </p:nvSpPr>
          <p:spPr>
            <a:xfrm>
              <a:off x="4151439" y="5326627"/>
              <a:ext cx="6930718" cy="348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  <p:sp>
          <p:nvSpPr>
            <p:cNvPr id="38" name="网chenying0907出品 37"/>
            <p:cNvSpPr txBox="1"/>
            <p:nvPr/>
          </p:nvSpPr>
          <p:spPr>
            <a:xfrm>
              <a:off x="1936274" y="5217698"/>
              <a:ext cx="2190584" cy="943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5"/>
                  </a:solidFill>
                  <a:latin typeface="微软雅黑" pitchFamily="34" charset="-122"/>
                  <a:ea typeface="微软雅黑" pitchFamily="34" charset="-122"/>
                </a:rPr>
                <a:t>Classroom</a:t>
              </a:r>
              <a:endParaRPr lang="en-US" altLang="zh-CN" sz="2000" b="1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000" b="1" dirty="0">
                  <a:solidFill>
                    <a:schemeClr val="accent5"/>
                  </a:solidFill>
                  <a:latin typeface="微软雅黑" pitchFamily="34" charset="-122"/>
                  <a:ea typeface="微软雅黑" pitchFamily="34" charset="-122"/>
                </a:rPr>
                <a:t>Implement</a:t>
              </a:r>
              <a:endParaRPr lang="en-GB" sz="2000" b="1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91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934" y="-2"/>
            <a:ext cx="6388721" cy="728704"/>
          </a:xfrm>
        </p:spPr>
        <p:txBody>
          <a:bodyPr vert="horz" lIns="68589" tIns="34295" rIns="68589" bIns="34295" rtlCol="0" anchor="ctr"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Promotion after class.</a:t>
            </a:r>
            <a:endParaRPr lang="en-GB" sz="2400" b="1" dirty="0">
              <a:solidFill>
                <a:srgbClr val="435258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5" name="网chenying0907出品 14"/>
          <p:cNvSpPr txBox="1"/>
          <p:nvPr/>
        </p:nvSpPr>
        <p:spPr>
          <a:xfrm>
            <a:off x="3483501" y="537982"/>
            <a:ext cx="2305586" cy="25392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Exquisite design template.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235296" y="813084"/>
            <a:ext cx="801997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37290" y="961756"/>
            <a:ext cx="3835886" cy="3824270"/>
            <a:chOff x="628869" y="1055642"/>
            <a:chExt cx="5113627" cy="5097453"/>
          </a:xfrm>
        </p:grpSpPr>
        <p:grpSp>
          <p:nvGrpSpPr>
            <p:cNvPr id="5" name="Group 4"/>
            <p:cNvGrpSpPr/>
            <p:nvPr/>
          </p:nvGrpSpPr>
          <p:grpSpPr>
            <a:xfrm>
              <a:off x="628869" y="1231504"/>
              <a:ext cx="4921591" cy="4921591"/>
              <a:chOff x="3389124" y="722124"/>
              <a:chExt cx="5413750" cy="5413750"/>
            </a:xfrm>
          </p:grpSpPr>
          <p:sp>
            <p:nvSpPr>
              <p:cNvPr id="6" name="Block Arc 5"/>
              <p:cNvSpPr/>
              <p:nvPr/>
            </p:nvSpPr>
            <p:spPr>
              <a:xfrm>
                <a:off x="4012380" y="1345380"/>
                <a:ext cx="4167238" cy="4167238"/>
              </a:xfrm>
              <a:prstGeom prst="blockArc">
                <a:avLst>
                  <a:gd name="adj1" fmla="val 10800000"/>
                  <a:gd name="adj2" fmla="val 16200000"/>
                  <a:gd name="adj3" fmla="val 4642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Block Arc 6"/>
              <p:cNvSpPr/>
              <p:nvPr/>
            </p:nvSpPr>
            <p:spPr>
              <a:xfrm>
                <a:off x="4012380" y="1345380"/>
                <a:ext cx="4167238" cy="4167238"/>
              </a:xfrm>
              <a:prstGeom prst="blockArc">
                <a:avLst>
                  <a:gd name="adj1" fmla="val 5400000"/>
                  <a:gd name="adj2" fmla="val 10800000"/>
                  <a:gd name="adj3" fmla="val 4642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Block Arc 7"/>
              <p:cNvSpPr/>
              <p:nvPr/>
            </p:nvSpPr>
            <p:spPr>
              <a:xfrm>
                <a:off x="4012380" y="1345380"/>
                <a:ext cx="4167238" cy="4167238"/>
              </a:xfrm>
              <a:prstGeom prst="blockArc">
                <a:avLst>
                  <a:gd name="adj1" fmla="val 0"/>
                  <a:gd name="adj2" fmla="val 5400000"/>
                  <a:gd name="adj3" fmla="val 4642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Block Arc 8"/>
              <p:cNvSpPr/>
              <p:nvPr/>
            </p:nvSpPr>
            <p:spPr>
              <a:xfrm>
                <a:off x="4012380" y="1345380"/>
                <a:ext cx="4167238" cy="4167238"/>
              </a:xfrm>
              <a:prstGeom prst="blockArc">
                <a:avLst>
                  <a:gd name="adj1" fmla="val 16200000"/>
                  <a:gd name="adj2" fmla="val 0"/>
                  <a:gd name="adj3" fmla="val 4642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网chenying0907出品 9"/>
              <p:cNvSpPr/>
              <p:nvPr/>
            </p:nvSpPr>
            <p:spPr>
              <a:xfrm>
                <a:off x="5136554" y="2469554"/>
                <a:ext cx="1918890" cy="1918890"/>
              </a:xfrm>
              <a:custGeom>
                <a:avLst/>
                <a:gdLst>
                  <a:gd name="connsiteX0" fmla="*/ 0 w 1918890"/>
                  <a:gd name="connsiteY0" fmla="*/ 959445 h 1918890"/>
                  <a:gd name="connsiteX1" fmla="*/ 959445 w 1918890"/>
                  <a:gd name="connsiteY1" fmla="*/ 0 h 1918890"/>
                  <a:gd name="connsiteX2" fmla="*/ 1918890 w 1918890"/>
                  <a:gd name="connsiteY2" fmla="*/ 959445 h 1918890"/>
                  <a:gd name="connsiteX3" fmla="*/ 959445 w 1918890"/>
                  <a:gd name="connsiteY3" fmla="*/ 1918890 h 1918890"/>
                  <a:gd name="connsiteX4" fmla="*/ 0 w 1918890"/>
                  <a:gd name="connsiteY4" fmla="*/ 959445 h 1918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890" h="1918890">
                    <a:moveTo>
                      <a:pt x="0" y="959445"/>
                    </a:moveTo>
                    <a:cubicBezTo>
                      <a:pt x="0" y="429558"/>
                      <a:pt x="429558" y="0"/>
                      <a:pt x="959445" y="0"/>
                    </a:cubicBezTo>
                    <a:cubicBezTo>
                      <a:pt x="1489332" y="0"/>
                      <a:pt x="1918890" y="429558"/>
                      <a:pt x="1918890" y="959445"/>
                    </a:cubicBezTo>
                    <a:cubicBezTo>
                      <a:pt x="1918890" y="1489332"/>
                      <a:pt x="1489332" y="1918890"/>
                      <a:pt x="959445" y="1918890"/>
                    </a:cubicBezTo>
                    <a:cubicBezTo>
                      <a:pt x="429558" y="1918890"/>
                      <a:pt x="0" y="1489332"/>
                      <a:pt x="0" y="9594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35625" tIns="335625" rIns="335625" bIns="335625" numCol="1" spcCol="1270" anchor="ctr" anchorCtr="0">
                <a:noAutofit/>
              </a:bodyPr>
              <a:lstStyle/>
              <a:p>
                <a:pPr algn="ctr" defTabSz="14337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000" b="1" dirty="0">
                    <a:solidFill>
                      <a:schemeClr val="bg2"/>
                    </a:solidFill>
                    <a:latin typeface="微软雅黑" pitchFamily="34" charset="-122"/>
                    <a:ea typeface="微软雅黑" pitchFamily="34" charset="-122"/>
                  </a:rPr>
                  <a:t>Text</a:t>
                </a:r>
                <a:endParaRPr lang="en-US" altLang="zh-CN" sz="2000" b="1" dirty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" name="网chenying0907出品 10"/>
              <p:cNvSpPr/>
              <p:nvPr/>
            </p:nvSpPr>
            <p:spPr>
              <a:xfrm>
                <a:off x="5424388" y="722124"/>
                <a:ext cx="1343223" cy="1343223"/>
              </a:xfrm>
              <a:custGeom>
                <a:avLst/>
                <a:gdLst>
                  <a:gd name="connsiteX0" fmla="*/ 0 w 1343223"/>
                  <a:gd name="connsiteY0" fmla="*/ 671612 h 1343223"/>
                  <a:gd name="connsiteX1" fmla="*/ 671612 w 1343223"/>
                  <a:gd name="connsiteY1" fmla="*/ 0 h 1343223"/>
                  <a:gd name="connsiteX2" fmla="*/ 1343224 w 1343223"/>
                  <a:gd name="connsiteY2" fmla="*/ 671612 h 1343223"/>
                  <a:gd name="connsiteX3" fmla="*/ 671612 w 1343223"/>
                  <a:gd name="connsiteY3" fmla="*/ 1343224 h 1343223"/>
                  <a:gd name="connsiteX4" fmla="*/ 0 w 1343223"/>
                  <a:gd name="connsiteY4" fmla="*/ 671612 h 13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223" h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4810" tIns="234810" rIns="234810" bIns="234810" numCol="1" spcCol="1270" anchor="ctr" anchorCtr="0">
                <a:noAutofit/>
              </a:bodyPr>
              <a:lstStyle/>
              <a:p>
                <a:pPr algn="ctr" defTabSz="100025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2300"/>
              </a:p>
            </p:txBody>
          </p:sp>
          <p:sp>
            <p:nvSpPr>
              <p:cNvPr id="12" name="网chenying0907出品 11"/>
              <p:cNvSpPr/>
              <p:nvPr/>
            </p:nvSpPr>
            <p:spPr>
              <a:xfrm>
                <a:off x="7459651" y="2757387"/>
                <a:ext cx="1343223" cy="1343223"/>
              </a:xfrm>
              <a:custGeom>
                <a:avLst/>
                <a:gdLst>
                  <a:gd name="connsiteX0" fmla="*/ 0 w 1343223"/>
                  <a:gd name="connsiteY0" fmla="*/ 671612 h 1343223"/>
                  <a:gd name="connsiteX1" fmla="*/ 671612 w 1343223"/>
                  <a:gd name="connsiteY1" fmla="*/ 0 h 1343223"/>
                  <a:gd name="connsiteX2" fmla="*/ 1343224 w 1343223"/>
                  <a:gd name="connsiteY2" fmla="*/ 671612 h 1343223"/>
                  <a:gd name="connsiteX3" fmla="*/ 671612 w 1343223"/>
                  <a:gd name="connsiteY3" fmla="*/ 1343224 h 1343223"/>
                  <a:gd name="connsiteX4" fmla="*/ 0 w 1343223"/>
                  <a:gd name="connsiteY4" fmla="*/ 671612 h 13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223" h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4810" tIns="234810" rIns="234810" bIns="234810" numCol="1" spcCol="1270" anchor="ctr" anchorCtr="0">
                <a:noAutofit/>
              </a:bodyPr>
              <a:lstStyle/>
              <a:p>
                <a:pPr algn="ctr" defTabSz="100025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2300"/>
              </a:p>
            </p:txBody>
          </p:sp>
          <p:sp>
            <p:nvSpPr>
              <p:cNvPr id="13" name="网chenying0907出品 12"/>
              <p:cNvSpPr/>
              <p:nvPr/>
            </p:nvSpPr>
            <p:spPr>
              <a:xfrm>
                <a:off x="5424388" y="4792651"/>
                <a:ext cx="1343223" cy="1343223"/>
              </a:xfrm>
              <a:custGeom>
                <a:avLst/>
                <a:gdLst>
                  <a:gd name="connsiteX0" fmla="*/ 0 w 1343223"/>
                  <a:gd name="connsiteY0" fmla="*/ 671612 h 1343223"/>
                  <a:gd name="connsiteX1" fmla="*/ 671612 w 1343223"/>
                  <a:gd name="connsiteY1" fmla="*/ 0 h 1343223"/>
                  <a:gd name="connsiteX2" fmla="*/ 1343224 w 1343223"/>
                  <a:gd name="connsiteY2" fmla="*/ 671612 h 1343223"/>
                  <a:gd name="connsiteX3" fmla="*/ 671612 w 1343223"/>
                  <a:gd name="connsiteY3" fmla="*/ 1343224 h 1343223"/>
                  <a:gd name="connsiteX4" fmla="*/ 0 w 1343223"/>
                  <a:gd name="connsiteY4" fmla="*/ 671612 h 13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223" h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4810" tIns="234810" rIns="234810" bIns="234810" numCol="1" spcCol="1270" anchor="ctr" anchorCtr="0">
                <a:noAutofit/>
              </a:bodyPr>
              <a:lstStyle/>
              <a:p>
                <a:pPr algn="ctr" defTabSz="100025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2300"/>
              </a:p>
            </p:txBody>
          </p:sp>
          <p:sp>
            <p:nvSpPr>
              <p:cNvPr id="14" name="网chenying0907出品 13"/>
              <p:cNvSpPr/>
              <p:nvPr/>
            </p:nvSpPr>
            <p:spPr>
              <a:xfrm>
                <a:off x="3389124" y="2757387"/>
                <a:ext cx="1343223" cy="1343223"/>
              </a:xfrm>
              <a:custGeom>
                <a:avLst/>
                <a:gdLst>
                  <a:gd name="connsiteX0" fmla="*/ 0 w 1343223"/>
                  <a:gd name="connsiteY0" fmla="*/ 671612 h 1343223"/>
                  <a:gd name="connsiteX1" fmla="*/ 671612 w 1343223"/>
                  <a:gd name="connsiteY1" fmla="*/ 0 h 1343223"/>
                  <a:gd name="connsiteX2" fmla="*/ 1343224 w 1343223"/>
                  <a:gd name="connsiteY2" fmla="*/ 671612 h 1343223"/>
                  <a:gd name="connsiteX3" fmla="*/ 671612 w 1343223"/>
                  <a:gd name="connsiteY3" fmla="*/ 1343224 h 1343223"/>
                  <a:gd name="connsiteX4" fmla="*/ 0 w 1343223"/>
                  <a:gd name="connsiteY4" fmla="*/ 671612 h 13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223" h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4810" tIns="234810" rIns="234810" bIns="234810" numCol="1" spcCol="1270" anchor="ctr" anchorCtr="0">
                <a:noAutofit/>
              </a:bodyPr>
              <a:lstStyle/>
              <a:p>
                <a:pPr algn="ctr" defTabSz="100025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2300"/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5226341" y="3081743"/>
              <a:ext cx="516155" cy="516155"/>
            </a:xfrm>
            <a:prstGeom prst="ellipse">
              <a:avLst/>
            </a:prstGeom>
            <a:solidFill>
              <a:schemeClr val="bg2"/>
            </a:solidFill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3184066" y="1055642"/>
              <a:ext cx="516155" cy="516155"/>
            </a:xfrm>
            <a:prstGeom prst="ellipse">
              <a:avLst/>
            </a:prstGeom>
            <a:solidFill>
              <a:schemeClr val="bg2"/>
            </a:solidFill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184065" y="4817432"/>
              <a:ext cx="516155" cy="516155"/>
            </a:xfrm>
            <a:prstGeom prst="ellipse">
              <a:avLst/>
            </a:prstGeom>
            <a:solidFill>
              <a:schemeClr val="bg2"/>
            </a:solidFill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1526583" y="3081742"/>
              <a:ext cx="516155" cy="516155"/>
            </a:xfrm>
            <a:prstGeom prst="ellipse">
              <a:avLst/>
            </a:prstGeom>
            <a:solidFill>
              <a:schemeClr val="bg2"/>
            </a:solidFill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网chenying0907出品 20"/>
            <p:cNvSpPr txBox="1"/>
            <p:nvPr/>
          </p:nvSpPr>
          <p:spPr>
            <a:xfrm>
              <a:off x="3188698" y="1110386"/>
              <a:ext cx="506888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/>
                <a:t>01</a:t>
              </a:r>
              <a:endParaRPr lang="en-GB" sz="1500" b="1" dirty="0"/>
            </a:p>
          </p:txBody>
        </p:sp>
        <p:sp>
          <p:nvSpPr>
            <p:cNvPr id="22" name="网chenying0907出品 21"/>
            <p:cNvSpPr txBox="1"/>
            <p:nvPr/>
          </p:nvSpPr>
          <p:spPr>
            <a:xfrm>
              <a:off x="5230974" y="3139764"/>
              <a:ext cx="506888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/>
                <a:t>02</a:t>
              </a:r>
              <a:endParaRPr lang="en-GB" sz="1500" b="1" dirty="0"/>
            </a:p>
          </p:txBody>
        </p:sp>
        <p:sp>
          <p:nvSpPr>
            <p:cNvPr id="23" name="网chenying0907出品 22"/>
            <p:cNvSpPr txBox="1"/>
            <p:nvPr/>
          </p:nvSpPr>
          <p:spPr>
            <a:xfrm>
              <a:off x="3188698" y="4875455"/>
              <a:ext cx="506888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/>
                <a:t>03</a:t>
              </a:r>
              <a:endParaRPr lang="en-GB" sz="1500" b="1" dirty="0"/>
            </a:p>
          </p:txBody>
        </p:sp>
        <p:sp>
          <p:nvSpPr>
            <p:cNvPr id="24" name="网chenying0907出品 23"/>
            <p:cNvSpPr txBox="1"/>
            <p:nvPr/>
          </p:nvSpPr>
          <p:spPr>
            <a:xfrm>
              <a:off x="1528673" y="3139764"/>
              <a:ext cx="506888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/>
                <a:t>04</a:t>
              </a:r>
              <a:endParaRPr lang="en-GB" sz="1500" b="1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857494" y="5305091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26" name="AutoShape 7"/>
              <p:cNvSpPr>
                <a:spLocks/>
              </p:cNvSpPr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27" name="AutoShape 8"/>
              <p:cNvSpPr>
                <a:spLocks/>
              </p:cNvSpPr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28" name="AutoShape 9"/>
              <p:cNvSpPr>
                <a:spLocks/>
              </p:cNvSpPr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29" name="AutoShape 10"/>
              <p:cNvSpPr>
                <a:spLocks/>
              </p:cNvSpPr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30" name="AutoShape 11"/>
              <p:cNvSpPr>
                <a:spLocks/>
              </p:cNvSpPr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31" name="AutoShape 12"/>
              <p:cNvSpPr>
                <a:spLocks/>
              </p:cNvSpPr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32" name="AutoShape 13"/>
              <p:cNvSpPr>
                <a:spLocks/>
              </p:cNvSpPr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33" name="AutoShape 14"/>
              <p:cNvSpPr>
                <a:spLocks/>
              </p:cNvSpPr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34" name="AutoShape 15"/>
              <p:cNvSpPr>
                <a:spLocks/>
              </p:cNvSpPr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857494" y="1625047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36" name="AutoShape 110"/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7" name="AutoShape 111"/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1011113" y="3453380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39" name="AutoShape 136"/>
              <p:cNvSpPr>
                <a:spLocks/>
              </p:cNvSpPr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40" name="AutoShape 137"/>
              <p:cNvSpPr>
                <a:spLocks/>
              </p:cNvSpPr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41" name="AutoShape 138"/>
              <p:cNvSpPr>
                <a:spLocks/>
              </p:cNvSpPr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85"/>
                    </a:cubicBezTo>
                    <a:lnTo>
                      <a:pt x="18720" y="20185"/>
                    </a:lnTo>
                    <a:cubicBezTo>
                      <a:pt x="18722" y="20959"/>
                      <a:pt x="19366" y="21600"/>
                      <a:pt x="20180" y="21600"/>
                    </a:cubicBezTo>
                    <a:cubicBezTo>
                      <a:pt x="20955" y="21600"/>
                      <a:pt x="21599" y="20956"/>
                      <a:pt x="21599" y="20180"/>
                    </a:cubicBezTo>
                    <a:cubicBezTo>
                      <a:pt x="21599" y="20185"/>
                      <a:pt x="21597" y="2018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703250" y="3510927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43" name="AutoShape 140"/>
              <p:cNvSpPr>
                <a:spLocks/>
              </p:cNvSpPr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88" y="8008"/>
                      <a:pt x="2018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44" name="AutoShape 141"/>
              <p:cNvSpPr>
                <a:spLocks/>
              </p:cNvSpPr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45" name="AutoShape 142"/>
              <p:cNvSpPr>
                <a:spLocks/>
              </p:cNvSpPr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46" name="AutoShape 143"/>
              <p:cNvSpPr>
                <a:spLocks/>
              </p:cNvSpPr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47" name="AutoShape 144"/>
              <p:cNvSpPr>
                <a:spLocks/>
              </p:cNvSpPr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48" name="AutoShape 145"/>
              <p:cNvSpPr>
                <a:spLocks/>
              </p:cNvSpPr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49" name="AutoShape 146"/>
              <p:cNvSpPr>
                <a:spLocks/>
              </p:cNvSpPr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4973793" y="1017262"/>
            <a:ext cx="3631540" cy="692413"/>
            <a:chOff x="6630572" y="2115313"/>
            <a:chExt cx="4841213" cy="922933"/>
          </a:xfrm>
        </p:grpSpPr>
        <p:sp>
          <p:nvSpPr>
            <p:cNvPr id="52" name="网chenying0907出品 51"/>
            <p:cNvSpPr txBox="1"/>
            <p:nvPr/>
          </p:nvSpPr>
          <p:spPr>
            <a:xfrm>
              <a:off x="6630572" y="2336619"/>
              <a:ext cx="776147" cy="676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>
                  <a:solidFill>
                    <a:schemeClr val="accent2"/>
                  </a:solidFill>
                  <a:latin typeface="+mj-lt"/>
                </a:rPr>
                <a:t>01</a:t>
              </a:r>
              <a:endParaRPr lang="en-GB" sz="2700" b="1" dirty="0">
                <a:solidFill>
                  <a:schemeClr val="accent2"/>
                </a:solidFill>
                <a:latin typeface="+mj-lt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7350641" y="2115313"/>
              <a:ext cx="4121144" cy="922933"/>
              <a:chOff x="7594109" y="2408729"/>
              <a:chExt cx="4121144" cy="922933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7594109" y="2757323"/>
                <a:ext cx="4121144" cy="574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100" dirty="0"/>
                  <a:t>Click here to enter a text description, the language to be concise, to focus on the theme.</a:t>
                </a:r>
              </a:p>
            </p:txBody>
          </p:sp>
          <p:sp>
            <p:nvSpPr>
              <p:cNvPr id="55" name="网chenying0907出品 54"/>
              <p:cNvSpPr txBox="1"/>
              <p:nvPr/>
            </p:nvSpPr>
            <p:spPr>
              <a:xfrm>
                <a:off x="7594109" y="2408729"/>
                <a:ext cx="1271922" cy="430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500" b="1" dirty="0"/>
                  <a:t>A description of the text.</a:t>
                </a:r>
                <a:endParaRPr lang="en-GB" sz="1500" b="1" dirty="0"/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4973793" y="1980431"/>
            <a:ext cx="3631540" cy="692413"/>
            <a:chOff x="6630572" y="2115313"/>
            <a:chExt cx="4841213" cy="922933"/>
          </a:xfrm>
        </p:grpSpPr>
        <p:sp>
          <p:nvSpPr>
            <p:cNvPr id="59" name="网chenying0907出品 58"/>
            <p:cNvSpPr txBox="1"/>
            <p:nvPr/>
          </p:nvSpPr>
          <p:spPr>
            <a:xfrm>
              <a:off x="6630572" y="2336619"/>
              <a:ext cx="776147" cy="676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>
                  <a:solidFill>
                    <a:schemeClr val="accent3"/>
                  </a:solidFill>
                  <a:latin typeface="+mj-lt"/>
                </a:rPr>
                <a:t>02</a:t>
              </a:r>
              <a:endParaRPr lang="en-GB" sz="2700" b="1" dirty="0">
                <a:solidFill>
                  <a:schemeClr val="accent3"/>
                </a:solidFill>
                <a:latin typeface="+mj-lt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7350641" y="2115313"/>
              <a:ext cx="4121144" cy="922933"/>
              <a:chOff x="7594109" y="2408729"/>
              <a:chExt cx="4121144" cy="922933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7594109" y="2757323"/>
                <a:ext cx="4121144" cy="574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100" dirty="0"/>
                  <a:t>Click here to enter a text description, the language to be concise, to focus on the theme.</a:t>
                </a:r>
              </a:p>
            </p:txBody>
          </p:sp>
          <p:sp>
            <p:nvSpPr>
              <p:cNvPr id="62" name="网chenying0907出品 61"/>
              <p:cNvSpPr txBox="1"/>
              <p:nvPr/>
            </p:nvSpPr>
            <p:spPr>
              <a:xfrm>
                <a:off x="7594109" y="2408729"/>
                <a:ext cx="1271922" cy="430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500" b="1" dirty="0"/>
                  <a:t>A description of the text.</a:t>
                </a:r>
                <a:endParaRPr lang="en-GB" sz="1500" b="1" dirty="0"/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4973793" y="2944863"/>
            <a:ext cx="3631540" cy="692413"/>
            <a:chOff x="6630572" y="2115313"/>
            <a:chExt cx="4841213" cy="922933"/>
          </a:xfrm>
        </p:grpSpPr>
        <p:sp>
          <p:nvSpPr>
            <p:cNvPr id="64" name="网chenying0907出品 63"/>
            <p:cNvSpPr txBox="1"/>
            <p:nvPr/>
          </p:nvSpPr>
          <p:spPr>
            <a:xfrm>
              <a:off x="6630572" y="2336619"/>
              <a:ext cx="776147" cy="676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>
                  <a:solidFill>
                    <a:schemeClr val="accent4"/>
                  </a:solidFill>
                  <a:latin typeface="+mj-lt"/>
                </a:rPr>
                <a:t>03</a:t>
              </a:r>
              <a:endParaRPr lang="en-GB" sz="2700" b="1" dirty="0">
                <a:solidFill>
                  <a:schemeClr val="accent4"/>
                </a:solidFill>
                <a:latin typeface="+mj-lt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7350641" y="2115313"/>
              <a:ext cx="4121144" cy="922933"/>
              <a:chOff x="7594109" y="2408729"/>
              <a:chExt cx="4121144" cy="922933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7594109" y="2757323"/>
                <a:ext cx="4121144" cy="574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100" dirty="0"/>
                  <a:t>Click here to enter a text description, the language to be concise, to focus on the theme.</a:t>
                </a:r>
              </a:p>
            </p:txBody>
          </p:sp>
          <p:sp>
            <p:nvSpPr>
              <p:cNvPr id="67" name="网chenying0907出品 66"/>
              <p:cNvSpPr txBox="1"/>
              <p:nvPr/>
            </p:nvSpPr>
            <p:spPr>
              <a:xfrm>
                <a:off x="7594109" y="2408729"/>
                <a:ext cx="1271922" cy="430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500" b="1" dirty="0"/>
                  <a:t>A description of the text.</a:t>
                </a:r>
                <a:endParaRPr lang="en-GB" sz="1500" b="1" dirty="0"/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4973793" y="3910560"/>
            <a:ext cx="3631540" cy="692413"/>
            <a:chOff x="6630572" y="2115313"/>
            <a:chExt cx="4841213" cy="922933"/>
          </a:xfrm>
        </p:grpSpPr>
        <p:sp>
          <p:nvSpPr>
            <p:cNvPr id="69" name="网chenying0907出品 68"/>
            <p:cNvSpPr txBox="1"/>
            <p:nvPr/>
          </p:nvSpPr>
          <p:spPr>
            <a:xfrm>
              <a:off x="6630572" y="2336619"/>
              <a:ext cx="776147" cy="676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>
                  <a:solidFill>
                    <a:schemeClr val="accent5"/>
                  </a:solidFill>
                  <a:latin typeface="+mj-lt"/>
                </a:rPr>
                <a:t>04</a:t>
              </a:r>
              <a:endParaRPr lang="en-GB" sz="2700" b="1" dirty="0">
                <a:solidFill>
                  <a:schemeClr val="accent5"/>
                </a:solidFill>
                <a:latin typeface="+mj-lt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7350641" y="2115313"/>
              <a:ext cx="4121144" cy="922933"/>
              <a:chOff x="7594109" y="2408729"/>
              <a:chExt cx="4121144" cy="922933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7594109" y="2757323"/>
                <a:ext cx="4121144" cy="574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100" dirty="0"/>
                  <a:t>Click here to enter a text description, the language to be concise, to focus on the theme.</a:t>
                </a:r>
              </a:p>
            </p:txBody>
          </p:sp>
          <p:sp>
            <p:nvSpPr>
              <p:cNvPr id="72" name="网chenying0907出品 71"/>
              <p:cNvSpPr txBox="1"/>
              <p:nvPr/>
            </p:nvSpPr>
            <p:spPr>
              <a:xfrm>
                <a:off x="7594109" y="2408729"/>
                <a:ext cx="1271922" cy="430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500" b="1" dirty="0"/>
                  <a:t>A description of the text.</a:t>
                </a:r>
                <a:endParaRPr lang="en-GB" sz="15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815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534" y="-2"/>
            <a:ext cx="6388721" cy="728704"/>
          </a:xfrm>
        </p:spPr>
        <p:txBody>
          <a:bodyPr vert="horz" lIns="68589" tIns="34295" rIns="68589" bIns="34295" rtlCol="0" anchor="ctr"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Promotion after class.</a:t>
            </a:r>
            <a:endParaRPr lang="en-GB" sz="2400" b="1" dirty="0">
              <a:solidFill>
                <a:srgbClr val="435258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" name="网chenying0907出品 3"/>
          <p:cNvSpPr txBox="1"/>
          <p:nvPr/>
        </p:nvSpPr>
        <p:spPr>
          <a:xfrm>
            <a:off x="3458101" y="537982"/>
            <a:ext cx="2305586" cy="25392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Exquisite design template.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09896" y="813084"/>
            <a:ext cx="801997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图片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185" y="1994041"/>
            <a:ext cx="1774405" cy="110596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3291695"/>
            <a:ext cx="1728192" cy="109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551" y="3292832"/>
            <a:ext cx="1732604" cy="109472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pic>
      <p:grpSp>
        <p:nvGrpSpPr>
          <p:cNvPr id="57" name="网chenying0907出品 56"/>
          <p:cNvGrpSpPr/>
          <p:nvPr/>
        </p:nvGrpSpPr>
        <p:grpSpPr>
          <a:xfrm>
            <a:off x="4211960" y="1936004"/>
            <a:ext cx="1732496" cy="1222040"/>
            <a:chOff x="3946913" y="1827911"/>
            <a:chExt cx="1958168" cy="1283142"/>
          </a:xfrm>
          <a:solidFill>
            <a:schemeClr val="bg1">
              <a:lumMod val="50000"/>
            </a:schemeClr>
          </a:solidFill>
        </p:grpSpPr>
        <p:sp>
          <p:nvSpPr>
            <p:cNvPr id="58" name="网chenying0907出品 57"/>
            <p:cNvSpPr/>
            <p:nvPr/>
          </p:nvSpPr>
          <p:spPr>
            <a:xfrm>
              <a:off x="3946913" y="1827911"/>
              <a:ext cx="1958168" cy="1283142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637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9" name="网chenying0907出品 17"/>
            <p:cNvSpPr txBox="1">
              <a:spLocks noChangeArrowheads="1"/>
            </p:cNvSpPr>
            <p:nvPr/>
          </p:nvSpPr>
          <p:spPr bwMode="auto">
            <a:xfrm flipH="1">
              <a:off x="4238882" y="2259958"/>
              <a:ext cx="1661334" cy="42011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8637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Fill in the text.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60" name="网chenying0907出品 59"/>
          <p:cNvGrpSpPr/>
          <p:nvPr/>
        </p:nvGrpSpPr>
        <p:grpSpPr>
          <a:xfrm>
            <a:off x="494076" y="1936004"/>
            <a:ext cx="1751556" cy="1222040"/>
            <a:chOff x="0" y="2095862"/>
            <a:chExt cx="1979711" cy="1283142"/>
          </a:xfrm>
          <a:solidFill>
            <a:schemeClr val="accent2"/>
          </a:solidFill>
        </p:grpSpPr>
        <p:sp>
          <p:nvSpPr>
            <p:cNvPr id="61" name="网chenying0907出品 60"/>
            <p:cNvSpPr/>
            <p:nvPr/>
          </p:nvSpPr>
          <p:spPr>
            <a:xfrm>
              <a:off x="0" y="2095862"/>
              <a:ext cx="1979711" cy="1283142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2" name="网chenying0907出品 18"/>
            <p:cNvSpPr txBox="1">
              <a:spLocks noChangeArrowheads="1"/>
            </p:cNvSpPr>
            <p:nvPr/>
          </p:nvSpPr>
          <p:spPr bwMode="auto">
            <a:xfrm flipH="1">
              <a:off x="295563" y="2527909"/>
              <a:ext cx="1612743" cy="42011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95000"/>
                    </a:sysClr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Fill in the text.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63" name="网chenying0907出品 62"/>
          <p:cNvGrpSpPr/>
          <p:nvPr/>
        </p:nvGrpSpPr>
        <p:grpSpPr>
          <a:xfrm>
            <a:off x="2335448" y="3236430"/>
            <a:ext cx="1777879" cy="1207528"/>
            <a:chOff x="2072433" y="511758"/>
            <a:chExt cx="2009463" cy="1267904"/>
          </a:xfrm>
          <a:solidFill>
            <a:schemeClr val="accent2"/>
          </a:solidFill>
        </p:grpSpPr>
        <p:sp>
          <p:nvSpPr>
            <p:cNvPr id="64" name="网chenying0907出品 63"/>
            <p:cNvSpPr/>
            <p:nvPr/>
          </p:nvSpPr>
          <p:spPr>
            <a:xfrm>
              <a:off x="2072433" y="511758"/>
              <a:ext cx="2009463" cy="1267904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637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5" name="网chenying0907出品 18"/>
            <p:cNvSpPr txBox="1">
              <a:spLocks noChangeArrowheads="1"/>
            </p:cNvSpPr>
            <p:nvPr/>
          </p:nvSpPr>
          <p:spPr bwMode="auto">
            <a:xfrm flipH="1">
              <a:off x="2402848" y="941132"/>
              <a:ext cx="1464978" cy="42011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95000"/>
                    </a:sysClr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Fill in the text.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66" name="网chenying0907出品 65"/>
          <p:cNvSpPr txBox="1"/>
          <p:nvPr/>
        </p:nvSpPr>
        <p:spPr>
          <a:xfrm>
            <a:off x="440595" y="1203598"/>
            <a:ext cx="5643573" cy="311251"/>
          </a:xfrm>
          <a:prstGeom prst="rect">
            <a:avLst/>
          </a:prstGeom>
          <a:noFill/>
        </p:spPr>
        <p:txBody>
          <a:bodyPr wrap="square" lIns="86371" tIns="43186" rIns="86371" bIns="43186" rtlCol="0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CN" altLang="en-US" sz="1100" b="1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/>
              </a:rPr>
              <a:t>Click here to enter a text description, the language to be concise, to focus on the theme.</a:t>
            </a:r>
          </a:p>
        </p:txBody>
      </p:sp>
      <p:pic>
        <p:nvPicPr>
          <p:cNvPr id="67" name="图片 66" descr="Vista-desktop-12.png"/>
          <p:cNvPicPr>
            <a:picLocks noChangeAspect="1"/>
          </p:cNvPicPr>
          <p:nvPr/>
        </p:nvPicPr>
        <p:blipFill rotWithShape="1">
          <a:blip r:embed="rId8" cstate="print"/>
          <a:srcRect r="22062"/>
          <a:stretch/>
        </p:blipFill>
        <p:spPr>
          <a:xfrm>
            <a:off x="6084168" y="1059581"/>
            <a:ext cx="3059832" cy="392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3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20"/>
          <p:cNvSpPr/>
          <p:nvPr/>
        </p:nvSpPr>
        <p:spPr>
          <a:xfrm flipV="1">
            <a:off x="4359843" y="3164338"/>
            <a:ext cx="425902" cy="296881"/>
          </a:xfrm>
          <a:prstGeom prst="triangl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" y="0"/>
            <a:ext cx="9145588" cy="3312778"/>
          </a:xfrm>
          <a:prstGeom prst="rect">
            <a:avLst/>
          </a:prstGeom>
          <a:blipFill>
            <a:blip r:embed="rId3"/>
            <a:srcRect/>
            <a:stretch>
              <a:fillRect t="-144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856675" y="1081662"/>
            <a:ext cx="1470329" cy="1470527"/>
          </a:xfrm>
          <a:prstGeom prst="ellipse">
            <a:avLst/>
          </a:prstGeom>
          <a:solidFill>
            <a:schemeClr val="accent2">
              <a:alpha val="65000"/>
            </a:schemeClr>
          </a:solidFill>
          <a:ln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GB" sz="6000" dirty="0"/>
              <a:t>01</a:t>
            </a:r>
          </a:p>
        </p:txBody>
      </p:sp>
      <p:sp>
        <p:nvSpPr>
          <p:cNvPr id="25" name="网chenying0907出品 24"/>
          <p:cNvSpPr txBox="1"/>
          <p:nvPr/>
        </p:nvSpPr>
        <p:spPr>
          <a:xfrm>
            <a:off x="3438730" y="2700346"/>
            <a:ext cx="2232617" cy="43859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chapter.</a:t>
            </a: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网chenying0907出品 27"/>
          <p:cNvSpPr txBox="1"/>
          <p:nvPr/>
        </p:nvSpPr>
        <p:spPr>
          <a:xfrm>
            <a:off x="2922055" y="3425488"/>
            <a:ext cx="3368441" cy="500147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Teaching analysis</a:t>
            </a:r>
            <a:endParaRPr lang="en-GB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48099" y="3925635"/>
            <a:ext cx="2488380" cy="807924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marL="285750" indent="-285750">
              <a:buFont typeface="Wingdings" pitchFamily="2" charset="2"/>
              <a:buChar char="u"/>
              <a:defRPr/>
            </a:pPr>
            <a:r>
              <a:rPr lang="zh-CN" altLang="en-US" sz="1600" dirty="0"/>
              <a:t>The nature of the course.         </a:t>
            </a:r>
            <a:endParaRPr lang="en-US" altLang="zh-CN" sz="1600" dirty="0"/>
          </a:p>
          <a:p>
            <a:pPr marL="285750" indent="-285750">
              <a:buFont typeface="Wingdings" pitchFamily="2" charset="2"/>
              <a:buChar char="u"/>
              <a:defRPr/>
            </a:pPr>
            <a:r>
              <a:rPr lang="zh-CN" altLang="en-US" sz="1600" dirty="0"/>
              <a:t>Teaching content.     </a:t>
            </a:r>
            <a:endParaRPr lang="en-US" altLang="zh-CN" sz="1600" dirty="0"/>
          </a:p>
          <a:p>
            <a:pPr marL="285750" indent="-285750">
              <a:buFont typeface="Wingdings" pitchFamily="2" charset="2"/>
              <a:buChar char="u"/>
              <a:defRPr/>
            </a:pPr>
            <a:r>
              <a:rPr lang="zh-CN" altLang="en-US" sz="1600" dirty="0"/>
              <a:t>Teaching objectives.</a:t>
            </a:r>
            <a:endParaRPr lang="en-GB" sz="1600" dirty="0"/>
          </a:p>
        </p:txBody>
      </p:sp>
      <p:sp>
        <p:nvSpPr>
          <p:cNvPr id="2" name="网chenying0907出品 1"/>
          <p:cNvSpPr/>
          <p:nvPr/>
        </p:nvSpPr>
        <p:spPr>
          <a:xfrm>
            <a:off x="4936479" y="3925635"/>
            <a:ext cx="17123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u"/>
              <a:defRPr/>
            </a:pPr>
            <a:r>
              <a:rPr lang="zh-CN" altLang="en-US" sz="1600" dirty="0"/>
              <a:t>Analysis of learning.  </a:t>
            </a:r>
            <a:endParaRPr lang="en-US" altLang="zh-CN" sz="1600" dirty="0"/>
          </a:p>
          <a:p>
            <a:pPr marL="285750" indent="-285750">
              <a:buFont typeface="Wingdings" pitchFamily="2" charset="2"/>
              <a:buChar char="u"/>
              <a:defRPr/>
            </a:pPr>
            <a:r>
              <a:rPr lang="zh-CN" altLang="en-US" sz="1600" dirty="0"/>
              <a:t>Teaching focus.         </a:t>
            </a:r>
            <a:endParaRPr lang="en-US" altLang="zh-CN" sz="1600" dirty="0"/>
          </a:p>
          <a:p>
            <a:pPr marL="285750" indent="-285750">
              <a:buFont typeface="Wingdings" pitchFamily="2" charset="2"/>
              <a:buChar char="u"/>
              <a:defRPr/>
            </a:pPr>
            <a:r>
              <a:rPr lang="zh-CN" altLang="en-US" sz="1600" dirty="0"/>
              <a:t>Teaching is difficult.</a:t>
            </a:r>
            <a:endParaRPr lang="en-GB" altLang="zh-CN" sz="1600" dirty="0"/>
          </a:p>
        </p:txBody>
      </p:sp>
    </p:spTree>
    <p:extLst>
      <p:ext uri="{BB962C8B-B14F-4D97-AF65-F5344CB8AC3E}">
        <p14:creationId xmlns:p14="http://schemas.microsoft.com/office/powerpoint/2010/main" val="148436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  <p:bldP spid="24" grpId="0" animBg="1"/>
      <p:bldP spid="25" grpId="0"/>
      <p:bldP spid="28" grpId="0"/>
      <p:bldP spid="29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20"/>
          <p:cNvSpPr/>
          <p:nvPr/>
        </p:nvSpPr>
        <p:spPr>
          <a:xfrm flipV="1">
            <a:off x="4359843" y="3164338"/>
            <a:ext cx="425902" cy="296881"/>
          </a:xfrm>
          <a:prstGeom prst="triangl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" y="0"/>
            <a:ext cx="9145588" cy="3312778"/>
          </a:xfrm>
          <a:prstGeom prst="rect">
            <a:avLst/>
          </a:prstGeom>
          <a:blipFill>
            <a:blip r:embed="rId3"/>
            <a:srcRect/>
            <a:stretch>
              <a:fillRect t="-144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856675" y="1081662"/>
            <a:ext cx="1470329" cy="1470527"/>
          </a:xfrm>
          <a:prstGeom prst="ellipse">
            <a:avLst/>
          </a:prstGeom>
          <a:solidFill>
            <a:schemeClr val="accent2">
              <a:alpha val="65000"/>
            </a:schemeClr>
          </a:solidFill>
          <a:ln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GB" sz="6000" dirty="0"/>
              <a:t>04</a:t>
            </a:r>
          </a:p>
        </p:txBody>
      </p:sp>
      <p:sp>
        <p:nvSpPr>
          <p:cNvPr id="25" name="网chenying0907出品 24"/>
          <p:cNvSpPr txBox="1"/>
          <p:nvPr/>
        </p:nvSpPr>
        <p:spPr>
          <a:xfrm>
            <a:off x="3462507" y="2657052"/>
            <a:ext cx="2571107" cy="43859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Fouth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Chapter</a:t>
            </a: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网chenying0907出品 27"/>
          <p:cNvSpPr txBox="1"/>
          <p:nvPr/>
        </p:nvSpPr>
        <p:spPr>
          <a:xfrm>
            <a:off x="2767429" y="3425488"/>
            <a:ext cx="3677693" cy="500147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Teaching reflection</a:t>
            </a:r>
            <a:endParaRPr lang="en-GB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75637" y="3973260"/>
            <a:ext cx="3160842" cy="807924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marL="285750" indent="-285750">
              <a:buFont typeface="Wingdings" pitchFamily="2" charset="2"/>
              <a:buChar char="u"/>
              <a:defRPr/>
            </a:pPr>
            <a:r>
              <a:rPr lang="zh-CN" altLang="en-US" sz="1600" dirty="0"/>
              <a:t>Problems in classroom teaching.</a:t>
            </a:r>
            <a:endParaRPr lang="en-US" altLang="zh-CN" sz="1600" dirty="0"/>
          </a:p>
          <a:p>
            <a:pPr marL="285750" indent="-285750">
              <a:buFont typeface="Wingdings" pitchFamily="2" charset="2"/>
              <a:buChar char="u"/>
              <a:defRPr/>
            </a:pPr>
            <a:r>
              <a:rPr lang="zh-CN" altLang="en-US" sz="1600" dirty="0"/>
              <a:t>Problems with students' learning.</a:t>
            </a:r>
            <a:endParaRPr lang="en-US" altLang="zh-CN" sz="1600" dirty="0"/>
          </a:p>
          <a:p>
            <a:pPr marL="285750" indent="-285750">
              <a:buFont typeface="Wingdings" pitchFamily="2" charset="2"/>
              <a:buChar char="u"/>
              <a:defRPr/>
            </a:pPr>
            <a:r>
              <a:rPr lang="zh-CN" altLang="en-US" sz="1600" dirty="0"/>
              <a:t>Insist on student-based.</a:t>
            </a:r>
            <a:endParaRPr lang="en-US" altLang="zh-CN" sz="1600" dirty="0"/>
          </a:p>
        </p:txBody>
      </p:sp>
      <p:sp>
        <p:nvSpPr>
          <p:cNvPr id="2" name="网chenying0907出品 1"/>
          <p:cNvSpPr/>
          <p:nvPr/>
        </p:nvSpPr>
        <p:spPr>
          <a:xfrm>
            <a:off x="4936479" y="3925635"/>
            <a:ext cx="3356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  <a:defRPr/>
            </a:pPr>
            <a:r>
              <a:rPr lang="zh-CN" altLang="en-US" sz="1600" dirty="0"/>
              <a:t>Information-based teaching enhances classroom effectiveness.</a:t>
            </a:r>
            <a:endParaRPr lang="en-US" altLang="zh-CN" sz="1600" dirty="0"/>
          </a:p>
          <a:p>
            <a:pPr marL="285750" indent="-285750">
              <a:buFont typeface="Wingdings" pitchFamily="2" charset="2"/>
              <a:buChar char="u"/>
              <a:defRPr/>
            </a:pPr>
            <a:r>
              <a:rPr lang="zh-CN" altLang="en-US" sz="1600" dirty="0"/>
              <a:t>Teaching summary.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227421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  <p:bldP spid="24" grpId="0" animBg="1"/>
      <p:bldP spid="25" grpId="0"/>
      <p:bldP spid="28" grpId="0"/>
      <p:bldP spid="29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534" y="-2"/>
            <a:ext cx="6388721" cy="728704"/>
          </a:xfrm>
        </p:spPr>
        <p:txBody>
          <a:bodyPr vert="horz" lIns="68589" tIns="34295" rIns="68589" bIns="34295" rtlCol="0" anchor="ctr"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Problems in classroom teaching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25204" y="811252"/>
            <a:ext cx="3541002" cy="4333836"/>
            <a:chOff x="6879858" y="429930"/>
            <a:chExt cx="5192568" cy="6354330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879858" y="429930"/>
              <a:ext cx="5192568" cy="6354330"/>
            </a:xfrm>
            <a:custGeom>
              <a:avLst/>
              <a:gdLst>
                <a:gd name="T0" fmla="*/ 1412 w 1646"/>
                <a:gd name="T1" fmla="*/ 1674 h 2018"/>
                <a:gd name="T2" fmla="*/ 1372 w 1646"/>
                <a:gd name="T3" fmla="*/ 1163 h 2018"/>
                <a:gd name="T4" fmla="*/ 1439 w 1646"/>
                <a:gd name="T5" fmla="*/ 1075 h 2018"/>
                <a:gd name="T6" fmla="*/ 1536 w 1646"/>
                <a:gd name="T7" fmla="*/ 808 h 2018"/>
                <a:gd name="T8" fmla="*/ 1247 w 1646"/>
                <a:gd name="T9" fmla="*/ 156 h 2018"/>
                <a:gd name="T10" fmla="*/ 493 w 1646"/>
                <a:gd name="T11" fmla="*/ 100 h 2018"/>
                <a:gd name="T12" fmla="*/ 398 w 1646"/>
                <a:gd name="T13" fmla="*/ 157 h 2018"/>
                <a:gd name="T14" fmla="*/ 163 w 1646"/>
                <a:gd name="T15" fmla="*/ 524 h 2018"/>
                <a:gd name="T16" fmla="*/ 126 w 1646"/>
                <a:gd name="T17" fmla="*/ 617 h 2018"/>
                <a:gd name="T18" fmla="*/ 134 w 1646"/>
                <a:gd name="T19" fmla="*/ 682 h 2018"/>
                <a:gd name="T20" fmla="*/ 133 w 1646"/>
                <a:gd name="T21" fmla="*/ 749 h 2018"/>
                <a:gd name="T22" fmla="*/ 20 w 1646"/>
                <a:gd name="T23" fmla="*/ 977 h 2018"/>
                <a:gd name="T24" fmla="*/ 1 w 1646"/>
                <a:gd name="T25" fmla="*/ 1022 h 2018"/>
                <a:gd name="T26" fmla="*/ 35 w 1646"/>
                <a:gd name="T27" fmla="*/ 1079 h 2018"/>
                <a:gd name="T28" fmla="*/ 89 w 1646"/>
                <a:gd name="T29" fmla="*/ 1092 h 2018"/>
                <a:gd name="T30" fmla="*/ 103 w 1646"/>
                <a:gd name="T31" fmla="*/ 1178 h 2018"/>
                <a:gd name="T32" fmla="*/ 88 w 1646"/>
                <a:gd name="T33" fmla="*/ 1208 h 2018"/>
                <a:gd name="T34" fmla="*/ 113 w 1646"/>
                <a:gd name="T35" fmla="*/ 1250 h 2018"/>
                <a:gd name="T36" fmla="*/ 141 w 1646"/>
                <a:gd name="T37" fmla="*/ 1260 h 2018"/>
                <a:gd name="T38" fmla="*/ 118 w 1646"/>
                <a:gd name="T39" fmla="*/ 1278 h 2018"/>
                <a:gd name="T40" fmla="*/ 136 w 1646"/>
                <a:gd name="T41" fmla="*/ 1339 h 2018"/>
                <a:gd name="T42" fmla="*/ 151 w 1646"/>
                <a:gd name="T43" fmla="*/ 1373 h 2018"/>
                <a:gd name="T44" fmla="*/ 139 w 1646"/>
                <a:gd name="T45" fmla="*/ 1432 h 2018"/>
                <a:gd name="T46" fmla="*/ 215 w 1646"/>
                <a:gd name="T47" fmla="*/ 1540 h 2018"/>
                <a:gd name="T48" fmla="*/ 436 w 1646"/>
                <a:gd name="T49" fmla="*/ 1546 h 2018"/>
                <a:gd name="T50" fmla="*/ 541 w 1646"/>
                <a:gd name="T51" fmla="*/ 1617 h 2018"/>
                <a:gd name="T52" fmla="*/ 560 w 1646"/>
                <a:gd name="T53" fmla="*/ 1684 h 2018"/>
                <a:gd name="T54" fmla="*/ 644 w 1646"/>
                <a:gd name="T55" fmla="*/ 1879 h 2018"/>
                <a:gd name="T56" fmla="*/ 607 w 1646"/>
                <a:gd name="T57" fmla="*/ 2018 h 2018"/>
                <a:gd name="T58" fmla="*/ 1646 w 1646"/>
                <a:gd name="T59" fmla="*/ 2018 h 2018"/>
                <a:gd name="T60" fmla="*/ 1412 w 1646"/>
                <a:gd name="T61" fmla="*/ 167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46" h="2018">
                  <a:moveTo>
                    <a:pt x="1412" y="1674"/>
                  </a:moveTo>
                  <a:cubicBezTo>
                    <a:pt x="1287" y="1534"/>
                    <a:pt x="1265" y="1326"/>
                    <a:pt x="1372" y="1163"/>
                  </a:cubicBezTo>
                  <a:cubicBezTo>
                    <a:pt x="1391" y="1135"/>
                    <a:pt x="1413" y="1106"/>
                    <a:pt x="1439" y="1075"/>
                  </a:cubicBezTo>
                  <a:cubicBezTo>
                    <a:pt x="1499" y="1000"/>
                    <a:pt x="1530" y="907"/>
                    <a:pt x="1536" y="808"/>
                  </a:cubicBezTo>
                  <a:cubicBezTo>
                    <a:pt x="1551" y="579"/>
                    <a:pt x="1439" y="291"/>
                    <a:pt x="1247" y="156"/>
                  </a:cubicBezTo>
                  <a:cubicBezTo>
                    <a:pt x="1032" y="18"/>
                    <a:pt x="744" y="0"/>
                    <a:pt x="493" y="100"/>
                  </a:cubicBezTo>
                  <a:cubicBezTo>
                    <a:pt x="460" y="116"/>
                    <a:pt x="429" y="135"/>
                    <a:pt x="398" y="157"/>
                  </a:cubicBezTo>
                  <a:cubicBezTo>
                    <a:pt x="258" y="258"/>
                    <a:pt x="224" y="369"/>
                    <a:pt x="163" y="524"/>
                  </a:cubicBezTo>
                  <a:cubicBezTo>
                    <a:pt x="151" y="554"/>
                    <a:pt x="133" y="585"/>
                    <a:pt x="126" y="617"/>
                  </a:cubicBezTo>
                  <a:cubicBezTo>
                    <a:pt x="119" y="652"/>
                    <a:pt x="127" y="664"/>
                    <a:pt x="134" y="682"/>
                  </a:cubicBezTo>
                  <a:cubicBezTo>
                    <a:pt x="145" y="707"/>
                    <a:pt x="144" y="723"/>
                    <a:pt x="133" y="749"/>
                  </a:cubicBezTo>
                  <a:cubicBezTo>
                    <a:pt x="97" y="826"/>
                    <a:pt x="65" y="904"/>
                    <a:pt x="20" y="977"/>
                  </a:cubicBezTo>
                  <a:cubicBezTo>
                    <a:pt x="12" y="989"/>
                    <a:pt x="2" y="1005"/>
                    <a:pt x="1" y="1022"/>
                  </a:cubicBezTo>
                  <a:cubicBezTo>
                    <a:pt x="0" y="1046"/>
                    <a:pt x="11" y="1070"/>
                    <a:pt x="35" y="1079"/>
                  </a:cubicBezTo>
                  <a:cubicBezTo>
                    <a:pt x="52" y="1085"/>
                    <a:pt x="71" y="1083"/>
                    <a:pt x="89" y="1092"/>
                  </a:cubicBezTo>
                  <a:cubicBezTo>
                    <a:pt x="130" y="1112"/>
                    <a:pt x="124" y="1148"/>
                    <a:pt x="103" y="1178"/>
                  </a:cubicBezTo>
                  <a:cubicBezTo>
                    <a:pt x="96" y="1189"/>
                    <a:pt x="89" y="1199"/>
                    <a:pt x="88" y="1208"/>
                  </a:cubicBezTo>
                  <a:cubicBezTo>
                    <a:pt x="85" y="1225"/>
                    <a:pt x="90" y="1240"/>
                    <a:pt x="113" y="1250"/>
                  </a:cubicBezTo>
                  <a:cubicBezTo>
                    <a:pt x="120" y="1254"/>
                    <a:pt x="130" y="1257"/>
                    <a:pt x="141" y="1260"/>
                  </a:cubicBezTo>
                  <a:cubicBezTo>
                    <a:pt x="131" y="1266"/>
                    <a:pt x="123" y="1272"/>
                    <a:pt x="118" y="1278"/>
                  </a:cubicBezTo>
                  <a:cubicBezTo>
                    <a:pt x="94" y="1302"/>
                    <a:pt x="114" y="1325"/>
                    <a:pt x="136" y="1339"/>
                  </a:cubicBezTo>
                  <a:cubicBezTo>
                    <a:pt x="150" y="1348"/>
                    <a:pt x="159" y="1356"/>
                    <a:pt x="151" y="1373"/>
                  </a:cubicBezTo>
                  <a:cubicBezTo>
                    <a:pt x="142" y="1393"/>
                    <a:pt x="139" y="1413"/>
                    <a:pt x="139" y="1432"/>
                  </a:cubicBezTo>
                  <a:cubicBezTo>
                    <a:pt x="140" y="1481"/>
                    <a:pt x="166" y="1527"/>
                    <a:pt x="215" y="1540"/>
                  </a:cubicBezTo>
                  <a:cubicBezTo>
                    <a:pt x="277" y="1556"/>
                    <a:pt x="371" y="1542"/>
                    <a:pt x="436" y="1546"/>
                  </a:cubicBezTo>
                  <a:cubicBezTo>
                    <a:pt x="483" y="1550"/>
                    <a:pt x="520" y="1567"/>
                    <a:pt x="541" y="1617"/>
                  </a:cubicBezTo>
                  <a:cubicBezTo>
                    <a:pt x="550" y="1639"/>
                    <a:pt x="555" y="1661"/>
                    <a:pt x="560" y="1684"/>
                  </a:cubicBezTo>
                  <a:cubicBezTo>
                    <a:pt x="577" y="1767"/>
                    <a:pt x="616" y="1806"/>
                    <a:pt x="644" y="1879"/>
                  </a:cubicBezTo>
                  <a:cubicBezTo>
                    <a:pt x="660" y="1920"/>
                    <a:pt x="660" y="1966"/>
                    <a:pt x="607" y="2018"/>
                  </a:cubicBezTo>
                  <a:cubicBezTo>
                    <a:pt x="1646" y="2018"/>
                    <a:pt x="1646" y="2018"/>
                    <a:pt x="1646" y="2018"/>
                  </a:cubicBezTo>
                  <a:cubicBezTo>
                    <a:pt x="1600" y="1886"/>
                    <a:pt x="1527" y="1803"/>
                    <a:pt x="1412" y="1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879858" y="546828"/>
              <a:ext cx="2561648" cy="6237432"/>
            </a:xfrm>
            <a:custGeom>
              <a:avLst/>
              <a:gdLst>
                <a:gd name="T0" fmla="*/ 812 w 812"/>
                <a:gd name="T1" fmla="*/ 0 h 1978"/>
                <a:gd name="T2" fmla="*/ 493 w 812"/>
                <a:gd name="T3" fmla="*/ 63 h 1978"/>
                <a:gd name="T4" fmla="*/ 398 w 812"/>
                <a:gd name="T5" fmla="*/ 120 h 1978"/>
                <a:gd name="T6" fmla="*/ 163 w 812"/>
                <a:gd name="T7" fmla="*/ 487 h 1978"/>
                <a:gd name="T8" fmla="*/ 126 w 812"/>
                <a:gd name="T9" fmla="*/ 580 h 1978"/>
                <a:gd name="T10" fmla="*/ 134 w 812"/>
                <a:gd name="T11" fmla="*/ 645 h 1978"/>
                <a:gd name="T12" fmla="*/ 133 w 812"/>
                <a:gd name="T13" fmla="*/ 712 h 1978"/>
                <a:gd name="T14" fmla="*/ 20 w 812"/>
                <a:gd name="T15" fmla="*/ 940 h 1978"/>
                <a:gd name="T16" fmla="*/ 1 w 812"/>
                <a:gd name="T17" fmla="*/ 985 h 1978"/>
                <a:gd name="T18" fmla="*/ 35 w 812"/>
                <a:gd name="T19" fmla="*/ 1042 h 1978"/>
                <a:gd name="T20" fmla="*/ 89 w 812"/>
                <a:gd name="T21" fmla="*/ 1055 h 1978"/>
                <a:gd name="T22" fmla="*/ 103 w 812"/>
                <a:gd name="T23" fmla="*/ 1141 h 1978"/>
                <a:gd name="T24" fmla="*/ 88 w 812"/>
                <a:gd name="T25" fmla="*/ 1171 h 1978"/>
                <a:gd name="T26" fmla="*/ 113 w 812"/>
                <a:gd name="T27" fmla="*/ 1213 h 1978"/>
                <a:gd name="T28" fmla="*/ 141 w 812"/>
                <a:gd name="T29" fmla="*/ 1223 h 1978"/>
                <a:gd name="T30" fmla="*/ 118 w 812"/>
                <a:gd name="T31" fmla="*/ 1241 h 1978"/>
                <a:gd name="T32" fmla="*/ 136 w 812"/>
                <a:gd name="T33" fmla="*/ 1302 h 1978"/>
                <a:gd name="T34" fmla="*/ 151 w 812"/>
                <a:gd name="T35" fmla="*/ 1336 h 1978"/>
                <a:gd name="T36" fmla="*/ 139 w 812"/>
                <a:gd name="T37" fmla="*/ 1395 h 1978"/>
                <a:gd name="T38" fmla="*/ 215 w 812"/>
                <a:gd name="T39" fmla="*/ 1503 h 1978"/>
                <a:gd name="T40" fmla="*/ 436 w 812"/>
                <a:gd name="T41" fmla="*/ 1509 h 1978"/>
                <a:gd name="T42" fmla="*/ 541 w 812"/>
                <a:gd name="T43" fmla="*/ 1580 h 1978"/>
                <a:gd name="T44" fmla="*/ 560 w 812"/>
                <a:gd name="T45" fmla="*/ 1647 h 1978"/>
                <a:gd name="T46" fmla="*/ 644 w 812"/>
                <a:gd name="T47" fmla="*/ 1842 h 1978"/>
                <a:gd name="T48" fmla="*/ 607 w 812"/>
                <a:gd name="T49" fmla="*/ 1978 h 1978"/>
                <a:gd name="T50" fmla="*/ 812 w 812"/>
                <a:gd name="T51" fmla="*/ 1978 h 1978"/>
                <a:gd name="T52" fmla="*/ 812 w 812"/>
                <a:gd name="T53" fmla="*/ 0 h 1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2" h="1978">
                  <a:moveTo>
                    <a:pt x="812" y="0"/>
                  </a:moveTo>
                  <a:cubicBezTo>
                    <a:pt x="704" y="1"/>
                    <a:pt x="596" y="22"/>
                    <a:pt x="493" y="63"/>
                  </a:cubicBezTo>
                  <a:cubicBezTo>
                    <a:pt x="460" y="79"/>
                    <a:pt x="429" y="98"/>
                    <a:pt x="398" y="120"/>
                  </a:cubicBezTo>
                  <a:cubicBezTo>
                    <a:pt x="258" y="221"/>
                    <a:pt x="224" y="332"/>
                    <a:pt x="163" y="487"/>
                  </a:cubicBezTo>
                  <a:cubicBezTo>
                    <a:pt x="151" y="517"/>
                    <a:pt x="133" y="548"/>
                    <a:pt x="126" y="580"/>
                  </a:cubicBezTo>
                  <a:cubicBezTo>
                    <a:pt x="119" y="615"/>
                    <a:pt x="127" y="627"/>
                    <a:pt x="134" y="645"/>
                  </a:cubicBezTo>
                  <a:cubicBezTo>
                    <a:pt x="145" y="670"/>
                    <a:pt x="144" y="686"/>
                    <a:pt x="133" y="712"/>
                  </a:cubicBezTo>
                  <a:cubicBezTo>
                    <a:pt x="97" y="789"/>
                    <a:pt x="65" y="867"/>
                    <a:pt x="20" y="940"/>
                  </a:cubicBezTo>
                  <a:cubicBezTo>
                    <a:pt x="12" y="952"/>
                    <a:pt x="2" y="968"/>
                    <a:pt x="1" y="985"/>
                  </a:cubicBezTo>
                  <a:cubicBezTo>
                    <a:pt x="0" y="1009"/>
                    <a:pt x="11" y="1033"/>
                    <a:pt x="35" y="1042"/>
                  </a:cubicBezTo>
                  <a:cubicBezTo>
                    <a:pt x="52" y="1048"/>
                    <a:pt x="71" y="1046"/>
                    <a:pt x="89" y="1055"/>
                  </a:cubicBezTo>
                  <a:cubicBezTo>
                    <a:pt x="130" y="1075"/>
                    <a:pt x="124" y="1111"/>
                    <a:pt x="103" y="1141"/>
                  </a:cubicBezTo>
                  <a:cubicBezTo>
                    <a:pt x="96" y="1152"/>
                    <a:pt x="89" y="1162"/>
                    <a:pt x="88" y="1171"/>
                  </a:cubicBezTo>
                  <a:cubicBezTo>
                    <a:pt x="85" y="1188"/>
                    <a:pt x="90" y="1203"/>
                    <a:pt x="113" y="1213"/>
                  </a:cubicBezTo>
                  <a:cubicBezTo>
                    <a:pt x="120" y="1217"/>
                    <a:pt x="130" y="1220"/>
                    <a:pt x="141" y="1223"/>
                  </a:cubicBezTo>
                  <a:cubicBezTo>
                    <a:pt x="131" y="1229"/>
                    <a:pt x="123" y="1235"/>
                    <a:pt x="118" y="1241"/>
                  </a:cubicBezTo>
                  <a:cubicBezTo>
                    <a:pt x="94" y="1265"/>
                    <a:pt x="114" y="1288"/>
                    <a:pt x="136" y="1302"/>
                  </a:cubicBezTo>
                  <a:cubicBezTo>
                    <a:pt x="150" y="1311"/>
                    <a:pt x="159" y="1319"/>
                    <a:pt x="151" y="1336"/>
                  </a:cubicBezTo>
                  <a:cubicBezTo>
                    <a:pt x="142" y="1356"/>
                    <a:pt x="139" y="1376"/>
                    <a:pt x="139" y="1395"/>
                  </a:cubicBezTo>
                  <a:cubicBezTo>
                    <a:pt x="140" y="1444"/>
                    <a:pt x="166" y="1490"/>
                    <a:pt x="215" y="1503"/>
                  </a:cubicBezTo>
                  <a:cubicBezTo>
                    <a:pt x="277" y="1519"/>
                    <a:pt x="371" y="1505"/>
                    <a:pt x="436" y="1509"/>
                  </a:cubicBezTo>
                  <a:cubicBezTo>
                    <a:pt x="483" y="1513"/>
                    <a:pt x="520" y="1530"/>
                    <a:pt x="541" y="1580"/>
                  </a:cubicBezTo>
                  <a:cubicBezTo>
                    <a:pt x="550" y="1602"/>
                    <a:pt x="555" y="1624"/>
                    <a:pt x="560" y="1647"/>
                  </a:cubicBezTo>
                  <a:cubicBezTo>
                    <a:pt x="577" y="1730"/>
                    <a:pt x="616" y="1769"/>
                    <a:pt x="644" y="1842"/>
                  </a:cubicBezTo>
                  <a:cubicBezTo>
                    <a:pt x="660" y="1883"/>
                    <a:pt x="660" y="1929"/>
                    <a:pt x="607" y="1978"/>
                  </a:cubicBezTo>
                  <a:cubicBezTo>
                    <a:pt x="812" y="1978"/>
                    <a:pt x="812" y="1978"/>
                    <a:pt x="812" y="1978"/>
                  </a:cubicBezTo>
                  <a:cubicBezTo>
                    <a:pt x="812" y="0"/>
                    <a:pt x="812" y="0"/>
                    <a:pt x="8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7040052" y="429930"/>
              <a:ext cx="4732193" cy="2908012"/>
            </a:xfrm>
            <a:custGeom>
              <a:avLst/>
              <a:gdLst>
                <a:gd name="T0" fmla="*/ 1466 w 1500"/>
                <a:gd name="T1" fmla="*/ 922 h 922"/>
                <a:gd name="T2" fmla="*/ 1485 w 1500"/>
                <a:gd name="T3" fmla="*/ 808 h 922"/>
                <a:gd name="T4" fmla="*/ 1196 w 1500"/>
                <a:gd name="T5" fmla="*/ 156 h 922"/>
                <a:gd name="T6" fmla="*/ 442 w 1500"/>
                <a:gd name="T7" fmla="*/ 100 h 922"/>
                <a:gd name="T8" fmla="*/ 347 w 1500"/>
                <a:gd name="T9" fmla="*/ 157 h 922"/>
                <a:gd name="T10" fmla="*/ 112 w 1500"/>
                <a:gd name="T11" fmla="*/ 524 h 922"/>
                <a:gd name="T12" fmla="*/ 75 w 1500"/>
                <a:gd name="T13" fmla="*/ 617 h 922"/>
                <a:gd name="T14" fmla="*/ 83 w 1500"/>
                <a:gd name="T15" fmla="*/ 682 h 922"/>
                <a:gd name="T16" fmla="*/ 82 w 1500"/>
                <a:gd name="T17" fmla="*/ 749 h 922"/>
                <a:gd name="T18" fmla="*/ 0 w 1500"/>
                <a:gd name="T19" fmla="*/ 922 h 922"/>
                <a:gd name="T20" fmla="*/ 1466 w 1500"/>
                <a:gd name="T21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0" h="922">
                  <a:moveTo>
                    <a:pt x="1466" y="922"/>
                  </a:moveTo>
                  <a:cubicBezTo>
                    <a:pt x="1476" y="885"/>
                    <a:pt x="1483" y="847"/>
                    <a:pt x="1485" y="808"/>
                  </a:cubicBezTo>
                  <a:cubicBezTo>
                    <a:pt x="1500" y="579"/>
                    <a:pt x="1388" y="291"/>
                    <a:pt x="1196" y="156"/>
                  </a:cubicBezTo>
                  <a:cubicBezTo>
                    <a:pt x="981" y="18"/>
                    <a:pt x="693" y="0"/>
                    <a:pt x="442" y="100"/>
                  </a:cubicBezTo>
                  <a:cubicBezTo>
                    <a:pt x="409" y="116"/>
                    <a:pt x="378" y="135"/>
                    <a:pt x="347" y="157"/>
                  </a:cubicBezTo>
                  <a:cubicBezTo>
                    <a:pt x="207" y="258"/>
                    <a:pt x="173" y="369"/>
                    <a:pt x="112" y="524"/>
                  </a:cubicBezTo>
                  <a:cubicBezTo>
                    <a:pt x="100" y="554"/>
                    <a:pt x="82" y="585"/>
                    <a:pt x="75" y="617"/>
                  </a:cubicBezTo>
                  <a:cubicBezTo>
                    <a:pt x="68" y="652"/>
                    <a:pt x="76" y="664"/>
                    <a:pt x="83" y="682"/>
                  </a:cubicBezTo>
                  <a:cubicBezTo>
                    <a:pt x="94" y="707"/>
                    <a:pt x="93" y="723"/>
                    <a:pt x="82" y="749"/>
                  </a:cubicBezTo>
                  <a:cubicBezTo>
                    <a:pt x="55" y="807"/>
                    <a:pt x="30" y="866"/>
                    <a:pt x="0" y="922"/>
                  </a:cubicBezTo>
                  <a:cubicBezTo>
                    <a:pt x="1466" y="922"/>
                    <a:pt x="1466" y="922"/>
                    <a:pt x="1466" y="9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7040052" y="546828"/>
              <a:ext cx="2401454" cy="2791114"/>
            </a:xfrm>
            <a:custGeom>
              <a:avLst/>
              <a:gdLst>
                <a:gd name="T0" fmla="*/ 761 w 761"/>
                <a:gd name="T1" fmla="*/ 0 h 885"/>
                <a:gd name="T2" fmla="*/ 442 w 761"/>
                <a:gd name="T3" fmla="*/ 63 h 885"/>
                <a:gd name="T4" fmla="*/ 347 w 761"/>
                <a:gd name="T5" fmla="*/ 120 h 885"/>
                <a:gd name="T6" fmla="*/ 112 w 761"/>
                <a:gd name="T7" fmla="*/ 487 h 885"/>
                <a:gd name="T8" fmla="*/ 75 w 761"/>
                <a:gd name="T9" fmla="*/ 580 h 885"/>
                <a:gd name="T10" fmla="*/ 83 w 761"/>
                <a:gd name="T11" fmla="*/ 645 h 885"/>
                <a:gd name="T12" fmla="*/ 82 w 761"/>
                <a:gd name="T13" fmla="*/ 712 h 885"/>
                <a:gd name="T14" fmla="*/ 0 w 761"/>
                <a:gd name="T15" fmla="*/ 885 h 885"/>
                <a:gd name="T16" fmla="*/ 761 w 761"/>
                <a:gd name="T17" fmla="*/ 885 h 885"/>
                <a:gd name="T18" fmla="*/ 761 w 761"/>
                <a:gd name="T19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1" h="885">
                  <a:moveTo>
                    <a:pt x="761" y="0"/>
                  </a:moveTo>
                  <a:cubicBezTo>
                    <a:pt x="653" y="1"/>
                    <a:pt x="545" y="22"/>
                    <a:pt x="442" y="63"/>
                  </a:cubicBezTo>
                  <a:cubicBezTo>
                    <a:pt x="409" y="79"/>
                    <a:pt x="378" y="98"/>
                    <a:pt x="347" y="120"/>
                  </a:cubicBezTo>
                  <a:cubicBezTo>
                    <a:pt x="207" y="221"/>
                    <a:pt x="173" y="332"/>
                    <a:pt x="112" y="487"/>
                  </a:cubicBezTo>
                  <a:cubicBezTo>
                    <a:pt x="100" y="517"/>
                    <a:pt x="82" y="548"/>
                    <a:pt x="75" y="580"/>
                  </a:cubicBezTo>
                  <a:cubicBezTo>
                    <a:pt x="68" y="615"/>
                    <a:pt x="76" y="627"/>
                    <a:pt x="83" y="645"/>
                  </a:cubicBezTo>
                  <a:cubicBezTo>
                    <a:pt x="94" y="670"/>
                    <a:pt x="93" y="686"/>
                    <a:pt x="82" y="712"/>
                  </a:cubicBezTo>
                  <a:cubicBezTo>
                    <a:pt x="55" y="770"/>
                    <a:pt x="30" y="829"/>
                    <a:pt x="0" y="885"/>
                  </a:cubicBezTo>
                  <a:cubicBezTo>
                    <a:pt x="761" y="885"/>
                    <a:pt x="761" y="885"/>
                    <a:pt x="761" y="885"/>
                  </a:cubicBezTo>
                  <a:cubicBezTo>
                    <a:pt x="761" y="0"/>
                    <a:pt x="761" y="0"/>
                    <a:pt x="7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8917631" y="2372454"/>
              <a:ext cx="236682" cy="785091"/>
            </a:xfrm>
            <a:custGeom>
              <a:avLst/>
              <a:gdLst>
                <a:gd name="T0" fmla="*/ 164 w 164"/>
                <a:gd name="T1" fmla="*/ 0 h 544"/>
                <a:gd name="T2" fmla="*/ 164 w 164"/>
                <a:gd name="T3" fmla="*/ 544 h 544"/>
                <a:gd name="T4" fmla="*/ 72 w 164"/>
                <a:gd name="T5" fmla="*/ 544 h 544"/>
                <a:gd name="T6" fmla="*/ 72 w 164"/>
                <a:gd name="T7" fmla="*/ 75 h 544"/>
                <a:gd name="T8" fmla="*/ 41 w 164"/>
                <a:gd name="T9" fmla="*/ 134 h 544"/>
                <a:gd name="T10" fmla="*/ 0 w 164"/>
                <a:gd name="T11" fmla="*/ 110 h 544"/>
                <a:gd name="T12" fmla="*/ 63 w 164"/>
                <a:gd name="T13" fmla="*/ 0 h 544"/>
                <a:gd name="T14" fmla="*/ 164 w 164"/>
                <a:gd name="T15" fmla="*/ 0 h 544"/>
                <a:gd name="T16" fmla="*/ 164 w 164"/>
                <a:gd name="T17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544">
                  <a:moveTo>
                    <a:pt x="164" y="0"/>
                  </a:moveTo>
                  <a:lnTo>
                    <a:pt x="164" y="544"/>
                  </a:lnTo>
                  <a:lnTo>
                    <a:pt x="72" y="544"/>
                  </a:lnTo>
                  <a:lnTo>
                    <a:pt x="72" y="75"/>
                  </a:lnTo>
                  <a:lnTo>
                    <a:pt x="41" y="134"/>
                  </a:lnTo>
                  <a:lnTo>
                    <a:pt x="0" y="110"/>
                  </a:lnTo>
                  <a:lnTo>
                    <a:pt x="63" y="0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9620461" y="2372454"/>
              <a:ext cx="347807" cy="785091"/>
            </a:xfrm>
            <a:custGeom>
              <a:avLst/>
              <a:gdLst>
                <a:gd name="T0" fmla="*/ 105 w 110"/>
                <a:gd name="T1" fmla="*/ 98 h 249"/>
                <a:gd name="T2" fmla="*/ 110 w 110"/>
                <a:gd name="T3" fmla="*/ 79 h 249"/>
                <a:gd name="T4" fmla="*/ 110 w 110"/>
                <a:gd name="T5" fmla="*/ 38 h 249"/>
                <a:gd name="T6" fmla="*/ 99 w 110"/>
                <a:gd name="T7" fmla="*/ 11 h 249"/>
                <a:gd name="T8" fmla="*/ 72 w 110"/>
                <a:gd name="T9" fmla="*/ 0 h 249"/>
                <a:gd name="T10" fmla="*/ 38 w 110"/>
                <a:gd name="T11" fmla="*/ 0 h 249"/>
                <a:gd name="T12" fmla="*/ 11 w 110"/>
                <a:gd name="T13" fmla="*/ 11 h 249"/>
                <a:gd name="T14" fmla="*/ 0 w 110"/>
                <a:gd name="T15" fmla="*/ 38 h 249"/>
                <a:gd name="T16" fmla="*/ 0 w 110"/>
                <a:gd name="T17" fmla="*/ 70 h 249"/>
                <a:gd name="T18" fmla="*/ 41 w 110"/>
                <a:gd name="T19" fmla="*/ 70 h 249"/>
                <a:gd name="T20" fmla="*/ 41 w 110"/>
                <a:gd name="T21" fmla="*/ 35 h 249"/>
                <a:gd name="T22" fmla="*/ 69 w 110"/>
                <a:gd name="T23" fmla="*/ 35 h 249"/>
                <a:gd name="T24" fmla="*/ 69 w 110"/>
                <a:gd name="T25" fmla="*/ 91 h 249"/>
                <a:gd name="T26" fmla="*/ 0 w 110"/>
                <a:gd name="T27" fmla="*/ 215 h 249"/>
                <a:gd name="T28" fmla="*/ 0 w 110"/>
                <a:gd name="T29" fmla="*/ 249 h 249"/>
                <a:gd name="T30" fmla="*/ 110 w 110"/>
                <a:gd name="T31" fmla="*/ 249 h 249"/>
                <a:gd name="T32" fmla="*/ 110 w 110"/>
                <a:gd name="T33" fmla="*/ 215 h 249"/>
                <a:gd name="T34" fmla="*/ 40 w 110"/>
                <a:gd name="T35" fmla="*/ 215 h 249"/>
                <a:gd name="T36" fmla="*/ 105 w 110"/>
                <a:gd name="T37" fmla="*/ 9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249">
                  <a:moveTo>
                    <a:pt x="105" y="98"/>
                  </a:moveTo>
                  <a:cubicBezTo>
                    <a:pt x="109" y="92"/>
                    <a:pt x="110" y="86"/>
                    <a:pt x="110" y="79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28"/>
                    <a:pt x="107" y="19"/>
                    <a:pt x="99" y="11"/>
                  </a:cubicBezTo>
                  <a:cubicBezTo>
                    <a:pt x="92" y="4"/>
                    <a:pt x="83" y="0"/>
                    <a:pt x="7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8" y="0"/>
                    <a:pt x="19" y="4"/>
                    <a:pt x="11" y="11"/>
                  </a:cubicBezTo>
                  <a:cubicBezTo>
                    <a:pt x="4" y="19"/>
                    <a:pt x="0" y="28"/>
                    <a:pt x="0" y="3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110" y="249"/>
                    <a:pt x="110" y="249"/>
                    <a:pt x="110" y="249"/>
                  </a:cubicBezTo>
                  <a:cubicBezTo>
                    <a:pt x="110" y="215"/>
                    <a:pt x="110" y="215"/>
                    <a:pt x="110" y="215"/>
                  </a:cubicBezTo>
                  <a:cubicBezTo>
                    <a:pt x="40" y="215"/>
                    <a:pt x="40" y="215"/>
                    <a:pt x="40" y="215"/>
                  </a:cubicBezTo>
                  <a:cubicBezTo>
                    <a:pt x="105" y="98"/>
                    <a:pt x="105" y="98"/>
                    <a:pt x="105" y="9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8910415" y="3516896"/>
              <a:ext cx="350694" cy="789421"/>
            </a:xfrm>
            <a:custGeom>
              <a:avLst/>
              <a:gdLst>
                <a:gd name="T0" fmla="*/ 73 w 111"/>
                <a:gd name="T1" fmla="*/ 0 h 250"/>
                <a:gd name="T2" fmla="*/ 100 w 111"/>
                <a:gd name="T3" fmla="*/ 11 h 250"/>
                <a:gd name="T4" fmla="*/ 111 w 111"/>
                <a:gd name="T5" fmla="*/ 38 h 250"/>
                <a:gd name="T6" fmla="*/ 111 w 111"/>
                <a:gd name="T7" fmla="*/ 91 h 250"/>
                <a:gd name="T8" fmla="*/ 105 w 111"/>
                <a:gd name="T9" fmla="*/ 111 h 250"/>
                <a:gd name="T10" fmla="*/ 90 w 111"/>
                <a:gd name="T11" fmla="*/ 125 h 250"/>
                <a:gd name="T12" fmla="*/ 105 w 111"/>
                <a:gd name="T13" fmla="*/ 139 h 250"/>
                <a:gd name="T14" fmla="*/ 111 w 111"/>
                <a:gd name="T15" fmla="*/ 159 h 250"/>
                <a:gd name="T16" fmla="*/ 111 w 111"/>
                <a:gd name="T17" fmla="*/ 211 h 250"/>
                <a:gd name="T18" fmla="*/ 100 w 111"/>
                <a:gd name="T19" fmla="*/ 238 h 250"/>
                <a:gd name="T20" fmla="*/ 73 w 111"/>
                <a:gd name="T21" fmla="*/ 250 h 250"/>
                <a:gd name="T22" fmla="*/ 38 w 111"/>
                <a:gd name="T23" fmla="*/ 250 h 250"/>
                <a:gd name="T24" fmla="*/ 12 w 111"/>
                <a:gd name="T25" fmla="*/ 238 h 250"/>
                <a:gd name="T26" fmla="*/ 0 w 111"/>
                <a:gd name="T27" fmla="*/ 211 h 250"/>
                <a:gd name="T28" fmla="*/ 0 w 111"/>
                <a:gd name="T29" fmla="*/ 180 h 250"/>
                <a:gd name="T30" fmla="*/ 41 w 111"/>
                <a:gd name="T31" fmla="*/ 180 h 250"/>
                <a:gd name="T32" fmla="*/ 41 w 111"/>
                <a:gd name="T33" fmla="*/ 215 h 250"/>
                <a:gd name="T34" fmla="*/ 70 w 111"/>
                <a:gd name="T35" fmla="*/ 215 h 250"/>
                <a:gd name="T36" fmla="*/ 70 w 111"/>
                <a:gd name="T37" fmla="*/ 142 h 250"/>
                <a:gd name="T38" fmla="*/ 41 w 111"/>
                <a:gd name="T39" fmla="*/ 142 h 250"/>
                <a:gd name="T40" fmla="*/ 41 w 111"/>
                <a:gd name="T41" fmla="*/ 107 h 250"/>
                <a:gd name="T42" fmla="*/ 70 w 111"/>
                <a:gd name="T43" fmla="*/ 107 h 250"/>
                <a:gd name="T44" fmla="*/ 70 w 111"/>
                <a:gd name="T45" fmla="*/ 35 h 250"/>
                <a:gd name="T46" fmla="*/ 41 w 111"/>
                <a:gd name="T47" fmla="*/ 35 h 250"/>
                <a:gd name="T48" fmla="*/ 41 w 111"/>
                <a:gd name="T49" fmla="*/ 70 h 250"/>
                <a:gd name="T50" fmla="*/ 0 w 111"/>
                <a:gd name="T51" fmla="*/ 70 h 250"/>
                <a:gd name="T52" fmla="*/ 0 w 111"/>
                <a:gd name="T53" fmla="*/ 38 h 250"/>
                <a:gd name="T54" fmla="*/ 12 w 111"/>
                <a:gd name="T55" fmla="*/ 11 h 250"/>
                <a:gd name="T56" fmla="*/ 38 w 111"/>
                <a:gd name="T57" fmla="*/ 0 h 250"/>
                <a:gd name="T58" fmla="*/ 73 w 111"/>
                <a:gd name="T5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1" h="250">
                  <a:moveTo>
                    <a:pt x="73" y="0"/>
                  </a:moveTo>
                  <a:cubicBezTo>
                    <a:pt x="83" y="0"/>
                    <a:pt x="92" y="4"/>
                    <a:pt x="100" y="11"/>
                  </a:cubicBezTo>
                  <a:cubicBezTo>
                    <a:pt x="107" y="19"/>
                    <a:pt x="111" y="28"/>
                    <a:pt x="111" y="38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1" y="98"/>
                    <a:pt x="109" y="105"/>
                    <a:pt x="105" y="111"/>
                  </a:cubicBezTo>
                  <a:cubicBezTo>
                    <a:pt x="101" y="117"/>
                    <a:pt x="96" y="122"/>
                    <a:pt x="90" y="125"/>
                  </a:cubicBezTo>
                  <a:cubicBezTo>
                    <a:pt x="96" y="128"/>
                    <a:pt x="101" y="133"/>
                    <a:pt x="105" y="139"/>
                  </a:cubicBezTo>
                  <a:cubicBezTo>
                    <a:pt x="109" y="145"/>
                    <a:pt x="111" y="152"/>
                    <a:pt x="111" y="159"/>
                  </a:cubicBezTo>
                  <a:cubicBezTo>
                    <a:pt x="111" y="211"/>
                    <a:pt x="111" y="211"/>
                    <a:pt x="111" y="211"/>
                  </a:cubicBezTo>
                  <a:cubicBezTo>
                    <a:pt x="111" y="222"/>
                    <a:pt x="107" y="231"/>
                    <a:pt x="100" y="238"/>
                  </a:cubicBezTo>
                  <a:cubicBezTo>
                    <a:pt x="92" y="246"/>
                    <a:pt x="83" y="250"/>
                    <a:pt x="73" y="250"/>
                  </a:cubicBezTo>
                  <a:cubicBezTo>
                    <a:pt x="38" y="250"/>
                    <a:pt x="38" y="250"/>
                    <a:pt x="38" y="250"/>
                  </a:cubicBezTo>
                  <a:cubicBezTo>
                    <a:pt x="28" y="250"/>
                    <a:pt x="19" y="246"/>
                    <a:pt x="12" y="238"/>
                  </a:cubicBezTo>
                  <a:cubicBezTo>
                    <a:pt x="4" y="231"/>
                    <a:pt x="0" y="222"/>
                    <a:pt x="0" y="211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41" y="180"/>
                    <a:pt x="41" y="180"/>
                    <a:pt x="41" y="180"/>
                  </a:cubicBezTo>
                  <a:cubicBezTo>
                    <a:pt x="41" y="215"/>
                    <a:pt x="41" y="215"/>
                    <a:pt x="41" y="215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41" y="142"/>
                    <a:pt x="41" y="142"/>
                    <a:pt x="41" y="142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8"/>
                    <a:pt x="4" y="19"/>
                    <a:pt x="12" y="11"/>
                  </a:cubicBezTo>
                  <a:cubicBezTo>
                    <a:pt x="19" y="4"/>
                    <a:pt x="28" y="0"/>
                    <a:pt x="38" y="0"/>
                  </a:cubicBezTo>
                  <a:cubicBezTo>
                    <a:pt x="73" y="0"/>
                    <a:pt x="73" y="0"/>
                    <a:pt x="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9620461" y="3516896"/>
              <a:ext cx="401205" cy="786535"/>
            </a:xfrm>
            <a:custGeom>
              <a:avLst/>
              <a:gdLst>
                <a:gd name="T0" fmla="*/ 241 w 278"/>
                <a:gd name="T1" fmla="*/ 0 h 545"/>
                <a:gd name="T2" fmla="*/ 241 w 278"/>
                <a:gd name="T3" fmla="*/ 317 h 545"/>
                <a:gd name="T4" fmla="*/ 278 w 278"/>
                <a:gd name="T5" fmla="*/ 317 h 545"/>
                <a:gd name="T6" fmla="*/ 278 w 278"/>
                <a:gd name="T7" fmla="*/ 394 h 545"/>
                <a:gd name="T8" fmla="*/ 241 w 278"/>
                <a:gd name="T9" fmla="*/ 394 h 545"/>
                <a:gd name="T10" fmla="*/ 241 w 278"/>
                <a:gd name="T11" fmla="*/ 545 h 545"/>
                <a:gd name="T12" fmla="*/ 151 w 278"/>
                <a:gd name="T13" fmla="*/ 545 h 545"/>
                <a:gd name="T14" fmla="*/ 151 w 278"/>
                <a:gd name="T15" fmla="*/ 394 h 545"/>
                <a:gd name="T16" fmla="*/ 0 w 278"/>
                <a:gd name="T17" fmla="*/ 394 h 545"/>
                <a:gd name="T18" fmla="*/ 0 w 278"/>
                <a:gd name="T19" fmla="*/ 317 h 545"/>
                <a:gd name="T20" fmla="*/ 97 w 278"/>
                <a:gd name="T21" fmla="*/ 0 h 545"/>
                <a:gd name="T22" fmla="*/ 241 w 278"/>
                <a:gd name="T23" fmla="*/ 0 h 545"/>
                <a:gd name="T24" fmla="*/ 241 w 278"/>
                <a:gd name="T25" fmla="*/ 0 h 545"/>
                <a:gd name="T26" fmla="*/ 151 w 278"/>
                <a:gd name="T27" fmla="*/ 317 h 545"/>
                <a:gd name="T28" fmla="*/ 151 w 278"/>
                <a:gd name="T29" fmla="*/ 68 h 545"/>
                <a:gd name="T30" fmla="*/ 79 w 278"/>
                <a:gd name="T31" fmla="*/ 317 h 545"/>
                <a:gd name="T32" fmla="*/ 151 w 278"/>
                <a:gd name="T33" fmla="*/ 317 h 545"/>
                <a:gd name="T34" fmla="*/ 151 w 278"/>
                <a:gd name="T35" fmla="*/ 317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545">
                  <a:moveTo>
                    <a:pt x="241" y="0"/>
                  </a:moveTo>
                  <a:lnTo>
                    <a:pt x="241" y="317"/>
                  </a:lnTo>
                  <a:lnTo>
                    <a:pt x="278" y="317"/>
                  </a:lnTo>
                  <a:lnTo>
                    <a:pt x="278" y="394"/>
                  </a:lnTo>
                  <a:lnTo>
                    <a:pt x="241" y="394"/>
                  </a:lnTo>
                  <a:lnTo>
                    <a:pt x="241" y="545"/>
                  </a:lnTo>
                  <a:lnTo>
                    <a:pt x="151" y="545"/>
                  </a:lnTo>
                  <a:lnTo>
                    <a:pt x="151" y="394"/>
                  </a:lnTo>
                  <a:lnTo>
                    <a:pt x="0" y="394"/>
                  </a:lnTo>
                  <a:lnTo>
                    <a:pt x="0" y="317"/>
                  </a:lnTo>
                  <a:lnTo>
                    <a:pt x="97" y="0"/>
                  </a:lnTo>
                  <a:lnTo>
                    <a:pt x="241" y="0"/>
                  </a:lnTo>
                  <a:lnTo>
                    <a:pt x="241" y="0"/>
                  </a:lnTo>
                  <a:close/>
                  <a:moveTo>
                    <a:pt x="151" y="317"/>
                  </a:moveTo>
                  <a:lnTo>
                    <a:pt x="151" y="68"/>
                  </a:lnTo>
                  <a:lnTo>
                    <a:pt x="79" y="317"/>
                  </a:lnTo>
                  <a:lnTo>
                    <a:pt x="151" y="317"/>
                  </a:lnTo>
                  <a:lnTo>
                    <a:pt x="151" y="3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auto">
            <a:xfrm>
              <a:off x="8880108" y="1698487"/>
              <a:ext cx="412750" cy="476250"/>
            </a:xfrm>
            <a:custGeom>
              <a:avLst/>
              <a:gdLst>
                <a:gd name="T0" fmla="*/ 83 w 131"/>
                <a:gd name="T1" fmla="*/ 130 h 151"/>
                <a:gd name="T2" fmla="*/ 86 w 131"/>
                <a:gd name="T3" fmla="*/ 136 h 151"/>
                <a:gd name="T4" fmla="*/ 48 w 131"/>
                <a:gd name="T5" fmla="*/ 138 h 151"/>
                <a:gd name="T6" fmla="*/ 45 w 131"/>
                <a:gd name="T7" fmla="*/ 132 h 151"/>
                <a:gd name="T8" fmla="*/ 48 w 131"/>
                <a:gd name="T9" fmla="*/ 130 h 151"/>
                <a:gd name="T10" fmla="*/ 78 w 131"/>
                <a:gd name="T11" fmla="*/ 147 h 151"/>
                <a:gd name="T12" fmla="*/ 57 w 131"/>
                <a:gd name="T13" fmla="*/ 151 h 151"/>
                <a:gd name="T14" fmla="*/ 52 w 131"/>
                <a:gd name="T15" fmla="*/ 143 h 151"/>
                <a:gd name="T16" fmla="*/ 65 w 131"/>
                <a:gd name="T17" fmla="*/ 34 h 151"/>
                <a:gd name="T18" fmla="*/ 82 w 131"/>
                <a:gd name="T19" fmla="*/ 125 h 151"/>
                <a:gd name="T20" fmla="*/ 31 w 131"/>
                <a:gd name="T21" fmla="*/ 68 h 151"/>
                <a:gd name="T22" fmla="*/ 65 w 131"/>
                <a:gd name="T23" fmla="*/ 34 h 151"/>
                <a:gd name="T24" fmla="*/ 72 w 131"/>
                <a:gd name="T25" fmla="*/ 41 h 151"/>
                <a:gd name="T26" fmla="*/ 79 w 131"/>
                <a:gd name="T27" fmla="*/ 45 h 151"/>
                <a:gd name="T28" fmla="*/ 71 w 131"/>
                <a:gd name="T29" fmla="*/ 43 h 151"/>
                <a:gd name="T30" fmla="*/ 50 w 131"/>
                <a:gd name="T31" fmla="*/ 53 h 151"/>
                <a:gd name="T32" fmla="*/ 42 w 131"/>
                <a:gd name="T33" fmla="*/ 68 h 151"/>
                <a:gd name="T34" fmla="*/ 40 w 131"/>
                <a:gd name="T35" fmla="*/ 81 h 151"/>
                <a:gd name="T36" fmla="*/ 38 w 131"/>
                <a:gd name="T37" fmla="*/ 74 h 151"/>
                <a:gd name="T38" fmla="*/ 38 w 131"/>
                <a:gd name="T39" fmla="*/ 60 h 151"/>
                <a:gd name="T40" fmla="*/ 47 w 131"/>
                <a:gd name="T41" fmla="*/ 47 h 151"/>
                <a:gd name="T42" fmla="*/ 65 w 131"/>
                <a:gd name="T43" fmla="*/ 40 h 151"/>
                <a:gd name="T44" fmla="*/ 70 w 131"/>
                <a:gd name="T45" fmla="*/ 40 h 151"/>
                <a:gd name="T46" fmla="*/ 70 w 131"/>
                <a:gd name="T47" fmla="*/ 0 h 151"/>
                <a:gd name="T48" fmla="*/ 66 w 131"/>
                <a:gd name="T49" fmla="*/ 23 h 151"/>
                <a:gd name="T50" fmla="*/ 62 w 131"/>
                <a:gd name="T51" fmla="*/ 0 h 151"/>
                <a:gd name="T52" fmla="*/ 115 w 131"/>
                <a:gd name="T53" fmla="*/ 22 h 151"/>
                <a:gd name="T54" fmla="*/ 93 w 131"/>
                <a:gd name="T55" fmla="*/ 32 h 151"/>
                <a:gd name="T56" fmla="*/ 34 w 131"/>
                <a:gd name="T57" fmla="*/ 102 h 151"/>
                <a:gd name="T58" fmla="*/ 17 w 131"/>
                <a:gd name="T59" fmla="*/ 108 h 151"/>
                <a:gd name="T60" fmla="*/ 34 w 131"/>
                <a:gd name="T61" fmla="*/ 102 h 151"/>
                <a:gd name="T62" fmla="*/ 22 w 131"/>
                <a:gd name="T63" fmla="*/ 16 h 151"/>
                <a:gd name="T64" fmla="*/ 32 w 131"/>
                <a:gd name="T65" fmla="*/ 37 h 151"/>
                <a:gd name="T66" fmla="*/ 22 w 131"/>
                <a:gd name="T67" fmla="*/ 16 h 151"/>
                <a:gd name="T68" fmla="*/ 109 w 131"/>
                <a:gd name="T69" fmla="*/ 114 h 151"/>
                <a:gd name="T70" fmla="*/ 102 w 131"/>
                <a:gd name="T71" fmla="*/ 96 h 151"/>
                <a:gd name="T72" fmla="*/ 97 w 131"/>
                <a:gd name="T73" fmla="*/ 102 h 151"/>
                <a:gd name="T74" fmla="*/ 131 w 131"/>
                <a:gd name="T75" fmla="*/ 69 h 151"/>
                <a:gd name="T76" fmla="*/ 112 w 131"/>
                <a:gd name="T77" fmla="*/ 68 h 151"/>
                <a:gd name="T78" fmla="*/ 131 w 131"/>
                <a:gd name="T79" fmla="*/ 61 h 151"/>
                <a:gd name="T80" fmla="*/ 0 w 131"/>
                <a:gd name="T81" fmla="*/ 69 h 151"/>
                <a:gd name="T82" fmla="*/ 20 w 131"/>
                <a:gd name="T83" fmla="*/ 61 h 151"/>
                <a:gd name="T84" fmla="*/ 20 w 131"/>
                <a:gd name="T85" fmla="*/ 6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151">
                  <a:moveTo>
                    <a:pt x="48" y="130"/>
                  </a:moveTo>
                  <a:cubicBezTo>
                    <a:pt x="83" y="130"/>
                    <a:pt x="83" y="130"/>
                    <a:pt x="83" y="130"/>
                  </a:cubicBezTo>
                  <a:cubicBezTo>
                    <a:pt x="84" y="130"/>
                    <a:pt x="86" y="131"/>
                    <a:pt x="86" y="132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6" y="137"/>
                    <a:pt x="84" y="138"/>
                    <a:pt x="83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6" y="138"/>
                    <a:pt x="45" y="137"/>
                    <a:pt x="45" y="136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1"/>
                    <a:pt x="46" y="130"/>
                    <a:pt x="48" y="130"/>
                  </a:cubicBezTo>
                  <a:cubicBezTo>
                    <a:pt x="48" y="130"/>
                    <a:pt x="48" y="130"/>
                    <a:pt x="48" y="130"/>
                  </a:cubicBezTo>
                  <a:close/>
                  <a:moveTo>
                    <a:pt x="78" y="143"/>
                  </a:moveTo>
                  <a:cubicBezTo>
                    <a:pt x="78" y="147"/>
                    <a:pt x="78" y="147"/>
                    <a:pt x="78" y="147"/>
                  </a:cubicBezTo>
                  <a:cubicBezTo>
                    <a:pt x="78" y="149"/>
                    <a:pt x="76" y="151"/>
                    <a:pt x="74" y="151"/>
                  </a:cubicBezTo>
                  <a:cubicBezTo>
                    <a:pt x="57" y="151"/>
                    <a:pt x="57" y="151"/>
                    <a:pt x="57" y="151"/>
                  </a:cubicBezTo>
                  <a:cubicBezTo>
                    <a:pt x="54" y="151"/>
                    <a:pt x="52" y="149"/>
                    <a:pt x="52" y="147"/>
                  </a:cubicBezTo>
                  <a:cubicBezTo>
                    <a:pt x="52" y="143"/>
                    <a:pt x="52" y="143"/>
                    <a:pt x="52" y="143"/>
                  </a:cubicBezTo>
                  <a:cubicBezTo>
                    <a:pt x="78" y="143"/>
                    <a:pt x="78" y="143"/>
                    <a:pt x="78" y="143"/>
                  </a:cubicBezTo>
                  <a:close/>
                  <a:moveTo>
                    <a:pt x="65" y="34"/>
                  </a:moveTo>
                  <a:cubicBezTo>
                    <a:pt x="84" y="34"/>
                    <a:pt x="99" y="49"/>
                    <a:pt x="99" y="68"/>
                  </a:cubicBezTo>
                  <a:cubicBezTo>
                    <a:pt x="99" y="89"/>
                    <a:pt x="82" y="94"/>
                    <a:pt x="82" y="125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49" y="94"/>
                    <a:pt x="31" y="89"/>
                    <a:pt x="31" y="68"/>
                  </a:cubicBezTo>
                  <a:cubicBezTo>
                    <a:pt x="31" y="49"/>
                    <a:pt x="47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lose/>
                  <a:moveTo>
                    <a:pt x="70" y="40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6" y="42"/>
                    <a:pt x="80" y="44"/>
                    <a:pt x="83" y="46"/>
                  </a:cubicBezTo>
                  <a:cubicBezTo>
                    <a:pt x="82" y="46"/>
                    <a:pt x="80" y="45"/>
                    <a:pt x="79" y="45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4" y="44"/>
                    <a:pt x="73" y="44"/>
                    <a:pt x="71" y="43"/>
                  </a:cubicBezTo>
                  <a:cubicBezTo>
                    <a:pt x="69" y="44"/>
                    <a:pt x="66" y="44"/>
                    <a:pt x="64" y="45"/>
                  </a:cubicBezTo>
                  <a:cubicBezTo>
                    <a:pt x="59" y="46"/>
                    <a:pt x="54" y="49"/>
                    <a:pt x="50" y="53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5" y="59"/>
                    <a:pt x="43" y="63"/>
                    <a:pt x="42" y="68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0" y="75"/>
                    <a:pt x="40" y="78"/>
                    <a:pt x="40" y="81"/>
                  </a:cubicBezTo>
                  <a:cubicBezTo>
                    <a:pt x="40" y="80"/>
                    <a:pt x="39" y="78"/>
                    <a:pt x="38" y="77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0"/>
                    <a:pt x="37" y="66"/>
                    <a:pt x="38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40" y="56"/>
                    <a:pt x="42" y="53"/>
                    <a:pt x="45" y="49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0" y="44"/>
                    <a:pt x="54" y="42"/>
                    <a:pt x="58" y="41"/>
                  </a:cubicBezTo>
                  <a:cubicBezTo>
                    <a:pt x="61" y="40"/>
                    <a:pt x="63" y="40"/>
                    <a:pt x="65" y="40"/>
                  </a:cubicBezTo>
                  <a:cubicBezTo>
                    <a:pt x="67" y="40"/>
                    <a:pt x="68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lose/>
                  <a:moveTo>
                    <a:pt x="62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68" y="23"/>
                    <a:pt x="67" y="23"/>
                    <a:pt x="66" y="23"/>
                  </a:cubicBezTo>
                  <a:cubicBezTo>
                    <a:pt x="64" y="23"/>
                    <a:pt x="63" y="23"/>
                    <a:pt x="62" y="23"/>
                  </a:cubicBezTo>
                  <a:cubicBezTo>
                    <a:pt x="62" y="0"/>
                    <a:pt x="62" y="0"/>
                    <a:pt x="62" y="0"/>
                  </a:cubicBezTo>
                  <a:close/>
                  <a:moveTo>
                    <a:pt x="109" y="16"/>
                  </a:moveTo>
                  <a:cubicBezTo>
                    <a:pt x="115" y="22"/>
                    <a:pt x="115" y="22"/>
                    <a:pt x="115" y="22"/>
                  </a:cubicBezTo>
                  <a:cubicBezTo>
                    <a:pt x="99" y="37"/>
                    <a:pt x="99" y="37"/>
                    <a:pt x="99" y="37"/>
                  </a:cubicBezTo>
                  <a:cubicBezTo>
                    <a:pt x="97" y="35"/>
                    <a:pt x="95" y="33"/>
                    <a:pt x="93" y="32"/>
                  </a:cubicBezTo>
                  <a:cubicBezTo>
                    <a:pt x="109" y="16"/>
                    <a:pt x="109" y="16"/>
                    <a:pt x="109" y="16"/>
                  </a:cubicBezTo>
                  <a:close/>
                  <a:moveTo>
                    <a:pt x="34" y="102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31" y="98"/>
                    <a:pt x="32" y="100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lose/>
                  <a:moveTo>
                    <a:pt x="22" y="16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4" y="35"/>
                    <a:pt x="36" y="33"/>
                    <a:pt x="38" y="32"/>
                  </a:cubicBezTo>
                  <a:cubicBezTo>
                    <a:pt x="22" y="16"/>
                    <a:pt x="22" y="16"/>
                    <a:pt x="22" y="16"/>
                  </a:cubicBezTo>
                  <a:close/>
                  <a:moveTo>
                    <a:pt x="97" y="102"/>
                  </a:moveTo>
                  <a:cubicBezTo>
                    <a:pt x="109" y="114"/>
                    <a:pt x="109" y="114"/>
                    <a:pt x="109" y="114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1" y="98"/>
                    <a:pt x="99" y="100"/>
                    <a:pt x="97" y="102"/>
                  </a:cubicBezTo>
                  <a:cubicBezTo>
                    <a:pt x="97" y="102"/>
                    <a:pt x="97" y="102"/>
                    <a:pt x="97" y="102"/>
                  </a:cubicBezTo>
                  <a:close/>
                  <a:moveTo>
                    <a:pt x="131" y="61"/>
                  </a:moveTo>
                  <a:cubicBezTo>
                    <a:pt x="131" y="69"/>
                    <a:pt x="131" y="69"/>
                    <a:pt x="131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8"/>
                    <a:pt x="112" y="68"/>
                  </a:cubicBezTo>
                  <a:cubicBezTo>
                    <a:pt x="112" y="66"/>
                    <a:pt x="111" y="63"/>
                    <a:pt x="111" y="61"/>
                  </a:cubicBezTo>
                  <a:cubicBezTo>
                    <a:pt x="131" y="61"/>
                    <a:pt x="131" y="61"/>
                    <a:pt x="131" y="61"/>
                  </a:cubicBezTo>
                  <a:close/>
                  <a:moveTo>
                    <a:pt x="20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3"/>
                    <a:pt x="20" y="66"/>
                    <a:pt x="20" y="68"/>
                  </a:cubicBezTo>
                  <a:cubicBezTo>
                    <a:pt x="20" y="68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5"/>
            <p:cNvSpPr>
              <a:spLocks noEditPoints="1"/>
            </p:cNvSpPr>
            <p:nvPr/>
          </p:nvSpPr>
          <p:spPr bwMode="auto">
            <a:xfrm>
              <a:off x="9598812" y="1792295"/>
              <a:ext cx="393989" cy="308841"/>
            </a:xfrm>
            <a:custGeom>
              <a:avLst/>
              <a:gdLst>
                <a:gd name="T0" fmla="*/ 125 w 125"/>
                <a:gd name="T1" fmla="*/ 54 h 98"/>
                <a:gd name="T2" fmla="*/ 125 w 125"/>
                <a:gd name="T3" fmla="*/ 91 h 98"/>
                <a:gd name="T4" fmla="*/ 118 w 125"/>
                <a:gd name="T5" fmla="*/ 98 h 98"/>
                <a:gd name="T6" fmla="*/ 6 w 125"/>
                <a:gd name="T7" fmla="*/ 98 h 98"/>
                <a:gd name="T8" fmla="*/ 0 w 125"/>
                <a:gd name="T9" fmla="*/ 91 h 98"/>
                <a:gd name="T10" fmla="*/ 0 w 125"/>
                <a:gd name="T11" fmla="*/ 54 h 98"/>
                <a:gd name="T12" fmla="*/ 55 w 125"/>
                <a:gd name="T13" fmla="*/ 54 h 98"/>
                <a:gd name="T14" fmla="*/ 55 w 125"/>
                <a:gd name="T15" fmla="*/ 62 h 98"/>
                <a:gd name="T16" fmla="*/ 59 w 125"/>
                <a:gd name="T17" fmla="*/ 66 h 98"/>
                <a:gd name="T18" fmla="*/ 66 w 125"/>
                <a:gd name="T19" fmla="*/ 66 h 98"/>
                <a:gd name="T20" fmla="*/ 69 w 125"/>
                <a:gd name="T21" fmla="*/ 62 h 98"/>
                <a:gd name="T22" fmla="*/ 69 w 125"/>
                <a:gd name="T23" fmla="*/ 54 h 98"/>
                <a:gd name="T24" fmla="*/ 125 w 125"/>
                <a:gd name="T25" fmla="*/ 54 h 98"/>
                <a:gd name="T26" fmla="*/ 50 w 125"/>
                <a:gd name="T27" fmla="*/ 19 h 98"/>
                <a:gd name="T28" fmla="*/ 75 w 125"/>
                <a:gd name="T29" fmla="*/ 19 h 98"/>
                <a:gd name="T30" fmla="*/ 75 w 125"/>
                <a:gd name="T31" fmla="*/ 11 h 98"/>
                <a:gd name="T32" fmla="*/ 72 w 125"/>
                <a:gd name="T33" fmla="*/ 8 h 98"/>
                <a:gd name="T34" fmla="*/ 53 w 125"/>
                <a:gd name="T35" fmla="*/ 8 h 98"/>
                <a:gd name="T36" fmla="*/ 50 w 125"/>
                <a:gd name="T37" fmla="*/ 11 h 98"/>
                <a:gd name="T38" fmla="*/ 50 w 125"/>
                <a:gd name="T39" fmla="*/ 19 h 98"/>
                <a:gd name="T40" fmla="*/ 6 w 125"/>
                <a:gd name="T41" fmla="*/ 19 h 98"/>
                <a:gd name="T42" fmla="*/ 43 w 125"/>
                <a:gd name="T43" fmla="*/ 19 h 98"/>
                <a:gd name="T44" fmla="*/ 43 w 125"/>
                <a:gd name="T45" fmla="*/ 11 h 98"/>
                <a:gd name="T46" fmla="*/ 53 w 125"/>
                <a:gd name="T47" fmla="*/ 0 h 98"/>
                <a:gd name="T48" fmla="*/ 72 w 125"/>
                <a:gd name="T49" fmla="*/ 0 h 98"/>
                <a:gd name="T50" fmla="*/ 82 w 125"/>
                <a:gd name="T51" fmla="*/ 11 h 98"/>
                <a:gd name="T52" fmla="*/ 82 w 125"/>
                <a:gd name="T53" fmla="*/ 19 h 98"/>
                <a:gd name="T54" fmla="*/ 118 w 125"/>
                <a:gd name="T55" fmla="*/ 19 h 98"/>
                <a:gd name="T56" fmla="*/ 125 w 125"/>
                <a:gd name="T57" fmla="*/ 26 h 98"/>
                <a:gd name="T58" fmla="*/ 125 w 125"/>
                <a:gd name="T59" fmla="*/ 47 h 98"/>
                <a:gd name="T60" fmla="*/ 0 w 125"/>
                <a:gd name="T61" fmla="*/ 47 h 98"/>
                <a:gd name="T62" fmla="*/ 0 w 125"/>
                <a:gd name="T63" fmla="*/ 26 h 98"/>
                <a:gd name="T64" fmla="*/ 6 w 125"/>
                <a:gd name="T65" fmla="*/ 19 h 98"/>
                <a:gd name="T66" fmla="*/ 6 w 125"/>
                <a:gd name="T67" fmla="*/ 1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5" h="98">
                  <a:moveTo>
                    <a:pt x="125" y="54"/>
                  </a:moveTo>
                  <a:cubicBezTo>
                    <a:pt x="125" y="91"/>
                    <a:pt x="125" y="91"/>
                    <a:pt x="125" y="91"/>
                  </a:cubicBezTo>
                  <a:cubicBezTo>
                    <a:pt x="125" y="95"/>
                    <a:pt x="122" y="98"/>
                    <a:pt x="118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3" y="98"/>
                    <a:pt x="0" y="95"/>
                    <a:pt x="0" y="9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4"/>
                    <a:pt x="57" y="66"/>
                    <a:pt x="59" y="66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8" y="66"/>
                    <a:pt x="69" y="64"/>
                    <a:pt x="69" y="6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125" y="54"/>
                    <a:pt x="125" y="54"/>
                    <a:pt x="125" y="54"/>
                  </a:cubicBezTo>
                  <a:close/>
                  <a:moveTo>
                    <a:pt x="50" y="19"/>
                  </a:moveTo>
                  <a:cubicBezTo>
                    <a:pt x="75" y="19"/>
                    <a:pt x="75" y="19"/>
                    <a:pt x="75" y="19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9"/>
                    <a:pt x="73" y="8"/>
                    <a:pt x="7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1" y="8"/>
                    <a:pt x="50" y="9"/>
                    <a:pt x="50" y="11"/>
                  </a:cubicBezTo>
                  <a:cubicBezTo>
                    <a:pt x="50" y="19"/>
                    <a:pt x="50" y="19"/>
                    <a:pt x="50" y="19"/>
                  </a:cubicBezTo>
                  <a:close/>
                  <a:moveTo>
                    <a:pt x="6" y="19"/>
                  </a:moveTo>
                  <a:cubicBezTo>
                    <a:pt x="43" y="19"/>
                    <a:pt x="43" y="19"/>
                    <a:pt x="43" y="1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5"/>
                    <a:pt x="47" y="0"/>
                    <a:pt x="53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7" y="0"/>
                    <a:pt x="82" y="5"/>
                    <a:pt x="82" y="11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22" y="19"/>
                    <a:pt x="125" y="22"/>
                    <a:pt x="125" y="26"/>
                  </a:cubicBezTo>
                  <a:cubicBezTo>
                    <a:pt x="125" y="47"/>
                    <a:pt x="125" y="47"/>
                    <a:pt x="125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2"/>
                    <a:pt x="3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8875779" y="4530010"/>
              <a:ext cx="451716" cy="454603"/>
            </a:xfrm>
            <a:custGeom>
              <a:avLst/>
              <a:gdLst>
                <a:gd name="T0" fmla="*/ 84 w 143"/>
                <a:gd name="T1" fmla="*/ 45 h 144"/>
                <a:gd name="T2" fmla="*/ 70 w 143"/>
                <a:gd name="T3" fmla="*/ 47 h 144"/>
                <a:gd name="T4" fmla="*/ 75 w 143"/>
                <a:gd name="T5" fmla="*/ 64 h 144"/>
                <a:gd name="T6" fmla="*/ 105 w 143"/>
                <a:gd name="T7" fmla="*/ 18 h 144"/>
                <a:gd name="T8" fmla="*/ 125 w 143"/>
                <a:gd name="T9" fmla="*/ 19 h 144"/>
                <a:gd name="T10" fmla="*/ 125 w 143"/>
                <a:gd name="T11" fmla="*/ 39 h 144"/>
                <a:gd name="T12" fmla="*/ 80 w 143"/>
                <a:gd name="T13" fmla="*/ 68 h 144"/>
                <a:gd name="T14" fmla="*/ 96 w 143"/>
                <a:gd name="T15" fmla="*/ 74 h 144"/>
                <a:gd name="T16" fmla="*/ 99 w 143"/>
                <a:gd name="T17" fmla="*/ 59 h 144"/>
                <a:gd name="T18" fmla="*/ 117 w 143"/>
                <a:gd name="T19" fmla="*/ 74 h 144"/>
                <a:gd name="T20" fmla="*/ 114 w 143"/>
                <a:gd name="T21" fmla="*/ 44 h 144"/>
                <a:gd name="T22" fmla="*/ 124 w 143"/>
                <a:gd name="T23" fmla="*/ 74 h 144"/>
                <a:gd name="T24" fmla="*/ 133 w 143"/>
                <a:gd name="T25" fmla="*/ 81 h 144"/>
                <a:gd name="T26" fmla="*/ 70 w 143"/>
                <a:gd name="T27" fmla="*/ 135 h 144"/>
                <a:gd name="T28" fmla="*/ 63 w 143"/>
                <a:gd name="T29" fmla="*/ 144 h 144"/>
                <a:gd name="T30" fmla="*/ 9 w 143"/>
                <a:gd name="T31" fmla="*/ 81 h 144"/>
                <a:gd name="T32" fmla="*/ 0 w 143"/>
                <a:gd name="T33" fmla="*/ 74 h 144"/>
                <a:gd name="T34" fmla="*/ 63 w 143"/>
                <a:gd name="T35" fmla="*/ 20 h 144"/>
                <a:gd name="T36" fmla="*/ 70 w 143"/>
                <a:gd name="T37" fmla="*/ 10 h 144"/>
                <a:gd name="T38" fmla="*/ 99 w 143"/>
                <a:gd name="T39" fmla="*/ 30 h 144"/>
                <a:gd name="T40" fmla="*/ 94 w 143"/>
                <a:gd name="T41" fmla="*/ 35 h 144"/>
                <a:gd name="T42" fmla="*/ 70 w 143"/>
                <a:gd name="T43" fmla="*/ 40 h 144"/>
                <a:gd name="T44" fmla="*/ 70 w 143"/>
                <a:gd name="T45" fmla="*/ 93 h 144"/>
                <a:gd name="T46" fmla="*/ 96 w 143"/>
                <a:gd name="T47" fmla="*/ 81 h 144"/>
                <a:gd name="T48" fmla="*/ 63 w 143"/>
                <a:gd name="T49" fmla="*/ 93 h 144"/>
                <a:gd name="T50" fmla="*/ 37 w 143"/>
                <a:gd name="T51" fmla="*/ 81 h 144"/>
                <a:gd name="T52" fmla="*/ 63 w 143"/>
                <a:gd name="T53" fmla="*/ 93 h 144"/>
                <a:gd name="T54" fmla="*/ 63 w 143"/>
                <a:gd name="T55" fmla="*/ 61 h 144"/>
                <a:gd name="T56" fmla="*/ 37 w 143"/>
                <a:gd name="T57" fmla="*/ 74 h 144"/>
                <a:gd name="T58" fmla="*/ 63 w 143"/>
                <a:gd name="T59" fmla="*/ 27 h 144"/>
                <a:gd name="T60" fmla="*/ 30 w 143"/>
                <a:gd name="T61" fmla="*/ 74 h 144"/>
                <a:gd name="T62" fmla="*/ 63 w 143"/>
                <a:gd name="T63" fmla="*/ 27 h 144"/>
                <a:gd name="T64" fmla="*/ 63 w 143"/>
                <a:gd name="T65" fmla="*/ 114 h 144"/>
                <a:gd name="T66" fmla="*/ 16 w 143"/>
                <a:gd name="T67" fmla="*/ 81 h 144"/>
                <a:gd name="T68" fmla="*/ 70 w 143"/>
                <a:gd name="T69" fmla="*/ 114 h 144"/>
                <a:gd name="T70" fmla="*/ 117 w 143"/>
                <a:gd name="T71" fmla="*/ 81 h 144"/>
                <a:gd name="T72" fmla="*/ 70 w 143"/>
                <a:gd name="T73" fmla="*/ 11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3" h="144">
                  <a:moveTo>
                    <a:pt x="70" y="40"/>
                  </a:moveTo>
                  <a:cubicBezTo>
                    <a:pt x="75" y="41"/>
                    <a:pt x="80" y="42"/>
                    <a:pt x="84" y="45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6" y="49"/>
                    <a:pt x="73" y="48"/>
                    <a:pt x="70" y="47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2" y="62"/>
                    <a:pt x="74" y="63"/>
                    <a:pt x="75" y="64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5" y="19"/>
                    <a:pt x="125" y="19"/>
                    <a:pt x="125" y="19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70"/>
                    <a:pt x="82" y="72"/>
                    <a:pt x="82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0"/>
                    <a:pt x="95" y="67"/>
                    <a:pt x="94" y="65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101" y="64"/>
                    <a:pt x="103" y="69"/>
                    <a:pt x="103" y="74"/>
                  </a:cubicBezTo>
                  <a:cubicBezTo>
                    <a:pt x="117" y="74"/>
                    <a:pt x="117" y="74"/>
                    <a:pt x="117" y="74"/>
                  </a:cubicBezTo>
                  <a:cubicBezTo>
                    <a:pt x="116" y="65"/>
                    <a:pt x="114" y="56"/>
                    <a:pt x="109" y="49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20" y="53"/>
                    <a:pt x="123" y="63"/>
                    <a:pt x="124" y="74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2" y="110"/>
                    <a:pt x="99" y="133"/>
                    <a:pt x="70" y="135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34" y="133"/>
                    <a:pt x="11" y="110"/>
                    <a:pt x="9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1" y="45"/>
                    <a:pt x="34" y="21"/>
                    <a:pt x="63" y="2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81" y="20"/>
                    <a:pt x="91" y="24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87" y="30"/>
                    <a:pt x="79" y="27"/>
                    <a:pt x="70" y="27"/>
                  </a:cubicBezTo>
                  <a:cubicBezTo>
                    <a:pt x="70" y="40"/>
                    <a:pt x="70" y="40"/>
                    <a:pt x="70" y="40"/>
                  </a:cubicBezTo>
                  <a:close/>
                  <a:moveTo>
                    <a:pt x="82" y="81"/>
                  </a:moveTo>
                  <a:cubicBezTo>
                    <a:pt x="81" y="87"/>
                    <a:pt x="76" y="92"/>
                    <a:pt x="70" y="93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84" y="105"/>
                    <a:pt x="95" y="94"/>
                    <a:pt x="96" y="81"/>
                  </a:cubicBezTo>
                  <a:cubicBezTo>
                    <a:pt x="82" y="81"/>
                    <a:pt x="82" y="81"/>
                    <a:pt x="82" y="81"/>
                  </a:cubicBezTo>
                  <a:close/>
                  <a:moveTo>
                    <a:pt x="63" y="93"/>
                  </a:moveTo>
                  <a:cubicBezTo>
                    <a:pt x="57" y="92"/>
                    <a:pt x="52" y="87"/>
                    <a:pt x="51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8" y="94"/>
                    <a:pt x="49" y="105"/>
                    <a:pt x="63" y="107"/>
                  </a:cubicBezTo>
                  <a:cubicBezTo>
                    <a:pt x="63" y="93"/>
                    <a:pt x="63" y="93"/>
                    <a:pt x="63" y="93"/>
                  </a:cubicBezTo>
                  <a:close/>
                  <a:moveTo>
                    <a:pt x="51" y="74"/>
                  </a:moveTo>
                  <a:cubicBezTo>
                    <a:pt x="52" y="68"/>
                    <a:pt x="57" y="63"/>
                    <a:pt x="63" y="61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49" y="49"/>
                    <a:pt x="38" y="60"/>
                    <a:pt x="37" y="74"/>
                  </a:cubicBezTo>
                  <a:cubicBezTo>
                    <a:pt x="51" y="74"/>
                    <a:pt x="51" y="74"/>
                    <a:pt x="51" y="74"/>
                  </a:cubicBezTo>
                  <a:close/>
                  <a:moveTo>
                    <a:pt x="63" y="27"/>
                  </a:moveTo>
                  <a:cubicBezTo>
                    <a:pt x="38" y="28"/>
                    <a:pt x="18" y="49"/>
                    <a:pt x="16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1" y="56"/>
                    <a:pt x="45" y="42"/>
                    <a:pt x="63" y="40"/>
                  </a:cubicBezTo>
                  <a:cubicBezTo>
                    <a:pt x="63" y="27"/>
                    <a:pt x="63" y="27"/>
                    <a:pt x="63" y="27"/>
                  </a:cubicBezTo>
                  <a:close/>
                  <a:moveTo>
                    <a:pt x="63" y="128"/>
                  </a:moveTo>
                  <a:cubicBezTo>
                    <a:pt x="63" y="114"/>
                    <a:pt x="63" y="114"/>
                    <a:pt x="63" y="114"/>
                  </a:cubicBezTo>
                  <a:cubicBezTo>
                    <a:pt x="45" y="112"/>
                    <a:pt x="31" y="98"/>
                    <a:pt x="30" y="8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8" y="106"/>
                    <a:pt x="38" y="126"/>
                    <a:pt x="63" y="128"/>
                  </a:cubicBezTo>
                  <a:close/>
                  <a:moveTo>
                    <a:pt x="70" y="114"/>
                  </a:moveTo>
                  <a:cubicBezTo>
                    <a:pt x="70" y="128"/>
                    <a:pt x="70" y="128"/>
                    <a:pt x="70" y="128"/>
                  </a:cubicBezTo>
                  <a:cubicBezTo>
                    <a:pt x="95" y="126"/>
                    <a:pt x="115" y="106"/>
                    <a:pt x="117" y="81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2" y="98"/>
                    <a:pt x="88" y="112"/>
                    <a:pt x="70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7"/>
            <p:cNvSpPr>
              <a:spLocks noEditPoints="1"/>
            </p:cNvSpPr>
            <p:nvPr/>
          </p:nvSpPr>
          <p:spPr bwMode="auto">
            <a:xfrm>
              <a:off x="9649324" y="4530010"/>
              <a:ext cx="290080" cy="482023"/>
            </a:xfrm>
            <a:custGeom>
              <a:avLst/>
              <a:gdLst>
                <a:gd name="T0" fmla="*/ 46 w 92"/>
                <a:gd name="T1" fmla="*/ 70 h 153"/>
                <a:gd name="T2" fmla="*/ 88 w 92"/>
                <a:gd name="T3" fmla="*/ 111 h 153"/>
                <a:gd name="T4" fmla="*/ 46 w 92"/>
                <a:gd name="T5" fmla="*/ 153 h 153"/>
                <a:gd name="T6" fmla="*/ 4 w 92"/>
                <a:gd name="T7" fmla="*/ 111 h 153"/>
                <a:gd name="T8" fmla="*/ 46 w 92"/>
                <a:gd name="T9" fmla="*/ 70 h 153"/>
                <a:gd name="T10" fmla="*/ 46 w 92"/>
                <a:gd name="T11" fmla="*/ 70 h 153"/>
                <a:gd name="T12" fmla="*/ 46 w 92"/>
                <a:gd name="T13" fmla="*/ 79 h 153"/>
                <a:gd name="T14" fmla="*/ 78 w 92"/>
                <a:gd name="T15" fmla="*/ 111 h 153"/>
                <a:gd name="T16" fmla="*/ 46 w 92"/>
                <a:gd name="T17" fmla="*/ 143 h 153"/>
                <a:gd name="T18" fmla="*/ 14 w 92"/>
                <a:gd name="T19" fmla="*/ 111 h 153"/>
                <a:gd name="T20" fmla="*/ 46 w 92"/>
                <a:gd name="T21" fmla="*/ 79 h 153"/>
                <a:gd name="T22" fmla="*/ 46 w 92"/>
                <a:gd name="T23" fmla="*/ 79 h 153"/>
                <a:gd name="T24" fmla="*/ 46 w 92"/>
                <a:gd name="T25" fmla="*/ 81 h 153"/>
                <a:gd name="T26" fmla="*/ 53 w 92"/>
                <a:gd name="T27" fmla="*/ 102 h 153"/>
                <a:gd name="T28" fmla="*/ 75 w 92"/>
                <a:gd name="T29" fmla="*/ 102 h 153"/>
                <a:gd name="T30" fmla="*/ 57 w 92"/>
                <a:gd name="T31" fmla="*/ 115 h 153"/>
                <a:gd name="T32" fmla="*/ 64 w 92"/>
                <a:gd name="T33" fmla="*/ 136 h 153"/>
                <a:gd name="T34" fmla="*/ 46 w 92"/>
                <a:gd name="T35" fmla="*/ 123 h 153"/>
                <a:gd name="T36" fmla="*/ 28 w 92"/>
                <a:gd name="T37" fmla="*/ 136 h 153"/>
                <a:gd name="T38" fmla="*/ 35 w 92"/>
                <a:gd name="T39" fmla="*/ 115 h 153"/>
                <a:gd name="T40" fmla="*/ 17 w 92"/>
                <a:gd name="T41" fmla="*/ 102 h 153"/>
                <a:gd name="T42" fmla="*/ 39 w 92"/>
                <a:gd name="T43" fmla="*/ 102 h 153"/>
                <a:gd name="T44" fmla="*/ 46 w 92"/>
                <a:gd name="T45" fmla="*/ 81 h 153"/>
                <a:gd name="T46" fmla="*/ 0 w 92"/>
                <a:gd name="T47" fmla="*/ 0 h 153"/>
                <a:gd name="T48" fmla="*/ 15 w 92"/>
                <a:gd name="T49" fmla="*/ 0 h 153"/>
                <a:gd name="T50" fmla="*/ 15 w 92"/>
                <a:gd name="T51" fmla="*/ 45 h 153"/>
                <a:gd name="T52" fmla="*/ 0 w 92"/>
                <a:gd name="T53" fmla="*/ 34 h 153"/>
                <a:gd name="T54" fmla="*/ 0 w 92"/>
                <a:gd name="T55" fmla="*/ 0 h 153"/>
                <a:gd name="T56" fmla="*/ 25 w 92"/>
                <a:gd name="T57" fmla="*/ 0 h 153"/>
                <a:gd name="T58" fmla="*/ 67 w 92"/>
                <a:gd name="T59" fmla="*/ 0 h 153"/>
                <a:gd name="T60" fmla="*/ 67 w 92"/>
                <a:gd name="T61" fmla="*/ 53 h 153"/>
                <a:gd name="T62" fmla="*/ 46 w 92"/>
                <a:gd name="T63" fmla="*/ 70 h 153"/>
                <a:gd name="T64" fmla="*/ 25 w 92"/>
                <a:gd name="T65" fmla="*/ 53 h 153"/>
                <a:gd name="T66" fmla="*/ 25 w 92"/>
                <a:gd name="T67" fmla="*/ 0 h 153"/>
                <a:gd name="T68" fmla="*/ 77 w 92"/>
                <a:gd name="T69" fmla="*/ 0 h 153"/>
                <a:gd name="T70" fmla="*/ 92 w 92"/>
                <a:gd name="T71" fmla="*/ 0 h 153"/>
                <a:gd name="T72" fmla="*/ 92 w 92"/>
                <a:gd name="T73" fmla="*/ 34 h 153"/>
                <a:gd name="T74" fmla="*/ 77 w 92"/>
                <a:gd name="T75" fmla="*/ 45 h 153"/>
                <a:gd name="T76" fmla="*/ 77 w 92"/>
                <a:gd name="T7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" h="153">
                  <a:moveTo>
                    <a:pt x="46" y="70"/>
                  </a:moveTo>
                  <a:cubicBezTo>
                    <a:pt x="69" y="70"/>
                    <a:pt x="88" y="88"/>
                    <a:pt x="88" y="111"/>
                  </a:cubicBezTo>
                  <a:cubicBezTo>
                    <a:pt x="88" y="134"/>
                    <a:pt x="69" y="153"/>
                    <a:pt x="46" y="153"/>
                  </a:cubicBezTo>
                  <a:cubicBezTo>
                    <a:pt x="23" y="153"/>
                    <a:pt x="4" y="134"/>
                    <a:pt x="4" y="111"/>
                  </a:cubicBezTo>
                  <a:cubicBezTo>
                    <a:pt x="4" y="88"/>
                    <a:pt x="23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lose/>
                  <a:moveTo>
                    <a:pt x="46" y="79"/>
                  </a:moveTo>
                  <a:cubicBezTo>
                    <a:pt x="64" y="79"/>
                    <a:pt x="78" y="94"/>
                    <a:pt x="78" y="111"/>
                  </a:cubicBezTo>
                  <a:cubicBezTo>
                    <a:pt x="78" y="129"/>
                    <a:pt x="64" y="143"/>
                    <a:pt x="46" y="143"/>
                  </a:cubicBezTo>
                  <a:cubicBezTo>
                    <a:pt x="29" y="143"/>
                    <a:pt x="14" y="129"/>
                    <a:pt x="14" y="111"/>
                  </a:cubicBezTo>
                  <a:cubicBezTo>
                    <a:pt x="14" y="94"/>
                    <a:pt x="29" y="79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lose/>
                  <a:moveTo>
                    <a:pt x="46" y="81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64" y="136"/>
                    <a:pt x="64" y="136"/>
                    <a:pt x="64" y="136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46" y="81"/>
                    <a:pt x="46" y="81"/>
                    <a:pt x="46" y="81"/>
                  </a:cubicBezTo>
                  <a:close/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5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77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7" y="0"/>
                    <a:pt x="77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文本框 102"/>
            <p:cNvSpPr txBox="1"/>
            <p:nvPr/>
          </p:nvSpPr>
          <p:spPr>
            <a:xfrm>
              <a:off x="7436432" y="1875982"/>
              <a:ext cx="1323893" cy="1398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j-lt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 description of the text.</a:t>
              </a:r>
            </a:p>
          </p:txBody>
        </p:sp>
        <p:sp>
          <p:nvSpPr>
            <p:cNvPr id="18" name="文本框 103"/>
            <p:cNvSpPr txBox="1"/>
            <p:nvPr/>
          </p:nvSpPr>
          <p:spPr>
            <a:xfrm>
              <a:off x="10154962" y="1916967"/>
              <a:ext cx="1323893" cy="1398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j-lt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 description of the text.</a:t>
              </a:r>
            </a:p>
          </p:txBody>
        </p:sp>
        <p:sp>
          <p:nvSpPr>
            <p:cNvPr id="19" name="文本框 104"/>
            <p:cNvSpPr txBox="1"/>
            <p:nvPr/>
          </p:nvSpPr>
          <p:spPr>
            <a:xfrm>
              <a:off x="7461441" y="3359064"/>
              <a:ext cx="1251383" cy="1398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j-lt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 description of the text.</a:t>
              </a:r>
            </a:p>
          </p:txBody>
        </p:sp>
        <p:sp>
          <p:nvSpPr>
            <p:cNvPr id="20" name="文本框 105"/>
            <p:cNvSpPr txBox="1"/>
            <p:nvPr/>
          </p:nvSpPr>
          <p:spPr>
            <a:xfrm>
              <a:off x="10110810" y="3455329"/>
              <a:ext cx="1251833" cy="1398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j-lt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 description of the text.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458101" y="537982"/>
            <a:ext cx="2305586" cy="25392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Exquisite design template.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209896" y="813084"/>
            <a:ext cx="801997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853957" y="1147491"/>
            <a:ext cx="3643846" cy="709582"/>
            <a:chOff x="6846702" y="1805187"/>
            <a:chExt cx="4857618" cy="945818"/>
          </a:xfrm>
        </p:grpSpPr>
        <p:sp>
          <p:nvSpPr>
            <p:cNvPr id="33" name="TextBox 32"/>
            <p:cNvSpPr txBox="1"/>
            <p:nvPr/>
          </p:nvSpPr>
          <p:spPr>
            <a:xfrm>
              <a:off x="7662224" y="2031858"/>
              <a:ext cx="1329621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/>
                <a:t>A description of the text.</a:t>
              </a:r>
              <a:r>
                <a:rPr lang="en-US" sz="1500" b="1" dirty="0"/>
                <a:t> </a:t>
              </a:r>
              <a:endParaRPr lang="en-GB" sz="15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46702" y="1805187"/>
              <a:ext cx="1021899" cy="738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accent1"/>
                  </a:solidFill>
                  <a:latin typeface="+mj-lt"/>
                </a:rPr>
                <a:t>01.</a:t>
              </a:r>
              <a:endParaRPr lang="en-GB" sz="3000" b="1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46702" y="2402299"/>
              <a:ext cx="4857618" cy="348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53957" y="1973486"/>
            <a:ext cx="3643846" cy="709582"/>
            <a:chOff x="6846702" y="1805187"/>
            <a:chExt cx="4857618" cy="945818"/>
          </a:xfrm>
        </p:grpSpPr>
        <p:sp>
          <p:nvSpPr>
            <p:cNvPr id="37" name="TextBox 36"/>
            <p:cNvSpPr txBox="1"/>
            <p:nvPr/>
          </p:nvSpPr>
          <p:spPr>
            <a:xfrm>
              <a:off x="7662224" y="2031858"/>
              <a:ext cx="1271922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/>
                <a:t>A description of the text.</a:t>
              </a:r>
              <a:endParaRPr lang="en-GB" sz="15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46702" y="1805187"/>
              <a:ext cx="1021899" cy="738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accent2"/>
                  </a:solidFill>
                  <a:latin typeface="+mj-lt"/>
                </a:rPr>
                <a:t>02.</a:t>
              </a:r>
              <a:endParaRPr lang="en-GB" sz="3000" b="1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846702" y="2402299"/>
              <a:ext cx="4857618" cy="348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53957" y="2809006"/>
            <a:ext cx="3643846" cy="709582"/>
            <a:chOff x="6846702" y="1805187"/>
            <a:chExt cx="4857618" cy="945818"/>
          </a:xfrm>
        </p:grpSpPr>
        <p:sp>
          <p:nvSpPr>
            <p:cNvPr id="41" name="TextBox 40"/>
            <p:cNvSpPr txBox="1"/>
            <p:nvPr/>
          </p:nvSpPr>
          <p:spPr>
            <a:xfrm>
              <a:off x="7662224" y="2031858"/>
              <a:ext cx="1292694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/>
                <a:t>A description of the text.</a:t>
              </a:r>
              <a:endParaRPr lang="en-GB" sz="15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46702" y="1805187"/>
              <a:ext cx="1021899" cy="738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accent4"/>
                  </a:solidFill>
                  <a:latin typeface="+mj-lt"/>
                </a:rPr>
                <a:t>03.</a:t>
              </a:r>
              <a:endParaRPr lang="en-GB" sz="3000" b="1">
                <a:solidFill>
                  <a:schemeClr val="accent4"/>
                </a:solidFill>
                <a:latin typeface="+mj-l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846702" y="2402299"/>
              <a:ext cx="4857618" cy="348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53957" y="3617148"/>
            <a:ext cx="3643846" cy="709582"/>
            <a:chOff x="6846702" y="1805187"/>
            <a:chExt cx="4857618" cy="945818"/>
          </a:xfrm>
        </p:grpSpPr>
        <p:sp>
          <p:nvSpPr>
            <p:cNvPr id="45" name="TextBox 44"/>
            <p:cNvSpPr txBox="1"/>
            <p:nvPr/>
          </p:nvSpPr>
          <p:spPr>
            <a:xfrm>
              <a:off x="7662224" y="2031858"/>
              <a:ext cx="1271922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/>
                <a:t>A description of the text.</a:t>
              </a:r>
              <a:endParaRPr lang="en-GB" sz="15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46702" y="1805187"/>
              <a:ext cx="1021899" cy="738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solidFill>
                    <a:schemeClr val="accent5"/>
                  </a:solidFill>
                  <a:latin typeface="+mj-lt"/>
                </a:rPr>
                <a:t>04.</a:t>
              </a:r>
              <a:endParaRPr lang="en-GB" sz="3000" b="1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846702" y="2402299"/>
              <a:ext cx="4857618" cy="348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533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51138" y="3055839"/>
            <a:ext cx="2321655" cy="1414944"/>
            <a:chOff x="3000996" y="4073194"/>
            <a:chExt cx="3095003" cy="1886010"/>
          </a:xfrm>
        </p:grpSpPr>
        <p:sp>
          <p:nvSpPr>
            <p:cNvPr id="21" name="Rectangle 20"/>
            <p:cNvSpPr/>
            <p:nvPr/>
          </p:nvSpPr>
          <p:spPr>
            <a:xfrm>
              <a:off x="3000996" y="4073194"/>
              <a:ext cx="3095003" cy="1886010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2"/>
                </a:gs>
              </a:gsLst>
              <a:lin ang="2700000" scaled="0"/>
            </a:gra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56649" y="4310306"/>
              <a:ext cx="2801258" cy="574339"/>
            </a:xfrm>
            <a:prstGeom prst="rect">
              <a:avLst/>
            </a:prstGeom>
            <a:ln w="0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97302" y="3055839"/>
            <a:ext cx="2321655" cy="1414944"/>
            <a:chOff x="8661566" y="4073194"/>
            <a:chExt cx="3095003" cy="1886010"/>
          </a:xfrm>
        </p:grpSpPr>
        <p:sp>
          <p:nvSpPr>
            <p:cNvPr id="18" name="Rectangle 17"/>
            <p:cNvSpPr/>
            <p:nvPr/>
          </p:nvSpPr>
          <p:spPr>
            <a:xfrm>
              <a:off x="8661566" y="4073194"/>
              <a:ext cx="3095003" cy="1886010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2"/>
                </a:gs>
              </a:gsLst>
              <a:lin ang="2700000" scaled="0"/>
            </a:gra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867286" y="4361090"/>
              <a:ext cx="2801257" cy="574339"/>
            </a:xfrm>
            <a:prstGeom prst="rect">
              <a:avLst/>
            </a:prstGeom>
            <a:ln w="0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51138" y="1157600"/>
            <a:ext cx="2321655" cy="1414944"/>
            <a:chOff x="3000996" y="1542990"/>
            <a:chExt cx="3095003" cy="1886010"/>
          </a:xfrm>
        </p:grpSpPr>
        <p:sp>
          <p:nvSpPr>
            <p:cNvPr id="20" name="Rectangle 19"/>
            <p:cNvSpPr/>
            <p:nvPr/>
          </p:nvSpPr>
          <p:spPr>
            <a:xfrm>
              <a:off x="3000996" y="1542990"/>
              <a:ext cx="3095003" cy="1886010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2"/>
                </a:gs>
              </a:gsLst>
              <a:lin ang="2700000" scaled="0"/>
            </a:gra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256649" y="1749590"/>
              <a:ext cx="2801258" cy="574339"/>
            </a:xfrm>
            <a:prstGeom prst="rect">
              <a:avLst/>
            </a:prstGeom>
            <a:ln w="0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97302" y="1157600"/>
            <a:ext cx="2321655" cy="1414944"/>
            <a:chOff x="8661566" y="1542990"/>
            <a:chExt cx="3095003" cy="1886010"/>
          </a:xfrm>
        </p:grpSpPr>
        <p:sp>
          <p:nvSpPr>
            <p:cNvPr id="19" name="Rectangle 18"/>
            <p:cNvSpPr/>
            <p:nvPr/>
          </p:nvSpPr>
          <p:spPr>
            <a:xfrm>
              <a:off x="8661566" y="1542990"/>
              <a:ext cx="3095003" cy="1886010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2"/>
                </a:gs>
              </a:gsLst>
              <a:lin ang="2700000" scaled="0"/>
            </a:gra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854589" y="1800375"/>
              <a:ext cx="2801257" cy="574339"/>
            </a:xfrm>
            <a:prstGeom prst="rect">
              <a:avLst/>
            </a:prstGeom>
            <a:ln w="0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034" y="-2"/>
            <a:ext cx="6388721" cy="728704"/>
          </a:xfrm>
        </p:spPr>
        <p:txBody>
          <a:bodyPr vert="horz" lIns="68589" tIns="34295" rIns="68589" bIns="34295" rtlCol="0" anchor="ctr"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Problems with students' learning.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21601" y="537982"/>
            <a:ext cx="2305586" cy="25392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Exquisite design template.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273396" y="813084"/>
            <a:ext cx="801997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78676" y="1157600"/>
            <a:ext cx="1483152" cy="141494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5024320" y="1157600"/>
            <a:ext cx="1483152" cy="141494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024320" y="3055839"/>
            <a:ext cx="1483152" cy="141494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788845" y="3055839"/>
            <a:ext cx="1483152" cy="1414944"/>
          </a:xfrm>
          <a:prstGeom prst="rect">
            <a:avLst/>
          </a:prstGeom>
          <a:blipFill>
            <a:blip r:embed="rId6"/>
            <a:srcRect/>
            <a:stretch>
              <a:fillRect t="-1" b="-52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90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12" grpId="0" animBg="1"/>
      <p:bldP spid="28" grpId="0" animBg="1"/>
      <p:bldP spid="29" grpId="0" animBg="1"/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634" y="-2"/>
            <a:ext cx="6388721" cy="728704"/>
          </a:xfrm>
        </p:spPr>
        <p:txBody>
          <a:bodyPr vert="horz" lIns="68589" tIns="34295" rIns="68589" bIns="34295" rtlCol="0" anchor="ctr"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Insist on student-based.</a:t>
            </a:r>
            <a:endParaRPr lang="en-US" altLang="zh-CN" sz="2400" b="1" dirty="0">
              <a:solidFill>
                <a:srgbClr val="435258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96201" y="537982"/>
            <a:ext cx="2305586" cy="25392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Exquisite design template.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4247996" y="813084"/>
            <a:ext cx="801997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1647433" y="1262156"/>
            <a:ext cx="5048724" cy="2810752"/>
            <a:chOff x="2660660" y="1848907"/>
            <a:chExt cx="6730463" cy="3746512"/>
          </a:xfrm>
        </p:grpSpPr>
        <p:grpSp>
          <p:nvGrpSpPr>
            <p:cNvPr id="6" name="组合 41"/>
            <p:cNvGrpSpPr/>
            <p:nvPr/>
          </p:nvGrpSpPr>
          <p:grpSpPr>
            <a:xfrm>
              <a:off x="2660660" y="1848907"/>
              <a:ext cx="6730463" cy="3746512"/>
              <a:chOff x="755576" y="1233546"/>
              <a:chExt cx="7249079" cy="4035199"/>
            </a:xfrm>
          </p:grpSpPr>
          <p:grpSp>
            <p:nvGrpSpPr>
              <p:cNvPr id="7" name="组合 42"/>
              <p:cNvGrpSpPr/>
              <p:nvPr/>
            </p:nvGrpSpPr>
            <p:grpSpPr>
              <a:xfrm rot="5400000" flipV="1">
                <a:off x="5528690" y="2047331"/>
                <a:ext cx="2967922" cy="1340352"/>
                <a:chOff x="1173140" y="2533624"/>
                <a:chExt cx="4464496" cy="2018224"/>
              </a:xfrm>
            </p:grpSpPr>
            <p:sp>
              <p:nvSpPr>
                <p:cNvPr id="25" name="圆角矩形 60"/>
                <p:cNvSpPr/>
                <p:nvPr/>
              </p:nvSpPr>
              <p:spPr>
                <a:xfrm rot="19219800">
                  <a:off x="1173140" y="2533624"/>
                  <a:ext cx="4464496" cy="2018224"/>
                </a:xfrm>
                <a:prstGeom prst="roundRect">
                  <a:avLst>
                    <a:gd name="adj" fmla="val 5000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outerShdw blurRad="63500" sx="102000" sy="102000" algn="ctr" rotWithShape="0">
                    <a:prstClr val="black">
                      <a:alpha val="18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  <p:sp>
              <p:nvSpPr>
                <p:cNvPr id="26" name="圆角矩形 61"/>
                <p:cNvSpPr/>
                <p:nvPr/>
              </p:nvSpPr>
              <p:spPr>
                <a:xfrm rot="19219800">
                  <a:off x="1366007" y="2686948"/>
                  <a:ext cx="4084153" cy="1703845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rgbClr val="E4E4E4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>
                  <a:outerShdw sx="101000" sy="101000" algn="ctr" rotWithShape="0">
                    <a:prstClr val="black">
                      <a:alpha val="32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8" name="组合 43"/>
              <p:cNvGrpSpPr/>
              <p:nvPr/>
            </p:nvGrpSpPr>
            <p:grpSpPr>
              <a:xfrm rot="4093703">
                <a:off x="3223943" y="2323339"/>
                <a:ext cx="3719089" cy="1679589"/>
                <a:chOff x="1173140" y="2533624"/>
                <a:chExt cx="4464496" cy="2018224"/>
              </a:xfrm>
            </p:grpSpPr>
            <p:sp>
              <p:nvSpPr>
                <p:cNvPr id="23" name="圆角矩形 58"/>
                <p:cNvSpPr/>
                <p:nvPr/>
              </p:nvSpPr>
              <p:spPr>
                <a:xfrm rot="19219800">
                  <a:off x="1173140" y="2533624"/>
                  <a:ext cx="4464496" cy="2018224"/>
                </a:xfrm>
                <a:prstGeom prst="roundRect">
                  <a:avLst>
                    <a:gd name="adj" fmla="val 5000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outerShdw blurRad="63500" sx="102000" sy="102000" algn="ctr" rotWithShape="0">
                    <a:prstClr val="black">
                      <a:alpha val="18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  <p:sp>
              <p:nvSpPr>
                <p:cNvPr id="24" name="圆角矩形 59"/>
                <p:cNvSpPr/>
                <p:nvPr/>
              </p:nvSpPr>
              <p:spPr>
                <a:xfrm rot="19219800">
                  <a:off x="1366007" y="2686948"/>
                  <a:ext cx="4084153" cy="1703845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rgbClr val="E4E4E4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>
                  <a:outerShdw sx="101000" sy="101000" algn="ctr" rotWithShape="0">
                    <a:prstClr val="black">
                      <a:alpha val="32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9" name="组合 44"/>
              <p:cNvGrpSpPr/>
              <p:nvPr/>
            </p:nvGrpSpPr>
            <p:grpSpPr>
              <a:xfrm>
                <a:off x="755576" y="2426402"/>
                <a:ext cx="4464496" cy="2018224"/>
                <a:chOff x="1173140" y="2533624"/>
                <a:chExt cx="4464496" cy="2018224"/>
              </a:xfrm>
            </p:grpSpPr>
            <p:sp>
              <p:nvSpPr>
                <p:cNvPr id="21" name="圆角矩形 56"/>
                <p:cNvSpPr/>
                <p:nvPr/>
              </p:nvSpPr>
              <p:spPr>
                <a:xfrm rot="19219800">
                  <a:off x="1173140" y="2533624"/>
                  <a:ext cx="4464496" cy="2018224"/>
                </a:xfrm>
                <a:prstGeom prst="roundRect">
                  <a:avLst>
                    <a:gd name="adj" fmla="val 5000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outerShdw blurRad="63500" sx="102000" sy="102000" algn="ctr" rotWithShape="0">
                    <a:prstClr val="black">
                      <a:alpha val="18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  <p:sp>
              <p:nvSpPr>
                <p:cNvPr id="22" name="圆角矩形 57"/>
                <p:cNvSpPr/>
                <p:nvPr/>
              </p:nvSpPr>
              <p:spPr>
                <a:xfrm rot="19219800">
                  <a:off x="1366007" y="2686948"/>
                  <a:ext cx="4084153" cy="1703845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rgbClr val="E4E4E4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>
                  <a:outerShdw sx="101000" sy="101000" algn="ctr" rotWithShape="0">
                    <a:prstClr val="black">
                      <a:alpha val="32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0" name="椭圆 45"/>
              <p:cNvSpPr/>
              <p:nvPr/>
            </p:nvSpPr>
            <p:spPr>
              <a:xfrm>
                <a:off x="1016720" y="3153052"/>
                <a:ext cx="2115693" cy="2115693"/>
              </a:xfrm>
              <a:prstGeom prst="ellipse">
                <a:avLst/>
              </a:prstGeom>
              <a:solidFill>
                <a:schemeClr val="accent1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1" name="椭圆 46"/>
              <p:cNvSpPr/>
              <p:nvPr/>
            </p:nvSpPr>
            <p:spPr>
              <a:xfrm>
                <a:off x="1204277" y="3340609"/>
                <a:ext cx="1740578" cy="1740578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2700000" scaled="1"/>
                <a:tileRect/>
              </a:gradFill>
              <a:ln w="254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grpSp>
            <p:nvGrpSpPr>
              <p:cNvPr id="12" name="组合 47"/>
              <p:cNvGrpSpPr/>
              <p:nvPr/>
            </p:nvGrpSpPr>
            <p:grpSpPr>
              <a:xfrm>
                <a:off x="3163945" y="1910968"/>
                <a:ext cx="1483701" cy="1483701"/>
                <a:chOff x="3839034" y="1441243"/>
                <a:chExt cx="2115693" cy="2115693"/>
              </a:xfrm>
            </p:grpSpPr>
            <p:sp>
              <p:nvSpPr>
                <p:cNvPr id="19" name="椭圆 54"/>
                <p:cNvSpPr/>
                <p:nvPr/>
              </p:nvSpPr>
              <p:spPr>
                <a:xfrm>
                  <a:off x="3839034" y="1441243"/>
                  <a:ext cx="2115693" cy="2115693"/>
                </a:xfrm>
                <a:prstGeom prst="ellipse">
                  <a:avLst/>
                </a:prstGeom>
                <a:solidFill>
                  <a:schemeClr val="accent3"/>
                </a:solidFill>
                <a:ln w="28575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  <p:sp>
              <p:nvSpPr>
                <p:cNvPr id="20" name="椭圆 55"/>
                <p:cNvSpPr/>
                <p:nvPr/>
              </p:nvSpPr>
              <p:spPr>
                <a:xfrm>
                  <a:off x="4026591" y="1628800"/>
                  <a:ext cx="1740578" cy="1740578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accent3">
                        <a:lumMod val="60000"/>
                        <a:lumOff val="40000"/>
                      </a:schemeClr>
                    </a:gs>
                    <a:gs pos="0">
                      <a:schemeClr val="accent3"/>
                    </a:gs>
                  </a:gsLst>
                  <a:lin ang="2700000" scaled="1"/>
                  <a:tileRect/>
                </a:gradFill>
                <a:ln w="25400" cap="flat" cmpd="sng" algn="ctr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3" name="组合 48"/>
              <p:cNvGrpSpPr/>
              <p:nvPr/>
            </p:nvGrpSpPr>
            <p:grpSpPr>
              <a:xfrm>
                <a:off x="5273134" y="2934744"/>
                <a:ext cx="1271210" cy="1271210"/>
                <a:chOff x="5409382" y="2483890"/>
                <a:chExt cx="2115693" cy="2115693"/>
              </a:xfrm>
            </p:grpSpPr>
            <p:sp>
              <p:nvSpPr>
                <p:cNvPr id="17" name="椭圆 52"/>
                <p:cNvSpPr/>
                <p:nvPr/>
              </p:nvSpPr>
              <p:spPr>
                <a:xfrm>
                  <a:off x="5409382" y="2483890"/>
                  <a:ext cx="2115693" cy="2115693"/>
                </a:xfrm>
                <a:prstGeom prst="ellipse">
                  <a:avLst/>
                </a:prstGeom>
                <a:solidFill>
                  <a:schemeClr val="accent4"/>
                </a:solidFill>
                <a:ln w="28575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  <p:sp>
              <p:nvSpPr>
                <p:cNvPr id="18" name="椭圆 53"/>
                <p:cNvSpPr/>
                <p:nvPr/>
              </p:nvSpPr>
              <p:spPr>
                <a:xfrm>
                  <a:off x="5596939" y="2671447"/>
                  <a:ext cx="1740578" cy="1740578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4"/>
                    </a:gs>
                  </a:gsLst>
                  <a:lin ang="2700000" scaled="1"/>
                  <a:tileRect/>
                </a:gradFill>
                <a:ln w="2540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4" name="组合 49"/>
              <p:cNvGrpSpPr/>
              <p:nvPr/>
            </p:nvGrpSpPr>
            <p:grpSpPr>
              <a:xfrm>
                <a:off x="6987348" y="1615383"/>
                <a:ext cx="1017307" cy="1017307"/>
                <a:chOff x="5409382" y="2483890"/>
                <a:chExt cx="2115693" cy="2115693"/>
              </a:xfrm>
            </p:grpSpPr>
            <p:sp>
              <p:nvSpPr>
                <p:cNvPr id="15" name="椭圆 50"/>
                <p:cNvSpPr/>
                <p:nvPr/>
              </p:nvSpPr>
              <p:spPr>
                <a:xfrm>
                  <a:off x="5409382" y="2483890"/>
                  <a:ext cx="2115693" cy="2115693"/>
                </a:xfrm>
                <a:prstGeom prst="ellipse">
                  <a:avLst/>
                </a:prstGeom>
                <a:solidFill>
                  <a:schemeClr val="accent5"/>
                </a:solidFill>
                <a:ln w="28575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  <p:sp>
              <p:nvSpPr>
                <p:cNvPr id="16" name="椭圆 51"/>
                <p:cNvSpPr/>
                <p:nvPr/>
              </p:nvSpPr>
              <p:spPr>
                <a:xfrm>
                  <a:off x="5596939" y="2671447"/>
                  <a:ext cx="1740578" cy="1740578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0">
                      <a:schemeClr val="accent5"/>
                    </a:gs>
                  </a:gsLst>
                  <a:lin ang="2700000" scaled="1"/>
                  <a:tileRect/>
                </a:gradFill>
                <a:ln w="25400" cap="flat" cmpd="sng" algn="ctr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40" name="Group 39"/>
            <p:cNvGrpSpPr/>
            <p:nvPr/>
          </p:nvGrpSpPr>
          <p:grpSpPr>
            <a:xfrm>
              <a:off x="7210591" y="3785961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41" name="AutoShape 7"/>
              <p:cNvSpPr>
                <a:spLocks/>
              </p:cNvSpPr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42" name="AutoShape 8"/>
              <p:cNvSpPr>
                <a:spLocks/>
              </p:cNvSpPr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43" name="AutoShape 9"/>
              <p:cNvSpPr>
                <a:spLocks/>
              </p:cNvSpPr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44" name="AutoShape 10"/>
              <p:cNvSpPr>
                <a:spLocks/>
              </p:cNvSpPr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45" name="AutoShape 11"/>
              <p:cNvSpPr>
                <a:spLocks/>
              </p:cNvSpPr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46" name="AutoShape 12"/>
              <p:cNvSpPr>
                <a:spLocks/>
              </p:cNvSpPr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47" name="AutoShape 13"/>
              <p:cNvSpPr>
                <a:spLocks/>
              </p:cNvSpPr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48" name="AutoShape 14"/>
              <p:cNvSpPr>
                <a:spLocks/>
              </p:cNvSpPr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  <p:sp>
            <p:nvSpPr>
              <p:cNvPr id="49" name="AutoShape 15"/>
              <p:cNvSpPr>
                <a:spLocks/>
              </p:cNvSpPr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349436" y="2934470"/>
              <a:ext cx="464344" cy="464344"/>
              <a:chOff x="7287419" y="2577307"/>
              <a:chExt cx="464344" cy="464344"/>
            </a:xfrm>
            <a:solidFill>
              <a:schemeClr val="bg2"/>
            </a:solidFill>
          </p:grpSpPr>
          <p:sp>
            <p:nvSpPr>
              <p:cNvPr id="51" name="AutoShape 56"/>
              <p:cNvSpPr>
                <a:spLocks/>
              </p:cNvSpPr>
              <p:nvPr/>
            </p:nvSpPr>
            <p:spPr bwMode="auto">
              <a:xfrm>
                <a:off x="7287419" y="257730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52" name="AutoShape 57"/>
              <p:cNvSpPr>
                <a:spLocks/>
              </p:cNvSpPr>
              <p:nvPr/>
            </p:nvSpPr>
            <p:spPr bwMode="auto">
              <a:xfrm>
                <a:off x="7606507" y="257730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53" name="AutoShape 58"/>
              <p:cNvSpPr>
                <a:spLocks/>
              </p:cNvSpPr>
              <p:nvPr/>
            </p:nvSpPr>
            <p:spPr bwMode="auto">
              <a:xfrm>
                <a:off x="7446963" y="2577307"/>
                <a:ext cx="145257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sp>
          <p:nvSpPr>
            <p:cNvPr id="54" name="AutoShape 59"/>
            <p:cNvSpPr>
              <a:spLocks/>
            </p:cNvSpPr>
            <p:nvPr/>
          </p:nvSpPr>
          <p:spPr bwMode="auto">
            <a:xfrm>
              <a:off x="3575736" y="4299642"/>
              <a:ext cx="619099" cy="618042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8686291" y="2477865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56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57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58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6912757" y="1353912"/>
            <a:ext cx="1640693" cy="867293"/>
            <a:chOff x="9480794" y="1784592"/>
            <a:chExt cx="2187211" cy="1156034"/>
          </a:xfrm>
        </p:grpSpPr>
        <p:sp>
          <p:nvSpPr>
            <p:cNvPr id="64" name="TextBox 63"/>
            <p:cNvSpPr txBox="1"/>
            <p:nvPr/>
          </p:nvSpPr>
          <p:spPr>
            <a:xfrm>
              <a:off x="9482271" y="1784592"/>
              <a:ext cx="1271922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accent5"/>
                  </a:solidFill>
                </a:rPr>
                <a:t>A description of the text.</a:t>
              </a:r>
              <a:endParaRPr lang="en-GB" sz="1500" b="1" dirty="0">
                <a:solidFill>
                  <a:schemeClr val="accent5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480794" y="2140655"/>
              <a:ext cx="2187211" cy="7999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76250" y="1357367"/>
            <a:ext cx="2247728" cy="698017"/>
            <a:chOff x="11479677" y="1784592"/>
            <a:chExt cx="2996450" cy="930403"/>
          </a:xfrm>
        </p:grpSpPr>
        <p:sp>
          <p:nvSpPr>
            <p:cNvPr id="71" name="TextBox 70"/>
            <p:cNvSpPr txBox="1"/>
            <p:nvPr/>
          </p:nvSpPr>
          <p:spPr>
            <a:xfrm>
              <a:off x="13204205" y="1784592"/>
              <a:ext cx="1271922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500" b="1" dirty="0">
                  <a:solidFill>
                    <a:schemeClr val="accent3"/>
                  </a:solidFill>
                </a:rPr>
                <a:t>A description of the text.</a:t>
              </a:r>
              <a:endParaRPr lang="en-GB" sz="1500" b="1" dirty="0">
                <a:solidFill>
                  <a:schemeClr val="accent3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1479677" y="2140656"/>
              <a:ext cx="2996450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580502" y="3628419"/>
            <a:ext cx="2360342" cy="688436"/>
            <a:chOff x="4755843" y="4990889"/>
            <a:chExt cx="3146576" cy="917632"/>
          </a:xfrm>
        </p:grpSpPr>
        <p:sp>
          <p:nvSpPr>
            <p:cNvPr id="74" name="TextBox 73"/>
            <p:cNvSpPr txBox="1"/>
            <p:nvPr/>
          </p:nvSpPr>
          <p:spPr>
            <a:xfrm>
              <a:off x="4755844" y="4990889"/>
              <a:ext cx="1271922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accent4"/>
                  </a:solidFill>
                </a:rPr>
                <a:t>A description of the text.</a:t>
              </a:r>
              <a:endParaRPr lang="en-GB" sz="1500" b="1" dirty="0">
                <a:solidFill>
                  <a:schemeClr val="accent4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755843" y="5334182"/>
              <a:ext cx="3146576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grpSp>
        <p:nvGrpSpPr>
          <p:cNvPr id="59" name="Group 78"/>
          <p:cNvGrpSpPr/>
          <p:nvPr/>
        </p:nvGrpSpPr>
        <p:grpSpPr>
          <a:xfrm>
            <a:off x="6167441" y="3045210"/>
            <a:ext cx="2205034" cy="688436"/>
            <a:chOff x="4755843" y="4990889"/>
            <a:chExt cx="2939535" cy="917632"/>
          </a:xfrm>
        </p:grpSpPr>
        <p:sp>
          <p:nvSpPr>
            <p:cNvPr id="60" name="TextBox 59"/>
            <p:cNvSpPr txBox="1"/>
            <p:nvPr/>
          </p:nvSpPr>
          <p:spPr>
            <a:xfrm>
              <a:off x="4755844" y="4990889"/>
              <a:ext cx="1271922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accent4"/>
                  </a:solidFill>
                </a:rPr>
                <a:t>A description of the text.</a:t>
              </a:r>
              <a:endParaRPr lang="en-GB" sz="1500" b="1" dirty="0">
                <a:solidFill>
                  <a:schemeClr val="accent4"/>
                </a:solidFill>
              </a:endParaRPr>
            </a:p>
          </p:txBody>
        </p:sp>
        <p:sp>
          <p:nvSpPr>
            <p:cNvPr id="61" name="Rectangle 77"/>
            <p:cNvSpPr/>
            <p:nvPr/>
          </p:nvSpPr>
          <p:spPr>
            <a:xfrm>
              <a:off x="4755843" y="5334182"/>
              <a:ext cx="2939535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262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9" tIns="34295" rIns="68589" bIns="34295" rtlCol="0" anchor="ctr"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Insist on student-based.</a:t>
            </a:r>
            <a:endParaRPr lang="en-US" altLang="zh-CN" sz="2400" b="1" dirty="0">
              <a:solidFill>
                <a:srgbClr val="435258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 flipV="1">
            <a:off x="4871368" y="3443636"/>
            <a:ext cx="1585594" cy="517486"/>
            <a:chOff x="6539361" y="2642039"/>
            <a:chExt cx="1289829" cy="4921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539361" y="2646327"/>
              <a:ext cx="12898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829190" y="2642039"/>
              <a:ext cx="0" cy="492191"/>
            </a:xfrm>
            <a:prstGeom prst="line">
              <a:avLst/>
            </a:prstGeom>
            <a:ln w="19050"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/>
          <p:cNvCxnSpPr/>
          <p:nvPr/>
        </p:nvCxnSpPr>
        <p:spPr>
          <a:xfrm>
            <a:off x="4856496" y="1428314"/>
            <a:ext cx="1600466" cy="0"/>
          </a:xfrm>
          <a:prstGeom prst="line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917712" y="1509587"/>
            <a:ext cx="2477118" cy="929819"/>
            <a:chOff x="588372" y="1945758"/>
            <a:chExt cx="3302251" cy="1239376"/>
          </a:xfrm>
        </p:grpSpPr>
        <p:sp>
          <p:nvSpPr>
            <p:cNvPr id="9" name="TextBox 8"/>
            <p:cNvSpPr txBox="1"/>
            <p:nvPr/>
          </p:nvSpPr>
          <p:spPr>
            <a:xfrm>
              <a:off x="588372" y="1945758"/>
              <a:ext cx="2105339" cy="492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>
                  <a:solidFill>
                    <a:srgbClr val="00B0F0"/>
                  </a:solidFill>
                </a:rPr>
                <a:t>Add a text description.</a:t>
              </a:r>
              <a:endParaRPr lang="en-GB" sz="1800" b="1" dirty="0"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8373" y="2385162"/>
              <a:ext cx="3302250" cy="799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  <a:p>
              <a:endParaRPr lang="en-GB" sz="11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75515" y="3275112"/>
            <a:ext cx="685919" cy="686012"/>
            <a:chOff x="3433424" y="4365468"/>
            <a:chExt cx="914400" cy="914400"/>
          </a:xfrm>
        </p:grpSpPr>
        <p:sp>
          <p:nvSpPr>
            <p:cNvPr id="12" name="Oval 11"/>
            <p:cNvSpPr/>
            <p:nvPr/>
          </p:nvSpPr>
          <p:spPr>
            <a:xfrm>
              <a:off x="3433424" y="4365468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AutoShape 28"/>
            <p:cNvSpPr>
              <a:spLocks/>
            </p:cNvSpPr>
            <p:nvPr/>
          </p:nvSpPr>
          <p:spPr bwMode="auto">
            <a:xfrm>
              <a:off x="3658055" y="4576654"/>
              <a:ext cx="46513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11749" y="3275112"/>
            <a:ext cx="685919" cy="686012"/>
            <a:chOff x="1082144" y="4365468"/>
            <a:chExt cx="914400" cy="914400"/>
          </a:xfrm>
        </p:grpSpPr>
        <p:sp>
          <p:nvSpPr>
            <p:cNvPr id="15" name="Oval 14"/>
            <p:cNvSpPr/>
            <p:nvPr/>
          </p:nvSpPr>
          <p:spPr>
            <a:xfrm>
              <a:off x="1082144" y="4365468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306775" y="4604783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7" name="AutoShape 110"/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8" name="AutoShape 111"/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1693632" y="3275112"/>
            <a:ext cx="685919" cy="686012"/>
            <a:chOff x="2257784" y="4365468"/>
            <a:chExt cx="914400" cy="914400"/>
          </a:xfrm>
        </p:grpSpPr>
        <p:sp>
          <p:nvSpPr>
            <p:cNvPr id="20" name="Oval 19"/>
            <p:cNvSpPr/>
            <p:nvPr/>
          </p:nvSpPr>
          <p:spPr>
            <a:xfrm>
              <a:off x="2257784" y="4365468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555440" y="4590098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22" name="AutoShape 113"/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8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3" name="AutoShape 114"/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6581144" y="1139143"/>
            <a:ext cx="2366983" cy="674371"/>
            <a:chOff x="8011335" y="4011991"/>
            <a:chExt cx="3155429" cy="898884"/>
          </a:xfrm>
        </p:grpSpPr>
        <p:sp>
          <p:nvSpPr>
            <p:cNvPr id="25" name="TextBox 24"/>
            <p:cNvSpPr txBox="1"/>
            <p:nvPr/>
          </p:nvSpPr>
          <p:spPr>
            <a:xfrm>
              <a:off x="8011335" y="4011991"/>
              <a:ext cx="1271922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accent2"/>
                  </a:solidFill>
                </a:rPr>
                <a:t>A description of the text.</a:t>
              </a:r>
              <a:endParaRPr lang="en-GB" sz="1500" b="1" dirty="0">
                <a:solidFill>
                  <a:schemeClr val="accent2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11335" y="4336536"/>
              <a:ext cx="3155429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05373" y="1982142"/>
            <a:ext cx="967540" cy="369257"/>
            <a:chOff x="6539361" y="2642039"/>
            <a:chExt cx="1289829" cy="492191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539361" y="2646327"/>
              <a:ext cx="12898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829190" y="2642039"/>
              <a:ext cx="0" cy="492191"/>
            </a:xfrm>
            <a:prstGeom prst="line">
              <a:avLst/>
            </a:prstGeom>
            <a:ln w="19050"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389142" y="2435971"/>
            <a:ext cx="2883458" cy="674370"/>
            <a:chOff x="8011335" y="4011992"/>
            <a:chExt cx="3843943" cy="898883"/>
          </a:xfrm>
        </p:grpSpPr>
        <p:sp>
          <p:nvSpPr>
            <p:cNvPr id="31" name="TextBox 30"/>
            <p:cNvSpPr txBox="1"/>
            <p:nvPr/>
          </p:nvSpPr>
          <p:spPr>
            <a:xfrm>
              <a:off x="8011335" y="4011992"/>
              <a:ext cx="1271922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accent4"/>
                  </a:solidFill>
                </a:rPr>
                <a:t>A description of the text.</a:t>
              </a:r>
              <a:endParaRPr lang="en-GB" sz="1500" b="1" dirty="0">
                <a:solidFill>
                  <a:schemeClr val="accent4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11335" y="4336536"/>
              <a:ext cx="3843943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18171" y="3328774"/>
            <a:ext cx="2366983" cy="674370"/>
            <a:chOff x="8011335" y="4011992"/>
            <a:chExt cx="3155429" cy="898883"/>
          </a:xfrm>
        </p:grpSpPr>
        <p:sp>
          <p:nvSpPr>
            <p:cNvPr id="34" name="TextBox 33"/>
            <p:cNvSpPr txBox="1"/>
            <p:nvPr/>
          </p:nvSpPr>
          <p:spPr>
            <a:xfrm>
              <a:off x="8011335" y="4011992"/>
              <a:ext cx="1271922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accent3"/>
                  </a:solidFill>
                </a:rPr>
                <a:t>A description of the text.</a:t>
              </a:r>
              <a:endParaRPr lang="en-GB" sz="1500" b="1" dirty="0">
                <a:solidFill>
                  <a:schemeClr val="accent3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011335" y="4336536"/>
              <a:ext cx="3155429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147606" y="992805"/>
            <a:ext cx="812350" cy="3984771"/>
            <a:chOff x="5529181" y="1323332"/>
            <a:chExt cx="1082945" cy="5311388"/>
          </a:xfrm>
        </p:grpSpPr>
        <p:sp>
          <p:nvSpPr>
            <p:cNvPr id="37" name="Rectangle 36"/>
            <p:cNvSpPr/>
            <p:nvPr/>
          </p:nvSpPr>
          <p:spPr>
            <a:xfrm>
              <a:off x="5674859" y="1469010"/>
              <a:ext cx="769258" cy="3872246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5674859" y="5586622"/>
              <a:ext cx="769258" cy="1048098"/>
              <a:chOff x="5674859" y="5586622"/>
              <a:chExt cx="769258" cy="1048098"/>
            </a:xfrm>
          </p:grpSpPr>
          <p:sp>
            <p:nvSpPr>
              <p:cNvPr id="74" name="Isosceles Triangle 73"/>
              <p:cNvSpPr/>
              <p:nvPr/>
            </p:nvSpPr>
            <p:spPr>
              <a:xfrm flipV="1">
                <a:off x="5674859" y="5586622"/>
                <a:ext cx="769258" cy="1048098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Isosceles Triangle 7"/>
              <p:cNvSpPr/>
              <p:nvPr/>
            </p:nvSpPr>
            <p:spPr>
              <a:xfrm flipV="1">
                <a:off x="5882403" y="6097350"/>
                <a:ext cx="354170" cy="537369"/>
              </a:xfrm>
              <a:custGeom>
                <a:avLst/>
                <a:gdLst>
                  <a:gd name="connsiteX0" fmla="*/ 0 w 354170"/>
                  <a:gd name="connsiteY0" fmla="*/ 479252 h 479252"/>
                  <a:gd name="connsiteX1" fmla="*/ 177085 w 354170"/>
                  <a:gd name="connsiteY1" fmla="*/ 0 h 479252"/>
                  <a:gd name="connsiteX2" fmla="*/ 354170 w 354170"/>
                  <a:gd name="connsiteY2" fmla="*/ 479252 h 479252"/>
                  <a:gd name="connsiteX3" fmla="*/ 0 w 354170"/>
                  <a:gd name="connsiteY3" fmla="*/ 479252 h 479252"/>
                  <a:gd name="connsiteX0" fmla="*/ 0 w 354170"/>
                  <a:gd name="connsiteY0" fmla="*/ 479252 h 537369"/>
                  <a:gd name="connsiteX1" fmla="*/ 177085 w 354170"/>
                  <a:gd name="connsiteY1" fmla="*/ 0 h 537369"/>
                  <a:gd name="connsiteX2" fmla="*/ 354170 w 354170"/>
                  <a:gd name="connsiteY2" fmla="*/ 479252 h 537369"/>
                  <a:gd name="connsiteX3" fmla="*/ 173116 w 354170"/>
                  <a:gd name="connsiteY3" fmla="*/ 537369 h 537369"/>
                  <a:gd name="connsiteX4" fmla="*/ 0 w 354170"/>
                  <a:gd name="connsiteY4" fmla="*/ 479252 h 53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170" h="537369">
                    <a:moveTo>
                      <a:pt x="0" y="479252"/>
                    </a:moveTo>
                    <a:lnTo>
                      <a:pt x="177085" y="0"/>
                    </a:lnTo>
                    <a:lnTo>
                      <a:pt x="354170" y="479252"/>
                    </a:lnTo>
                    <a:cubicBezTo>
                      <a:pt x="289056" y="480368"/>
                      <a:pt x="238230" y="536253"/>
                      <a:pt x="173116" y="537369"/>
                    </a:cubicBezTo>
                    <a:lnTo>
                      <a:pt x="0" y="47925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9" name="Oval 38"/>
            <p:cNvSpPr/>
            <p:nvPr/>
          </p:nvSpPr>
          <p:spPr>
            <a:xfrm>
              <a:off x="5966215" y="5245359"/>
              <a:ext cx="199000" cy="199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Connector 39"/>
            <p:cNvCxnSpPr>
              <a:endCxn id="59" idx="7"/>
            </p:cNvCxnSpPr>
            <p:nvPr/>
          </p:nvCxnSpPr>
          <p:spPr>
            <a:xfrm flipH="1">
              <a:off x="5745363" y="1501892"/>
              <a:ext cx="648320" cy="433996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63" idx="7"/>
            </p:cNvCxnSpPr>
            <p:nvPr/>
          </p:nvCxnSpPr>
          <p:spPr>
            <a:xfrm flipH="1">
              <a:off x="6131091" y="1960955"/>
              <a:ext cx="225981" cy="20602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63" idx="5"/>
            </p:cNvCxnSpPr>
            <p:nvPr/>
          </p:nvCxnSpPr>
          <p:spPr>
            <a:xfrm flipH="1" flipV="1">
              <a:off x="6131091" y="2372995"/>
              <a:ext cx="218473" cy="261112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63" idx="1"/>
            </p:cNvCxnSpPr>
            <p:nvPr/>
          </p:nvCxnSpPr>
          <p:spPr>
            <a:xfrm flipH="1" flipV="1">
              <a:off x="5674860" y="1974065"/>
              <a:ext cx="250211" cy="19291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66" idx="7"/>
            </p:cNvCxnSpPr>
            <p:nvPr/>
          </p:nvCxnSpPr>
          <p:spPr>
            <a:xfrm flipV="1">
              <a:off x="5745363" y="2308332"/>
              <a:ext cx="233620" cy="365764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65" idx="1"/>
            </p:cNvCxnSpPr>
            <p:nvPr/>
          </p:nvCxnSpPr>
          <p:spPr>
            <a:xfrm flipH="1" flipV="1">
              <a:off x="6007136" y="3077187"/>
              <a:ext cx="350523" cy="114087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64" idx="7"/>
            </p:cNvCxnSpPr>
            <p:nvPr/>
          </p:nvCxnSpPr>
          <p:spPr>
            <a:xfrm flipV="1">
              <a:off x="5761616" y="3091254"/>
              <a:ext cx="202309" cy="411956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5659729" y="2786494"/>
              <a:ext cx="336895" cy="278331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6028081" y="2655938"/>
              <a:ext cx="416280" cy="364943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64" idx="6"/>
            </p:cNvCxnSpPr>
            <p:nvPr/>
          </p:nvCxnSpPr>
          <p:spPr>
            <a:xfrm flipV="1">
              <a:off x="5800405" y="3322550"/>
              <a:ext cx="673799" cy="274306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72" idx="1"/>
            </p:cNvCxnSpPr>
            <p:nvPr/>
          </p:nvCxnSpPr>
          <p:spPr>
            <a:xfrm flipH="1" flipV="1">
              <a:off x="5703418" y="3660075"/>
              <a:ext cx="155908" cy="353941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2" idx="3"/>
            </p:cNvCxnSpPr>
            <p:nvPr/>
          </p:nvCxnSpPr>
          <p:spPr>
            <a:xfrm flipV="1">
              <a:off x="5859326" y="3828930"/>
              <a:ext cx="555891" cy="372377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69" idx="1"/>
            </p:cNvCxnSpPr>
            <p:nvPr/>
          </p:nvCxnSpPr>
          <p:spPr>
            <a:xfrm flipH="1" flipV="1">
              <a:off x="6051555" y="4670502"/>
              <a:ext cx="322205" cy="48679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5734273" y="4644686"/>
              <a:ext cx="231941" cy="620873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6036673" y="4731339"/>
              <a:ext cx="378544" cy="548529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5997660" y="3903674"/>
              <a:ext cx="358924" cy="736503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5529181" y="1323332"/>
              <a:ext cx="291356" cy="2913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6284233" y="1326934"/>
              <a:ext cx="291356" cy="2913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6320461" y="1794381"/>
              <a:ext cx="218900" cy="21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5558520" y="1903831"/>
              <a:ext cx="218900" cy="21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/>
            <p:cNvSpPr/>
            <p:nvPr/>
          </p:nvSpPr>
          <p:spPr>
            <a:xfrm>
              <a:off x="5959988" y="1363160"/>
              <a:ext cx="199000" cy="19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>
              <a:off x="5529181" y="5137946"/>
              <a:ext cx="291356" cy="29135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>
              <a:off x="6270027" y="5137945"/>
              <a:ext cx="291356" cy="29135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>
              <a:off x="5882403" y="2124307"/>
              <a:ext cx="291356" cy="29135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5535536" y="3464421"/>
              <a:ext cx="264869" cy="2648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6325602" y="3159217"/>
              <a:ext cx="218900" cy="2189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/>
            <p:cNvSpPr/>
            <p:nvPr/>
          </p:nvSpPr>
          <p:spPr>
            <a:xfrm>
              <a:off x="5558520" y="2642039"/>
              <a:ext cx="218900" cy="21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6299057" y="3706305"/>
              <a:ext cx="291356" cy="29135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6320770" y="2480618"/>
              <a:ext cx="291356" cy="29135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>
              <a:off x="6344617" y="4690038"/>
              <a:ext cx="199000" cy="199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5589565" y="4269595"/>
              <a:ext cx="199000" cy="199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5820537" y="4436997"/>
              <a:ext cx="352541" cy="35254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5820537" y="3975227"/>
              <a:ext cx="264869" cy="26486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5854553" y="2904089"/>
              <a:ext cx="291356" cy="29135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3593871" y="537982"/>
            <a:ext cx="2305586" cy="25392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Exquisite design template.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4171796" y="813084"/>
            <a:ext cx="801997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88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739" y="-18361"/>
            <a:ext cx="7694090" cy="728704"/>
          </a:xfrm>
        </p:spPr>
        <p:txBody>
          <a:bodyPr vert="horz" lIns="68589" tIns="34295" rIns="68589" bIns="34295" rtlCol="0" anchor="ctr"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zh-CN" altLang="en-US" sz="1800" b="1" dirty="0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Information-based teaching enhances classroom effectiveness.</a:t>
            </a:r>
            <a:endParaRPr lang="en-US" altLang="zh-CN" sz="1800" b="1" dirty="0">
              <a:solidFill>
                <a:srgbClr val="435258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483501" y="537982"/>
            <a:ext cx="2305586" cy="25392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Exquisite design template.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4235296" y="813084"/>
            <a:ext cx="801997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图片 8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10079"/>
            <a:ext cx="9143998" cy="2368902"/>
          </a:xfrm>
          <a:prstGeom prst="rect">
            <a:avLst/>
          </a:prstGeom>
        </p:spPr>
      </p:pic>
      <p:sp>
        <p:nvSpPr>
          <p:cNvPr id="86" name="任意多边形 85"/>
          <p:cNvSpPr/>
          <p:nvPr/>
        </p:nvSpPr>
        <p:spPr>
          <a:xfrm rot="16200000" flipH="1">
            <a:off x="6519647" y="654632"/>
            <a:ext cx="2368903" cy="2879799"/>
          </a:xfrm>
          <a:custGeom>
            <a:avLst/>
            <a:gdLst>
              <a:gd name="connsiteX0" fmla="*/ 0 w 1021607"/>
              <a:gd name="connsiteY0" fmla="*/ 1219907 h 1219907"/>
              <a:gd name="connsiteX1" fmla="*/ 0 w 1021607"/>
              <a:gd name="connsiteY1" fmla="*/ 116036 h 1219907"/>
              <a:gd name="connsiteX2" fmla="*/ 381631 w 1021607"/>
              <a:gd name="connsiteY2" fmla="*/ 116036 h 1219907"/>
              <a:gd name="connsiteX3" fmla="*/ 510804 w 1021607"/>
              <a:gd name="connsiteY3" fmla="*/ 0 h 1219907"/>
              <a:gd name="connsiteX4" fmla="*/ 639977 w 1021607"/>
              <a:gd name="connsiteY4" fmla="*/ 116036 h 1219907"/>
              <a:gd name="connsiteX5" fmla="*/ 1021607 w 1021607"/>
              <a:gd name="connsiteY5" fmla="*/ 116036 h 1219907"/>
              <a:gd name="connsiteX6" fmla="*/ 1021607 w 1021607"/>
              <a:gd name="connsiteY6" fmla="*/ 1219907 h 121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607" h="1219907">
                <a:moveTo>
                  <a:pt x="0" y="1219907"/>
                </a:moveTo>
                <a:lnTo>
                  <a:pt x="0" y="116036"/>
                </a:lnTo>
                <a:lnTo>
                  <a:pt x="381631" y="116036"/>
                </a:lnTo>
                <a:lnTo>
                  <a:pt x="510804" y="0"/>
                </a:lnTo>
                <a:lnTo>
                  <a:pt x="639977" y="116036"/>
                </a:lnTo>
                <a:lnTo>
                  <a:pt x="1021607" y="116036"/>
                </a:lnTo>
                <a:lnTo>
                  <a:pt x="1021607" y="121990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13"/>
          <p:cNvSpPr>
            <a:spLocks noChangeArrowheads="1"/>
          </p:cNvSpPr>
          <p:nvPr/>
        </p:nvSpPr>
        <p:spPr bwMode="auto">
          <a:xfrm>
            <a:off x="6592186" y="2072689"/>
            <a:ext cx="2588324" cy="83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title.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text.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8" name="Picture 8" descr="cross platform.png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612" y="1112540"/>
            <a:ext cx="1297858" cy="808688"/>
          </a:xfrm>
          <a:prstGeom prst="rect">
            <a:avLst/>
          </a:prstGeom>
        </p:spPr>
      </p:pic>
      <p:sp>
        <p:nvSpPr>
          <p:cNvPr id="89" name="TextBox 15"/>
          <p:cNvSpPr txBox="1"/>
          <p:nvPr/>
        </p:nvSpPr>
        <p:spPr>
          <a:xfrm>
            <a:off x="2746884" y="3420813"/>
            <a:ext cx="63891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Click here to enter a text description, the language to be concise, to focus on the theme. Click here to enter a text description, the language to be concise, to focus on the theme.</a:t>
            </a:r>
          </a:p>
          <a:p>
            <a:endParaRPr lang="zh-CN" altLang="en-US" dirty="0"/>
          </a:p>
        </p:txBody>
      </p:sp>
      <p:sp>
        <p:nvSpPr>
          <p:cNvPr id="90" name="任意多边形 89"/>
          <p:cNvSpPr/>
          <p:nvPr/>
        </p:nvSpPr>
        <p:spPr>
          <a:xfrm rot="5400000">
            <a:off x="777571" y="2604151"/>
            <a:ext cx="1182215" cy="2737358"/>
          </a:xfrm>
          <a:custGeom>
            <a:avLst/>
            <a:gdLst>
              <a:gd name="connsiteX0" fmla="*/ 0 w 1021607"/>
              <a:gd name="connsiteY0" fmla="*/ 1219907 h 1219907"/>
              <a:gd name="connsiteX1" fmla="*/ 0 w 1021607"/>
              <a:gd name="connsiteY1" fmla="*/ 116036 h 1219907"/>
              <a:gd name="connsiteX2" fmla="*/ 381631 w 1021607"/>
              <a:gd name="connsiteY2" fmla="*/ 116036 h 1219907"/>
              <a:gd name="connsiteX3" fmla="*/ 510804 w 1021607"/>
              <a:gd name="connsiteY3" fmla="*/ 0 h 1219907"/>
              <a:gd name="connsiteX4" fmla="*/ 639977 w 1021607"/>
              <a:gd name="connsiteY4" fmla="*/ 116036 h 1219907"/>
              <a:gd name="connsiteX5" fmla="*/ 1021607 w 1021607"/>
              <a:gd name="connsiteY5" fmla="*/ 116036 h 1219907"/>
              <a:gd name="connsiteX6" fmla="*/ 1021607 w 1021607"/>
              <a:gd name="connsiteY6" fmla="*/ 1219907 h 121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607" h="1219907">
                <a:moveTo>
                  <a:pt x="0" y="1219907"/>
                </a:moveTo>
                <a:lnTo>
                  <a:pt x="0" y="116036"/>
                </a:lnTo>
                <a:lnTo>
                  <a:pt x="381631" y="116036"/>
                </a:lnTo>
                <a:lnTo>
                  <a:pt x="510804" y="0"/>
                </a:lnTo>
                <a:lnTo>
                  <a:pt x="639977" y="116036"/>
                </a:lnTo>
                <a:lnTo>
                  <a:pt x="1021607" y="116036"/>
                </a:lnTo>
                <a:lnTo>
                  <a:pt x="1021607" y="12199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1" name="矩形 13"/>
          <p:cNvSpPr>
            <a:spLocks noChangeArrowheads="1"/>
          </p:cNvSpPr>
          <p:nvPr/>
        </p:nvSpPr>
        <p:spPr bwMode="auto">
          <a:xfrm>
            <a:off x="-25359" y="3492600"/>
            <a:ext cx="2541180" cy="83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title.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text.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92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6" grpId="0"/>
      <p:bldP spid="86" grpId="0" animBg="1"/>
      <p:bldP spid="87" grpId="0"/>
      <p:bldP spid="89" grpId="0"/>
      <p:bldP spid="90" grpId="0" animBg="1"/>
      <p:bldP spid="9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934" y="-2"/>
            <a:ext cx="6388721" cy="728704"/>
          </a:xfrm>
        </p:spPr>
        <p:txBody>
          <a:bodyPr vert="horz" lIns="68589" tIns="34295" rIns="68589" bIns="34295" rtlCol="0" anchor="ctr"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Teaching summary.</a:t>
            </a:r>
            <a:endParaRPr lang="en-GB" sz="2400" b="1" dirty="0">
              <a:solidFill>
                <a:srgbClr val="435258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55944" y="1028726"/>
            <a:ext cx="1080308" cy="1026431"/>
            <a:chOff x="874440" y="1371212"/>
            <a:chExt cx="1440160" cy="1368152"/>
          </a:xfrm>
        </p:grpSpPr>
        <p:sp>
          <p:nvSpPr>
            <p:cNvPr id="8" name="矩形 22"/>
            <p:cNvSpPr/>
            <p:nvPr/>
          </p:nvSpPr>
          <p:spPr>
            <a:xfrm>
              <a:off x="874440" y="1371212"/>
              <a:ext cx="1440160" cy="136815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flipH="1">
              <a:off x="1123394" y="1676723"/>
              <a:ext cx="1016920" cy="71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3600" dirty="0">
                  <a:solidFill>
                    <a:sysClr val="window" lastClr="FFFFFF"/>
                  </a:solidFill>
                  <a:latin typeface="+mj-lt"/>
                  <a:cs typeface="Times New Roman" pitchFamily="18" charset="0"/>
                </a:rPr>
                <a:t>01</a:t>
              </a:r>
              <a:endParaRPr lang="zh-CN" altLang="en-US" sz="3600" dirty="0">
                <a:solidFill>
                  <a:sysClr val="window" lastClr="FFFFFF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80036" y="1893089"/>
            <a:ext cx="1080308" cy="1026431"/>
            <a:chOff x="1306488" y="2523340"/>
            <a:chExt cx="1440160" cy="1368152"/>
          </a:xfrm>
        </p:grpSpPr>
        <p:sp>
          <p:nvSpPr>
            <p:cNvPr id="11" name="矩形 25"/>
            <p:cNvSpPr/>
            <p:nvPr/>
          </p:nvSpPr>
          <p:spPr>
            <a:xfrm>
              <a:off x="1306488" y="2523340"/>
              <a:ext cx="1440160" cy="1368152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dist="114300" algn="l" rotWithShape="0">
                <a:sysClr val="window" lastClr="FFFFFF">
                  <a:alpha val="80000"/>
                </a:sys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flipH="1">
              <a:off x="1555443" y="2865492"/>
              <a:ext cx="1010102" cy="71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3600" dirty="0">
                  <a:solidFill>
                    <a:sysClr val="window" lastClr="FFFFFF"/>
                  </a:solidFill>
                  <a:latin typeface="+mj-lt"/>
                  <a:cs typeface="Times New Roman" pitchFamily="18" charset="0"/>
                </a:rPr>
                <a:t>02</a:t>
              </a:r>
              <a:endParaRPr lang="zh-CN" altLang="en-US" sz="3600" dirty="0">
                <a:solidFill>
                  <a:sysClr val="window" lastClr="FFFFFF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5944" y="2757452"/>
            <a:ext cx="1080308" cy="1026431"/>
            <a:chOff x="874440" y="3675468"/>
            <a:chExt cx="1440160" cy="1368152"/>
          </a:xfrm>
        </p:grpSpPr>
        <p:sp>
          <p:nvSpPr>
            <p:cNvPr id="14" name="矩形 28"/>
            <p:cNvSpPr/>
            <p:nvPr/>
          </p:nvSpPr>
          <p:spPr>
            <a:xfrm>
              <a:off x="874440" y="3675468"/>
              <a:ext cx="1440160" cy="1368152"/>
            </a:xfrm>
            <a:prstGeom prst="rect">
              <a:avLst/>
            </a:prstGeom>
            <a:solidFill>
              <a:schemeClr val="accent4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flipH="1">
              <a:off x="1084319" y="4001698"/>
              <a:ext cx="1055995" cy="71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3600" dirty="0">
                  <a:solidFill>
                    <a:sysClr val="window" lastClr="FFFFFF"/>
                  </a:solidFill>
                  <a:latin typeface="+mj-lt"/>
                  <a:cs typeface="Times New Roman" pitchFamily="18" charset="0"/>
                </a:rPr>
                <a:t>03</a:t>
              </a:r>
              <a:endParaRPr lang="zh-CN" altLang="en-US" sz="3600" dirty="0">
                <a:solidFill>
                  <a:sysClr val="window" lastClr="FFFFFF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80036" y="3621815"/>
            <a:ext cx="1080308" cy="1026431"/>
            <a:chOff x="1306488" y="4827596"/>
            <a:chExt cx="1440160" cy="1368152"/>
          </a:xfrm>
        </p:grpSpPr>
        <p:sp>
          <p:nvSpPr>
            <p:cNvPr id="17" name="矩形 31"/>
            <p:cNvSpPr/>
            <p:nvPr/>
          </p:nvSpPr>
          <p:spPr>
            <a:xfrm>
              <a:off x="1306488" y="4827596"/>
              <a:ext cx="1440160" cy="1368152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flipH="1">
              <a:off x="1516366" y="5190467"/>
              <a:ext cx="1230281" cy="71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3600" dirty="0">
                  <a:solidFill>
                    <a:sysClr val="window" lastClr="FFFFFF"/>
                  </a:solidFill>
                  <a:latin typeface="+mj-lt"/>
                  <a:cs typeface="Times New Roman" pitchFamily="18" charset="0"/>
                </a:rPr>
                <a:t>04</a:t>
              </a:r>
              <a:endParaRPr lang="zh-CN" altLang="en-US" sz="3600" dirty="0">
                <a:solidFill>
                  <a:sysClr val="window" lastClr="FFFFFF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84436" y="1079849"/>
            <a:ext cx="3348953" cy="1026431"/>
            <a:chOff x="3178696" y="1439355"/>
            <a:chExt cx="4464496" cy="1368152"/>
          </a:xfrm>
        </p:grpSpPr>
        <p:sp>
          <p:nvSpPr>
            <p:cNvPr id="10" name="矩形 24"/>
            <p:cNvSpPr/>
            <p:nvPr/>
          </p:nvSpPr>
          <p:spPr>
            <a:xfrm>
              <a:off x="3178696" y="1439355"/>
              <a:ext cx="4464496" cy="1368152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chemeClr val="tx2">
                    <a:lumMod val="50000"/>
                  </a:schemeClr>
                </a:solidFill>
                <a:latin typeface="Calibri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50024" y="1649024"/>
              <a:ext cx="3921839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2">
                      <a:lumMod val="50000"/>
                    </a:schemeClr>
                  </a:solidFill>
                </a:rPr>
                <a:t>Click here to enter a text description, the language to be concise, to focus on the theme.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08529" y="1893089"/>
            <a:ext cx="3348953" cy="1026431"/>
            <a:chOff x="3610744" y="2523340"/>
            <a:chExt cx="4464496" cy="1368152"/>
          </a:xfrm>
        </p:grpSpPr>
        <p:sp>
          <p:nvSpPr>
            <p:cNvPr id="13" name="矩形 27"/>
            <p:cNvSpPr/>
            <p:nvPr/>
          </p:nvSpPr>
          <p:spPr>
            <a:xfrm>
              <a:off x="3610744" y="2523340"/>
              <a:ext cx="4464496" cy="1368152"/>
            </a:xfrm>
            <a:prstGeom prst="rect">
              <a:avLst/>
            </a:prstGeom>
            <a:solidFill>
              <a:schemeClr val="accent2">
                <a:alpha val="60000"/>
              </a:scheme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chemeClr val="tx2">
                    <a:lumMod val="50000"/>
                  </a:schemeClr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82072" y="2807507"/>
              <a:ext cx="3921839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2">
                      <a:lumMod val="50000"/>
                    </a:schemeClr>
                  </a:solidFill>
                </a:rPr>
                <a:t>Click here to enter a text description, the language to be concise, to focus on the theme.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384436" y="2757452"/>
            <a:ext cx="3348953" cy="1026431"/>
            <a:chOff x="3178696" y="3675468"/>
            <a:chExt cx="4464496" cy="1368152"/>
          </a:xfrm>
        </p:grpSpPr>
        <p:sp>
          <p:nvSpPr>
            <p:cNvPr id="16" name="矩形 30"/>
            <p:cNvSpPr/>
            <p:nvPr/>
          </p:nvSpPr>
          <p:spPr>
            <a:xfrm>
              <a:off x="3178696" y="3675468"/>
              <a:ext cx="4464496" cy="1368152"/>
            </a:xfrm>
            <a:prstGeom prst="rect">
              <a:avLst/>
            </a:prstGeom>
            <a:solidFill>
              <a:schemeClr val="accent4">
                <a:alpha val="70000"/>
              </a:scheme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chemeClr val="tx2">
                    <a:lumMod val="50000"/>
                  </a:schemeClr>
                </a:solidFill>
                <a:latin typeface="Calibri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450024" y="3939724"/>
              <a:ext cx="3921839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2">
                      <a:lumMod val="50000"/>
                    </a:schemeClr>
                  </a:solidFill>
                </a:rPr>
                <a:t>Click here to enter a text description, the language to be concise, to focus on the theme.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08529" y="3621815"/>
            <a:ext cx="3348953" cy="1026431"/>
            <a:chOff x="3610744" y="4827596"/>
            <a:chExt cx="4464496" cy="1368152"/>
          </a:xfrm>
        </p:grpSpPr>
        <p:sp>
          <p:nvSpPr>
            <p:cNvPr id="19" name="矩形 33"/>
            <p:cNvSpPr/>
            <p:nvPr/>
          </p:nvSpPr>
          <p:spPr>
            <a:xfrm>
              <a:off x="3610744" y="4827596"/>
              <a:ext cx="4464496" cy="1368152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chemeClr val="tx2">
                    <a:lumMod val="50000"/>
                  </a:schemeClr>
                </a:solidFill>
                <a:latin typeface="Calibri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82072" y="5200949"/>
              <a:ext cx="3921839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2">
                      <a:lumMod val="50000"/>
                    </a:schemeClr>
                  </a:solidFill>
                </a:rPr>
                <a:t>Click here to enter a text description, the language to be concise, to focus on the theme.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483501" y="537982"/>
            <a:ext cx="2305586" cy="25392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GB" sz="1200" dirty="0"/>
              <a:t>Exquisite design template.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235296" y="813084"/>
            <a:ext cx="801997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261015" y="1955457"/>
            <a:ext cx="2349586" cy="407814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zh-CN" altLang="en-US" sz="1100" dirty="0"/>
              <a:t>Click here to enter a text description, the language to be concise, to focus on the theme.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61784" y="2671257"/>
            <a:ext cx="2348816" cy="407814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zh-CN" altLang="en-US" sz="1100" dirty="0"/>
              <a:t>Click here to enter a text description, the language to be concise, to focus on the theme.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64811" y="1569824"/>
            <a:ext cx="1061847" cy="346259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zh-CN" altLang="en-US" sz="1800" dirty="0">
                <a:latin typeface="+mj-lt"/>
              </a:rPr>
              <a:t>A description of the text.</a:t>
            </a:r>
            <a:endParaRPr lang="en-GB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383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5" grpId="0"/>
      <p:bldP spid="36" grpId="0"/>
      <p:bldP spid="3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Photo By Anthony DELANOI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4"/>
          <a:stretch/>
        </p:blipFill>
        <p:spPr bwMode="auto">
          <a:xfrm>
            <a:off x="1" y="0"/>
            <a:ext cx="9145587" cy="514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0"/>
            <a:ext cx="9145587" cy="5145088"/>
          </a:xfrm>
          <a:prstGeom prst="rect">
            <a:avLst/>
          </a:prstGeom>
          <a:solidFill>
            <a:schemeClr val="bg2">
              <a:lumMod val="1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" y="1488518"/>
            <a:ext cx="9145587" cy="186630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508659" y="1959701"/>
            <a:ext cx="6501029" cy="746368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zh-CN" altLang="en-US" sz="4400" dirty="0">
                <a:solidFill>
                  <a:schemeClr val="bg2"/>
                </a:solidFill>
                <a:latin typeface="方正粗活意简体" pitchFamily="65" charset="-122"/>
                <a:ea typeface="方正粗活意简体" pitchFamily="65" charset="-122"/>
              </a:rPr>
              <a:t>Thank you for watching</a:t>
            </a:r>
            <a:endParaRPr lang="en-GB" sz="4400" dirty="0">
              <a:solidFill>
                <a:schemeClr val="bg2"/>
              </a:solidFill>
              <a:latin typeface="方正粗活意简体" pitchFamily="65" charset="-122"/>
              <a:ea typeface="方正粗活意简体" pitchFamily="65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30367" y="3582993"/>
            <a:ext cx="685919" cy="686012"/>
            <a:chOff x="956087" y="2725818"/>
            <a:chExt cx="914400" cy="914400"/>
          </a:xfrm>
        </p:grpSpPr>
        <p:sp>
          <p:nvSpPr>
            <p:cNvPr id="13" name="Oval 12"/>
            <p:cNvSpPr/>
            <p:nvPr/>
          </p:nvSpPr>
          <p:spPr>
            <a:xfrm>
              <a:off x="956087" y="2725818"/>
              <a:ext cx="914400" cy="914400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AutoShape 47"/>
            <p:cNvSpPr>
              <a:spLocks/>
            </p:cNvSpPr>
            <p:nvPr/>
          </p:nvSpPr>
          <p:spPr bwMode="auto">
            <a:xfrm>
              <a:off x="1145836" y="2943703"/>
              <a:ext cx="464344" cy="464344"/>
            </a:xfrm>
            <a:custGeom>
              <a:avLst/>
              <a:gdLst>
                <a:gd name="T0" fmla="+- 0 10853 107"/>
                <a:gd name="T1" fmla="*/ T0 w 21493"/>
                <a:gd name="T2" fmla="*/ 10800 h 21600"/>
                <a:gd name="T3" fmla="+- 0 10853 107"/>
                <a:gd name="T4" fmla="*/ T3 w 21493"/>
                <a:gd name="T5" fmla="*/ 10800 h 21600"/>
                <a:gd name="T6" fmla="+- 0 10853 107"/>
                <a:gd name="T7" fmla="*/ T6 w 21493"/>
                <a:gd name="T8" fmla="*/ 10800 h 21600"/>
                <a:gd name="T9" fmla="+- 0 10853 107"/>
                <a:gd name="T10" fmla="*/ T9 w 2149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93" h="21600">
                  <a:moveTo>
                    <a:pt x="20123" y="3375"/>
                  </a:moveTo>
                  <a:lnTo>
                    <a:pt x="8704" y="5400"/>
                  </a:lnTo>
                  <a:lnTo>
                    <a:pt x="8704" y="4725"/>
                  </a:lnTo>
                  <a:lnTo>
                    <a:pt x="8704" y="3375"/>
                  </a:lnTo>
                  <a:lnTo>
                    <a:pt x="20123" y="1350"/>
                  </a:lnTo>
                  <a:lnTo>
                    <a:pt x="20123" y="2700"/>
                  </a:lnTo>
                  <a:cubicBezTo>
                    <a:pt x="20123" y="2700"/>
                    <a:pt x="20123" y="3375"/>
                    <a:pt x="20123" y="3375"/>
                  </a:cubicBezTo>
                  <a:close/>
                  <a:moveTo>
                    <a:pt x="17901" y="18014"/>
                  </a:moveTo>
                  <a:cubicBezTo>
                    <a:pt x="16291" y="18553"/>
                    <a:pt x="14628" y="18025"/>
                    <a:pt x="14187" y="16839"/>
                  </a:cubicBezTo>
                  <a:cubicBezTo>
                    <a:pt x="13745" y="15651"/>
                    <a:pt x="14691" y="14251"/>
                    <a:pt x="16300" y="13712"/>
                  </a:cubicBezTo>
                  <a:cubicBezTo>
                    <a:pt x="17910" y="13173"/>
                    <a:pt x="19573" y="13699"/>
                    <a:pt x="20014" y="14886"/>
                  </a:cubicBezTo>
                  <a:cubicBezTo>
                    <a:pt x="20456" y="16074"/>
                    <a:pt x="19510" y="17474"/>
                    <a:pt x="17901" y="18014"/>
                  </a:cubicBezTo>
                  <a:moveTo>
                    <a:pt x="5163" y="20039"/>
                  </a:moveTo>
                  <a:cubicBezTo>
                    <a:pt x="3554" y="20578"/>
                    <a:pt x="1890" y="20050"/>
                    <a:pt x="1450" y="18864"/>
                  </a:cubicBezTo>
                  <a:cubicBezTo>
                    <a:pt x="1008" y="17676"/>
                    <a:pt x="1954" y="16276"/>
                    <a:pt x="3562" y="15737"/>
                  </a:cubicBezTo>
                  <a:cubicBezTo>
                    <a:pt x="5172" y="15198"/>
                    <a:pt x="6836" y="15724"/>
                    <a:pt x="7277" y="16911"/>
                  </a:cubicBezTo>
                  <a:cubicBezTo>
                    <a:pt x="7719" y="18099"/>
                    <a:pt x="6773" y="19499"/>
                    <a:pt x="5163" y="20039"/>
                  </a:cubicBezTo>
                  <a:moveTo>
                    <a:pt x="21012" y="316"/>
                  </a:moveTo>
                  <a:cubicBezTo>
                    <a:pt x="20770" y="110"/>
                    <a:pt x="20463" y="0"/>
                    <a:pt x="20149" y="0"/>
                  </a:cubicBezTo>
                  <a:cubicBezTo>
                    <a:pt x="20072" y="0"/>
                    <a:pt x="19993" y="6"/>
                    <a:pt x="19916" y="21"/>
                  </a:cubicBezTo>
                  <a:lnTo>
                    <a:pt x="8497" y="2046"/>
                  </a:lnTo>
                  <a:cubicBezTo>
                    <a:pt x="7855" y="2159"/>
                    <a:pt x="7387" y="2719"/>
                    <a:pt x="7387" y="3375"/>
                  </a:cubicBezTo>
                  <a:lnTo>
                    <a:pt x="7387" y="4725"/>
                  </a:lnTo>
                  <a:lnTo>
                    <a:pt x="7387" y="5400"/>
                  </a:lnTo>
                  <a:lnTo>
                    <a:pt x="7387" y="14964"/>
                  </a:lnTo>
                  <a:cubicBezTo>
                    <a:pt x="6706" y="14467"/>
                    <a:pt x="5822" y="14175"/>
                    <a:pt x="4839" y="14175"/>
                  </a:cubicBezTo>
                  <a:cubicBezTo>
                    <a:pt x="4268" y="14175"/>
                    <a:pt x="3696" y="14269"/>
                    <a:pt x="3139" y="14455"/>
                  </a:cubicBezTo>
                  <a:cubicBezTo>
                    <a:pt x="1865" y="14882"/>
                    <a:pt x="843" y="15739"/>
                    <a:pt x="336" y="16807"/>
                  </a:cubicBezTo>
                  <a:cubicBezTo>
                    <a:pt x="-56" y="17633"/>
                    <a:pt x="-107" y="18530"/>
                    <a:pt x="192" y="19336"/>
                  </a:cubicBezTo>
                  <a:cubicBezTo>
                    <a:pt x="703" y="20711"/>
                    <a:pt x="2155" y="21599"/>
                    <a:pt x="3892" y="21599"/>
                  </a:cubicBezTo>
                  <a:cubicBezTo>
                    <a:pt x="4462" y="21599"/>
                    <a:pt x="5033" y="21506"/>
                    <a:pt x="5590" y="21319"/>
                  </a:cubicBezTo>
                  <a:cubicBezTo>
                    <a:pt x="6865" y="20893"/>
                    <a:pt x="7887" y="20036"/>
                    <a:pt x="8394" y="18969"/>
                  </a:cubicBezTo>
                  <a:cubicBezTo>
                    <a:pt x="8612" y="18509"/>
                    <a:pt x="8714" y="18027"/>
                    <a:pt x="8718" y="17549"/>
                  </a:cubicBezTo>
                  <a:lnTo>
                    <a:pt x="8730" y="17549"/>
                  </a:lnTo>
                  <a:lnTo>
                    <a:pt x="8730" y="6750"/>
                  </a:lnTo>
                  <a:cubicBezTo>
                    <a:pt x="8807" y="6750"/>
                    <a:pt x="8886" y="6743"/>
                    <a:pt x="8964" y="6730"/>
                  </a:cubicBezTo>
                  <a:lnTo>
                    <a:pt x="20149" y="4746"/>
                  </a:lnTo>
                  <a:lnTo>
                    <a:pt x="20149" y="12939"/>
                  </a:lnTo>
                  <a:cubicBezTo>
                    <a:pt x="19468" y="12442"/>
                    <a:pt x="18584" y="12150"/>
                    <a:pt x="17600" y="12150"/>
                  </a:cubicBezTo>
                  <a:cubicBezTo>
                    <a:pt x="17030" y="12150"/>
                    <a:pt x="16459" y="12244"/>
                    <a:pt x="15902" y="12430"/>
                  </a:cubicBezTo>
                  <a:cubicBezTo>
                    <a:pt x="14628" y="12857"/>
                    <a:pt x="13606" y="13714"/>
                    <a:pt x="13098" y="14782"/>
                  </a:cubicBezTo>
                  <a:cubicBezTo>
                    <a:pt x="12706" y="15608"/>
                    <a:pt x="12656" y="16505"/>
                    <a:pt x="12955" y="17311"/>
                  </a:cubicBezTo>
                  <a:cubicBezTo>
                    <a:pt x="13466" y="18686"/>
                    <a:pt x="14918" y="19575"/>
                    <a:pt x="16653" y="19575"/>
                  </a:cubicBezTo>
                  <a:cubicBezTo>
                    <a:pt x="17224" y="19575"/>
                    <a:pt x="17796" y="19481"/>
                    <a:pt x="18352" y="19294"/>
                  </a:cubicBezTo>
                  <a:cubicBezTo>
                    <a:pt x="19627" y="18868"/>
                    <a:pt x="20649" y="18011"/>
                    <a:pt x="21157" y="16944"/>
                  </a:cubicBezTo>
                  <a:cubicBezTo>
                    <a:pt x="21374" y="16484"/>
                    <a:pt x="21477" y="16002"/>
                    <a:pt x="21480" y="15525"/>
                  </a:cubicBezTo>
                  <a:lnTo>
                    <a:pt x="21493" y="15525"/>
                  </a:lnTo>
                  <a:lnTo>
                    <a:pt x="21493" y="3375"/>
                  </a:lnTo>
                  <a:lnTo>
                    <a:pt x="21493" y="2700"/>
                  </a:lnTo>
                  <a:lnTo>
                    <a:pt x="21493" y="1350"/>
                  </a:lnTo>
                  <a:cubicBezTo>
                    <a:pt x="21493" y="951"/>
                    <a:pt x="21317" y="572"/>
                    <a:pt x="21012" y="3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29302" y="3582225"/>
            <a:ext cx="685919" cy="686012"/>
            <a:chOff x="3354251" y="2724794"/>
            <a:chExt cx="914400" cy="914400"/>
          </a:xfrm>
        </p:grpSpPr>
        <p:sp>
          <p:nvSpPr>
            <p:cNvPr id="16" name="Oval 15"/>
            <p:cNvSpPr/>
            <p:nvPr/>
          </p:nvSpPr>
          <p:spPr>
            <a:xfrm>
              <a:off x="3354251" y="2724794"/>
              <a:ext cx="914400" cy="914400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579279" y="2949822"/>
              <a:ext cx="464344" cy="464344"/>
              <a:chOff x="4439444" y="2582069"/>
              <a:chExt cx="464344" cy="464344"/>
            </a:xfrm>
            <a:solidFill>
              <a:schemeClr val="bg1"/>
            </a:solidFill>
          </p:grpSpPr>
          <p:sp>
            <p:nvSpPr>
              <p:cNvPr id="18" name="AutoShape 123"/>
              <p:cNvSpPr>
                <a:spLocks/>
              </p:cNvSpPr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9" name="AutoShape 124"/>
              <p:cNvSpPr>
                <a:spLocks/>
              </p:cNvSpPr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0" name="AutoShape 125"/>
              <p:cNvSpPr>
                <a:spLocks/>
              </p:cNvSpPr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229835" y="3582993"/>
            <a:ext cx="685919" cy="686012"/>
            <a:chOff x="2155169" y="2725818"/>
            <a:chExt cx="914400" cy="914400"/>
          </a:xfrm>
        </p:grpSpPr>
        <p:sp>
          <p:nvSpPr>
            <p:cNvPr id="22" name="Oval 21"/>
            <p:cNvSpPr/>
            <p:nvPr/>
          </p:nvSpPr>
          <p:spPr>
            <a:xfrm>
              <a:off x="2155169" y="2725818"/>
              <a:ext cx="914400" cy="914400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AutoShape 137"/>
            <p:cNvSpPr>
              <a:spLocks/>
            </p:cNvSpPr>
            <p:nvPr/>
          </p:nvSpPr>
          <p:spPr bwMode="auto">
            <a:xfrm>
              <a:off x="2396488" y="2949822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34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93582" y="994916"/>
            <a:ext cx="5952006" cy="3611737"/>
          </a:xfrm>
          <a:prstGeom prst="rect">
            <a:avLst/>
          </a:prstGeom>
          <a:blipFill>
            <a:blip r:embed="rId3"/>
            <a:srcRect/>
            <a:stretch>
              <a:fillRect b="-233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9" tIns="34295" rIns="68589" bIns="34295" rtlCol="0" anchor="ctr"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The nature of the course.</a:t>
            </a:r>
            <a:endParaRPr lang="en-GB" sz="2400" b="1" dirty="0">
              <a:solidFill>
                <a:srgbClr val="435258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66206" y="4786026"/>
            <a:ext cx="325842" cy="290664"/>
          </a:xfrm>
        </p:spPr>
        <p:txBody>
          <a:bodyPr/>
          <a:lstStyle/>
          <a:p>
            <a:fld id="{70C262CF-5CC9-4929-99CD-9F101191856B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2" name="网chenying0907出品 11"/>
          <p:cNvSpPr txBox="1"/>
          <p:nvPr/>
        </p:nvSpPr>
        <p:spPr>
          <a:xfrm>
            <a:off x="3428771" y="537982"/>
            <a:ext cx="2305586" cy="25392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Exquisite design template.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71796" y="813084"/>
            <a:ext cx="801997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0" y="994916"/>
            <a:ext cx="3223260" cy="3611737"/>
            <a:chOff x="0" y="1326145"/>
            <a:chExt cx="4296932" cy="4814160"/>
          </a:xfrm>
        </p:grpSpPr>
        <p:sp>
          <p:nvSpPr>
            <p:cNvPr id="11" name="Rectangle 10"/>
            <p:cNvSpPr/>
            <p:nvPr/>
          </p:nvSpPr>
          <p:spPr>
            <a:xfrm>
              <a:off x="0" y="1326145"/>
              <a:ext cx="4249002" cy="481416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743392" y="2288442"/>
              <a:ext cx="770585" cy="822614"/>
              <a:chOff x="9159875" y="1511652"/>
              <a:chExt cx="434975" cy="464344"/>
            </a:xfrm>
            <a:solidFill>
              <a:schemeClr val="bg2"/>
            </a:solidFill>
          </p:grpSpPr>
          <p:sp>
            <p:nvSpPr>
              <p:cNvPr id="16" name="AutoShape 78"/>
              <p:cNvSpPr>
                <a:spLocks/>
              </p:cNvSpPr>
              <p:nvPr/>
            </p:nvSpPr>
            <p:spPr bwMode="auto">
              <a:xfrm>
                <a:off x="9159875" y="1511652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80" y="18900"/>
                    </a:moveTo>
                    <a:cubicBezTo>
                      <a:pt x="2018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80" y="1955"/>
                      <a:pt x="20180" y="2700"/>
                    </a:cubicBezTo>
                    <a:cubicBezTo>
                      <a:pt x="20180" y="2700"/>
                      <a:pt x="20180" y="18900"/>
                      <a:pt x="2018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7" name="AutoShape 79"/>
              <p:cNvSpPr>
                <a:spLocks/>
              </p:cNvSpPr>
              <p:nvPr/>
            </p:nvSpPr>
            <p:spPr bwMode="auto">
              <a:xfrm>
                <a:off x="9220637" y="1597141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8" name="AutoShape 80"/>
              <p:cNvSpPr>
                <a:spLocks/>
              </p:cNvSpPr>
              <p:nvPr/>
            </p:nvSpPr>
            <p:spPr bwMode="auto">
              <a:xfrm>
                <a:off x="9391650" y="16419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356286" y="4532239"/>
              <a:ext cx="3940646" cy="10755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25000"/>
                </a:lnSpc>
                <a:defRPr/>
              </a:pPr>
              <a:r>
                <a:rPr lang="zh-CN" altLang="en-US" sz="1600" b="1" kern="0" dirty="0">
                  <a:solidFill>
                    <a:sysClr val="window" lastClr="FFFFFF"/>
                  </a:solidFill>
                </a:rPr>
                <a:t>Description of the course.</a:t>
              </a:r>
              <a:endParaRPr lang="en-US" altLang="zh-CN" sz="1600" b="1" kern="0" dirty="0">
                <a:solidFill>
                  <a:sysClr val="window" lastClr="FFFFFF"/>
                </a:solidFill>
                <a:latin typeface="Calibri" pitchFamily="34" charset="0"/>
                <a:ea typeface="微软雅黑" pitchFamily="34" charset="-122"/>
              </a:endParaRPr>
            </a:p>
            <a:p>
              <a:pPr lvl="0" defTabSz="914400">
                <a:lnSpc>
                  <a:spcPct val="125000"/>
                </a:lnSpc>
                <a:defRPr/>
              </a:pPr>
              <a:r>
                <a:rPr lang="zh-CN" altLang="en-US" sz="1100" kern="0" dirty="0">
                  <a:solidFill>
                    <a:sysClr val="window" lastClr="FFFFFF"/>
                  </a:solidFill>
                  <a:latin typeface="Calibri" pitchFamily="34" charset="0"/>
                  <a:ea typeface="微软雅黑" pitchFamily="34" charset="-122"/>
                </a:rPr>
                <a:t>Click here to enter a text description, the language to be concise, to focus on the theme.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94139" y="3060090"/>
              <a:ext cx="3750419" cy="10755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25000"/>
                </a:lnSpc>
                <a:defRPr/>
              </a:pPr>
              <a:r>
                <a:rPr lang="zh-CN" altLang="en-US" sz="1600" b="1" kern="0" dirty="0">
                  <a:solidFill>
                    <a:sysClr val="window" lastClr="FFFFFF"/>
                  </a:solidFill>
                </a:rPr>
                <a:t>The nature of the course.</a:t>
              </a:r>
              <a:endParaRPr lang="en-US" altLang="zh-CN" sz="1600" b="1" kern="0" dirty="0">
                <a:solidFill>
                  <a:sysClr val="window" lastClr="FFFFFF"/>
                </a:solidFill>
                <a:latin typeface="Calibri" pitchFamily="34" charset="0"/>
                <a:ea typeface="微软雅黑" pitchFamily="34" charset="-122"/>
              </a:endParaRPr>
            </a:p>
            <a:p>
              <a:pPr lvl="0" defTabSz="914400">
                <a:lnSpc>
                  <a:spcPct val="125000"/>
                </a:lnSpc>
                <a:defRPr/>
              </a:pPr>
              <a:r>
                <a:rPr lang="zh-CN" altLang="en-US" sz="1100" kern="0" dirty="0">
                  <a:solidFill>
                    <a:sysClr val="window" lastClr="FFFFFF"/>
                  </a:solidFill>
                  <a:latin typeface="Calibri" pitchFamily="34" charset="0"/>
                  <a:ea typeface="微软雅黑" pitchFamily="34" charset="-122"/>
                </a:rPr>
                <a:t>Click here to enter a text description, the language to be concise, to focus on the theme.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06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9" tIns="34295" rIns="68589" bIns="34295" rtlCol="0" anchor="ctr"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Teaching content.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84563" y="1146928"/>
            <a:ext cx="521685" cy="3613233"/>
            <a:chOff x="4160049" y="1274619"/>
            <a:chExt cx="695459" cy="4816157"/>
          </a:xfrm>
        </p:grpSpPr>
        <p:sp>
          <p:nvSpPr>
            <p:cNvPr id="5" name="Rectangle 4"/>
            <p:cNvSpPr/>
            <p:nvPr/>
          </p:nvSpPr>
          <p:spPr>
            <a:xfrm>
              <a:off x="4160049" y="1274619"/>
              <a:ext cx="695459" cy="40597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Isosceles Triangle 5"/>
            <p:cNvSpPr/>
            <p:nvPr/>
          </p:nvSpPr>
          <p:spPr>
            <a:xfrm flipV="1">
              <a:off x="4160049" y="5334390"/>
              <a:ext cx="695459" cy="75638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/>
            <p:cNvSpPr/>
            <p:nvPr/>
          </p:nvSpPr>
          <p:spPr>
            <a:xfrm flipV="1">
              <a:off x="4399999" y="5852463"/>
              <a:ext cx="220319" cy="23831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60970" y="2969844"/>
            <a:ext cx="1045276" cy="1004390"/>
            <a:chOff x="5013756" y="3958570"/>
            <a:chExt cx="1393459" cy="1338773"/>
          </a:xfrm>
        </p:grpSpPr>
        <p:sp>
          <p:nvSpPr>
            <p:cNvPr id="9" name="Diamond 8"/>
            <p:cNvSpPr/>
            <p:nvPr/>
          </p:nvSpPr>
          <p:spPr>
            <a:xfrm>
              <a:off x="5013756" y="3958570"/>
              <a:ext cx="1393459" cy="1338773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478313" y="4439043"/>
              <a:ext cx="464344" cy="377825"/>
              <a:chOff x="10074275" y="4479132"/>
              <a:chExt cx="464344" cy="377825"/>
            </a:xfrm>
            <a:solidFill>
              <a:schemeClr val="bg1"/>
            </a:solidFill>
          </p:grpSpPr>
          <p:sp>
            <p:nvSpPr>
              <p:cNvPr id="11" name="AutoShape 5"/>
              <p:cNvSpPr>
                <a:spLocks/>
              </p:cNvSpPr>
              <p:nvPr/>
            </p:nvSpPr>
            <p:spPr bwMode="auto">
              <a:xfrm>
                <a:off x="10393363" y="4595019"/>
                <a:ext cx="87313" cy="1166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999" y="18900"/>
                    </a:moveTo>
                    <a:lnTo>
                      <a:pt x="3600" y="18900"/>
                    </a:lnTo>
                    <a:lnTo>
                      <a:pt x="3600" y="2700"/>
                    </a:lnTo>
                    <a:lnTo>
                      <a:pt x="7200" y="2700"/>
                    </a:lnTo>
                    <a:lnTo>
                      <a:pt x="17999" y="14850"/>
                    </a:lnTo>
                    <a:cubicBezTo>
                      <a:pt x="17999" y="14850"/>
                      <a:pt x="17999" y="18900"/>
                      <a:pt x="17999" y="18900"/>
                    </a:cubicBezTo>
                    <a:close/>
                    <a:moveTo>
                      <a:pt x="10195" y="1202"/>
                    </a:moveTo>
                    <a:cubicBezTo>
                      <a:pt x="9527" y="450"/>
                      <a:pt x="8402" y="0"/>
                      <a:pt x="7200" y="0"/>
                    </a:cubicBezTo>
                    <a:lnTo>
                      <a:pt x="3600" y="0"/>
                    </a:lnTo>
                    <a:cubicBezTo>
                      <a:pt x="1610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610" y="21599"/>
                      <a:pt x="3600" y="21599"/>
                    </a:cubicBezTo>
                    <a:lnTo>
                      <a:pt x="17999" y="21599"/>
                    </a:lnTo>
                    <a:cubicBezTo>
                      <a:pt x="19989" y="21599"/>
                      <a:pt x="21600" y="20392"/>
                      <a:pt x="21600" y="18900"/>
                    </a:cubicBezTo>
                    <a:lnTo>
                      <a:pt x="21600" y="14850"/>
                    </a:lnTo>
                    <a:cubicBezTo>
                      <a:pt x="21600" y="14317"/>
                      <a:pt x="21389" y="13795"/>
                      <a:pt x="20995" y="13352"/>
                    </a:cubicBezTo>
                    <a:cubicBezTo>
                      <a:pt x="20995" y="13352"/>
                      <a:pt x="10195" y="1202"/>
                      <a:pt x="10195" y="120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2" name="AutoShape 6"/>
              <p:cNvSpPr>
                <a:spLocks/>
              </p:cNvSpPr>
              <p:nvPr/>
            </p:nvSpPr>
            <p:spPr bwMode="auto">
              <a:xfrm>
                <a:off x="10074275" y="4479132"/>
                <a:ext cx="464344" cy="3778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50" y="16615"/>
                    </a:moveTo>
                    <a:cubicBezTo>
                      <a:pt x="20250" y="17074"/>
                      <a:pt x="19948" y="17446"/>
                      <a:pt x="19575" y="17446"/>
                    </a:cubicBezTo>
                    <a:lnTo>
                      <a:pt x="18803" y="17446"/>
                    </a:lnTo>
                    <a:cubicBezTo>
                      <a:pt x="18501" y="16016"/>
                      <a:pt x="17453" y="14953"/>
                      <a:pt x="16200" y="14953"/>
                    </a:cubicBezTo>
                    <a:cubicBezTo>
                      <a:pt x="14945" y="14953"/>
                      <a:pt x="13897" y="16016"/>
                      <a:pt x="13595" y="17446"/>
                    </a:cubicBezTo>
                    <a:lnTo>
                      <a:pt x="10029" y="17446"/>
                    </a:lnTo>
                    <a:cubicBezTo>
                      <a:pt x="9727" y="16016"/>
                      <a:pt x="8679" y="14953"/>
                      <a:pt x="7425" y="14953"/>
                    </a:cubicBezTo>
                    <a:cubicBezTo>
                      <a:pt x="6170" y="14953"/>
                      <a:pt x="5122" y="16016"/>
                      <a:pt x="4820" y="17446"/>
                    </a:cubicBezTo>
                    <a:lnTo>
                      <a:pt x="4050" y="17446"/>
                    </a:lnTo>
                    <a:cubicBezTo>
                      <a:pt x="3677" y="17446"/>
                      <a:pt x="3375" y="17074"/>
                      <a:pt x="3375" y="16615"/>
                    </a:cubicBezTo>
                    <a:lnTo>
                      <a:pt x="3375" y="14123"/>
                    </a:lnTo>
                    <a:lnTo>
                      <a:pt x="12150" y="14123"/>
                    </a:lnTo>
                    <a:cubicBezTo>
                      <a:pt x="13266" y="14123"/>
                      <a:pt x="14175" y="13005"/>
                      <a:pt x="14175" y="11630"/>
                    </a:cubicBezTo>
                    <a:lnTo>
                      <a:pt x="14175" y="5815"/>
                    </a:lnTo>
                    <a:lnTo>
                      <a:pt x="16875" y="5815"/>
                    </a:lnTo>
                    <a:cubicBezTo>
                      <a:pt x="17100" y="5815"/>
                      <a:pt x="17311" y="5954"/>
                      <a:pt x="17436" y="6185"/>
                    </a:cubicBezTo>
                    <a:lnTo>
                      <a:pt x="20136" y="11169"/>
                    </a:lnTo>
                    <a:cubicBezTo>
                      <a:pt x="20210" y="11306"/>
                      <a:pt x="20250" y="11466"/>
                      <a:pt x="20250" y="11630"/>
                    </a:cubicBezTo>
                    <a:cubicBezTo>
                      <a:pt x="20250" y="11630"/>
                      <a:pt x="20250" y="16615"/>
                      <a:pt x="20250" y="16615"/>
                    </a:cubicBezTo>
                    <a:close/>
                    <a:moveTo>
                      <a:pt x="16200" y="19938"/>
                    </a:moveTo>
                    <a:cubicBezTo>
                      <a:pt x="15454" y="19938"/>
                      <a:pt x="14850" y="19193"/>
                      <a:pt x="14850" y="18276"/>
                    </a:cubicBezTo>
                    <a:cubicBezTo>
                      <a:pt x="14850" y="17360"/>
                      <a:pt x="15454" y="16615"/>
                      <a:pt x="16200" y="16615"/>
                    </a:cubicBezTo>
                    <a:cubicBezTo>
                      <a:pt x="16945" y="16615"/>
                      <a:pt x="17550" y="17360"/>
                      <a:pt x="17550" y="18276"/>
                    </a:cubicBezTo>
                    <a:cubicBezTo>
                      <a:pt x="17550" y="19193"/>
                      <a:pt x="16945" y="19938"/>
                      <a:pt x="16200" y="19938"/>
                    </a:cubicBezTo>
                    <a:moveTo>
                      <a:pt x="7425" y="19938"/>
                    </a:moveTo>
                    <a:cubicBezTo>
                      <a:pt x="6679" y="19938"/>
                      <a:pt x="6075" y="19193"/>
                      <a:pt x="6075" y="18276"/>
                    </a:cubicBezTo>
                    <a:cubicBezTo>
                      <a:pt x="6075" y="17360"/>
                      <a:pt x="6679" y="16615"/>
                      <a:pt x="7425" y="16615"/>
                    </a:cubicBezTo>
                    <a:cubicBezTo>
                      <a:pt x="8170" y="16615"/>
                      <a:pt x="8775" y="17360"/>
                      <a:pt x="8775" y="18276"/>
                    </a:cubicBezTo>
                    <a:cubicBezTo>
                      <a:pt x="8775" y="19193"/>
                      <a:pt x="8170" y="19938"/>
                      <a:pt x="7425" y="19938"/>
                    </a:cubicBezTo>
                    <a:moveTo>
                      <a:pt x="2024" y="12461"/>
                    </a:moveTo>
                    <a:cubicBezTo>
                      <a:pt x="1652" y="12461"/>
                      <a:pt x="1349" y="12089"/>
                      <a:pt x="1349" y="11630"/>
                    </a:cubicBezTo>
                    <a:lnTo>
                      <a:pt x="1349" y="2492"/>
                    </a:lnTo>
                    <a:cubicBezTo>
                      <a:pt x="1349" y="2033"/>
                      <a:pt x="1652" y="1661"/>
                      <a:pt x="2024" y="1661"/>
                    </a:cubicBezTo>
                    <a:lnTo>
                      <a:pt x="12150" y="1661"/>
                    </a:lnTo>
                    <a:cubicBezTo>
                      <a:pt x="12523" y="1661"/>
                      <a:pt x="12825" y="2033"/>
                      <a:pt x="12825" y="2492"/>
                    </a:cubicBezTo>
                    <a:lnTo>
                      <a:pt x="12825" y="4153"/>
                    </a:lnTo>
                    <a:lnTo>
                      <a:pt x="12825" y="5815"/>
                    </a:lnTo>
                    <a:lnTo>
                      <a:pt x="12825" y="11630"/>
                    </a:lnTo>
                    <a:cubicBezTo>
                      <a:pt x="12825" y="12089"/>
                      <a:pt x="12523" y="12461"/>
                      <a:pt x="12150" y="12461"/>
                    </a:cubicBezTo>
                    <a:cubicBezTo>
                      <a:pt x="12150" y="12461"/>
                      <a:pt x="2024" y="12461"/>
                      <a:pt x="2024" y="12461"/>
                    </a:cubicBezTo>
                    <a:close/>
                    <a:moveTo>
                      <a:pt x="21259" y="10248"/>
                    </a:moveTo>
                    <a:lnTo>
                      <a:pt x="18559" y="5263"/>
                    </a:lnTo>
                    <a:cubicBezTo>
                      <a:pt x="18182" y="4568"/>
                      <a:pt x="17552" y="4153"/>
                      <a:pt x="16875" y="4153"/>
                    </a:cubicBezTo>
                    <a:lnTo>
                      <a:pt x="14175" y="4153"/>
                    </a:lnTo>
                    <a:lnTo>
                      <a:pt x="14175" y="2492"/>
                    </a:lnTo>
                    <a:cubicBezTo>
                      <a:pt x="14175" y="1117"/>
                      <a:pt x="13266" y="0"/>
                      <a:pt x="12150" y="0"/>
                    </a:cubicBezTo>
                    <a:lnTo>
                      <a:pt x="2024" y="0"/>
                    </a:lnTo>
                    <a:cubicBezTo>
                      <a:pt x="908" y="0"/>
                      <a:pt x="0" y="1117"/>
                      <a:pt x="0" y="2492"/>
                    </a:cubicBezTo>
                    <a:lnTo>
                      <a:pt x="0" y="11630"/>
                    </a:lnTo>
                    <a:cubicBezTo>
                      <a:pt x="0" y="13005"/>
                      <a:pt x="908" y="14123"/>
                      <a:pt x="2024" y="14123"/>
                    </a:cubicBezTo>
                    <a:lnTo>
                      <a:pt x="2025" y="14123"/>
                    </a:lnTo>
                    <a:lnTo>
                      <a:pt x="2025" y="16615"/>
                    </a:lnTo>
                    <a:cubicBezTo>
                      <a:pt x="2025" y="17989"/>
                      <a:pt x="2933" y="19107"/>
                      <a:pt x="4050" y="19107"/>
                    </a:cubicBezTo>
                    <a:lnTo>
                      <a:pt x="4820" y="19107"/>
                    </a:lnTo>
                    <a:cubicBezTo>
                      <a:pt x="5122" y="20537"/>
                      <a:pt x="6170" y="21600"/>
                      <a:pt x="7425" y="21600"/>
                    </a:cubicBezTo>
                    <a:cubicBezTo>
                      <a:pt x="8679" y="21600"/>
                      <a:pt x="9727" y="20537"/>
                      <a:pt x="10029" y="19107"/>
                    </a:cubicBezTo>
                    <a:lnTo>
                      <a:pt x="13595" y="19107"/>
                    </a:lnTo>
                    <a:cubicBezTo>
                      <a:pt x="13897" y="20537"/>
                      <a:pt x="14945" y="21600"/>
                      <a:pt x="16200" y="21600"/>
                    </a:cubicBezTo>
                    <a:cubicBezTo>
                      <a:pt x="17453" y="21600"/>
                      <a:pt x="18501" y="20537"/>
                      <a:pt x="18803" y="19107"/>
                    </a:cubicBezTo>
                    <a:lnTo>
                      <a:pt x="19575" y="19107"/>
                    </a:lnTo>
                    <a:cubicBezTo>
                      <a:pt x="20691" y="19107"/>
                      <a:pt x="21599" y="17989"/>
                      <a:pt x="21599" y="16615"/>
                    </a:cubicBezTo>
                    <a:lnTo>
                      <a:pt x="21599" y="11630"/>
                    </a:lnTo>
                    <a:cubicBezTo>
                      <a:pt x="21599" y="11137"/>
                      <a:pt x="21482" y="10658"/>
                      <a:pt x="21259" y="10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284563" y="1146928"/>
            <a:ext cx="1045276" cy="1004390"/>
            <a:chOff x="5711758" y="1528765"/>
            <a:chExt cx="1393459" cy="1338773"/>
          </a:xfrm>
        </p:grpSpPr>
        <p:sp>
          <p:nvSpPr>
            <p:cNvPr id="14" name="Diamond 13"/>
            <p:cNvSpPr/>
            <p:nvPr/>
          </p:nvSpPr>
          <p:spPr>
            <a:xfrm>
              <a:off x="5711758" y="1528765"/>
              <a:ext cx="1393459" cy="1338773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utoShape 83"/>
            <p:cNvSpPr>
              <a:spLocks/>
            </p:cNvSpPr>
            <p:nvPr/>
          </p:nvSpPr>
          <p:spPr bwMode="auto">
            <a:xfrm>
              <a:off x="6169646" y="2025969"/>
              <a:ext cx="464344" cy="304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610" y="13990"/>
                  </a:moveTo>
                  <a:cubicBezTo>
                    <a:pt x="11373" y="14259"/>
                    <a:pt x="11093" y="14400"/>
                    <a:pt x="10800" y="14400"/>
                  </a:cubicBezTo>
                  <a:cubicBezTo>
                    <a:pt x="10505" y="14400"/>
                    <a:pt x="10225" y="14259"/>
                    <a:pt x="9990" y="13990"/>
                  </a:cubicBezTo>
                  <a:lnTo>
                    <a:pt x="7198" y="10800"/>
                  </a:lnTo>
                  <a:lnTo>
                    <a:pt x="6636" y="10157"/>
                  </a:lnTo>
                  <a:lnTo>
                    <a:pt x="1349" y="4115"/>
                  </a:lnTo>
                  <a:lnTo>
                    <a:pt x="1349" y="4114"/>
                  </a:lnTo>
                  <a:cubicBezTo>
                    <a:pt x="1349" y="2980"/>
                    <a:pt x="1955" y="2057"/>
                    <a:pt x="2699" y="2057"/>
                  </a:cubicBezTo>
                  <a:lnTo>
                    <a:pt x="18899" y="2057"/>
                  </a:lnTo>
                  <a:cubicBezTo>
                    <a:pt x="19643" y="2057"/>
                    <a:pt x="20249" y="2980"/>
                    <a:pt x="20249" y="4114"/>
                  </a:cubicBezTo>
                  <a:cubicBezTo>
                    <a:pt x="20249" y="4114"/>
                    <a:pt x="11610" y="13990"/>
                    <a:pt x="11610" y="13990"/>
                  </a:cubicBezTo>
                  <a:close/>
                  <a:moveTo>
                    <a:pt x="20249" y="16198"/>
                  </a:moveTo>
                  <a:lnTo>
                    <a:pt x="15525" y="10800"/>
                  </a:lnTo>
                  <a:lnTo>
                    <a:pt x="20249" y="5399"/>
                  </a:lnTo>
                  <a:cubicBezTo>
                    <a:pt x="20249" y="5399"/>
                    <a:pt x="20249" y="16198"/>
                    <a:pt x="20249" y="16198"/>
                  </a:cubicBezTo>
                  <a:close/>
                  <a:moveTo>
                    <a:pt x="20249" y="17484"/>
                  </a:moveTo>
                  <a:cubicBezTo>
                    <a:pt x="20249" y="18620"/>
                    <a:pt x="19643" y="19541"/>
                    <a:pt x="18899" y="19541"/>
                  </a:cubicBezTo>
                  <a:lnTo>
                    <a:pt x="2699" y="19541"/>
                  </a:lnTo>
                  <a:cubicBezTo>
                    <a:pt x="1955" y="19541"/>
                    <a:pt x="1349" y="18620"/>
                    <a:pt x="1349" y="17484"/>
                  </a:cubicBezTo>
                  <a:lnTo>
                    <a:pt x="6636" y="11442"/>
                  </a:lnTo>
                  <a:lnTo>
                    <a:pt x="9585" y="14813"/>
                  </a:lnTo>
                  <a:cubicBezTo>
                    <a:pt x="9945" y="15222"/>
                    <a:pt x="10372" y="15429"/>
                    <a:pt x="10800" y="15429"/>
                  </a:cubicBezTo>
                  <a:cubicBezTo>
                    <a:pt x="11228" y="15429"/>
                    <a:pt x="11654" y="15222"/>
                    <a:pt x="12018" y="14813"/>
                  </a:cubicBezTo>
                  <a:lnTo>
                    <a:pt x="14963" y="11442"/>
                  </a:lnTo>
                  <a:cubicBezTo>
                    <a:pt x="14963" y="11442"/>
                    <a:pt x="20249" y="17484"/>
                    <a:pt x="20249" y="17484"/>
                  </a:cubicBezTo>
                  <a:close/>
                  <a:moveTo>
                    <a:pt x="1349" y="5399"/>
                  </a:moveTo>
                  <a:lnTo>
                    <a:pt x="6074" y="10800"/>
                  </a:lnTo>
                  <a:lnTo>
                    <a:pt x="1349" y="16198"/>
                  </a:lnTo>
                  <a:cubicBezTo>
                    <a:pt x="1349" y="16198"/>
                    <a:pt x="1349" y="5399"/>
                    <a:pt x="1349" y="5399"/>
                  </a:cubicBezTo>
                  <a:close/>
                  <a:moveTo>
                    <a:pt x="18899" y="0"/>
                  </a:moveTo>
                  <a:lnTo>
                    <a:pt x="2699" y="0"/>
                  </a:lnTo>
                  <a:cubicBezTo>
                    <a:pt x="1208" y="0"/>
                    <a:pt x="0" y="1842"/>
                    <a:pt x="0" y="4114"/>
                  </a:cubicBezTo>
                  <a:lnTo>
                    <a:pt x="0" y="17484"/>
                  </a:lnTo>
                  <a:cubicBezTo>
                    <a:pt x="0" y="19756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19756"/>
                    <a:pt x="21600" y="17484"/>
                  </a:cubicBezTo>
                  <a:lnTo>
                    <a:pt x="21600" y="4114"/>
                  </a:lnTo>
                  <a:cubicBezTo>
                    <a:pt x="21600" y="1842"/>
                    <a:pt x="20391" y="0"/>
                    <a:pt x="18899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83609" y="2371214"/>
            <a:ext cx="1045276" cy="1004390"/>
            <a:chOff x="5710487" y="3160643"/>
            <a:chExt cx="1393459" cy="1338773"/>
          </a:xfrm>
        </p:grpSpPr>
        <p:sp>
          <p:nvSpPr>
            <p:cNvPr id="17" name="Diamond 16"/>
            <p:cNvSpPr/>
            <p:nvPr/>
          </p:nvSpPr>
          <p:spPr>
            <a:xfrm>
              <a:off x="5710487" y="3160643"/>
              <a:ext cx="1393459" cy="1338773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175045" y="3597325"/>
              <a:ext cx="464344" cy="464344"/>
              <a:chOff x="4439444" y="2582069"/>
              <a:chExt cx="464344" cy="464344"/>
            </a:xfrm>
            <a:solidFill>
              <a:schemeClr val="bg1"/>
            </a:solidFill>
          </p:grpSpPr>
          <p:sp>
            <p:nvSpPr>
              <p:cNvPr id="19" name="AutoShape 123"/>
              <p:cNvSpPr>
                <a:spLocks/>
              </p:cNvSpPr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0" name="AutoShape 124"/>
              <p:cNvSpPr>
                <a:spLocks/>
              </p:cNvSpPr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1" name="AutoShape 125"/>
              <p:cNvSpPr>
                <a:spLocks/>
              </p:cNvSpPr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760971" y="1759071"/>
            <a:ext cx="1045276" cy="1004390"/>
            <a:chOff x="5013757" y="2344704"/>
            <a:chExt cx="1393459" cy="1338773"/>
          </a:xfrm>
        </p:grpSpPr>
        <p:sp>
          <p:nvSpPr>
            <p:cNvPr id="23" name="Diamond 22"/>
            <p:cNvSpPr/>
            <p:nvPr/>
          </p:nvSpPr>
          <p:spPr>
            <a:xfrm>
              <a:off x="5013757" y="2344704"/>
              <a:ext cx="1393459" cy="1338773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478313" y="2752368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25" name="AutoShape 136"/>
              <p:cNvSpPr>
                <a:spLocks/>
              </p:cNvSpPr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6" name="AutoShape 137"/>
              <p:cNvSpPr>
                <a:spLocks/>
              </p:cNvSpPr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7" name="AutoShape 138"/>
              <p:cNvSpPr>
                <a:spLocks/>
              </p:cNvSpPr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85"/>
                    </a:cubicBezTo>
                    <a:lnTo>
                      <a:pt x="18720" y="20185"/>
                    </a:lnTo>
                    <a:cubicBezTo>
                      <a:pt x="18722" y="20959"/>
                      <a:pt x="19366" y="21600"/>
                      <a:pt x="20180" y="21600"/>
                    </a:cubicBezTo>
                    <a:cubicBezTo>
                      <a:pt x="20955" y="21600"/>
                      <a:pt x="21599" y="20956"/>
                      <a:pt x="21599" y="20180"/>
                    </a:cubicBezTo>
                    <a:cubicBezTo>
                      <a:pt x="21599" y="20185"/>
                      <a:pt x="21597" y="2018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5504953" y="1218652"/>
            <a:ext cx="3237794" cy="707972"/>
            <a:chOff x="7338662" y="1708663"/>
            <a:chExt cx="4316309" cy="943672"/>
          </a:xfrm>
        </p:grpSpPr>
        <p:sp>
          <p:nvSpPr>
            <p:cNvPr id="29" name="网chenying0907出品 28"/>
            <p:cNvSpPr txBox="1"/>
            <p:nvPr/>
          </p:nvSpPr>
          <p:spPr>
            <a:xfrm>
              <a:off x="7338662" y="1708663"/>
              <a:ext cx="1915150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accent2"/>
                  </a:solidFill>
                </a:rPr>
                <a:t>Enter the teaching content.</a:t>
              </a:r>
              <a:r>
                <a:rPr lang="en-US" altLang="zh-CN" sz="1500" b="1" dirty="0">
                  <a:solidFill>
                    <a:schemeClr val="accent2"/>
                  </a:solidFill>
                </a:rPr>
                <a:t>3。</a:t>
              </a:r>
            </a:p>
          </p:txBody>
        </p:sp>
        <p:sp>
          <p:nvSpPr>
            <p:cNvPr id="30" name="网chenying0907出品 29"/>
            <p:cNvSpPr txBox="1"/>
            <p:nvPr/>
          </p:nvSpPr>
          <p:spPr>
            <a:xfrm>
              <a:off x="7338662" y="2077996"/>
              <a:ext cx="4316309" cy="574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503046" y="2457083"/>
            <a:ext cx="3237794" cy="707972"/>
            <a:chOff x="7338662" y="1708663"/>
            <a:chExt cx="4316309" cy="943672"/>
          </a:xfrm>
        </p:grpSpPr>
        <p:sp>
          <p:nvSpPr>
            <p:cNvPr id="32" name="网chenying0907出品 31"/>
            <p:cNvSpPr txBox="1"/>
            <p:nvPr/>
          </p:nvSpPr>
          <p:spPr>
            <a:xfrm>
              <a:off x="7338662" y="1708663"/>
              <a:ext cx="1915150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accent4"/>
                  </a:solidFill>
                </a:rPr>
                <a:t>Enter the teaching content.</a:t>
              </a:r>
              <a:r>
                <a:rPr lang="en-US" altLang="zh-CN" sz="1500" b="1" dirty="0">
                  <a:solidFill>
                    <a:schemeClr val="accent4"/>
                  </a:solidFill>
                </a:rPr>
                <a:t>4。</a:t>
              </a:r>
            </a:p>
          </p:txBody>
        </p:sp>
        <p:sp>
          <p:nvSpPr>
            <p:cNvPr id="33" name="网chenying0907出品 32"/>
            <p:cNvSpPr txBox="1"/>
            <p:nvPr/>
          </p:nvSpPr>
          <p:spPr>
            <a:xfrm>
              <a:off x="7338662" y="2077996"/>
              <a:ext cx="4316309" cy="574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3068" y="1823467"/>
            <a:ext cx="3237794" cy="707972"/>
            <a:chOff x="7338662" y="1708663"/>
            <a:chExt cx="4316309" cy="943672"/>
          </a:xfrm>
        </p:grpSpPr>
        <p:sp>
          <p:nvSpPr>
            <p:cNvPr id="35" name="网chenying0907出品 34"/>
            <p:cNvSpPr txBox="1"/>
            <p:nvPr/>
          </p:nvSpPr>
          <p:spPr>
            <a:xfrm>
              <a:off x="9736699" y="1708663"/>
              <a:ext cx="1915150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500" b="1" dirty="0">
                  <a:solidFill>
                    <a:schemeClr val="accent3"/>
                  </a:solidFill>
                </a:rPr>
                <a:t>Enter the teaching content.</a:t>
              </a:r>
              <a:r>
                <a:rPr lang="en-US" altLang="zh-CN" sz="1500" b="1" dirty="0">
                  <a:solidFill>
                    <a:schemeClr val="accent3"/>
                  </a:solidFill>
                </a:rPr>
                <a:t>1。</a:t>
              </a:r>
            </a:p>
          </p:txBody>
        </p:sp>
        <p:sp>
          <p:nvSpPr>
            <p:cNvPr id="36" name="网chenying0907出品 35"/>
            <p:cNvSpPr txBox="1"/>
            <p:nvPr/>
          </p:nvSpPr>
          <p:spPr>
            <a:xfrm>
              <a:off x="7338662" y="2077996"/>
              <a:ext cx="4316309" cy="574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8064" y="3056409"/>
            <a:ext cx="3237794" cy="707972"/>
            <a:chOff x="7338662" y="1708663"/>
            <a:chExt cx="4316309" cy="943672"/>
          </a:xfrm>
        </p:grpSpPr>
        <p:sp>
          <p:nvSpPr>
            <p:cNvPr id="38" name="网chenying0907出品 37"/>
            <p:cNvSpPr txBox="1"/>
            <p:nvPr/>
          </p:nvSpPr>
          <p:spPr>
            <a:xfrm>
              <a:off x="9736699" y="1708663"/>
              <a:ext cx="1915150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500" b="1" dirty="0">
                  <a:solidFill>
                    <a:schemeClr val="accent5"/>
                  </a:solidFill>
                </a:rPr>
                <a:t>Enter the teaching content.</a:t>
              </a:r>
              <a:r>
                <a:rPr lang="en-US" altLang="zh-CN" sz="1500" b="1" dirty="0">
                  <a:solidFill>
                    <a:schemeClr val="accent5"/>
                  </a:solidFill>
                </a:rPr>
                <a:t>2。</a:t>
              </a:r>
            </a:p>
          </p:txBody>
        </p:sp>
        <p:sp>
          <p:nvSpPr>
            <p:cNvPr id="39" name="网chenying0907出品 38"/>
            <p:cNvSpPr txBox="1"/>
            <p:nvPr/>
          </p:nvSpPr>
          <p:spPr>
            <a:xfrm>
              <a:off x="7338662" y="2077996"/>
              <a:ext cx="4316309" cy="574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sp>
        <p:nvSpPr>
          <p:cNvPr id="40" name="网chenying0907出品 39"/>
          <p:cNvSpPr txBox="1"/>
          <p:nvPr/>
        </p:nvSpPr>
        <p:spPr>
          <a:xfrm>
            <a:off x="3517671" y="537982"/>
            <a:ext cx="2305586" cy="25392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Exquisite design template.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4171796" y="813084"/>
            <a:ext cx="801997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5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534" y="-2"/>
            <a:ext cx="6388721" cy="728704"/>
          </a:xfrm>
        </p:spPr>
        <p:txBody>
          <a:bodyPr vert="horz" lIns="68589" tIns="34295" rIns="68589" bIns="34295" rtlCol="0" anchor="ctr"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Teaching objectives.</a:t>
            </a:r>
          </a:p>
        </p:txBody>
      </p:sp>
      <p:sp>
        <p:nvSpPr>
          <p:cNvPr id="43" name="网chenying0907出品 42"/>
          <p:cNvSpPr txBox="1"/>
          <p:nvPr/>
        </p:nvSpPr>
        <p:spPr>
          <a:xfrm>
            <a:off x="3458101" y="537982"/>
            <a:ext cx="2305586" cy="25392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Exquisite design template.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209896" y="813084"/>
            <a:ext cx="801997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网chenying0907出品 44"/>
          <p:cNvGrpSpPr/>
          <p:nvPr/>
        </p:nvGrpSpPr>
        <p:grpSpPr>
          <a:xfrm>
            <a:off x="2274094" y="1747045"/>
            <a:ext cx="1005703" cy="1981199"/>
            <a:chOff x="2210594" y="1810545"/>
            <a:chExt cx="1005703" cy="1981199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2210594" y="3160810"/>
              <a:ext cx="1005703" cy="630934"/>
            </a:xfrm>
            <a:prstGeom prst="line">
              <a:avLst/>
            </a:prstGeom>
            <a:noFill/>
            <a:ln w="12700" cap="flat" cmpd="sng" algn="ctr">
              <a:solidFill>
                <a:srgbClr val="7F7F7F">
                  <a:lumMod val="75000"/>
                </a:srgbClr>
              </a:solidFill>
              <a:prstDash val="dash"/>
            </a:ln>
            <a:effectLst/>
          </p:spPr>
        </p:cxnSp>
        <p:cxnSp>
          <p:nvCxnSpPr>
            <p:cNvPr id="51" name="直接连接符 50"/>
            <p:cNvCxnSpPr/>
            <p:nvPr/>
          </p:nvCxnSpPr>
          <p:spPr>
            <a:xfrm flipV="1">
              <a:off x="2346670" y="2801144"/>
              <a:ext cx="777103" cy="1"/>
            </a:xfrm>
            <a:prstGeom prst="line">
              <a:avLst/>
            </a:prstGeom>
            <a:noFill/>
            <a:ln w="12700" cap="flat" cmpd="sng" algn="ctr">
              <a:solidFill>
                <a:srgbClr val="7F7F7F">
                  <a:lumMod val="75000"/>
                </a:srgbClr>
              </a:solidFill>
              <a:prstDash val="dash"/>
            </a:ln>
            <a:effectLst/>
          </p:spPr>
        </p:cxnSp>
        <p:cxnSp>
          <p:nvCxnSpPr>
            <p:cNvPr id="55" name="直接连接符 54"/>
            <p:cNvCxnSpPr/>
            <p:nvPr/>
          </p:nvCxnSpPr>
          <p:spPr>
            <a:xfrm flipV="1">
              <a:off x="2210594" y="1810545"/>
              <a:ext cx="943881" cy="581419"/>
            </a:xfrm>
            <a:prstGeom prst="line">
              <a:avLst/>
            </a:prstGeom>
            <a:noFill/>
            <a:ln w="12700" cap="flat" cmpd="sng" algn="ctr">
              <a:solidFill>
                <a:srgbClr val="7F7F7F">
                  <a:lumMod val="75000"/>
                </a:srgbClr>
              </a:solidFill>
              <a:prstDash val="dash"/>
            </a:ln>
            <a:effectLst/>
          </p:spPr>
        </p:cxnSp>
      </p:grpSp>
      <p:sp>
        <p:nvSpPr>
          <p:cNvPr id="57" name="六边形 56"/>
          <p:cNvSpPr/>
          <p:nvPr/>
        </p:nvSpPr>
        <p:spPr>
          <a:xfrm>
            <a:off x="381000" y="1651105"/>
            <a:ext cx="2334986" cy="1981173"/>
          </a:xfrm>
          <a:prstGeom prst="hexagon">
            <a:avLst/>
          </a:prstGeom>
          <a:blipFill>
            <a:blip r:embed="rId3"/>
            <a:stretch>
              <a:fillRect/>
            </a:stretch>
          </a:blip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正大黑简体" pitchFamily="2" charset="-122"/>
              <a:ea typeface="方正正大黑简体" pitchFamily="2" charset="-122"/>
            </a:endParaRPr>
          </a:p>
        </p:txBody>
      </p:sp>
      <p:sp>
        <p:nvSpPr>
          <p:cNvPr id="58" name="网chenying0907出品 57"/>
          <p:cNvSpPr/>
          <p:nvPr/>
        </p:nvSpPr>
        <p:spPr>
          <a:xfrm>
            <a:off x="982777" y="2272083"/>
            <a:ext cx="1117596" cy="707878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4000" kern="0" dirty="0">
                <a:solidFill>
                  <a:schemeClr val="bg2">
                    <a:lumMod val="50000"/>
                  </a:schemeClr>
                </a:solidFill>
                <a:latin typeface="方正正大黑简体" pitchFamily="2" charset="-122"/>
                <a:ea typeface="方正正大黑简体" pitchFamily="2" charset="-122"/>
                <a:cs typeface="Arial" panose="020B0604020202020204" pitchFamily="34" charset="0"/>
              </a:rPr>
              <a:t>text</a:t>
            </a:r>
          </a:p>
        </p:txBody>
      </p:sp>
      <p:grpSp>
        <p:nvGrpSpPr>
          <p:cNvPr id="59" name="网chenying0907出品 58"/>
          <p:cNvGrpSpPr/>
          <p:nvPr/>
        </p:nvGrpSpPr>
        <p:grpSpPr>
          <a:xfrm>
            <a:off x="2949008" y="1162969"/>
            <a:ext cx="1001486" cy="863350"/>
            <a:chOff x="2885508" y="1226469"/>
            <a:chExt cx="1001486" cy="863350"/>
          </a:xfrm>
          <a:solidFill>
            <a:schemeClr val="accent3">
              <a:lumMod val="75000"/>
            </a:schemeClr>
          </a:solidFill>
        </p:grpSpPr>
        <p:sp>
          <p:nvSpPr>
            <p:cNvPr id="60" name="六边形 59"/>
            <p:cNvSpPr/>
            <p:nvPr/>
          </p:nvSpPr>
          <p:spPr>
            <a:xfrm>
              <a:off x="2885508" y="1226469"/>
              <a:ext cx="1001486" cy="863350"/>
            </a:xfrm>
            <a:prstGeom prst="hexagon">
              <a:avLst/>
            </a:prstGeom>
            <a:grpFill/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" name="网chenying0907出品 60"/>
            <p:cNvSpPr/>
            <p:nvPr/>
          </p:nvSpPr>
          <p:spPr>
            <a:xfrm>
              <a:off x="3057733" y="1421256"/>
              <a:ext cx="646313" cy="369324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91431" tIns="45716" rIns="91431" bIns="45716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rPr>
                <a:t>text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2" name="网chenying0907出品 61"/>
          <p:cNvGrpSpPr/>
          <p:nvPr/>
        </p:nvGrpSpPr>
        <p:grpSpPr>
          <a:xfrm>
            <a:off x="2949008" y="2318731"/>
            <a:ext cx="1001486" cy="863350"/>
            <a:chOff x="2885508" y="2382231"/>
            <a:chExt cx="1001486" cy="863350"/>
          </a:xfrm>
          <a:solidFill>
            <a:srgbClr val="43BAB3"/>
          </a:solidFill>
        </p:grpSpPr>
        <p:sp>
          <p:nvSpPr>
            <p:cNvPr id="63" name="六边形 62"/>
            <p:cNvSpPr/>
            <p:nvPr/>
          </p:nvSpPr>
          <p:spPr>
            <a:xfrm>
              <a:off x="2885508" y="2382231"/>
              <a:ext cx="1001486" cy="863350"/>
            </a:xfrm>
            <a:prstGeom prst="hexagon">
              <a:avLst/>
            </a:prstGeom>
            <a:solidFill>
              <a:schemeClr val="accent3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4" name="网chenying0907出品 63"/>
            <p:cNvSpPr/>
            <p:nvPr/>
          </p:nvSpPr>
          <p:spPr>
            <a:xfrm>
              <a:off x="3081032" y="2586859"/>
              <a:ext cx="646313" cy="3693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none" lIns="91431" tIns="45716" rIns="91431" bIns="45716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rPr>
                <a:t>text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5" name="网chenying0907出品 64"/>
          <p:cNvGrpSpPr/>
          <p:nvPr/>
        </p:nvGrpSpPr>
        <p:grpSpPr>
          <a:xfrm>
            <a:off x="2949008" y="3474494"/>
            <a:ext cx="1001486" cy="863350"/>
            <a:chOff x="2885508" y="3537994"/>
            <a:chExt cx="1001486" cy="863350"/>
          </a:xfrm>
          <a:solidFill>
            <a:srgbClr val="FC736E"/>
          </a:solidFill>
        </p:grpSpPr>
        <p:sp>
          <p:nvSpPr>
            <p:cNvPr id="66" name="六边形 65"/>
            <p:cNvSpPr/>
            <p:nvPr/>
          </p:nvSpPr>
          <p:spPr>
            <a:xfrm>
              <a:off x="2885508" y="3537994"/>
              <a:ext cx="1001486" cy="863350"/>
            </a:xfrm>
            <a:prstGeom prst="hexagon">
              <a:avLst/>
            </a:prstGeom>
            <a:solidFill>
              <a:schemeClr val="accent4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7" name="网chenying0907出品 66"/>
            <p:cNvSpPr/>
            <p:nvPr/>
          </p:nvSpPr>
          <p:spPr>
            <a:xfrm>
              <a:off x="3071444" y="3780160"/>
              <a:ext cx="646313" cy="3693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none" lIns="91431" tIns="45716" rIns="91431" bIns="45716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rPr>
                <a:t>text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68" name="文本1"/>
          <p:cNvSpPr>
            <a:spLocks noChangeArrowheads="1"/>
          </p:cNvSpPr>
          <p:nvPr/>
        </p:nvSpPr>
        <p:spPr bwMode="gray">
          <a:xfrm>
            <a:off x="4230910" y="1160064"/>
            <a:ext cx="4229403" cy="891780"/>
          </a:xfrm>
          <a:prstGeom prst="roundRect">
            <a:avLst>
              <a:gd name="adj" fmla="val 11505"/>
            </a:avLst>
          </a:prstGeom>
          <a:solidFill>
            <a:srgbClr val="7F7F7F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lIns="68589" tIns="34295" rIns="68589" bIns="34295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After you've typed your content here, or by copying your text, select Paste in this box and choose to keep only the text.</a:t>
            </a:r>
            <a:endParaRPr kumimoji="0" lang="zh-CN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75000"/>
                </a:srgb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69" name="文本1"/>
          <p:cNvSpPr>
            <a:spLocks noChangeArrowheads="1"/>
          </p:cNvSpPr>
          <p:nvPr/>
        </p:nvSpPr>
        <p:spPr bwMode="gray">
          <a:xfrm>
            <a:off x="4230910" y="2328464"/>
            <a:ext cx="4229403" cy="891780"/>
          </a:xfrm>
          <a:prstGeom prst="roundRect">
            <a:avLst>
              <a:gd name="adj" fmla="val 11505"/>
            </a:avLst>
          </a:prstGeom>
          <a:solidFill>
            <a:srgbClr val="7F7F7F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lIns="68589" tIns="34295" rIns="68589" bIns="34295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After you've typed your content here, or by copying your text, select Paste in this box and choose to keep only the text.</a:t>
            </a:r>
            <a:endParaRPr kumimoji="0" lang="zh-CN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75000"/>
                </a:srgb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70" name="文本1"/>
          <p:cNvSpPr>
            <a:spLocks noChangeArrowheads="1"/>
          </p:cNvSpPr>
          <p:nvPr/>
        </p:nvSpPr>
        <p:spPr bwMode="gray">
          <a:xfrm>
            <a:off x="4230910" y="3496864"/>
            <a:ext cx="4229403" cy="891780"/>
          </a:xfrm>
          <a:prstGeom prst="roundRect">
            <a:avLst>
              <a:gd name="adj" fmla="val 11505"/>
            </a:avLst>
          </a:prstGeom>
          <a:solidFill>
            <a:srgbClr val="7F7F7F">
              <a:lumMod val="20000"/>
              <a:lumOff val="80000"/>
            </a:srgbClr>
          </a:solidFill>
          <a:ln w="28575" cap="flat" cmpd="sng" algn="ctr">
            <a:noFill/>
            <a:prstDash val="solid"/>
          </a:ln>
          <a:effectLst/>
        </p:spPr>
        <p:txBody>
          <a:bodyPr lIns="68589" tIns="34295" rIns="68589" bIns="34295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After you've typed your content here, or by copying your text, select Paste in this box and choose to keep only the text.</a:t>
            </a:r>
            <a:endParaRPr kumimoji="0" lang="zh-CN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75000"/>
                </a:srgb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4098" name="Picture 2" descr="E:\0000000熊猫PPT\00001PNG素材\3D小人\04444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57" y="3119187"/>
            <a:ext cx="1681272" cy="163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73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/>
      <p:bldP spid="57" grpId="0" animBg="1"/>
      <p:bldP spid="58" grpId="0"/>
      <p:bldP spid="68" grpId="0" animBg="1"/>
      <p:bldP spid="69" grpId="0" animBg="1"/>
      <p:bldP spid="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9" tIns="34295" rIns="68589" bIns="34295" rtlCol="0" anchor="ctr"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Analysis of learning.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66206" y="4786026"/>
            <a:ext cx="325842" cy="290664"/>
          </a:xfrm>
        </p:spPr>
        <p:txBody>
          <a:bodyPr/>
          <a:lstStyle/>
          <a:p>
            <a:fld id="{70C262CF-5CC9-4929-99CD-9F101191856B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网chenying0907出品 3"/>
          <p:cNvSpPr txBox="1"/>
          <p:nvPr/>
        </p:nvSpPr>
        <p:spPr>
          <a:xfrm>
            <a:off x="3593871" y="537982"/>
            <a:ext cx="2305586" cy="25392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Exquisite design template.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71796" y="813084"/>
            <a:ext cx="801997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572795" y="1408319"/>
            <a:ext cx="468492" cy="468556"/>
            <a:chOff x="6235758" y="1686600"/>
            <a:chExt cx="914400" cy="914400"/>
          </a:xfrm>
        </p:grpSpPr>
        <p:sp>
          <p:nvSpPr>
            <p:cNvPr id="8" name="Oval 7"/>
            <p:cNvSpPr/>
            <p:nvPr/>
          </p:nvSpPr>
          <p:spPr>
            <a:xfrm>
              <a:off x="6235758" y="1686600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网chenying0907出品 4161"/>
            <p:cNvGrpSpPr/>
            <p:nvPr/>
          </p:nvGrpSpPr>
          <p:grpSpPr>
            <a:xfrm>
              <a:off x="6452047" y="1906130"/>
              <a:ext cx="481822" cy="475339"/>
              <a:chOff x="7264401" y="4192588"/>
              <a:chExt cx="354013" cy="349250"/>
            </a:xfrm>
            <a:solidFill>
              <a:schemeClr val="bg2"/>
            </a:solidFill>
          </p:grpSpPr>
          <p:sp>
            <p:nvSpPr>
              <p:cNvPr id="10" name="网chenying0907出品 1531"/>
              <p:cNvSpPr>
                <a:spLocks noEditPoints="1"/>
              </p:cNvSpPr>
              <p:nvPr/>
            </p:nvSpPr>
            <p:spPr bwMode="auto">
              <a:xfrm>
                <a:off x="7264401" y="4192588"/>
                <a:ext cx="354013" cy="349250"/>
              </a:xfrm>
              <a:custGeom>
                <a:avLst/>
                <a:gdLst>
                  <a:gd name="T0" fmla="*/ 74 w 94"/>
                  <a:gd name="T1" fmla="*/ 93 h 93"/>
                  <a:gd name="T2" fmla="*/ 23 w 94"/>
                  <a:gd name="T3" fmla="*/ 71 h 93"/>
                  <a:gd name="T4" fmla="*/ 23 w 94"/>
                  <a:gd name="T5" fmla="*/ 70 h 93"/>
                  <a:gd name="T6" fmla="*/ 1 w 94"/>
                  <a:gd name="T7" fmla="*/ 18 h 93"/>
                  <a:gd name="T8" fmla="*/ 1 w 94"/>
                  <a:gd name="T9" fmla="*/ 17 h 93"/>
                  <a:gd name="T10" fmla="*/ 1 w 94"/>
                  <a:gd name="T11" fmla="*/ 16 h 93"/>
                  <a:gd name="T12" fmla="*/ 5 w 94"/>
                  <a:gd name="T13" fmla="*/ 12 h 93"/>
                  <a:gd name="T14" fmla="*/ 22 w 94"/>
                  <a:gd name="T15" fmla="*/ 1 h 93"/>
                  <a:gd name="T16" fmla="*/ 25 w 94"/>
                  <a:gd name="T17" fmla="*/ 0 h 93"/>
                  <a:gd name="T18" fmla="*/ 33 w 94"/>
                  <a:gd name="T19" fmla="*/ 5 h 93"/>
                  <a:gd name="T20" fmla="*/ 40 w 94"/>
                  <a:gd name="T21" fmla="*/ 26 h 93"/>
                  <a:gd name="T22" fmla="*/ 37 w 94"/>
                  <a:gd name="T23" fmla="*/ 35 h 93"/>
                  <a:gd name="T24" fmla="*/ 30 w 94"/>
                  <a:gd name="T25" fmla="*/ 40 h 93"/>
                  <a:gd name="T26" fmla="*/ 31 w 94"/>
                  <a:gd name="T27" fmla="*/ 42 h 93"/>
                  <a:gd name="T28" fmla="*/ 40 w 94"/>
                  <a:gd name="T29" fmla="*/ 53 h 93"/>
                  <a:gd name="T30" fmla="*/ 51 w 94"/>
                  <a:gd name="T31" fmla="*/ 63 h 93"/>
                  <a:gd name="T32" fmla="*/ 54 w 94"/>
                  <a:gd name="T33" fmla="*/ 63 h 93"/>
                  <a:gd name="T34" fmla="*/ 54 w 94"/>
                  <a:gd name="T35" fmla="*/ 63 h 93"/>
                  <a:gd name="T36" fmla="*/ 58 w 94"/>
                  <a:gd name="T37" fmla="*/ 57 h 93"/>
                  <a:gd name="T38" fmla="*/ 66 w 94"/>
                  <a:gd name="T39" fmla="*/ 53 h 93"/>
                  <a:gd name="T40" fmla="*/ 67 w 94"/>
                  <a:gd name="T41" fmla="*/ 54 h 93"/>
                  <a:gd name="T42" fmla="*/ 89 w 94"/>
                  <a:gd name="T43" fmla="*/ 61 h 93"/>
                  <a:gd name="T44" fmla="*/ 93 w 94"/>
                  <a:gd name="T45" fmla="*/ 71 h 93"/>
                  <a:gd name="T46" fmla="*/ 82 w 94"/>
                  <a:gd name="T47" fmla="*/ 88 h 93"/>
                  <a:gd name="T48" fmla="*/ 78 w 94"/>
                  <a:gd name="T49" fmla="*/ 92 h 93"/>
                  <a:gd name="T50" fmla="*/ 76 w 94"/>
                  <a:gd name="T51" fmla="*/ 93 h 93"/>
                  <a:gd name="T52" fmla="*/ 74 w 94"/>
                  <a:gd name="T53" fmla="*/ 93 h 93"/>
                  <a:gd name="T54" fmla="*/ 29 w 94"/>
                  <a:gd name="T55" fmla="*/ 65 h 93"/>
                  <a:gd name="T56" fmla="*/ 29 w 94"/>
                  <a:gd name="T57" fmla="*/ 65 h 93"/>
                  <a:gd name="T58" fmla="*/ 74 w 94"/>
                  <a:gd name="T59" fmla="*/ 85 h 93"/>
                  <a:gd name="T60" fmla="*/ 76 w 94"/>
                  <a:gd name="T61" fmla="*/ 83 h 93"/>
                  <a:gd name="T62" fmla="*/ 86 w 94"/>
                  <a:gd name="T63" fmla="*/ 69 h 93"/>
                  <a:gd name="T64" fmla="*/ 85 w 94"/>
                  <a:gd name="T65" fmla="*/ 68 h 93"/>
                  <a:gd name="T66" fmla="*/ 66 w 94"/>
                  <a:gd name="T67" fmla="*/ 61 h 93"/>
                  <a:gd name="T68" fmla="*/ 65 w 94"/>
                  <a:gd name="T69" fmla="*/ 62 h 93"/>
                  <a:gd name="T70" fmla="*/ 61 w 94"/>
                  <a:gd name="T71" fmla="*/ 68 h 93"/>
                  <a:gd name="T72" fmla="*/ 47 w 94"/>
                  <a:gd name="T73" fmla="*/ 69 h 93"/>
                  <a:gd name="T74" fmla="*/ 35 w 94"/>
                  <a:gd name="T75" fmla="*/ 59 h 93"/>
                  <a:gd name="T76" fmla="*/ 24 w 94"/>
                  <a:gd name="T77" fmla="*/ 47 h 93"/>
                  <a:gd name="T78" fmla="*/ 22 w 94"/>
                  <a:gd name="T79" fmla="*/ 38 h 93"/>
                  <a:gd name="T80" fmla="*/ 26 w 94"/>
                  <a:gd name="T81" fmla="*/ 33 h 93"/>
                  <a:gd name="T82" fmla="*/ 32 w 94"/>
                  <a:gd name="T83" fmla="*/ 29 h 93"/>
                  <a:gd name="T84" fmla="*/ 32 w 94"/>
                  <a:gd name="T85" fmla="*/ 28 h 93"/>
                  <a:gd name="T86" fmla="*/ 26 w 94"/>
                  <a:gd name="T87" fmla="*/ 8 h 93"/>
                  <a:gd name="T88" fmla="*/ 25 w 94"/>
                  <a:gd name="T89" fmla="*/ 8 h 93"/>
                  <a:gd name="T90" fmla="*/ 11 w 94"/>
                  <a:gd name="T91" fmla="*/ 17 h 93"/>
                  <a:gd name="T92" fmla="*/ 9 w 94"/>
                  <a:gd name="T93" fmla="*/ 20 h 93"/>
                  <a:gd name="T94" fmla="*/ 29 w 94"/>
                  <a:gd name="T95" fmla="*/ 6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4" h="93">
                    <a:moveTo>
                      <a:pt x="74" y="93"/>
                    </a:moveTo>
                    <a:cubicBezTo>
                      <a:pt x="56" y="93"/>
                      <a:pt x="38" y="85"/>
                      <a:pt x="23" y="71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8" y="55"/>
                      <a:pt x="0" y="37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4"/>
                      <a:pt x="4" y="13"/>
                      <a:pt x="5" y="12"/>
                    </a:cubicBezTo>
                    <a:cubicBezTo>
                      <a:pt x="10" y="7"/>
                      <a:pt x="16" y="3"/>
                      <a:pt x="22" y="1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7" y="0"/>
                      <a:pt x="32" y="1"/>
                      <a:pt x="33" y="5"/>
                    </a:cubicBezTo>
                    <a:cubicBezTo>
                      <a:pt x="35" y="11"/>
                      <a:pt x="38" y="19"/>
                      <a:pt x="40" y="26"/>
                    </a:cubicBezTo>
                    <a:cubicBezTo>
                      <a:pt x="41" y="28"/>
                      <a:pt x="40" y="34"/>
                      <a:pt x="37" y="35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0" y="40"/>
                      <a:pt x="30" y="41"/>
                      <a:pt x="31" y="42"/>
                    </a:cubicBezTo>
                    <a:cubicBezTo>
                      <a:pt x="34" y="46"/>
                      <a:pt x="37" y="50"/>
                      <a:pt x="40" y="53"/>
                    </a:cubicBezTo>
                    <a:cubicBezTo>
                      <a:pt x="44" y="57"/>
                      <a:pt x="48" y="60"/>
                      <a:pt x="51" y="63"/>
                    </a:cubicBezTo>
                    <a:cubicBezTo>
                      <a:pt x="52" y="63"/>
                      <a:pt x="53" y="63"/>
                      <a:pt x="54" y="63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60" y="53"/>
                      <a:pt x="65" y="53"/>
                      <a:pt x="66" y="53"/>
                    </a:cubicBezTo>
                    <a:cubicBezTo>
                      <a:pt x="66" y="53"/>
                      <a:pt x="67" y="53"/>
                      <a:pt x="67" y="54"/>
                    </a:cubicBezTo>
                    <a:cubicBezTo>
                      <a:pt x="77" y="56"/>
                      <a:pt x="82" y="57"/>
                      <a:pt x="89" y="61"/>
                    </a:cubicBezTo>
                    <a:cubicBezTo>
                      <a:pt x="92" y="62"/>
                      <a:pt x="94" y="68"/>
                      <a:pt x="93" y="71"/>
                    </a:cubicBezTo>
                    <a:cubicBezTo>
                      <a:pt x="91" y="78"/>
                      <a:pt x="87" y="83"/>
                      <a:pt x="82" y="88"/>
                    </a:cubicBezTo>
                    <a:cubicBezTo>
                      <a:pt x="81" y="90"/>
                      <a:pt x="79" y="91"/>
                      <a:pt x="78" y="92"/>
                    </a:cubicBezTo>
                    <a:cubicBezTo>
                      <a:pt x="76" y="93"/>
                      <a:pt x="76" y="93"/>
                      <a:pt x="76" y="93"/>
                    </a:cubicBezTo>
                    <a:lnTo>
                      <a:pt x="74" y="93"/>
                    </a:lnTo>
                    <a:close/>
                    <a:moveTo>
                      <a:pt x="29" y="65"/>
                    </a:moveTo>
                    <a:cubicBezTo>
                      <a:pt x="29" y="65"/>
                      <a:pt x="29" y="65"/>
                      <a:pt x="29" y="65"/>
                    </a:cubicBezTo>
                    <a:cubicBezTo>
                      <a:pt x="42" y="78"/>
                      <a:pt x="58" y="85"/>
                      <a:pt x="74" y="85"/>
                    </a:cubicBezTo>
                    <a:cubicBezTo>
                      <a:pt x="75" y="84"/>
                      <a:pt x="75" y="83"/>
                      <a:pt x="76" y="83"/>
                    </a:cubicBezTo>
                    <a:cubicBezTo>
                      <a:pt x="80" y="79"/>
                      <a:pt x="83" y="74"/>
                      <a:pt x="86" y="69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79" y="65"/>
                      <a:pt x="74" y="63"/>
                      <a:pt x="66" y="61"/>
                    </a:cubicBezTo>
                    <a:cubicBezTo>
                      <a:pt x="65" y="62"/>
                      <a:pt x="65" y="62"/>
                      <a:pt x="65" y="62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58" y="72"/>
                      <a:pt x="51" y="73"/>
                      <a:pt x="47" y="69"/>
                    </a:cubicBezTo>
                    <a:cubicBezTo>
                      <a:pt x="43" y="66"/>
                      <a:pt x="39" y="63"/>
                      <a:pt x="35" y="59"/>
                    </a:cubicBezTo>
                    <a:cubicBezTo>
                      <a:pt x="31" y="55"/>
                      <a:pt x="27" y="51"/>
                      <a:pt x="24" y="47"/>
                    </a:cubicBezTo>
                    <a:cubicBezTo>
                      <a:pt x="23" y="44"/>
                      <a:pt x="22" y="41"/>
                      <a:pt x="22" y="38"/>
                    </a:cubicBezTo>
                    <a:cubicBezTo>
                      <a:pt x="23" y="36"/>
                      <a:pt x="24" y="34"/>
                      <a:pt x="26" y="33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9"/>
                      <a:pt x="32" y="28"/>
                      <a:pt x="32" y="28"/>
                    </a:cubicBezTo>
                    <a:cubicBezTo>
                      <a:pt x="30" y="21"/>
                      <a:pt x="28" y="14"/>
                      <a:pt x="26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0" y="10"/>
                      <a:pt x="15" y="13"/>
                      <a:pt x="11" y="17"/>
                    </a:cubicBezTo>
                    <a:cubicBezTo>
                      <a:pt x="10" y="18"/>
                      <a:pt x="9" y="19"/>
                      <a:pt x="9" y="20"/>
                    </a:cubicBezTo>
                    <a:cubicBezTo>
                      <a:pt x="9" y="35"/>
                      <a:pt x="16" y="52"/>
                      <a:pt x="29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网chenying0907出品 1532"/>
              <p:cNvSpPr>
                <a:spLocks/>
              </p:cNvSpPr>
              <p:nvPr/>
            </p:nvSpPr>
            <p:spPr bwMode="auto">
              <a:xfrm>
                <a:off x="7486651" y="4225925"/>
                <a:ext cx="93663" cy="93663"/>
              </a:xfrm>
              <a:custGeom>
                <a:avLst/>
                <a:gdLst>
                  <a:gd name="T0" fmla="*/ 40 w 59"/>
                  <a:gd name="T1" fmla="*/ 59 h 59"/>
                  <a:gd name="T2" fmla="*/ 38 w 59"/>
                  <a:gd name="T3" fmla="*/ 21 h 59"/>
                  <a:gd name="T4" fmla="*/ 0 w 59"/>
                  <a:gd name="T5" fmla="*/ 19 h 59"/>
                  <a:gd name="T6" fmla="*/ 2 w 59"/>
                  <a:gd name="T7" fmla="*/ 0 h 59"/>
                  <a:gd name="T8" fmla="*/ 57 w 59"/>
                  <a:gd name="T9" fmla="*/ 2 h 59"/>
                  <a:gd name="T10" fmla="*/ 59 w 59"/>
                  <a:gd name="T11" fmla="*/ 57 h 59"/>
                  <a:gd name="T12" fmla="*/ 40 w 59"/>
                  <a:gd name="T1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59">
                    <a:moveTo>
                      <a:pt x="40" y="59"/>
                    </a:moveTo>
                    <a:lnTo>
                      <a:pt x="38" y="21"/>
                    </a:lnTo>
                    <a:lnTo>
                      <a:pt x="0" y="19"/>
                    </a:lnTo>
                    <a:lnTo>
                      <a:pt x="2" y="0"/>
                    </a:lnTo>
                    <a:lnTo>
                      <a:pt x="57" y="2"/>
                    </a:lnTo>
                    <a:lnTo>
                      <a:pt x="59" y="57"/>
                    </a:lnTo>
                    <a:lnTo>
                      <a:pt x="4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网chenying0907出品 1533"/>
              <p:cNvSpPr>
                <a:spLocks/>
              </p:cNvSpPr>
              <p:nvPr/>
            </p:nvSpPr>
            <p:spPr bwMode="auto">
              <a:xfrm>
                <a:off x="7461251" y="4240213"/>
                <a:ext cx="104775" cy="106363"/>
              </a:xfrm>
              <a:custGeom>
                <a:avLst/>
                <a:gdLst>
                  <a:gd name="T0" fmla="*/ 14 w 66"/>
                  <a:gd name="T1" fmla="*/ 67 h 67"/>
                  <a:gd name="T2" fmla="*/ 0 w 66"/>
                  <a:gd name="T3" fmla="*/ 52 h 67"/>
                  <a:gd name="T4" fmla="*/ 52 w 66"/>
                  <a:gd name="T5" fmla="*/ 0 h 67"/>
                  <a:gd name="T6" fmla="*/ 66 w 66"/>
                  <a:gd name="T7" fmla="*/ 15 h 67"/>
                  <a:gd name="T8" fmla="*/ 14 w 66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7">
                    <a:moveTo>
                      <a:pt x="14" y="67"/>
                    </a:moveTo>
                    <a:lnTo>
                      <a:pt x="0" y="52"/>
                    </a:lnTo>
                    <a:lnTo>
                      <a:pt x="52" y="0"/>
                    </a:lnTo>
                    <a:lnTo>
                      <a:pt x="66" y="15"/>
                    </a:lnTo>
                    <a:lnTo>
                      <a:pt x="14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572795" y="2959761"/>
            <a:ext cx="468492" cy="468556"/>
            <a:chOff x="6539464" y="3429000"/>
            <a:chExt cx="914400" cy="914400"/>
          </a:xfrm>
        </p:grpSpPr>
        <p:sp>
          <p:nvSpPr>
            <p:cNvPr id="14" name="Oval 13"/>
            <p:cNvSpPr/>
            <p:nvPr/>
          </p:nvSpPr>
          <p:spPr>
            <a:xfrm>
              <a:off x="6539464" y="3429000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网chenying0907出品 4165"/>
            <p:cNvGrpSpPr/>
            <p:nvPr/>
          </p:nvGrpSpPr>
          <p:grpSpPr>
            <a:xfrm>
              <a:off x="6761886" y="3694354"/>
              <a:ext cx="469554" cy="383693"/>
              <a:chOff x="7107238" y="1501775"/>
              <a:chExt cx="555625" cy="454026"/>
            </a:xfrm>
            <a:solidFill>
              <a:schemeClr val="bg2"/>
            </a:solidFill>
          </p:grpSpPr>
          <p:sp>
            <p:nvSpPr>
              <p:cNvPr id="16" name="网chenying0907出品 1430"/>
              <p:cNvSpPr>
                <a:spLocks noEditPoints="1"/>
              </p:cNvSpPr>
              <p:nvPr/>
            </p:nvSpPr>
            <p:spPr bwMode="auto">
              <a:xfrm>
                <a:off x="7107238" y="1504950"/>
                <a:ext cx="555625" cy="450850"/>
              </a:xfrm>
              <a:custGeom>
                <a:avLst/>
                <a:gdLst>
                  <a:gd name="T0" fmla="*/ 30 w 148"/>
                  <a:gd name="T1" fmla="*/ 120 h 120"/>
                  <a:gd name="T2" fmla="*/ 18 w 148"/>
                  <a:gd name="T3" fmla="*/ 111 h 120"/>
                  <a:gd name="T4" fmla="*/ 1 w 148"/>
                  <a:gd name="T5" fmla="*/ 42 h 120"/>
                  <a:gd name="T6" fmla="*/ 2 w 148"/>
                  <a:gd name="T7" fmla="*/ 33 h 120"/>
                  <a:gd name="T8" fmla="*/ 9 w 148"/>
                  <a:gd name="T9" fmla="*/ 27 h 120"/>
                  <a:gd name="T10" fmla="*/ 114 w 148"/>
                  <a:gd name="T11" fmla="*/ 0 h 120"/>
                  <a:gd name="T12" fmla="*/ 117 w 148"/>
                  <a:gd name="T13" fmla="*/ 0 h 120"/>
                  <a:gd name="T14" fmla="*/ 129 w 148"/>
                  <a:gd name="T15" fmla="*/ 9 h 120"/>
                  <a:gd name="T16" fmla="*/ 147 w 148"/>
                  <a:gd name="T17" fmla="*/ 77 h 120"/>
                  <a:gd name="T18" fmla="*/ 146 w 148"/>
                  <a:gd name="T19" fmla="*/ 87 h 120"/>
                  <a:gd name="T20" fmla="*/ 138 w 148"/>
                  <a:gd name="T21" fmla="*/ 92 h 120"/>
                  <a:gd name="T22" fmla="*/ 33 w 148"/>
                  <a:gd name="T23" fmla="*/ 119 h 120"/>
                  <a:gd name="T24" fmla="*/ 30 w 148"/>
                  <a:gd name="T25" fmla="*/ 120 h 120"/>
                  <a:gd name="T26" fmla="*/ 117 w 148"/>
                  <a:gd name="T27" fmla="*/ 8 h 120"/>
                  <a:gd name="T28" fmla="*/ 116 w 148"/>
                  <a:gd name="T29" fmla="*/ 8 h 120"/>
                  <a:gd name="T30" fmla="*/ 11 w 148"/>
                  <a:gd name="T31" fmla="*/ 35 h 120"/>
                  <a:gd name="T32" fmla="*/ 9 w 148"/>
                  <a:gd name="T33" fmla="*/ 37 h 120"/>
                  <a:gd name="T34" fmla="*/ 8 w 148"/>
                  <a:gd name="T35" fmla="*/ 40 h 120"/>
                  <a:gd name="T36" fmla="*/ 26 w 148"/>
                  <a:gd name="T37" fmla="*/ 109 h 120"/>
                  <a:gd name="T38" fmla="*/ 31 w 148"/>
                  <a:gd name="T39" fmla="*/ 111 h 120"/>
                  <a:gd name="T40" fmla="*/ 136 w 148"/>
                  <a:gd name="T41" fmla="*/ 84 h 120"/>
                  <a:gd name="T42" fmla="*/ 139 w 148"/>
                  <a:gd name="T43" fmla="*/ 83 h 120"/>
                  <a:gd name="T44" fmla="*/ 139 w 148"/>
                  <a:gd name="T45" fmla="*/ 79 h 120"/>
                  <a:gd name="T46" fmla="*/ 121 w 148"/>
                  <a:gd name="T47" fmla="*/ 11 h 120"/>
                  <a:gd name="T48" fmla="*/ 117 w 148"/>
                  <a:gd name="T49" fmla="*/ 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8" h="120">
                    <a:moveTo>
                      <a:pt x="30" y="120"/>
                    </a:moveTo>
                    <a:cubicBezTo>
                      <a:pt x="25" y="120"/>
                      <a:pt x="20" y="116"/>
                      <a:pt x="18" y="111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0" y="39"/>
                      <a:pt x="0" y="35"/>
                      <a:pt x="2" y="33"/>
                    </a:cubicBezTo>
                    <a:cubicBezTo>
                      <a:pt x="4" y="30"/>
                      <a:pt x="6" y="28"/>
                      <a:pt x="9" y="27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5" y="0"/>
                      <a:pt x="116" y="0"/>
                      <a:pt x="117" y="0"/>
                    </a:cubicBezTo>
                    <a:cubicBezTo>
                      <a:pt x="123" y="0"/>
                      <a:pt x="128" y="3"/>
                      <a:pt x="129" y="9"/>
                    </a:cubicBezTo>
                    <a:cubicBezTo>
                      <a:pt x="147" y="77"/>
                      <a:pt x="147" y="77"/>
                      <a:pt x="147" y="77"/>
                    </a:cubicBezTo>
                    <a:cubicBezTo>
                      <a:pt x="148" y="81"/>
                      <a:pt x="147" y="84"/>
                      <a:pt x="146" y="87"/>
                    </a:cubicBezTo>
                    <a:cubicBezTo>
                      <a:pt x="144" y="89"/>
                      <a:pt x="141" y="91"/>
                      <a:pt x="138" y="92"/>
                    </a:cubicBezTo>
                    <a:cubicBezTo>
                      <a:pt x="33" y="119"/>
                      <a:pt x="33" y="119"/>
                      <a:pt x="33" y="119"/>
                    </a:cubicBezTo>
                    <a:cubicBezTo>
                      <a:pt x="32" y="120"/>
                      <a:pt x="31" y="120"/>
                      <a:pt x="30" y="120"/>
                    </a:cubicBezTo>
                    <a:close/>
                    <a:moveTo>
                      <a:pt x="117" y="8"/>
                    </a:moveTo>
                    <a:cubicBezTo>
                      <a:pt x="116" y="8"/>
                      <a:pt x="116" y="8"/>
                      <a:pt x="116" y="8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0" y="35"/>
                      <a:pt x="9" y="36"/>
                      <a:pt x="9" y="37"/>
                    </a:cubicBezTo>
                    <a:cubicBezTo>
                      <a:pt x="8" y="38"/>
                      <a:pt x="8" y="39"/>
                      <a:pt x="8" y="40"/>
                    </a:cubicBezTo>
                    <a:cubicBezTo>
                      <a:pt x="26" y="109"/>
                      <a:pt x="26" y="109"/>
                      <a:pt x="26" y="109"/>
                    </a:cubicBezTo>
                    <a:cubicBezTo>
                      <a:pt x="27" y="111"/>
                      <a:pt x="29" y="112"/>
                      <a:pt x="31" y="111"/>
                    </a:cubicBezTo>
                    <a:cubicBezTo>
                      <a:pt x="136" y="84"/>
                      <a:pt x="136" y="84"/>
                      <a:pt x="136" y="84"/>
                    </a:cubicBezTo>
                    <a:cubicBezTo>
                      <a:pt x="137" y="84"/>
                      <a:pt x="138" y="84"/>
                      <a:pt x="139" y="83"/>
                    </a:cubicBezTo>
                    <a:cubicBezTo>
                      <a:pt x="139" y="82"/>
                      <a:pt x="139" y="81"/>
                      <a:pt x="139" y="79"/>
                    </a:cubicBezTo>
                    <a:cubicBezTo>
                      <a:pt x="121" y="11"/>
                      <a:pt x="121" y="11"/>
                      <a:pt x="121" y="11"/>
                    </a:cubicBezTo>
                    <a:cubicBezTo>
                      <a:pt x="121" y="9"/>
                      <a:pt x="119" y="8"/>
                      <a:pt x="11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网chenying0907出品 1431"/>
              <p:cNvSpPr>
                <a:spLocks/>
              </p:cNvSpPr>
              <p:nvPr/>
            </p:nvSpPr>
            <p:spPr bwMode="auto">
              <a:xfrm>
                <a:off x="7178676" y="1700213"/>
                <a:ext cx="481013" cy="255588"/>
              </a:xfrm>
              <a:custGeom>
                <a:avLst/>
                <a:gdLst>
                  <a:gd name="T0" fmla="*/ 11 w 128"/>
                  <a:gd name="T1" fmla="*/ 68 h 68"/>
                  <a:gd name="T2" fmla="*/ 1 w 128"/>
                  <a:gd name="T3" fmla="*/ 62 h 68"/>
                  <a:gd name="T4" fmla="*/ 0 w 128"/>
                  <a:gd name="T5" fmla="*/ 60 h 68"/>
                  <a:gd name="T6" fmla="*/ 33 w 128"/>
                  <a:gd name="T7" fmla="*/ 11 h 68"/>
                  <a:gd name="T8" fmla="*/ 39 w 128"/>
                  <a:gd name="T9" fmla="*/ 15 h 68"/>
                  <a:gd name="T10" fmla="*/ 10 w 128"/>
                  <a:gd name="T11" fmla="*/ 59 h 68"/>
                  <a:gd name="T12" fmla="*/ 12 w 128"/>
                  <a:gd name="T13" fmla="*/ 59 h 68"/>
                  <a:gd name="T14" fmla="*/ 117 w 128"/>
                  <a:gd name="T15" fmla="*/ 32 h 68"/>
                  <a:gd name="T16" fmla="*/ 119 w 128"/>
                  <a:gd name="T17" fmla="*/ 31 h 68"/>
                  <a:gd name="T18" fmla="*/ 71 w 128"/>
                  <a:gd name="T19" fmla="*/ 7 h 68"/>
                  <a:gd name="T20" fmla="*/ 75 w 128"/>
                  <a:gd name="T21" fmla="*/ 0 h 68"/>
                  <a:gd name="T22" fmla="*/ 128 w 128"/>
                  <a:gd name="T23" fmla="*/ 27 h 68"/>
                  <a:gd name="T24" fmla="*/ 128 w 128"/>
                  <a:gd name="T25" fmla="*/ 30 h 68"/>
                  <a:gd name="T26" fmla="*/ 119 w 128"/>
                  <a:gd name="T27" fmla="*/ 40 h 68"/>
                  <a:gd name="T28" fmla="*/ 14 w 128"/>
                  <a:gd name="T29" fmla="*/ 67 h 68"/>
                  <a:gd name="T30" fmla="*/ 11 w 128"/>
                  <a:gd name="T3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8" h="68">
                    <a:moveTo>
                      <a:pt x="11" y="68"/>
                    </a:moveTo>
                    <a:cubicBezTo>
                      <a:pt x="7" y="68"/>
                      <a:pt x="3" y="66"/>
                      <a:pt x="1" y="62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11" y="60"/>
                      <a:pt x="11" y="60"/>
                      <a:pt x="12" y="59"/>
                    </a:cubicBezTo>
                    <a:cubicBezTo>
                      <a:pt x="117" y="32"/>
                      <a:pt x="117" y="32"/>
                      <a:pt x="117" y="32"/>
                    </a:cubicBezTo>
                    <a:cubicBezTo>
                      <a:pt x="118" y="32"/>
                      <a:pt x="119" y="32"/>
                      <a:pt x="119" y="31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128" y="27"/>
                      <a:pt x="128" y="27"/>
                      <a:pt x="128" y="27"/>
                    </a:cubicBezTo>
                    <a:cubicBezTo>
                      <a:pt x="128" y="30"/>
                      <a:pt x="128" y="30"/>
                      <a:pt x="128" y="30"/>
                    </a:cubicBezTo>
                    <a:cubicBezTo>
                      <a:pt x="128" y="35"/>
                      <a:pt x="124" y="39"/>
                      <a:pt x="119" y="40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3" y="67"/>
                      <a:pt x="12" y="68"/>
                      <a:pt x="11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网chenying0907出品 1432"/>
              <p:cNvSpPr>
                <a:spLocks noEditPoints="1"/>
              </p:cNvSpPr>
              <p:nvPr/>
            </p:nvSpPr>
            <p:spPr bwMode="auto">
              <a:xfrm>
                <a:off x="7107238" y="1501775"/>
                <a:ext cx="484188" cy="307975"/>
              </a:xfrm>
              <a:custGeom>
                <a:avLst/>
                <a:gdLst>
                  <a:gd name="T0" fmla="*/ 79 w 129"/>
                  <a:gd name="T1" fmla="*/ 82 h 82"/>
                  <a:gd name="T2" fmla="*/ 0 w 129"/>
                  <a:gd name="T3" fmla="*/ 41 h 82"/>
                  <a:gd name="T4" fmla="*/ 0 w 129"/>
                  <a:gd name="T5" fmla="*/ 38 h 82"/>
                  <a:gd name="T6" fmla="*/ 9 w 129"/>
                  <a:gd name="T7" fmla="*/ 28 h 82"/>
                  <a:gd name="T8" fmla="*/ 114 w 129"/>
                  <a:gd name="T9" fmla="*/ 1 h 82"/>
                  <a:gd name="T10" fmla="*/ 127 w 129"/>
                  <a:gd name="T11" fmla="*/ 6 h 82"/>
                  <a:gd name="T12" fmla="*/ 129 w 129"/>
                  <a:gd name="T13" fmla="*/ 8 h 82"/>
                  <a:gd name="T14" fmla="*/ 79 w 129"/>
                  <a:gd name="T15" fmla="*/ 82 h 82"/>
                  <a:gd name="T16" fmla="*/ 9 w 129"/>
                  <a:gd name="T17" fmla="*/ 37 h 82"/>
                  <a:gd name="T18" fmla="*/ 77 w 129"/>
                  <a:gd name="T19" fmla="*/ 72 h 82"/>
                  <a:gd name="T20" fmla="*/ 119 w 129"/>
                  <a:gd name="T21" fmla="*/ 9 h 82"/>
                  <a:gd name="T22" fmla="*/ 116 w 129"/>
                  <a:gd name="T23" fmla="*/ 9 h 82"/>
                  <a:gd name="T24" fmla="*/ 11 w 129"/>
                  <a:gd name="T25" fmla="*/ 36 h 82"/>
                  <a:gd name="T26" fmla="*/ 9 w 129"/>
                  <a:gd name="T27" fmla="*/ 3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9" h="82">
                    <a:moveTo>
                      <a:pt x="79" y="82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" y="33"/>
                      <a:pt x="5" y="29"/>
                      <a:pt x="9" y="28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9" y="0"/>
                      <a:pt x="124" y="2"/>
                      <a:pt x="127" y="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79" y="82"/>
                    </a:lnTo>
                    <a:close/>
                    <a:moveTo>
                      <a:pt x="9" y="37"/>
                    </a:moveTo>
                    <a:cubicBezTo>
                      <a:pt x="77" y="72"/>
                      <a:pt x="77" y="72"/>
                      <a:pt x="77" y="72"/>
                    </a:cubicBezTo>
                    <a:cubicBezTo>
                      <a:pt x="119" y="9"/>
                      <a:pt x="119" y="9"/>
                      <a:pt x="119" y="9"/>
                    </a:cubicBezTo>
                    <a:cubicBezTo>
                      <a:pt x="118" y="9"/>
                      <a:pt x="117" y="9"/>
                      <a:pt x="116" y="9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0" y="36"/>
                      <a:pt x="9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572795" y="1481014"/>
            <a:ext cx="3680362" cy="709869"/>
            <a:chOff x="6485266" y="1900334"/>
            <a:chExt cx="4906297" cy="946200"/>
          </a:xfrm>
        </p:grpSpPr>
        <p:sp>
          <p:nvSpPr>
            <p:cNvPr id="20" name="网chenying0907出品 19"/>
            <p:cNvSpPr txBox="1"/>
            <p:nvPr/>
          </p:nvSpPr>
          <p:spPr>
            <a:xfrm>
              <a:off x="7171070" y="1900334"/>
              <a:ext cx="3066974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/>
                <a:t>Enter a simple text overview here.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85266" y="2497828"/>
              <a:ext cx="4906297" cy="348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72794" y="3020082"/>
            <a:ext cx="3680362" cy="722244"/>
            <a:chOff x="6485265" y="3951790"/>
            <a:chExt cx="4906297" cy="962695"/>
          </a:xfrm>
        </p:grpSpPr>
        <p:sp>
          <p:nvSpPr>
            <p:cNvPr id="23" name="网chenying0907出品 22"/>
            <p:cNvSpPr txBox="1"/>
            <p:nvPr/>
          </p:nvSpPr>
          <p:spPr>
            <a:xfrm>
              <a:off x="7171070" y="3951790"/>
              <a:ext cx="3066974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/>
                <a:t>Enter a simple text overview here.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85265" y="4565779"/>
              <a:ext cx="4906297" cy="348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Click here to enter a text description, the language to be concise, to focus on the theme.</a:t>
              </a:r>
            </a:p>
          </p:txBody>
        </p:sp>
      </p:grpSp>
      <p:sp>
        <p:nvSpPr>
          <p:cNvPr id="28" name="网chenying0907出品 27"/>
          <p:cNvSpPr/>
          <p:nvPr/>
        </p:nvSpPr>
        <p:spPr>
          <a:xfrm>
            <a:off x="633410" y="1092771"/>
            <a:ext cx="3052763" cy="2991468"/>
          </a:xfrm>
          <a:prstGeom prst="ellipse">
            <a:avLst/>
          </a:prstGeom>
          <a:blipFill>
            <a:blip r:embed="rId3"/>
            <a:stretch>
              <a:fillRect t="-1" b="-5074"/>
            </a:stretch>
          </a:blip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网chenying0907出品 25"/>
          <p:cNvSpPr/>
          <p:nvPr/>
        </p:nvSpPr>
        <p:spPr>
          <a:xfrm>
            <a:off x="2514446" y="2914143"/>
            <a:ext cx="1657350" cy="1672696"/>
          </a:xfrm>
          <a:prstGeom prst="ellipse">
            <a:avLst/>
          </a:prstGeom>
          <a:blipFill>
            <a:blip r:embed="rId4"/>
            <a:stretch>
              <a:fillRect t="-1" b="-507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网chenying0907出品 28"/>
          <p:cNvSpPr/>
          <p:nvPr/>
        </p:nvSpPr>
        <p:spPr>
          <a:xfrm>
            <a:off x="1066646" y="3632742"/>
            <a:ext cx="914554" cy="902993"/>
          </a:xfrm>
          <a:prstGeom prst="ellipse">
            <a:avLst/>
          </a:prstGeom>
          <a:blipFill>
            <a:blip r:embed="rId5"/>
            <a:stretch>
              <a:fillRect t="-1" b="-507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16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8" grpId="0" animBg="1"/>
      <p:bldP spid="26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9" tIns="34295" rIns="68589" bIns="34295" rtlCol="0" anchor="ctr"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Teaching focus.</a:t>
            </a:r>
          </a:p>
        </p:txBody>
      </p:sp>
      <p:sp>
        <p:nvSpPr>
          <p:cNvPr id="4" name="网chenying0907出品 2048"/>
          <p:cNvSpPr/>
          <p:nvPr/>
        </p:nvSpPr>
        <p:spPr>
          <a:xfrm rot="19458485">
            <a:off x="3953000" y="3147087"/>
            <a:ext cx="1691830" cy="1660046"/>
          </a:xfrm>
          <a:custGeom>
            <a:avLst/>
            <a:gdLst/>
            <a:ahLst/>
            <a:cxnLst/>
            <a:rect l="l" t="t" r="r" b="b"/>
            <a:pathLst>
              <a:path w="2255381" h="2212711">
                <a:moveTo>
                  <a:pt x="1762831" y="96037"/>
                </a:moveTo>
                <a:cubicBezTo>
                  <a:pt x="1774596" y="109887"/>
                  <a:pt x="1762506" y="174600"/>
                  <a:pt x="1646561" y="364996"/>
                </a:cubicBezTo>
                <a:cubicBezTo>
                  <a:pt x="1623126" y="418934"/>
                  <a:pt x="1525944" y="582825"/>
                  <a:pt x="1395435" y="793156"/>
                </a:cubicBezTo>
                <a:cubicBezTo>
                  <a:pt x="1536134" y="778726"/>
                  <a:pt x="1697692" y="765828"/>
                  <a:pt x="1831180" y="756058"/>
                </a:cubicBezTo>
                <a:cubicBezTo>
                  <a:pt x="1885036" y="696233"/>
                  <a:pt x="2021048" y="583933"/>
                  <a:pt x="2043438" y="565200"/>
                </a:cubicBezTo>
                <a:cubicBezTo>
                  <a:pt x="2069261" y="543593"/>
                  <a:pt x="2073675" y="543820"/>
                  <a:pt x="2083864" y="544092"/>
                </a:cubicBezTo>
                <a:cubicBezTo>
                  <a:pt x="2090767" y="551669"/>
                  <a:pt x="2104986" y="572225"/>
                  <a:pt x="2104573" y="566823"/>
                </a:cubicBezTo>
                <a:cubicBezTo>
                  <a:pt x="2104160" y="561422"/>
                  <a:pt x="2125877" y="554426"/>
                  <a:pt x="2087839" y="600560"/>
                </a:cubicBezTo>
                <a:cubicBezTo>
                  <a:pt x="2079107" y="615047"/>
                  <a:pt x="2020535" y="684486"/>
                  <a:pt x="1965963" y="746391"/>
                </a:cubicBezTo>
                <a:cubicBezTo>
                  <a:pt x="2026433" y="742222"/>
                  <a:pt x="2071795" y="739277"/>
                  <a:pt x="2092922" y="737850"/>
                </a:cubicBezTo>
                <a:cubicBezTo>
                  <a:pt x="2199976" y="730624"/>
                  <a:pt x="2210042" y="735764"/>
                  <a:pt x="2233807" y="747211"/>
                </a:cubicBezTo>
                <a:cubicBezTo>
                  <a:pt x="2234375" y="766987"/>
                  <a:pt x="2225153" y="815763"/>
                  <a:pt x="2235515" y="806537"/>
                </a:cubicBezTo>
                <a:cubicBezTo>
                  <a:pt x="2245877" y="797311"/>
                  <a:pt x="2312434" y="809401"/>
                  <a:pt x="2124682" y="843303"/>
                </a:cubicBezTo>
                <a:cubicBezTo>
                  <a:pt x="2055381" y="862379"/>
                  <a:pt x="1557988" y="946248"/>
                  <a:pt x="1273593" y="987844"/>
                </a:cubicBezTo>
                <a:cubicBezTo>
                  <a:pt x="978139" y="1456310"/>
                  <a:pt x="595298" y="2038503"/>
                  <a:pt x="457887" y="2212711"/>
                </a:cubicBezTo>
                <a:lnTo>
                  <a:pt x="0" y="1868127"/>
                </a:lnTo>
                <a:cubicBezTo>
                  <a:pt x="68157" y="1710476"/>
                  <a:pt x="330540" y="1371156"/>
                  <a:pt x="606728" y="1037009"/>
                </a:cubicBezTo>
                <a:cubicBezTo>
                  <a:pt x="600981" y="804918"/>
                  <a:pt x="634997" y="289980"/>
                  <a:pt x="640268" y="205084"/>
                </a:cubicBezTo>
                <a:cubicBezTo>
                  <a:pt x="646314" y="107709"/>
                  <a:pt x="652129" y="99237"/>
                  <a:pt x="665240" y="79152"/>
                </a:cubicBezTo>
                <a:cubicBezTo>
                  <a:pt x="683136" y="80960"/>
                  <a:pt x="726034" y="94999"/>
                  <a:pt x="718931" y="84573"/>
                </a:cubicBezTo>
                <a:cubicBezTo>
                  <a:pt x="711827" y="74148"/>
                  <a:pt x="730538" y="15554"/>
                  <a:pt x="739077" y="188821"/>
                </a:cubicBezTo>
                <a:cubicBezTo>
                  <a:pt x="746782" y="243817"/>
                  <a:pt x="760402" y="582985"/>
                  <a:pt x="766840" y="844003"/>
                </a:cubicBezTo>
                <a:cubicBezTo>
                  <a:pt x="1026532" y="535400"/>
                  <a:pt x="1266755" y="263580"/>
                  <a:pt x="1333595" y="187146"/>
                </a:cubicBezTo>
                <a:cubicBezTo>
                  <a:pt x="1484649" y="14408"/>
                  <a:pt x="1513353" y="10556"/>
                  <a:pt x="1579414" y="0"/>
                </a:cubicBezTo>
                <a:cubicBezTo>
                  <a:pt x="1629596" y="41269"/>
                  <a:pt x="1736593" y="158682"/>
                  <a:pt x="1729962" y="123807"/>
                </a:cubicBezTo>
                <a:cubicBezTo>
                  <a:pt x="1727475" y="110728"/>
                  <a:pt x="1744940" y="92417"/>
                  <a:pt x="1756562" y="92996"/>
                </a:cubicBezTo>
                <a:cubicBezTo>
                  <a:pt x="1758983" y="93117"/>
                  <a:pt x="1761150" y="94058"/>
                  <a:pt x="1762831" y="96037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75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62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89" tIns="34295" rIns="68589" bIns="34295"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grpSp>
        <p:nvGrpSpPr>
          <p:cNvPr id="6" name="网chenying0907出品 50"/>
          <p:cNvGrpSpPr/>
          <p:nvPr/>
        </p:nvGrpSpPr>
        <p:grpSpPr>
          <a:xfrm>
            <a:off x="4586662" y="1303705"/>
            <a:ext cx="796598" cy="796705"/>
            <a:chOff x="5076056" y="2996952"/>
            <a:chExt cx="1800200" cy="1800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2" name="网chenying0907出品 76"/>
            <p:cNvSpPr/>
            <p:nvPr/>
          </p:nvSpPr>
          <p:spPr>
            <a:xfrm>
              <a:off x="5076056" y="2996952"/>
              <a:ext cx="1800200" cy="18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3" name="网chenying0907出品 77"/>
            <p:cNvSpPr/>
            <p:nvPr/>
          </p:nvSpPr>
          <p:spPr>
            <a:xfrm>
              <a:off x="5270130" y="3191026"/>
              <a:ext cx="1412052" cy="141205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4" name="网chenying0907出品 78"/>
            <p:cNvSpPr/>
            <p:nvPr/>
          </p:nvSpPr>
          <p:spPr>
            <a:xfrm>
              <a:off x="5499115" y="3420011"/>
              <a:ext cx="954083" cy="954083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5" name="网chenying0907出品 79"/>
            <p:cNvSpPr/>
            <p:nvPr/>
          </p:nvSpPr>
          <p:spPr>
            <a:xfrm>
              <a:off x="5690650" y="3611546"/>
              <a:ext cx="571013" cy="57101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7" name="网chenying0907出品 51"/>
          <p:cNvGrpSpPr/>
          <p:nvPr/>
        </p:nvGrpSpPr>
        <p:grpSpPr>
          <a:xfrm>
            <a:off x="4248063" y="1201319"/>
            <a:ext cx="521681" cy="521752"/>
            <a:chOff x="5076056" y="2996952"/>
            <a:chExt cx="1800200" cy="1800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8" name="网chenying0907出品 72"/>
            <p:cNvSpPr/>
            <p:nvPr/>
          </p:nvSpPr>
          <p:spPr>
            <a:xfrm>
              <a:off x="5076056" y="2996952"/>
              <a:ext cx="1800200" cy="18002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9" name="网chenying0907出品 73"/>
            <p:cNvSpPr/>
            <p:nvPr/>
          </p:nvSpPr>
          <p:spPr>
            <a:xfrm>
              <a:off x="5270130" y="3191026"/>
              <a:ext cx="1412052" cy="141205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0" name="网chenying0907出品 74"/>
            <p:cNvSpPr/>
            <p:nvPr/>
          </p:nvSpPr>
          <p:spPr>
            <a:xfrm>
              <a:off x="5499115" y="3420011"/>
              <a:ext cx="954083" cy="95408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1" name="网chenying0907出品 75"/>
            <p:cNvSpPr/>
            <p:nvPr/>
          </p:nvSpPr>
          <p:spPr>
            <a:xfrm>
              <a:off x="5690650" y="3611546"/>
              <a:ext cx="571013" cy="57101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8" name="网chenying0907出品 52"/>
          <p:cNvGrpSpPr/>
          <p:nvPr/>
        </p:nvGrpSpPr>
        <p:grpSpPr>
          <a:xfrm>
            <a:off x="3116905" y="2299154"/>
            <a:ext cx="730451" cy="730550"/>
            <a:chOff x="5076056" y="2996952"/>
            <a:chExt cx="1800200" cy="1800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4" name="网chenying0907出品 68"/>
            <p:cNvSpPr/>
            <p:nvPr/>
          </p:nvSpPr>
          <p:spPr>
            <a:xfrm>
              <a:off x="5076056" y="2996952"/>
              <a:ext cx="1800200" cy="18002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5" name="网chenying0907出品 69"/>
            <p:cNvSpPr/>
            <p:nvPr/>
          </p:nvSpPr>
          <p:spPr>
            <a:xfrm>
              <a:off x="5270130" y="3191026"/>
              <a:ext cx="1412052" cy="141205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6" name="网chenying0907出品 70"/>
            <p:cNvSpPr/>
            <p:nvPr/>
          </p:nvSpPr>
          <p:spPr>
            <a:xfrm>
              <a:off x="5499115" y="3420011"/>
              <a:ext cx="954083" cy="95408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7" name="网chenying0907出品 71"/>
            <p:cNvSpPr/>
            <p:nvPr/>
          </p:nvSpPr>
          <p:spPr>
            <a:xfrm>
              <a:off x="5690650" y="3611546"/>
              <a:ext cx="571013" cy="57101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9" name="网chenying0907出品 53"/>
          <p:cNvGrpSpPr/>
          <p:nvPr/>
        </p:nvGrpSpPr>
        <p:grpSpPr>
          <a:xfrm>
            <a:off x="3165897" y="1339457"/>
            <a:ext cx="1456986" cy="1457184"/>
            <a:chOff x="5076056" y="2996952"/>
            <a:chExt cx="1800200" cy="1800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网chenying0907出品 64"/>
            <p:cNvSpPr/>
            <p:nvPr/>
          </p:nvSpPr>
          <p:spPr>
            <a:xfrm>
              <a:off x="5076056" y="2996952"/>
              <a:ext cx="1800200" cy="180020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1" name="网chenying0907出品 65"/>
            <p:cNvSpPr/>
            <p:nvPr/>
          </p:nvSpPr>
          <p:spPr>
            <a:xfrm>
              <a:off x="5270130" y="3191026"/>
              <a:ext cx="1412052" cy="141205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2" name="网chenying0907出品 66"/>
            <p:cNvSpPr/>
            <p:nvPr/>
          </p:nvSpPr>
          <p:spPr>
            <a:xfrm>
              <a:off x="5499115" y="3420011"/>
              <a:ext cx="954083" cy="95408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3" name="网chenying0907出品 67"/>
            <p:cNvSpPr/>
            <p:nvPr/>
          </p:nvSpPr>
          <p:spPr>
            <a:xfrm>
              <a:off x="5690650" y="3611546"/>
              <a:ext cx="571013" cy="57101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0" name="网chenying0907出品 54"/>
          <p:cNvGrpSpPr/>
          <p:nvPr/>
        </p:nvGrpSpPr>
        <p:grpSpPr>
          <a:xfrm>
            <a:off x="4362168" y="1776251"/>
            <a:ext cx="1737176" cy="1737411"/>
            <a:chOff x="5076056" y="2996952"/>
            <a:chExt cx="1800200" cy="1800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网chenying0907出品 60"/>
            <p:cNvSpPr/>
            <p:nvPr/>
          </p:nvSpPr>
          <p:spPr>
            <a:xfrm>
              <a:off x="5076056" y="2996952"/>
              <a:ext cx="1800200" cy="18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7" name="网chenying0907出品 61"/>
            <p:cNvSpPr/>
            <p:nvPr/>
          </p:nvSpPr>
          <p:spPr>
            <a:xfrm>
              <a:off x="5270130" y="3191026"/>
              <a:ext cx="1412052" cy="141205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8" name="网chenying0907出品 62"/>
            <p:cNvSpPr/>
            <p:nvPr/>
          </p:nvSpPr>
          <p:spPr>
            <a:xfrm>
              <a:off x="5499115" y="3420011"/>
              <a:ext cx="954083" cy="95408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9" name="网chenying0907出品 63"/>
            <p:cNvSpPr/>
            <p:nvPr/>
          </p:nvSpPr>
          <p:spPr>
            <a:xfrm>
              <a:off x="5690650" y="3611546"/>
              <a:ext cx="571013" cy="57101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1" name="网chenying0907出品 55"/>
          <p:cNvGrpSpPr/>
          <p:nvPr/>
        </p:nvGrpSpPr>
        <p:grpSpPr>
          <a:xfrm>
            <a:off x="3581572" y="2637093"/>
            <a:ext cx="1041312" cy="1041453"/>
            <a:chOff x="5076056" y="2996952"/>
            <a:chExt cx="1800200" cy="1800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网chenying0907出品 56"/>
            <p:cNvSpPr/>
            <p:nvPr/>
          </p:nvSpPr>
          <p:spPr>
            <a:xfrm>
              <a:off x="5076056" y="2996952"/>
              <a:ext cx="1800200" cy="18002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0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3" name="网chenying0907出品 57"/>
            <p:cNvSpPr/>
            <p:nvPr/>
          </p:nvSpPr>
          <p:spPr>
            <a:xfrm>
              <a:off x="5270130" y="3191026"/>
              <a:ext cx="1412052" cy="141205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4" name="网chenying0907出品 58"/>
            <p:cNvSpPr/>
            <p:nvPr/>
          </p:nvSpPr>
          <p:spPr>
            <a:xfrm>
              <a:off x="5499115" y="3420011"/>
              <a:ext cx="954083" cy="95408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0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5" name="网chenying0907出品 59"/>
            <p:cNvSpPr/>
            <p:nvPr/>
          </p:nvSpPr>
          <p:spPr>
            <a:xfrm>
              <a:off x="5690650" y="3611546"/>
              <a:ext cx="571013" cy="57101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615767" y="1539212"/>
            <a:ext cx="798673" cy="645342"/>
            <a:chOff x="7486389" y="2051648"/>
            <a:chExt cx="1064712" cy="860191"/>
          </a:xfrm>
        </p:grpSpPr>
        <p:sp>
          <p:nvSpPr>
            <p:cNvPr id="36" name="网chenying0907出品 80"/>
            <p:cNvSpPr/>
            <p:nvPr/>
          </p:nvSpPr>
          <p:spPr>
            <a:xfrm>
              <a:off x="7486389" y="2051648"/>
              <a:ext cx="1064712" cy="651354"/>
            </a:xfrm>
            <a:custGeom>
              <a:avLst/>
              <a:gdLst>
                <a:gd name="connsiteX0" fmla="*/ 0 w 1064712"/>
                <a:gd name="connsiteY0" fmla="*/ 651354 h 651354"/>
                <a:gd name="connsiteX1" fmla="*/ 413359 w 1064712"/>
                <a:gd name="connsiteY1" fmla="*/ 0 h 651354"/>
                <a:gd name="connsiteX2" fmla="*/ 1064712 w 1064712"/>
                <a:gd name="connsiteY2" fmla="*/ 0 h 65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4712" h="651354">
                  <a:moveTo>
                    <a:pt x="0" y="651354"/>
                  </a:moveTo>
                  <a:lnTo>
                    <a:pt x="413359" y="0"/>
                  </a:lnTo>
                  <a:lnTo>
                    <a:pt x="1064712" y="0"/>
                  </a:lnTo>
                </a:path>
              </a:pathLst>
            </a:custGeom>
            <a:noFill/>
            <a:ln w="12700" cap="flat" cmpd="sng" algn="ctr">
              <a:solidFill>
                <a:schemeClr val="accent1"/>
              </a:solidFill>
              <a:prstDash val="solid"/>
              <a:headEnd type="oval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cxnSp>
          <p:nvCxnSpPr>
            <p:cNvPr id="37" name="直接连接符 81"/>
            <p:cNvCxnSpPr/>
            <p:nvPr/>
          </p:nvCxnSpPr>
          <p:spPr>
            <a:xfrm>
              <a:off x="8551101" y="2051648"/>
              <a:ext cx="0" cy="860191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42" name="Group 41"/>
          <p:cNvGrpSpPr/>
          <p:nvPr/>
        </p:nvGrpSpPr>
        <p:grpSpPr>
          <a:xfrm>
            <a:off x="2731148" y="2967620"/>
            <a:ext cx="1024181" cy="645342"/>
            <a:chOff x="3640898" y="3955604"/>
            <a:chExt cx="1365337" cy="860191"/>
          </a:xfrm>
        </p:grpSpPr>
        <p:sp>
          <p:nvSpPr>
            <p:cNvPr id="38" name="网chenying0907出品 83"/>
            <p:cNvSpPr/>
            <p:nvPr/>
          </p:nvSpPr>
          <p:spPr>
            <a:xfrm>
              <a:off x="3653424" y="3955604"/>
              <a:ext cx="1352811" cy="400833"/>
            </a:xfrm>
            <a:custGeom>
              <a:avLst/>
              <a:gdLst>
                <a:gd name="connsiteX0" fmla="*/ 1352811 w 1352811"/>
                <a:gd name="connsiteY0" fmla="*/ 400833 h 400833"/>
                <a:gd name="connsiteX1" fmla="*/ 325677 w 1352811"/>
                <a:gd name="connsiteY1" fmla="*/ 0 h 400833"/>
                <a:gd name="connsiteX2" fmla="*/ 0 w 1352811"/>
                <a:gd name="connsiteY2" fmla="*/ 0 h 40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2811" h="400833">
                  <a:moveTo>
                    <a:pt x="1352811" y="400833"/>
                  </a:moveTo>
                  <a:lnTo>
                    <a:pt x="32567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accent2"/>
              </a:solidFill>
              <a:prstDash val="solid"/>
              <a:headEnd type="oval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cxnSp>
          <p:nvCxnSpPr>
            <p:cNvPr id="39" name="直接连接符 84"/>
            <p:cNvCxnSpPr/>
            <p:nvPr/>
          </p:nvCxnSpPr>
          <p:spPr>
            <a:xfrm>
              <a:off x="3640898" y="3955604"/>
              <a:ext cx="0" cy="860191"/>
            </a:xfrm>
            <a:prstGeom prst="lin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>
            <a:off x="2804406" y="1230636"/>
            <a:ext cx="603265" cy="645342"/>
            <a:chOff x="3738558" y="1640341"/>
            <a:chExt cx="804214" cy="860191"/>
          </a:xfrm>
        </p:grpSpPr>
        <p:sp>
          <p:nvSpPr>
            <p:cNvPr id="40" name="网chenying0907出品 87"/>
            <p:cNvSpPr/>
            <p:nvPr/>
          </p:nvSpPr>
          <p:spPr>
            <a:xfrm>
              <a:off x="3745059" y="1650815"/>
              <a:ext cx="797713" cy="839244"/>
            </a:xfrm>
            <a:custGeom>
              <a:avLst/>
              <a:gdLst>
                <a:gd name="connsiteX0" fmla="*/ 563671 w 563671"/>
                <a:gd name="connsiteY0" fmla="*/ 839244 h 839244"/>
                <a:gd name="connsiteX1" fmla="*/ 501041 w 563671"/>
                <a:gd name="connsiteY1" fmla="*/ 0 h 839244"/>
                <a:gd name="connsiteX2" fmla="*/ 0 w 563671"/>
                <a:gd name="connsiteY2" fmla="*/ 0 h 83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671" h="839244">
                  <a:moveTo>
                    <a:pt x="563671" y="839244"/>
                  </a:moveTo>
                  <a:lnTo>
                    <a:pt x="501041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accent4"/>
              </a:solidFill>
              <a:prstDash val="solid"/>
              <a:headEnd type="oval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cxnSp>
          <p:nvCxnSpPr>
            <p:cNvPr id="41" name="直接连接符 88"/>
            <p:cNvCxnSpPr/>
            <p:nvPr/>
          </p:nvCxnSpPr>
          <p:spPr>
            <a:xfrm>
              <a:off x="3738558" y="1640341"/>
              <a:ext cx="0" cy="860191"/>
            </a:xfrm>
            <a:prstGeom prst="lin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headEnd type="oval" w="med" len="med"/>
              <a:tailEnd type="oval" w="med" len="med"/>
            </a:ln>
            <a:effectLst/>
          </p:spPr>
        </p:cxnSp>
      </p:grpSp>
      <p:sp>
        <p:nvSpPr>
          <p:cNvPr id="43" name="网chenying0907出品 42"/>
          <p:cNvSpPr txBox="1"/>
          <p:nvPr/>
        </p:nvSpPr>
        <p:spPr>
          <a:xfrm>
            <a:off x="3593871" y="537982"/>
            <a:ext cx="2305586" cy="25392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Exquisite design template.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171796" y="813084"/>
            <a:ext cx="801997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580790" y="1157973"/>
            <a:ext cx="2187492" cy="498111"/>
            <a:chOff x="9380388" y="1598874"/>
            <a:chExt cx="2916150" cy="663942"/>
          </a:xfrm>
        </p:grpSpPr>
        <p:sp>
          <p:nvSpPr>
            <p:cNvPr id="47" name="网chenying0907出品 46"/>
            <p:cNvSpPr txBox="1"/>
            <p:nvPr/>
          </p:nvSpPr>
          <p:spPr>
            <a:xfrm>
              <a:off x="11024616" y="1598874"/>
              <a:ext cx="1271922" cy="430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500" b="1" dirty="0">
                  <a:solidFill>
                    <a:schemeClr val="accent4"/>
                  </a:solidFill>
                </a:rPr>
                <a:t>A description of the text.</a:t>
              </a:r>
              <a:endParaRPr lang="en-GB" sz="1500" b="1" dirty="0">
                <a:solidFill>
                  <a:schemeClr val="accent4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380388" y="1914111"/>
              <a:ext cx="2916150" cy="348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Enter a specific text description here.</a:t>
              </a:r>
              <a:endParaRPr lang="en-GB" sz="11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480200" y="1490935"/>
            <a:ext cx="2141770" cy="511509"/>
            <a:chOff x="8190906" y="1581015"/>
            <a:chExt cx="2855197" cy="681802"/>
          </a:xfrm>
        </p:grpSpPr>
        <p:sp>
          <p:nvSpPr>
            <p:cNvPr id="50" name="网chenying0907出品 49"/>
            <p:cNvSpPr txBox="1"/>
            <p:nvPr/>
          </p:nvSpPr>
          <p:spPr>
            <a:xfrm>
              <a:off x="8190906" y="1581015"/>
              <a:ext cx="1639480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>
                  <a:solidFill>
                    <a:schemeClr val="accent1"/>
                  </a:solidFill>
                </a:rPr>
                <a:t>HMTL Design.</a:t>
              </a:r>
              <a:endParaRPr lang="en-GB" sz="1500" b="1">
                <a:solidFill>
                  <a:schemeClr val="accent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190907" y="1914111"/>
              <a:ext cx="2855196" cy="348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Enter a specific text description here.</a:t>
              </a:r>
              <a:endParaRPr lang="en-GB" sz="11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80792" y="2894953"/>
            <a:ext cx="2063768" cy="667388"/>
            <a:chOff x="9545326" y="1598874"/>
            <a:chExt cx="2751213" cy="889577"/>
          </a:xfrm>
        </p:grpSpPr>
        <p:sp>
          <p:nvSpPr>
            <p:cNvPr id="56" name="网chenying0907出品 55"/>
            <p:cNvSpPr txBox="1"/>
            <p:nvPr/>
          </p:nvSpPr>
          <p:spPr>
            <a:xfrm>
              <a:off x="10502425" y="1598874"/>
              <a:ext cx="1794113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500" b="1">
                  <a:solidFill>
                    <a:schemeClr val="accent2"/>
                  </a:solidFill>
                </a:rPr>
                <a:t>Key To Success.</a:t>
              </a:r>
              <a:endParaRPr lang="en-GB" sz="1500" b="1">
                <a:solidFill>
                  <a:schemeClr val="accent2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545326" y="1914112"/>
              <a:ext cx="2751213" cy="574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100" dirty="0"/>
                <a:t>Enter a specific text description here.</a:t>
              </a:r>
              <a:endParaRPr lang="en-GB" sz="1100" dirty="0"/>
            </a:p>
          </p:txBody>
        </p:sp>
      </p:grpSp>
      <p:cxnSp>
        <p:nvCxnSpPr>
          <p:cNvPr id="58" name="直接连接符 81"/>
          <p:cNvCxnSpPr/>
          <p:nvPr/>
        </p:nvCxnSpPr>
        <p:spPr>
          <a:xfrm>
            <a:off x="4777900" y="4066463"/>
            <a:ext cx="91319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oval" w="med" len="med"/>
            <a:tailEnd type="oval" w="med" len="med"/>
          </a:ln>
          <a:effectLst/>
        </p:spPr>
      </p:cxnSp>
      <p:grpSp>
        <p:nvGrpSpPr>
          <p:cNvPr id="62" name="Group 61"/>
          <p:cNvGrpSpPr/>
          <p:nvPr/>
        </p:nvGrpSpPr>
        <p:grpSpPr>
          <a:xfrm>
            <a:off x="5823582" y="3604766"/>
            <a:ext cx="2798387" cy="502252"/>
            <a:chOff x="7682990" y="4612342"/>
            <a:chExt cx="3730535" cy="669463"/>
          </a:xfrm>
        </p:grpSpPr>
        <p:sp>
          <p:nvSpPr>
            <p:cNvPr id="60" name="Rectangle 59"/>
            <p:cNvSpPr/>
            <p:nvPr/>
          </p:nvSpPr>
          <p:spPr>
            <a:xfrm>
              <a:off x="7682990" y="4933099"/>
              <a:ext cx="3730535" cy="348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/>
                <a:t>Enter a specific text description here.</a:t>
              </a:r>
              <a:endParaRPr lang="en-GB" sz="1100" dirty="0"/>
            </a:p>
          </p:txBody>
        </p:sp>
        <p:sp>
          <p:nvSpPr>
            <p:cNvPr id="61" name="网chenying0907出品 60"/>
            <p:cNvSpPr txBox="1"/>
            <p:nvPr/>
          </p:nvSpPr>
          <p:spPr>
            <a:xfrm>
              <a:off x="7682990" y="4612342"/>
              <a:ext cx="848461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/>
                <a:t>Trunk.</a:t>
              </a:r>
              <a:endParaRPr lang="en-GB" sz="1500" b="1"/>
            </a:p>
          </p:txBody>
        </p:sp>
      </p:grpSp>
    </p:spTree>
    <p:extLst>
      <p:ext uri="{BB962C8B-B14F-4D97-AF65-F5344CB8AC3E}">
        <p14:creationId xmlns:p14="http://schemas.microsoft.com/office/powerpoint/2010/main" val="335050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234" y="-2"/>
            <a:ext cx="6388721" cy="728704"/>
          </a:xfrm>
        </p:spPr>
        <p:txBody>
          <a:bodyPr vert="horz" lIns="68589" tIns="34295" rIns="68589" bIns="34295" rtlCol="0" anchor="ctr"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Teaching is difficult.</a:t>
            </a:r>
            <a:endParaRPr lang="en-GB" sz="2400" b="1" dirty="0">
              <a:solidFill>
                <a:srgbClr val="435258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61" name="网chenying0907出品 60"/>
          <p:cNvSpPr txBox="1"/>
          <p:nvPr/>
        </p:nvSpPr>
        <p:spPr>
          <a:xfrm>
            <a:off x="3470801" y="537982"/>
            <a:ext cx="2305586" cy="25392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Exquisite design template.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4222596" y="804676"/>
            <a:ext cx="801997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654614" y="1012427"/>
            <a:ext cx="3651523" cy="3645521"/>
            <a:chOff x="379424" y="1277705"/>
            <a:chExt cx="4867852" cy="4859194"/>
          </a:xfrm>
        </p:grpSpPr>
        <p:sp>
          <p:nvSpPr>
            <p:cNvPr id="4" name="空心弧 44"/>
            <p:cNvSpPr/>
            <p:nvPr/>
          </p:nvSpPr>
          <p:spPr>
            <a:xfrm rot="11968239">
              <a:off x="379424" y="1277705"/>
              <a:ext cx="4481079" cy="4481080"/>
            </a:xfrm>
            <a:prstGeom prst="blockArc">
              <a:avLst>
                <a:gd name="adj1" fmla="val 5692214"/>
                <a:gd name="adj2" fmla="val 21588400"/>
                <a:gd name="adj3" fmla="val 751"/>
              </a:avLst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5" name="空心弧 45"/>
            <p:cNvSpPr/>
            <p:nvPr/>
          </p:nvSpPr>
          <p:spPr>
            <a:xfrm rot="483470">
              <a:off x="1077924" y="1966103"/>
              <a:ext cx="3193761" cy="3193761"/>
            </a:xfrm>
            <a:prstGeom prst="blockArc">
              <a:avLst>
                <a:gd name="adj1" fmla="val 5692214"/>
                <a:gd name="adj2" fmla="val 42522"/>
                <a:gd name="adj3" fmla="val 1111"/>
              </a:avLst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8" name="网chenying0907出品 46"/>
            <p:cNvSpPr/>
            <p:nvPr/>
          </p:nvSpPr>
          <p:spPr bwMode="auto">
            <a:xfrm>
              <a:off x="1268424" y="2156603"/>
              <a:ext cx="2814205" cy="2814205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101600">
                <a:prstClr val="black"/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9" name="网chenying0907出品 47"/>
            <p:cNvSpPr/>
            <p:nvPr/>
          </p:nvSpPr>
          <p:spPr bwMode="auto">
            <a:xfrm>
              <a:off x="1395424" y="2270614"/>
              <a:ext cx="2551546" cy="25529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>
              <a:outerShdw blurRad="177800" dist="38100" dir="5400000" algn="t" rotWithShape="0">
                <a:prstClr val="black">
                  <a:alpha val="76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0" name="网chenying0907出品 48"/>
            <p:cNvSpPr/>
            <p:nvPr/>
          </p:nvSpPr>
          <p:spPr bwMode="auto">
            <a:xfrm>
              <a:off x="1636435" y="2526057"/>
              <a:ext cx="2078182" cy="2079625"/>
            </a:xfrm>
            <a:prstGeom prst="ellipse">
              <a:avLst/>
            </a:prstGeom>
            <a:gradFill flip="none" rotWithShape="1">
              <a:gsLst>
                <a:gs pos="39000">
                  <a:sysClr val="window" lastClr="FFFFFF"/>
                </a:gs>
                <a:gs pos="100000">
                  <a:sysClr val="windowText" lastClr="000000">
                    <a:lumMod val="75000"/>
                    <a:lumOff val="25000"/>
                  </a:sys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1" name="网chenying0907出品 49"/>
            <p:cNvSpPr/>
            <p:nvPr/>
          </p:nvSpPr>
          <p:spPr bwMode="auto">
            <a:xfrm>
              <a:off x="1698492" y="2570796"/>
              <a:ext cx="1962727" cy="196272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67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2" name="同心圆 52"/>
            <p:cNvSpPr/>
            <p:nvPr/>
          </p:nvSpPr>
          <p:spPr bwMode="auto">
            <a:xfrm>
              <a:off x="3718947" y="1517273"/>
              <a:ext cx="920750" cy="920750"/>
            </a:xfrm>
            <a:prstGeom prst="donut">
              <a:avLst>
                <a:gd name="adj" fmla="val 3142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3" name="网chenying0907出品 54"/>
            <p:cNvSpPr/>
            <p:nvPr/>
          </p:nvSpPr>
          <p:spPr bwMode="auto">
            <a:xfrm>
              <a:off x="3941197" y="1755398"/>
              <a:ext cx="477693" cy="47769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4" name="网chenying0907出品 53"/>
            <p:cNvSpPr txBox="1">
              <a:spLocks noChangeArrowheads="1"/>
            </p:cNvSpPr>
            <p:nvPr/>
          </p:nvSpPr>
          <p:spPr bwMode="auto">
            <a:xfrm>
              <a:off x="4006264" y="1756912"/>
              <a:ext cx="402178" cy="49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chemeClr val="bg2"/>
                  </a:solidFill>
                </a:rPr>
                <a:t>1</a:t>
              </a:r>
              <a:endParaRPr lang="en-GB" altLang="en-US" sz="1800" b="1" dirty="0">
                <a:solidFill>
                  <a:schemeClr val="bg2"/>
                </a:solidFill>
              </a:endParaRPr>
            </a:p>
          </p:txBody>
        </p:sp>
        <p:sp>
          <p:nvSpPr>
            <p:cNvPr id="26" name="同心圆 59"/>
            <p:cNvSpPr/>
            <p:nvPr/>
          </p:nvSpPr>
          <p:spPr bwMode="auto">
            <a:xfrm>
              <a:off x="4325083" y="2749751"/>
              <a:ext cx="922193" cy="922194"/>
            </a:xfrm>
            <a:prstGeom prst="donut">
              <a:avLst>
                <a:gd name="adj" fmla="val 3142"/>
              </a:avLst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7" name="网chenying0907出品 61"/>
            <p:cNvSpPr/>
            <p:nvPr/>
          </p:nvSpPr>
          <p:spPr bwMode="auto">
            <a:xfrm>
              <a:off x="4548776" y="2987877"/>
              <a:ext cx="477694" cy="479136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8" name="网chenying0907出品 54"/>
            <p:cNvSpPr txBox="1">
              <a:spLocks noChangeArrowheads="1"/>
            </p:cNvSpPr>
            <p:nvPr/>
          </p:nvSpPr>
          <p:spPr bwMode="auto">
            <a:xfrm>
              <a:off x="4620915" y="2998969"/>
              <a:ext cx="402178" cy="49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chemeClr val="bg2"/>
                  </a:solidFill>
                </a:rPr>
                <a:t>2</a:t>
              </a:r>
              <a:endParaRPr lang="en-GB" altLang="en-US" sz="1800" b="1" dirty="0">
                <a:solidFill>
                  <a:schemeClr val="bg2"/>
                </a:solidFill>
              </a:endParaRPr>
            </a:p>
          </p:txBody>
        </p:sp>
        <p:sp>
          <p:nvSpPr>
            <p:cNvPr id="30" name="同心圆 66"/>
            <p:cNvSpPr/>
            <p:nvPr/>
          </p:nvSpPr>
          <p:spPr bwMode="auto">
            <a:xfrm>
              <a:off x="4029230" y="4143864"/>
              <a:ext cx="922194" cy="922194"/>
            </a:xfrm>
            <a:prstGeom prst="donut">
              <a:avLst>
                <a:gd name="adj" fmla="val 3142"/>
              </a:avLst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31" name="网chenying0907出品 68"/>
            <p:cNvSpPr/>
            <p:nvPr/>
          </p:nvSpPr>
          <p:spPr bwMode="auto">
            <a:xfrm>
              <a:off x="4252924" y="4381990"/>
              <a:ext cx="477693" cy="479136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2" name="网chenying0907出品 55"/>
            <p:cNvSpPr txBox="1">
              <a:spLocks noChangeArrowheads="1"/>
            </p:cNvSpPr>
            <p:nvPr/>
          </p:nvSpPr>
          <p:spPr bwMode="auto">
            <a:xfrm>
              <a:off x="4322893" y="4383734"/>
              <a:ext cx="402178" cy="49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chemeClr val="bg2"/>
                  </a:solidFill>
                </a:rPr>
                <a:t>3</a:t>
              </a:r>
              <a:endParaRPr lang="en-GB" altLang="en-US" sz="1800" b="1" dirty="0">
                <a:solidFill>
                  <a:schemeClr val="bg2"/>
                </a:solidFill>
              </a:endParaRPr>
            </a:p>
          </p:txBody>
        </p:sp>
        <p:sp>
          <p:nvSpPr>
            <p:cNvPr id="34" name="同心圆 73"/>
            <p:cNvSpPr/>
            <p:nvPr/>
          </p:nvSpPr>
          <p:spPr bwMode="auto">
            <a:xfrm>
              <a:off x="2425856" y="5214705"/>
              <a:ext cx="922193" cy="922194"/>
            </a:xfrm>
            <a:prstGeom prst="donut">
              <a:avLst>
                <a:gd name="adj" fmla="val 3142"/>
              </a:avLst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35" name="网chenying0907出品 75"/>
            <p:cNvSpPr/>
            <p:nvPr/>
          </p:nvSpPr>
          <p:spPr bwMode="auto">
            <a:xfrm>
              <a:off x="2649549" y="5452831"/>
              <a:ext cx="477694" cy="479136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6" name="网chenying0907出品 56"/>
            <p:cNvSpPr txBox="1">
              <a:spLocks noChangeArrowheads="1"/>
            </p:cNvSpPr>
            <p:nvPr/>
          </p:nvSpPr>
          <p:spPr bwMode="auto">
            <a:xfrm>
              <a:off x="2715756" y="5468325"/>
              <a:ext cx="402178" cy="49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chemeClr val="bg2"/>
                  </a:solidFill>
                </a:rPr>
                <a:t>4</a:t>
              </a:r>
              <a:endParaRPr lang="en-GB" altLang="en-US" sz="1800" b="1" dirty="0">
                <a:solidFill>
                  <a:schemeClr val="bg2"/>
                </a:solidFill>
              </a:endParaRPr>
            </a:p>
          </p:txBody>
        </p:sp>
        <p:sp>
          <p:nvSpPr>
            <p:cNvPr id="64" name="网chenying0907出品 63"/>
            <p:cNvSpPr txBox="1"/>
            <p:nvPr/>
          </p:nvSpPr>
          <p:spPr>
            <a:xfrm>
              <a:off x="2105054" y="3134261"/>
              <a:ext cx="1066773" cy="779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rPr>
                <a:t>Add.</a:t>
              </a:r>
              <a:endParaRPr lang="en-US" altLang="zh-CN" sz="16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rPr>
                <a:t>Subheading.</a:t>
              </a:r>
              <a:endParaRPr lang="en-GB" sz="16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5017090" y="1199831"/>
            <a:ext cx="2742610" cy="407814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zh-CN" altLang="en-US" sz="1100" dirty="0"/>
              <a:t>Click here to enter a text description, the language to be concise, to focus on the theme.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357910" y="2182126"/>
            <a:ext cx="2541490" cy="407814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zh-CN" altLang="en-US" sz="1100" dirty="0"/>
              <a:t>Click here to enter a text description, the language to be concise, to focus on the theme.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121360" y="3244007"/>
            <a:ext cx="2778040" cy="407814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zh-CN" altLang="en-US" sz="1100" dirty="0"/>
              <a:t>Click here to enter a text description, the language to be concise, to focus on the theme.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073892" y="4207704"/>
            <a:ext cx="2771407" cy="407814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zh-CN" altLang="en-US" sz="1100" dirty="0"/>
              <a:t>Click here to enter a text description, the language to be concise, to focus on the theme.</a:t>
            </a:r>
          </a:p>
        </p:txBody>
      </p:sp>
      <p:pic>
        <p:nvPicPr>
          <p:cNvPr id="1027" name="Picture 3" descr="E:\0000000熊猫PPT\PNG\人物\望远镜人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6" y="2754144"/>
            <a:ext cx="2755900" cy="239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3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" grpId="0"/>
      <p:bldP spid="65" grpId="0"/>
      <p:bldP spid="66" grpId="0"/>
      <p:bldP spid="67" grpId="0"/>
      <p:bldP spid="6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e99142578c9ff97c9698a7b8111f5ac905f0"/>
</p:tagLst>
</file>

<file path=ppt/theme/theme1.xml><?xml version="1.0" encoding="utf-8"?>
<a:theme xmlns:a="http://schemas.openxmlformats.org/drawingml/2006/main" name="Office Theme">
  <a:themeElements>
    <a:clrScheme name="Custom 50">
      <a:dk1>
        <a:srgbClr val="5C5C5C"/>
      </a:dk1>
      <a:lt1>
        <a:srgbClr val="FFFFFF"/>
      </a:lt1>
      <a:dk2>
        <a:srgbClr val="3F3F3F"/>
      </a:dk2>
      <a:lt2>
        <a:srgbClr val="FCFCFC"/>
      </a:lt2>
      <a:accent1>
        <a:srgbClr val="0A5064"/>
      </a:accent1>
      <a:accent2>
        <a:srgbClr val="0F7895"/>
      </a:accent2>
      <a:accent3>
        <a:srgbClr val="15A1C8"/>
      </a:accent3>
      <a:accent4>
        <a:srgbClr val="62CFEE"/>
      </a:accent4>
      <a:accent5>
        <a:srgbClr val="96DFF4"/>
      </a:accent5>
      <a:accent6>
        <a:srgbClr val="CAEFF9"/>
      </a:accent6>
      <a:hlink>
        <a:srgbClr val="0563C1"/>
      </a:hlink>
      <a:folHlink>
        <a:srgbClr val="954F72"/>
      </a:folHlink>
    </a:clrScheme>
    <a:fontScheme name="Custom 12">
      <a:majorFont>
        <a:latin typeface="La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9422</TotalTime>
  <Words>3048</Words>
  <Application>Microsoft Office PowerPoint</Application>
  <PresentationFormat>自定义</PresentationFormat>
  <Paragraphs>406</Paragraphs>
  <Slides>37</Slides>
  <Notes>37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6" baseType="lpstr">
      <vt:lpstr>Gill Sans</vt:lpstr>
      <vt:lpstr>Lato</vt:lpstr>
      <vt:lpstr>方正粗活意简体</vt:lpstr>
      <vt:lpstr>方正正大黑简体</vt:lpstr>
      <vt:lpstr>微软雅黑</vt:lpstr>
      <vt:lpstr>Arial</vt:lpstr>
      <vt:lpstr>Calibri</vt:lpstr>
      <vt:lpstr>Wingdings</vt:lpstr>
      <vt:lpstr>Office Theme</vt:lpstr>
      <vt:lpstr>PowerPoint 演示文稿</vt:lpstr>
      <vt:lpstr>Contents</vt:lpstr>
      <vt:lpstr>PowerPoint 演示文稿</vt:lpstr>
      <vt:lpstr>The nature of the course.</vt:lpstr>
      <vt:lpstr>Teaching content.</vt:lpstr>
      <vt:lpstr>Teaching objectives.</vt:lpstr>
      <vt:lpstr>Analysis of learning.</vt:lpstr>
      <vt:lpstr>Teaching focus.</vt:lpstr>
      <vt:lpstr>Teaching is difficult.</vt:lpstr>
      <vt:lpstr>PowerPoint 演示文稿</vt:lpstr>
      <vt:lpstr>Teaching strategy design.</vt:lpstr>
      <vt:lpstr>Teaching method design.</vt:lpstr>
      <vt:lpstr>Teaching methods and resources.</vt:lpstr>
      <vt:lpstr>Classroom design.</vt:lpstr>
      <vt:lpstr>PowerPoint 演示文稿</vt:lpstr>
      <vt:lpstr>Competition and cooperative learning.</vt:lpstr>
      <vt:lpstr>PowerPoint 演示文稿</vt:lpstr>
      <vt:lpstr>Teaching stage.</vt:lpstr>
      <vt:lpstr>Prepare before class.</vt:lpstr>
      <vt:lpstr>PowerPoint 演示文稿</vt:lpstr>
      <vt:lpstr>Prepare before class.</vt:lpstr>
      <vt:lpstr>Prepare before class.</vt:lpstr>
      <vt:lpstr>PowerPoint 演示文稿</vt:lpstr>
      <vt:lpstr>Classroom implementation 1</vt:lpstr>
      <vt:lpstr>Classroom implementation 2</vt:lpstr>
      <vt:lpstr>Classroom implementation 3</vt:lpstr>
      <vt:lpstr>Classroom implementation 4</vt:lpstr>
      <vt:lpstr>Promotion after class.</vt:lpstr>
      <vt:lpstr>Promotion after class.</vt:lpstr>
      <vt:lpstr>PowerPoint 演示文稿</vt:lpstr>
      <vt:lpstr>Problems in classroom teaching</vt:lpstr>
      <vt:lpstr>Problems with students' learning.</vt:lpstr>
      <vt:lpstr>Insist on student-based.</vt:lpstr>
      <vt:lpstr>Insist on student-based.</vt:lpstr>
      <vt:lpstr>Information-based teaching enhances classroom effectiveness.</vt:lpstr>
      <vt:lpstr>Teaching summary.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9</cp:revision>
  <dcterms:created xsi:type="dcterms:W3CDTF">2015-03-19T05:35:21Z</dcterms:created>
  <dcterms:modified xsi:type="dcterms:W3CDTF">2020-10-22T13:48:24Z</dcterms:modified>
</cp:coreProperties>
</file>