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92" r:id="rId1"/>
  </p:sldMasterIdLst>
  <p:notesMasterIdLst>
    <p:notesMasterId r:id="rId29"/>
  </p:notesMasterIdLst>
  <p:handoutMasterIdLst>
    <p:handoutMasterId r:id="rId30"/>
  </p:handoutMasterIdLst>
  <p:sldIdLst>
    <p:sldId id="297" r:id="rId2"/>
    <p:sldId id="353" r:id="rId3"/>
    <p:sldId id="300" r:id="rId4"/>
    <p:sldId id="352" r:id="rId5"/>
    <p:sldId id="356" r:id="rId6"/>
    <p:sldId id="357" r:id="rId7"/>
    <p:sldId id="358" r:id="rId8"/>
    <p:sldId id="359" r:id="rId9"/>
    <p:sldId id="360" r:id="rId10"/>
    <p:sldId id="361" r:id="rId11"/>
    <p:sldId id="362" r:id="rId12"/>
    <p:sldId id="363" r:id="rId13"/>
    <p:sldId id="364" r:id="rId14"/>
    <p:sldId id="365" r:id="rId15"/>
    <p:sldId id="366" r:id="rId16"/>
    <p:sldId id="367" r:id="rId17"/>
    <p:sldId id="368" r:id="rId18"/>
    <p:sldId id="369" r:id="rId19"/>
    <p:sldId id="370" r:id="rId20"/>
    <p:sldId id="371" r:id="rId21"/>
    <p:sldId id="372" r:id="rId22"/>
    <p:sldId id="376" r:id="rId23"/>
    <p:sldId id="374" r:id="rId24"/>
    <p:sldId id="377" r:id="rId25"/>
    <p:sldId id="375" r:id="rId26"/>
    <p:sldId id="373" r:id="rId27"/>
    <p:sldId id="355"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B28B"/>
    <a:srgbClr val="1983B7"/>
    <a:srgbClr val="E25E0E"/>
    <a:srgbClr val="01ACBE"/>
    <a:srgbClr val="4FC34E"/>
    <a:srgbClr val="81B747"/>
    <a:srgbClr val="27C5D6"/>
    <a:srgbClr val="E94E60"/>
    <a:srgbClr val="018989"/>
    <a:srgbClr val="F58C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32" autoAdjust="0"/>
    <p:restoredTop sz="97778" autoAdjust="0"/>
  </p:normalViewPr>
  <p:slideViewPr>
    <p:cSldViewPr snapToGrid="0" showGuides="1">
      <p:cViewPr varScale="1">
        <p:scale>
          <a:sx n="68" d="100"/>
          <a:sy n="68" d="100"/>
        </p:scale>
        <p:origin x="900" y="6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2020/11/2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8855597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12C8C0-A3D3-487B-AECC-CB6663EAE28D}" type="datetimeFigureOut">
              <a:rPr lang="zh-CN" altLang="en-US" smtClean="0"/>
              <a:t>2020/11/2</a:t>
            </a:fld>
            <a:endParaRPr lang="zh-CN" altLang="en-US"/>
          </a:p>
        </p:txBody>
      </p:sp>
      <p:sp>
        <p:nvSpPr>
          <p:cNvPr id="4" name="幻灯片图像占位符 3"/>
          <p:cNvSpPr>
            <a:spLocks noGrp="1" noRot="1" noChangeAspect="1"/>
          </p:cNvSpPr>
          <p:nvPr>
            <p:ph type="sldImg" idx="2"/>
          </p:nvPr>
        </p:nvSpPr>
        <p:spPr>
          <a:xfrm>
            <a:off x="685801"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49D3E0-124D-4DFF-AE99-4EA4CC201DB4}" type="slidenum">
              <a:rPr lang="zh-CN" altLang="en-US" smtClean="0"/>
              <a:t>‹#›</a:t>
            </a:fld>
            <a:endParaRPr lang="zh-CN" altLang="en-US"/>
          </a:p>
        </p:txBody>
      </p:sp>
    </p:spTree>
    <p:extLst>
      <p:ext uri="{BB962C8B-B14F-4D97-AF65-F5344CB8AC3E}">
        <p14:creationId xmlns:p14="http://schemas.microsoft.com/office/powerpoint/2010/main" val="19921091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27</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25" y="2130527"/>
            <a:ext cx="10363470" cy="1470093"/>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49" y="3886380"/>
            <a:ext cx="8534623" cy="1752681"/>
          </a:xfrm>
          <a:prstGeom prst="rect">
            <a:avLst/>
          </a:prstGeo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406E9206-D2D6-4057-92D4-39C87A03E66D}" type="datetime1">
              <a:rPr lang="en-US" altLang="zh-CN"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79" y="4800825"/>
            <a:ext cx="7315391" cy="566765"/>
          </a:xfrm>
          <a:prstGeom prst="rect">
            <a:avLst/>
          </a:prstGeom>
        </p:spPr>
        <p:txBody>
          <a:bodyPr anchor="b"/>
          <a:lstStyle>
            <a:lvl1pPr algn="l">
              <a:defRPr sz="2700" b="1"/>
            </a:lvl1pPr>
          </a:lstStyle>
          <a:p>
            <a:r>
              <a:rPr lang="en-US"/>
              <a:t>Click to edit Master title style</a:t>
            </a:r>
          </a:p>
        </p:txBody>
      </p:sp>
      <p:sp>
        <p:nvSpPr>
          <p:cNvPr id="3" name="Picture Placeholder 2"/>
          <p:cNvSpPr>
            <a:spLocks noGrp="1"/>
          </p:cNvSpPr>
          <p:nvPr>
            <p:ph type="pic" idx="1"/>
          </p:nvPr>
        </p:nvSpPr>
        <p:spPr>
          <a:xfrm>
            <a:off x="2389779" y="612805"/>
            <a:ext cx="7315391" cy="4114991"/>
          </a:xfrm>
          <a:prstGeom prst="rect">
            <a:avLst/>
          </a:prstGeom>
        </p:spPr>
        <p:txBody>
          <a:bodyPr/>
          <a:lstStyle>
            <a:lvl1pPr marL="0" indent="0">
              <a:buNone/>
              <a:defRPr sz="4300"/>
            </a:lvl1pPr>
            <a:lvl2pPr marL="609600" indent="0">
              <a:buNone/>
              <a:defRPr sz="3800"/>
            </a:lvl2pPr>
            <a:lvl3pPr marL="1219200" indent="0">
              <a:buNone/>
              <a:defRPr sz="3200"/>
            </a:lvl3pPr>
            <a:lvl4pPr marL="1828165" indent="0">
              <a:buNone/>
              <a:defRPr sz="2700"/>
            </a:lvl4pPr>
            <a:lvl5pPr marL="2437765" indent="0">
              <a:buNone/>
              <a:defRPr sz="2700"/>
            </a:lvl5pPr>
            <a:lvl6pPr marL="3047365" indent="0">
              <a:buNone/>
              <a:defRPr sz="2700"/>
            </a:lvl6pPr>
            <a:lvl7pPr marL="3656965" indent="0">
              <a:buNone/>
              <a:defRPr sz="2700"/>
            </a:lvl7pPr>
            <a:lvl8pPr marL="4266565" indent="0">
              <a:buNone/>
              <a:defRPr sz="2700"/>
            </a:lvl8pPr>
            <a:lvl9pPr marL="4876165" indent="0">
              <a:buNone/>
              <a:defRPr sz="2700"/>
            </a:lvl9pPr>
          </a:lstStyle>
          <a:p>
            <a:endParaRPr lang="en-US" dirty="0"/>
          </a:p>
        </p:txBody>
      </p:sp>
      <p:sp>
        <p:nvSpPr>
          <p:cNvPr id="4" name="Text Placeholder 3"/>
          <p:cNvSpPr>
            <a:spLocks noGrp="1"/>
          </p:cNvSpPr>
          <p:nvPr>
            <p:ph type="body" sz="half" idx="2"/>
          </p:nvPr>
        </p:nvSpPr>
        <p:spPr>
          <a:xfrm>
            <a:off x="2389779" y="5367590"/>
            <a:ext cx="7315391" cy="804900"/>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16" y="6356648"/>
            <a:ext cx="2844875" cy="365142"/>
          </a:xfrm>
          <a:prstGeom prst="rect">
            <a:avLst/>
          </a:prstGeom>
        </p:spPr>
        <p:txBody>
          <a:bodyPr/>
          <a:lstStyle/>
          <a:p>
            <a:pPr>
              <a:defRPr/>
            </a:pPr>
            <a:fld id="{E257577C-F53D-4BB9-9408-EB84DEB3CD80}" type="datetime1">
              <a:rPr lang="en-US" altLang="zh-CN" smtClean="0">
                <a:solidFill>
                  <a:prstClr val="black">
                    <a:tint val="75000"/>
                  </a:prstClr>
                </a:solidFill>
              </a:rPr>
              <a:t>11/2/2020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09616" y="1600276"/>
            <a:ext cx="10973087" cy="452617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77D58058-BD14-4845-947D-4A9B79A00D09}" type="datetime1">
              <a:rPr lang="en-US" altLang="zh-CN"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431" y="274653"/>
            <a:ext cx="2743272" cy="585179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17" y="274653"/>
            <a:ext cx="8026609" cy="5851796"/>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18ECB469-C949-4E3F-B0CB-0C15DA7B7F92}" type="datetime1">
              <a:rPr lang="en-US" altLang="zh-CN"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16" y="1600276"/>
            <a:ext cx="10973087" cy="452617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C052E9E1-D97D-4C90-BB96-FA1ED58B786F}" type="datetime1">
              <a:rPr lang="en-US" altLang="zh-CN"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110" y="4407107"/>
            <a:ext cx="10363470" cy="1362138"/>
          </a:xfrm>
          <a:prstGeom prst="rect">
            <a:avLst/>
          </a:prstGeom>
        </p:spPr>
        <p:txBody>
          <a:bodyPr anchor="t"/>
          <a:lstStyle>
            <a:lvl1pPr algn="l">
              <a:defRPr sz="5400" b="1" cap="all"/>
            </a:lvl1pPr>
          </a:lstStyle>
          <a:p>
            <a:r>
              <a:rPr lang="en-US"/>
              <a:t>Click to edit Master title style</a:t>
            </a:r>
          </a:p>
        </p:txBody>
      </p:sp>
      <p:sp>
        <p:nvSpPr>
          <p:cNvPr id="3" name="Text Placeholder 2"/>
          <p:cNvSpPr>
            <a:spLocks noGrp="1"/>
          </p:cNvSpPr>
          <p:nvPr>
            <p:ph type="body" idx="1"/>
          </p:nvPr>
        </p:nvSpPr>
        <p:spPr>
          <a:xfrm>
            <a:off x="963110" y="2906849"/>
            <a:ext cx="10363470" cy="1500256"/>
          </a:xfrm>
          <a:prstGeom prst="rect">
            <a:avLst/>
          </a:prstGeom>
        </p:spPr>
        <p:txBody>
          <a:bodyPr anchor="b"/>
          <a:lstStyle>
            <a:lvl1pPr marL="0" indent="0">
              <a:buNone/>
              <a:defRPr sz="2700">
                <a:solidFill>
                  <a:schemeClr val="tx1">
                    <a:tint val="75000"/>
                  </a:schemeClr>
                </a:solidFill>
              </a:defRPr>
            </a:lvl1pPr>
            <a:lvl2pPr marL="609600" indent="0">
              <a:buNone/>
              <a:defRPr sz="2400">
                <a:solidFill>
                  <a:schemeClr val="tx1">
                    <a:tint val="75000"/>
                  </a:schemeClr>
                </a:solidFill>
              </a:defRPr>
            </a:lvl2pPr>
            <a:lvl3pPr marL="1219200" indent="0">
              <a:buNone/>
              <a:defRPr sz="22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16" y="6356648"/>
            <a:ext cx="2844875" cy="365142"/>
          </a:xfrm>
          <a:prstGeom prst="rect">
            <a:avLst/>
          </a:prstGeom>
        </p:spPr>
        <p:txBody>
          <a:bodyPr/>
          <a:lstStyle/>
          <a:p>
            <a:pPr>
              <a:defRPr/>
            </a:pPr>
            <a:fld id="{814779EE-1E16-4CC5-A459-C716090F6017}" type="datetime1">
              <a:rPr lang="en-US" altLang="zh-CN" smtClean="0">
                <a:solidFill>
                  <a:prstClr val="black">
                    <a:tint val="75000"/>
                  </a:prstClr>
                </a:solidFill>
              </a:rPr>
              <a:t>11/2/2020</a:t>
            </a:fld>
            <a:endParaRPr lang="en-US" dirty="0">
              <a:solidFill>
                <a:prstClr val="black">
                  <a:tint val="75000"/>
                </a:prstClr>
              </a:solidFill>
            </a:endParaRPr>
          </a:p>
        </p:txBody>
      </p:sp>
      <p:sp>
        <p:nvSpPr>
          <p:cNvPr id="5" name="Footer Placeholder 4"/>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17" y="1600276"/>
            <a:ext cx="5384940" cy="452617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762" y="1600276"/>
            <a:ext cx="5384940" cy="4526173"/>
          </a:xfrm>
          <a:prstGeom prst="rect">
            <a:avLst/>
          </a:prstGeom>
        </p:spPr>
        <p:txBody>
          <a:bodyPr/>
          <a:lstStyle>
            <a:lvl1pPr>
              <a:defRPr sz="3800"/>
            </a:lvl1pPr>
            <a:lvl2pPr>
              <a:defRPr sz="3200"/>
            </a:lvl2pPr>
            <a:lvl3pPr>
              <a:defRPr sz="2700"/>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16" y="6356648"/>
            <a:ext cx="2844875" cy="365142"/>
          </a:xfrm>
          <a:prstGeom prst="rect">
            <a:avLst/>
          </a:prstGeom>
        </p:spPr>
        <p:txBody>
          <a:bodyPr/>
          <a:lstStyle/>
          <a:p>
            <a:pPr>
              <a:defRPr/>
            </a:pPr>
            <a:fld id="{A3311C9F-D64E-4824-A709-CF61DE4E0BDD}" type="datetime1">
              <a:rPr lang="en-US" altLang="zh-CN" smtClean="0">
                <a:solidFill>
                  <a:prstClr val="black">
                    <a:tint val="75000"/>
                  </a:prstClr>
                </a:solidFill>
              </a:rPr>
              <a:t>11/2/2020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17" y="1535185"/>
            <a:ext cx="5387058" cy="63979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p>
        </p:txBody>
      </p:sp>
      <p:sp>
        <p:nvSpPr>
          <p:cNvPr id="4" name="Content Placeholder 3"/>
          <p:cNvSpPr>
            <a:spLocks noGrp="1"/>
          </p:cNvSpPr>
          <p:nvPr>
            <p:ph sz="half" idx="2"/>
          </p:nvPr>
        </p:nvSpPr>
        <p:spPr>
          <a:xfrm>
            <a:off x="609617" y="2174977"/>
            <a:ext cx="5387058" cy="3951471"/>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35" y="1535185"/>
            <a:ext cx="5389174" cy="639793"/>
          </a:xfrm>
          <a:prstGeom prst="rect">
            <a:avLst/>
          </a:prstGeom>
        </p:spPr>
        <p:txBody>
          <a:bodyPr anchor="b"/>
          <a:lstStyle>
            <a:lvl1pPr marL="0" indent="0">
              <a:buNone/>
              <a:defRPr sz="3200" b="1"/>
            </a:lvl1pPr>
            <a:lvl2pPr marL="609600" indent="0">
              <a:buNone/>
              <a:defRPr sz="2700" b="1"/>
            </a:lvl2pPr>
            <a:lvl3pPr marL="1219200" indent="0">
              <a:buNone/>
              <a:defRPr sz="2400" b="1"/>
            </a:lvl3pPr>
            <a:lvl4pPr marL="1828165" indent="0">
              <a:buNone/>
              <a:defRPr sz="2200" b="1"/>
            </a:lvl4pPr>
            <a:lvl5pPr marL="2437765" indent="0">
              <a:buNone/>
              <a:defRPr sz="2200" b="1"/>
            </a:lvl5pPr>
            <a:lvl6pPr marL="3047365" indent="0">
              <a:buNone/>
              <a:defRPr sz="2200" b="1"/>
            </a:lvl6pPr>
            <a:lvl7pPr marL="3656965" indent="0">
              <a:buNone/>
              <a:defRPr sz="2200" b="1"/>
            </a:lvl7pPr>
            <a:lvl8pPr marL="4266565" indent="0">
              <a:buNone/>
              <a:defRPr sz="2200" b="1"/>
            </a:lvl8pPr>
            <a:lvl9pPr marL="4876165" indent="0">
              <a:buNone/>
              <a:defRPr sz="2200" b="1"/>
            </a:lvl9pPr>
          </a:lstStyle>
          <a:p>
            <a:pPr lvl="0"/>
            <a:r>
              <a:rPr lang="en-US"/>
              <a:t>Click to edit Master text styles</a:t>
            </a:r>
          </a:p>
        </p:txBody>
      </p:sp>
      <p:sp>
        <p:nvSpPr>
          <p:cNvPr id="6" name="Content Placeholder 5"/>
          <p:cNvSpPr>
            <a:spLocks noGrp="1"/>
          </p:cNvSpPr>
          <p:nvPr>
            <p:ph sz="quarter" idx="4"/>
          </p:nvPr>
        </p:nvSpPr>
        <p:spPr>
          <a:xfrm>
            <a:off x="6193535" y="2174977"/>
            <a:ext cx="5389174" cy="3951471"/>
          </a:xfrm>
          <a:prstGeom prst="rect">
            <a:avLst/>
          </a:prstGeom>
        </p:spPr>
        <p:txBody>
          <a:bodyPr/>
          <a:lstStyle>
            <a:lvl1pPr>
              <a:defRPr sz="3200"/>
            </a:lvl1pPr>
            <a:lvl2pPr>
              <a:defRPr sz="2700"/>
            </a:lvl2pPr>
            <a:lvl3pPr>
              <a:defRPr sz="24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16" y="6356648"/>
            <a:ext cx="2844875" cy="365142"/>
          </a:xfrm>
          <a:prstGeom prst="rect">
            <a:avLst/>
          </a:prstGeom>
        </p:spPr>
        <p:txBody>
          <a:bodyPr/>
          <a:lstStyle/>
          <a:p>
            <a:pPr>
              <a:defRPr/>
            </a:pPr>
            <a:fld id="{0A4318BD-B3C6-4D4B-B871-C29490A2E55A}" type="datetime1">
              <a:rPr lang="en-US" altLang="zh-CN" smtClean="0">
                <a:solidFill>
                  <a:prstClr val="black">
                    <a:tint val="75000"/>
                  </a:prstClr>
                </a:solidFill>
              </a:rPr>
              <a:t>11/2/2020</a:t>
            </a:fld>
            <a:endParaRPr lang="en-US" dirty="0">
              <a:solidFill>
                <a:prstClr val="black">
                  <a:tint val="75000"/>
                </a:prstClr>
              </a:solidFill>
            </a:endParaRPr>
          </a:p>
        </p:txBody>
      </p:sp>
      <p:sp>
        <p:nvSpPr>
          <p:cNvPr id="8" name="Footer Placeholder 7"/>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9" name="Slide Number Placeholder 8"/>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
        <p:nvSpPr>
          <p:cNvPr id="11" name="矩形 10"/>
          <p:cNvSpPr/>
          <p:nvPr userDrawn="1"/>
        </p:nvSpPr>
        <p:spPr>
          <a:xfrm>
            <a:off x="9429510" y="6431125"/>
            <a:ext cx="966254" cy="230832"/>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精美</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课件：</a:t>
            </a:r>
            <a:r>
              <a:rPr lang="en-US" altLang="zh-CN" sz="100" dirty="0">
                <a:solidFill>
                  <a:prstClr val="white"/>
                </a:solidFill>
                <a:latin typeface="Calibri"/>
                <a:ea typeface="宋体"/>
              </a:rPr>
              <a:t>www.1ppt.com/kejian/             </a:t>
            </a:r>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zh-CN" altLang="en-US" sz="100" dirty="0">
                <a:solidFill>
                  <a:prstClr val="white"/>
                </a:solidFill>
                <a:latin typeface="Calibri"/>
                <a:ea typeface="宋体"/>
              </a:rPr>
              <a:t>工作总结</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www.1ppt.com/xiazai/zongjie/ </a:t>
            </a:r>
            <a:r>
              <a:rPr lang="zh-CN" altLang="en-US" sz="100" dirty="0">
                <a:solidFill>
                  <a:prstClr val="white"/>
                </a:solidFill>
                <a:latin typeface="Calibri"/>
                <a:ea typeface="宋体"/>
              </a:rPr>
              <a:t>工作计划：</a:t>
            </a:r>
            <a:r>
              <a:rPr lang="en-US" altLang="zh-CN" sz="100" dirty="0">
                <a:solidFill>
                  <a:prstClr val="white"/>
                </a:solidFill>
                <a:latin typeface="Calibri"/>
                <a:ea typeface="宋体"/>
              </a:rPr>
              <a:t>www.1ppt.com/xiazai/jihua/</a:t>
            </a:r>
          </a:p>
          <a:p>
            <a:r>
              <a:rPr lang="zh-CN" altLang="en-US" sz="100" dirty="0">
                <a:solidFill>
                  <a:prstClr val="white"/>
                </a:solidFill>
                <a:latin typeface="Calibri"/>
                <a:ea typeface="宋体"/>
              </a:rPr>
              <a:t>商务</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www.1ppt.com/moban/shangwu/  </a:t>
            </a:r>
            <a:r>
              <a:rPr lang="zh-CN" altLang="en-US" sz="100" dirty="0">
                <a:solidFill>
                  <a:prstClr val="white"/>
                </a:solidFill>
                <a:latin typeface="Calibri"/>
                <a:ea typeface="宋体"/>
              </a:rPr>
              <a:t>个人简历</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www.1ppt.com/xiazai/jianli/  </a:t>
            </a:r>
          </a:p>
          <a:p>
            <a:r>
              <a:rPr lang="zh-CN" altLang="en-US" sz="100" dirty="0">
                <a:solidFill>
                  <a:prstClr val="white"/>
                </a:solidFill>
                <a:latin typeface="Calibri"/>
                <a:ea typeface="宋体"/>
              </a:rPr>
              <a:t>毕业答辩</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www.1ppt.com/xiazai/dabian/  </a:t>
            </a:r>
            <a:r>
              <a:rPr lang="zh-CN" altLang="en-US" sz="100" dirty="0">
                <a:solidFill>
                  <a:prstClr val="white"/>
                </a:solidFill>
                <a:latin typeface="Calibri"/>
                <a:ea typeface="宋体"/>
              </a:rPr>
              <a:t>工作汇报</a:t>
            </a:r>
            <a:r>
              <a:rPr lang="en-US" altLang="zh-CN" sz="100" dirty="0">
                <a:solidFill>
                  <a:prstClr val="white"/>
                </a:solidFill>
                <a:latin typeface="Calibri"/>
                <a:ea typeface="宋体"/>
              </a:rPr>
              <a:t>PPT</a:t>
            </a:r>
            <a:r>
              <a:rPr lang="zh-CN" altLang="en-US" sz="100" dirty="0">
                <a:solidFill>
                  <a:prstClr val="white"/>
                </a:solidFill>
                <a:latin typeface="Calibri"/>
                <a:ea typeface="宋体"/>
              </a:rPr>
              <a:t>：</a:t>
            </a:r>
            <a:r>
              <a:rPr lang="en-US" altLang="zh-CN" sz="100" dirty="0">
                <a:solidFill>
                  <a:prstClr val="white"/>
                </a:solidFill>
                <a:latin typeface="Calibri"/>
                <a:ea typeface="宋体"/>
              </a:rPr>
              <a:t>www.1ppt.com/xiazai/huibao/    </a:t>
            </a:r>
          </a:p>
          <a:p>
            <a:r>
              <a:rPr lang="en-US" altLang="zh-CN" sz="100" dirty="0">
                <a:solidFill>
                  <a:prstClr val="white"/>
                </a:solidFill>
                <a:latin typeface="Calibri"/>
                <a:ea typeface="宋体"/>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16" y="274652"/>
            <a:ext cx="10973087" cy="114305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16" y="6356648"/>
            <a:ext cx="2844875" cy="365142"/>
          </a:xfrm>
          <a:prstGeom prst="rect">
            <a:avLst/>
          </a:prstGeom>
        </p:spPr>
        <p:txBody>
          <a:bodyPr/>
          <a:lstStyle/>
          <a:p>
            <a:pPr>
              <a:defRPr/>
            </a:pPr>
            <a:fld id="{E14CAFC4-799C-4CDE-B92B-8C262F06CF3E}" type="datetime1">
              <a:rPr lang="en-US" altLang="zh-CN" smtClean="0">
                <a:solidFill>
                  <a:prstClr val="black">
                    <a:tint val="75000"/>
                  </a:prstClr>
                </a:solidFill>
              </a:rPr>
              <a:t>11/2/2020</a:t>
            </a:fld>
            <a:endParaRPr lang="en-US" dirty="0">
              <a:solidFill>
                <a:prstClr val="black">
                  <a:tint val="75000"/>
                </a:prstClr>
              </a:solidFill>
            </a:endParaRPr>
          </a:p>
        </p:txBody>
      </p:sp>
      <p:sp>
        <p:nvSpPr>
          <p:cNvPr id="4" name="Footer Placeholder 3"/>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5" name="Slide Number Placeholder 4"/>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圆角矩形 4"/>
          <p:cNvSpPr/>
          <p:nvPr userDrawn="1"/>
        </p:nvSpPr>
        <p:spPr>
          <a:xfrm>
            <a:off x="1139663" y="1031306"/>
            <a:ext cx="9912993" cy="42892"/>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6" name="圆角矩形 5"/>
          <p:cNvSpPr/>
          <p:nvPr userDrawn="1"/>
        </p:nvSpPr>
        <p:spPr>
          <a:xfrm>
            <a:off x="5900211" y="6452198"/>
            <a:ext cx="391899" cy="22011"/>
          </a:xfrm>
          <a:prstGeom prst="roundRect">
            <a:avLst>
              <a:gd name="adj" fmla="val 50000"/>
            </a:avLst>
          </a:prstGeom>
          <a:gradFill>
            <a:gsLst>
              <a:gs pos="0">
                <a:schemeClr val="bg1">
                  <a:lumMod val="75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sp>
        <p:nvSpPr>
          <p:cNvPr id="7" name="日期占位符 6"/>
          <p:cNvSpPr>
            <a:spLocks noGrp="1"/>
          </p:cNvSpPr>
          <p:nvPr>
            <p:ph type="dt" sz="half" idx="10"/>
          </p:nvPr>
        </p:nvSpPr>
        <p:spPr>
          <a:xfrm>
            <a:off x="609616" y="6356648"/>
            <a:ext cx="2844875" cy="365142"/>
          </a:xfrm>
          <a:prstGeom prst="rect">
            <a:avLst/>
          </a:prstGeom>
        </p:spPr>
        <p:txBody>
          <a:bodyPr/>
          <a:lstStyle/>
          <a:p>
            <a:pPr>
              <a:defRPr/>
            </a:pPr>
            <a:fld id="{3E729073-8FFE-4F18-B513-07581FC6638E}" type="datetime1">
              <a:rPr lang="en-US" altLang="zh-CN" smtClean="0">
                <a:solidFill>
                  <a:prstClr val="black">
                    <a:tint val="75000"/>
                  </a:prstClr>
                </a:solidFill>
              </a:rPr>
              <a:t>11/2/2020</a:t>
            </a:fld>
            <a:endParaRPr lang="en-US" dirty="0">
              <a:solidFill>
                <a:prstClr val="black">
                  <a:tint val="75000"/>
                </a:prstClr>
              </a:solidFill>
            </a:endParaRPr>
          </a:p>
        </p:txBody>
      </p:sp>
      <p:sp>
        <p:nvSpPr>
          <p:cNvPr id="9" name="灯片编号占位符 8"/>
          <p:cNvSpPr>
            <a:spLocks noGrp="1"/>
          </p:cNvSpPr>
          <p:nvPr>
            <p:ph type="sldNum" sz="quarter" idx="12"/>
          </p:nvPr>
        </p:nvSpPr>
        <p:spPr>
          <a:xfrm>
            <a:off x="4673722" y="6396523"/>
            <a:ext cx="2844875" cy="365142"/>
          </a:xfrm>
          <a:prstGeom prst="rect">
            <a:avLst/>
          </a:prstGeom>
        </p:spPr>
        <p:txBody>
          <a:bodyPr/>
          <a:lstStyle>
            <a:lvl1pPr algn="ctr">
              <a:defRPr>
                <a:latin typeface="ITC Avant Garde Std Bk" panose="020B0502020202020204" pitchFamily="34" charset="0"/>
              </a:defRPr>
            </a:lvl1p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9" y="273062"/>
            <a:ext cx="4011189" cy="1162105"/>
          </a:xfrm>
          <a:prstGeom prst="rect">
            <a:avLst/>
          </a:prstGeom>
        </p:spPr>
        <p:txBody>
          <a:bodyPr anchor="b"/>
          <a:lstStyle>
            <a:lvl1pPr algn="l">
              <a:defRPr sz="2700" b="1"/>
            </a:lvl1pPr>
          </a:lstStyle>
          <a:p>
            <a:r>
              <a:rPr lang="en-US"/>
              <a:t>Click to edit Master title style</a:t>
            </a:r>
          </a:p>
        </p:txBody>
      </p:sp>
      <p:sp>
        <p:nvSpPr>
          <p:cNvPr id="3" name="Content Placeholder 2"/>
          <p:cNvSpPr>
            <a:spLocks noGrp="1"/>
          </p:cNvSpPr>
          <p:nvPr>
            <p:ph idx="1"/>
          </p:nvPr>
        </p:nvSpPr>
        <p:spPr>
          <a:xfrm>
            <a:off x="4766858" y="273066"/>
            <a:ext cx="6815845" cy="5853384"/>
          </a:xfrm>
          <a:prstGeom prst="rect">
            <a:avLst/>
          </a:prstGeom>
        </p:spPr>
        <p:txBody>
          <a:bodyPr/>
          <a:lstStyle>
            <a:lvl1pPr>
              <a:defRPr sz="4300"/>
            </a:lvl1pPr>
            <a:lvl2pPr>
              <a:defRPr sz="3800"/>
            </a:lvl2pPr>
            <a:lvl3pPr>
              <a:defRPr sz="3200"/>
            </a:lvl3pPr>
            <a:lvl4pPr>
              <a:defRPr sz="2700"/>
            </a:lvl4pPr>
            <a:lvl5pPr>
              <a:defRPr sz="2700"/>
            </a:lvl5pPr>
            <a:lvl6pPr>
              <a:defRPr sz="2700"/>
            </a:lvl6pPr>
            <a:lvl7pPr>
              <a:defRPr sz="2700"/>
            </a:lvl7pPr>
            <a:lvl8pPr>
              <a:defRPr sz="2700"/>
            </a:lvl8pPr>
            <a:lvl9pPr>
              <a:defRPr sz="2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9" y="1435171"/>
            <a:ext cx="4011189" cy="4691280"/>
          </a:xfrm>
          <a:prstGeom prst="rect">
            <a:avLst/>
          </a:prstGeom>
        </p:spPr>
        <p:txBody>
          <a:bodyPr/>
          <a:lstStyle>
            <a:lvl1pPr marL="0" indent="0">
              <a:buNone/>
              <a:defRPr sz="1900"/>
            </a:lvl1pPr>
            <a:lvl2pPr marL="609600" indent="0">
              <a:buNone/>
              <a:defRPr sz="1600"/>
            </a:lvl2pPr>
            <a:lvl3pPr marL="1219200" indent="0">
              <a:buNone/>
              <a:defRPr sz="1400"/>
            </a:lvl3pPr>
            <a:lvl4pPr marL="1828165" indent="0">
              <a:buNone/>
              <a:defRPr sz="1200"/>
            </a:lvl4pPr>
            <a:lvl5pPr marL="2437765" indent="0">
              <a:buNone/>
              <a:defRPr sz="1200"/>
            </a:lvl5pPr>
            <a:lvl6pPr marL="3047365" indent="0">
              <a:buNone/>
              <a:defRPr sz="1200"/>
            </a:lvl6pPr>
            <a:lvl7pPr marL="3656965" indent="0">
              <a:buNone/>
              <a:defRPr sz="1200"/>
            </a:lvl7pPr>
            <a:lvl8pPr marL="4266565" indent="0">
              <a:buNone/>
              <a:defRPr sz="1200"/>
            </a:lvl8pPr>
            <a:lvl9pPr marL="4876165" indent="0">
              <a:buNone/>
              <a:defRPr sz="1200"/>
            </a:lvl9pPr>
          </a:lstStyle>
          <a:p>
            <a:pPr lvl="0"/>
            <a:r>
              <a:rPr lang="en-US"/>
              <a:t>Click to edit Master text styles</a:t>
            </a:r>
          </a:p>
        </p:txBody>
      </p:sp>
      <p:sp>
        <p:nvSpPr>
          <p:cNvPr id="5" name="Date Placeholder 4"/>
          <p:cNvSpPr>
            <a:spLocks noGrp="1"/>
          </p:cNvSpPr>
          <p:nvPr>
            <p:ph type="dt" sz="half" idx="10"/>
          </p:nvPr>
        </p:nvSpPr>
        <p:spPr>
          <a:xfrm>
            <a:off x="609616" y="6356648"/>
            <a:ext cx="2844875" cy="365142"/>
          </a:xfrm>
          <a:prstGeom prst="rect">
            <a:avLst/>
          </a:prstGeom>
        </p:spPr>
        <p:txBody>
          <a:bodyPr/>
          <a:lstStyle/>
          <a:p>
            <a:pPr>
              <a:defRPr/>
            </a:pPr>
            <a:fld id="{43C7FCF6-76BD-4495-B08F-4C059D2BA31F}" type="datetime1">
              <a:rPr lang="en-US" altLang="zh-CN" smtClean="0">
                <a:solidFill>
                  <a:prstClr val="black">
                    <a:tint val="75000"/>
                  </a:prstClr>
                </a:solidFill>
              </a:rPr>
              <a:t>11/2/2020</a:t>
            </a:fld>
            <a:endParaRPr lang="en-US" dirty="0">
              <a:solidFill>
                <a:prstClr val="black">
                  <a:tint val="75000"/>
                </a:prstClr>
              </a:solidFill>
            </a:endParaRPr>
          </a:p>
        </p:txBody>
      </p:sp>
      <p:sp>
        <p:nvSpPr>
          <p:cNvPr id="6" name="Footer Placeholder 5"/>
          <p:cNvSpPr>
            <a:spLocks noGrp="1"/>
          </p:cNvSpPr>
          <p:nvPr>
            <p:ph type="ftr" sz="quarter" idx="11"/>
          </p:nvPr>
        </p:nvSpPr>
        <p:spPr>
          <a:xfrm>
            <a:off x="4165710" y="6356648"/>
            <a:ext cx="3860900" cy="365142"/>
          </a:xfrm>
          <a:prstGeom prst="rect">
            <a:avLst/>
          </a:prstGeom>
        </p:spPr>
        <p:txBody>
          <a:body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8737828" y="6356648"/>
            <a:ext cx="2844875" cy="365142"/>
          </a:xfrm>
          <a:prstGeom prst="rect">
            <a:avLst/>
          </a:prstGeom>
        </p:spPr>
        <p:txBody>
          <a:bodyPr/>
          <a:lstStyle/>
          <a:p>
            <a:pPr>
              <a:defRPr/>
            </a:pPr>
            <a:fld id="{601EE9E8-4134-49B0-9AA7-3089E6521627}" type="slidenum">
              <a:rPr lang="en-US" smtClean="0">
                <a:solidFill>
                  <a:prstClr val="black">
                    <a:tint val="75000"/>
                  </a:prstClr>
                </a:solidFill>
              </a:rPr>
              <a:t>‹#›</a:t>
            </a:fld>
            <a:endParaRPr lang="en-US" dirty="0">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Lst>
  <p:hf hdr="0" ftr="0" dt="0"/>
  <p:txStyles>
    <p:titleStyle>
      <a:lvl1pPr algn="ctr" defTabSz="1219200" rtl="0" eaLnBrk="1" latinLnBrk="0" hangingPunct="1">
        <a:spcBef>
          <a:spcPct val="0"/>
        </a:spcBef>
        <a:buNone/>
        <a:defRPr sz="5900" kern="1200">
          <a:solidFill>
            <a:schemeClr val="tx1"/>
          </a:solidFill>
          <a:latin typeface="+mj-lt"/>
          <a:ea typeface="+mj-ea"/>
          <a:cs typeface="+mj-cs"/>
        </a:defRPr>
      </a:lvl1pPr>
    </p:titleStyle>
    <p:bodyStyle>
      <a:lvl1pPr marL="457200" indent="-457200" algn="l" defTabSz="1219200" rtl="0" eaLnBrk="1" latinLnBrk="0" hangingPunct="1">
        <a:spcBef>
          <a:spcPct val="20000"/>
        </a:spcBef>
        <a:buFont typeface="Arial" panose="020B0604020202020204" pitchFamily="34" charset="0"/>
        <a:buChar char="•"/>
        <a:defRPr sz="4300" kern="1200">
          <a:solidFill>
            <a:schemeClr val="tx1"/>
          </a:solidFill>
          <a:latin typeface="+mn-lt"/>
          <a:ea typeface="+mn-ea"/>
          <a:cs typeface="+mn-cs"/>
        </a:defRPr>
      </a:lvl1pPr>
      <a:lvl2pPr marL="990600" indent="-381000" algn="l" defTabSz="121920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2pPr>
      <a:lvl3pPr marL="1524000" indent="-304800" algn="l" defTabSz="12192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29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4pPr>
      <a:lvl5pPr marL="27425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5pPr>
      <a:lvl6pPr marL="33521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6pPr>
      <a:lvl7pPr marL="39617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7pPr>
      <a:lvl8pPr marL="4571365"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8pPr>
      <a:lvl9pPr marL="5180330" indent="-304800" algn="l" defTabSz="1219200"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3" Type="http://schemas.openxmlformats.org/officeDocument/2006/relationships/tags" Target="../tags/tag3.xml"/><Relationship Id="rId7" Type="http://schemas.openxmlformats.org/officeDocument/2006/relationships/slideLayout" Target="../slideLayouts/slideLayout8.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image" Target="../media/image9.jpeg"/><Relationship Id="rId4" Type="http://schemas.openxmlformats.org/officeDocument/2006/relationships/tags" Target="../tags/tag4.xml"/><Relationship Id="rId9"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8.xml"/><Relationship Id="rId4" Type="http://schemas.openxmlformats.org/officeDocument/2006/relationships/hyperlink" Target="https://www.freeppt7.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a:ln w="7620">
            <a:solidFill>
              <a:srgbClr val="CDCDCD"/>
            </a:solidFill>
          </a:ln>
          <a:effectLst>
            <a:outerShdw blurRad="63500" rotWithShape="0">
              <a:srgbClr val="000000">
                <a:alpha val="35000"/>
              </a:srgbClr>
            </a:outerShdw>
          </a:effectLst>
        </p:spPr>
      </p:pic>
      <p:sp>
        <p:nvSpPr>
          <p:cNvPr id="27" name="_14"/>
          <p:cNvSpPr txBox="1">
            <a:spLocks noChangeArrowheads="1"/>
          </p:cNvSpPr>
          <p:nvPr/>
        </p:nvSpPr>
        <p:spPr bwMode="auto">
          <a:xfrm>
            <a:off x="1891771" y="2268526"/>
            <a:ext cx="8408458" cy="882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en-US" altLang="zh-CN" sz="4800" b="1" spc="300" dirty="0">
                <a:solidFill>
                  <a:srgbClr val="14B28B"/>
                </a:solidFill>
                <a:latin typeface="方正细谭黑简体" panose="02000000000000000000" pitchFamily="2" charset="-122"/>
                <a:ea typeface="方正细谭黑简体" panose="02000000000000000000" pitchFamily="2" charset="-122"/>
                <a:cs typeface="+mn-ea"/>
                <a:sym typeface="+mn-lt"/>
              </a:rPr>
              <a:t>FREE PPT TEMPLATE</a:t>
            </a:r>
            <a:endParaRPr lang="zh-CN" sz="4800" b="1" spc="300" dirty="0">
              <a:solidFill>
                <a:srgbClr val="14B28B"/>
              </a:solidFill>
              <a:latin typeface="方正细谭黑简体" panose="02000000000000000000" pitchFamily="2" charset="-122"/>
              <a:ea typeface="方正细谭黑简体" panose="02000000000000000000" pitchFamily="2" charset="-122"/>
              <a:cs typeface="+mn-ea"/>
              <a:sym typeface="+mn-lt"/>
            </a:endParaRPr>
          </a:p>
        </p:txBody>
      </p:sp>
      <p:grpSp>
        <p:nvGrpSpPr>
          <p:cNvPr id="29" name="Group 10"/>
          <p:cNvGrpSpPr/>
          <p:nvPr/>
        </p:nvGrpSpPr>
        <p:grpSpPr>
          <a:xfrm>
            <a:off x="6207896" y="4425053"/>
            <a:ext cx="2767940" cy="478675"/>
            <a:chOff x="4383584" y="10884560"/>
            <a:chExt cx="6126514" cy="1212098"/>
          </a:xfrm>
          <a:noFill/>
        </p:grpSpPr>
        <p:sp>
          <p:nvSpPr>
            <p:cNvPr id="30" name="Rectangle 11"/>
            <p:cNvSpPr/>
            <p:nvPr/>
          </p:nvSpPr>
          <p:spPr>
            <a:xfrm>
              <a:off x="4383584" y="10884560"/>
              <a:ext cx="6126514" cy="1212098"/>
            </a:xfrm>
            <a:prstGeom prst="rect">
              <a:avLst/>
            </a:prstGeom>
            <a:grpFill/>
            <a:ln w="12700">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accent5"/>
                </a:solidFill>
                <a:cs typeface="+mn-ea"/>
                <a:sym typeface="+mn-lt"/>
              </a:endParaRPr>
            </a:p>
          </p:txBody>
        </p:sp>
        <p:sp>
          <p:nvSpPr>
            <p:cNvPr id="31" name="TextBox 220"/>
            <p:cNvSpPr txBox="1"/>
            <p:nvPr/>
          </p:nvSpPr>
          <p:spPr>
            <a:xfrm>
              <a:off x="4625795" y="11016771"/>
              <a:ext cx="5642128" cy="935220"/>
            </a:xfrm>
            <a:prstGeom prst="rect">
              <a:avLst/>
            </a:prstGeom>
            <a:grpFill/>
          </p:spPr>
          <p:txBody>
            <a:bodyPr wrap="none" rtlCol="0">
              <a:spAutoFit/>
            </a:bodyPr>
            <a:lstStyle/>
            <a:p>
              <a:pPr algn="ctr"/>
              <a:r>
                <a:rPr lang="en-US" altLang="zh-CN" spc="300" dirty="0">
                  <a:solidFill>
                    <a:schemeClr val="accent5"/>
                  </a:solidFill>
                  <a:cs typeface="+mn-ea"/>
                  <a:sym typeface="+mn-lt"/>
                </a:rPr>
                <a:t>Time: 2030.10.22</a:t>
              </a:r>
              <a:endParaRPr lang="en-US" spc="300" dirty="0">
                <a:solidFill>
                  <a:schemeClr val="accent5"/>
                </a:solidFill>
                <a:cs typeface="+mn-ea"/>
                <a:sym typeface="+mn-lt"/>
              </a:endParaRPr>
            </a:p>
          </p:txBody>
        </p:sp>
      </p:grpSp>
      <p:grpSp>
        <p:nvGrpSpPr>
          <p:cNvPr id="32" name="Group 10"/>
          <p:cNvGrpSpPr/>
          <p:nvPr/>
        </p:nvGrpSpPr>
        <p:grpSpPr>
          <a:xfrm>
            <a:off x="3249081" y="4425312"/>
            <a:ext cx="2767940" cy="478675"/>
            <a:chOff x="4383584" y="10884560"/>
            <a:chExt cx="6126514" cy="1212098"/>
          </a:xfrm>
          <a:noFill/>
        </p:grpSpPr>
        <p:sp>
          <p:nvSpPr>
            <p:cNvPr id="33" name="Rectangle 11"/>
            <p:cNvSpPr/>
            <p:nvPr/>
          </p:nvSpPr>
          <p:spPr>
            <a:xfrm>
              <a:off x="4383584" y="10884560"/>
              <a:ext cx="6126514" cy="1212098"/>
            </a:xfrm>
            <a:prstGeom prst="rect">
              <a:avLst/>
            </a:prstGeom>
            <a:grpFill/>
            <a:ln w="12700">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accent5"/>
                </a:solidFill>
                <a:cs typeface="+mn-ea"/>
                <a:sym typeface="+mn-lt"/>
              </a:endParaRPr>
            </a:p>
          </p:txBody>
        </p:sp>
        <p:sp>
          <p:nvSpPr>
            <p:cNvPr id="34" name="TextBox 223"/>
            <p:cNvSpPr txBox="1"/>
            <p:nvPr/>
          </p:nvSpPr>
          <p:spPr>
            <a:xfrm>
              <a:off x="4404040" y="11016771"/>
              <a:ext cx="6085635" cy="935220"/>
            </a:xfrm>
            <a:prstGeom prst="rect">
              <a:avLst/>
            </a:prstGeom>
            <a:grpFill/>
          </p:spPr>
          <p:txBody>
            <a:bodyPr wrap="none" rtlCol="0">
              <a:spAutoFit/>
            </a:bodyPr>
            <a:lstStyle/>
            <a:p>
              <a:pPr algn="ctr"/>
              <a:r>
                <a:rPr lang="en-US" altLang="zh-CN" spc="300" dirty="0" err="1">
                  <a:solidFill>
                    <a:schemeClr val="accent5"/>
                  </a:solidFill>
                  <a:cs typeface="+mn-ea"/>
                  <a:sym typeface="+mn-lt"/>
                </a:rPr>
                <a:t>Roport: jpppt.com</a:t>
              </a:r>
              <a:endParaRPr lang="en-US" spc="300" dirty="0">
                <a:solidFill>
                  <a:schemeClr val="accent5"/>
                </a:solidFill>
                <a:cs typeface="+mn-ea"/>
                <a:sym typeface="+mn-lt"/>
              </a:endParaRPr>
            </a:p>
          </p:txBody>
        </p:sp>
      </p:grpSp>
      <p:sp>
        <p:nvSpPr>
          <p:cNvPr id="2" name="TextBox 8">
            <a:extLst>
              <a:ext uri="{FF2B5EF4-FFF2-40B4-BE49-F238E27FC236}">
                <a16:creationId xmlns:a16="http://schemas.microsoft.com/office/drawing/2014/main" id="{60944C2E-0D5F-4DE7-AE77-7B08EEEDE970}"/>
              </a:ext>
            </a:extLst>
          </p:cNvPr>
          <p:cNvSpPr txBox="1"/>
          <p:nvPr/>
        </p:nvSpPr>
        <p:spPr>
          <a:xfrm>
            <a:off x="3206990" y="3394342"/>
            <a:ext cx="6001811" cy="379656"/>
          </a:xfrm>
          <a:prstGeom prst="rect">
            <a:avLst/>
          </a:prstGeom>
          <a:noFill/>
        </p:spPr>
        <p:txBody>
          <a:bodyPr wrap="square" rtlCol="0" anchor="ctr">
            <a:spAutoFit/>
          </a:bodyPr>
          <a:lstStyle/>
          <a:p>
            <a:pPr algn="ctr"/>
            <a:r>
              <a:rPr lang="en-US" altLang="ko-KR" sz="1867" dirty="0">
                <a:solidFill>
                  <a:srgbClr val="14B28B"/>
                </a:solidFill>
                <a:cs typeface="Arial" pitchFamily="34" charset="0"/>
              </a:rPr>
              <a:t>Insert the Subtitle of Your Presentation</a:t>
            </a:r>
            <a:endParaRPr lang="ko-KR" altLang="en-US" sz="1867" dirty="0">
              <a:solidFill>
                <a:srgbClr val="14B28B"/>
              </a:solidFill>
              <a:cs typeface="Arial" pitchFamily="34" charset="0"/>
            </a:endParaRPr>
          </a:p>
        </p:txBody>
      </p:sp>
      <p:sp>
        <p:nvSpPr>
          <p:cNvPr id="3" name="Rounded Rectangle 7">
            <a:extLst>
              <a:ext uri="{FF2B5EF4-FFF2-40B4-BE49-F238E27FC236}">
                <a16:creationId xmlns:a16="http://schemas.microsoft.com/office/drawing/2014/main" id="{5F76405E-D4F1-454E-B200-159D0BCD5B2C}"/>
              </a:ext>
            </a:extLst>
          </p:cNvPr>
          <p:cNvSpPr/>
          <p:nvPr/>
        </p:nvSpPr>
        <p:spPr>
          <a:xfrm>
            <a:off x="5253700" y="1410081"/>
            <a:ext cx="1684599" cy="413563"/>
          </a:xfrm>
          <a:prstGeom prst="roundRect">
            <a:avLst>
              <a:gd name="adj" fmla="val 50000"/>
            </a:avLst>
          </a:prstGeom>
          <a:solidFill>
            <a:schemeClr val="bg1">
              <a:alpha val="0"/>
            </a:schemeClr>
          </a:solidFill>
          <a:ln w="15875">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14B28B"/>
                </a:solidFill>
              </a:rPr>
              <a:t>LOGO</a:t>
            </a:r>
            <a:endParaRPr lang="ko-KR" altLang="en-US" sz="2700" dirty="0">
              <a:solidFill>
                <a:srgbClr val="14B28B"/>
              </a:solidFill>
            </a:endParaRPr>
          </a:p>
        </p:txBody>
      </p:sp>
      <p:sp>
        <p:nvSpPr>
          <p:cNvPr id="4" name="TextBox 3">
            <a:hlinkClick r:id="rId4"/>
            <a:extLst>
              <a:ext uri="{FF2B5EF4-FFF2-40B4-BE49-F238E27FC236}">
                <a16:creationId xmlns:a16="http://schemas.microsoft.com/office/drawing/2014/main" id="{6B39FAC3-A6CA-41EF-B4C1-B4531A10B396}"/>
              </a:ext>
            </a:extLst>
          </p:cNvPr>
          <p:cNvSpPr txBox="1"/>
          <p:nvPr/>
        </p:nvSpPr>
        <p:spPr>
          <a:xfrm>
            <a:off x="2291794" y="5757748"/>
            <a:ext cx="5169613" cy="246221"/>
          </a:xfrm>
          <a:prstGeom prst="rect">
            <a:avLst/>
          </a:prstGeom>
          <a:noFill/>
        </p:spPr>
        <p:txBody>
          <a:bodyPr wrap="square" rtlCol="0">
            <a:spAutoFit/>
          </a:bodyPr>
          <a:lstStyle/>
          <a:p>
            <a:r>
              <a:rPr lang="en-US" altLang="zh-CN" sz="1000" dirty="0">
                <a:solidFill>
                  <a:srgbClr val="14B28B"/>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14B28B"/>
              </a:solidFill>
              <a:cs typeface="Arial" pitchFamily="34" charset="0"/>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1000"/>
                                        <p:tgtEl>
                                          <p:spTgt spid="26"/>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27"/>
                                        </p:tgtEl>
                                        <p:attrNameLst>
                                          <p:attrName>style.visibility</p:attrName>
                                        </p:attrNameLst>
                                      </p:cBhvr>
                                      <p:to>
                                        <p:strVal val="visible"/>
                                      </p:to>
                                    </p:set>
                                    <p:anim by="(-#ppt_w*2)" calcmode="lin" valueType="num">
                                      <p:cBhvr rctx="PPT">
                                        <p:cTn id="11" dur="500" autoRev="1" fill="hold">
                                          <p:stCondLst>
                                            <p:cond delay="0"/>
                                          </p:stCondLst>
                                        </p:cTn>
                                        <p:tgtEl>
                                          <p:spTgt spid="27"/>
                                        </p:tgtEl>
                                        <p:attrNameLst>
                                          <p:attrName>ppt_w</p:attrName>
                                        </p:attrNameLst>
                                      </p:cBhvr>
                                    </p:anim>
                                    <p:anim by="(#ppt_w*0.50)" calcmode="lin" valueType="num">
                                      <p:cBhvr>
                                        <p:cTn id="12" dur="500" decel="50000" autoRev="1" fill="hold">
                                          <p:stCondLst>
                                            <p:cond delay="0"/>
                                          </p:stCondLst>
                                        </p:cTn>
                                        <p:tgtEl>
                                          <p:spTgt spid="27"/>
                                        </p:tgtEl>
                                        <p:attrNameLst>
                                          <p:attrName>ppt_x</p:attrName>
                                        </p:attrNameLst>
                                      </p:cBhvr>
                                    </p:anim>
                                    <p:anim from="(-#ppt_h/2)" to="(#ppt_y)" calcmode="lin" valueType="num">
                                      <p:cBhvr>
                                        <p:cTn id="13" dur="1000" fill="hold">
                                          <p:stCondLst>
                                            <p:cond delay="0"/>
                                          </p:stCondLst>
                                        </p:cTn>
                                        <p:tgtEl>
                                          <p:spTgt spid="27"/>
                                        </p:tgtEl>
                                        <p:attrNameLst>
                                          <p:attrName>ppt_y</p:attrName>
                                        </p:attrNameLst>
                                      </p:cBhvr>
                                    </p:anim>
                                    <p:animRot by="21600000">
                                      <p:cBhvr>
                                        <p:cTn id="14" dur="1000" fill="hold">
                                          <p:stCondLst>
                                            <p:cond delay="0"/>
                                          </p:stCondLst>
                                        </p:cTn>
                                        <p:tgtEl>
                                          <p:spTgt spid="27"/>
                                        </p:tgtEl>
                                        <p:attrNameLst>
                                          <p:attrName>r</p:attrName>
                                        </p:attrNameLst>
                                      </p:cBhvr>
                                    </p:animRot>
                                  </p:childTnLst>
                                </p:cTn>
                              </p:par>
                            </p:childTnLst>
                          </p:cTn>
                        </p:par>
                        <p:par>
                          <p:cTn id="15" fill="hold">
                            <p:stCondLst>
                              <p:cond delay="3400"/>
                            </p:stCondLst>
                            <p:childTnLst>
                              <p:par>
                                <p:cTn id="16" presetID="42" presetClass="entr" presetSubtype="0" fill="hold"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anim calcmode="lin" valueType="num">
                                      <p:cBhvr>
                                        <p:cTn id="19" dur="500" fill="hold"/>
                                        <p:tgtEl>
                                          <p:spTgt spid="32"/>
                                        </p:tgtEl>
                                        <p:attrNameLst>
                                          <p:attrName>ppt_x</p:attrName>
                                        </p:attrNameLst>
                                      </p:cBhvr>
                                      <p:tavLst>
                                        <p:tav tm="0">
                                          <p:val>
                                            <p:strVal val="#ppt_x"/>
                                          </p:val>
                                        </p:tav>
                                        <p:tav tm="100000">
                                          <p:val>
                                            <p:strVal val="#ppt_x"/>
                                          </p:val>
                                        </p:tav>
                                      </p:tavLst>
                                    </p:anim>
                                    <p:anim calcmode="lin" valueType="num">
                                      <p:cBhvr>
                                        <p:cTn id="20" dur="5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900"/>
                            </p:stCondLst>
                            <p:childTnLst>
                              <p:par>
                                <p:cTn id="22" presetID="42"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strVal val="#ppt_x"/>
                                          </p:val>
                                        </p:tav>
                                        <p:tav tm="100000">
                                          <p:val>
                                            <p:strVal val="#ppt_x"/>
                                          </p:val>
                                        </p:tav>
                                      </p:tavLst>
                                    </p:anim>
                                    <p:anim calcmode="lin" valueType="num">
                                      <p:cBhvr>
                                        <p:cTn id="26"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椭圆 11"/>
          <p:cNvSpPr/>
          <p:nvPr/>
        </p:nvSpPr>
        <p:spPr bwMode="auto">
          <a:xfrm>
            <a:off x="937008" y="2083818"/>
            <a:ext cx="3966264" cy="3966264"/>
          </a:xfrm>
          <a:prstGeom prst="ellipse">
            <a:avLst/>
          </a:prstGeom>
          <a:blipFill>
            <a:blip r:embed="rId4" cstate="print">
              <a:extLst>
                <a:ext uri="{28A0092B-C50C-407E-A947-70E740481C1C}">
                  <a14:useLocalDpi xmlns:a14="http://schemas.microsoft.com/office/drawing/2010/main" val="0"/>
                </a:ext>
              </a:extLst>
            </a:blip>
            <a:stretch>
              <a:fillRect/>
            </a:stretch>
          </a:blipFill>
          <a:ln w="9525" cap="flat" cmpd="sng" algn="ctr">
            <a:noFill/>
            <a:prstDash val="solid"/>
            <a:round/>
            <a:headEnd type="none" w="med" len="med"/>
            <a:tailEnd type="none" w="med" len="med"/>
          </a:ln>
          <a:effectLst/>
        </p:spPr>
        <p:txBody>
          <a:bodyPr vert="horz" wrap="square" lIns="91454" tIns="45727" rIns="91454" bIns="45727"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b="0" i="0" u="none" strike="noStrike" cap="none" normalizeH="0" baseline="0" dirty="0">
              <a:ln>
                <a:noFill/>
              </a:ln>
              <a:solidFill>
                <a:schemeClr val="bg1">
                  <a:lumMod val="50000"/>
                </a:schemeClr>
              </a:solidFill>
              <a:effectLst/>
              <a:cs typeface="+mn-ea"/>
              <a:sym typeface="+mn-lt"/>
            </a:endParaRPr>
          </a:p>
        </p:txBody>
      </p:sp>
      <p:sp>
        <p:nvSpPr>
          <p:cNvPr id="13" name="TextBox 28"/>
          <p:cNvSpPr txBox="1"/>
          <p:nvPr/>
        </p:nvSpPr>
        <p:spPr>
          <a:xfrm>
            <a:off x="5392999" y="2105815"/>
            <a:ext cx="1709122" cy="369332"/>
          </a:xfrm>
          <a:prstGeom prst="rect">
            <a:avLst/>
          </a:prstGeom>
          <a:noFill/>
        </p:spPr>
        <p:txBody>
          <a:bodyPr wrap="none" rtlCol="0">
            <a:spAutoFit/>
          </a:bodyPr>
          <a:lstStyle/>
          <a:p>
            <a:r>
              <a:rPr lang="en-US" altLang="zh-CN" b="1" dirty="0">
                <a:solidFill>
                  <a:srgbClr val="14B28B"/>
                </a:solidFill>
                <a:cs typeface="+mn-ea"/>
                <a:sym typeface="+mn-lt"/>
              </a:rPr>
              <a:t>It's not like we're</a:t>
            </a:r>
            <a:r>
              <a:rPr lang="zh-CN" altLang="en-US" b="1" dirty="0">
                <a:solidFill>
                  <a:srgbClr val="14B28B"/>
                </a:solidFill>
                <a:cs typeface="+mn-ea"/>
                <a:sym typeface="+mn-lt"/>
              </a:rPr>
              <a:t>Please enter your title</a:t>
            </a:r>
          </a:p>
        </p:txBody>
      </p:sp>
      <p:sp>
        <p:nvSpPr>
          <p:cNvPr id="14" name="TextBox 29"/>
          <p:cNvSpPr txBox="1"/>
          <p:nvPr/>
        </p:nvSpPr>
        <p:spPr>
          <a:xfrm>
            <a:off x="5392999" y="2414950"/>
            <a:ext cx="5761540" cy="583565"/>
          </a:xfrm>
          <a:prstGeom prst="rect">
            <a:avLst/>
          </a:prstGeom>
          <a:noFill/>
        </p:spPr>
        <p:txBody>
          <a:bodyPr wrap="square" rtlCol="0">
            <a:spAutoFit/>
          </a:bodyPr>
          <a:lstStyle/>
          <a:p>
            <a:r>
              <a:rPr lang="pt-BR" altLang="zh-CN" sz="1600" dirty="0">
                <a:solidFill>
                  <a:schemeClr val="bg1">
                    <a:lumMod val="50000"/>
                  </a:schemeClr>
                </a:solidFill>
                <a:cs typeface="+mn-ea"/>
                <a:sym typeface="+mn-lt"/>
              </a:rPr>
              <a:t>Nullam eu tempor purus. Nunc a leo magna, consequat risus. </a:t>
            </a:r>
          </a:p>
        </p:txBody>
      </p:sp>
      <p:sp>
        <p:nvSpPr>
          <p:cNvPr id="15" name="TextBox 30"/>
          <p:cNvSpPr txBox="1"/>
          <p:nvPr/>
        </p:nvSpPr>
        <p:spPr>
          <a:xfrm>
            <a:off x="5392999" y="3026779"/>
            <a:ext cx="1709122" cy="369332"/>
          </a:xfrm>
          <a:prstGeom prst="rect">
            <a:avLst/>
          </a:prstGeom>
          <a:noFill/>
        </p:spPr>
        <p:txBody>
          <a:bodyPr wrap="none" rtlCol="0">
            <a:spAutoFit/>
          </a:bodyPr>
          <a:lstStyle/>
          <a:p>
            <a:r>
              <a:rPr lang="en-US" altLang="zh-CN" b="1" dirty="0">
                <a:solidFill>
                  <a:schemeClr val="accent1">
                    <a:lumMod val="75000"/>
                  </a:schemeClr>
                </a:solidFill>
                <a:cs typeface="+mn-ea"/>
                <a:sym typeface="+mn-lt"/>
              </a:rPr>
              <a:t>It's not like we're</a:t>
            </a:r>
            <a:r>
              <a:rPr lang="zh-CN" altLang="en-US" b="1" dirty="0">
                <a:solidFill>
                  <a:schemeClr val="accent1">
                    <a:lumMod val="75000"/>
                  </a:schemeClr>
                </a:solidFill>
                <a:cs typeface="+mn-ea"/>
                <a:sym typeface="+mn-lt"/>
              </a:rPr>
              <a:t>Please enter your title</a:t>
            </a:r>
          </a:p>
        </p:txBody>
      </p:sp>
      <p:sp>
        <p:nvSpPr>
          <p:cNvPr id="16" name="TextBox 31"/>
          <p:cNvSpPr txBox="1"/>
          <p:nvPr/>
        </p:nvSpPr>
        <p:spPr>
          <a:xfrm>
            <a:off x="5392999" y="3335913"/>
            <a:ext cx="5761540" cy="583565"/>
          </a:xfrm>
          <a:prstGeom prst="rect">
            <a:avLst/>
          </a:prstGeom>
          <a:noFill/>
        </p:spPr>
        <p:txBody>
          <a:bodyPr wrap="square" rtlCol="0">
            <a:spAutoFit/>
          </a:bodyPr>
          <a:lstStyle/>
          <a:p>
            <a:r>
              <a:rPr lang="pt-BR" altLang="zh-CN" sz="1600" dirty="0">
                <a:solidFill>
                  <a:schemeClr val="bg1">
                    <a:lumMod val="50000"/>
                  </a:schemeClr>
                </a:solidFill>
                <a:cs typeface="+mn-ea"/>
                <a:sym typeface="+mn-lt"/>
              </a:rPr>
              <a:t>Nullam eu tempor purus. Nunc a leo magna, consequat risus. </a:t>
            </a:r>
          </a:p>
        </p:txBody>
      </p:sp>
      <p:sp>
        <p:nvSpPr>
          <p:cNvPr id="17" name="TextBox 32"/>
          <p:cNvSpPr txBox="1"/>
          <p:nvPr/>
        </p:nvSpPr>
        <p:spPr>
          <a:xfrm>
            <a:off x="5392999" y="3982306"/>
            <a:ext cx="1709122" cy="369332"/>
          </a:xfrm>
          <a:prstGeom prst="rect">
            <a:avLst/>
          </a:prstGeom>
          <a:noFill/>
        </p:spPr>
        <p:txBody>
          <a:bodyPr wrap="none" rtlCol="0">
            <a:spAutoFit/>
          </a:bodyPr>
          <a:lstStyle/>
          <a:p>
            <a:r>
              <a:rPr lang="en-US" altLang="zh-CN" b="1" dirty="0">
                <a:solidFill>
                  <a:srgbClr val="14B28B"/>
                </a:solidFill>
                <a:cs typeface="+mn-ea"/>
                <a:sym typeface="+mn-lt"/>
              </a:rPr>
              <a:t>It's not like we're</a:t>
            </a:r>
            <a:r>
              <a:rPr lang="zh-CN" altLang="en-US" b="1" dirty="0">
                <a:solidFill>
                  <a:srgbClr val="14B28B"/>
                </a:solidFill>
                <a:cs typeface="+mn-ea"/>
                <a:sym typeface="+mn-lt"/>
              </a:rPr>
              <a:t>Please enter your title</a:t>
            </a:r>
          </a:p>
        </p:txBody>
      </p:sp>
      <p:sp>
        <p:nvSpPr>
          <p:cNvPr id="18" name="TextBox 33"/>
          <p:cNvSpPr txBox="1"/>
          <p:nvPr/>
        </p:nvSpPr>
        <p:spPr>
          <a:xfrm>
            <a:off x="5392999" y="4291441"/>
            <a:ext cx="5761540" cy="583565"/>
          </a:xfrm>
          <a:prstGeom prst="rect">
            <a:avLst/>
          </a:prstGeom>
          <a:noFill/>
        </p:spPr>
        <p:txBody>
          <a:bodyPr wrap="square" rtlCol="0">
            <a:spAutoFit/>
          </a:bodyPr>
          <a:lstStyle/>
          <a:p>
            <a:r>
              <a:rPr lang="pt-BR" altLang="zh-CN" sz="1600" dirty="0">
                <a:solidFill>
                  <a:schemeClr val="bg1">
                    <a:lumMod val="50000"/>
                  </a:schemeClr>
                </a:solidFill>
                <a:cs typeface="+mn-ea"/>
                <a:sym typeface="+mn-lt"/>
              </a:rPr>
              <a:t>Nullam eu tempor purus. Nunc a leo magna, consequat risus. </a:t>
            </a:r>
          </a:p>
        </p:txBody>
      </p:sp>
      <p:sp>
        <p:nvSpPr>
          <p:cNvPr id="19" name="TextBox 34"/>
          <p:cNvSpPr txBox="1"/>
          <p:nvPr/>
        </p:nvSpPr>
        <p:spPr>
          <a:xfrm>
            <a:off x="5389500" y="4981820"/>
            <a:ext cx="1709122" cy="369332"/>
          </a:xfrm>
          <a:prstGeom prst="rect">
            <a:avLst/>
          </a:prstGeom>
          <a:noFill/>
        </p:spPr>
        <p:txBody>
          <a:bodyPr wrap="none" rtlCol="0">
            <a:spAutoFit/>
          </a:bodyPr>
          <a:lstStyle/>
          <a:p>
            <a:r>
              <a:rPr lang="en-US" altLang="zh-CN" b="1" dirty="0">
                <a:solidFill>
                  <a:schemeClr val="accent1">
                    <a:lumMod val="75000"/>
                  </a:schemeClr>
                </a:solidFill>
                <a:cs typeface="+mn-ea"/>
                <a:sym typeface="+mn-lt"/>
              </a:rPr>
              <a:t>It's not like we're</a:t>
            </a:r>
            <a:r>
              <a:rPr lang="zh-CN" altLang="en-US" b="1" dirty="0">
                <a:solidFill>
                  <a:schemeClr val="accent1">
                    <a:lumMod val="75000"/>
                  </a:schemeClr>
                </a:solidFill>
                <a:cs typeface="+mn-ea"/>
                <a:sym typeface="+mn-lt"/>
              </a:rPr>
              <a:t>Please enter your title</a:t>
            </a:r>
          </a:p>
        </p:txBody>
      </p:sp>
      <p:sp>
        <p:nvSpPr>
          <p:cNvPr id="20" name="TextBox 38"/>
          <p:cNvSpPr txBox="1"/>
          <p:nvPr/>
        </p:nvSpPr>
        <p:spPr>
          <a:xfrm>
            <a:off x="5389500" y="5290954"/>
            <a:ext cx="5761540" cy="583565"/>
          </a:xfrm>
          <a:prstGeom prst="rect">
            <a:avLst/>
          </a:prstGeom>
          <a:noFill/>
        </p:spPr>
        <p:txBody>
          <a:bodyPr wrap="square" rtlCol="0">
            <a:spAutoFit/>
          </a:bodyPr>
          <a:lstStyle/>
          <a:p>
            <a:r>
              <a:rPr lang="pt-BR" altLang="zh-CN" sz="1600" dirty="0">
                <a:solidFill>
                  <a:schemeClr val="bg1">
                    <a:lumMod val="50000"/>
                  </a:schemeClr>
                </a:solidFill>
                <a:cs typeface="+mn-ea"/>
                <a:sym typeface="+mn-lt"/>
              </a:rPr>
              <a:t>Nullam eu tempor purus. Nunc a leo magna, consequat risus. </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par>
                          <p:cTn id="15" fill="hold">
                            <p:stCondLst>
                              <p:cond delay="1000"/>
                            </p:stCondLst>
                            <p:childTnLst>
                              <p:par>
                                <p:cTn id="16" presetID="2" presetClass="entr" presetSubtype="6"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fill="hold"/>
                                        <p:tgtEl>
                                          <p:spTgt spid="13"/>
                                        </p:tgtEl>
                                        <p:attrNameLst>
                                          <p:attrName>ppt_x</p:attrName>
                                        </p:attrNameLst>
                                      </p:cBhvr>
                                      <p:tavLst>
                                        <p:tav tm="0">
                                          <p:val>
                                            <p:strVal val="1+#ppt_w/2"/>
                                          </p:val>
                                        </p:tav>
                                        <p:tav tm="100000">
                                          <p:val>
                                            <p:strVal val="#ppt_x"/>
                                          </p:val>
                                        </p:tav>
                                      </p:tavLst>
                                    </p:anim>
                                    <p:anim calcmode="lin" valueType="num">
                                      <p:cBhvr additive="base">
                                        <p:cTn id="19" dur="500" fill="hold"/>
                                        <p:tgtEl>
                                          <p:spTgt spid="13"/>
                                        </p:tgtEl>
                                        <p:attrNameLst>
                                          <p:attrName>ppt_y</p:attrName>
                                        </p:attrNameLst>
                                      </p:cBhvr>
                                      <p:tavLst>
                                        <p:tav tm="0">
                                          <p:val>
                                            <p:strVal val="1+#ppt_h/2"/>
                                          </p:val>
                                        </p:tav>
                                        <p:tav tm="100000">
                                          <p:val>
                                            <p:strVal val="#ppt_y"/>
                                          </p:val>
                                        </p:tav>
                                      </p:tavLst>
                                    </p:anim>
                                  </p:childTnLst>
                                </p:cTn>
                              </p:par>
                              <p:par>
                                <p:cTn id="20" presetID="2" presetClass="entr" presetSubtype="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1+#ppt_w/2"/>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1+#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6"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1+#ppt_w/2"/>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par>
                          <p:cTn id="32" fill="hold">
                            <p:stCondLst>
                              <p:cond delay="1500"/>
                            </p:stCondLst>
                            <p:childTnLst>
                              <p:par>
                                <p:cTn id="33" presetID="22" presetClass="entr" presetSubtype="1"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up)">
                                      <p:cBhvr>
                                        <p:cTn id="35" dur="500"/>
                                        <p:tgtEl>
                                          <p:spTgt spid="14"/>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up)">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up)">
                                      <p:cBhvr>
                                        <p:cTn id="41" dur="500"/>
                                        <p:tgtEl>
                                          <p:spTgt spid="1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14" grpId="0"/>
      <p:bldP spid="15" grpId="0"/>
      <p:bldP spid="16" grpId="0"/>
      <p:bldP spid="17" grpId="0"/>
      <p:bldP spid="18" grpId="0"/>
      <p:bldP spid="19" grpId="0"/>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Oval 6"/>
          <p:cNvSpPr/>
          <p:nvPr/>
        </p:nvSpPr>
        <p:spPr>
          <a:xfrm>
            <a:off x="1309612" y="3056458"/>
            <a:ext cx="571589" cy="571589"/>
          </a:xfrm>
          <a:prstGeom prst="ellipse">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rgbClr val="F2F2F2"/>
                </a:solidFill>
                <a:cs typeface="+mn-ea"/>
                <a:sym typeface="+mn-lt"/>
              </a:rPr>
              <a:t></a:t>
            </a:r>
          </a:p>
        </p:txBody>
      </p:sp>
      <p:sp>
        <p:nvSpPr>
          <p:cNvPr id="13" name="Rectangle 8"/>
          <p:cNvSpPr/>
          <p:nvPr/>
        </p:nvSpPr>
        <p:spPr>
          <a:xfrm>
            <a:off x="2086021" y="2934388"/>
            <a:ext cx="2551511" cy="1077218"/>
          </a:xfrm>
          <a:prstGeom prst="rect">
            <a:avLst/>
          </a:prstGeom>
        </p:spPr>
        <p:txBody>
          <a:bodyPr wrap="square">
            <a:spAutoFit/>
          </a:bodyPr>
          <a:lstStyle/>
          <a:p>
            <a:pPr eaLnBrk="1" hangingPunct="1"/>
            <a:r>
              <a:rPr lang="zh-CN" altLang="en-US" sz="1600" b="1" dirty="0">
                <a:solidFill>
                  <a:schemeClr val="bg1">
                    <a:lumMod val="50000"/>
                  </a:schemeClr>
                </a:solidFill>
                <a:cs typeface="+mn-ea"/>
                <a:sym typeface="+mn-lt"/>
              </a:rPr>
              <a:t>Click to add the title</a:t>
            </a:r>
            <a:endParaRPr lang="en-US" altLang="zh-CN" sz="1600" b="1" dirty="0">
              <a:solidFill>
                <a:schemeClr val="bg1">
                  <a:lumMod val="50000"/>
                </a:schemeClr>
              </a:solidFill>
              <a:cs typeface="+mn-ea"/>
              <a:sym typeface="+mn-lt"/>
            </a:endParaRPr>
          </a:p>
          <a:p>
            <a:r>
              <a:rPr lang="pt-BR" altLang="zh-CN" sz="1600" dirty="0">
                <a:solidFill>
                  <a:schemeClr val="bg1">
                    <a:lumMod val="50000"/>
                  </a:schemeClr>
                </a:solidFill>
                <a:cs typeface="+mn-ea"/>
                <a:sym typeface="+mn-lt"/>
              </a:rPr>
              <a:t>Nullam eu tempor purus. Nunc a leo magna, consequat risus. </a:t>
            </a:r>
          </a:p>
        </p:txBody>
      </p:sp>
      <p:sp>
        <p:nvSpPr>
          <p:cNvPr id="14" name="Oval 9"/>
          <p:cNvSpPr/>
          <p:nvPr/>
        </p:nvSpPr>
        <p:spPr>
          <a:xfrm>
            <a:off x="1295322" y="4582784"/>
            <a:ext cx="571589" cy="57158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rgbClr val="F2F2F2"/>
                </a:solidFill>
                <a:cs typeface="+mn-ea"/>
                <a:sym typeface="+mn-lt"/>
              </a:rPr>
              <a:t></a:t>
            </a:r>
          </a:p>
        </p:txBody>
      </p:sp>
      <p:sp>
        <p:nvSpPr>
          <p:cNvPr id="15" name="Rectangle 10"/>
          <p:cNvSpPr/>
          <p:nvPr/>
        </p:nvSpPr>
        <p:spPr>
          <a:xfrm>
            <a:off x="2071731" y="4433816"/>
            <a:ext cx="2551510" cy="1077218"/>
          </a:xfrm>
          <a:prstGeom prst="rect">
            <a:avLst/>
          </a:prstGeom>
        </p:spPr>
        <p:txBody>
          <a:bodyPr wrap="square">
            <a:spAutoFit/>
          </a:bodyPr>
          <a:lstStyle/>
          <a:p>
            <a:pPr lvl="0"/>
            <a:r>
              <a:rPr lang="zh-CN" altLang="en-US" sz="1600" b="1" dirty="0">
                <a:solidFill>
                  <a:srgbClr val="FFFFFF">
                    <a:lumMod val="50000"/>
                  </a:srgbClr>
                </a:solidFill>
                <a:cs typeface="+mn-ea"/>
                <a:sym typeface="+mn-lt"/>
              </a:rPr>
              <a:t>Click to add the title</a:t>
            </a:r>
            <a:endParaRPr lang="en-US" altLang="zh-CN" sz="1600" b="1" dirty="0">
              <a:solidFill>
                <a:srgbClr val="FFFFFF">
                  <a:lumMod val="50000"/>
                </a:srgbClr>
              </a:solidFill>
              <a:cs typeface="+mn-ea"/>
              <a:sym typeface="+mn-lt"/>
            </a:endParaRPr>
          </a:p>
          <a:p>
            <a:r>
              <a:rPr lang="pt-BR" altLang="zh-CN" sz="1600" dirty="0">
                <a:solidFill>
                  <a:schemeClr val="bg1">
                    <a:lumMod val="50000"/>
                  </a:schemeClr>
                </a:solidFill>
                <a:cs typeface="+mn-ea"/>
                <a:sym typeface="+mn-lt"/>
              </a:rPr>
              <a:t>Nullam eu tempor purus. Nunc a leo magna, consequat risus. </a:t>
            </a:r>
          </a:p>
        </p:txBody>
      </p:sp>
      <p:sp>
        <p:nvSpPr>
          <p:cNvPr id="16" name="Oval 12"/>
          <p:cNvSpPr/>
          <p:nvPr/>
        </p:nvSpPr>
        <p:spPr>
          <a:xfrm>
            <a:off x="4651822" y="3056458"/>
            <a:ext cx="571589" cy="57158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2F2F2"/>
                </a:solidFill>
                <a:cs typeface="+mn-ea"/>
                <a:sym typeface="+mn-lt"/>
              </a:rPr>
              <a:t></a:t>
            </a:r>
          </a:p>
        </p:txBody>
      </p:sp>
      <p:sp>
        <p:nvSpPr>
          <p:cNvPr id="17" name="Rectangle 13"/>
          <p:cNvSpPr/>
          <p:nvPr/>
        </p:nvSpPr>
        <p:spPr>
          <a:xfrm>
            <a:off x="5428229" y="2934388"/>
            <a:ext cx="2545097" cy="1077218"/>
          </a:xfrm>
          <a:prstGeom prst="rect">
            <a:avLst/>
          </a:prstGeom>
        </p:spPr>
        <p:txBody>
          <a:bodyPr wrap="square">
            <a:spAutoFit/>
          </a:bodyPr>
          <a:lstStyle/>
          <a:p>
            <a:pPr lvl="0"/>
            <a:r>
              <a:rPr lang="zh-CN" altLang="en-US" sz="1600" b="1" dirty="0">
                <a:solidFill>
                  <a:srgbClr val="FFFFFF">
                    <a:lumMod val="50000"/>
                  </a:srgbClr>
                </a:solidFill>
                <a:cs typeface="+mn-ea"/>
                <a:sym typeface="+mn-lt"/>
              </a:rPr>
              <a:t>Click to add the title</a:t>
            </a:r>
            <a:endParaRPr lang="en-US" altLang="zh-CN" sz="1600" b="1" dirty="0">
              <a:solidFill>
                <a:srgbClr val="FFFFFF">
                  <a:lumMod val="50000"/>
                </a:srgbClr>
              </a:solidFill>
              <a:cs typeface="+mn-ea"/>
              <a:sym typeface="+mn-lt"/>
            </a:endParaRPr>
          </a:p>
          <a:p>
            <a:r>
              <a:rPr lang="pt-BR" altLang="zh-CN" sz="1600" dirty="0">
                <a:solidFill>
                  <a:schemeClr val="bg1">
                    <a:lumMod val="50000"/>
                  </a:schemeClr>
                </a:solidFill>
                <a:cs typeface="+mn-ea"/>
                <a:sym typeface="+mn-lt"/>
              </a:rPr>
              <a:t>Nullam eu tempor purus. Nunc a leo magna, consequat risus. </a:t>
            </a:r>
          </a:p>
        </p:txBody>
      </p:sp>
      <p:sp>
        <p:nvSpPr>
          <p:cNvPr id="18" name="Oval 14"/>
          <p:cNvSpPr/>
          <p:nvPr/>
        </p:nvSpPr>
        <p:spPr>
          <a:xfrm>
            <a:off x="4637532" y="4582784"/>
            <a:ext cx="571589" cy="571589"/>
          </a:xfrm>
          <a:prstGeom prst="ellipse">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rgbClr val="F2F2F2"/>
                </a:solidFill>
                <a:cs typeface="+mn-ea"/>
                <a:sym typeface="+mn-lt"/>
              </a:rPr>
              <a:t></a:t>
            </a:r>
          </a:p>
        </p:txBody>
      </p:sp>
      <p:sp>
        <p:nvSpPr>
          <p:cNvPr id="19" name="Rectangle 15"/>
          <p:cNvSpPr/>
          <p:nvPr/>
        </p:nvSpPr>
        <p:spPr>
          <a:xfrm>
            <a:off x="5413941" y="4433816"/>
            <a:ext cx="2545096" cy="1077218"/>
          </a:xfrm>
          <a:prstGeom prst="rect">
            <a:avLst/>
          </a:prstGeom>
        </p:spPr>
        <p:txBody>
          <a:bodyPr wrap="square">
            <a:spAutoFit/>
          </a:bodyPr>
          <a:lstStyle/>
          <a:p>
            <a:pPr lvl="0"/>
            <a:r>
              <a:rPr lang="zh-CN" altLang="en-US" sz="1600" b="1" dirty="0">
                <a:solidFill>
                  <a:srgbClr val="FFFFFF">
                    <a:lumMod val="50000"/>
                  </a:srgbClr>
                </a:solidFill>
                <a:cs typeface="+mn-ea"/>
                <a:sym typeface="+mn-lt"/>
              </a:rPr>
              <a:t>Click to add the title</a:t>
            </a:r>
            <a:endParaRPr lang="en-US" altLang="zh-CN" sz="1600" b="1" dirty="0">
              <a:solidFill>
                <a:srgbClr val="FFFFFF">
                  <a:lumMod val="50000"/>
                </a:srgbClr>
              </a:solidFill>
              <a:cs typeface="+mn-ea"/>
              <a:sym typeface="+mn-lt"/>
            </a:endParaRPr>
          </a:p>
          <a:p>
            <a:r>
              <a:rPr lang="pt-BR" altLang="zh-CN" sz="1600" dirty="0">
                <a:solidFill>
                  <a:schemeClr val="bg1">
                    <a:lumMod val="50000"/>
                  </a:schemeClr>
                </a:solidFill>
                <a:cs typeface="+mn-ea"/>
                <a:sym typeface="+mn-lt"/>
              </a:rPr>
              <a:t>Nullam eu tempor purus. Nunc a leo magna, consequat risus. </a:t>
            </a:r>
          </a:p>
        </p:txBody>
      </p:sp>
      <p:sp>
        <p:nvSpPr>
          <p:cNvPr id="20" name="Oval 16"/>
          <p:cNvSpPr/>
          <p:nvPr/>
        </p:nvSpPr>
        <p:spPr>
          <a:xfrm>
            <a:off x="8006733" y="3056458"/>
            <a:ext cx="571589" cy="571589"/>
          </a:xfrm>
          <a:prstGeom prst="ellipse">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dirty="0">
                <a:solidFill>
                  <a:srgbClr val="F2F2F2"/>
                </a:solidFill>
                <a:cs typeface="+mn-ea"/>
                <a:sym typeface="+mn-lt"/>
              </a:rPr>
              <a:t>I don't know</a:t>
            </a:r>
          </a:p>
        </p:txBody>
      </p:sp>
      <p:sp>
        <p:nvSpPr>
          <p:cNvPr id="21" name="Rectangle 17"/>
          <p:cNvSpPr/>
          <p:nvPr/>
        </p:nvSpPr>
        <p:spPr>
          <a:xfrm>
            <a:off x="8783141" y="2934388"/>
            <a:ext cx="2545097" cy="1077218"/>
          </a:xfrm>
          <a:prstGeom prst="rect">
            <a:avLst/>
          </a:prstGeom>
        </p:spPr>
        <p:txBody>
          <a:bodyPr wrap="square">
            <a:spAutoFit/>
          </a:bodyPr>
          <a:lstStyle/>
          <a:p>
            <a:pPr lvl="0"/>
            <a:r>
              <a:rPr lang="zh-CN" altLang="en-US" sz="1600" b="1" dirty="0">
                <a:solidFill>
                  <a:srgbClr val="FFFFFF">
                    <a:lumMod val="50000"/>
                  </a:srgbClr>
                </a:solidFill>
                <a:cs typeface="+mn-ea"/>
                <a:sym typeface="+mn-lt"/>
              </a:rPr>
              <a:t>Click to add the title</a:t>
            </a:r>
            <a:endParaRPr lang="en-US" altLang="zh-CN" sz="1600" b="1" dirty="0">
              <a:solidFill>
                <a:srgbClr val="FFFFFF">
                  <a:lumMod val="50000"/>
                </a:srgbClr>
              </a:solidFill>
              <a:cs typeface="+mn-ea"/>
              <a:sym typeface="+mn-lt"/>
            </a:endParaRPr>
          </a:p>
          <a:p>
            <a:r>
              <a:rPr lang="pt-BR" altLang="zh-CN" sz="1600" dirty="0">
                <a:solidFill>
                  <a:schemeClr val="bg1">
                    <a:lumMod val="50000"/>
                  </a:schemeClr>
                </a:solidFill>
                <a:cs typeface="+mn-ea"/>
                <a:sym typeface="+mn-lt"/>
              </a:rPr>
              <a:t>Nullam eu tempor purus. Nunc a leo magna, consequat risus. </a:t>
            </a:r>
          </a:p>
        </p:txBody>
      </p:sp>
      <p:sp>
        <p:nvSpPr>
          <p:cNvPr id="22" name="Oval 18"/>
          <p:cNvSpPr/>
          <p:nvPr/>
        </p:nvSpPr>
        <p:spPr>
          <a:xfrm>
            <a:off x="7992444" y="4582784"/>
            <a:ext cx="571589" cy="571589"/>
          </a:xfrm>
          <a:prstGeom prst="ellips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r>
              <a:rPr lang="en-US" altLang="zh-CN">
                <a:solidFill>
                  <a:srgbClr val="F2F2F2"/>
                </a:solidFill>
                <a:cs typeface="+mn-ea"/>
                <a:sym typeface="+mn-lt"/>
              </a:rPr>
              <a:t></a:t>
            </a:r>
          </a:p>
        </p:txBody>
      </p:sp>
      <p:sp>
        <p:nvSpPr>
          <p:cNvPr id="23" name="Rectangle 19"/>
          <p:cNvSpPr/>
          <p:nvPr/>
        </p:nvSpPr>
        <p:spPr>
          <a:xfrm>
            <a:off x="8768852" y="4433816"/>
            <a:ext cx="2559386" cy="1077218"/>
          </a:xfrm>
          <a:prstGeom prst="rect">
            <a:avLst/>
          </a:prstGeom>
        </p:spPr>
        <p:txBody>
          <a:bodyPr wrap="square">
            <a:spAutoFit/>
          </a:bodyPr>
          <a:lstStyle/>
          <a:p>
            <a:pPr lvl="0"/>
            <a:r>
              <a:rPr lang="zh-CN" altLang="en-US" sz="1600" b="1" dirty="0">
                <a:solidFill>
                  <a:srgbClr val="FFFFFF">
                    <a:lumMod val="50000"/>
                  </a:srgbClr>
                </a:solidFill>
                <a:cs typeface="+mn-ea"/>
                <a:sym typeface="+mn-lt"/>
              </a:rPr>
              <a:t>Click to add the title</a:t>
            </a:r>
            <a:endParaRPr lang="en-US" altLang="zh-CN" sz="1600" b="1" dirty="0">
              <a:solidFill>
                <a:srgbClr val="FFFFFF">
                  <a:lumMod val="50000"/>
                </a:srgbClr>
              </a:solidFill>
              <a:cs typeface="+mn-ea"/>
              <a:sym typeface="+mn-lt"/>
            </a:endParaRPr>
          </a:p>
          <a:p>
            <a:r>
              <a:rPr lang="pt-BR" altLang="zh-CN" sz="1600" dirty="0">
                <a:solidFill>
                  <a:schemeClr val="bg1">
                    <a:lumMod val="50000"/>
                  </a:schemeClr>
                </a:solidFill>
                <a:cs typeface="+mn-ea"/>
                <a:sym typeface="+mn-lt"/>
              </a:rPr>
              <a:t>Nullam eu tempor purus. Nunc a leo magna, consequat risus. </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anim calcmode="lin" valueType="num">
                                      <p:cBhvr>
                                        <p:cTn id="20" dur="500" fill="hold"/>
                                        <p:tgtEl>
                                          <p:spTgt spid="13"/>
                                        </p:tgtEl>
                                        <p:attrNameLst>
                                          <p:attrName>ppt_x</p:attrName>
                                        </p:attrNameLst>
                                      </p:cBhvr>
                                      <p:tavLst>
                                        <p:tav tm="0">
                                          <p:val>
                                            <p:strVal val="#ppt_x"/>
                                          </p:val>
                                        </p:tav>
                                        <p:tav tm="100000">
                                          <p:val>
                                            <p:strVal val="#ppt_x"/>
                                          </p:val>
                                        </p:tav>
                                      </p:tavLst>
                                    </p:anim>
                                    <p:anim calcmode="lin" valueType="num">
                                      <p:cBhvr>
                                        <p:cTn id="21" dur="50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anim calcmode="lin" valueType="num">
                                      <p:cBhvr>
                                        <p:cTn id="32" dur="500" fill="hold"/>
                                        <p:tgtEl>
                                          <p:spTgt spid="15"/>
                                        </p:tgtEl>
                                        <p:attrNameLst>
                                          <p:attrName>ppt_x</p:attrName>
                                        </p:attrNameLst>
                                      </p:cBhvr>
                                      <p:tavLst>
                                        <p:tav tm="0">
                                          <p:val>
                                            <p:strVal val="#ppt_x"/>
                                          </p:val>
                                        </p:tav>
                                        <p:tav tm="100000">
                                          <p:val>
                                            <p:strVal val="#ppt_x"/>
                                          </p:val>
                                        </p:tav>
                                      </p:tavLst>
                                    </p:anim>
                                    <p:anim calcmode="lin" valueType="num">
                                      <p:cBhvr>
                                        <p:cTn id="33" dur="5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anim calcmode="lin" valueType="num">
                                      <p:cBhvr>
                                        <p:cTn id="44" dur="500" fill="hold"/>
                                        <p:tgtEl>
                                          <p:spTgt spid="17"/>
                                        </p:tgtEl>
                                        <p:attrNameLst>
                                          <p:attrName>ppt_x</p:attrName>
                                        </p:attrNameLst>
                                      </p:cBhvr>
                                      <p:tavLst>
                                        <p:tav tm="0">
                                          <p:val>
                                            <p:strVal val="#ppt_x"/>
                                          </p:val>
                                        </p:tav>
                                        <p:tav tm="100000">
                                          <p:val>
                                            <p:strVal val="#ppt_x"/>
                                          </p:val>
                                        </p:tav>
                                      </p:tavLst>
                                    </p:anim>
                                    <p:anim calcmode="lin" valueType="num">
                                      <p:cBhvr>
                                        <p:cTn id="45" dur="5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anim calcmode="lin" valueType="num">
                                      <p:cBhvr>
                                        <p:cTn id="50" dur="500" fill="hold"/>
                                        <p:tgtEl>
                                          <p:spTgt spid="18"/>
                                        </p:tgtEl>
                                        <p:attrNameLst>
                                          <p:attrName>ppt_x</p:attrName>
                                        </p:attrNameLst>
                                      </p:cBhvr>
                                      <p:tavLst>
                                        <p:tav tm="0">
                                          <p:val>
                                            <p:strVal val="#ppt_x"/>
                                          </p:val>
                                        </p:tav>
                                        <p:tav tm="100000">
                                          <p:val>
                                            <p:strVal val="#ppt_x"/>
                                          </p:val>
                                        </p:tav>
                                      </p:tavLst>
                                    </p:anim>
                                    <p:anim calcmode="lin" valueType="num">
                                      <p:cBhvr>
                                        <p:cTn id="51" dur="500" fill="hold"/>
                                        <p:tgtEl>
                                          <p:spTgt spid="18"/>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anim calcmode="lin" valueType="num">
                                      <p:cBhvr>
                                        <p:cTn id="56" dur="500" fill="hold"/>
                                        <p:tgtEl>
                                          <p:spTgt spid="19"/>
                                        </p:tgtEl>
                                        <p:attrNameLst>
                                          <p:attrName>ppt_x</p:attrName>
                                        </p:attrNameLst>
                                      </p:cBhvr>
                                      <p:tavLst>
                                        <p:tav tm="0">
                                          <p:val>
                                            <p:strVal val="#ppt_x"/>
                                          </p:val>
                                        </p:tav>
                                        <p:tav tm="100000">
                                          <p:val>
                                            <p:strVal val="#ppt_x"/>
                                          </p:val>
                                        </p:tav>
                                      </p:tavLst>
                                    </p:anim>
                                    <p:anim calcmode="lin" valueType="num">
                                      <p:cBhvr>
                                        <p:cTn id="57" dur="5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anim calcmode="lin" valueType="num">
                                      <p:cBhvr>
                                        <p:cTn id="62" dur="500" fill="hold"/>
                                        <p:tgtEl>
                                          <p:spTgt spid="20"/>
                                        </p:tgtEl>
                                        <p:attrNameLst>
                                          <p:attrName>ppt_x</p:attrName>
                                        </p:attrNameLst>
                                      </p:cBhvr>
                                      <p:tavLst>
                                        <p:tav tm="0">
                                          <p:val>
                                            <p:strVal val="#ppt_x"/>
                                          </p:val>
                                        </p:tav>
                                        <p:tav tm="100000">
                                          <p:val>
                                            <p:strVal val="#ppt_x"/>
                                          </p:val>
                                        </p:tav>
                                      </p:tavLst>
                                    </p:anim>
                                    <p:anim calcmode="lin" valueType="num">
                                      <p:cBhvr>
                                        <p:cTn id="63" dur="500" fill="hold"/>
                                        <p:tgtEl>
                                          <p:spTgt spid="20"/>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anim calcmode="lin" valueType="num">
                                      <p:cBhvr>
                                        <p:cTn id="68" dur="500" fill="hold"/>
                                        <p:tgtEl>
                                          <p:spTgt spid="21"/>
                                        </p:tgtEl>
                                        <p:attrNameLst>
                                          <p:attrName>ppt_x</p:attrName>
                                        </p:attrNameLst>
                                      </p:cBhvr>
                                      <p:tavLst>
                                        <p:tav tm="0">
                                          <p:val>
                                            <p:strVal val="#ppt_x"/>
                                          </p:val>
                                        </p:tav>
                                        <p:tav tm="100000">
                                          <p:val>
                                            <p:strVal val="#ppt_x"/>
                                          </p:val>
                                        </p:tav>
                                      </p:tavLst>
                                    </p:anim>
                                    <p:anim calcmode="lin" valueType="num">
                                      <p:cBhvr>
                                        <p:cTn id="69" dur="5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fade">
                                      <p:cBhvr>
                                        <p:cTn id="73" dur="500"/>
                                        <p:tgtEl>
                                          <p:spTgt spid="22"/>
                                        </p:tgtEl>
                                      </p:cBhvr>
                                    </p:animEffect>
                                    <p:anim calcmode="lin" valueType="num">
                                      <p:cBhvr>
                                        <p:cTn id="74" dur="500" fill="hold"/>
                                        <p:tgtEl>
                                          <p:spTgt spid="22"/>
                                        </p:tgtEl>
                                        <p:attrNameLst>
                                          <p:attrName>ppt_x</p:attrName>
                                        </p:attrNameLst>
                                      </p:cBhvr>
                                      <p:tavLst>
                                        <p:tav tm="0">
                                          <p:val>
                                            <p:strVal val="#ppt_x"/>
                                          </p:val>
                                        </p:tav>
                                        <p:tav tm="100000">
                                          <p:val>
                                            <p:strVal val="#ppt_x"/>
                                          </p:val>
                                        </p:tav>
                                      </p:tavLst>
                                    </p:anim>
                                    <p:anim calcmode="lin" valueType="num">
                                      <p:cBhvr>
                                        <p:cTn id="75" dur="500" fill="hold"/>
                                        <p:tgtEl>
                                          <p:spTgt spid="22"/>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fade">
                                      <p:cBhvr>
                                        <p:cTn id="79" dur="500"/>
                                        <p:tgtEl>
                                          <p:spTgt spid="23"/>
                                        </p:tgtEl>
                                      </p:cBhvr>
                                    </p:animEffect>
                                    <p:anim calcmode="lin" valueType="num">
                                      <p:cBhvr>
                                        <p:cTn id="80" dur="500" fill="hold"/>
                                        <p:tgtEl>
                                          <p:spTgt spid="23"/>
                                        </p:tgtEl>
                                        <p:attrNameLst>
                                          <p:attrName>ppt_x</p:attrName>
                                        </p:attrNameLst>
                                      </p:cBhvr>
                                      <p:tavLst>
                                        <p:tav tm="0">
                                          <p:val>
                                            <p:strVal val="#ppt_x"/>
                                          </p:val>
                                        </p:tav>
                                        <p:tav tm="100000">
                                          <p:val>
                                            <p:strVal val="#ppt_x"/>
                                          </p:val>
                                        </p:tav>
                                      </p:tavLst>
                                    </p:anim>
                                    <p:anim calcmode="lin" valueType="num">
                                      <p:cBhvr>
                                        <p:cTn id="81"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14" grpId="0" bldLvl="0" animBg="1"/>
      <p:bldP spid="15" grpId="0"/>
      <p:bldP spid="16" grpId="0" bldLvl="0" animBg="1"/>
      <p:bldP spid="17" grpId="0"/>
      <p:bldP spid="18" grpId="0" bldLvl="0" animBg="1"/>
      <p:bldP spid="19" grpId="0"/>
      <p:bldP spid="20" grpId="0" bldLvl="0" animBg="1"/>
      <p:bldP spid="21" grpId="0"/>
      <p:bldP spid="22" grpId="0" bldLvl="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TextBox 16"/>
          <p:cNvSpPr txBox="1"/>
          <p:nvPr/>
        </p:nvSpPr>
        <p:spPr>
          <a:xfrm>
            <a:off x="2401981" y="5005638"/>
            <a:ext cx="2414957" cy="497840"/>
          </a:xfrm>
          <a:prstGeom prst="rect">
            <a:avLst/>
          </a:prstGeom>
          <a:noFill/>
        </p:spPr>
        <p:txBody>
          <a:bodyPr wrap="square" lIns="0" tIns="0" rIns="0" bIns="0" rtlCol="0">
            <a:spAutoFit/>
          </a:bodyPr>
          <a:lstStyle/>
          <a:p>
            <a:pPr algn="just">
              <a:lnSpc>
                <a:spcPct val="120000"/>
              </a:lnSpc>
              <a:defRPr/>
            </a:pPr>
            <a:r>
              <a:rPr lang="en-US" altLang="zh-CN" sz="900" dirty="0">
                <a:solidFill>
                  <a:schemeClr val="bg1">
                    <a:lumMod val="65000"/>
                  </a:schemeClr>
                </a:solidFill>
                <a:cs typeface="+mn-ea"/>
                <a:sym typeface="+mn-lt"/>
              </a:rPr>
              <a:t>Please replace text, click add relevant headline, modify the text content, also can copy your content to this directly.</a:t>
            </a:r>
          </a:p>
        </p:txBody>
      </p:sp>
      <p:sp>
        <p:nvSpPr>
          <p:cNvPr id="13" name="TextBox 17"/>
          <p:cNvSpPr txBox="1"/>
          <p:nvPr/>
        </p:nvSpPr>
        <p:spPr>
          <a:xfrm>
            <a:off x="5292055" y="5050268"/>
            <a:ext cx="2414957" cy="497840"/>
          </a:xfrm>
          <a:prstGeom prst="rect">
            <a:avLst/>
          </a:prstGeom>
          <a:noFill/>
        </p:spPr>
        <p:txBody>
          <a:bodyPr wrap="square" lIns="0" tIns="0" rIns="0" bIns="0" rtlCol="0">
            <a:spAutoFit/>
          </a:bodyPr>
          <a:lstStyle/>
          <a:p>
            <a:pPr algn="just">
              <a:lnSpc>
                <a:spcPct val="120000"/>
              </a:lnSpc>
              <a:defRPr/>
            </a:pPr>
            <a:r>
              <a:rPr lang="en-US" altLang="zh-CN" sz="900" dirty="0">
                <a:solidFill>
                  <a:schemeClr val="bg1">
                    <a:lumMod val="65000"/>
                  </a:schemeClr>
                </a:solidFill>
                <a:cs typeface="+mn-ea"/>
                <a:sym typeface="+mn-lt"/>
              </a:rPr>
              <a:t>Please replace text, click add relevant headline, modify the text content, also can copy your content to this directly.</a:t>
            </a:r>
          </a:p>
        </p:txBody>
      </p:sp>
      <p:sp>
        <p:nvSpPr>
          <p:cNvPr id="14" name="TextBox 18"/>
          <p:cNvSpPr txBox="1"/>
          <p:nvPr/>
        </p:nvSpPr>
        <p:spPr>
          <a:xfrm>
            <a:off x="8182127" y="5094899"/>
            <a:ext cx="2414957" cy="497840"/>
          </a:xfrm>
          <a:prstGeom prst="rect">
            <a:avLst/>
          </a:prstGeom>
          <a:noFill/>
        </p:spPr>
        <p:txBody>
          <a:bodyPr wrap="square" lIns="0" tIns="0" rIns="0" bIns="0" rtlCol="0">
            <a:spAutoFit/>
          </a:bodyPr>
          <a:lstStyle/>
          <a:p>
            <a:pPr algn="just">
              <a:lnSpc>
                <a:spcPct val="120000"/>
              </a:lnSpc>
              <a:defRPr/>
            </a:pPr>
            <a:r>
              <a:rPr lang="en-US" altLang="zh-CN" sz="900" dirty="0">
                <a:solidFill>
                  <a:schemeClr val="bg1">
                    <a:lumMod val="65000"/>
                  </a:schemeClr>
                </a:solidFill>
                <a:cs typeface="+mn-ea"/>
                <a:sym typeface="+mn-lt"/>
              </a:rPr>
              <a:t>Please replace text, click add relevant headline, modify the text content, also can copy your content to this directly.</a:t>
            </a:r>
          </a:p>
        </p:txBody>
      </p:sp>
      <p:grpSp>
        <p:nvGrpSpPr>
          <p:cNvPr id="15" name="组合 14"/>
          <p:cNvGrpSpPr/>
          <p:nvPr/>
        </p:nvGrpSpPr>
        <p:grpSpPr>
          <a:xfrm>
            <a:off x="2859792" y="2567105"/>
            <a:ext cx="7204153" cy="1487879"/>
            <a:chOff x="1723577" y="1735220"/>
            <a:chExt cx="5747082" cy="1186949"/>
          </a:xfrm>
        </p:grpSpPr>
        <p:sp>
          <p:nvSpPr>
            <p:cNvPr id="16" name="Rectangle 6"/>
            <p:cNvSpPr>
              <a:spLocks noChangeArrowheads="1"/>
            </p:cNvSpPr>
            <p:nvPr/>
          </p:nvSpPr>
          <p:spPr bwMode="auto">
            <a:xfrm rot="18900000">
              <a:off x="1723577" y="1817977"/>
              <a:ext cx="1104193" cy="1104192"/>
            </a:xfrm>
            <a:prstGeom prst="rect">
              <a:avLst/>
            </a:prstGeom>
            <a:noFill/>
            <a:ln w="6350">
              <a:solidFill>
                <a:srgbClr val="14B28B"/>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600">
                <a:solidFill>
                  <a:schemeClr val="bg1">
                    <a:lumMod val="50000"/>
                  </a:schemeClr>
                </a:solidFill>
                <a:latin typeface="+mn-lt"/>
                <a:ea typeface="+mn-ea"/>
                <a:cs typeface="+mn-ea"/>
                <a:sym typeface="+mn-lt"/>
              </a:endParaRPr>
            </a:p>
          </p:txBody>
        </p:sp>
        <p:sp>
          <p:nvSpPr>
            <p:cNvPr id="17" name="Rectangle 7"/>
            <p:cNvSpPr>
              <a:spLocks noChangeArrowheads="1"/>
            </p:cNvSpPr>
            <p:nvPr/>
          </p:nvSpPr>
          <p:spPr bwMode="auto">
            <a:xfrm rot="18900000">
              <a:off x="4055751" y="1817977"/>
              <a:ext cx="1104192" cy="1104192"/>
            </a:xfrm>
            <a:prstGeom prst="rect">
              <a:avLst/>
            </a:prstGeom>
            <a:noFill/>
            <a:ln w="6350">
              <a:solidFill>
                <a:schemeClr val="accent1">
                  <a:lumMod val="75000"/>
                </a:schemeClr>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600">
                <a:solidFill>
                  <a:schemeClr val="bg1">
                    <a:lumMod val="50000"/>
                  </a:schemeClr>
                </a:solidFill>
                <a:latin typeface="+mn-lt"/>
                <a:ea typeface="+mn-ea"/>
                <a:cs typeface="+mn-ea"/>
                <a:sym typeface="+mn-lt"/>
              </a:endParaRPr>
            </a:p>
          </p:txBody>
        </p:sp>
        <p:sp>
          <p:nvSpPr>
            <p:cNvPr id="18" name="Rectangle 8"/>
            <p:cNvSpPr>
              <a:spLocks noChangeArrowheads="1"/>
            </p:cNvSpPr>
            <p:nvPr/>
          </p:nvSpPr>
          <p:spPr bwMode="auto">
            <a:xfrm rot="18900000">
              <a:off x="6366467" y="1817977"/>
              <a:ext cx="1104192" cy="1104192"/>
            </a:xfrm>
            <a:prstGeom prst="rect">
              <a:avLst/>
            </a:prstGeom>
            <a:noFill/>
            <a:ln w="6350">
              <a:solidFill>
                <a:srgbClr val="14B28B"/>
              </a:solid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600">
                <a:solidFill>
                  <a:schemeClr val="bg1">
                    <a:lumMod val="50000"/>
                  </a:schemeClr>
                </a:solidFill>
                <a:latin typeface="+mn-lt"/>
                <a:ea typeface="+mn-ea"/>
                <a:cs typeface="+mn-ea"/>
                <a:sym typeface="+mn-lt"/>
              </a:endParaRPr>
            </a:p>
          </p:txBody>
        </p:sp>
        <p:sp>
          <p:nvSpPr>
            <p:cNvPr id="19" name="Rectangle 9"/>
            <p:cNvSpPr>
              <a:spLocks noChangeArrowheads="1"/>
            </p:cNvSpPr>
            <p:nvPr/>
          </p:nvSpPr>
          <p:spPr bwMode="auto">
            <a:xfrm rot="18900000">
              <a:off x="2167565" y="1756908"/>
              <a:ext cx="207964" cy="207964"/>
            </a:xfrm>
            <a:prstGeom prst="rect">
              <a:avLst/>
            </a:prstGeom>
            <a:solidFill>
              <a:srgbClr val="14B28B"/>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600">
                <a:solidFill>
                  <a:schemeClr val="bg1">
                    <a:lumMod val="50000"/>
                  </a:schemeClr>
                </a:solidFill>
                <a:latin typeface="+mn-lt"/>
                <a:ea typeface="+mn-ea"/>
                <a:cs typeface="+mn-ea"/>
                <a:sym typeface="+mn-lt"/>
              </a:endParaRPr>
            </a:p>
          </p:txBody>
        </p:sp>
        <p:sp>
          <p:nvSpPr>
            <p:cNvPr id="20" name="Rectangle 10"/>
            <p:cNvSpPr>
              <a:spLocks noChangeArrowheads="1"/>
            </p:cNvSpPr>
            <p:nvPr/>
          </p:nvSpPr>
          <p:spPr bwMode="auto">
            <a:xfrm rot="18900000">
              <a:off x="4499738" y="1756908"/>
              <a:ext cx="207964" cy="207964"/>
            </a:xfrm>
            <a:prstGeom prst="rect">
              <a:avLst/>
            </a:prstGeom>
            <a:solidFill>
              <a:schemeClr val="accent1">
                <a:lumMod val="75000"/>
              </a:schemeClr>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600">
                <a:solidFill>
                  <a:schemeClr val="bg1">
                    <a:lumMod val="50000"/>
                  </a:schemeClr>
                </a:solidFill>
                <a:latin typeface="+mn-lt"/>
                <a:ea typeface="+mn-ea"/>
                <a:cs typeface="+mn-ea"/>
                <a:sym typeface="+mn-lt"/>
              </a:endParaRPr>
            </a:p>
          </p:txBody>
        </p:sp>
        <p:sp>
          <p:nvSpPr>
            <p:cNvPr id="21" name="Rectangle 11"/>
            <p:cNvSpPr>
              <a:spLocks noChangeArrowheads="1"/>
            </p:cNvSpPr>
            <p:nvPr/>
          </p:nvSpPr>
          <p:spPr bwMode="auto">
            <a:xfrm rot="18900000">
              <a:off x="6810454" y="1756908"/>
              <a:ext cx="207964" cy="207964"/>
            </a:xfrm>
            <a:prstGeom prst="rect">
              <a:avLst/>
            </a:prstGeom>
            <a:solidFill>
              <a:srgbClr val="14B28B"/>
            </a:solidFill>
            <a:ln w="6350">
              <a:noFill/>
              <a:miter lim="800000"/>
            </a:ln>
            <a:effectLst/>
          </p:spPr>
          <p:txBody>
            <a:bodyPr wrap="none" lIns="0" tIns="0" rIns="0" bIns="0" anchor="ct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endParaRPr lang="zh-CN" altLang="en-US" sz="1600">
                <a:solidFill>
                  <a:schemeClr val="bg1">
                    <a:lumMod val="50000"/>
                  </a:schemeClr>
                </a:solidFill>
                <a:latin typeface="+mn-lt"/>
                <a:ea typeface="+mn-ea"/>
                <a:cs typeface="+mn-ea"/>
                <a:sym typeface="+mn-lt"/>
              </a:endParaRPr>
            </a:p>
          </p:txBody>
        </p:sp>
        <p:sp>
          <p:nvSpPr>
            <p:cNvPr id="22" name="Text Box 15"/>
            <p:cNvSpPr txBox="1">
              <a:spLocks noChangeArrowheads="1"/>
            </p:cNvSpPr>
            <p:nvPr/>
          </p:nvSpPr>
          <p:spPr bwMode="auto">
            <a:xfrm>
              <a:off x="2207832" y="1735221"/>
              <a:ext cx="101025" cy="215757"/>
            </a:xfrm>
            <a:prstGeom prst="rect">
              <a:avLst/>
            </a:prstGeom>
            <a:noFill/>
            <a:ln w="6350">
              <a:noFill/>
              <a:miter lim="800000"/>
            </a:ln>
            <a:effectLst/>
          </p:spPr>
          <p:txBody>
            <a:bodyPr wrap="none" lIns="0" tIns="0" rIns="0" bIns="0" anchor="ctr">
              <a:spAutoFit/>
            </a:bodyPr>
            <a:lstStyle>
              <a:defPPr>
                <a:defRPr lang="en-US"/>
              </a:defPPr>
              <a:lvl1pPr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sz="1300" b="1" kern="1200">
                  <a:solidFill>
                    <a:srgbClr val="000000"/>
                  </a:solidFill>
                  <a:latin typeface="Arial" panose="020B0604020202020204" pitchFamily="34" charset="0"/>
                  <a:ea typeface="宋体" panose="02010600030101010101" pitchFamily="2" charset="-122"/>
                  <a:cs typeface="+mn-cs"/>
                </a:defRPr>
              </a:lvl5pPr>
              <a:lvl6pPr marL="22860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6pPr>
              <a:lvl7pPr marL="27432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7pPr>
              <a:lvl8pPr marL="32004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8pPr>
              <a:lvl9pPr marL="3657600" algn="l" defTabSz="914400" rtl="0" eaLnBrk="1" latinLnBrk="0" hangingPunct="1">
                <a:defRPr sz="1300" b="1" kern="1200">
                  <a:solidFill>
                    <a:srgbClr val="000000"/>
                  </a:solidFill>
                  <a:latin typeface="Arial" panose="020B0604020202020204" pitchFamily="34" charset="0"/>
                  <a:ea typeface="宋体" panose="02010600030101010101" pitchFamily="2" charset="-122"/>
                  <a:cs typeface="+mn-cs"/>
                </a:defRPr>
              </a:lvl9pPr>
            </a:lstStyle>
            <a:p>
              <a:pPr algn="ctr" defTabSz="1146175">
                <a:lnSpc>
                  <a:spcPct val="120000"/>
                </a:lnSpc>
                <a:defRPr/>
              </a:pPr>
              <a:r>
                <a:rPr lang="zh-CN" altLang="en-US" sz="1600" dirty="0">
                  <a:solidFill>
                    <a:schemeClr val="bg1"/>
                  </a:solidFill>
                  <a:latin typeface="+mn-lt"/>
                  <a:ea typeface="+mn-ea"/>
                  <a:cs typeface="+mn-ea"/>
                  <a:sym typeface="+mn-lt"/>
                </a:rPr>
                <a:t>1</a:t>
              </a:r>
            </a:p>
          </p:txBody>
        </p:sp>
        <p:sp>
          <p:nvSpPr>
            <p:cNvPr id="23" name="Text Box 16"/>
            <p:cNvSpPr txBox="1">
              <a:spLocks noChangeArrowheads="1"/>
            </p:cNvSpPr>
            <p:nvPr/>
          </p:nvSpPr>
          <p:spPr bwMode="auto">
            <a:xfrm>
              <a:off x="4541654" y="1766494"/>
              <a:ext cx="101025" cy="215757"/>
            </a:xfrm>
            <a:prstGeom prst="rect">
              <a:avLst/>
            </a:prstGeom>
            <a:noFill/>
            <a:ln w="6350">
              <a:noFill/>
              <a:miter lim="800000"/>
            </a:ln>
            <a:effectLst/>
          </p:spPr>
          <p:txBody>
            <a:bodyPr wrap="none" lIns="0" tIns="0" rIns="0" bIns="0" anchor="t" anchorCtr="0">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sz="1600" dirty="0">
                  <a:solidFill>
                    <a:schemeClr val="bg1"/>
                  </a:solidFill>
                  <a:latin typeface="+mn-lt"/>
                  <a:ea typeface="+mn-ea"/>
                  <a:cs typeface="+mn-ea"/>
                  <a:sym typeface="+mn-lt"/>
                </a:rPr>
                <a:t>2</a:t>
              </a:r>
            </a:p>
          </p:txBody>
        </p:sp>
        <p:sp>
          <p:nvSpPr>
            <p:cNvPr id="24" name="Text Box 17"/>
            <p:cNvSpPr txBox="1">
              <a:spLocks noChangeArrowheads="1"/>
            </p:cNvSpPr>
            <p:nvPr/>
          </p:nvSpPr>
          <p:spPr bwMode="auto">
            <a:xfrm>
              <a:off x="6858972" y="1735220"/>
              <a:ext cx="101025" cy="215757"/>
            </a:xfrm>
            <a:prstGeom prst="rect">
              <a:avLst/>
            </a:prstGeom>
            <a:noFill/>
            <a:ln w="6350">
              <a:noFill/>
              <a:miter lim="800000"/>
            </a:ln>
            <a:effectLst/>
          </p:spPr>
          <p:txBody>
            <a:bodyPr wrap="none" lIns="0" tIns="0" rIns="0" bIns="0" anchor="ctr">
              <a:spAutoFit/>
            </a:bodyPr>
            <a:lstStyle>
              <a:defPPr>
                <a:defRPr lang="zh-CN"/>
              </a:defPPr>
              <a:lvl1pPr marR="0" lvl="0" indent="0" algn="ctr" eaLnBrk="0" fontAlgn="base" hangingPunct="0">
                <a:lnSpc>
                  <a:spcPct val="100000"/>
                </a:lnSpc>
                <a:spcBef>
                  <a:spcPct val="0"/>
                </a:spcBef>
                <a:spcAft>
                  <a:spcPct val="0"/>
                </a:spcAft>
                <a:buClrTx/>
                <a:buSzTx/>
                <a:buFontTx/>
                <a:buNone/>
                <a:defRPr kumimoji="0" sz="1300" b="1" i="0" u="none" strike="noStrike" cap="none" spc="0" normalizeH="0" baseline="0">
                  <a:ln>
                    <a:noFill/>
                  </a:ln>
                  <a:solidFill>
                    <a:srgbClr val="000000"/>
                  </a:solidFill>
                  <a:effectLst/>
                  <a:uLnTx/>
                  <a:uFillTx/>
                  <a:latin typeface="Arial Black" panose="020B0A04020102020204" pitchFamily="34" charset="0"/>
                  <a:ea typeface="微软雅黑" panose="020B0503020204020204" pitchFamily="34" charset="-122"/>
                </a:defRPr>
              </a:lvl1pPr>
              <a:lvl2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2pPr>
              <a:lvl3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3pPr>
              <a:lvl4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4pPr>
              <a:lvl5pPr eaLnBrk="0" fontAlgn="base" hangingPunct="0">
                <a:spcBef>
                  <a:spcPct val="0"/>
                </a:spcBef>
                <a:spcAft>
                  <a:spcPct val="0"/>
                </a:spcAft>
                <a:defRPr sz="1300" b="1">
                  <a:solidFill>
                    <a:srgbClr val="000000"/>
                  </a:solidFill>
                  <a:latin typeface="Arial" panose="020B0604020202020204" pitchFamily="34" charset="0"/>
                  <a:ea typeface="宋体" panose="02010600030101010101" pitchFamily="2" charset="-122"/>
                </a:defRPr>
              </a:lvl5pPr>
              <a:lvl6pPr>
                <a:defRPr sz="1300" b="1">
                  <a:solidFill>
                    <a:srgbClr val="000000"/>
                  </a:solidFill>
                  <a:latin typeface="Arial" panose="020B0604020202020204" pitchFamily="34" charset="0"/>
                  <a:ea typeface="宋体" panose="02010600030101010101" pitchFamily="2" charset="-122"/>
                </a:defRPr>
              </a:lvl6pPr>
              <a:lvl7pPr>
                <a:defRPr sz="1300" b="1">
                  <a:solidFill>
                    <a:srgbClr val="000000"/>
                  </a:solidFill>
                  <a:latin typeface="Arial" panose="020B0604020202020204" pitchFamily="34" charset="0"/>
                  <a:ea typeface="宋体" panose="02010600030101010101" pitchFamily="2" charset="-122"/>
                </a:defRPr>
              </a:lvl7pPr>
              <a:lvl8pPr>
                <a:defRPr sz="1300" b="1">
                  <a:solidFill>
                    <a:srgbClr val="000000"/>
                  </a:solidFill>
                  <a:latin typeface="Arial" panose="020B0604020202020204" pitchFamily="34" charset="0"/>
                  <a:ea typeface="宋体" panose="02010600030101010101" pitchFamily="2" charset="-122"/>
                </a:defRPr>
              </a:lvl8pPr>
              <a:lvl9pPr>
                <a:defRPr sz="1300" b="1">
                  <a:solidFill>
                    <a:srgbClr val="000000"/>
                  </a:solidFill>
                  <a:latin typeface="Arial" panose="020B0604020202020204" pitchFamily="34" charset="0"/>
                  <a:ea typeface="宋体" panose="02010600030101010101" pitchFamily="2" charset="-122"/>
                </a:defRPr>
              </a:lvl9pPr>
            </a:lstStyle>
            <a:p>
              <a:pPr>
                <a:lnSpc>
                  <a:spcPct val="120000"/>
                </a:lnSpc>
              </a:pPr>
              <a:r>
                <a:rPr lang="zh-CN" altLang="en-US" sz="1600" dirty="0">
                  <a:solidFill>
                    <a:schemeClr val="bg1"/>
                  </a:solidFill>
                  <a:latin typeface="+mn-lt"/>
                  <a:ea typeface="+mn-ea"/>
                  <a:cs typeface="+mn-ea"/>
                  <a:sym typeface="+mn-lt"/>
                </a:rPr>
                <a:t>3</a:t>
              </a:r>
            </a:p>
          </p:txBody>
        </p:sp>
        <p:sp>
          <p:nvSpPr>
            <p:cNvPr id="25" name="TextBox 11"/>
            <p:cNvSpPr txBox="1">
              <a:spLocks noChangeArrowheads="1"/>
            </p:cNvSpPr>
            <p:nvPr/>
          </p:nvSpPr>
          <p:spPr bwMode="auto">
            <a:xfrm flipH="1">
              <a:off x="1914846" y="1957221"/>
              <a:ext cx="713402" cy="507884"/>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lumMod val="50000"/>
                    </a:schemeClr>
                  </a:solidFill>
                  <a:cs typeface="+mn-ea"/>
                  <a:sym typeface="+mn-lt"/>
                </a:rPr>
                <a:t>The content of the text</a:t>
              </a:r>
            </a:p>
          </p:txBody>
        </p:sp>
        <p:sp>
          <p:nvSpPr>
            <p:cNvPr id="26" name="TextBox 11"/>
            <p:cNvSpPr txBox="1">
              <a:spLocks noChangeArrowheads="1"/>
            </p:cNvSpPr>
            <p:nvPr/>
          </p:nvSpPr>
          <p:spPr bwMode="auto">
            <a:xfrm flipH="1">
              <a:off x="4264904" y="1950977"/>
              <a:ext cx="724522" cy="507884"/>
            </a:xfrm>
            <a:prstGeom prst="rect">
              <a:avLst/>
            </a:prstGeom>
            <a:noFill/>
            <a:ln>
              <a:noFill/>
            </a:ln>
            <a:effectLst/>
          </p:spPr>
          <p:txBody>
            <a:bodyPr wrap="square" lIns="0" tIns="0" rIns="0" bIns="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lumMod val="50000"/>
                    </a:schemeClr>
                  </a:solidFill>
                  <a:cs typeface="+mn-ea"/>
                  <a:sym typeface="+mn-lt"/>
                </a:rPr>
                <a:t>The content of the text</a:t>
              </a:r>
            </a:p>
          </p:txBody>
        </p:sp>
        <p:sp>
          <p:nvSpPr>
            <p:cNvPr id="27" name="TextBox 11"/>
            <p:cNvSpPr txBox="1">
              <a:spLocks noChangeArrowheads="1"/>
            </p:cNvSpPr>
            <p:nvPr/>
          </p:nvSpPr>
          <p:spPr bwMode="auto">
            <a:xfrm flipH="1">
              <a:off x="6555716" y="1972359"/>
              <a:ext cx="725693" cy="507884"/>
            </a:xfrm>
            <a:prstGeom prst="rect">
              <a:avLst/>
            </a:prstGeom>
            <a:noFill/>
            <a:ln>
              <a:noFill/>
            </a:ln>
            <a:effectLst/>
          </p:spPr>
          <p:txBody>
            <a:bodyPr wrap="squar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20000"/>
                </a:lnSpc>
              </a:pPr>
              <a:r>
                <a:rPr lang="zh-CN" altLang="en-US" dirty="0">
                  <a:solidFill>
                    <a:schemeClr val="bg1">
                      <a:lumMod val="50000"/>
                    </a:schemeClr>
                  </a:solidFill>
                  <a:cs typeface="+mn-ea"/>
                  <a:sym typeface="+mn-lt"/>
                </a:rPr>
                <a:t>The content of the text</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ppt_x"/>
                                          </p:val>
                                        </p:tav>
                                        <p:tav tm="100000">
                                          <p:val>
                                            <p:strVal val="#ppt_x"/>
                                          </p:val>
                                        </p:tav>
                                      </p:tavLst>
                                    </p:anim>
                                    <p:anim calcmode="lin" valueType="num">
                                      <p:cBhvr additive="base">
                                        <p:cTn id="2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2" name="组合 11"/>
          <p:cNvGrpSpPr/>
          <p:nvPr/>
        </p:nvGrpSpPr>
        <p:grpSpPr>
          <a:xfrm>
            <a:off x="2031192" y="1632246"/>
            <a:ext cx="8867183" cy="4777574"/>
            <a:chOff x="1752270" y="1271156"/>
            <a:chExt cx="6349279" cy="3420945"/>
          </a:xfrm>
        </p:grpSpPr>
        <p:sp>
          <p:nvSpPr>
            <p:cNvPr id="13" name="五边形 12"/>
            <p:cNvSpPr/>
            <p:nvPr/>
          </p:nvSpPr>
          <p:spPr>
            <a:xfrm>
              <a:off x="4645166" y="1301114"/>
              <a:ext cx="2880320" cy="936104"/>
            </a:xfrm>
            <a:prstGeom prst="homePlate">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4" name="五边形 13"/>
            <p:cNvSpPr/>
            <p:nvPr/>
          </p:nvSpPr>
          <p:spPr>
            <a:xfrm flipH="1">
              <a:off x="1764846" y="2230704"/>
              <a:ext cx="2880320" cy="936104"/>
            </a:xfrm>
            <a:prstGeom prst="homePlate">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5" name="TextBox 12"/>
            <p:cNvSpPr txBox="1"/>
            <p:nvPr/>
          </p:nvSpPr>
          <p:spPr>
            <a:xfrm>
              <a:off x="2196894" y="2557188"/>
              <a:ext cx="2448272" cy="329648"/>
            </a:xfrm>
            <a:prstGeom prst="rect">
              <a:avLst/>
            </a:prstGeom>
            <a:noFill/>
          </p:spPr>
          <p:txBody>
            <a:bodyPr wrap="square" rtlCol="0">
              <a:spAutoFit/>
            </a:bodyPr>
            <a:lstStyle/>
            <a:p>
              <a:pPr algn="r"/>
              <a:r>
                <a:rPr lang="zh-CN" altLang="en-US" sz="2400" b="1" dirty="0">
                  <a:solidFill>
                    <a:schemeClr val="bg1">
                      <a:lumMod val="50000"/>
                    </a:schemeClr>
                  </a:solidFill>
                  <a:cs typeface="+mn-ea"/>
                  <a:sym typeface="+mn-lt"/>
                </a:rPr>
                <a:t>Products produced by our company</a:t>
              </a:r>
            </a:p>
          </p:txBody>
        </p:sp>
        <p:sp>
          <p:nvSpPr>
            <p:cNvPr id="16" name="TextBox 13"/>
            <p:cNvSpPr txBox="1"/>
            <p:nvPr/>
          </p:nvSpPr>
          <p:spPr>
            <a:xfrm>
              <a:off x="4645166" y="1569111"/>
              <a:ext cx="2448272" cy="329648"/>
            </a:xfrm>
            <a:prstGeom prst="rect">
              <a:avLst/>
            </a:prstGeom>
            <a:noFill/>
          </p:spPr>
          <p:txBody>
            <a:bodyPr wrap="square" rtlCol="0">
              <a:spAutoFit/>
            </a:bodyPr>
            <a:lstStyle/>
            <a:p>
              <a:r>
                <a:rPr lang="zh-CN" altLang="en-US" sz="2400" b="1" dirty="0">
                  <a:solidFill>
                    <a:schemeClr val="bg1">
                      <a:lumMod val="50000"/>
                    </a:schemeClr>
                  </a:solidFill>
                  <a:cs typeface="+mn-ea"/>
                  <a:sym typeface="+mn-lt"/>
                </a:rPr>
                <a:t>Other products of the same effect</a:t>
              </a:r>
            </a:p>
          </p:txBody>
        </p:sp>
        <p:sp>
          <p:nvSpPr>
            <p:cNvPr id="17" name="TextBox 14"/>
            <p:cNvSpPr txBox="1"/>
            <p:nvPr/>
          </p:nvSpPr>
          <p:spPr>
            <a:xfrm>
              <a:off x="1752270" y="1271156"/>
              <a:ext cx="3240359" cy="501642"/>
            </a:xfrm>
            <a:prstGeom prst="rect">
              <a:avLst/>
            </a:prstGeom>
            <a:noFill/>
          </p:spPr>
          <p:txBody>
            <a:bodyPr wrap="square" rtlCol="0">
              <a:spAutoFit/>
            </a:bodyPr>
            <a:lstStyle/>
            <a:p>
              <a:pPr>
                <a:lnSpc>
                  <a:spcPct val="150000"/>
                </a:lnSpc>
              </a:pPr>
              <a:r>
                <a:rPr lang="pt-BR" altLang="zh-CN" sz="1400" dirty="0">
                  <a:solidFill>
                    <a:schemeClr val="bg1">
                      <a:lumMod val="50000"/>
                    </a:schemeClr>
                  </a:solidFill>
                  <a:cs typeface="+mn-ea"/>
                  <a:sym typeface="+mn-lt"/>
                </a:rPr>
                <a:t>Nullam eu tempor purus. Nunc a leo magna, consequat risus. </a:t>
              </a:r>
            </a:p>
          </p:txBody>
        </p:sp>
        <p:sp>
          <p:nvSpPr>
            <p:cNvPr id="18" name="TextBox 15"/>
            <p:cNvSpPr txBox="1"/>
            <p:nvPr/>
          </p:nvSpPr>
          <p:spPr>
            <a:xfrm>
              <a:off x="4861190" y="2495633"/>
              <a:ext cx="3240359" cy="501642"/>
            </a:xfrm>
            <a:prstGeom prst="rect">
              <a:avLst/>
            </a:prstGeom>
            <a:noFill/>
          </p:spPr>
          <p:txBody>
            <a:bodyPr wrap="square" rtlCol="0">
              <a:spAutoFit/>
            </a:bodyPr>
            <a:lstStyle/>
            <a:p>
              <a:pPr>
                <a:lnSpc>
                  <a:spcPct val="150000"/>
                </a:lnSpc>
              </a:pPr>
              <a:r>
                <a:rPr lang="pt-BR" altLang="zh-CN" sz="1400" dirty="0">
                  <a:solidFill>
                    <a:schemeClr val="bg1">
                      <a:lumMod val="50000"/>
                    </a:schemeClr>
                  </a:solidFill>
                  <a:cs typeface="+mn-ea"/>
                  <a:sym typeface="+mn-lt"/>
                </a:rPr>
                <a:t>Nullam eu tempor purus. Nunc a leo magna, consequat risus. </a:t>
              </a:r>
            </a:p>
          </p:txBody>
        </p:sp>
        <p:sp>
          <p:nvSpPr>
            <p:cNvPr id="19" name="矩形 18"/>
            <p:cNvSpPr/>
            <p:nvPr/>
          </p:nvSpPr>
          <p:spPr>
            <a:xfrm>
              <a:off x="2776862" y="3683989"/>
              <a:ext cx="1692188" cy="2269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solidFill>
                  <a:schemeClr val="bg1">
                    <a:lumMod val="50000"/>
                  </a:schemeClr>
                </a:solidFill>
                <a:cs typeface="+mn-ea"/>
                <a:sym typeface="+mn-lt"/>
              </a:endParaRPr>
            </a:p>
          </p:txBody>
        </p:sp>
        <p:sp>
          <p:nvSpPr>
            <p:cNvPr id="20" name="矩形 19"/>
            <p:cNvSpPr/>
            <p:nvPr/>
          </p:nvSpPr>
          <p:spPr>
            <a:xfrm>
              <a:off x="1804754" y="4044029"/>
              <a:ext cx="2652199" cy="226957"/>
            </a:xfrm>
            <a:prstGeom prst="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1" name="矩形 20"/>
            <p:cNvSpPr/>
            <p:nvPr/>
          </p:nvSpPr>
          <p:spPr>
            <a:xfrm>
              <a:off x="2308810" y="4465144"/>
              <a:ext cx="2160240" cy="2269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2" name="TextBox 19"/>
            <p:cNvSpPr txBox="1"/>
            <p:nvPr/>
          </p:nvSpPr>
          <p:spPr>
            <a:xfrm>
              <a:off x="2985742" y="3683989"/>
              <a:ext cx="1278210" cy="198343"/>
            </a:xfrm>
            <a:prstGeom prst="rect">
              <a:avLst/>
            </a:prstGeom>
            <a:noFill/>
          </p:spPr>
          <p:txBody>
            <a:bodyPr wrap="none" rtlCol="0">
              <a:spAutoFit/>
            </a:bodyPr>
            <a:lstStyle/>
            <a:p>
              <a:r>
                <a:rPr lang="zh-CN" altLang="en-US" sz="1200" dirty="0">
                  <a:solidFill>
                    <a:schemeClr val="bg1">
                      <a:lumMod val="50000"/>
                    </a:schemeClr>
                  </a:solidFill>
                  <a:cs typeface="+mn-ea"/>
                  <a:sym typeface="+mn-lt"/>
                </a:rPr>
                <a:t>Plan to complete:</a:t>
              </a:r>
              <a:r>
                <a:rPr lang="en-US" altLang="zh-CN" sz="1200" dirty="0">
                  <a:solidFill>
                    <a:schemeClr val="bg1">
                      <a:lumMod val="50000"/>
                    </a:schemeClr>
                  </a:solidFill>
                  <a:cs typeface="+mn-ea"/>
                  <a:sym typeface="+mn-lt"/>
                </a:rPr>
                <a:t>56</a:t>
              </a:r>
              <a:r>
                <a:rPr lang="zh-CN" altLang="en-US" sz="1200" dirty="0">
                  <a:solidFill>
                    <a:schemeClr val="bg1">
                      <a:lumMod val="50000"/>
                    </a:schemeClr>
                  </a:solidFill>
                  <a:cs typeface="+mn-ea"/>
                  <a:sym typeface="+mn-lt"/>
                </a:rPr>
                <a:t>%</a:t>
              </a:r>
            </a:p>
          </p:txBody>
        </p:sp>
        <p:sp>
          <p:nvSpPr>
            <p:cNvPr id="23" name="TextBox 20"/>
            <p:cNvSpPr txBox="1"/>
            <p:nvPr/>
          </p:nvSpPr>
          <p:spPr>
            <a:xfrm>
              <a:off x="2116185" y="4044029"/>
              <a:ext cx="2340768" cy="198343"/>
            </a:xfrm>
            <a:prstGeom prst="rect">
              <a:avLst/>
            </a:prstGeom>
            <a:noFill/>
          </p:spPr>
          <p:txBody>
            <a:bodyPr wrap="none" rtlCol="0">
              <a:spAutoFit/>
            </a:bodyPr>
            <a:lstStyle/>
            <a:p>
              <a:r>
                <a:rPr lang="zh-CN" altLang="en-US" sz="1200" dirty="0">
                  <a:solidFill>
                    <a:schemeClr val="bg1">
                      <a:lumMod val="50000"/>
                    </a:schemeClr>
                  </a:solidFill>
                  <a:cs typeface="+mn-ea"/>
                  <a:sym typeface="+mn-lt"/>
                </a:rPr>
                <a:t>Actual number of completions:</a:t>
              </a:r>
              <a:r>
                <a:rPr lang="en-US" altLang="zh-CN" sz="1200" dirty="0">
                  <a:solidFill>
                    <a:schemeClr val="bg1">
                      <a:lumMod val="50000"/>
                    </a:schemeClr>
                  </a:solidFill>
                  <a:cs typeface="+mn-ea"/>
                  <a:sym typeface="+mn-lt"/>
                </a:rPr>
                <a:t>820</a:t>
              </a:r>
              <a:r>
                <a:rPr lang="zh-CN" altLang="en-US" sz="1200" dirty="0">
                  <a:solidFill>
                    <a:schemeClr val="bg1">
                      <a:lumMod val="50000"/>
                    </a:schemeClr>
                  </a:solidFill>
                  <a:cs typeface="+mn-ea"/>
                  <a:sym typeface="+mn-lt"/>
                </a:rPr>
                <a:t>Million.</a:t>
              </a:r>
            </a:p>
          </p:txBody>
        </p:sp>
        <p:sp>
          <p:nvSpPr>
            <p:cNvPr id="24" name="TextBox 21"/>
            <p:cNvSpPr txBox="1"/>
            <p:nvPr/>
          </p:nvSpPr>
          <p:spPr>
            <a:xfrm>
              <a:off x="2723977" y="4479451"/>
              <a:ext cx="1732976" cy="198343"/>
            </a:xfrm>
            <a:prstGeom prst="rect">
              <a:avLst/>
            </a:prstGeom>
            <a:noFill/>
          </p:spPr>
          <p:txBody>
            <a:bodyPr wrap="none" rtlCol="0">
              <a:spAutoFit/>
            </a:bodyPr>
            <a:lstStyle/>
            <a:p>
              <a:r>
                <a:rPr lang="zh-CN" altLang="en-US" sz="1200" dirty="0">
                  <a:solidFill>
                    <a:schemeClr val="bg1">
                      <a:lumMod val="50000"/>
                    </a:schemeClr>
                  </a:solidFill>
                  <a:cs typeface="+mn-ea"/>
                  <a:sym typeface="+mn-lt"/>
                </a:rPr>
                <a:t>Number of rebates:</a:t>
              </a:r>
              <a:r>
                <a:rPr lang="en-US" altLang="zh-CN" sz="1200" dirty="0">
                  <a:solidFill>
                    <a:schemeClr val="bg1">
                      <a:lumMod val="50000"/>
                    </a:schemeClr>
                  </a:solidFill>
                  <a:cs typeface="+mn-ea"/>
                  <a:sym typeface="+mn-lt"/>
                </a:rPr>
                <a:t>640</a:t>
              </a:r>
              <a:r>
                <a:rPr lang="zh-CN" altLang="en-US" sz="1200" dirty="0">
                  <a:solidFill>
                    <a:schemeClr val="bg1">
                      <a:lumMod val="50000"/>
                    </a:schemeClr>
                  </a:solidFill>
                  <a:cs typeface="+mn-ea"/>
                  <a:sym typeface="+mn-lt"/>
                </a:rPr>
                <a:t>Million.</a:t>
              </a:r>
            </a:p>
          </p:txBody>
        </p:sp>
        <p:sp>
          <p:nvSpPr>
            <p:cNvPr id="25" name="矩形 24"/>
            <p:cNvSpPr/>
            <p:nvPr/>
          </p:nvSpPr>
          <p:spPr>
            <a:xfrm>
              <a:off x="4788024" y="3659845"/>
              <a:ext cx="1692188" cy="226957"/>
            </a:xfrm>
            <a:prstGeom prst="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6" name="矩形 25"/>
            <p:cNvSpPr/>
            <p:nvPr/>
          </p:nvSpPr>
          <p:spPr>
            <a:xfrm>
              <a:off x="4800121" y="4019885"/>
              <a:ext cx="2652199" cy="22695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7" name="矩形 26"/>
            <p:cNvSpPr/>
            <p:nvPr/>
          </p:nvSpPr>
          <p:spPr>
            <a:xfrm>
              <a:off x="4788024" y="4441000"/>
              <a:ext cx="2160240" cy="226957"/>
            </a:xfrm>
            <a:prstGeom prst="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28" name="TextBox 25"/>
            <p:cNvSpPr txBox="1"/>
            <p:nvPr/>
          </p:nvSpPr>
          <p:spPr>
            <a:xfrm>
              <a:off x="4996904" y="3659845"/>
              <a:ext cx="1278210" cy="198343"/>
            </a:xfrm>
            <a:prstGeom prst="rect">
              <a:avLst/>
            </a:prstGeom>
            <a:noFill/>
          </p:spPr>
          <p:txBody>
            <a:bodyPr wrap="none" rtlCol="0">
              <a:spAutoFit/>
            </a:bodyPr>
            <a:lstStyle/>
            <a:p>
              <a:r>
                <a:rPr lang="zh-CN" altLang="en-US" sz="1200" dirty="0">
                  <a:solidFill>
                    <a:schemeClr val="bg1">
                      <a:lumMod val="50000"/>
                    </a:schemeClr>
                  </a:solidFill>
                  <a:cs typeface="+mn-ea"/>
                  <a:sym typeface="+mn-lt"/>
                </a:rPr>
                <a:t>Plan to complete:</a:t>
              </a:r>
              <a:r>
                <a:rPr lang="en-US" altLang="zh-CN" sz="1200" dirty="0">
                  <a:solidFill>
                    <a:schemeClr val="bg1">
                      <a:lumMod val="50000"/>
                    </a:schemeClr>
                  </a:solidFill>
                  <a:cs typeface="+mn-ea"/>
                  <a:sym typeface="+mn-lt"/>
                </a:rPr>
                <a:t>56</a:t>
              </a:r>
              <a:r>
                <a:rPr lang="zh-CN" altLang="en-US" sz="1200" dirty="0">
                  <a:solidFill>
                    <a:schemeClr val="bg1">
                      <a:lumMod val="50000"/>
                    </a:schemeClr>
                  </a:solidFill>
                  <a:cs typeface="+mn-ea"/>
                  <a:sym typeface="+mn-lt"/>
                </a:rPr>
                <a:t>%</a:t>
              </a:r>
            </a:p>
          </p:txBody>
        </p:sp>
        <p:sp>
          <p:nvSpPr>
            <p:cNvPr id="29" name="TextBox 26"/>
            <p:cNvSpPr txBox="1"/>
            <p:nvPr/>
          </p:nvSpPr>
          <p:spPr>
            <a:xfrm>
              <a:off x="5004048" y="4019885"/>
              <a:ext cx="2340768" cy="198343"/>
            </a:xfrm>
            <a:prstGeom prst="rect">
              <a:avLst/>
            </a:prstGeom>
            <a:noFill/>
          </p:spPr>
          <p:txBody>
            <a:bodyPr wrap="none" rtlCol="0">
              <a:spAutoFit/>
            </a:bodyPr>
            <a:lstStyle/>
            <a:p>
              <a:r>
                <a:rPr lang="zh-CN" altLang="en-US" sz="1200" dirty="0">
                  <a:solidFill>
                    <a:schemeClr val="bg1">
                      <a:lumMod val="50000"/>
                    </a:schemeClr>
                  </a:solidFill>
                  <a:cs typeface="+mn-ea"/>
                  <a:sym typeface="+mn-lt"/>
                </a:rPr>
                <a:t>Actual number of completions:</a:t>
              </a:r>
              <a:r>
                <a:rPr lang="en-US" altLang="zh-CN" sz="1200" dirty="0">
                  <a:solidFill>
                    <a:schemeClr val="bg1">
                      <a:lumMod val="50000"/>
                    </a:schemeClr>
                  </a:solidFill>
                  <a:cs typeface="+mn-ea"/>
                  <a:sym typeface="+mn-lt"/>
                </a:rPr>
                <a:t>820</a:t>
              </a:r>
              <a:r>
                <a:rPr lang="zh-CN" altLang="en-US" sz="1200" dirty="0">
                  <a:solidFill>
                    <a:schemeClr val="bg1">
                      <a:lumMod val="50000"/>
                    </a:schemeClr>
                  </a:solidFill>
                  <a:cs typeface="+mn-ea"/>
                  <a:sym typeface="+mn-lt"/>
                </a:rPr>
                <a:t>Million.</a:t>
              </a:r>
            </a:p>
          </p:txBody>
        </p:sp>
        <p:sp>
          <p:nvSpPr>
            <p:cNvPr id="30" name="TextBox 27"/>
            <p:cNvSpPr txBox="1"/>
            <p:nvPr/>
          </p:nvSpPr>
          <p:spPr>
            <a:xfrm>
              <a:off x="5016120" y="4446236"/>
              <a:ext cx="1732976" cy="198343"/>
            </a:xfrm>
            <a:prstGeom prst="rect">
              <a:avLst/>
            </a:prstGeom>
            <a:noFill/>
          </p:spPr>
          <p:txBody>
            <a:bodyPr wrap="none" rtlCol="0">
              <a:spAutoFit/>
            </a:bodyPr>
            <a:lstStyle/>
            <a:p>
              <a:r>
                <a:rPr lang="zh-CN" altLang="en-US" sz="1200" dirty="0">
                  <a:solidFill>
                    <a:schemeClr val="bg1">
                      <a:lumMod val="50000"/>
                    </a:schemeClr>
                  </a:solidFill>
                  <a:cs typeface="+mn-ea"/>
                  <a:sym typeface="+mn-lt"/>
                </a:rPr>
                <a:t>Number of rebates:</a:t>
              </a:r>
              <a:r>
                <a:rPr lang="en-US" altLang="zh-CN" sz="1200" dirty="0">
                  <a:solidFill>
                    <a:schemeClr val="bg1">
                      <a:lumMod val="50000"/>
                    </a:schemeClr>
                  </a:solidFill>
                  <a:cs typeface="+mn-ea"/>
                  <a:sym typeface="+mn-lt"/>
                </a:rPr>
                <a:t>640</a:t>
              </a:r>
              <a:r>
                <a:rPr lang="zh-CN" altLang="en-US" sz="1200" dirty="0">
                  <a:solidFill>
                    <a:schemeClr val="bg1">
                      <a:lumMod val="50000"/>
                    </a:schemeClr>
                  </a:solidFill>
                  <a:cs typeface="+mn-ea"/>
                  <a:sym typeface="+mn-lt"/>
                </a:rPr>
                <a:t>Million.</a:t>
              </a: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42982"/>
              <a:ext cx="7519988" cy="701612"/>
              <a:chOff x="2320698" y="572010"/>
              <a:chExt cx="7519988" cy="701612"/>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72010"/>
                <a:ext cx="3075589" cy="538531"/>
                <a:chOff x="5043488" y="527617"/>
                <a:chExt cx="3075589" cy="538531"/>
              </a:xfrm>
            </p:grpSpPr>
            <p:sp>
              <p:nvSpPr>
                <p:cNvPr id="5" name="矩形 3"/>
                <p:cNvSpPr/>
                <p:nvPr/>
              </p:nvSpPr>
              <p:spPr>
                <a:xfrm>
                  <a:off x="5489014" y="527617"/>
                  <a:ext cx="2630063"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9" name="圆角矩形 18"/>
          <p:cNvSpPr/>
          <p:nvPr/>
        </p:nvSpPr>
        <p:spPr>
          <a:xfrm>
            <a:off x="1086692" y="2951487"/>
            <a:ext cx="982730" cy="982730"/>
          </a:xfrm>
          <a:prstGeom prst="round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cs typeface="+mn-ea"/>
              <a:sym typeface="+mn-lt"/>
            </a:endParaRPr>
          </a:p>
        </p:txBody>
      </p:sp>
      <p:grpSp>
        <p:nvGrpSpPr>
          <p:cNvPr id="20" name="组 1"/>
          <p:cNvGrpSpPr/>
          <p:nvPr/>
        </p:nvGrpSpPr>
        <p:grpSpPr>
          <a:xfrm>
            <a:off x="1299854" y="3073034"/>
            <a:ext cx="571370" cy="735640"/>
            <a:chOff x="2305050" y="1762125"/>
            <a:chExt cx="762000" cy="981075"/>
          </a:xfrm>
          <a:solidFill>
            <a:srgbClr val="14B28B"/>
          </a:solidFill>
        </p:grpSpPr>
        <p:sp>
          <p:nvSpPr>
            <p:cNvPr id="55" name="Freeform 114"/>
            <p:cNvSpPr>
              <a:spLocks noEditPoints="1"/>
            </p:cNvSpPr>
            <p:nvPr/>
          </p:nvSpPr>
          <p:spPr bwMode="auto">
            <a:xfrm>
              <a:off x="2305050" y="1762125"/>
              <a:ext cx="762000" cy="981075"/>
            </a:xfrm>
            <a:custGeom>
              <a:avLst/>
              <a:gdLst/>
              <a:ahLst/>
              <a:cxnLst>
                <a:cxn ang="0">
                  <a:pos x="480" y="240"/>
                </a:cxn>
                <a:cxn ang="0">
                  <a:pos x="476" y="192"/>
                </a:cxn>
                <a:cxn ang="0">
                  <a:pos x="462" y="148"/>
                </a:cxn>
                <a:cxn ang="0">
                  <a:pos x="440" y="106"/>
                </a:cxn>
                <a:cxn ang="0">
                  <a:pos x="410" y="70"/>
                </a:cxn>
                <a:cxn ang="0">
                  <a:pos x="374" y="42"/>
                </a:cxn>
                <a:cxn ang="0">
                  <a:pos x="334" y="20"/>
                </a:cxn>
                <a:cxn ang="0">
                  <a:pos x="290" y="6"/>
                </a:cxn>
                <a:cxn ang="0">
                  <a:pos x="240" y="0"/>
                </a:cxn>
                <a:cxn ang="0">
                  <a:pos x="216" y="2"/>
                </a:cxn>
                <a:cxn ang="0">
                  <a:pos x="170" y="12"/>
                </a:cxn>
                <a:cxn ang="0">
                  <a:pos x="126" y="30"/>
                </a:cxn>
                <a:cxn ang="0">
                  <a:pos x="88" y="56"/>
                </a:cxn>
                <a:cxn ang="0">
                  <a:pos x="56" y="88"/>
                </a:cxn>
                <a:cxn ang="0">
                  <a:pos x="30" y="126"/>
                </a:cxn>
                <a:cxn ang="0">
                  <a:pos x="12" y="170"/>
                </a:cxn>
                <a:cxn ang="0">
                  <a:pos x="2" y="216"/>
                </a:cxn>
                <a:cxn ang="0">
                  <a:pos x="0" y="240"/>
                </a:cxn>
                <a:cxn ang="0">
                  <a:pos x="4" y="282"/>
                </a:cxn>
                <a:cxn ang="0">
                  <a:pos x="14" y="322"/>
                </a:cxn>
                <a:cxn ang="0">
                  <a:pos x="32" y="358"/>
                </a:cxn>
                <a:cxn ang="0">
                  <a:pos x="54" y="390"/>
                </a:cxn>
                <a:cxn ang="0">
                  <a:pos x="54" y="390"/>
                </a:cxn>
                <a:cxn ang="0">
                  <a:pos x="232" y="612"/>
                </a:cxn>
                <a:cxn ang="0">
                  <a:pos x="236" y="616"/>
                </a:cxn>
                <a:cxn ang="0">
                  <a:pos x="240" y="618"/>
                </a:cxn>
                <a:cxn ang="0">
                  <a:pos x="250" y="612"/>
                </a:cxn>
                <a:cxn ang="0">
                  <a:pos x="428" y="390"/>
                </a:cxn>
                <a:cxn ang="0">
                  <a:pos x="428" y="390"/>
                </a:cxn>
                <a:cxn ang="0">
                  <a:pos x="440" y="374"/>
                </a:cxn>
                <a:cxn ang="0">
                  <a:pos x="460" y="340"/>
                </a:cxn>
                <a:cxn ang="0">
                  <a:pos x="472" y="302"/>
                </a:cxn>
                <a:cxn ang="0">
                  <a:pos x="480" y="262"/>
                </a:cxn>
                <a:cxn ang="0">
                  <a:pos x="480" y="240"/>
                </a:cxn>
                <a:cxn ang="0">
                  <a:pos x="240" y="548"/>
                </a:cxn>
                <a:cxn ang="0">
                  <a:pos x="92" y="362"/>
                </a:cxn>
                <a:cxn ang="0">
                  <a:pos x="90" y="360"/>
                </a:cxn>
                <a:cxn ang="0">
                  <a:pos x="72" y="334"/>
                </a:cxn>
                <a:cxn ang="0">
                  <a:pos x="60" y="304"/>
                </a:cxn>
                <a:cxn ang="0">
                  <a:pos x="52" y="274"/>
                </a:cxn>
                <a:cxn ang="0">
                  <a:pos x="48" y="240"/>
                </a:cxn>
                <a:cxn ang="0">
                  <a:pos x="50" y="222"/>
                </a:cxn>
                <a:cxn ang="0">
                  <a:pos x="58" y="184"/>
                </a:cxn>
                <a:cxn ang="0">
                  <a:pos x="72" y="150"/>
                </a:cxn>
                <a:cxn ang="0">
                  <a:pos x="92" y="118"/>
                </a:cxn>
                <a:cxn ang="0">
                  <a:pos x="118" y="92"/>
                </a:cxn>
                <a:cxn ang="0">
                  <a:pos x="150" y="72"/>
                </a:cxn>
                <a:cxn ang="0">
                  <a:pos x="184" y="58"/>
                </a:cxn>
                <a:cxn ang="0">
                  <a:pos x="222" y="50"/>
                </a:cxn>
                <a:cxn ang="0">
                  <a:pos x="240" y="48"/>
                </a:cxn>
                <a:cxn ang="0">
                  <a:pos x="280" y="52"/>
                </a:cxn>
                <a:cxn ang="0">
                  <a:pos x="316" y="64"/>
                </a:cxn>
                <a:cxn ang="0">
                  <a:pos x="348" y="82"/>
                </a:cxn>
                <a:cxn ang="0">
                  <a:pos x="376" y="106"/>
                </a:cxn>
                <a:cxn ang="0">
                  <a:pos x="400" y="134"/>
                </a:cxn>
                <a:cxn ang="0">
                  <a:pos x="418" y="166"/>
                </a:cxn>
                <a:cxn ang="0">
                  <a:pos x="428" y="202"/>
                </a:cxn>
                <a:cxn ang="0">
                  <a:pos x="432" y="240"/>
                </a:cxn>
                <a:cxn ang="0">
                  <a:pos x="432" y="258"/>
                </a:cxn>
                <a:cxn ang="0">
                  <a:pos x="426" y="288"/>
                </a:cxn>
                <a:cxn ang="0">
                  <a:pos x="416" y="320"/>
                </a:cxn>
                <a:cxn ang="0">
                  <a:pos x="400" y="348"/>
                </a:cxn>
                <a:cxn ang="0">
                  <a:pos x="390" y="362"/>
                </a:cxn>
              </a:cxnLst>
              <a:rect l="0" t="0" r="r" b="b"/>
              <a:pathLst>
                <a:path w="480" h="618">
                  <a:moveTo>
                    <a:pt x="480" y="240"/>
                  </a:moveTo>
                  <a:lnTo>
                    <a:pt x="480" y="240"/>
                  </a:lnTo>
                  <a:lnTo>
                    <a:pt x="480" y="216"/>
                  </a:lnTo>
                  <a:lnTo>
                    <a:pt x="476" y="192"/>
                  </a:lnTo>
                  <a:lnTo>
                    <a:pt x="470" y="170"/>
                  </a:lnTo>
                  <a:lnTo>
                    <a:pt x="462" y="148"/>
                  </a:lnTo>
                  <a:lnTo>
                    <a:pt x="452" y="126"/>
                  </a:lnTo>
                  <a:lnTo>
                    <a:pt x="440" y="106"/>
                  </a:lnTo>
                  <a:lnTo>
                    <a:pt x="426" y="88"/>
                  </a:lnTo>
                  <a:lnTo>
                    <a:pt x="410" y="70"/>
                  </a:lnTo>
                  <a:lnTo>
                    <a:pt x="394" y="56"/>
                  </a:lnTo>
                  <a:lnTo>
                    <a:pt x="374" y="42"/>
                  </a:lnTo>
                  <a:lnTo>
                    <a:pt x="356" y="30"/>
                  </a:lnTo>
                  <a:lnTo>
                    <a:pt x="334" y="20"/>
                  </a:lnTo>
                  <a:lnTo>
                    <a:pt x="312" y="12"/>
                  </a:lnTo>
                  <a:lnTo>
                    <a:pt x="290" y="6"/>
                  </a:lnTo>
                  <a:lnTo>
                    <a:pt x="266" y="2"/>
                  </a:lnTo>
                  <a:lnTo>
                    <a:pt x="240" y="0"/>
                  </a:lnTo>
                  <a:lnTo>
                    <a:pt x="240" y="0"/>
                  </a:lnTo>
                  <a:lnTo>
                    <a:pt x="216" y="2"/>
                  </a:lnTo>
                  <a:lnTo>
                    <a:pt x="192" y="6"/>
                  </a:lnTo>
                  <a:lnTo>
                    <a:pt x="170" y="12"/>
                  </a:lnTo>
                  <a:lnTo>
                    <a:pt x="148" y="20"/>
                  </a:lnTo>
                  <a:lnTo>
                    <a:pt x="126" y="30"/>
                  </a:lnTo>
                  <a:lnTo>
                    <a:pt x="106" y="42"/>
                  </a:lnTo>
                  <a:lnTo>
                    <a:pt x="88" y="56"/>
                  </a:lnTo>
                  <a:lnTo>
                    <a:pt x="72" y="70"/>
                  </a:lnTo>
                  <a:lnTo>
                    <a:pt x="56" y="88"/>
                  </a:lnTo>
                  <a:lnTo>
                    <a:pt x="42" y="106"/>
                  </a:lnTo>
                  <a:lnTo>
                    <a:pt x="30" y="126"/>
                  </a:lnTo>
                  <a:lnTo>
                    <a:pt x="20" y="148"/>
                  </a:lnTo>
                  <a:lnTo>
                    <a:pt x="12" y="170"/>
                  </a:lnTo>
                  <a:lnTo>
                    <a:pt x="6" y="192"/>
                  </a:lnTo>
                  <a:lnTo>
                    <a:pt x="2" y="216"/>
                  </a:lnTo>
                  <a:lnTo>
                    <a:pt x="0" y="240"/>
                  </a:lnTo>
                  <a:lnTo>
                    <a:pt x="0" y="240"/>
                  </a:lnTo>
                  <a:lnTo>
                    <a:pt x="2" y="262"/>
                  </a:lnTo>
                  <a:lnTo>
                    <a:pt x="4" y="282"/>
                  </a:lnTo>
                  <a:lnTo>
                    <a:pt x="8" y="302"/>
                  </a:lnTo>
                  <a:lnTo>
                    <a:pt x="14" y="322"/>
                  </a:lnTo>
                  <a:lnTo>
                    <a:pt x="22" y="340"/>
                  </a:lnTo>
                  <a:lnTo>
                    <a:pt x="32" y="358"/>
                  </a:lnTo>
                  <a:lnTo>
                    <a:pt x="42" y="374"/>
                  </a:lnTo>
                  <a:lnTo>
                    <a:pt x="54" y="390"/>
                  </a:lnTo>
                  <a:lnTo>
                    <a:pt x="54" y="390"/>
                  </a:lnTo>
                  <a:lnTo>
                    <a:pt x="54" y="390"/>
                  </a:lnTo>
                  <a:lnTo>
                    <a:pt x="54" y="390"/>
                  </a:lnTo>
                  <a:lnTo>
                    <a:pt x="232" y="612"/>
                  </a:lnTo>
                  <a:lnTo>
                    <a:pt x="232" y="612"/>
                  </a:lnTo>
                  <a:lnTo>
                    <a:pt x="236" y="616"/>
                  </a:lnTo>
                  <a:lnTo>
                    <a:pt x="240" y="618"/>
                  </a:lnTo>
                  <a:lnTo>
                    <a:pt x="240" y="618"/>
                  </a:lnTo>
                  <a:lnTo>
                    <a:pt x="246" y="616"/>
                  </a:lnTo>
                  <a:lnTo>
                    <a:pt x="250" y="612"/>
                  </a:lnTo>
                  <a:lnTo>
                    <a:pt x="250" y="612"/>
                  </a:lnTo>
                  <a:lnTo>
                    <a:pt x="428" y="390"/>
                  </a:lnTo>
                  <a:lnTo>
                    <a:pt x="428" y="390"/>
                  </a:lnTo>
                  <a:lnTo>
                    <a:pt x="428" y="390"/>
                  </a:lnTo>
                  <a:lnTo>
                    <a:pt x="428" y="390"/>
                  </a:lnTo>
                  <a:lnTo>
                    <a:pt x="440" y="374"/>
                  </a:lnTo>
                  <a:lnTo>
                    <a:pt x="450" y="358"/>
                  </a:lnTo>
                  <a:lnTo>
                    <a:pt x="460" y="340"/>
                  </a:lnTo>
                  <a:lnTo>
                    <a:pt x="466" y="322"/>
                  </a:lnTo>
                  <a:lnTo>
                    <a:pt x="472" y="302"/>
                  </a:lnTo>
                  <a:lnTo>
                    <a:pt x="478" y="282"/>
                  </a:lnTo>
                  <a:lnTo>
                    <a:pt x="480" y="262"/>
                  </a:lnTo>
                  <a:lnTo>
                    <a:pt x="480" y="240"/>
                  </a:lnTo>
                  <a:lnTo>
                    <a:pt x="480" y="240"/>
                  </a:lnTo>
                  <a:close/>
                  <a:moveTo>
                    <a:pt x="390" y="362"/>
                  </a:moveTo>
                  <a:lnTo>
                    <a:pt x="240" y="548"/>
                  </a:lnTo>
                  <a:lnTo>
                    <a:pt x="94" y="364"/>
                  </a:lnTo>
                  <a:lnTo>
                    <a:pt x="92" y="362"/>
                  </a:lnTo>
                  <a:lnTo>
                    <a:pt x="90" y="360"/>
                  </a:lnTo>
                  <a:lnTo>
                    <a:pt x="90" y="360"/>
                  </a:lnTo>
                  <a:lnTo>
                    <a:pt x="82" y="348"/>
                  </a:lnTo>
                  <a:lnTo>
                    <a:pt x="72" y="334"/>
                  </a:lnTo>
                  <a:lnTo>
                    <a:pt x="66" y="320"/>
                  </a:lnTo>
                  <a:lnTo>
                    <a:pt x="60" y="304"/>
                  </a:lnTo>
                  <a:lnTo>
                    <a:pt x="54" y="288"/>
                  </a:lnTo>
                  <a:lnTo>
                    <a:pt x="52" y="274"/>
                  </a:lnTo>
                  <a:lnTo>
                    <a:pt x="50" y="258"/>
                  </a:lnTo>
                  <a:lnTo>
                    <a:pt x="48" y="240"/>
                  </a:lnTo>
                  <a:lnTo>
                    <a:pt x="48" y="240"/>
                  </a:lnTo>
                  <a:lnTo>
                    <a:pt x="50" y="222"/>
                  </a:lnTo>
                  <a:lnTo>
                    <a:pt x="52" y="202"/>
                  </a:lnTo>
                  <a:lnTo>
                    <a:pt x="58" y="184"/>
                  </a:lnTo>
                  <a:lnTo>
                    <a:pt x="64" y="166"/>
                  </a:lnTo>
                  <a:lnTo>
                    <a:pt x="72" y="150"/>
                  </a:lnTo>
                  <a:lnTo>
                    <a:pt x="82" y="134"/>
                  </a:lnTo>
                  <a:lnTo>
                    <a:pt x="92" y="118"/>
                  </a:lnTo>
                  <a:lnTo>
                    <a:pt x="106" y="106"/>
                  </a:lnTo>
                  <a:lnTo>
                    <a:pt x="118" y="92"/>
                  </a:lnTo>
                  <a:lnTo>
                    <a:pt x="134" y="82"/>
                  </a:lnTo>
                  <a:lnTo>
                    <a:pt x="150" y="72"/>
                  </a:lnTo>
                  <a:lnTo>
                    <a:pt x="166" y="64"/>
                  </a:lnTo>
                  <a:lnTo>
                    <a:pt x="184" y="58"/>
                  </a:lnTo>
                  <a:lnTo>
                    <a:pt x="202" y="52"/>
                  </a:lnTo>
                  <a:lnTo>
                    <a:pt x="222" y="50"/>
                  </a:lnTo>
                  <a:lnTo>
                    <a:pt x="240" y="48"/>
                  </a:lnTo>
                  <a:lnTo>
                    <a:pt x="240" y="48"/>
                  </a:lnTo>
                  <a:lnTo>
                    <a:pt x="260" y="50"/>
                  </a:lnTo>
                  <a:lnTo>
                    <a:pt x="280" y="52"/>
                  </a:lnTo>
                  <a:lnTo>
                    <a:pt x="298" y="58"/>
                  </a:lnTo>
                  <a:lnTo>
                    <a:pt x="316" y="64"/>
                  </a:lnTo>
                  <a:lnTo>
                    <a:pt x="332" y="72"/>
                  </a:lnTo>
                  <a:lnTo>
                    <a:pt x="348" y="82"/>
                  </a:lnTo>
                  <a:lnTo>
                    <a:pt x="362" y="92"/>
                  </a:lnTo>
                  <a:lnTo>
                    <a:pt x="376" y="106"/>
                  </a:lnTo>
                  <a:lnTo>
                    <a:pt x="388" y="118"/>
                  </a:lnTo>
                  <a:lnTo>
                    <a:pt x="400" y="134"/>
                  </a:lnTo>
                  <a:lnTo>
                    <a:pt x="410" y="150"/>
                  </a:lnTo>
                  <a:lnTo>
                    <a:pt x="418" y="166"/>
                  </a:lnTo>
                  <a:lnTo>
                    <a:pt x="424" y="184"/>
                  </a:lnTo>
                  <a:lnTo>
                    <a:pt x="428" y="202"/>
                  </a:lnTo>
                  <a:lnTo>
                    <a:pt x="432" y="222"/>
                  </a:lnTo>
                  <a:lnTo>
                    <a:pt x="432" y="240"/>
                  </a:lnTo>
                  <a:lnTo>
                    <a:pt x="432" y="240"/>
                  </a:lnTo>
                  <a:lnTo>
                    <a:pt x="432" y="258"/>
                  </a:lnTo>
                  <a:lnTo>
                    <a:pt x="430" y="274"/>
                  </a:lnTo>
                  <a:lnTo>
                    <a:pt x="426" y="288"/>
                  </a:lnTo>
                  <a:lnTo>
                    <a:pt x="422" y="304"/>
                  </a:lnTo>
                  <a:lnTo>
                    <a:pt x="416" y="320"/>
                  </a:lnTo>
                  <a:lnTo>
                    <a:pt x="408" y="334"/>
                  </a:lnTo>
                  <a:lnTo>
                    <a:pt x="400" y="348"/>
                  </a:lnTo>
                  <a:lnTo>
                    <a:pt x="390" y="360"/>
                  </a:lnTo>
                  <a:lnTo>
                    <a:pt x="390" y="362"/>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56" name="Freeform 115"/>
            <p:cNvSpPr/>
            <p:nvPr/>
          </p:nvSpPr>
          <p:spPr bwMode="auto">
            <a:xfrm>
              <a:off x="2552700" y="2009775"/>
              <a:ext cx="266700" cy="266700"/>
            </a:xfrm>
            <a:custGeom>
              <a:avLst/>
              <a:gdLst/>
              <a:ahLst/>
              <a:cxnLst>
                <a:cxn ang="0">
                  <a:pos x="84" y="0"/>
                </a:cxn>
                <a:cxn ang="0">
                  <a:pos x="84" y="0"/>
                </a:cxn>
                <a:cxn ang="0">
                  <a:pos x="102" y="2"/>
                </a:cxn>
                <a:cxn ang="0">
                  <a:pos x="118" y="8"/>
                </a:cxn>
                <a:cxn ang="0">
                  <a:pos x="132" y="16"/>
                </a:cxn>
                <a:cxn ang="0">
                  <a:pos x="144" y="26"/>
                </a:cxn>
                <a:cxn ang="0">
                  <a:pos x="154" y="38"/>
                </a:cxn>
                <a:cxn ang="0">
                  <a:pos x="162" y="52"/>
                </a:cxn>
                <a:cxn ang="0">
                  <a:pos x="168" y="68"/>
                </a:cxn>
                <a:cxn ang="0">
                  <a:pos x="168" y="84"/>
                </a:cxn>
                <a:cxn ang="0">
                  <a:pos x="168" y="84"/>
                </a:cxn>
                <a:cxn ang="0">
                  <a:pos x="168" y="102"/>
                </a:cxn>
                <a:cxn ang="0">
                  <a:pos x="162" y="118"/>
                </a:cxn>
                <a:cxn ang="0">
                  <a:pos x="154" y="132"/>
                </a:cxn>
                <a:cxn ang="0">
                  <a:pos x="144" y="144"/>
                </a:cxn>
                <a:cxn ang="0">
                  <a:pos x="132" y="154"/>
                </a:cxn>
                <a:cxn ang="0">
                  <a:pos x="118" y="162"/>
                </a:cxn>
                <a:cxn ang="0">
                  <a:pos x="102" y="166"/>
                </a:cxn>
                <a:cxn ang="0">
                  <a:pos x="84" y="168"/>
                </a:cxn>
                <a:cxn ang="0">
                  <a:pos x="84" y="168"/>
                </a:cxn>
                <a:cxn ang="0">
                  <a:pos x="68" y="166"/>
                </a:cxn>
                <a:cxn ang="0">
                  <a:pos x="52" y="162"/>
                </a:cxn>
                <a:cxn ang="0">
                  <a:pos x="38" y="154"/>
                </a:cxn>
                <a:cxn ang="0">
                  <a:pos x="26" y="144"/>
                </a:cxn>
                <a:cxn ang="0">
                  <a:pos x="16" y="132"/>
                </a:cxn>
                <a:cxn ang="0">
                  <a:pos x="8" y="118"/>
                </a:cxn>
                <a:cxn ang="0">
                  <a:pos x="2" y="102"/>
                </a:cxn>
                <a:cxn ang="0">
                  <a:pos x="0" y="84"/>
                </a:cxn>
                <a:cxn ang="0">
                  <a:pos x="0" y="84"/>
                </a:cxn>
                <a:cxn ang="0">
                  <a:pos x="2" y="68"/>
                </a:cxn>
                <a:cxn ang="0">
                  <a:pos x="8" y="52"/>
                </a:cxn>
                <a:cxn ang="0">
                  <a:pos x="16" y="38"/>
                </a:cxn>
                <a:cxn ang="0">
                  <a:pos x="26" y="26"/>
                </a:cxn>
                <a:cxn ang="0">
                  <a:pos x="38" y="16"/>
                </a:cxn>
                <a:cxn ang="0">
                  <a:pos x="52" y="8"/>
                </a:cxn>
                <a:cxn ang="0">
                  <a:pos x="68" y="2"/>
                </a:cxn>
                <a:cxn ang="0">
                  <a:pos x="84" y="0"/>
                </a:cxn>
                <a:cxn ang="0">
                  <a:pos x="84" y="0"/>
                </a:cxn>
              </a:cxnLst>
              <a:rect l="0" t="0" r="r" b="b"/>
              <a:pathLst>
                <a:path w="168" h="168">
                  <a:moveTo>
                    <a:pt x="84" y="0"/>
                  </a:moveTo>
                  <a:lnTo>
                    <a:pt x="84" y="0"/>
                  </a:lnTo>
                  <a:lnTo>
                    <a:pt x="102" y="2"/>
                  </a:lnTo>
                  <a:lnTo>
                    <a:pt x="118" y="8"/>
                  </a:lnTo>
                  <a:lnTo>
                    <a:pt x="132" y="16"/>
                  </a:lnTo>
                  <a:lnTo>
                    <a:pt x="144" y="26"/>
                  </a:lnTo>
                  <a:lnTo>
                    <a:pt x="154" y="38"/>
                  </a:lnTo>
                  <a:lnTo>
                    <a:pt x="162" y="52"/>
                  </a:lnTo>
                  <a:lnTo>
                    <a:pt x="168" y="68"/>
                  </a:lnTo>
                  <a:lnTo>
                    <a:pt x="168" y="84"/>
                  </a:lnTo>
                  <a:lnTo>
                    <a:pt x="168" y="84"/>
                  </a:lnTo>
                  <a:lnTo>
                    <a:pt x="168" y="102"/>
                  </a:lnTo>
                  <a:lnTo>
                    <a:pt x="162" y="118"/>
                  </a:lnTo>
                  <a:lnTo>
                    <a:pt x="154" y="132"/>
                  </a:lnTo>
                  <a:lnTo>
                    <a:pt x="144" y="144"/>
                  </a:lnTo>
                  <a:lnTo>
                    <a:pt x="132" y="154"/>
                  </a:lnTo>
                  <a:lnTo>
                    <a:pt x="118" y="162"/>
                  </a:lnTo>
                  <a:lnTo>
                    <a:pt x="102" y="166"/>
                  </a:lnTo>
                  <a:lnTo>
                    <a:pt x="84" y="168"/>
                  </a:lnTo>
                  <a:lnTo>
                    <a:pt x="84" y="168"/>
                  </a:lnTo>
                  <a:lnTo>
                    <a:pt x="68" y="166"/>
                  </a:lnTo>
                  <a:lnTo>
                    <a:pt x="52" y="162"/>
                  </a:lnTo>
                  <a:lnTo>
                    <a:pt x="38" y="154"/>
                  </a:lnTo>
                  <a:lnTo>
                    <a:pt x="26" y="144"/>
                  </a:lnTo>
                  <a:lnTo>
                    <a:pt x="16" y="132"/>
                  </a:lnTo>
                  <a:lnTo>
                    <a:pt x="8" y="118"/>
                  </a:lnTo>
                  <a:lnTo>
                    <a:pt x="2" y="102"/>
                  </a:lnTo>
                  <a:lnTo>
                    <a:pt x="0" y="84"/>
                  </a:lnTo>
                  <a:lnTo>
                    <a:pt x="0" y="84"/>
                  </a:lnTo>
                  <a:lnTo>
                    <a:pt x="2" y="68"/>
                  </a:lnTo>
                  <a:lnTo>
                    <a:pt x="8" y="52"/>
                  </a:lnTo>
                  <a:lnTo>
                    <a:pt x="16" y="38"/>
                  </a:lnTo>
                  <a:lnTo>
                    <a:pt x="26" y="26"/>
                  </a:lnTo>
                  <a:lnTo>
                    <a:pt x="38" y="16"/>
                  </a:lnTo>
                  <a:lnTo>
                    <a:pt x="52" y="8"/>
                  </a:lnTo>
                  <a:lnTo>
                    <a:pt x="68" y="2"/>
                  </a:lnTo>
                  <a:lnTo>
                    <a:pt x="84" y="0"/>
                  </a:lnTo>
                  <a:lnTo>
                    <a:pt x="84" y="0"/>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grpSp>
      <p:sp>
        <p:nvSpPr>
          <p:cNvPr id="21" name="矩形 20"/>
          <p:cNvSpPr/>
          <p:nvPr/>
        </p:nvSpPr>
        <p:spPr>
          <a:xfrm>
            <a:off x="2166328" y="2939566"/>
            <a:ext cx="1747365" cy="951170"/>
          </a:xfrm>
          <a:prstGeom prst="rect">
            <a:avLst/>
          </a:prstGeom>
        </p:spPr>
        <p:txBody>
          <a:bodyPr wrap="square" lIns="91452" tIns="45726" rIns="91452" bIns="45726">
            <a:spAutoFit/>
          </a:bodyPr>
          <a:lstStyle/>
          <a:p>
            <a:pPr>
              <a:lnSpc>
                <a:spcPct val="130000"/>
              </a:lnSpc>
            </a:pPr>
            <a:r>
              <a:rPr lang="pt-BR" altLang="zh-CN" sz="1100" dirty="0">
                <a:solidFill>
                  <a:schemeClr val="bg1">
                    <a:lumMod val="50000"/>
                  </a:schemeClr>
                </a:solidFill>
                <a:cs typeface="+mn-ea"/>
                <a:sym typeface="+mn-lt"/>
              </a:rPr>
              <a:t>Nullam eu tempor purus. Nunc a leo magna, consequat risus. </a:t>
            </a:r>
          </a:p>
        </p:txBody>
      </p:sp>
      <p:sp>
        <p:nvSpPr>
          <p:cNvPr id="22" name="文本框 21"/>
          <p:cNvSpPr txBox="1"/>
          <p:nvPr/>
        </p:nvSpPr>
        <p:spPr>
          <a:xfrm>
            <a:off x="989784" y="2503780"/>
            <a:ext cx="3211947" cy="400110"/>
          </a:xfrm>
          <a:prstGeom prst="rect">
            <a:avLst/>
          </a:prstGeom>
          <a:noFill/>
        </p:spPr>
        <p:txBody>
          <a:bodyPr wrap="square" rtlCol="0">
            <a:spAutoFit/>
          </a:bodyPr>
          <a:lstStyle/>
          <a:p>
            <a:r>
              <a:rPr lang="en-US" altLang="zh-CN" sz="2000" b="1" dirty="0">
                <a:solidFill>
                  <a:schemeClr val="bg1">
                    <a:lumMod val="50000"/>
                  </a:schemeClr>
                </a:solidFill>
                <a:cs typeface="+mn-ea"/>
                <a:sym typeface="+mn-lt"/>
              </a:rPr>
              <a:t>ADD YOUR TITLE HERE</a:t>
            </a:r>
            <a:endParaRPr lang="zh-CN" altLang="en-US" sz="2000" b="1" dirty="0">
              <a:solidFill>
                <a:schemeClr val="bg1">
                  <a:lumMod val="50000"/>
                </a:schemeClr>
              </a:solidFill>
              <a:cs typeface="+mn-ea"/>
              <a:sym typeface="+mn-lt"/>
            </a:endParaRPr>
          </a:p>
        </p:txBody>
      </p:sp>
      <p:sp>
        <p:nvSpPr>
          <p:cNvPr id="24" name="圆角矩形 23"/>
          <p:cNvSpPr/>
          <p:nvPr/>
        </p:nvSpPr>
        <p:spPr>
          <a:xfrm>
            <a:off x="2809056" y="4726852"/>
            <a:ext cx="982730" cy="98273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cs typeface="+mn-ea"/>
              <a:sym typeface="+mn-lt"/>
            </a:endParaRPr>
          </a:p>
        </p:txBody>
      </p:sp>
      <p:sp>
        <p:nvSpPr>
          <p:cNvPr id="25" name="文本框 24"/>
          <p:cNvSpPr txBox="1"/>
          <p:nvPr/>
        </p:nvSpPr>
        <p:spPr>
          <a:xfrm>
            <a:off x="2822086" y="5735870"/>
            <a:ext cx="3254109" cy="400110"/>
          </a:xfrm>
          <a:prstGeom prst="rect">
            <a:avLst/>
          </a:prstGeom>
          <a:noFill/>
        </p:spPr>
        <p:txBody>
          <a:bodyPr wrap="square" rtlCol="0">
            <a:spAutoFit/>
          </a:bodyPr>
          <a:lstStyle/>
          <a:p>
            <a:r>
              <a:rPr lang="en-US" altLang="zh-CN" sz="2000" b="1" dirty="0">
                <a:solidFill>
                  <a:schemeClr val="bg1">
                    <a:lumMod val="50000"/>
                  </a:schemeClr>
                </a:solidFill>
                <a:cs typeface="+mn-ea"/>
                <a:sym typeface="+mn-lt"/>
              </a:rPr>
              <a:t>ADD YOUR TITLE HERE</a:t>
            </a:r>
            <a:endParaRPr lang="zh-CN" altLang="en-US" sz="2000" b="1" dirty="0">
              <a:solidFill>
                <a:schemeClr val="bg1">
                  <a:lumMod val="50000"/>
                </a:schemeClr>
              </a:solidFill>
              <a:cs typeface="+mn-ea"/>
              <a:sym typeface="+mn-lt"/>
            </a:endParaRPr>
          </a:p>
        </p:txBody>
      </p:sp>
      <p:sp>
        <p:nvSpPr>
          <p:cNvPr id="26" name="矩形 25"/>
          <p:cNvSpPr/>
          <p:nvPr/>
        </p:nvSpPr>
        <p:spPr>
          <a:xfrm>
            <a:off x="3973630" y="4492023"/>
            <a:ext cx="1747365" cy="951170"/>
          </a:xfrm>
          <a:prstGeom prst="rect">
            <a:avLst/>
          </a:prstGeom>
        </p:spPr>
        <p:txBody>
          <a:bodyPr wrap="square" lIns="91452" tIns="45726" rIns="91452" bIns="45726">
            <a:spAutoFit/>
          </a:bodyPr>
          <a:lstStyle/>
          <a:p>
            <a:pPr>
              <a:lnSpc>
                <a:spcPct val="130000"/>
              </a:lnSpc>
            </a:pPr>
            <a:r>
              <a:rPr lang="pt-BR" altLang="zh-CN" sz="1100" dirty="0">
                <a:solidFill>
                  <a:schemeClr val="bg1">
                    <a:lumMod val="50000"/>
                  </a:schemeClr>
                </a:solidFill>
                <a:cs typeface="+mn-ea"/>
                <a:sym typeface="+mn-lt"/>
              </a:rPr>
              <a:t>Nullam eu tempor purus. Nunc a leo magna, consequat risus. </a:t>
            </a:r>
          </a:p>
        </p:txBody>
      </p:sp>
      <p:grpSp>
        <p:nvGrpSpPr>
          <p:cNvPr id="27" name="组合 26"/>
          <p:cNvGrpSpPr/>
          <p:nvPr/>
        </p:nvGrpSpPr>
        <p:grpSpPr>
          <a:xfrm>
            <a:off x="2938540" y="4910322"/>
            <a:ext cx="723759" cy="613821"/>
            <a:chOff x="1838325" y="822325"/>
            <a:chExt cx="752475" cy="638175"/>
          </a:xfrm>
          <a:solidFill>
            <a:schemeClr val="accent1">
              <a:lumMod val="75000"/>
            </a:schemeClr>
          </a:solidFill>
        </p:grpSpPr>
        <p:sp>
          <p:nvSpPr>
            <p:cNvPr id="51" name="Freeform 58"/>
            <p:cNvSpPr/>
            <p:nvPr/>
          </p:nvSpPr>
          <p:spPr bwMode="auto">
            <a:xfrm>
              <a:off x="1838325" y="1069975"/>
              <a:ext cx="752475" cy="390525"/>
            </a:xfrm>
            <a:custGeom>
              <a:avLst/>
              <a:gdLst/>
              <a:ahLst/>
              <a:cxnLst>
                <a:cxn ang="0">
                  <a:pos x="316" y="126"/>
                </a:cxn>
                <a:cxn ang="0">
                  <a:pos x="316" y="0"/>
                </a:cxn>
                <a:cxn ang="0">
                  <a:pos x="158" y="0"/>
                </a:cxn>
                <a:cxn ang="0">
                  <a:pos x="158" y="94"/>
                </a:cxn>
                <a:cxn ang="0">
                  <a:pos x="0" y="94"/>
                </a:cxn>
                <a:cxn ang="0">
                  <a:pos x="0" y="246"/>
                </a:cxn>
                <a:cxn ang="0">
                  <a:pos x="474" y="246"/>
                </a:cxn>
                <a:cxn ang="0">
                  <a:pos x="474" y="126"/>
                </a:cxn>
                <a:cxn ang="0">
                  <a:pos x="316" y="126"/>
                </a:cxn>
              </a:cxnLst>
              <a:rect l="0" t="0" r="r" b="b"/>
              <a:pathLst>
                <a:path w="474" h="246">
                  <a:moveTo>
                    <a:pt x="316" y="126"/>
                  </a:moveTo>
                  <a:lnTo>
                    <a:pt x="316" y="0"/>
                  </a:lnTo>
                  <a:lnTo>
                    <a:pt x="158" y="0"/>
                  </a:lnTo>
                  <a:lnTo>
                    <a:pt x="158" y="94"/>
                  </a:lnTo>
                  <a:lnTo>
                    <a:pt x="0" y="94"/>
                  </a:lnTo>
                  <a:lnTo>
                    <a:pt x="0" y="246"/>
                  </a:lnTo>
                  <a:lnTo>
                    <a:pt x="474" y="246"/>
                  </a:lnTo>
                  <a:lnTo>
                    <a:pt x="474" y="126"/>
                  </a:lnTo>
                  <a:lnTo>
                    <a:pt x="316" y="126"/>
                  </a:lnTo>
                  <a:close/>
                </a:path>
              </a:pathLst>
            </a:custGeom>
            <a:grpFill/>
            <a:ln w="9525">
              <a:no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52" name="Freeform 59"/>
            <p:cNvSpPr/>
            <p:nvPr/>
          </p:nvSpPr>
          <p:spPr bwMode="auto">
            <a:xfrm>
              <a:off x="2105025" y="822325"/>
              <a:ext cx="215900" cy="206375"/>
            </a:xfrm>
            <a:custGeom>
              <a:avLst/>
              <a:gdLst/>
              <a:ahLst/>
              <a:cxnLst>
                <a:cxn ang="0">
                  <a:pos x="68" y="0"/>
                </a:cxn>
                <a:cxn ang="0">
                  <a:pos x="84" y="50"/>
                </a:cxn>
                <a:cxn ang="0">
                  <a:pos x="136" y="50"/>
                </a:cxn>
                <a:cxn ang="0">
                  <a:pos x="94" y="80"/>
                </a:cxn>
                <a:cxn ang="0">
                  <a:pos x="110" y="130"/>
                </a:cxn>
                <a:cxn ang="0">
                  <a:pos x="68" y="98"/>
                </a:cxn>
                <a:cxn ang="0">
                  <a:pos x="26" y="130"/>
                </a:cxn>
                <a:cxn ang="0">
                  <a:pos x="42" y="80"/>
                </a:cxn>
                <a:cxn ang="0">
                  <a:pos x="0" y="50"/>
                </a:cxn>
                <a:cxn ang="0">
                  <a:pos x="52" y="50"/>
                </a:cxn>
                <a:cxn ang="0">
                  <a:pos x="68" y="0"/>
                </a:cxn>
              </a:cxnLst>
              <a:rect l="0" t="0" r="r" b="b"/>
              <a:pathLst>
                <a:path w="136" h="130">
                  <a:moveTo>
                    <a:pt x="68" y="0"/>
                  </a:moveTo>
                  <a:lnTo>
                    <a:pt x="84" y="50"/>
                  </a:lnTo>
                  <a:lnTo>
                    <a:pt x="136" y="50"/>
                  </a:lnTo>
                  <a:lnTo>
                    <a:pt x="94" y="80"/>
                  </a:lnTo>
                  <a:lnTo>
                    <a:pt x="110" y="130"/>
                  </a:lnTo>
                  <a:lnTo>
                    <a:pt x="68" y="98"/>
                  </a:lnTo>
                  <a:lnTo>
                    <a:pt x="26" y="130"/>
                  </a:lnTo>
                  <a:lnTo>
                    <a:pt x="42" y="80"/>
                  </a:lnTo>
                  <a:lnTo>
                    <a:pt x="0" y="50"/>
                  </a:lnTo>
                  <a:lnTo>
                    <a:pt x="52" y="50"/>
                  </a:lnTo>
                  <a:lnTo>
                    <a:pt x="68" y="0"/>
                  </a:lnTo>
                  <a:close/>
                </a:path>
              </a:pathLst>
            </a:custGeom>
            <a:grpFill/>
            <a:ln w="9525">
              <a:no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53" name="Freeform 60"/>
            <p:cNvSpPr/>
            <p:nvPr/>
          </p:nvSpPr>
          <p:spPr bwMode="auto">
            <a:xfrm>
              <a:off x="2355850" y="1022350"/>
              <a:ext cx="219075" cy="206375"/>
            </a:xfrm>
            <a:custGeom>
              <a:avLst/>
              <a:gdLst/>
              <a:ahLst/>
              <a:cxnLst>
                <a:cxn ang="0">
                  <a:pos x="70" y="0"/>
                </a:cxn>
                <a:cxn ang="0">
                  <a:pos x="86" y="50"/>
                </a:cxn>
                <a:cxn ang="0">
                  <a:pos x="138" y="50"/>
                </a:cxn>
                <a:cxn ang="0">
                  <a:pos x="96" y="80"/>
                </a:cxn>
                <a:cxn ang="0">
                  <a:pos x="112" y="130"/>
                </a:cxn>
                <a:cxn ang="0">
                  <a:pos x="70" y="98"/>
                </a:cxn>
                <a:cxn ang="0">
                  <a:pos x="28" y="130"/>
                </a:cxn>
                <a:cxn ang="0">
                  <a:pos x="44" y="80"/>
                </a:cxn>
                <a:cxn ang="0">
                  <a:pos x="0" y="50"/>
                </a:cxn>
                <a:cxn ang="0">
                  <a:pos x="54" y="50"/>
                </a:cxn>
                <a:cxn ang="0">
                  <a:pos x="70" y="0"/>
                </a:cxn>
              </a:cxnLst>
              <a:rect l="0" t="0" r="r" b="b"/>
              <a:pathLst>
                <a:path w="138" h="130">
                  <a:moveTo>
                    <a:pt x="70" y="0"/>
                  </a:moveTo>
                  <a:lnTo>
                    <a:pt x="86" y="50"/>
                  </a:lnTo>
                  <a:lnTo>
                    <a:pt x="138" y="50"/>
                  </a:lnTo>
                  <a:lnTo>
                    <a:pt x="96" y="80"/>
                  </a:lnTo>
                  <a:lnTo>
                    <a:pt x="112" y="130"/>
                  </a:lnTo>
                  <a:lnTo>
                    <a:pt x="70" y="98"/>
                  </a:lnTo>
                  <a:lnTo>
                    <a:pt x="28" y="130"/>
                  </a:lnTo>
                  <a:lnTo>
                    <a:pt x="44" y="80"/>
                  </a:lnTo>
                  <a:lnTo>
                    <a:pt x="0" y="50"/>
                  </a:lnTo>
                  <a:lnTo>
                    <a:pt x="54" y="50"/>
                  </a:lnTo>
                  <a:lnTo>
                    <a:pt x="70" y="0"/>
                  </a:lnTo>
                  <a:close/>
                </a:path>
              </a:pathLst>
            </a:custGeom>
            <a:grpFill/>
            <a:ln w="9525">
              <a:no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54" name="Freeform 61"/>
            <p:cNvSpPr/>
            <p:nvPr/>
          </p:nvSpPr>
          <p:spPr bwMode="auto">
            <a:xfrm>
              <a:off x="1854200" y="971550"/>
              <a:ext cx="215900" cy="206375"/>
            </a:xfrm>
            <a:custGeom>
              <a:avLst/>
              <a:gdLst/>
              <a:ahLst/>
              <a:cxnLst>
                <a:cxn ang="0">
                  <a:pos x="68" y="0"/>
                </a:cxn>
                <a:cxn ang="0">
                  <a:pos x="84" y="50"/>
                </a:cxn>
                <a:cxn ang="0">
                  <a:pos x="136" y="50"/>
                </a:cxn>
                <a:cxn ang="0">
                  <a:pos x="94" y="80"/>
                </a:cxn>
                <a:cxn ang="0">
                  <a:pos x="110" y="130"/>
                </a:cxn>
                <a:cxn ang="0">
                  <a:pos x="68" y="100"/>
                </a:cxn>
                <a:cxn ang="0">
                  <a:pos x="26" y="130"/>
                </a:cxn>
                <a:cxn ang="0">
                  <a:pos x="42" y="80"/>
                </a:cxn>
                <a:cxn ang="0">
                  <a:pos x="0" y="50"/>
                </a:cxn>
                <a:cxn ang="0">
                  <a:pos x="52" y="50"/>
                </a:cxn>
                <a:cxn ang="0">
                  <a:pos x="68" y="0"/>
                </a:cxn>
              </a:cxnLst>
              <a:rect l="0" t="0" r="r" b="b"/>
              <a:pathLst>
                <a:path w="136" h="130">
                  <a:moveTo>
                    <a:pt x="68" y="0"/>
                  </a:moveTo>
                  <a:lnTo>
                    <a:pt x="84" y="50"/>
                  </a:lnTo>
                  <a:lnTo>
                    <a:pt x="136" y="50"/>
                  </a:lnTo>
                  <a:lnTo>
                    <a:pt x="94" y="80"/>
                  </a:lnTo>
                  <a:lnTo>
                    <a:pt x="110" y="130"/>
                  </a:lnTo>
                  <a:lnTo>
                    <a:pt x="68" y="100"/>
                  </a:lnTo>
                  <a:lnTo>
                    <a:pt x="26" y="130"/>
                  </a:lnTo>
                  <a:lnTo>
                    <a:pt x="42" y="80"/>
                  </a:lnTo>
                  <a:lnTo>
                    <a:pt x="0" y="50"/>
                  </a:lnTo>
                  <a:lnTo>
                    <a:pt x="52" y="50"/>
                  </a:lnTo>
                  <a:lnTo>
                    <a:pt x="68" y="0"/>
                  </a:lnTo>
                  <a:close/>
                </a:path>
              </a:pathLst>
            </a:custGeom>
            <a:grpFill/>
            <a:ln w="9525">
              <a:no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grpSp>
      <p:sp>
        <p:nvSpPr>
          <p:cNvPr id="29" name="圆角矩形 28"/>
          <p:cNvSpPr/>
          <p:nvPr/>
        </p:nvSpPr>
        <p:spPr>
          <a:xfrm>
            <a:off x="4659681" y="2939566"/>
            <a:ext cx="982730" cy="982730"/>
          </a:xfrm>
          <a:prstGeom prst="round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cs typeface="+mn-ea"/>
              <a:sym typeface="+mn-lt"/>
            </a:endParaRPr>
          </a:p>
        </p:txBody>
      </p:sp>
      <p:sp>
        <p:nvSpPr>
          <p:cNvPr id="30" name="Freeform 194"/>
          <p:cNvSpPr>
            <a:spLocks noEditPoints="1"/>
          </p:cNvSpPr>
          <p:nvPr/>
        </p:nvSpPr>
        <p:spPr bwMode="auto">
          <a:xfrm>
            <a:off x="4819972" y="3152728"/>
            <a:ext cx="540529" cy="543583"/>
          </a:xfrm>
          <a:custGeom>
            <a:avLst/>
            <a:gdLst/>
            <a:ahLst/>
            <a:cxnLst>
              <a:cxn ang="0">
                <a:pos x="350" y="2"/>
              </a:cxn>
              <a:cxn ang="0">
                <a:pos x="350" y="2"/>
              </a:cxn>
              <a:cxn ang="0">
                <a:pos x="344" y="0"/>
              </a:cxn>
              <a:cxn ang="0">
                <a:pos x="344" y="0"/>
              </a:cxn>
              <a:cxn ang="0">
                <a:pos x="336" y="2"/>
              </a:cxn>
              <a:cxn ang="0">
                <a:pos x="4" y="224"/>
              </a:cxn>
              <a:cxn ang="0">
                <a:pos x="4" y="224"/>
              </a:cxn>
              <a:cxn ang="0">
                <a:pos x="0" y="230"/>
              </a:cxn>
              <a:cxn ang="0">
                <a:pos x="0" y="236"/>
              </a:cxn>
              <a:cxn ang="0">
                <a:pos x="0" y="236"/>
              </a:cxn>
              <a:cxn ang="0">
                <a:pos x="2" y="240"/>
              </a:cxn>
              <a:cxn ang="0">
                <a:pos x="6" y="244"/>
              </a:cxn>
              <a:cxn ang="0">
                <a:pos x="92" y="278"/>
              </a:cxn>
              <a:cxn ang="0">
                <a:pos x="134" y="350"/>
              </a:cxn>
              <a:cxn ang="0">
                <a:pos x="134" y="350"/>
              </a:cxn>
              <a:cxn ang="0">
                <a:pos x="138" y="354"/>
              </a:cxn>
              <a:cxn ang="0">
                <a:pos x="144" y="356"/>
              </a:cxn>
              <a:cxn ang="0">
                <a:pos x="144" y="356"/>
              </a:cxn>
              <a:cxn ang="0">
                <a:pos x="144" y="356"/>
              </a:cxn>
              <a:cxn ang="0">
                <a:pos x="144" y="356"/>
              </a:cxn>
              <a:cxn ang="0">
                <a:pos x="148" y="354"/>
              </a:cxn>
              <a:cxn ang="0">
                <a:pos x="152" y="350"/>
              </a:cxn>
              <a:cxn ang="0">
                <a:pos x="176" y="312"/>
              </a:cxn>
              <a:cxn ang="0">
                <a:pos x="284" y="356"/>
              </a:cxn>
              <a:cxn ang="0">
                <a:pos x="284" y="356"/>
              </a:cxn>
              <a:cxn ang="0">
                <a:pos x="288" y="356"/>
              </a:cxn>
              <a:cxn ang="0">
                <a:pos x="288" y="356"/>
              </a:cxn>
              <a:cxn ang="0">
                <a:pos x="294" y="354"/>
              </a:cxn>
              <a:cxn ang="0">
                <a:pos x="294" y="354"/>
              </a:cxn>
              <a:cxn ang="0">
                <a:pos x="296" y="352"/>
              </a:cxn>
              <a:cxn ang="0">
                <a:pos x="298" y="346"/>
              </a:cxn>
              <a:cxn ang="0">
                <a:pos x="354" y="14"/>
              </a:cxn>
              <a:cxn ang="0">
                <a:pos x="354" y="14"/>
              </a:cxn>
              <a:cxn ang="0">
                <a:pos x="354" y="8"/>
              </a:cxn>
              <a:cxn ang="0">
                <a:pos x="350" y="2"/>
              </a:cxn>
              <a:cxn ang="0">
                <a:pos x="350" y="2"/>
              </a:cxn>
              <a:cxn ang="0">
                <a:pos x="34" y="232"/>
              </a:cxn>
              <a:cxn ang="0">
                <a:pos x="292" y="60"/>
              </a:cxn>
              <a:cxn ang="0">
                <a:pos x="104" y="260"/>
              </a:cxn>
              <a:cxn ang="0">
                <a:pos x="104" y="260"/>
              </a:cxn>
              <a:cxn ang="0">
                <a:pos x="102" y="258"/>
              </a:cxn>
              <a:cxn ang="0">
                <a:pos x="34" y="232"/>
              </a:cxn>
              <a:cxn ang="0">
                <a:pos x="112" y="268"/>
              </a:cxn>
              <a:cxn ang="0">
                <a:pos x="112" y="268"/>
              </a:cxn>
              <a:cxn ang="0">
                <a:pos x="112" y="268"/>
              </a:cxn>
              <a:cxn ang="0">
                <a:pos x="322" y="42"/>
              </a:cxn>
              <a:cxn ang="0">
                <a:pos x="144" y="322"/>
              </a:cxn>
              <a:cxn ang="0">
                <a:pos x="112" y="268"/>
              </a:cxn>
              <a:cxn ang="0">
                <a:pos x="278" y="330"/>
              </a:cxn>
              <a:cxn ang="0">
                <a:pos x="184" y="292"/>
              </a:cxn>
              <a:cxn ang="0">
                <a:pos x="184" y="292"/>
              </a:cxn>
              <a:cxn ang="0">
                <a:pos x="178" y="290"/>
              </a:cxn>
              <a:cxn ang="0">
                <a:pos x="324" y="64"/>
              </a:cxn>
              <a:cxn ang="0">
                <a:pos x="278" y="330"/>
              </a:cxn>
            </a:cxnLst>
            <a:rect l="0" t="0" r="r" b="b"/>
            <a:pathLst>
              <a:path w="354" h="356">
                <a:moveTo>
                  <a:pt x="350" y="2"/>
                </a:moveTo>
                <a:lnTo>
                  <a:pt x="350" y="2"/>
                </a:lnTo>
                <a:lnTo>
                  <a:pt x="344" y="0"/>
                </a:lnTo>
                <a:lnTo>
                  <a:pt x="344" y="0"/>
                </a:lnTo>
                <a:lnTo>
                  <a:pt x="336" y="2"/>
                </a:lnTo>
                <a:lnTo>
                  <a:pt x="4" y="224"/>
                </a:lnTo>
                <a:lnTo>
                  <a:pt x="4" y="224"/>
                </a:lnTo>
                <a:lnTo>
                  <a:pt x="0" y="230"/>
                </a:lnTo>
                <a:lnTo>
                  <a:pt x="0" y="236"/>
                </a:lnTo>
                <a:lnTo>
                  <a:pt x="0" y="236"/>
                </a:lnTo>
                <a:lnTo>
                  <a:pt x="2" y="240"/>
                </a:lnTo>
                <a:lnTo>
                  <a:pt x="6" y="244"/>
                </a:lnTo>
                <a:lnTo>
                  <a:pt x="92" y="278"/>
                </a:lnTo>
                <a:lnTo>
                  <a:pt x="134" y="350"/>
                </a:lnTo>
                <a:lnTo>
                  <a:pt x="134" y="350"/>
                </a:lnTo>
                <a:lnTo>
                  <a:pt x="138" y="354"/>
                </a:lnTo>
                <a:lnTo>
                  <a:pt x="144" y="356"/>
                </a:lnTo>
                <a:lnTo>
                  <a:pt x="144" y="356"/>
                </a:lnTo>
                <a:lnTo>
                  <a:pt x="144" y="356"/>
                </a:lnTo>
                <a:lnTo>
                  <a:pt x="144" y="356"/>
                </a:lnTo>
                <a:lnTo>
                  <a:pt x="148" y="354"/>
                </a:lnTo>
                <a:lnTo>
                  <a:pt x="152" y="350"/>
                </a:lnTo>
                <a:lnTo>
                  <a:pt x="176" y="312"/>
                </a:lnTo>
                <a:lnTo>
                  <a:pt x="284" y="356"/>
                </a:lnTo>
                <a:lnTo>
                  <a:pt x="284" y="356"/>
                </a:lnTo>
                <a:lnTo>
                  <a:pt x="288" y="356"/>
                </a:lnTo>
                <a:lnTo>
                  <a:pt x="288" y="356"/>
                </a:lnTo>
                <a:lnTo>
                  <a:pt x="294" y="354"/>
                </a:lnTo>
                <a:lnTo>
                  <a:pt x="294" y="354"/>
                </a:lnTo>
                <a:lnTo>
                  <a:pt x="296" y="352"/>
                </a:lnTo>
                <a:lnTo>
                  <a:pt x="298" y="346"/>
                </a:lnTo>
                <a:lnTo>
                  <a:pt x="354" y="14"/>
                </a:lnTo>
                <a:lnTo>
                  <a:pt x="354" y="14"/>
                </a:lnTo>
                <a:lnTo>
                  <a:pt x="354" y="8"/>
                </a:lnTo>
                <a:lnTo>
                  <a:pt x="350" y="2"/>
                </a:lnTo>
                <a:lnTo>
                  <a:pt x="350" y="2"/>
                </a:lnTo>
                <a:close/>
                <a:moveTo>
                  <a:pt x="34" y="232"/>
                </a:moveTo>
                <a:lnTo>
                  <a:pt x="292" y="60"/>
                </a:lnTo>
                <a:lnTo>
                  <a:pt x="104" y="260"/>
                </a:lnTo>
                <a:lnTo>
                  <a:pt x="104" y="260"/>
                </a:lnTo>
                <a:lnTo>
                  <a:pt x="102" y="258"/>
                </a:lnTo>
                <a:lnTo>
                  <a:pt x="34" y="232"/>
                </a:lnTo>
                <a:close/>
                <a:moveTo>
                  <a:pt x="112" y="268"/>
                </a:moveTo>
                <a:lnTo>
                  <a:pt x="112" y="268"/>
                </a:lnTo>
                <a:lnTo>
                  <a:pt x="112" y="268"/>
                </a:lnTo>
                <a:lnTo>
                  <a:pt x="322" y="42"/>
                </a:lnTo>
                <a:lnTo>
                  <a:pt x="144" y="322"/>
                </a:lnTo>
                <a:lnTo>
                  <a:pt x="112" y="268"/>
                </a:lnTo>
                <a:close/>
                <a:moveTo>
                  <a:pt x="278" y="330"/>
                </a:moveTo>
                <a:lnTo>
                  <a:pt x="184" y="292"/>
                </a:lnTo>
                <a:lnTo>
                  <a:pt x="184" y="292"/>
                </a:lnTo>
                <a:lnTo>
                  <a:pt x="178" y="290"/>
                </a:lnTo>
                <a:lnTo>
                  <a:pt x="324" y="64"/>
                </a:lnTo>
                <a:lnTo>
                  <a:pt x="278" y="330"/>
                </a:lnTo>
                <a:close/>
              </a:path>
            </a:pathLst>
          </a:custGeom>
          <a:solidFill>
            <a:srgbClr val="14B28B"/>
          </a:solid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31" name="矩形 30"/>
          <p:cNvSpPr/>
          <p:nvPr/>
        </p:nvSpPr>
        <p:spPr>
          <a:xfrm>
            <a:off x="5794286" y="2939566"/>
            <a:ext cx="1747365" cy="951170"/>
          </a:xfrm>
          <a:prstGeom prst="rect">
            <a:avLst/>
          </a:prstGeom>
        </p:spPr>
        <p:txBody>
          <a:bodyPr wrap="square" lIns="91452" tIns="45726" rIns="91452" bIns="45726">
            <a:spAutoFit/>
          </a:bodyPr>
          <a:lstStyle/>
          <a:p>
            <a:pPr>
              <a:lnSpc>
                <a:spcPct val="130000"/>
              </a:lnSpc>
            </a:pPr>
            <a:r>
              <a:rPr lang="pt-BR" altLang="zh-CN" sz="1100" dirty="0">
                <a:solidFill>
                  <a:schemeClr val="bg1">
                    <a:lumMod val="50000"/>
                  </a:schemeClr>
                </a:solidFill>
                <a:cs typeface="+mn-ea"/>
                <a:sym typeface="+mn-lt"/>
              </a:rPr>
              <a:t>Nullam eu tempor purus. Nunc a leo magna, consequat risus. </a:t>
            </a:r>
          </a:p>
        </p:txBody>
      </p:sp>
      <p:sp>
        <p:nvSpPr>
          <p:cNvPr id="32" name="文本框 36"/>
          <p:cNvSpPr txBox="1"/>
          <p:nvPr/>
        </p:nvSpPr>
        <p:spPr>
          <a:xfrm>
            <a:off x="4617743" y="2503780"/>
            <a:ext cx="3254110" cy="400110"/>
          </a:xfrm>
          <a:prstGeom prst="rect">
            <a:avLst/>
          </a:prstGeom>
          <a:noFill/>
        </p:spPr>
        <p:txBody>
          <a:bodyPr wrap="square" rtlCol="0">
            <a:spAutoFit/>
          </a:bodyPr>
          <a:lstStyle/>
          <a:p>
            <a:r>
              <a:rPr lang="en-US" altLang="zh-CN" sz="2000" b="1" dirty="0">
                <a:solidFill>
                  <a:schemeClr val="bg1">
                    <a:lumMod val="50000"/>
                  </a:schemeClr>
                </a:solidFill>
                <a:cs typeface="+mn-ea"/>
                <a:sym typeface="+mn-lt"/>
              </a:rPr>
              <a:t>ADD YOUR TITLE HERE</a:t>
            </a:r>
            <a:endParaRPr lang="zh-CN" altLang="en-US" sz="2000" b="1" dirty="0">
              <a:solidFill>
                <a:schemeClr val="bg1">
                  <a:lumMod val="50000"/>
                </a:schemeClr>
              </a:solidFill>
              <a:cs typeface="+mn-ea"/>
              <a:sym typeface="+mn-lt"/>
            </a:endParaRPr>
          </a:p>
        </p:txBody>
      </p:sp>
      <p:sp>
        <p:nvSpPr>
          <p:cNvPr id="34" name="圆角矩形 33"/>
          <p:cNvSpPr/>
          <p:nvPr/>
        </p:nvSpPr>
        <p:spPr>
          <a:xfrm>
            <a:off x="6481307" y="4726852"/>
            <a:ext cx="982730" cy="982730"/>
          </a:xfrm>
          <a:prstGeom prst="round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cs typeface="+mn-ea"/>
              <a:sym typeface="+mn-lt"/>
            </a:endParaRPr>
          </a:p>
        </p:txBody>
      </p:sp>
      <p:grpSp>
        <p:nvGrpSpPr>
          <p:cNvPr id="35" name="组 1"/>
          <p:cNvGrpSpPr/>
          <p:nvPr/>
        </p:nvGrpSpPr>
        <p:grpSpPr>
          <a:xfrm>
            <a:off x="6618124" y="4931460"/>
            <a:ext cx="731684" cy="586899"/>
            <a:chOff x="301625" y="1724025"/>
            <a:chExt cx="898525" cy="720725"/>
          </a:xfrm>
          <a:solidFill>
            <a:srgbClr val="14B28B"/>
          </a:solidFill>
        </p:grpSpPr>
        <p:sp>
          <p:nvSpPr>
            <p:cNvPr id="43" name="Freeform 92"/>
            <p:cNvSpPr/>
            <p:nvPr/>
          </p:nvSpPr>
          <p:spPr bwMode="auto">
            <a:xfrm>
              <a:off x="927100" y="1743075"/>
              <a:ext cx="200025" cy="200025"/>
            </a:xfrm>
            <a:custGeom>
              <a:avLst/>
              <a:gdLst/>
              <a:ahLst/>
              <a:cxnLst>
                <a:cxn ang="0">
                  <a:pos x="64" y="0"/>
                </a:cxn>
                <a:cxn ang="0">
                  <a:pos x="64" y="0"/>
                </a:cxn>
                <a:cxn ang="0">
                  <a:pos x="76" y="2"/>
                </a:cxn>
                <a:cxn ang="0">
                  <a:pos x="88" y="4"/>
                </a:cxn>
                <a:cxn ang="0">
                  <a:pos x="98" y="10"/>
                </a:cxn>
                <a:cxn ang="0">
                  <a:pos x="108" y="18"/>
                </a:cxn>
                <a:cxn ang="0">
                  <a:pos x="116" y="28"/>
                </a:cxn>
                <a:cxn ang="0">
                  <a:pos x="120" y="38"/>
                </a:cxn>
                <a:cxn ang="0">
                  <a:pos x="124" y="50"/>
                </a:cxn>
                <a:cxn ang="0">
                  <a:pos x="126" y="62"/>
                </a:cxn>
                <a:cxn ang="0">
                  <a:pos x="126" y="62"/>
                </a:cxn>
                <a:cxn ang="0">
                  <a:pos x="124" y="76"/>
                </a:cxn>
                <a:cxn ang="0">
                  <a:pos x="120" y="86"/>
                </a:cxn>
                <a:cxn ang="0">
                  <a:pos x="116" y="98"/>
                </a:cxn>
                <a:cxn ang="0">
                  <a:pos x="108" y="106"/>
                </a:cxn>
                <a:cxn ang="0">
                  <a:pos x="98" y="114"/>
                </a:cxn>
                <a:cxn ang="0">
                  <a:pos x="88" y="120"/>
                </a:cxn>
                <a:cxn ang="0">
                  <a:pos x="76" y="124"/>
                </a:cxn>
                <a:cxn ang="0">
                  <a:pos x="64" y="126"/>
                </a:cxn>
                <a:cxn ang="0">
                  <a:pos x="64" y="126"/>
                </a:cxn>
                <a:cxn ang="0">
                  <a:pos x="50" y="124"/>
                </a:cxn>
                <a:cxn ang="0">
                  <a:pos x="38" y="120"/>
                </a:cxn>
                <a:cxn ang="0">
                  <a:pos x="28" y="114"/>
                </a:cxn>
                <a:cxn ang="0">
                  <a:pos x="18" y="106"/>
                </a:cxn>
                <a:cxn ang="0">
                  <a:pos x="12" y="98"/>
                </a:cxn>
                <a:cxn ang="0">
                  <a:pos x="6" y="86"/>
                </a:cxn>
                <a:cxn ang="0">
                  <a:pos x="2" y="76"/>
                </a:cxn>
                <a:cxn ang="0">
                  <a:pos x="0" y="62"/>
                </a:cxn>
                <a:cxn ang="0">
                  <a:pos x="0" y="62"/>
                </a:cxn>
                <a:cxn ang="0">
                  <a:pos x="2" y="50"/>
                </a:cxn>
                <a:cxn ang="0">
                  <a:pos x="6" y="38"/>
                </a:cxn>
                <a:cxn ang="0">
                  <a:pos x="12" y="28"/>
                </a:cxn>
                <a:cxn ang="0">
                  <a:pos x="18" y="18"/>
                </a:cxn>
                <a:cxn ang="0">
                  <a:pos x="28" y="10"/>
                </a:cxn>
                <a:cxn ang="0">
                  <a:pos x="38" y="4"/>
                </a:cxn>
                <a:cxn ang="0">
                  <a:pos x="50" y="2"/>
                </a:cxn>
                <a:cxn ang="0">
                  <a:pos x="64" y="0"/>
                </a:cxn>
                <a:cxn ang="0">
                  <a:pos x="64" y="0"/>
                </a:cxn>
              </a:cxnLst>
              <a:rect l="0" t="0" r="r" b="b"/>
              <a:pathLst>
                <a:path w="126" h="126">
                  <a:moveTo>
                    <a:pt x="64" y="0"/>
                  </a:moveTo>
                  <a:lnTo>
                    <a:pt x="64" y="0"/>
                  </a:lnTo>
                  <a:lnTo>
                    <a:pt x="76" y="2"/>
                  </a:lnTo>
                  <a:lnTo>
                    <a:pt x="88" y="4"/>
                  </a:lnTo>
                  <a:lnTo>
                    <a:pt x="98" y="10"/>
                  </a:lnTo>
                  <a:lnTo>
                    <a:pt x="108" y="18"/>
                  </a:lnTo>
                  <a:lnTo>
                    <a:pt x="116" y="28"/>
                  </a:lnTo>
                  <a:lnTo>
                    <a:pt x="120" y="38"/>
                  </a:lnTo>
                  <a:lnTo>
                    <a:pt x="124" y="50"/>
                  </a:lnTo>
                  <a:lnTo>
                    <a:pt x="126" y="62"/>
                  </a:lnTo>
                  <a:lnTo>
                    <a:pt x="126" y="62"/>
                  </a:lnTo>
                  <a:lnTo>
                    <a:pt x="124" y="76"/>
                  </a:lnTo>
                  <a:lnTo>
                    <a:pt x="120" y="86"/>
                  </a:lnTo>
                  <a:lnTo>
                    <a:pt x="116" y="98"/>
                  </a:lnTo>
                  <a:lnTo>
                    <a:pt x="108" y="106"/>
                  </a:lnTo>
                  <a:lnTo>
                    <a:pt x="98" y="114"/>
                  </a:lnTo>
                  <a:lnTo>
                    <a:pt x="88" y="120"/>
                  </a:lnTo>
                  <a:lnTo>
                    <a:pt x="76" y="124"/>
                  </a:lnTo>
                  <a:lnTo>
                    <a:pt x="64" y="126"/>
                  </a:lnTo>
                  <a:lnTo>
                    <a:pt x="64" y="126"/>
                  </a:lnTo>
                  <a:lnTo>
                    <a:pt x="50" y="124"/>
                  </a:lnTo>
                  <a:lnTo>
                    <a:pt x="38" y="120"/>
                  </a:lnTo>
                  <a:lnTo>
                    <a:pt x="28" y="114"/>
                  </a:lnTo>
                  <a:lnTo>
                    <a:pt x="18" y="106"/>
                  </a:lnTo>
                  <a:lnTo>
                    <a:pt x="12" y="98"/>
                  </a:lnTo>
                  <a:lnTo>
                    <a:pt x="6" y="86"/>
                  </a:lnTo>
                  <a:lnTo>
                    <a:pt x="2" y="76"/>
                  </a:lnTo>
                  <a:lnTo>
                    <a:pt x="0" y="62"/>
                  </a:lnTo>
                  <a:lnTo>
                    <a:pt x="0" y="62"/>
                  </a:lnTo>
                  <a:lnTo>
                    <a:pt x="2" y="50"/>
                  </a:lnTo>
                  <a:lnTo>
                    <a:pt x="6" y="38"/>
                  </a:lnTo>
                  <a:lnTo>
                    <a:pt x="12" y="28"/>
                  </a:lnTo>
                  <a:lnTo>
                    <a:pt x="18" y="18"/>
                  </a:lnTo>
                  <a:lnTo>
                    <a:pt x="28" y="10"/>
                  </a:lnTo>
                  <a:lnTo>
                    <a:pt x="38" y="4"/>
                  </a:lnTo>
                  <a:lnTo>
                    <a:pt x="50" y="2"/>
                  </a:lnTo>
                  <a:lnTo>
                    <a:pt x="64" y="0"/>
                  </a:lnTo>
                  <a:lnTo>
                    <a:pt x="64" y="0"/>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4" name="Freeform 93"/>
            <p:cNvSpPr/>
            <p:nvPr/>
          </p:nvSpPr>
          <p:spPr bwMode="auto">
            <a:xfrm>
              <a:off x="365125" y="1825625"/>
              <a:ext cx="165100" cy="165100"/>
            </a:xfrm>
            <a:custGeom>
              <a:avLst/>
              <a:gdLst/>
              <a:ahLst/>
              <a:cxnLst>
                <a:cxn ang="0">
                  <a:pos x="52" y="0"/>
                </a:cxn>
                <a:cxn ang="0">
                  <a:pos x="52" y="0"/>
                </a:cxn>
                <a:cxn ang="0">
                  <a:pos x="62" y="0"/>
                </a:cxn>
                <a:cxn ang="0">
                  <a:pos x="72" y="4"/>
                </a:cxn>
                <a:cxn ang="0">
                  <a:pos x="82" y="8"/>
                </a:cxn>
                <a:cxn ang="0">
                  <a:pos x="90" y="14"/>
                </a:cxn>
                <a:cxn ang="0">
                  <a:pos x="96" y="22"/>
                </a:cxn>
                <a:cxn ang="0">
                  <a:pos x="100" y="32"/>
                </a:cxn>
                <a:cxn ang="0">
                  <a:pos x="104" y="42"/>
                </a:cxn>
                <a:cxn ang="0">
                  <a:pos x="104" y="52"/>
                </a:cxn>
                <a:cxn ang="0">
                  <a:pos x="104" y="52"/>
                </a:cxn>
                <a:cxn ang="0">
                  <a:pos x="104" y="62"/>
                </a:cxn>
                <a:cxn ang="0">
                  <a:pos x="100" y="72"/>
                </a:cxn>
                <a:cxn ang="0">
                  <a:pos x="96" y="82"/>
                </a:cxn>
                <a:cxn ang="0">
                  <a:pos x="90" y="90"/>
                </a:cxn>
                <a:cxn ang="0">
                  <a:pos x="82" y="96"/>
                </a:cxn>
                <a:cxn ang="0">
                  <a:pos x="72" y="100"/>
                </a:cxn>
                <a:cxn ang="0">
                  <a:pos x="62" y="104"/>
                </a:cxn>
                <a:cxn ang="0">
                  <a:pos x="52" y="104"/>
                </a:cxn>
                <a:cxn ang="0">
                  <a:pos x="52" y="104"/>
                </a:cxn>
                <a:cxn ang="0">
                  <a:pos x="42" y="104"/>
                </a:cxn>
                <a:cxn ang="0">
                  <a:pos x="32" y="100"/>
                </a:cxn>
                <a:cxn ang="0">
                  <a:pos x="22" y="96"/>
                </a:cxn>
                <a:cxn ang="0">
                  <a:pos x="14" y="90"/>
                </a:cxn>
                <a:cxn ang="0">
                  <a:pos x="8" y="82"/>
                </a:cxn>
                <a:cxn ang="0">
                  <a:pos x="4" y="72"/>
                </a:cxn>
                <a:cxn ang="0">
                  <a:pos x="0" y="62"/>
                </a:cxn>
                <a:cxn ang="0">
                  <a:pos x="0" y="52"/>
                </a:cxn>
                <a:cxn ang="0">
                  <a:pos x="0" y="52"/>
                </a:cxn>
                <a:cxn ang="0">
                  <a:pos x="0" y="42"/>
                </a:cxn>
                <a:cxn ang="0">
                  <a:pos x="4" y="32"/>
                </a:cxn>
                <a:cxn ang="0">
                  <a:pos x="8" y="22"/>
                </a:cxn>
                <a:cxn ang="0">
                  <a:pos x="14" y="14"/>
                </a:cxn>
                <a:cxn ang="0">
                  <a:pos x="22" y="8"/>
                </a:cxn>
                <a:cxn ang="0">
                  <a:pos x="32" y="4"/>
                </a:cxn>
                <a:cxn ang="0">
                  <a:pos x="42" y="0"/>
                </a:cxn>
                <a:cxn ang="0">
                  <a:pos x="52" y="0"/>
                </a:cxn>
                <a:cxn ang="0">
                  <a:pos x="52" y="0"/>
                </a:cxn>
              </a:cxnLst>
              <a:rect l="0" t="0" r="r" b="b"/>
              <a:pathLst>
                <a:path w="104" h="104">
                  <a:moveTo>
                    <a:pt x="52" y="0"/>
                  </a:moveTo>
                  <a:lnTo>
                    <a:pt x="52" y="0"/>
                  </a:lnTo>
                  <a:lnTo>
                    <a:pt x="62" y="0"/>
                  </a:lnTo>
                  <a:lnTo>
                    <a:pt x="72" y="4"/>
                  </a:lnTo>
                  <a:lnTo>
                    <a:pt x="82" y="8"/>
                  </a:lnTo>
                  <a:lnTo>
                    <a:pt x="90" y="14"/>
                  </a:lnTo>
                  <a:lnTo>
                    <a:pt x="96" y="22"/>
                  </a:lnTo>
                  <a:lnTo>
                    <a:pt x="100" y="32"/>
                  </a:lnTo>
                  <a:lnTo>
                    <a:pt x="104" y="42"/>
                  </a:lnTo>
                  <a:lnTo>
                    <a:pt x="104" y="52"/>
                  </a:lnTo>
                  <a:lnTo>
                    <a:pt x="104" y="52"/>
                  </a:lnTo>
                  <a:lnTo>
                    <a:pt x="104" y="62"/>
                  </a:lnTo>
                  <a:lnTo>
                    <a:pt x="100" y="72"/>
                  </a:lnTo>
                  <a:lnTo>
                    <a:pt x="96" y="82"/>
                  </a:lnTo>
                  <a:lnTo>
                    <a:pt x="90" y="90"/>
                  </a:lnTo>
                  <a:lnTo>
                    <a:pt x="82" y="96"/>
                  </a:lnTo>
                  <a:lnTo>
                    <a:pt x="72" y="100"/>
                  </a:lnTo>
                  <a:lnTo>
                    <a:pt x="62" y="104"/>
                  </a:lnTo>
                  <a:lnTo>
                    <a:pt x="52" y="104"/>
                  </a:lnTo>
                  <a:lnTo>
                    <a:pt x="52" y="104"/>
                  </a:lnTo>
                  <a:lnTo>
                    <a:pt x="42" y="104"/>
                  </a:lnTo>
                  <a:lnTo>
                    <a:pt x="32" y="100"/>
                  </a:lnTo>
                  <a:lnTo>
                    <a:pt x="22" y="96"/>
                  </a:lnTo>
                  <a:lnTo>
                    <a:pt x="14" y="90"/>
                  </a:lnTo>
                  <a:lnTo>
                    <a:pt x="8" y="82"/>
                  </a:lnTo>
                  <a:lnTo>
                    <a:pt x="4" y="72"/>
                  </a:lnTo>
                  <a:lnTo>
                    <a:pt x="0" y="62"/>
                  </a:lnTo>
                  <a:lnTo>
                    <a:pt x="0" y="52"/>
                  </a:lnTo>
                  <a:lnTo>
                    <a:pt x="0" y="52"/>
                  </a:lnTo>
                  <a:lnTo>
                    <a:pt x="0" y="42"/>
                  </a:lnTo>
                  <a:lnTo>
                    <a:pt x="4" y="32"/>
                  </a:lnTo>
                  <a:lnTo>
                    <a:pt x="8" y="22"/>
                  </a:lnTo>
                  <a:lnTo>
                    <a:pt x="14" y="14"/>
                  </a:lnTo>
                  <a:lnTo>
                    <a:pt x="22" y="8"/>
                  </a:lnTo>
                  <a:lnTo>
                    <a:pt x="32" y="4"/>
                  </a:lnTo>
                  <a:lnTo>
                    <a:pt x="42" y="0"/>
                  </a:lnTo>
                  <a:lnTo>
                    <a:pt x="52" y="0"/>
                  </a:lnTo>
                  <a:lnTo>
                    <a:pt x="52" y="0"/>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5" name="Freeform 94"/>
            <p:cNvSpPr/>
            <p:nvPr/>
          </p:nvSpPr>
          <p:spPr bwMode="auto">
            <a:xfrm>
              <a:off x="546100" y="2085975"/>
              <a:ext cx="47625" cy="123825"/>
            </a:xfrm>
            <a:custGeom>
              <a:avLst/>
              <a:gdLst/>
              <a:ahLst/>
              <a:cxnLst>
                <a:cxn ang="0">
                  <a:pos x="2" y="68"/>
                </a:cxn>
                <a:cxn ang="0">
                  <a:pos x="2" y="68"/>
                </a:cxn>
                <a:cxn ang="0">
                  <a:pos x="4" y="72"/>
                </a:cxn>
                <a:cxn ang="0">
                  <a:pos x="8" y="76"/>
                </a:cxn>
                <a:cxn ang="0">
                  <a:pos x="12" y="78"/>
                </a:cxn>
                <a:cxn ang="0">
                  <a:pos x="18" y="78"/>
                </a:cxn>
                <a:cxn ang="0">
                  <a:pos x="18" y="78"/>
                </a:cxn>
                <a:cxn ang="0">
                  <a:pos x="24" y="76"/>
                </a:cxn>
                <a:cxn ang="0">
                  <a:pos x="26" y="72"/>
                </a:cxn>
                <a:cxn ang="0">
                  <a:pos x="30" y="68"/>
                </a:cxn>
                <a:cxn ang="0">
                  <a:pos x="30" y="62"/>
                </a:cxn>
                <a:cxn ang="0">
                  <a:pos x="30" y="62"/>
                </a:cxn>
                <a:cxn ang="0">
                  <a:pos x="24" y="38"/>
                </a:cxn>
                <a:cxn ang="0">
                  <a:pos x="20" y="20"/>
                </a:cxn>
                <a:cxn ang="0">
                  <a:pos x="14" y="0"/>
                </a:cxn>
                <a:cxn ang="0">
                  <a:pos x="14" y="0"/>
                </a:cxn>
                <a:cxn ang="0">
                  <a:pos x="6" y="30"/>
                </a:cxn>
                <a:cxn ang="0">
                  <a:pos x="0" y="56"/>
                </a:cxn>
                <a:cxn ang="0">
                  <a:pos x="0" y="56"/>
                </a:cxn>
                <a:cxn ang="0">
                  <a:pos x="2" y="68"/>
                </a:cxn>
                <a:cxn ang="0">
                  <a:pos x="2" y="68"/>
                </a:cxn>
              </a:cxnLst>
              <a:rect l="0" t="0" r="r" b="b"/>
              <a:pathLst>
                <a:path w="30" h="78">
                  <a:moveTo>
                    <a:pt x="2" y="68"/>
                  </a:moveTo>
                  <a:lnTo>
                    <a:pt x="2" y="68"/>
                  </a:lnTo>
                  <a:lnTo>
                    <a:pt x="4" y="72"/>
                  </a:lnTo>
                  <a:lnTo>
                    <a:pt x="8" y="76"/>
                  </a:lnTo>
                  <a:lnTo>
                    <a:pt x="12" y="78"/>
                  </a:lnTo>
                  <a:lnTo>
                    <a:pt x="18" y="78"/>
                  </a:lnTo>
                  <a:lnTo>
                    <a:pt x="18" y="78"/>
                  </a:lnTo>
                  <a:lnTo>
                    <a:pt x="24" y="76"/>
                  </a:lnTo>
                  <a:lnTo>
                    <a:pt x="26" y="72"/>
                  </a:lnTo>
                  <a:lnTo>
                    <a:pt x="30" y="68"/>
                  </a:lnTo>
                  <a:lnTo>
                    <a:pt x="30" y="62"/>
                  </a:lnTo>
                  <a:lnTo>
                    <a:pt x="30" y="62"/>
                  </a:lnTo>
                  <a:lnTo>
                    <a:pt x="24" y="38"/>
                  </a:lnTo>
                  <a:lnTo>
                    <a:pt x="20" y="20"/>
                  </a:lnTo>
                  <a:lnTo>
                    <a:pt x="14" y="0"/>
                  </a:lnTo>
                  <a:lnTo>
                    <a:pt x="14" y="0"/>
                  </a:lnTo>
                  <a:lnTo>
                    <a:pt x="6" y="30"/>
                  </a:lnTo>
                  <a:lnTo>
                    <a:pt x="0" y="56"/>
                  </a:lnTo>
                  <a:lnTo>
                    <a:pt x="0" y="56"/>
                  </a:lnTo>
                  <a:lnTo>
                    <a:pt x="2" y="68"/>
                  </a:lnTo>
                  <a:lnTo>
                    <a:pt x="2" y="68"/>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6" name="Freeform 95"/>
            <p:cNvSpPr/>
            <p:nvPr/>
          </p:nvSpPr>
          <p:spPr bwMode="auto">
            <a:xfrm>
              <a:off x="301625" y="2006600"/>
              <a:ext cx="244475" cy="368300"/>
            </a:xfrm>
            <a:custGeom>
              <a:avLst/>
              <a:gdLst/>
              <a:ahLst/>
              <a:cxnLst>
                <a:cxn ang="0">
                  <a:pos x="138" y="146"/>
                </a:cxn>
                <a:cxn ang="0">
                  <a:pos x="130" y="132"/>
                </a:cxn>
                <a:cxn ang="0">
                  <a:pos x="130" y="116"/>
                </a:cxn>
                <a:cxn ang="0">
                  <a:pos x="134" y="92"/>
                </a:cxn>
                <a:cxn ang="0">
                  <a:pos x="140" y="62"/>
                </a:cxn>
                <a:cxn ang="0">
                  <a:pos x="140" y="56"/>
                </a:cxn>
                <a:cxn ang="0">
                  <a:pos x="142" y="60"/>
                </a:cxn>
                <a:cxn ang="0">
                  <a:pos x="148" y="42"/>
                </a:cxn>
                <a:cxn ang="0">
                  <a:pos x="154" y="22"/>
                </a:cxn>
                <a:cxn ang="0">
                  <a:pos x="144" y="12"/>
                </a:cxn>
                <a:cxn ang="0">
                  <a:pos x="122" y="4"/>
                </a:cxn>
                <a:cxn ang="0">
                  <a:pos x="92" y="0"/>
                </a:cxn>
                <a:cxn ang="0">
                  <a:pos x="62" y="4"/>
                </a:cxn>
                <a:cxn ang="0">
                  <a:pos x="40" y="12"/>
                </a:cxn>
                <a:cxn ang="0">
                  <a:pos x="30" y="20"/>
                </a:cxn>
                <a:cxn ang="0">
                  <a:pos x="18" y="46"/>
                </a:cxn>
                <a:cxn ang="0">
                  <a:pos x="4" y="92"/>
                </a:cxn>
                <a:cxn ang="0">
                  <a:pos x="0" y="112"/>
                </a:cxn>
                <a:cxn ang="0">
                  <a:pos x="2" y="124"/>
                </a:cxn>
                <a:cxn ang="0">
                  <a:pos x="12" y="128"/>
                </a:cxn>
                <a:cxn ang="0">
                  <a:pos x="14" y="128"/>
                </a:cxn>
                <a:cxn ang="0">
                  <a:pos x="18" y="128"/>
                </a:cxn>
                <a:cxn ang="0">
                  <a:pos x="26" y="122"/>
                </a:cxn>
                <a:cxn ang="0">
                  <a:pos x="28" y="116"/>
                </a:cxn>
                <a:cxn ang="0">
                  <a:pos x="44" y="52"/>
                </a:cxn>
                <a:cxn ang="0">
                  <a:pos x="44" y="62"/>
                </a:cxn>
                <a:cxn ang="0">
                  <a:pos x="44" y="102"/>
                </a:cxn>
                <a:cxn ang="0">
                  <a:pos x="44" y="102"/>
                </a:cxn>
                <a:cxn ang="0">
                  <a:pos x="46" y="216"/>
                </a:cxn>
                <a:cxn ang="0">
                  <a:pos x="48" y="222"/>
                </a:cxn>
                <a:cxn ang="0">
                  <a:pos x="58" y="230"/>
                </a:cxn>
                <a:cxn ang="0">
                  <a:pos x="64" y="232"/>
                </a:cxn>
                <a:cxn ang="0">
                  <a:pos x="64" y="232"/>
                </a:cxn>
                <a:cxn ang="0">
                  <a:pos x="76" y="226"/>
                </a:cxn>
                <a:cxn ang="0">
                  <a:pos x="80" y="214"/>
                </a:cxn>
                <a:cxn ang="0">
                  <a:pos x="78" y="168"/>
                </a:cxn>
                <a:cxn ang="0">
                  <a:pos x="76" y="122"/>
                </a:cxn>
                <a:cxn ang="0">
                  <a:pos x="106" y="122"/>
                </a:cxn>
                <a:cxn ang="0">
                  <a:pos x="106" y="168"/>
                </a:cxn>
                <a:cxn ang="0">
                  <a:pos x="104" y="214"/>
                </a:cxn>
                <a:cxn ang="0">
                  <a:pos x="108" y="226"/>
                </a:cxn>
                <a:cxn ang="0">
                  <a:pos x="118" y="232"/>
                </a:cxn>
                <a:cxn ang="0">
                  <a:pos x="120" y="232"/>
                </a:cxn>
                <a:cxn ang="0">
                  <a:pos x="126" y="230"/>
                </a:cxn>
                <a:cxn ang="0">
                  <a:pos x="134" y="222"/>
                </a:cxn>
                <a:cxn ang="0">
                  <a:pos x="136" y="216"/>
                </a:cxn>
                <a:cxn ang="0">
                  <a:pos x="140" y="148"/>
                </a:cxn>
                <a:cxn ang="0">
                  <a:pos x="138" y="146"/>
                </a:cxn>
              </a:cxnLst>
              <a:rect l="0" t="0" r="r" b="b"/>
              <a:pathLst>
                <a:path w="154" h="232">
                  <a:moveTo>
                    <a:pt x="138" y="146"/>
                  </a:moveTo>
                  <a:lnTo>
                    <a:pt x="138" y="146"/>
                  </a:lnTo>
                  <a:lnTo>
                    <a:pt x="134" y="140"/>
                  </a:lnTo>
                  <a:lnTo>
                    <a:pt x="130" y="132"/>
                  </a:lnTo>
                  <a:lnTo>
                    <a:pt x="130" y="124"/>
                  </a:lnTo>
                  <a:lnTo>
                    <a:pt x="130" y="116"/>
                  </a:lnTo>
                  <a:lnTo>
                    <a:pt x="130" y="116"/>
                  </a:lnTo>
                  <a:lnTo>
                    <a:pt x="134" y="92"/>
                  </a:lnTo>
                  <a:lnTo>
                    <a:pt x="140" y="66"/>
                  </a:lnTo>
                  <a:lnTo>
                    <a:pt x="140" y="62"/>
                  </a:lnTo>
                  <a:lnTo>
                    <a:pt x="140" y="62"/>
                  </a:lnTo>
                  <a:lnTo>
                    <a:pt x="140" y="56"/>
                  </a:lnTo>
                  <a:lnTo>
                    <a:pt x="140" y="56"/>
                  </a:lnTo>
                  <a:lnTo>
                    <a:pt x="142" y="60"/>
                  </a:lnTo>
                  <a:lnTo>
                    <a:pt x="142" y="60"/>
                  </a:lnTo>
                  <a:lnTo>
                    <a:pt x="148" y="42"/>
                  </a:lnTo>
                  <a:lnTo>
                    <a:pt x="154" y="22"/>
                  </a:lnTo>
                  <a:lnTo>
                    <a:pt x="154" y="22"/>
                  </a:lnTo>
                  <a:lnTo>
                    <a:pt x="144" y="12"/>
                  </a:lnTo>
                  <a:lnTo>
                    <a:pt x="144" y="12"/>
                  </a:lnTo>
                  <a:lnTo>
                    <a:pt x="134" y="8"/>
                  </a:lnTo>
                  <a:lnTo>
                    <a:pt x="122" y="4"/>
                  </a:lnTo>
                  <a:lnTo>
                    <a:pt x="108" y="2"/>
                  </a:lnTo>
                  <a:lnTo>
                    <a:pt x="92" y="0"/>
                  </a:lnTo>
                  <a:lnTo>
                    <a:pt x="76" y="2"/>
                  </a:lnTo>
                  <a:lnTo>
                    <a:pt x="62" y="4"/>
                  </a:lnTo>
                  <a:lnTo>
                    <a:pt x="50" y="8"/>
                  </a:lnTo>
                  <a:lnTo>
                    <a:pt x="40" y="12"/>
                  </a:lnTo>
                  <a:lnTo>
                    <a:pt x="40" y="12"/>
                  </a:lnTo>
                  <a:lnTo>
                    <a:pt x="30" y="20"/>
                  </a:lnTo>
                  <a:lnTo>
                    <a:pt x="24" y="32"/>
                  </a:lnTo>
                  <a:lnTo>
                    <a:pt x="18" y="46"/>
                  </a:lnTo>
                  <a:lnTo>
                    <a:pt x="12" y="62"/>
                  </a:lnTo>
                  <a:lnTo>
                    <a:pt x="4" y="92"/>
                  </a:lnTo>
                  <a:lnTo>
                    <a:pt x="0" y="112"/>
                  </a:lnTo>
                  <a:lnTo>
                    <a:pt x="0" y="112"/>
                  </a:lnTo>
                  <a:lnTo>
                    <a:pt x="0" y="118"/>
                  </a:lnTo>
                  <a:lnTo>
                    <a:pt x="2" y="124"/>
                  </a:lnTo>
                  <a:lnTo>
                    <a:pt x="6" y="126"/>
                  </a:lnTo>
                  <a:lnTo>
                    <a:pt x="12" y="128"/>
                  </a:lnTo>
                  <a:lnTo>
                    <a:pt x="12" y="128"/>
                  </a:lnTo>
                  <a:lnTo>
                    <a:pt x="14" y="128"/>
                  </a:lnTo>
                  <a:lnTo>
                    <a:pt x="14" y="128"/>
                  </a:lnTo>
                  <a:lnTo>
                    <a:pt x="18" y="128"/>
                  </a:lnTo>
                  <a:lnTo>
                    <a:pt x="24" y="126"/>
                  </a:lnTo>
                  <a:lnTo>
                    <a:pt x="26" y="122"/>
                  </a:lnTo>
                  <a:lnTo>
                    <a:pt x="28" y="116"/>
                  </a:lnTo>
                  <a:lnTo>
                    <a:pt x="28" y="116"/>
                  </a:lnTo>
                  <a:lnTo>
                    <a:pt x="34" y="82"/>
                  </a:lnTo>
                  <a:lnTo>
                    <a:pt x="44" y="52"/>
                  </a:lnTo>
                  <a:lnTo>
                    <a:pt x="44" y="52"/>
                  </a:lnTo>
                  <a:lnTo>
                    <a:pt x="44" y="62"/>
                  </a:lnTo>
                  <a:lnTo>
                    <a:pt x="44" y="102"/>
                  </a:lnTo>
                  <a:lnTo>
                    <a:pt x="44" y="102"/>
                  </a:lnTo>
                  <a:lnTo>
                    <a:pt x="44" y="102"/>
                  </a:lnTo>
                  <a:lnTo>
                    <a:pt x="44" y="102"/>
                  </a:lnTo>
                  <a:lnTo>
                    <a:pt x="44" y="162"/>
                  </a:lnTo>
                  <a:lnTo>
                    <a:pt x="46" y="216"/>
                  </a:lnTo>
                  <a:lnTo>
                    <a:pt x="46" y="216"/>
                  </a:lnTo>
                  <a:lnTo>
                    <a:pt x="48" y="222"/>
                  </a:lnTo>
                  <a:lnTo>
                    <a:pt x="52" y="228"/>
                  </a:lnTo>
                  <a:lnTo>
                    <a:pt x="58" y="230"/>
                  </a:lnTo>
                  <a:lnTo>
                    <a:pt x="64" y="232"/>
                  </a:lnTo>
                  <a:lnTo>
                    <a:pt x="64" y="232"/>
                  </a:lnTo>
                  <a:lnTo>
                    <a:pt x="64" y="232"/>
                  </a:lnTo>
                  <a:lnTo>
                    <a:pt x="64" y="232"/>
                  </a:lnTo>
                  <a:lnTo>
                    <a:pt x="70" y="230"/>
                  </a:lnTo>
                  <a:lnTo>
                    <a:pt x="76" y="226"/>
                  </a:lnTo>
                  <a:lnTo>
                    <a:pt x="80" y="220"/>
                  </a:lnTo>
                  <a:lnTo>
                    <a:pt x="80" y="214"/>
                  </a:lnTo>
                  <a:lnTo>
                    <a:pt x="80" y="214"/>
                  </a:lnTo>
                  <a:lnTo>
                    <a:pt x="78" y="168"/>
                  </a:lnTo>
                  <a:lnTo>
                    <a:pt x="76" y="122"/>
                  </a:lnTo>
                  <a:lnTo>
                    <a:pt x="76" y="122"/>
                  </a:lnTo>
                  <a:lnTo>
                    <a:pt x="92" y="122"/>
                  </a:lnTo>
                  <a:lnTo>
                    <a:pt x="106" y="122"/>
                  </a:lnTo>
                  <a:lnTo>
                    <a:pt x="106" y="122"/>
                  </a:lnTo>
                  <a:lnTo>
                    <a:pt x="106" y="168"/>
                  </a:lnTo>
                  <a:lnTo>
                    <a:pt x="104" y="214"/>
                  </a:lnTo>
                  <a:lnTo>
                    <a:pt x="104" y="214"/>
                  </a:lnTo>
                  <a:lnTo>
                    <a:pt x="104" y="220"/>
                  </a:lnTo>
                  <a:lnTo>
                    <a:pt x="108" y="226"/>
                  </a:lnTo>
                  <a:lnTo>
                    <a:pt x="112" y="230"/>
                  </a:lnTo>
                  <a:lnTo>
                    <a:pt x="118" y="232"/>
                  </a:lnTo>
                  <a:lnTo>
                    <a:pt x="118" y="232"/>
                  </a:lnTo>
                  <a:lnTo>
                    <a:pt x="120" y="232"/>
                  </a:lnTo>
                  <a:lnTo>
                    <a:pt x="120" y="232"/>
                  </a:lnTo>
                  <a:lnTo>
                    <a:pt x="126" y="230"/>
                  </a:lnTo>
                  <a:lnTo>
                    <a:pt x="132" y="228"/>
                  </a:lnTo>
                  <a:lnTo>
                    <a:pt x="134" y="222"/>
                  </a:lnTo>
                  <a:lnTo>
                    <a:pt x="136" y="216"/>
                  </a:lnTo>
                  <a:lnTo>
                    <a:pt x="136" y="216"/>
                  </a:lnTo>
                  <a:lnTo>
                    <a:pt x="140" y="148"/>
                  </a:lnTo>
                  <a:lnTo>
                    <a:pt x="140" y="148"/>
                  </a:lnTo>
                  <a:lnTo>
                    <a:pt x="138" y="146"/>
                  </a:lnTo>
                  <a:lnTo>
                    <a:pt x="138" y="146"/>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7" name="Freeform 96"/>
            <p:cNvSpPr/>
            <p:nvPr/>
          </p:nvSpPr>
          <p:spPr bwMode="auto">
            <a:xfrm>
              <a:off x="901700" y="1962150"/>
              <a:ext cx="298450" cy="434975"/>
            </a:xfrm>
            <a:custGeom>
              <a:avLst/>
              <a:gdLst/>
              <a:ahLst/>
              <a:cxnLst>
                <a:cxn ang="0">
                  <a:pos x="142" y="14"/>
                </a:cxn>
                <a:cxn ang="0">
                  <a:pos x="116" y="2"/>
                </a:cxn>
                <a:cxn ang="0">
                  <a:pos x="80" y="0"/>
                </a:cxn>
                <a:cxn ang="0">
                  <a:pos x="44" y="2"/>
                </a:cxn>
                <a:cxn ang="0">
                  <a:pos x="18" y="12"/>
                </a:cxn>
                <a:cxn ang="0">
                  <a:pos x="8" y="20"/>
                </a:cxn>
                <a:cxn ang="0">
                  <a:pos x="0" y="30"/>
                </a:cxn>
                <a:cxn ang="0">
                  <a:pos x="18" y="72"/>
                </a:cxn>
                <a:cxn ang="0">
                  <a:pos x="22" y="62"/>
                </a:cxn>
                <a:cxn ang="0">
                  <a:pos x="22" y="72"/>
                </a:cxn>
                <a:cxn ang="0">
                  <a:pos x="22" y="84"/>
                </a:cxn>
                <a:cxn ang="0">
                  <a:pos x="36" y="144"/>
                </a:cxn>
                <a:cxn ang="0">
                  <a:pos x="36" y="154"/>
                </a:cxn>
                <a:cxn ang="0">
                  <a:pos x="28" y="172"/>
                </a:cxn>
                <a:cxn ang="0">
                  <a:pos x="22" y="180"/>
                </a:cxn>
                <a:cxn ang="0">
                  <a:pos x="26" y="256"/>
                </a:cxn>
                <a:cxn ang="0">
                  <a:pos x="32" y="270"/>
                </a:cxn>
                <a:cxn ang="0">
                  <a:pos x="46" y="274"/>
                </a:cxn>
                <a:cxn ang="0">
                  <a:pos x="46" y="274"/>
                </a:cxn>
                <a:cxn ang="0">
                  <a:pos x="54" y="272"/>
                </a:cxn>
                <a:cxn ang="0">
                  <a:pos x="64" y="262"/>
                </a:cxn>
                <a:cxn ang="0">
                  <a:pos x="66" y="254"/>
                </a:cxn>
                <a:cxn ang="0">
                  <a:pos x="62" y="142"/>
                </a:cxn>
                <a:cxn ang="0">
                  <a:pos x="78" y="144"/>
                </a:cxn>
                <a:cxn ang="0">
                  <a:pos x="96" y="142"/>
                </a:cxn>
                <a:cxn ang="0">
                  <a:pos x="92" y="254"/>
                </a:cxn>
                <a:cxn ang="0">
                  <a:pos x="94" y="262"/>
                </a:cxn>
                <a:cxn ang="0">
                  <a:pos x="104" y="272"/>
                </a:cxn>
                <a:cxn ang="0">
                  <a:pos x="112" y="274"/>
                </a:cxn>
                <a:cxn ang="0">
                  <a:pos x="112" y="274"/>
                </a:cxn>
                <a:cxn ang="0">
                  <a:pos x="126" y="270"/>
                </a:cxn>
                <a:cxn ang="0">
                  <a:pos x="132" y="256"/>
                </a:cxn>
                <a:cxn ang="0">
                  <a:pos x="136" y="190"/>
                </a:cxn>
                <a:cxn ang="0">
                  <a:pos x="136" y="122"/>
                </a:cxn>
                <a:cxn ang="0">
                  <a:pos x="136" y="72"/>
                </a:cxn>
                <a:cxn ang="0">
                  <a:pos x="136" y="64"/>
                </a:cxn>
                <a:cxn ang="0">
                  <a:pos x="148" y="100"/>
                </a:cxn>
                <a:cxn ang="0">
                  <a:pos x="156" y="138"/>
                </a:cxn>
                <a:cxn ang="0">
                  <a:pos x="162" y="148"/>
                </a:cxn>
                <a:cxn ang="0">
                  <a:pos x="174" y="152"/>
                </a:cxn>
                <a:cxn ang="0">
                  <a:pos x="180" y="148"/>
                </a:cxn>
                <a:cxn ang="0">
                  <a:pos x="188" y="138"/>
                </a:cxn>
                <a:cxn ang="0">
                  <a:pos x="188" y="132"/>
                </a:cxn>
                <a:cxn ang="0">
                  <a:pos x="174" y="76"/>
                </a:cxn>
                <a:cxn ang="0">
                  <a:pos x="160" y="38"/>
                </a:cxn>
                <a:cxn ang="0">
                  <a:pos x="142" y="14"/>
                </a:cxn>
              </a:cxnLst>
              <a:rect l="0" t="0" r="r" b="b"/>
              <a:pathLst>
                <a:path w="188" h="274">
                  <a:moveTo>
                    <a:pt x="142" y="14"/>
                  </a:moveTo>
                  <a:lnTo>
                    <a:pt x="142" y="14"/>
                  </a:lnTo>
                  <a:lnTo>
                    <a:pt x="130" y="6"/>
                  </a:lnTo>
                  <a:lnTo>
                    <a:pt x="116" y="2"/>
                  </a:lnTo>
                  <a:lnTo>
                    <a:pt x="98" y="0"/>
                  </a:lnTo>
                  <a:lnTo>
                    <a:pt x="80" y="0"/>
                  </a:lnTo>
                  <a:lnTo>
                    <a:pt x="62" y="0"/>
                  </a:lnTo>
                  <a:lnTo>
                    <a:pt x="44" y="2"/>
                  </a:lnTo>
                  <a:lnTo>
                    <a:pt x="28" y="8"/>
                  </a:lnTo>
                  <a:lnTo>
                    <a:pt x="18" y="12"/>
                  </a:lnTo>
                  <a:lnTo>
                    <a:pt x="18" y="12"/>
                  </a:lnTo>
                  <a:lnTo>
                    <a:pt x="8" y="20"/>
                  </a:lnTo>
                  <a:lnTo>
                    <a:pt x="0" y="30"/>
                  </a:lnTo>
                  <a:lnTo>
                    <a:pt x="0" y="30"/>
                  </a:lnTo>
                  <a:lnTo>
                    <a:pt x="10" y="52"/>
                  </a:lnTo>
                  <a:lnTo>
                    <a:pt x="18" y="72"/>
                  </a:lnTo>
                  <a:lnTo>
                    <a:pt x="18" y="72"/>
                  </a:lnTo>
                  <a:lnTo>
                    <a:pt x="22" y="62"/>
                  </a:lnTo>
                  <a:lnTo>
                    <a:pt x="22" y="62"/>
                  </a:lnTo>
                  <a:lnTo>
                    <a:pt x="22" y="72"/>
                  </a:lnTo>
                  <a:lnTo>
                    <a:pt x="22" y="84"/>
                  </a:lnTo>
                  <a:lnTo>
                    <a:pt x="22" y="84"/>
                  </a:lnTo>
                  <a:lnTo>
                    <a:pt x="30" y="116"/>
                  </a:lnTo>
                  <a:lnTo>
                    <a:pt x="36" y="144"/>
                  </a:lnTo>
                  <a:lnTo>
                    <a:pt x="36" y="144"/>
                  </a:lnTo>
                  <a:lnTo>
                    <a:pt x="36" y="154"/>
                  </a:lnTo>
                  <a:lnTo>
                    <a:pt x="34" y="164"/>
                  </a:lnTo>
                  <a:lnTo>
                    <a:pt x="28" y="172"/>
                  </a:lnTo>
                  <a:lnTo>
                    <a:pt x="22" y="180"/>
                  </a:lnTo>
                  <a:lnTo>
                    <a:pt x="22" y="180"/>
                  </a:lnTo>
                  <a:lnTo>
                    <a:pt x="26" y="256"/>
                  </a:lnTo>
                  <a:lnTo>
                    <a:pt x="26" y="256"/>
                  </a:lnTo>
                  <a:lnTo>
                    <a:pt x="28" y="264"/>
                  </a:lnTo>
                  <a:lnTo>
                    <a:pt x="32" y="270"/>
                  </a:lnTo>
                  <a:lnTo>
                    <a:pt x="38" y="272"/>
                  </a:lnTo>
                  <a:lnTo>
                    <a:pt x="46" y="274"/>
                  </a:lnTo>
                  <a:lnTo>
                    <a:pt x="46" y="274"/>
                  </a:lnTo>
                  <a:lnTo>
                    <a:pt x="46" y="274"/>
                  </a:lnTo>
                  <a:lnTo>
                    <a:pt x="46" y="274"/>
                  </a:lnTo>
                  <a:lnTo>
                    <a:pt x="54" y="272"/>
                  </a:lnTo>
                  <a:lnTo>
                    <a:pt x="60" y="268"/>
                  </a:lnTo>
                  <a:lnTo>
                    <a:pt x="64" y="262"/>
                  </a:lnTo>
                  <a:lnTo>
                    <a:pt x="66" y="254"/>
                  </a:lnTo>
                  <a:lnTo>
                    <a:pt x="66" y="254"/>
                  </a:lnTo>
                  <a:lnTo>
                    <a:pt x="62" y="200"/>
                  </a:lnTo>
                  <a:lnTo>
                    <a:pt x="62" y="142"/>
                  </a:lnTo>
                  <a:lnTo>
                    <a:pt x="62" y="142"/>
                  </a:lnTo>
                  <a:lnTo>
                    <a:pt x="78" y="144"/>
                  </a:lnTo>
                  <a:lnTo>
                    <a:pt x="96" y="142"/>
                  </a:lnTo>
                  <a:lnTo>
                    <a:pt x="96" y="142"/>
                  </a:lnTo>
                  <a:lnTo>
                    <a:pt x="96" y="200"/>
                  </a:lnTo>
                  <a:lnTo>
                    <a:pt x="92" y="254"/>
                  </a:lnTo>
                  <a:lnTo>
                    <a:pt x="92" y="254"/>
                  </a:lnTo>
                  <a:lnTo>
                    <a:pt x="94" y="262"/>
                  </a:lnTo>
                  <a:lnTo>
                    <a:pt x="98" y="268"/>
                  </a:lnTo>
                  <a:lnTo>
                    <a:pt x="104" y="272"/>
                  </a:lnTo>
                  <a:lnTo>
                    <a:pt x="112" y="274"/>
                  </a:lnTo>
                  <a:lnTo>
                    <a:pt x="112" y="274"/>
                  </a:lnTo>
                  <a:lnTo>
                    <a:pt x="112" y="274"/>
                  </a:lnTo>
                  <a:lnTo>
                    <a:pt x="112" y="274"/>
                  </a:lnTo>
                  <a:lnTo>
                    <a:pt x="120" y="274"/>
                  </a:lnTo>
                  <a:lnTo>
                    <a:pt x="126" y="270"/>
                  </a:lnTo>
                  <a:lnTo>
                    <a:pt x="130" y="264"/>
                  </a:lnTo>
                  <a:lnTo>
                    <a:pt x="132" y="256"/>
                  </a:lnTo>
                  <a:lnTo>
                    <a:pt x="132" y="256"/>
                  </a:lnTo>
                  <a:lnTo>
                    <a:pt x="136" y="190"/>
                  </a:lnTo>
                  <a:lnTo>
                    <a:pt x="136" y="122"/>
                  </a:lnTo>
                  <a:lnTo>
                    <a:pt x="136" y="122"/>
                  </a:lnTo>
                  <a:lnTo>
                    <a:pt x="136" y="120"/>
                  </a:lnTo>
                  <a:lnTo>
                    <a:pt x="136" y="72"/>
                  </a:lnTo>
                  <a:lnTo>
                    <a:pt x="136" y="72"/>
                  </a:lnTo>
                  <a:lnTo>
                    <a:pt x="136" y="64"/>
                  </a:lnTo>
                  <a:lnTo>
                    <a:pt x="136" y="64"/>
                  </a:lnTo>
                  <a:lnTo>
                    <a:pt x="148" y="100"/>
                  </a:lnTo>
                  <a:lnTo>
                    <a:pt x="156" y="138"/>
                  </a:lnTo>
                  <a:lnTo>
                    <a:pt x="156" y="138"/>
                  </a:lnTo>
                  <a:lnTo>
                    <a:pt x="158" y="144"/>
                  </a:lnTo>
                  <a:lnTo>
                    <a:pt x="162" y="148"/>
                  </a:lnTo>
                  <a:lnTo>
                    <a:pt x="168" y="152"/>
                  </a:lnTo>
                  <a:lnTo>
                    <a:pt x="174" y="152"/>
                  </a:lnTo>
                  <a:lnTo>
                    <a:pt x="174" y="152"/>
                  </a:lnTo>
                  <a:lnTo>
                    <a:pt x="180" y="148"/>
                  </a:lnTo>
                  <a:lnTo>
                    <a:pt x="186" y="144"/>
                  </a:lnTo>
                  <a:lnTo>
                    <a:pt x="188" y="138"/>
                  </a:lnTo>
                  <a:lnTo>
                    <a:pt x="188" y="132"/>
                  </a:lnTo>
                  <a:lnTo>
                    <a:pt x="188" y="132"/>
                  </a:lnTo>
                  <a:lnTo>
                    <a:pt x="184" y="110"/>
                  </a:lnTo>
                  <a:lnTo>
                    <a:pt x="174" y="76"/>
                  </a:lnTo>
                  <a:lnTo>
                    <a:pt x="168" y="56"/>
                  </a:lnTo>
                  <a:lnTo>
                    <a:pt x="160" y="38"/>
                  </a:lnTo>
                  <a:lnTo>
                    <a:pt x="152" y="24"/>
                  </a:lnTo>
                  <a:lnTo>
                    <a:pt x="142" y="14"/>
                  </a:lnTo>
                  <a:lnTo>
                    <a:pt x="142" y="14"/>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8" name="Freeform 97"/>
            <p:cNvSpPr/>
            <p:nvPr/>
          </p:nvSpPr>
          <p:spPr bwMode="auto">
            <a:xfrm>
              <a:off x="857250" y="2051050"/>
              <a:ext cx="53975" cy="152400"/>
            </a:xfrm>
            <a:custGeom>
              <a:avLst/>
              <a:gdLst/>
              <a:ahLst/>
              <a:cxnLst>
                <a:cxn ang="0">
                  <a:pos x="0" y="68"/>
                </a:cxn>
                <a:cxn ang="0">
                  <a:pos x="0" y="68"/>
                </a:cxn>
                <a:cxn ang="0">
                  <a:pos x="4" y="92"/>
                </a:cxn>
                <a:cxn ang="0">
                  <a:pos x="4" y="92"/>
                </a:cxn>
                <a:cxn ang="0">
                  <a:pos x="12" y="96"/>
                </a:cxn>
                <a:cxn ang="0">
                  <a:pos x="12" y="96"/>
                </a:cxn>
                <a:cxn ang="0">
                  <a:pos x="14" y="96"/>
                </a:cxn>
                <a:cxn ang="0">
                  <a:pos x="14" y="96"/>
                </a:cxn>
                <a:cxn ang="0">
                  <a:pos x="20" y="94"/>
                </a:cxn>
                <a:cxn ang="0">
                  <a:pos x="26" y="92"/>
                </a:cxn>
                <a:cxn ang="0">
                  <a:pos x="28" y="88"/>
                </a:cxn>
                <a:cxn ang="0">
                  <a:pos x="30" y="82"/>
                </a:cxn>
                <a:cxn ang="0">
                  <a:pos x="30" y="82"/>
                </a:cxn>
                <a:cxn ang="0">
                  <a:pos x="34" y="58"/>
                </a:cxn>
                <a:cxn ang="0">
                  <a:pos x="34" y="58"/>
                </a:cxn>
                <a:cxn ang="0">
                  <a:pos x="28" y="30"/>
                </a:cxn>
                <a:cxn ang="0">
                  <a:pos x="16" y="0"/>
                </a:cxn>
                <a:cxn ang="0">
                  <a:pos x="16" y="0"/>
                </a:cxn>
                <a:cxn ang="0">
                  <a:pos x="10" y="18"/>
                </a:cxn>
                <a:cxn ang="0">
                  <a:pos x="6" y="36"/>
                </a:cxn>
                <a:cxn ang="0">
                  <a:pos x="0" y="68"/>
                </a:cxn>
                <a:cxn ang="0">
                  <a:pos x="0" y="68"/>
                </a:cxn>
              </a:cxnLst>
              <a:rect l="0" t="0" r="r" b="b"/>
              <a:pathLst>
                <a:path w="34" h="96">
                  <a:moveTo>
                    <a:pt x="0" y="68"/>
                  </a:moveTo>
                  <a:lnTo>
                    <a:pt x="0" y="68"/>
                  </a:lnTo>
                  <a:lnTo>
                    <a:pt x="4" y="92"/>
                  </a:lnTo>
                  <a:lnTo>
                    <a:pt x="4" y="92"/>
                  </a:lnTo>
                  <a:lnTo>
                    <a:pt x="12" y="96"/>
                  </a:lnTo>
                  <a:lnTo>
                    <a:pt x="12" y="96"/>
                  </a:lnTo>
                  <a:lnTo>
                    <a:pt x="14" y="96"/>
                  </a:lnTo>
                  <a:lnTo>
                    <a:pt x="14" y="96"/>
                  </a:lnTo>
                  <a:lnTo>
                    <a:pt x="20" y="94"/>
                  </a:lnTo>
                  <a:lnTo>
                    <a:pt x="26" y="92"/>
                  </a:lnTo>
                  <a:lnTo>
                    <a:pt x="28" y="88"/>
                  </a:lnTo>
                  <a:lnTo>
                    <a:pt x="30" y="82"/>
                  </a:lnTo>
                  <a:lnTo>
                    <a:pt x="30" y="82"/>
                  </a:lnTo>
                  <a:lnTo>
                    <a:pt x="34" y="58"/>
                  </a:lnTo>
                  <a:lnTo>
                    <a:pt x="34" y="58"/>
                  </a:lnTo>
                  <a:lnTo>
                    <a:pt x="28" y="30"/>
                  </a:lnTo>
                  <a:lnTo>
                    <a:pt x="16" y="0"/>
                  </a:lnTo>
                  <a:lnTo>
                    <a:pt x="16" y="0"/>
                  </a:lnTo>
                  <a:lnTo>
                    <a:pt x="10" y="18"/>
                  </a:lnTo>
                  <a:lnTo>
                    <a:pt x="6" y="36"/>
                  </a:lnTo>
                  <a:lnTo>
                    <a:pt x="0" y="68"/>
                  </a:lnTo>
                  <a:lnTo>
                    <a:pt x="0" y="68"/>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9" name="Freeform 98"/>
            <p:cNvSpPr/>
            <p:nvPr/>
          </p:nvSpPr>
          <p:spPr bwMode="auto">
            <a:xfrm>
              <a:off x="542925" y="1962150"/>
              <a:ext cx="381000" cy="482600"/>
            </a:xfrm>
            <a:custGeom>
              <a:avLst/>
              <a:gdLst/>
              <a:ahLst/>
              <a:cxnLst>
                <a:cxn ang="0">
                  <a:pos x="222" y="168"/>
                </a:cxn>
                <a:cxn ang="0">
                  <a:pos x="224" y="168"/>
                </a:cxn>
                <a:cxn ang="0">
                  <a:pos x="236" y="160"/>
                </a:cxn>
                <a:cxn ang="0">
                  <a:pos x="240" y="146"/>
                </a:cxn>
                <a:cxn ang="0">
                  <a:pos x="234" y="122"/>
                </a:cxn>
                <a:cxn ang="0">
                  <a:pos x="218" y="64"/>
                </a:cxn>
                <a:cxn ang="0">
                  <a:pos x="200" y="28"/>
                </a:cxn>
                <a:cxn ang="0">
                  <a:pos x="190" y="16"/>
                </a:cxn>
                <a:cxn ang="0">
                  <a:pos x="160" y="4"/>
                </a:cxn>
                <a:cxn ang="0">
                  <a:pos x="122" y="0"/>
                </a:cxn>
                <a:cxn ang="0">
                  <a:pos x="102" y="2"/>
                </a:cxn>
                <a:cxn ang="0">
                  <a:pos x="64" y="8"/>
                </a:cxn>
                <a:cxn ang="0">
                  <a:pos x="52" y="16"/>
                </a:cxn>
                <a:cxn ang="0">
                  <a:pos x="40" y="26"/>
                </a:cxn>
                <a:cxn ang="0">
                  <a:pos x="22" y="60"/>
                </a:cxn>
                <a:cxn ang="0">
                  <a:pos x="4" y="118"/>
                </a:cxn>
                <a:cxn ang="0">
                  <a:pos x="0" y="148"/>
                </a:cxn>
                <a:cxn ang="0">
                  <a:pos x="4" y="160"/>
                </a:cxn>
                <a:cxn ang="0">
                  <a:pos x="16" y="168"/>
                </a:cxn>
                <a:cxn ang="0">
                  <a:pos x="18" y="168"/>
                </a:cxn>
                <a:cxn ang="0">
                  <a:pos x="24" y="168"/>
                </a:cxn>
                <a:cxn ang="0">
                  <a:pos x="34" y="158"/>
                </a:cxn>
                <a:cxn ang="0">
                  <a:pos x="36" y="152"/>
                </a:cxn>
                <a:cxn ang="0">
                  <a:pos x="50" y="86"/>
                </a:cxn>
                <a:cxn ang="0">
                  <a:pos x="58" y="68"/>
                </a:cxn>
                <a:cxn ang="0">
                  <a:pos x="56" y="134"/>
                </a:cxn>
                <a:cxn ang="0">
                  <a:pos x="56" y="134"/>
                </a:cxn>
                <a:cxn ang="0">
                  <a:pos x="58" y="210"/>
                </a:cxn>
                <a:cxn ang="0">
                  <a:pos x="60" y="284"/>
                </a:cxn>
                <a:cxn ang="0">
                  <a:pos x="68" y="298"/>
                </a:cxn>
                <a:cxn ang="0">
                  <a:pos x="82" y="304"/>
                </a:cxn>
                <a:cxn ang="0">
                  <a:pos x="84" y="304"/>
                </a:cxn>
                <a:cxn ang="0">
                  <a:pos x="92" y="302"/>
                </a:cxn>
                <a:cxn ang="0">
                  <a:pos x="104" y="288"/>
                </a:cxn>
                <a:cxn ang="0">
                  <a:pos x="104" y="280"/>
                </a:cxn>
                <a:cxn ang="0">
                  <a:pos x="100" y="158"/>
                </a:cxn>
                <a:cxn ang="0">
                  <a:pos x="120" y="160"/>
                </a:cxn>
                <a:cxn ang="0">
                  <a:pos x="140" y="158"/>
                </a:cxn>
                <a:cxn ang="0">
                  <a:pos x="138" y="220"/>
                </a:cxn>
                <a:cxn ang="0">
                  <a:pos x="134" y="280"/>
                </a:cxn>
                <a:cxn ang="0">
                  <a:pos x="140" y="296"/>
                </a:cxn>
                <a:cxn ang="0">
                  <a:pos x="154" y="304"/>
                </a:cxn>
                <a:cxn ang="0">
                  <a:pos x="156" y="304"/>
                </a:cxn>
                <a:cxn ang="0">
                  <a:pos x="164" y="302"/>
                </a:cxn>
                <a:cxn ang="0">
                  <a:pos x="176" y="292"/>
                </a:cxn>
                <a:cxn ang="0">
                  <a:pos x="178" y="284"/>
                </a:cxn>
                <a:cxn ang="0">
                  <a:pos x="182" y="136"/>
                </a:cxn>
                <a:cxn ang="0">
                  <a:pos x="184" y="134"/>
                </a:cxn>
                <a:cxn ang="0">
                  <a:pos x="184" y="80"/>
                </a:cxn>
                <a:cxn ang="0">
                  <a:pos x="182" y="72"/>
                </a:cxn>
                <a:cxn ang="0">
                  <a:pos x="204" y="154"/>
                </a:cxn>
                <a:cxn ang="0">
                  <a:pos x="206" y="160"/>
                </a:cxn>
                <a:cxn ang="0">
                  <a:pos x="216" y="168"/>
                </a:cxn>
                <a:cxn ang="0">
                  <a:pos x="222" y="168"/>
                </a:cxn>
              </a:cxnLst>
              <a:rect l="0" t="0" r="r" b="b"/>
              <a:pathLst>
                <a:path w="240" h="304">
                  <a:moveTo>
                    <a:pt x="222" y="168"/>
                  </a:moveTo>
                  <a:lnTo>
                    <a:pt x="222" y="168"/>
                  </a:lnTo>
                  <a:lnTo>
                    <a:pt x="224" y="168"/>
                  </a:lnTo>
                  <a:lnTo>
                    <a:pt x="224" y="168"/>
                  </a:lnTo>
                  <a:lnTo>
                    <a:pt x="232" y="166"/>
                  </a:lnTo>
                  <a:lnTo>
                    <a:pt x="236" y="160"/>
                  </a:lnTo>
                  <a:lnTo>
                    <a:pt x="240" y="154"/>
                  </a:lnTo>
                  <a:lnTo>
                    <a:pt x="240" y="146"/>
                  </a:lnTo>
                  <a:lnTo>
                    <a:pt x="240" y="146"/>
                  </a:lnTo>
                  <a:lnTo>
                    <a:pt x="234" y="122"/>
                  </a:lnTo>
                  <a:lnTo>
                    <a:pt x="224" y="84"/>
                  </a:lnTo>
                  <a:lnTo>
                    <a:pt x="218" y="64"/>
                  </a:lnTo>
                  <a:lnTo>
                    <a:pt x="210" y="44"/>
                  </a:lnTo>
                  <a:lnTo>
                    <a:pt x="200" y="28"/>
                  </a:lnTo>
                  <a:lnTo>
                    <a:pt x="190" y="16"/>
                  </a:lnTo>
                  <a:lnTo>
                    <a:pt x="190" y="16"/>
                  </a:lnTo>
                  <a:lnTo>
                    <a:pt x="176" y="10"/>
                  </a:lnTo>
                  <a:lnTo>
                    <a:pt x="160" y="4"/>
                  </a:lnTo>
                  <a:lnTo>
                    <a:pt x="142" y="2"/>
                  </a:lnTo>
                  <a:lnTo>
                    <a:pt x="122" y="0"/>
                  </a:lnTo>
                  <a:lnTo>
                    <a:pt x="122" y="0"/>
                  </a:lnTo>
                  <a:lnTo>
                    <a:pt x="102" y="2"/>
                  </a:lnTo>
                  <a:lnTo>
                    <a:pt x="82" y="4"/>
                  </a:lnTo>
                  <a:lnTo>
                    <a:pt x="64" y="8"/>
                  </a:lnTo>
                  <a:lnTo>
                    <a:pt x="52" y="16"/>
                  </a:lnTo>
                  <a:lnTo>
                    <a:pt x="52" y="16"/>
                  </a:lnTo>
                  <a:lnTo>
                    <a:pt x="46" y="20"/>
                  </a:lnTo>
                  <a:lnTo>
                    <a:pt x="40" y="26"/>
                  </a:lnTo>
                  <a:lnTo>
                    <a:pt x="30" y="42"/>
                  </a:lnTo>
                  <a:lnTo>
                    <a:pt x="22" y="60"/>
                  </a:lnTo>
                  <a:lnTo>
                    <a:pt x="14" y="80"/>
                  </a:lnTo>
                  <a:lnTo>
                    <a:pt x="4" y="118"/>
                  </a:lnTo>
                  <a:lnTo>
                    <a:pt x="0" y="148"/>
                  </a:lnTo>
                  <a:lnTo>
                    <a:pt x="0" y="148"/>
                  </a:lnTo>
                  <a:lnTo>
                    <a:pt x="0" y="154"/>
                  </a:lnTo>
                  <a:lnTo>
                    <a:pt x="4" y="160"/>
                  </a:lnTo>
                  <a:lnTo>
                    <a:pt x="8" y="166"/>
                  </a:lnTo>
                  <a:lnTo>
                    <a:pt x="16" y="168"/>
                  </a:lnTo>
                  <a:lnTo>
                    <a:pt x="16" y="168"/>
                  </a:lnTo>
                  <a:lnTo>
                    <a:pt x="18" y="168"/>
                  </a:lnTo>
                  <a:lnTo>
                    <a:pt x="18" y="168"/>
                  </a:lnTo>
                  <a:lnTo>
                    <a:pt x="24" y="168"/>
                  </a:lnTo>
                  <a:lnTo>
                    <a:pt x="30" y="164"/>
                  </a:lnTo>
                  <a:lnTo>
                    <a:pt x="34" y="158"/>
                  </a:lnTo>
                  <a:lnTo>
                    <a:pt x="36" y="152"/>
                  </a:lnTo>
                  <a:lnTo>
                    <a:pt x="36" y="152"/>
                  </a:lnTo>
                  <a:lnTo>
                    <a:pt x="44" y="108"/>
                  </a:lnTo>
                  <a:lnTo>
                    <a:pt x="50" y="86"/>
                  </a:lnTo>
                  <a:lnTo>
                    <a:pt x="58" y="68"/>
                  </a:lnTo>
                  <a:lnTo>
                    <a:pt x="58" y="68"/>
                  </a:lnTo>
                  <a:lnTo>
                    <a:pt x="56" y="80"/>
                  </a:lnTo>
                  <a:lnTo>
                    <a:pt x="56" y="134"/>
                  </a:lnTo>
                  <a:lnTo>
                    <a:pt x="56" y="134"/>
                  </a:lnTo>
                  <a:lnTo>
                    <a:pt x="56" y="134"/>
                  </a:lnTo>
                  <a:lnTo>
                    <a:pt x="56" y="134"/>
                  </a:lnTo>
                  <a:lnTo>
                    <a:pt x="58" y="210"/>
                  </a:lnTo>
                  <a:lnTo>
                    <a:pt x="60" y="284"/>
                  </a:lnTo>
                  <a:lnTo>
                    <a:pt x="60" y="284"/>
                  </a:lnTo>
                  <a:lnTo>
                    <a:pt x="62" y="292"/>
                  </a:lnTo>
                  <a:lnTo>
                    <a:pt x="68" y="298"/>
                  </a:lnTo>
                  <a:lnTo>
                    <a:pt x="74" y="302"/>
                  </a:lnTo>
                  <a:lnTo>
                    <a:pt x="82" y="304"/>
                  </a:lnTo>
                  <a:lnTo>
                    <a:pt x="82" y="304"/>
                  </a:lnTo>
                  <a:lnTo>
                    <a:pt x="84" y="304"/>
                  </a:lnTo>
                  <a:lnTo>
                    <a:pt x="84" y="304"/>
                  </a:lnTo>
                  <a:lnTo>
                    <a:pt x="92" y="302"/>
                  </a:lnTo>
                  <a:lnTo>
                    <a:pt x="100" y="296"/>
                  </a:lnTo>
                  <a:lnTo>
                    <a:pt x="104" y="288"/>
                  </a:lnTo>
                  <a:lnTo>
                    <a:pt x="104" y="280"/>
                  </a:lnTo>
                  <a:lnTo>
                    <a:pt x="104" y="280"/>
                  </a:lnTo>
                  <a:lnTo>
                    <a:pt x="102" y="220"/>
                  </a:lnTo>
                  <a:lnTo>
                    <a:pt x="100" y="158"/>
                  </a:lnTo>
                  <a:lnTo>
                    <a:pt x="100" y="158"/>
                  </a:lnTo>
                  <a:lnTo>
                    <a:pt x="120" y="160"/>
                  </a:lnTo>
                  <a:lnTo>
                    <a:pt x="120" y="160"/>
                  </a:lnTo>
                  <a:lnTo>
                    <a:pt x="140" y="158"/>
                  </a:lnTo>
                  <a:lnTo>
                    <a:pt x="140" y="158"/>
                  </a:lnTo>
                  <a:lnTo>
                    <a:pt x="138" y="220"/>
                  </a:lnTo>
                  <a:lnTo>
                    <a:pt x="134" y="280"/>
                  </a:lnTo>
                  <a:lnTo>
                    <a:pt x="134" y="280"/>
                  </a:lnTo>
                  <a:lnTo>
                    <a:pt x="136" y="290"/>
                  </a:lnTo>
                  <a:lnTo>
                    <a:pt x="140" y="296"/>
                  </a:lnTo>
                  <a:lnTo>
                    <a:pt x="146" y="302"/>
                  </a:lnTo>
                  <a:lnTo>
                    <a:pt x="154" y="304"/>
                  </a:lnTo>
                  <a:lnTo>
                    <a:pt x="154" y="304"/>
                  </a:lnTo>
                  <a:lnTo>
                    <a:pt x="156" y="304"/>
                  </a:lnTo>
                  <a:lnTo>
                    <a:pt x="156" y="304"/>
                  </a:lnTo>
                  <a:lnTo>
                    <a:pt x="164" y="302"/>
                  </a:lnTo>
                  <a:lnTo>
                    <a:pt x="172" y="298"/>
                  </a:lnTo>
                  <a:lnTo>
                    <a:pt x="176" y="292"/>
                  </a:lnTo>
                  <a:lnTo>
                    <a:pt x="178" y="284"/>
                  </a:lnTo>
                  <a:lnTo>
                    <a:pt x="178" y="284"/>
                  </a:lnTo>
                  <a:lnTo>
                    <a:pt x="182" y="212"/>
                  </a:lnTo>
                  <a:lnTo>
                    <a:pt x="182" y="136"/>
                  </a:lnTo>
                  <a:lnTo>
                    <a:pt x="182" y="136"/>
                  </a:lnTo>
                  <a:lnTo>
                    <a:pt x="184" y="134"/>
                  </a:lnTo>
                  <a:lnTo>
                    <a:pt x="184" y="80"/>
                  </a:lnTo>
                  <a:lnTo>
                    <a:pt x="184" y="80"/>
                  </a:lnTo>
                  <a:lnTo>
                    <a:pt x="182" y="72"/>
                  </a:lnTo>
                  <a:lnTo>
                    <a:pt x="182" y="72"/>
                  </a:lnTo>
                  <a:lnTo>
                    <a:pt x="194" y="112"/>
                  </a:lnTo>
                  <a:lnTo>
                    <a:pt x="204" y="154"/>
                  </a:lnTo>
                  <a:lnTo>
                    <a:pt x="204" y="154"/>
                  </a:lnTo>
                  <a:lnTo>
                    <a:pt x="206" y="160"/>
                  </a:lnTo>
                  <a:lnTo>
                    <a:pt x="210" y="164"/>
                  </a:lnTo>
                  <a:lnTo>
                    <a:pt x="216" y="168"/>
                  </a:lnTo>
                  <a:lnTo>
                    <a:pt x="222" y="168"/>
                  </a:lnTo>
                  <a:lnTo>
                    <a:pt x="222" y="168"/>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50" name="Freeform 99"/>
            <p:cNvSpPr/>
            <p:nvPr/>
          </p:nvSpPr>
          <p:spPr bwMode="auto">
            <a:xfrm>
              <a:off x="622300" y="1724025"/>
              <a:ext cx="219075" cy="219075"/>
            </a:xfrm>
            <a:custGeom>
              <a:avLst/>
              <a:gdLst/>
              <a:ahLst/>
              <a:cxnLst>
                <a:cxn ang="0">
                  <a:pos x="70" y="0"/>
                </a:cxn>
                <a:cxn ang="0">
                  <a:pos x="70" y="0"/>
                </a:cxn>
                <a:cxn ang="0">
                  <a:pos x="84" y="0"/>
                </a:cxn>
                <a:cxn ang="0">
                  <a:pos x="96" y="4"/>
                </a:cxn>
                <a:cxn ang="0">
                  <a:pos x="108" y="12"/>
                </a:cxn>
                <a:cxn ang="0">
                  <a:pos x="118" y="20"/>
                </a:cxn>
                <a:cxn ang="0">
                  <a:pos x="126" y="30"/>
                </a:cxn>
                <a:cxn ang="0">
                  <a:pos x="134" y="42"/>
                </a:cxn>
                <a:cxn ang="0">
                  <a:pos x="138" y="54"/>
                </a:cxn>
                <a:cxn ang="0">
                  <a:pos x="138" y="68"/>
                </a:cxn>
                <a:cxn ang="0">
                  <a:pos x="138" y="68"/>
                </a:cxn>
                <a:cxn ang="0">
                  <a:pos x="138" y="82"/>
                </a:cxn>
                <a:cxn ang="0">
                  <a:pos x="134" y="96"/>
                </a:cxn>
                <a:cxn ang="0">
                  <a:pos x="126" y="106"/>
                </a:cxn>
                <a:cxn ang="0">
                  <a:pos x="118" y="118"/>
                </a:cxn>
                <a:cxn ang="0">
                  <a:pos x="108" y="126"/>
                </a:cxn>
                <a:cxn ang="0">
                  <a:pos x="96" y="132"/>
                </a:cxn>
                <a:cxn ang="0">
                  <a:pos x="84" y="136"/>
                </a:cxn>
                <a:cxn ang="0">
                  <a:pos x="70" y="138"/>
                </a:cxn>
                <a:cxn ang="0">
                  <a:pos x="70" y="138"/>
                </a:cxn>
                <a:cxn ang="0">
                  <a:pos x="56" y="136"/>
                </a:cxn>
                <a:cxn ang="0">
                  <a:pos x="42" y="132"/>
                </a:cxn>
                <a:cxn ang="0">
                  <a:pos x="32" y="126"/>
                </a:cxn>
                <a:cxn ang="0">
                  <a:pos x="20" y="118"/>
                </a:cxn>
                <a:cxn ang="0">
                  <a:pos x="12" y="106"/>
                </a:cxn>
                <a:cxn ang="0">
                  <a:pos x="6" y="96"/>
                </a:cxn>
                <a:cxn ang="0">
                  <a:pos x="2" y="82"/>
                </a:cxn>
                <a:cxn ang="0">
                  <a:pos x="0" y="68"/>
                </a:cxn>
                <a:cxn ang="0">
                  <a:pos x="0" y="68"/>
                </a:cxn>
                <a:cxn ang="0">
                  <a:pos x="2" y="54"/>
                </a:cxn>
                <a:cxn ang="0">
                  <a:pos x="6" y="42"/>
                </a:cxn>
                <a:cxn ang="0">
                  <a:pos x="12" y="30"/>
                </a:cxn>
                <a:cxn ang="0">
                  <a:pos x="20" y="20"/>
                </a:cxn>
                <a:cxn ang="0">
                  <a:pos x="32" y="12"/>
                </a:cxn>
                <a:cxn ang="0">
                  <a:pos x="42" y="4"/>
                </a:cxn>
                <a:cxn ang="0">
                  <a:pos x="56" y="0"/>
                </a:cxn>
                <a:cxn ang="0">
                  <a:pos x="70" y="0"/>
                </a:cxn>
                <a:cxn ang="0">
                  <a:pos x="70" y="0"/>
                </a:cxn>
              </a:cxnLst>
              <a:rect l="0" t="0" r="r" b="b"/>
              <a:pathLst>
                <a:path w="138" h="138">
                  <a:moveTo>
                    <a:pt x="70" y="0"/>
                  </a:moveTo>
                  <a:lnTo>
                    <a:pt x="70" y="0"/>
                  </a:lnTo>
                  <a:lnTo>
                    <a:pt x="84" y="0"/>
                  </a:lnTo>
                  <a:lnTo>
                    <a:pt x="96" y="4"/>
                  </a:lnTo>
                  <a:lnTo>
                    <a:pt x="108" y="12"/>
                  </a:lnTo>
                  <a:lnTo>
                    <a:pt x="118" y="20"/>
                  </a:lnTo>
                  <a:lnTo>
                    <a:pt x="126" y="30"/>
                  </a:lnTo>
                  <a:lnTo>
                    <a:pt x="134" y="42"/>
                  </a:lnTo>
                  <a:lnTo>
                    <a:pt x="138" y="54"/>
                  </a:lnTo>
                  <a:lnTo>
                    <a:pt x="138" y="68"/>
                  </a:lnTo>
                  <a:lnTo>
                    <a:pt x="138" y="68"/>
                  </a:lnTo>
                  <a:lnTo>
                    <a:pt x="138" y="82"/>
                  </a:lnTo>
                  <a:lnTo>
                    <a:pt x="134" y="96"/>
                  </a:lnTo>
                  <a:lnTo>
                    <a:pt x="126" y="106"/>
                  </a:lnTo>
                  <a:lnTo>
                    <a:pt x="118" y="118"/>
                  </a:lnTo>
                  <a:lnTo>
                    <a:pt x="108" y="126"/>
                  </a:lnTo>
                  <a:lnTo>
                    <a:pt x="96" y="132"/>
                  </a:lnTo>
                  <a:lnTo>
                    <a:pt x="84" y="136"/>
                  </a:lnTo>
                  <a:lnTo>
                    <a:pt x="70" y="138"/>
                  </a:lnTo>
                  <a:lnTo>
                    <a:pt x="70" y="138"/>
                  </a:lnTo>
                  <a:lnTo>
                    <a:pt x="56" y="136"/>
                  </a:lnTo>
                  <a:lnTo>
                    <a:pt x="42" y="132"/>
                  </a:lnTo>
                  <a:lnTo>
                    <a:pt x="32" y="126"/>
                  </a:lnTo>
                  <a:lnTo>
                    <a:pt x="20" y="118"/>
                  </a:lnTo>
                  <a:lnTo>
                    <a:pt x="12" y="106"/>
                  </a:lnTo>
                  <a:lnTo>
                    <a:pt x="6" y="96"/>
                  </a:lnTo>
                  <a:lnTo>
                    <a:pt x="2" y="82"/>
                  </a:lnTo>
                  <a:lnTo>
                    <a:pt x="0" y="68"/>
                  </a:lnTo>
                  <a:lnTo>
                    <a:pt x="0" y="68"/>
                  </a:lnTo>
                  <a:lnTo>
                    <a:pt x="2" y="54"/>
                  </a:lnTo>
                  <a:lnTo>
                    <a:pt x="6" y="42"/>
                  </a:lnTo>
                  <a:lnTo>
                    <a:pt x="12" y="30"/>
                  </a:lnTo>
                  <a:lnTo>
                    <a:pt x="20" y="20"/>
                  </a:lnTo>
                  <a:lnTo>
                    <a:pt x="32" y="12"/>
                  </a:lnTo>
                  <a:lnTo>
                    <a:pt x="42" y="4"/>
                  </a:lnTo>
                  <a:lnTo>
                    <a:pt x="56" y="0"/>
                  </a:lnTo>
                  <a:lnTo>
                    <a:pt x="70" y="0"/>
                  </a:lnTo>
                  <a:lnTo>
                    <a:pt x="70" y="0"/>
                  </a:lnTo>
                  <a:close/>
                </a:path>
              </a:pathLst>
            </a:custGeom>
            <a:grpFill/>
            <a:ln w="9525">
              <a:solidFill>
                <a:srgbClr val="14B28B"/>
              </a:solid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grpSp>
      <p:sp>
        <p:nvSpPr>
          <p:cNvPr id="36" name="文本框 48"/>
          <p:cNvSpPr txBox="1"/>
          <p:nvPr/>
        </p:nvSpPr>
        <p:spPr>
          <a:xfrm>
            <a:off x="6390108" y="5735870"/>
            <a:ext cx="3254109" cy="400110"/>
          </a:xfrm>
          <a:prstGeom prst="rect">
            <a:avLst/>
          </a:prstGeom>
          <a:noFill/>
        </p:spPr>
        <p:txBody>
          <a:bodyPr wrap="square" rtlCol="0">
            <a:spAutoFit/>
          </a:bodyPr>
          <a:lstStyle/>
          <a:p>
            <a:r>
              <a:rPr lang="en-US" altLang="zh-CN" sz="2000" b="1" dirty="0">
                <a:solidFill>
                  <a:schemeClr val="bg1">
                    <a:lumMod val="50000"/>
                  </a:schemeClr>
                </a:solidFill>
                <a:cs typeface="+mn-ea"/>
                <a:sym typeface="+mn-lt"/>
              </a:rPr>
              <a:t>ADD YOUR TITLE HERE</a:t>
            </a:r>
            <a:endParaRPr lang="zh-CN" altLang="en-US" sz="2000" b="1" dirty="0">
              <a:solidFill>
                <a:schemeClr val="bg1">
                  <a:lumMod val="50000"/>
                </a:schemeClr>
              </a:solidFill>
              <a:cs typeface="+mn-ea"/>
              <a:sym typeface="+mn-lt"/>
            </a:endParaRPr>
          </a:p>
        </p:txBody>
      </p:sp>
      <p:sp>
        <p:nvSpPr>
          <p:cNvPr id="37" name="矩形 36"/>
          <p:cNvSpPr/>
          <p:nvPr/>
        </p:nvSpPr>
        <p:spPr>
          <a:xfrm>
            <a:off x="7541652" y="4492023"/>
            <a:ext cx="1747365" cy="951170"/>
          </a:xfrm>
          <a:prstGeom prst="rect">
            <a:avLst/>
          </a:prstGeom>
        </p:spPr>
        <p:txBody>
          <a:bodyPr wrap="square" lIns="91452" tIns="45726" rIns="91452" bIns="45726">
            <a:spAutoFit/>
          </a:bodyPr>
          <a:lstStyle/>
          <a:p>
            <a:pPr>
              <a:lnSpc>
                <a:spcPct val="130000"/>
              </a:lnSpc>
            </a:pPr>
            <a:r>
              <a:rPr lang="pt-BR" altLang="zh-CN" sz="1100" dirty="0">
                <a:solidFill>
                  <a:schemeClr val="bg1">
                    <a:lumMod val="50000"/>
                  </a:schemeClr>
                </a:solidFill>
                <a:cs typeface="+mn-ea"/>
                <a:sym typeface="+mn-lt"/>
              </a:rPr>
              <a:t>Nullam eu tempor purus. Nunc a leo magna, consequat risus. </a:t>
            </a:r>
          </a:p>
        </p:txBody>
      </p:sp>
      <p:sp>
        <p:nvSpPr>
          <p:cNvPr id="39" name="圆角矩形 38"/>
          <p:cNvSpPr/>
          <p:nvPr/>
        </p:nvSpPr>
        <p:spPr>
          <a:xfrm>
            <a:off x="8159891" y="2939566"/>
            <a:ext cx="982730" cy="982730"/>
          </a:xfrm>
          <a:prstGeom prst="round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lumMod val="50000"/>
                </a:schemeClr>
              </a:solidFill>
              <a:cs typeface="+mn-ea"/>
              <a:sym typeface="+mn-lt"/>
            </a:endParaRPr>
          </a:p>
        </p:txBody>
      </p:sp>
      <p:sp>
        <p:nvSpPr>
          <p:cNvPr id="40" name="Freeform 234"/>
          <p:cNvSpPr>
            <a:spLocks noEditPoints="1"/>
          </p:cNvSpPr>
          <p:nvPr/>
        </p:nvSpPr>
        <p:spPr bwMode="auto">
          <a:xfrm>
            <a:off x="8415334" y="3082028"/>
            <a:ext cx="488614" cy="717651"/>
          </a:xfrm>
          <a:custGeom>
            <a:avLst/>
            <a:gdLst/>
            <a:ahLst/>
            <a:cxnLst>
              <a:cxn ang="0">
                <a:pos x="90" y="470"/>
              </a:cxn>
              <a:cxn ang="0">
                <a:pos x="0" y="436"/>
              </a:cxn>
              <a:cxn ang="0">
                <a:pos x="64" y="270"/>
              </a:cxn>
              <a:cxn ang="0">
                <a:pos x="106" y="292"/>
              </a:cxn>
              <a:cxn ang="0">
                <a:pos x="154" y="302"/>
              </a:cxn>
              <a:cxn ang="0">
                <a:pos x="256" y="270"/>
              </a:cxn>
              <a:cxn ang="0">
                <a:pos x="258" y="408"/>
              </a:cxn>
              <a:cxn ang="0">
                <a:pos x="166" y="302"/>
              </a:cxn>
              <a:cxn ang="0">
                <a:pos x="192" y="300"/>
              </a:cxn>
              <a:cxn ang="0">
                <a:pos x="236" y="282"/>
              </a:cxn>
              <a:cxn ang="0">
                <a:pos x="256" y="270"/>
              </a:cxn>
              <a:cxn ang="0">
                <a:pos x="160" y="286"/>
              </a:cxn>
              <a:cxn ang="0">
                <a:pos x="188" y="284"/>
              </a:cxn>
              <a:cxn ang="0">
                <a:pos x="216" y="274"/>
              </a:cxn>
              <a:cxn ang="0">
                <a:pos x="240" y="262"/>
              </a:cxn>
              <a:cxn ang="0">
                <a:pos x="262" y="244"/>
              </a:cxn>
              <a:cxn ang="0">
                <a:pos x="278" y="222"/>
              </a:cxn>
              <a:cxn ang="0">
                <a:pos x="292" y="198"/>
              </a:cxn>
              <a:cxn ang="0">
                <a:pos x="300" y="172"/>
              </a:cxn>
              <a:cxn ang="0">
                <a:pos x="304" y="142"/>
              </a:cxn>
              <a:cxn ang="0">
                <a:pos x="302" y="128"/>
              </a:cxn>
              <a:cxn ang="0">
                <a:pos x="296" y="100"/>
              </a:cxn>
              <a:cxn ang="0">
                <a:pos x="286" y="74"/>
              </a:cxn>
              <a:cxn ang="0">
                <a:pos x="270" y="52"/>
              </a:cxn>
              <a:cxn ang="0">
                <a:pos x="252" y="32"/>
              </a:cxn>
              <a:cxn ang="0">
                <a:pos x="228" y="16"/>
              </a:cxn>
              <a:cxn ang="0">
                <a:pos x="202" y="6"/>
              </a:cxn>
              <a:cxn ang="0">
                <a:pos x="174" y="0"/>
              </a:cxn>
              <a:cxn ang="0">
                <a:pos x="160" y="0"/>
              </a:cxn>
              <a:cxn ang="0">
                <a:pos x="130" y="2"/>
              </a:cxn>
              <a:cxn ang="0">
                <a:pos x="104" y="10"/>
              </a:cxn>
              <a:cxn ang="0">
                <a:pos x="80" y="24"/>
              </a:cxn>
              <a:cxn ang="0">
                <a:pos x="58" y="42"/>
              </a:cxn>
              <a:cxn ang="0">
                <a:pos x="40" y="62"/>
              </a:cxn>
              <a:cxn ang="0">
                <a:pos x="28" y="86"/>
              </a:cxn>
              <a:cxn ang="0">
                <a:pos x="20" y="114"/>
              </a:cxn>
              <a:cxn ang="0">
                <a:pos x="16" y="142"/>
              </a:cxn>
              <a:cxn ang="0">
                <a:pos x="18" y="158"/>
              </a:cxn>
              <a:cxn ang="0">
                <a:pos x="22" y="186"/>
              </a:cxn>
              <a:cxn ang="0">
                <a:pos x="34" y="212"/>
              </a:cxn>
              <a:cxn ang="0">
                <a:pos x="50" y="234"/>
              </a:cxn>
              <a:cxn ang="0">
                <a:pos x="68" y="254"/>
              </a:cxn>
              <a:cxn ang="0">
                <a:pos x="92" y="268"/>
              </a:cxn>
              <a:cxn ang="0">
                <a:pos x="118" y="280"/>
              </a:cxn>
              <a:cxn ang="0">
                <a:pos x="146" y="286"/>
              </a:cxn>
              <a:cxn ang="0">
                <a:pos x="160" y="286"/>
              </a:cxn>
              <a:cxn ang="0">
                <a:pos x="104" y="222"/>
              </a:cxn>
              <a:cxn ang="0">
                <a:pos x="80" y="126"/>
              </a:cxn>
              <a:cxn ang="0">
                <a:pos x="160" y="64"/>
              </a:cxn>
              <a:cxn ang="0">
                <a:pos x="240" y="126"/>
              </a:cxn>
              <a:cxn ang="0">
                <a:pos x="216" y="222"/>
              </a:cxn>
            </a:cxnLst>
            <a:rect l="0" t="0" r="r" b="b"/>
            <a:pathLst>
              <a:path w="320" h="470">
                <a:moveTo>
                  <a:pt x="154" y="302"/>
                </a:moveTo>
                <a:lnTo>
                  <a:pt x="90" y="470"/>
                </a:lnTo>
                <a:lnTo>
                  <a:pt x="62" y="408"/>
                </a:lnTo>
                <a:lnTo>
                  <a:pt x="0" y="436"/>
                </a:lnTo>
                <a:lnTo>
                  <a:pt x="64" y="270"/>
                </a:lnTo>
                <a:lnTo>
                  <a:pt x="64" y="270"/>
                </a:lnTo>
                <a:lnTo>
                  <a:pt x="84" y="282"/>
                </a:lnTo>
                <a:lnTo>
                  <a:pt x="106" y="292"/>
                </a:lnTo>
                <a:lnTo>
                  <a:pt x="128" y="300"/>
                </a:lnTo>
                <a:lnTo>
                  <a:pt x="154" y="302"/>
                </a:lnTo>
                <a:lnTo>
                  <a:pt x="154" y="302"/>
                </a:lnTo>
                <a:close/>
                <a:moveTo>
                  <a:pt x="256" y="270"/>
                </a:moveTo>
                <a:lnTo>
                  <a:pt x="320" y="436"/>
                </a:lnTo>
                <a:lnTo>
                  <a:pt x="258" y="408"/>
                </a:lnTo>
                <a:lnTo>
                  <a:pt x="230" y="470"/>
                </a:lnTo>
                <a:lnTo>
                  <a:pt x="166" y="302"/>
                </a:lnTo>
                <a:lnTo>
                  <a:pt x="166" y="302"/>
                </a:lnTo>
                <a:lnTo>
                  <a:pt x="192" y="300"/>
                </a:lnTo>
                <a:lnTo>
                  <a:pt x="214" y="292"/>
                </a:lnTo>
                <a:lnTo>
                  <a:pt x="236" y="282"/>
                </a:lnTo>
                <a:lnTo>
                  <a:pt x="256" y="270"/>
                </a:lnTo>
                <a:lnTo>
                  <a:pt x="256" y="270"/>
                </a:lnTo>
                <a:close/>
                <a:moveTo>
                  <a:pt x="160" y="286"/>
                </a:moveTo>
                <a:lnTo>
                  <a:pt x="160" y="286"/>
                </a:lnTo>
                <a:lnTo>
                  <a:pt x="174" y="286"/>
                </a:lnTo>
                <a:lnTo>
                  <a:pt x="188" y="284"/>
                </a:lnTo>
                <a:lnTo>
                  <a:pt x="202" y="280"/>
                </a:lnTo>
                <a:lnTo>
                  <a:pt x="216" y="274"/>
                </a:lnTo>
                <a:lnTo>
                  <a:pt x="228" y="268"/>
                </a:lnTo>
                <a:lnTo>
                  <a:pt x="240" y="262"/>
                </a:lnTo>
                <a:lnTo>
                  <a:pt x="252" y="254"/>
                </a:lnTo>
                <a:lnTo>
                  <a:pt x="262" y="244"/>
                </a:lnTo>
                <a:lnTo>
                  <a:pt x="270" y="234"/>
                </a:lnTo>
                <a:lnTo>
                  <a:pt x="278" y="222"/>
                </a:lnTo>
                <a:lnTo>
                  <a:pt x="286" y="212"/>
                </a:lnTo>
                <a:lnTo>
                  <a:pt x="292" y="198"/>
                </a:lnTo>
                <a:lnTo>
                  <a:pt x="296" y="186"/>
                </a:lnTo>
                <a:lnTo>
                  <a:pt x="300" y="172"/>
                </a:lnTo>
                <a:lnTo>
                  <a:pt x="302" y="158"/>
                </a:lnTo>
                <a:lnTo>
                  <a:pt x="304" y="142"/>
                </a:lnTo>
                <a:lnTo>
                  <a:pt x="304" y="142"/>
                </a:lnTo>
                <a:lnTo>
                  <a:pt x="302" y="128"/>
                </a:lnTo>
                <a:lnTo>
                  <a:pt x="300" y="114"/>
                </a:lnTo>
                <a:lnTo>
                  <a:pt x="296" y="100"/>
                </a:lnTo>
                <a:lnTo>
                  <a:pt x="292" y="86"/>
                </a:lnTo>
                <a:lnTo>
                  <a:pt x="286" y="74"/>
                </a:lnTo>
                <a:lnTo>
                  <a:pt x="278" y="62"/>
                </a:lnTo>
                <a:lnTo>
                  <a:pt x="270" y="52"/>
                </a:lnTo>
                <a:lnTo>
                  <a:pt x="262" y="42"/>
                </a:lnTo>
                <a:lnTo>
                  <a:pt x="252" y="32"/>
                </a:lnTo>
                <a:lnTo>
                  <a:pt x="240" y="24"/>
                </a:lnTo>
                <a:lnTo>
                  <a:pt x="228" y="16"/>
                </a:lnTo>
                <a:lnTo>
                  <a:pt x="216" y="10"/>
                </a:lnTo>
                <a:lnTo>
                  <a:pt x="202" y="6"/>
                </a:lnTo>
                <a:lnTo>
                  <a:pt x="188" y="2"/>
                </a:lnTo>
                <a:lnTo>
                  <a:pt x="174" y="0"/>
                </a:lnTo>
                <a:lnTo>
                  <a:pt x="160" y="0"/>
                </a:lnTo>
                <a:lnTo>
                  <a:pt x="160" y="0"/>
                </a:lnTo>
                <a:lnTo>
                  <a:pt x="146" y="0"/>
                </a:lnTo>
                <a:lnTo>
                  <a:pt x="130" y="2"/>
                </a:lnTo>
                <a:lnTo>
                  <a:pt x="118" y="6"/>
                </a:lnTo>
                <a:lnTo>
                  <a:pt x="104" y="10"/>
                </a:lnTo>
                <a:lnTo>
                  <a:pt x="92" y="16"/>
                </a:lnTo>
                <a:lnTo>
                  <a:pt x="80" y="24"/>
                </a:lnTo>
                <a:lnTo>
                  <a:pt x="68" y="32"/>
                </a:lnTo>
                <a:lnTo>
                  <a:pt x="58" y="42"/>
                </a:lnTo>
                <a:lnTo>
                  <a:pt x="50" y="52"/>
                </a:lnTo>
                <a:lnTo>
                  <a:pt x="40" y="62"/>
                </a:lnTo>
                <a:lnTo>
                  <a:pt x="34" y="74"/>
                </a:lnTo>
                <a:lnTo>
                  <a:pt x="28" y="86"/>
                </a:lnTo>
                <a:lnTo>
                  <a:pt x="22" y="100"/>
                </a:lnTo>
                <a:lnTo>
                  <a:pt x="20" y="114"/>
                </a:lnTo>
                <a:lnTo>
                  <a:pt x="18" y="128"/>
                </a:lnTo>
                <a:lnTo>
                  <a:pt x="16" y="142"/>
                </a:lnTo>
                <a:lnTo>
                  <a:pt x="16" y="142"/>
                </a:lnTo>
                <a:lnTo>
                  <a:pt x="18" y="158"/>
                </a:lnTo>
                <a:lnTo>
                  <a:pt x="20" y="172"/>
                </a:lnTo>
                <a:lnTo>
                  <a:pt x="22" y="186"/>
                </a:lnTo>
                <a:lnTo>
                  <a:pt x="28" y="198"/>
                </a:lnTo>
                <a:lnTo>
                  <a:pt x="34" y="212"/>
                </a:lnTo>
                <a:lnTo>
                  <a:pt x="40" y="222"/>
                </a:lnTo>
                <a:lnTo>
                  <a:pt x="50" y="234"/>
                </a:lnTo>
                <a:lnTo>
                  <a:pt x="58" y="244"/>
                </a:lnTo>
                <a:lnTo>
                  <a:pt x="68" y="254"/>
                </a:lnTo>
                <a:lnTo>
                  <a:pt x="80" y="262"/>
                </a:lnTo>
                <a:lnTo>
                  <a:pt x="92" y="268"/>
                </a:lnTo>
                <a:lnTo>
                  <a:pt x="104" y="274"/>
                </a:lnTo>
                <a:lnTo>
                  <a:pt x="118" y="280"/>
                </a:lnTo>
                <a:lnTo>
                  <a:pt x="130" y="284"/>
                </a:lnTo>
                <a:lnTo>
                  <a:pt x="146" y="286"/>
                </a:lnTo>
                <a:lnTo>
                  <a:pt x="160" y="286"/>
                </a:lnTo>
                <a:lnTo>
                  <a:pt x="160" y="286"/>
                </a:lnTo>
                <a:close/>
                <a:moveTo>
                  <a:pt x="160" y="186"/>
                </a:moveTo>
                <a:lnTo>
                  <a:pt x="104" y="222"/>
                </a:lnTo>
                <a:lnTo>
                  <a:pt x="128" y="158"/>
                </a:lnTo>
                <a:lnTo>
                  <a:pt x="80" y="126"/>
                </a:lnTo>
                <a:lnTo>
                  <a:pt x="136" y="126"/>
                </a:lnTo>
                <a:lnTo>
                  <a:pt x="160" y="64"/>
                </a:lnTo>
                <a:lnTo>
                  <a:pt x="184" y="126"/>
                </a:lnTo>
                <a:lnTo>
                  <a:pt x="240" y="126"/>
                </a:lnTo>
                <a:lnTo>
                  <a:pt x="192" y="158"/>
                </a:lnTo>
                <a:lnTo>
                  <a:pt x="216" y="222"/>
                </a:lnTo>
                <a:lnTo>
                  <a:pt x="160" y="186"/>
                </a:lnTo>
                <a:close/>
              </a:path>
            </a:pathLst>
          </a:custGeom>
          <a:solidFill>
            <a:schemeClr val="accent1">
              <a:lumMod val="75000"/>
            </a:schemeClr>
          </a:solidFill>
          <a:ln w="9525">
            <a:noFill/>
            <a:round/>
          </a:ln>
        </p:spPr>
        <p:txBody>
          <a:bodyPr vert="horz" wrap="square" lIns="91454" tIns="45727" rIns="91454" bIns="45727" numCol="1" anchor="t" anchorCtr="0" compatLnSpc="1"/>
          <a:lstStyle/>
          <a:p>
            <a:endParaRPr lang="zh-CN" altLang="en-US" sz="1600">
              <a:solidFill>
                <a:schemeClr val="bg1">
                  <a:lumMod val="50000"/>
                </a:schemeClr>
              </a:solidFill>
              <a:cs typeface="+mn-ea"/>
              <a:sym typeface="+mn-lt"/>
            </a:endParaRPr>
          </a:p>
        </p:txBody>
      </p:sp>
      <p:sp>
        <p:nvSpPr>
          <p:cNvPr id="41" name="矩形 40"/>
          <p:cNvSpPr/>
          <p:nvPr/>
        </p:nvSpPr>
        <p:spPr>
          <a:xfrm>
            <a:off x="9336435" y="2939566"/>
            <a:ext cx="1747365" cy="951170"/>
          </a:xfrm>
          <a:prstGeom prst="rect">
            <a:avLst/>
          </a:prstGeom>
        </p:spPr>
        <p:txBody>
          <a:bodyPr wrap="square" lIns="91452" tIns="45726" rIns="91452" bIns="45726">
            <a:spAutoFit/>
          </a:bodyPr>
          <a:lstStyle/>
          <a:p>
            <a:pPr>
              <a:lnSpc>
                <a:spcPct val="130000"/>
              </a:lnSpc>
            </a:pPr>
            <a:r>
              <a:rPr lang="pt-BR" altLang="zh-CN" sz="1100" dirty="0">
                <a:solidFill>
                  <a:schemeClr val="bg1">
                    <a:lumMod val="50000"/>
                  </a:schemeClr>
                </a:solidFill>
                <a:cs typeface="+mn-ea"/>
                <a:sym typeface="+mn-lt"/>
              </a:rPr>
              <a:t>Nullam eu tempor purus. Nunc a leo magna, consequat risus. </a:t>
            </a:r>
          </a:p>
        </p:txBody>
      </p:sp>
      <p:sp>
        <p:nvSpPr>
          <p:cNvPr id="42" name="文本框 54"/>
          <p:cNvSpPr txBox="1"/>
          <p:nvPr/>
        </p:nvSpPr>
        <p:spPr>
          <a:xfrm>
            <a:off x="8159890" y="2503780"/>
            <a:ext cx="3254109" cy="400110"/>
          </a:xfrm>
          <a:prstGeom prst="rect">
            <a:avLst/>
          </a:prstGeom>
          <a:noFill/>
        </p:spPr>
        <p:txBody>
          <a:bodyPr wrap="square" rtlCol="0">
            <a:spAutoFit/>
          </a:bodyPr>
          <a:lstStyle/>
          <a:p>
            <a:r>
              <a:rPr lang="en-US" altLang="zh-CN" sz="2000" b="1" dirty="0">
                <a:solidFill>
                  <a:schemeClr val="bg1">
                    <a:lumMod val="50000"/>
                  </a:schemeClr>
                </a:solidFill>
                <a:cs typeface="+mn-ea"/>
                <a:sym typeface="+mn-lt"/>
              </a:rPr>
              <a:t>ADD YOUR TITLE HERE</a:t>
            </a:r>
            <a:endParaRPr lang="zh-CN" altLang="en-US" sz="2000" b="1" dirty="0">
              <a:solidFill>
                <a:schemeClr val="bg1">
                  <a:lumMod val="50000"/>
                </a:schemeClr>
              </a:solidFill>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250"/>
                                        <p:tgtEl>
                                          <p:spTgt spid="19"/>
                                        </p:tgtEl>
                                      </p:cBhvr>
                                    </p:animEffect>
                                    <p:anim calcmode="lin" valueType="num">
                                      <p:cBhvr>
                                        <p:cTn id="14" dur="250" fill="hold"/>
                                        <p:tgtEl>
                                          <p:spTgt spid="19"/>
                                        </p:tgtEl>
                                        <p:attrNameLst>
                                          <p:attrName>ppt_x</p:attrName>
                                        </p:attrNameLst>
                                      </p:cBhvr>
                                      <p:tavLst>
                                        <p:tav tm="0">
                                          <p:val>
                                            <p:strVal val="#ppt_x"/>
                                          </p:val>
                                        </p:tav>
                                        <p:tav tm="100000">
                                          <p:val>
                                            <p:strVal val="#ppt_x"/>
                                          </p:val>
                                        </p:tav>
                                      </p:tavLst>
                                    </p:anim>
                                    <p:anim calcmode="lin" valueType="num">
                                      <p:cBhvr>
                                        <p:cTn id="15" dur="250" fill="hold"/>
                                        <p:tgtEl>
                                          <p:spTgt spid="1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250"/>
                                        <p:tgtEl>
                                          <p:spTgt spid="20"/>
                                        </p:tgtEl>
                                      </p:cBhvr>
                                    </p:animEffect>
                                    <p:anim calcmode="lin" valueType="num">
                                      <p:cBhvr>
                                        <p:cTn id="20" dur="250" fill="hold"/>
                                        <p:tgtEl>
                                          <p:spTgt spid="20"/>
                                        </p:tgtEl>
                                        <p:attrNameLst>
                                          <p:attrName>ppt_x</p:attrName>
                                        </p:attrNameLst>
                                      </p:cBhvr>
                                      <p:tavLst>
                                        <p:tav tm="0">
                                          <p:val>
                                            <p:strVal val="#ppt_x"/>
                                          </p:val>
                                        </p:tav>
                                        <p:tav tm="100000">
                                          <p:val>
                                            <p:strVal val="#ppt_x"/>
                                          </p:val>
                                        </p:tav>
                                      </p:tavLst>
                                    </p:anim>
                                    <p:anim calcmode="lin" valueType="num">
                                      <p:cBhvr>
                                        <p:cTn id="21" dur="250" fill="hold"/>
                                        <p:tgtEl>
                                          <p:spTgt spid="20"/>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250"/>
                                        <p:tgtEl>
                                          <p:spTgt spid="21"/>
                                        </p:tgtEl>
                                      </p:cBhvr>
                                    </p:animEffect>
                                    <p:anim calcmode="lin" valueType="num">
                                      <p:cBhvr>
                                        <p:cTn id="26" dur="250" fill="hold"/>
                                        <p:tgtEl>
                                          <p:spTgt spid="21"/>
                                        </p:tgtEl>
                                        <p:attrNameLst>
                                          <p:attrName>ppt_x</p:attrName>
                                        </p:attrNameLst>
                                      </p:cBhvr>
                                      <p:tavLst>
                                        <p:tav tm="0">
                                          <p:val>
                                            <p:strVal val="#ppt_x"/>
                                          </p:val>
                                        </p:tav>
                                        <p:tav tm="100000">
                                          <p:val>
                                            <p:strVal val="#ppt_x"/>
                                          </p:val>
                                        </p:tav>
                                      </p:tavLst>
                                    </p:anim>
                                    <p:anim calcmode="lin" valueType="num">
                                      <p:cBhvr>
                                        <p:cTn id="27" dur="25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250"/>
                                        <p:tgtEl>
                                          <p:spTgt spid="22"/>
                                        </p:tgtEl>
                                      </p:cBhvr>
                                    </p:animEffect>
                                    <p:anim calcmode="lin" valueType="num">
                                      <p:cBhvr>
                                        <p:cTn id="32" dur="250" fill="hold"/>
                                        <p:tgtEl>
                                          <p:spTgt spid="22"/>
                                        </p:tgtEl>
                                        <p:attrNameLst>
                                          <p:attrName>ppt_x</p:attrName>
                                        </p:attrNameLst>
                                      </p:cBhvr>
                                      <p:tavLst>
                                        <p:tav tm="0">
                                          <p:val>
                                            <p:strVal val="#ppt_x"/>
                                          </p:val>
                                        </p:tav>
                                        <p:tav tm="100000">
                                          <p:val>
                                            <p:strVal val="#ppt_x"/>
                                          </p:val>
                                        </p:tav>
                                      </p:tavLst>
                                    </p:anim>
                                    <p:anim calcmode="lin" valueType="num">
                                      <p:cBhvr>
                                        <p:cTn id="33" dur="25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250"/>
                                        <p:tgtEl>
                                          <p:spTgt spid="24"/>
                                        </p:tgtEl>
                                      </p:cBhvr>
                                    </p:animEffect>
                                    <p:anim calcmode="lin" valueType="num">
                                      <p:cBhvr>
                                        <p:cTn id="38" dur="250" fill="hold"/>
                                        <p:tgtEl>
                                          <p:spTgt spid="24"/>
                                        </p:tgtEl>
                                        <p:attrNameLst>
                                          <p:attrName>ppt_x</p:attrName>
                                        </p:attrNameLst>
                                      </p:cBhvr>
                                      <p:tavLst>
                                        <p:tav tm="0">
                                          <p:val>
                                            <p:strVal val="#ppt_x"/>
                                          </p:val>
                                        </p:tav>
                                        <p:tav tm="100000">
                                          <p:val>
                                            <p:strVal val="#ppt_x"/>
                                          </p:val>
                                        </p:tav>
                                      </p:tavLst>
                                    </p:anim>
                                    <p:anim calcmode="lin" valueType="num">
                                      <p:cBhvr>
                                        <p:cTn id="39" dur="250" fill="hold"/>
                                        <p:tgtEl>
                                          <p:spTgt spid="24"/>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250"/>
                                        <p:tgtEl>
                                          <p:spTgt spid="25"/>
                                        </p:tgtEl>
                                      </p:cBhvr>
                                    </p:animEffect>
                                    <p:anim calcmode="lin" valueType="num">
                                      <p:cBhvr>
                                        <p:cTn id="44" dur="250" fill="hold"/>
                                        <p:tgtEl>
                                          <p:spTgt spid="25"/>
                                        </p:tgtEl>
                                        <p:attrNameLst>
                                          <p:attrName>ppt_x</p:attrName>
                                        </p:attrNameLst>
                                      </p:cBhvr>
                                      <p:tavLst>
                                        <p:tav tm="0">
                                          <p:val>
                                            <p:strVal val="#ppt_x"/>
                                          </p:val>
                                        </p:tav>
                                        <p:tav tm="100000">
                                          <p:val>
                                            <p:strVal val="#ppt_x"/>
                                          </p:val>
                                        </p:tav>
                                      </p:tavLst>
                                    </p:anim>
                                    <p:anim calcmode="lin" valueType="num">
                                      <p:cBhvr>
                                        <p:cTn id="45" dur="250" fill="hold"/>
                                        <p:tgtEl>
                                          <p:spTgt spid="25"/>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250"/>
                                        <p:tgtEl>
                                          <p:spTgt spid="26"/>
                                        </p:tgtEl>
                                      </p:cBhvr>
                                    </p:animEffect>
                                    <p:anim calcmode="lin" valueType="num">
                                      <p:cBhvr>
                                        <p:cTn id="50" dur="250" fill="hold"/>
                                        <p:tgtEl>
                                          <p:spTgt spid="26"/>
                                        </p:tgtEl>
                                        <p:attrNameLst>
                                          <p:attrName>ppt_x</p:attrName>
                                        </p:attrNameLst>
                                      </p:cBhvr>
                                      <p:tavLst>
                                        <p:tav tm="0">
                                          <p:val>
                                            <p:strVal val="#ppt_x"/>
                                          </p:val>
                                        </p:tav>
                                        <p:tav tm="100000">
                                          <p:val>
                                            <p:strVal val="#ppt_x"/>
                                          </p:val>
                                        </p:tav>
                                      </p:tavLst>
                                    </p:anim>
                                    <p:anim calcmode="lin" valueType="num">
                                      <p:cBhvr>
                                        <p:cTn id="51" dur="250" fill="hold"/>
                                        <p:tgtEl>
                                          <p:spTgt spid="26"/>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250"/>
                                        <p:tgtEl>
                                          <p:spTgt spid="27"/>
                                        </p:tgtEl>
                                      </p:cBhvr>
                                    </p:animEffect>
                                    <p:anim calcmode="lin" valueType="num">
                                      <p:cBhvr>
                                        <p:cTn id="56" dur="250" fill="hold"/>
                                        <p:tgtEl>
                                          <p:spTgt spid="27"/>
                                        </p:tgtEl>
                                        <p:attrNameLst>
                                          <p:attrName>ppt_x</p:attrName>
                                        </p:attrNameLst>
                                      </p:cBhvr>
                                      <p:tavLst>
                                        <p:tav tm="0">
                                          <p:val>
                                            <p:strVal val="#ppt_x"/>
                                          </p:val>
                                        </p:tav>
                                        <p:tav tm="100000">
                                          <p:val>
                                            <p:strVal val="#ppt_x"/>
                                          </p:val>
                                        </p:tav>
                                      </p:tavLst>
                                    </p:anim>
                                    <p:anim calcmode="lin" valueType="num">
                                      <p:cBhvr>
                                        <p:cTn id="57" dur="25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250"/>
                                        <p:tgtEl>
                                          <p:spTgt spid="29"/>
                                        </p:tgtEl>
                                      </p:cBhvr>
                                    </p:animEffect>
                                    <p:anim calcmode="lin" valueType="num">
                                      <p:cBhvr>
                                        <p:cTn id="62" dur="250" fill="hold"/>
                                        <p:tgtEl>
                                          <p:spTgt spid="29"/>
                                        </p:tgtEl>
                                        <p:attrNameLst>
                                          <p:attrName>ppt_x</p:attrName>
                                        </p:attrNameLst>
                                      </p:cBhvr>
                                      <p:tavLst>
                                        <p:tav tm="0">
                                          <p:val>
                                            <p:strVal val="#ppt_x"/>
                                          </p:val>
                                        </p:tav>
                                        <p:tav tm="100000">
                                          <p:val>
                                            <p:strVal val="#ppt_x"/>
                                          </p:val>
                                        </p:tav>
                                      </p:tavLst>
                                    </p:anim>
                                    <p:anim calcmode="lin" valueType="num">
                                      <p:cBhvr>
                                        <p:cTn id="63" dur="250" fill="hold"/>
                                        <p:tgtEl>
                                          <p:spTgt spid="29"/>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250"/>
                                        <p:tgtEl>
                                          <p:spTgt spid="30"/>
                                        </p:tgtEl>
                                      </p:cBhvr>
                                    </p:animEffect>
                                    <p:anim calcmode="lin" valueType="num">
                                      <p:cBhvr>
                                        <p:cTn id="68" dur="250" fill="hold"/>
                                        <p:tgtEl>
                                          <p:spTgt spid="30"/>
                                        </p:tgtEl>
                                        <p:attrNameLst>
                                          <p:attrName>ppt_x</p:attrName>
                                        </p:attrNameLst>
                                      </p:cBhvr>
                                      <p:tavLst>
                                        <p:tav tm="0">
                                          <p:val>
                                            <p:strVal val="#ppt_x"/>
                                          </p:val>
                                        </p:tav>
                                        <p:tav tm="100000">
                                          <p:val>
                                            <p:strVal val="#ppt_x"/>
                                          </p:val>
                                        </p:tav>
                                      </p:tavLst>
                                    </p:anim>
                                    <p:anim calcmode="lin" valueType="num">
                                      <p:cBhvr>
                                        <p:cTn id="69" dur="250" fill="hold"/>
                                        <p:tgtEl>
                                          <p:spTgt spid="30"/>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31"/>
                                        </p:tgtEl>
                                        <p:attrNameLst>
                                          <p:attrName>style.visibility</p:attrName>
                                        </p:attrNameLst>
                                      </p:cBhvr>
                                      <p:to>
                                        <p:strVal val="visible"/>
                                      </p:to>
                                    </p:set>
                                    <p:animEffect transition="in" filter="fade">
                                      <p:cBhvr>
                                        <p:cTn id="73" dur="250"/>
                                        <p:tgtEl>
                                          <p:spTgt spid="31"/>
                                        </p:tgtEl>
                                      </p:cBhvr>
                                    </p:animEffect>
                                    <p:anim calcmode="lin" valueType="num">
                                      <p:cBhvr>
                                        <p:cTn id="74" dur="250" fill="hold"/>
                                        <p:tgtEl>
                                          <p:spTgt spid="31"/>
                                        </p:tgtEl>
                                        <p:attrNameLst>
                                          <p:attrName>ppt_x</p:attrName>
                                        </p:attrNameLst>
                                      </p:cBhvr>
                                      <p:tavLst>
                                        <p:tav tm="0">
                                          <p:val>
                                            <p:strVal val="#ppt_x"/>
                                          </p:val>
                                        </p:tav>
                                        <p:tav tm="100000">
                                          <p:val>
                                            <p:strVal val="#ppt_x"/>
                                          </p:val>
                                        </p:tav>
                                      </p:tavLst>
                                    </p:anim>
                                    <p:anim calcmode="lin" valueType="num">
                                      <p:cBhvr>
                                        <p:cTn id="75" dur="250" fill="hold"/>
                                        <p:tgtEl>
                                          <p:spTgt spid="31"/>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250"/>
                                        <p:tgtEl>
                                          <p:spTgt spid="32"/>
                                        </p:tgtEl>
                                      </p:cBhvr>
                                    </p:animEffect>
                                    <p:anim calcmode="lin" valueType="num">
                                      <p:cBhvr>
                                        <p:cTn id="80" dur="250" fill="hold"/>
                                        <p:tgtEl>
                                          <p:spTgt spid="32"/>
                                        </p:tgtEl>
                                        <p:attrNameLst>
                                          <p:attrName>ppt_x</p:attrName>
                                        </p:attrNameLst>
                                      </p:cBhvr>
                                      <p:tavLst>
                                        <p:tav tm="0">
                                          <p:val>
                                            <p:strVal val="#ppt_x"/>
                                          </p:val>
                                        </p:tav>
                                        <p:tav tm="100000">
                                          <p:val>
                                            <p:strVal val="#ppt_x"/>
                                          </p:val>
                                        </p:tav>
                                      </p:tavLst>
                                    </p:anim>
                                    <p:anim calcmode="lin" valueType="num">
                                      <p:cBhvr>
                                        <p:cTn id="81" dur="25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fade">
                                      <p:cBhvr>
                                        <p:cTn id="85" dur="250"/>
                                        <p:tgtEl>
                                          <p:spTgt spid="34"/>
                                        </p:tgtEl>
                                      </p:cBhvr>
                                    </p:animEffect>
                                    <p:anim calcmode="lin" valueType="num">
                                      <p:cBhvr>
                                        <p:cTn id="86" dur="250" fill="hold"/>
                                        <p:tgtEl>
                                          <p:spTgt spid="34"/>
                                        </p:tgtEl>
                                        <p:attrNameLst>
                                          <p:attrName>ppt_x</p:attrName>
                                        </p:attrNameLst>
                                      </p:cBhvr>
                                      <p:tavLst>
                                        <p:tav tm="0">
                                          <p:val>
                                            <p:strVal val="#ppt_x"/>
                                          </p:val>
                                        </p:tav>
                                        <p:tav tm="100000">
                                          <p:val>
                                            <p:strVal val="#ppt_x"/>
                                          </p:val>
                                        </p:tav>
                                      </p:tavLst>
                                    </p:anim>
                                    <p:anim calcmode="lin" valueType="num">
                                      <p:cBhvr>
                                        <p:cTn id="87" dur="250" fill="hold"/>
                                        <p:tgtEl>
                                          <p:spTgt spid="34"/>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fade">
                                      <p:cBhvr>
                                        <p:cTn id="91" dur="250"/>
                                        <p:tgtEl>
                                          <p:spTgt spid="35"/>
                                        </p:tgtEl>
                                      </p:cBhvr>
                                    </p:animEffect>
                                    <p:anim calcmode="lin" valueType="num">
                                      <p:cBhvr>
                                        <p:cTn id="92" dur="250" fill="hold"/>
                                        <p:tgtEl>
                                          <p:spTgt spid="35"/>
                                        </p:tgtEl>
                                        <p:attrNameLst>
                                          <p:attrName>ppt_x</p:attrName>
                                        </p:attrNameLst>
                                      </p:cBhvr>
                                      <p:tavLst>
                                        <p:tav tm="0">
                                          <p:val>
                                            <p:strVal val="#ppt_x"/>
                                          </p:val>
                                        </p:tav>
                                        <p:tav tm="100000">
                                          <p:val>
                                            <p:strVal val="#ppt_x"/>
                                          </p:val>
                                        </p:tav>
                                      </p:tavLst>
                                    </p:anim>
                                    <p:anim calcmode="lin" valueType="num">
                                      <p:cBhvr>
                                        <p:cTn id="93" dur="250" fill="hold"/>
                                        <p:tgtEl>
                                          <p:spTgt spid="35"/>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250"/>
                                        <p:tgtEl>
                                          <p:spTgt spid="36"/>
                                        </p:tgtEl>
                                      </p:cBhvr>
                                    </p:animEffect>
                                    <p:anim calcmode="lin" valueType="num">
                                      <p:cBhvr>
                                        <p:cTn id="98" dur="250" fill="hold"/>
                                        <p:tgtEl>
                                          <p:spTgt spid="36"/>
                                        </p:tgtEl>
                                        <p:attrNameLst>
                                          <p:attrName>ppt_x</p:attrName>
                                        </p:attrNameLst>
                                      </p:cBhvr>
                                      <p:tavLst>
                                        <p:tav tm="0">
                                          <p:val>
                                            <p:strVal val="#ppt_x"/>
                                          </p:val>
                                        </p:tav>
                                        <p:tav tm="100000">
                                          <p:val>
                                            <p:strVal val="#ppt_x"/>
                                          </p:val>
                                        </p:tav>
                                      </p:tavLst>
                                    </p:anim>
                                    <p:anim calcmode="lin" valueType="num">
                                      <p:cBhvr>
                                        <p:cTn id="99" dur="250" fill="hold"/>
                                        <p:tgtEl>
                                          <p:spTgt spid="36"/>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Effect transition="in" filter="fade">
                                      <p:cBhvr>
                                        <p:cTn id="103" dur="250"/>
                                        <p:tgtEl>
                                          <p:spTgt spid="37"/>
                                        </p:tgtEl>
                                      </p:cBhvr>
                                    </p:animEffect>
                                    <p:anim calcmode="lin" valueType="num">
                                      <p:cBhvr>
                                        <p:cTn id="104" dur="250" fill="hold"/>
                                        <p:tgtEl>
                                          <p:spTgt spid="37"/>
                                        </p:tgtEl>
                                        <p:attrNameLst>
                                          <p:attrName>ppt_x</p:attrName>
                                        </p:attrNameLst>
                                      </p:cBhvr>
                                      <p:tavLst>
                                        <p:tav tm="0">
                                          <p:val>
                                            <p:strVal val="#ppt_x"/>
                                          </p:val>
                                        </p:tav>
                                        <p:tav tm="100000">
                                          <p:val>
                                            <p:strVal val="#ppt_x"/>
                                          </p:val>
                                        </p:tav>
                                      </p:tavLst>
                                    </p:anim>
                                    <p:anim calcmode="lin" valueType="num">
                                      <p:cBhvr>
                                        <p:cTn id="105" dur="250" fill="hold"/>
                                        <p:tgtEl>
                                          <p:spTgt spid="37"/>
                                        </p:tgtEl>
                                        <p:attrNameLst>
                                          <p:attrName>ppt_y</p:attrName>
                                        </p:attrNameLst>
                                      </p:cBhvr>
                                      <p:tavLst>
                                        <p:tav tm="0">
                                          <p:val>
                                            <p:strVal val="#ppt_y+.1"/>
                                          </p:val>
                                        </p:tav>
                                        <p:tav tm="100000">
                                          <p:val>
                                            <p:strVal val="#ppt_y"/>
                                          </p:val>
                                        </p:tav>
                                      </p:tavLst>
                                    </p:anim>
                                  </p:childTnLst>
                                </p:cTn>
                              </p:par>
                            </p:childTnLst>
                          </p:cTn>
                        </p:par>
                        <p:par>
                          <p:cTn id="106" fill="hold">
                            <p:stCondLst>
                              <p:cond delay="9000"/>
                            </p:stCondLst>
                            <p:childTnLst>
                              <p:par>
                                <p:cTn id="107" presetID="42" presetClass="entr" presetSubtype="0"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Effect transition="in" filter="fade">
                                      <p:cBhvr>
                                        <p:cTn id="109" dur="250"/>
                                        <p:tgtEl>
                                          <p:spTgt spid="39"/>
                                        </p:tgtEl>
                                      </p:cBhvr>
                                    </p:animEffect>
                                    <p:anim calcmode="lin" valueType="num">
                                      <p:cBhvr>
                                        <p:cTn id="110" dur="250" fill="hold"/>
                                        <p:tgtEl>
                                          <p:spTgt spid="39"/>
                                        </p:tgtEl>
                                        <p:attrNameLst>
                                          <p:attrName>ppt_x</p:attrName>
                                        </p:attrNameLst>
                                      </p:cBhvr>
                                      <p:tavLst>
                                        <p:tav tm="0">
                                          <p:val>
                                            <p:strVal val="#ppt_x"/>
                                          </p:val>
                                        </p:tav>
                                        <p:tav tm="100000">
                                          <p:val>
                                            <p:strVal val="#ppt_x"/>
                                          </p:val>
                                        </p:tav>
                                      </p:tavLst>
                                    </p:anim>
                                    <p:anim calcmode="lin" valueType="num">
                                      <p:cBhvr>
                                        <p:cTn id="111" dur="250" fill="hold"/>
                                        <p:tgtEl>
                                          <p:spTgt spid="39"/>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42" presetClass="entr" presetSubtype="0" fill="hold" grpId="0" nodeType="afterEffect">
                                  <p:stCondLst>
                                    <p:cond delay="0"/>
                                  </p:stCondLst>
                                  <p:childTnLst>
                                    <p:set>
                                      <p:cBhvr>
                                        <p:cTn id="114" dur="1" fill="hold">
                                          <p:stCondLst>
                                            <p:cond delay="0"/>
                                          </p:stCondLst>
                                        </p:cTn>
                                        <p:tgtEl>
                                          <p:spTgt spid="40"/>
                                        </p:tgtEl>
                                        <p:attrNameLst>
                                          <p:attrName>style.visibility</p:attrName>
                                        </p:attrNameLst>
                                      </p:cBhvr>
                                      <p:to>
                                        <p:strVal val="visible"/>
                                      </p:to>
                                    </p:set>
                                    <p:animEffect transition="in" filter="fade">
                                      <p:cBhvr>
                                        <p:cTn id="115" dur="250"/>
                                        <p:tgtEl>
                                          <p:spTgt spid="40"/>
                                        </p:tgtEl>
                                      </p:cBhvr>
                                    </p:animEffect>
                                    <p:anim calcmode="lin" valueType="num">
                                      <p:cBhvr>
                                        <p:cTn id="116" dur="250" fill="hold"/>
                                        <p:tgtEl>
                                          <p:spTgt spid="40"/>
                                        </p:tgtEl>
                                        <p:attrNameLst>
                                          <p:attrName>ppt_x</p:attrName>
                                        </p:attrNameLst>
                                      </p:cBhvr>
                                      <p:tavLst>
                                        <p:tav tm="0">
                                          <p:val>
                                            <p:strVal val="#ppt_x"/>
                                          </p:val>
                                        </p:tav>
                                        <p:tav tm="100000">
                                          <p:val>
                                            <p:strVal val="#ppt_x"/>
                                          </p:val>
                                        </p:tav>
                                      </p:tavLst>
                                    </p:anim>
                                    <p:anim calcmode="lin" valueType="num">
                                      <p:cBhvr>
                                        <p:cTn id="117" dur="250" fill="hold"/>
                                        <p:tgtEl>
                                          <p:spTgt spid="40"/>
                                        </p:tgtEl>
                                        <p:attrNameLst>
                                          <p:attrName>ppt_y</p:attrName>
                                        </p:attrNameLst>
                                      </p:cBhvr>
                                      <p:tavLst>
                                        <p:tav tm="0">
                                          <p:val>
                                            <p:strVal val="#ppt_y+.1"/>
                                          </p:val>
                                        </p:tav>
                                        <p:tav tm="100000">
                                          <p:val>
                                            <p:strVal val="#ppt_y"/>
                                          </p:val>
                                        </p:tav>
                                      </p:tavLst>
                                    </p:anim>
                                  </p:childTnLst>
                                </p:cTn>
                              </p:par>
                            </p:childTnLst>
                          </p:cTn>
                        </p:par>
                        <p:par>
                          <p:cTn id="118" fill="hold">
                            <p:stCondLst>
                              <p:cond delay="10000"/>
                            </p:stCondLst>
                            <p:childTnLst>
                              <p:par>
                                <p:cTn id="119" presetID="42" presetClass="entr" presetSubtype="0" fill="hold" grpId="0" nodeType="afterEffect">
                                  <p:stCondLst>
                                    <p:cond delay="0"/>
                                  </p:stCondLst>
                                  <p:childTnLst>
                                    <p:set>
                                      <p:cBhvr>
                                        <p:cTn id="120" dur="1" fill="hold">
                                          <p:stCondLst>
                                            <p:cond delay="0"/>
                                          </p:stCondLst>
                                        </p:cTn>
                                        <p:tgtEl>
                                          <p:spTgt spid="41"/>
                                        </p:tgtEl>
                                        <p:attrNameLst>
                                          <p:attrName>style.visibility</p:attrName>
                                        </p:attrNameLst>
                                      </p:cBhvr>
                                      <p:to>
                                        <p:strVal val="visible"/>
                                      </p:to>
                                    </p:set>
                                    <p:animEffect transition="in" filter="fade">
                                      <p:cBhvr>
                                        <p:cTn id="121" dur="250"/>
                                        <p:tgtEl>
                                          <p:spTgt spid="41"/>
                                        </p:tgtEl>
                                      </p:cBhvr>
                                    </p:animEffect>
                                    <p:anim calcmode="lin" valueType="num">
                                      <p:cBhvr>
                                        <p:cTn id="122" dur="250" fill="hold"/>
                                        <p:tgtEl>
                                          <p:spTgt spid="41"/>
                                        </p:tgtEl>
                                        <p:attrNameLst>
                                          <p:attrName>ppt_x</p:attrName>
                                        </p:attrNameLst>
                                      </p:cBhvr>
                                      <p:tavLst>
                                        <p:tav tm="0">
                                          <p:val>
                                            <p:strVal val="#ppt_x"/>
                                          </p:val>
                                        </p:tav>
                                        <p:tav tm="100000">
                                          <p:val>
                                            <p:strVal val="#ppt_x"/>
                                          </p:val>
                                        </p:tav>
                                      </p:tavLst>
                                    </p:anim>
                                    <p:anim calcmode="lin" valueType="num">
                                      <p:cBhvr>
                                        <p:cTn id="123" dur="250" fill="hold"/>
                                        <p:tgtEl>
                                          <p:spTgt spid="41"/>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42" presetClass="entr" presetSubtype="0" fill="hold" grpId="0" nodeType="after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250"/>
                                        <p:tgtEl>
                                          <p:spTgt spid="42"/>
                                        </p:tgtEl>
                                      </p:cBhvr>
                                    </p:animEffect>
                                    <p:anim calcmode="lin" valueType="num">
                                      <p:cBhvr>
                                        <p:cTn id="128" dur="250" fill="hold"/>
                                        <p:tgtEl>
                                          <p:spTgt spid="42"/>
                                        </p:tgtEl>
                                        <p:attrNameLst>
                                          <p:attrName>ppt_x</p:attrName>
                                        </p:attrNameLst>
                                      </p:cBhvr>
                                      <p:tavLst>
                                        <p:tav tm="0">
                                          <p:val>
                                            <p:strVal val="#ppt_x"/>
                                          </p:val>
                                        </p:tav>
                                        <p:tav tm="100000">
                                          <p:val>
                                            <p:strVal val="#ppt_x"/>
                                          </p:val>
                                        </p:tav>
                                      </p:tavLst>
                                    </p:anim>
                                    <p:anim calcmode="lin" valueType="num">
                                      <p:cBhvr>
                                        <p:cTn id="129" dur="25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ldLvl="0" animBg="1"/>
      <p:bldP spid="21" grpId="0"/>
      <p:bldP spid="22" grpId="0"/>
      <p:bldP spid="24" grpId="0" bldLvl="0" animBg="1"/>
      <p:bldP spid="25" grpId="0"/>
      <p:bldP spid="26" grpId="0"/>
      <p:bldP spid="29" grpId="0" bldLvl="0" animBg="1"/>
      <p:bldP spid="30" grpId="0" bldLvl="0" animBg="1"/>
      <p:bldP spid="31" grpId="0"/>
      <p:bldP spid="32" grpId="0"/>
      <p:bldP spid="34" grpId="0" bldLvl="0" animBg="1"/>
      <p:bldP spid="36" grpId="0"/>
      <p:bldP spid="37" grpId="0"/>
      <p:bldP spid="39" grpId="0" bldLvl="0" animBg="1"/>
      <p:bldP spid="40" grpId="0" bldLvl="0" animBg="1"/>
      <p:bldP spid="41" grpId="0"/>
      <p:bldP spid="4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 name="组合 1"/>
          <p:cNvGrpSpPr/>
          <p:nvPr/>
        </p:nvGrpSpPr>
        <p:grpSpPr>
          <a:xfrm>
            <a:off x="2684538" y="2523877"/>
            <a:ext cx="7235213" cy="1404099"/>
            <a:chOff x="971997" y="2061029"/>
            <a:chExt cx="10353466" cy="2220666"/>
          </a:xfrm>
        </p:grpSpPr>
        <p:grpSp>
          <p:nvGrpSpPr>
            <p:cNvPr id="3" name="组合 2"/>
            <p:cNvGrpSpPr/>
            <p:nvPr/>
          </p:nvGrpSpPr>
          <p:grpSpPr>
            <a:xfrm>
              <a:off x="3093583" y="2061029"/>
              <a:ext cx="8231880" cy="2220666"/>
              <a:chOff x="2320697" y="395508"/>
              <a:chExt cx="8231880" cy="878114"/>
            </a:xfrm>
          </p:grpSpPr>
          <p:sp>
            <p:nvSpPr>
              <p:cNvPr id="7" name="矩形 6"/>
              <p:cNvSpPr/>
              <p:nvPr/>
            </p:nvSpPr>
            <p:spPr>
              <a:xfrm flipH="1">
                <a:off x="2320697" y="395508"/>
                <a:ext cx="8187645" cy="878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3212329" y="613321"/>
                <a:ext cx="7340248" cy="404215"/>
                <a:chOff x="4066979" y="568928"/>
                <a:chExt cx="7340248" cy="404215"/>
              </a:xfrm>
            </p:grpSpPr>
            <p:sp>
              <p:nvSpPr>
                <p:cNvPr id="9" name="矩形 3"/>
                <p:cNvSpPr/>
                <p:nvPr/>
              </p:nvSpPr>
              <p:spPr>
                <a:xfrm>
                  <a:off x="4463210" y="568928"/>
                  <a:ext cx="6944017" cy="404215"/>
                </a:xfrm>
                <a:prstGeom prst="rect">
                  <a:avLst/>
                </a:prstGeom>
                <a:noFill/>
                <a:ln w="9525">
                  <a:noFill/>
                  <a:miter/>
                </a:ln>
              </p:spPr>
              <p:txBody>
                <a:bodyPr wrap="none" lIns="91445" tIns="45723" rIns="91445" bIns="45723">
                  <a:spAutoFit/>
                </a:bodyPr>
                <a:lstStyle/>
                <a:p>
                  <a:pPr lvl="0" eaLnBrk="1" hangingPunct="1">
                    <a:buNone/>
                  </a:pPr>
                  <a:r>
                    <a:rPr lang="zh-CN" altLang="en-US" sz="3600" b="1" dirty="0">
                      <a:solidFill>
                        <a:schemeClr val="bg1"/>
                      </a:solidFill>
                      <a:cs typeface="+mn-ea"/>
                      <a:sym typeface="+mn-lt"/>
                    </a:rPr>
                    <a:t>The title description</a:t>
                  </a:r>
                </a:p>
              </p:txBody>
            </p:sp>
            <p:grpSp>
              <p:nvGrpSpPr>
                <p:cNvPr id="10" name="组合 26"/>
                <p:cNvGrpSpPr/>
                <p:nvPr/>
              </p:nvGrpSpPr>
              <p:grpSpPr>
                <a:xfrm>
                  <a:off x="4066979" y="577856"/>
                  <a:ext cx="263525" cy="395287"/>
                  <a:chOff x="-792092" y="8591"/>
                  <a:chExt cx="213756" cy="427512"/>
                </a:xfrm>
              </p:grpSpPr>
              <p:sp>
                <p:nvSpPr>
                  <p:cNvPr id="11" name="直接连接符 27"/>
                  <p:cNvSpPr/>
                  <p:nvPr/>
                </p:nvSpPr>
                <p:spPr>
                  <a:xfrm>
                    <a:off x="-792092" y="859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sp>
                <p:nvSpPr>
                  <p:cNvPr id="12" name="直接连接符 28"/>
                  <p:cNvSpPr/>
                  <p:nvPr/>
                </p:nvSpPr>
                <p:spPr>
                  <a:xfrm flipH="1">
                    <a:off x="-792092" y="222347"/>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grpSp>
          </p:grpSp>
        </p:grpSp>
        <p:grpSp>
          <p:nvGrpSpPr>
            <p:cNvPr id="4" name="组合 3"/>
            <p:cNvGrpSpPr/>
            <p:nvPr/>
          </p:nvGrpSpPr>
          <p:grpSpPr>
            <a:xfrm>
              <a:off x="971997" y="2061029"/>
              <a:ext cx="2121586" cy="2220666"/>
              <a:chOff x="2215144" y="982844"/>
              <a:chExt cx="1120898" cy="923141"/>
            </a:xfrm>
          </p:grpSpPr>
          <p:sp>
            <p:nvSpPr>
              <p:cNvPr id="5" name="平行四边形 4"/>
              <p:cNvSpPr/>
              <p:nvPr/>
            </p:nvSpPr>
            <p:spPr>
              <a:xfrm>
                <a:off x="2215144" y="982844"/>
                <a:ext cx="1120898" cy="923141"/>
              </a:xfrm>
              <a:prstGeom prst="parallelogram">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 name="文本框 9"/>
              <p:cNvSpPr txBox="1"/>
              <p:nvPr/>
            </p:nvSpPr>
            <p:spPr>
              <a:xfrm>
                <a:off x="2245058" y="1132319"/>
                <a:ext cx="1066799" cy="606192"/>
              </a:xfrm>
              <a:prstGeom prst="rect">
                <a:avLst/>
              </a:prstGeom>
              <a:noFill/>
            </p:spPr>
            <p:txBody>
              <a:bodyPr wrap="square" rtlCol="0">
                <a:spAutoFit/>
              </a:bodyPr>
              <a:lstStyle/>
              <a:p>
                <a:pPr algn="ctr"/>
                <a:r>
                  <a:rPr lang="en-US" altLang="zh-CN" sz="5400" dirty="0">
                    <a:solidFill>
                      <a:schemeClr val="bg1"/>
                    </a:solidFill>
                    <a:cs typeface="+mn-ea"/>
                    <a:sym typeface="+mn-lt"/>
                  </a:rPr>
                  <a:t>03</a:t>
                </a:r>
                <a:endParaRPr lang="zh-CN" altLang="en-US" sz="5400" dirty="0">
                  <a:solidFill>
                    <a:schemeClr val="bg1"/>
                  </a:solidFill>
                  <a:cs typeface="+mn-ea"/>
                  <a:sym typeface="+mn-lt"/>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矩形 11"/>
          <p:cNvSpPr/>
          <p:nvPr/>
        </p:nvSpPr>
        <p:spPr>
          <a:xfrm>
            <a:off x="902015" y="1458911"/>
            <a:ext cx="4046539" cy="5285612"/>
          </a:xfrm>
          <a:prstGeom prst="rect">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1"/>
          <p:cNvGrpSpPr/>
          <p:nvPr>
            <p:custDataLst>
              <p:tags r:id="rId1"/>
            </p:custDataLst>
          </p:nvPr>
        </p:nvGrpSpPr>
        <p:grpSpPr bwMode="auto">
          <a:xfrm>
            <a:off x="5054294" y="1458911"/>
            <a:ext cx="6357343" cy="3081819"/>
            <a:chOff x="0" y="0"/>
            <a:chExt cx="12192000" cy="630377"/>
          </a:xfrm>
        </p:grpSpPr>
        <p:sp>
          <p:nvSpPr>
            <p:cNvPr id="14" name="品 2"/>
            <p:cNvSpPr>
              <a:spLocks noChangeArrowheads="1"/>
            </p:cNvSpPr>
            <p:nvPr/>
          </p:nvSpPr>
          <p:spPr bwMode="auto">
            <a:xfrm>
              <a:off x="0" y="28562"/>
              <a:ext cx="12192000" cy="601815"/>
            </a:xfrm>
            <a:prstGeom prst="rect">
              <a:avLst/>
            </a:prstGeom>
            <a:noFill/>
            <a:ln w="12700">
              <a:solidFill>
                <a:srgbClr val="14B28B"/>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sp>
          <p:nvSpPr>
            <p:cNvPr id="15" name="品 3"/>
            <p:cNvSpPr>
              <a:spLocks noChangeArrowheads="1"/>
            </p:cNvSpPr>
            <p:nvPr/>
          </p:nvSpPr>
          <p:spPr bwMode="auto">
            <a:xfrm>
              <a:off x="0" y="0"/>
              <a:ext cx="12192000" cy="28562"/>
            </a:xfrm>
            <a:prstGeom prst="rect">
              <a:avLst/>
            </a:prstGeom>
            <a:solidFill>
              <a:srgbClr val="14B28B"/>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grpSp>
      <p:sp>
        <p:nvSpPr>
          <p:cNvPr id="16" name="15"/>
          <p:cNvSpPr>
            <a:spLocks noChangeArrowheads="1"/>
          </p:cNvSpPr>
          <p:nvPr>
            <p:custDataLst>
              <p:tags r:id="rId2"/>
            </p:custDataLst>
          </p:nvPr>
        </p:nvSpPr>
        <p:spPr bwMode="auto">
          <a:xfrm>
            <a:off x="5340088" y="2800558"/>
            <a:ext cx="5838150" cy="1143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nSpc>
                <a:spcPct val="130000"/>
              </a:lnSpc>
              <a:buNone/>
            </a:pPr>
            <a:r>
              <a:rPr lang="pt-BR" altLang="zh-CN" sz="1800" dirty="0">
                <a:solidFill>
                  <a:schemeClr val="bg1">
                    <a:lumMod val="50000"/>
                  </a:schemeClr>
                </a:solidFill>
                <a:cs typeface="+mn-ea"/>
                <a:sym typeface="+mn-lt"/>
              </a:rPr>
              <a:t>Nullam eu tempor purus. Nunc a leo magna, consequat risus. Nullam eu tempor purus. Nunc a leo magna, consequat risus. Nullam eu tempor purus. Nunc a leo magna, consequat risus. </a:t>
            </a:r>
          </a:p>
        </p:txBody>
      </p:sp>
      <p:grpSp>
        <p:nvGrpSpPr>
          <p:cNvPr id="18" name="8"/>
          <p:cNvGrpSpPr/>
          <p:nvPr>
            <p:custDataLst>
              <p:tags r:id="rId3"/>
            </p:custDataLst>
          </p:nvPr>
        </p:nvGrpSpPr>
        <p:grpSpPr bwMode="auto">
          <a:xfrm>
            <a:off x="5054294" y="4740786"/>
            <a:ext cx="6357343" cy="2003738"/>
            <a:chOff x="0" y="0"/>
            <a:chExt cx="12192000" cy="630377"/>
          </a:xfrm>
        </p:grpSpPr>
        <p:sp>
          <p:nvSpPr>
            <p:cNvPr id="19" name="9"/>
            <p:cNvSpPr>
              <a:spLocks noChangeArrowheads="1"/>
            </p:cNvSpPr>
            <p:nvPr/>
          </p:nvSpPr>
          <p:spPr bwMode="auto">
            <a:xfrm>
              <a:off x="0" y="28562"/>
              <a:ext cx="12192000" cy="601815"/>
            </a:xfrm>
            <a:prstGeom prst="rect">
              <a:avLst/>
            </a:prstGeom>
            <a:noFill/>
            <a:ln w="12700">
              <a:solidFill>
                <a:schemeClr val="accent1">
                  <a:lumMod val="75000"/>
                </a:schemeClr>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sp>
          <p:nvSpPr>
            <p:cNvPr id="20" name="10"/>
            <p:cNvSpPr>
              <a:spLocks noChangeArrowheads="1"/>
            </p:cNvSpPr>
            <p:nvPr/>
          </p:nvSpPr>
          <p:spPr bwMode="auto">
            <a:xfrm>
              <a:off x="0" y="0"/>
              <a:ext cx="12192000" cy="28562"/>
            </a:xfrm>
            <a:prstGeom prst="rect">
              <a:avLst/>
            </a:prstGeom>
            <a:solidFill>
              <a:schemeClr val="accent1">
                <a:lumMod val="75000"/>
              </a:schemeClr>
            </a:solidFill>
            <a:ln>
              <a:noFill/>
            </a:ln>
            <a:extLst>
              <a:ext uri="{91240B29-F687-4F45-9708-019B960494DF}">
                <a14:hiddenLine xmlns:a14="http://schemas.microsoft.com/office/drawing/2010/main" w="12700">
                  <a:solidFill>
                    <a:srgbClr val="42719B"/>
                  </a:solidFill>
                  <a:bevel/>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mn-lt"/>
                <a:ea typeface="+mn-ea"/>
                <a:cs typeface="+mn-ea"/>
                <a:sym typeface="+mn-lt"/>
              </a:endParaRPr>
            </a:p>
          </p:txBody>
        </p:sp>
      </p:grpSp>
      <p:sp>
        <p:nvSpPr>
          <p:cNvPr id="21" name="15"/>
          <p:cNvSpPr>
            <a:spLocks noChangeArrowheads="1"/>
          </p:cNvSpPr>
          <p:nvPr>
            <p:custDataLst>
              <p:tags r:id="rId4"/>
            </p:custDataLst>
          </p:nvPr>
        </p:nvSpPr>
        <p:spPr bwMode="auto">
          <a:xfrm>
            <a:off x="5179693" y="5521886"/>
            <a:ext cx="5747648" cy="1023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r">
              <a:lnSpc>
                <a:spcPct val="150000"/>
              </a:lnSpc>
              <a:spcBef>
                <a:spcPct val="0"/>
              </a:spcBef>
              <a:buNone/>
            </a:pPr>
            <a:r>
              <a:rPr lang="pt-BR" altLang="zh-CN" sz="1400" dirty="0">
                <a:solidFill>
                  <a:schemeClr val="bg1">
                    <a:lumMod val="50000"/>
                  </a:schemeClr>
                </a:solidFill>
                <a:latin typeface="+mn-lt"/>
                <a:ea typeface="+mn-ea"/>
                <a:cs typeface="+mn-ea"/>
                <a:sym typeface="+mn-lt"/>
              </a:rPr>
              <a:t>Nullam eu tempor purus. Nunc a leo magna, consequat risus. Nullam eu tempor purus. Nunc a leo magna, consequat risus. Nullam eu tempor purus. Nunc a leo magna, consequat risus. </a:t>
            </a:r>
          </a:p>
        </p:txBody>
      </p:sp>
      <p:sp>
        <p:nvSpPr>
          <p:cNvPr id="22" name="12"/>
          <p:cNvSpPr>
            <a:spLocks noChangeArrowheads="1"/>
          </p:cNvSpPr>
          <p:nvPr>
            <p:custDataLst>
              <p:tags r:id="rId5"/>
            </p:custDataLst>
          </p:nvPr>
        </p:nvSpPr>
        <p:spPr bwMode="auto">
          <a:xfrm>
            <a:off x="5225548" y="2026094"/>
            <a:ext cx="6220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b="1" dirty="0">
                <a:solidFill>
                  <a:schemeClr val="bg1">
                    <a:lumMod val="50000"/>
                  </a:schemeClr>
                </a:solidFill>
                <a:latin typeface="+mn-lt"/>
                <a:ea typeface="+mn-ea"/>
                <a:cs typeface="+mn-ea"/>
                <a:sym typeface="+mn-lt"/>
              </a:rPr>
              <a:t>Enter a simple text overview here</a:t>
            </a:r>
          </a:p>
        </p:txBody>
      </p:sp>
      <p:sp>
        <p:nvSpPr>
          <p:cNvPr id="23" name="13"/>
          <p:cNvSpPr>
            <a:spLocks noChangeArrowheads="1"/>
          </p:cNvSpPr>
          <p:nvPr>
            <p:custDataLst>
              <p:tags r:id="rId6"/>
            </p:custDataLst>
          </p:nvPr>
        </p:nvSpPr>
        <p:spPr bwMode="auto">
          <a:xfrm>
            <a:off x="5491445" y="5061511"/>
            <a:ext cx="543589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dirty="0">
                <a:solidFill>
                  <a:schemeClr val="bg1">
                    <a:lumMod val="50000"/>
                  </a:schemeClr>
                </a:solidFill>
                <a:latin typeface="+mn-lt"/>
                <a:ea typeface="+mn-ea"/>
                <a:cs typeface="+mn-ea"/>
                <a:sym typeface="+mn-lt"/>
              </a:rPr>
              <a:t>Enter a simple text overview here</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0" presetClass="entr" presetSubtype="0" fill="hold" grpId="0" nodeType="withEffect">
                                  <p:stCondLst>
                                    <p:cond delay="40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80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grpId="0" nodeType="withEffect">
                                  <p:stCondLst>
                                    <p:cond delay="100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par>
                                <p:cTn id="28" presetID="10" presetClass="entr" presetSubtype="0" fill="hold" grpId="0" nodeType="withEffect">
                                  <p:stCondLst>
                                    <p:cond delay="120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140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6" grpId="0"/>
      <p:bldP spid="21" grpId="0"/>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Freeform 6"/>
          <p:cNvSpPr/>
          <p:nvPr/>
        </p:nvSpPr>
        <p:spPr bwMode="auto">
          <a:xfrm>
            <a:off x="3618317" y="2964160"/>
            <a:ext cx="1681861" cy="1690334"/>
          </a:xfrm>
          <a:custGeom>
            <a:avLst/>
            <a:gdLst>
              <a:gd name="T0" fmla="*/ 84 w 168"/>
              <a:gd name="T1" fmla="*/ 0 h 169"/>
              <a:gd name="T2" fmla="*/ 143 w 168"/>
              <a:gd name="T3" fmla="*/ 24 h 169"/>
              <a:gd name="T4" fmla="*/ 132 w 168"/>
              <a:gd name="T5" fmla="*/ 37 h 169"/>
              <a:gd name="T6" fmla="*/ 84 w 168"/>
              <a:gd name="T7" fmla="*/ 17 h 169"/>
              <a:gd name="T8" fmla="*/ 17 w 168"/>
              <a:gd name="T9" fmla="*/ 84 h 169"/>
              <a:gd name="T10" fmla="*/ 84 w 168"/>
              <a:gd name="T11" fmla="*/ 152 h 169"/>
              <a:gd name="T12" fmla="*/ 152 w 168"/>
              <a:gd name="T13" fmla="*/ 84 h 169"/>
              <a:gd name="T14" fmla="*/ 143 w 168"/>
              <a:gd name="T15" fmla="*/ 51 h 169"/>
              <a:gd name="T16" fmla="*/ 154 w 168"/>
              <a:gd name="T17" fmla="*/ 37 h 169"/>
              <a:gd name="T18" fmla="*/ 168 w 168"/>
              <a:gd name="T19" fmla="*/ 84 h 169"/>
              <a:gd name="T20" fmla="*/ 84 w 168"/>
              <a:gd name="T21" fmla="*/ 169 h 169"/>
              <a:gd name="T22" fmla="*/ 0 w 168"/>
              <a:gd name="T23" fmla="*/ 84 h 169"/>
              <a:gd name="T24" fmla="*/ 84 w 168"/>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8" h="169">
                <a:moveTo>
                  <a:pt x="84" y="0"/>
                </a:moveTo>
                <a:cubicBezTo>
                  <a:pt x="107" y="0"/>
                  <a:pt x="128" y="9"/>
                  <a:pt x="143" y="24"/>
                </a:cubicBezTo>
                <a:cubicBezTo>
                  <a:pt x="139" y="28"/>
                  <a:pt x="135" y="32"/>
                  <a:pt x="132" y="37"/>
                </a:cubicBezTo>
                <a:cubicBezTo>
                  <a:pt x="120" y="24"/>
                  <a:pt x="103" y="17"/>
                  <a:pt x="84" y="17"/>
                </a:cubicBezTo>
                <a:cubicBezTo>
                  <a:pt x="47" y="17"/>
                  <a:pt x="17" y="47"/>
                  <a:pt x="17" y="84"/>
                </a:cubicBezTo>
                <a:cubicBezTo>
                  <a:pt x="17" y="122"/>
                  <a:pt x="47" y="152"/>
                  <a:pt x="84" y="152"/>
                </a:cubicBezTo>
                <a:cubicBezTo>
                  <a:pt x="121" y="152"/>
                  <a:pt x="152" y="122"/>
                  <a:pt x="152" y="84"/>
                </a:cubicBezTo>
                <a:cubicBezTo>
                  <a:pt x="152" y="72"/>
                  <a:pt x="148" y="61"/>
                  <a:pt x="143" y="51"/>
                </a:cubicBezTo>
                <a:cubicBezTo>
                  <a:pt x="146" y="46"/>
                  <a:pt x="149" y="41"/>
                  <a:pt x="154" y="37"/>
                </a:cubicBezTo>
                <a:cubicBezTo>
                  <a:pt x="163" y="50"/>
                  <a:pt x="168" y="67"/>
                  <a:pt x="168" y="84"/>
                </a:cubicBezTo>
                <a:cubicBezTo>
                  <a:pt x="168" y="131"/>
                  <a:pt x="131" y="169"/>
                  <a:pt x="84" y="169"/>
                </a:cubicBezTo>
                <a:cubicBezTo>
                  <a:pt x="38" y="169"/>
                  <a:pt x="0" y="131"/>
                  <a:pt x="0" y="84"/>
                </a:cubicBezTo>
                <a:cubicBezTo>
                  <a:pt x="0" y="38"/>
                  <a:pt x="38" y="0"/>
                  <a:pt x="84" y="0"/>
                </a:cubicBezTo>
                <a:close/>
              </a:path>
            </a:pathLst>
          </a:custGeom>
          <a:solidFill>
            <a:srgbClr val="14B28B"/>
          </a:solidFill>
          <a:ln w="5" cap="flat">
            <a:noFill/>
            <a:prstDash val="solid"/>
            <a:miter lim="800000"/>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13" name="Freeform 7"/>
          <p:cNvSpPr>
            <a:spLocks noEditPoints="1"/>
          </p:cNvSpPr>
          <p:nvPr/>
        </p:nvSpPr>
        <p:spPr bwMode="auto">
          <a:xfrm>
            <a:off x="4787570" y="2964160"/>
            <a:ext cx="1690334" cy="1690334"/>
          </a:xfrm>
          <a:custGeom>
            <a:avLst/>
            <a:gdLst>
              <a:gd name="T0" fmla="*/ 84 w 169"/>
              <a:gd name="T1" fmla="*/ 0 h 169"/>
              <a:gd name="T2" fmla="*/ 169 w 169"/>
              <a:gd name="T3" fmla="*/ 84 h 169"/>
              <a:gd name="T4" fmla="*/ 154 w 169"/>
              <a:gd name="T5" fmla="*/ 132 h 169"/>
              <a:gd name="T6" fmla="*/ 143 w 169"/>
              <a:gd name="T7" fmla="*/ 118 h 169"/>
              <a:gd name="T8" fmla="*/ 152 w 169"/>
              <a:gd name="T9" fmla="*/ 84 h 169"/>
              <a:gd name="T10" fmla="*/ 84 w 169"/>
              <a:gd name="T11" fmla="*/ 17 h 169"/>
              <a:gd name="T12" fmla="*/ 17 w 169"/>
              <a:gd name="T13" fmla="*/ 84 h 169"/>
              <a:gd name="T14" fmla="*/ 26 w 169"/>
              <a:gd name="T15" fmla="*/ 118 h 169"/>
              <a:gd name="T16" fmla="*/ 15 w 169"/>
              <a:gd name="T17" fmla="*/ 132 h 169"/>
              <a:gd name="T18" fmla="*/ 0 w 169"/>
              <a:gd name="T19" fmla="*/ 84 h 169"/>
              <a:gd name="T20" fmla="*/ 84 w 169"/>
              <a:gd name="T21" fmla="*/ 0 h 169"/>
              <a:gd name="T22" fmla="*/ 143 w 169"/>
              <a:gd name="T23" fmla="*/ 145 h 169"/>
              <a:gd name="T24" fmla="*/ 84 w 169"/>
              <a:gd name="T25" fmla="*/ 169 h 169"/>
              <a:gd name="T26" fmla="*/ 26 w 169"/>
              <a:gd name="T27" fmla="*/ 145 h 169"/>
              <a:gd name="T28" fmla="*/ 37 w 169"/>
              <a:gd name="T29" fmla="*/ 132 h 169"/>
              <a:gd name="T30" fmla="*/ 84 w 169"/>
              <a:gd name="T31" fmla="*/ 152 h 169"/>
              <a:gd name="T32" fmla="*/ 132 w 169"/>
              <a:gd name="T33" fmla="*/ 132 h 169"/>
              <a:gd name="T34" fmla="*/ 143 w 169"/>
              <a:gd name="T35" fmla="*/ 145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4" y="0"/>
                </a:moveTo>
                <a:cubicBezTo>
                  <a:pt x="131" y="0"/>
                  <a:pt x="169" y="38"/>
                  <a:pt x="169" y="84"/>
                </a:cubicBezTo>
                <a:cubicBezTo>
                  <a:pt x="169" y="102"/>
                  <a:pt x="163" y="119"/>
                  <a:pt x="154" y="132"/>
                </a:cubicBezTo>
                <a:cubicBezTo>
                  <a:pt x="150" y="128"/>
                  <a:pt x="146" y="123"/>
                  <a:pt x="143" y="118"/>
                </a:cubicBezTo>
                <a:cubicBezTo>
                  <a:pt x="149" y="108"/>
                  <a:pt x="152" y="97"/>
                  <a:pt x="152" y="84"/>
                </a:cubicBezTo>
                <a:cubicBezTo>
                  <a:pt x="152" y="47"/>
                  <a:pt x="122" y="17"/>
                  <a:pt x="84" y="17"/>
                </a:cubicBezTo>
                <a:cubicBezTo>
                  <a:pt x="47" y="17"/>
                  <a:pt x="17" y="47"/>
                  <a:pt x="17" y="84"/>
                </a:cubicBezTo>
                <a:cubicBezTo>
                  <a:pt x="17" y="97"/>
                  <a:pt x="20" y="108"/>
                  <a:pt x="26" y="118"/>
                </a:cubicBezTo>
                <a:cubicBezTo>
                  <a:pt x="23" y="123"/>
                  <a:pt x="19" y="128"/>
                  <a:pt x="15" y="132"/>
                </a:cubicBezTo>
                <a:cubicBezTo>
                  <a:pt x="5" y="119"/>
                  <a:pt x="0" y="102"/>
                  <a:pt x="0" y="84"/>
                </a:cubicBezTo>
                <a:cubicBezTo>
                  <a:pt x="0" y="38"/>
                  <a:pt x="38" y="0"/>
                  <a:pt x="84" y="0"/>
                </a:cubicBezTo>
                <a:close/>
                <a:moveTo>
                  <a:pt x="143" y="145"/>
                </a:moveTo>
                <a:cubicBezTo>
                  <a:pt x="128" y="160"/>
                  <a:pt x="107" y="169"/>
                  <a:pt x="84" y="169"/>
                </a:cubicBezTo>
                <a:cubicBezTo>
                  <a:pt x="62" y="169"/>
                  <a:pt x="41" y="160"/>
                  <a:pt x="26" y="145"/>
                </a:cubicBezTo>
                <a:cubicBezTo>
                  <a:pt x="30" y="141"/>
                  <a:pt x="33" y="137"/>
                  <a:pt x="37" y="132"/>
                </a:cubicBezTo>
                <a:cubicBezTo>
                  <a:pt x="49" y="144"/>
                  <a:pt x="66" y="152"/>
                  <a:pt x="84" y="152"/>
                </a:cubicBezTo>
                <a:cubicBezTo>
                  <a:pt x="103" y="152"/>
                  <a:pt x="120" y="144"/>
                  <a:pt x="132" y="132"/>
                </a:cubicBezTo>
                <a:cubicBezTo>
                  <a:pt x="135" y="137"/>
                  <a:pt x="139" y="141"/>
                  <a:pt x="143" y="145"/>
                </a:cubicBezTo>
                <a:close/>
              </a:path>
            </a:pathLst>
          </a:custGeom>
          <a:solidFill>
            <a:schemeClr val="accent1">
              <a:lumMod val="75000"/>
            </a:schemeClr>
          </a:solidFill>
          <a:ln w="5" cap="flat">
            <a:noFill/>
            <a:prstDash val="solid"/>
            <a:miter lim="800000"/>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14" name="Freeform 8"/>
          <p:cNvSpPr>
            <a:spLocks noEditPoints="1"/>
          </p:cNvSpPr>
          <p:nvPr/>
        </p:nvSpPr>
        <p:spPr bwMode="auto">
          <a:xfrm>
            <a:off x="5956823" y="2964160"/>
            <a:ext cx="1690334" cy="1690334"/>
          </a:xfrm>
          <a:custGeom>
            <a:avLst/>
            <a:gdLst>
              <a:gd name="T0" fmla="*/ 85 w 169"/>
              <a:gd name="T1" fmla="*/ 0 h 169"/>
              <a:gd name="T2" fmla="*/ 143 w 169"/>
              <a:gd name="T3" fmla="*/ 24 h 169"/>
              <a:gd name="T4" fmla="*/ 132 w 169"/>
              <a:gd name="T5" fmla="*/ 37 h 169"/>
              <a:gd name="T6" fmla="*/ 85 w 169"/>
              <a:gd name="T7" fmla="*/ 17 h 169"/>
              <a:gd name="T8" fmla="*/ 37 w 169"/>
              <a:gd name="T9" fmla="*/ 37 h 169"/>
              <a:gd name="T10" fmla="*/ 26 w 169"/>
              <a:gd name="T11" fmla="*/ 24 h 169"/>
              <a:gd name="T12" fmla="*/ 85 w 169"/>
              <a:gd name="T13" fmla="*/ 0 h 169"/>
              <a:gd name="T14" fmla="*/ 154 w 169"/>
              <a:gd name="T15" fmla="*/ 37 h 169"/>
              <a:gd name="T16" fmla="*/ 169 w 169"/>
              <a:gd name="T17" fmla="*/ 84 h 169"/>
              <a:gd name="T18" fmla="*/ 85 w 169"/>
              <a:gd name="T19" fmla="*/ 169 h 169"/>
              <a:gd name="T20" fmla="*/ 0 w 169"/>
              <a:gd name="T21" fmla="*/ 84 h 169"/>
              <a:gd name="T22" fmla="*/ 15 w 169"/>
              <a:gd name="T23" fmla="*/ 37 h 169"/>
              <a:gd name="T24" fmla="*/ 26 w 169"/>
              <a:gd name="T25" fmla="*/ 51 h 169"/>
              <a:gd name="T26" fmla="*/ 17 w 169"/>
              <a:gd name="T27" fmla="*/ 84 h 169"/>
              <a:gd name="T28" fmla="*/ 85 w 169"/>
              <a:gd name="T29" fmla="*/ 152 h 169"/>
              <a:gd name="T30" fmla="*/ 152 w 169"/>
              <a:gd name="T31" fmla="*/ 84 h 169"/>
              <a:gd name="T32" fmla="*/ 143 w 169"/>
              <a:gd name="T33" fmla="*/ 51 h 169"/>
              <a:gd name="T34" fmla="*/ 154 w 169"/>
              <a:gd name="T35" fmla="*/ 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9" h="169">
                <a:moveTo>
                  <a:pt x="85" y="0"/>
                </a:moveTo>
                <a:cubicBezTo>
                  <a:pt x="107" y="0"/>
                  <a:pt x="128" y="9"/>
                  <a:pt x="143" y="24"/>
                </a:cubicBezTo>
                <a:cubicBezTo>
                  <a:pt x="139" y="28"/>
                  <a:pt x="135" y="32"/>
                  <a:pt x="132" y="37"/>
                </a:cubicBezTo>
                <a:cubicBezTo>
                  <a:pt x="120" y="24"/>
                  <a:pt x="103" y="17"/>
                  <a:pt x="85" y="17"/>
                </a:cubicBezTo>
                <a:cubicBezTo>
                  <a:pt x="66" y="17"/>
                  <a:pt x="49" y="24"/>
                  <a:pt x="37" y="37"/>
                </a:cubicBezTo>
                <a:cubicBezTo>
                  <a:pt x="34" y="32"/>
                  <a:pt x="30" y="28"/>
                  <a:pt x="26" y="24"/>
                </a:cubicBezTo>
                <a:cubicBezTo>
                  <a:pt x="41" y="9"/>
                  <a:pt x="62" y="0"/>
                  <a:pt x="85" y="0"/>
                </a:cubicBezTo>
                <a:close/>
                <a:moveTo>
                  <a:pt x="154" y="37"/>
                </a:moveTo>
                <a:cubicBezTo>
                  <a:pt x="164" y="50"/>
                  <a:pt x="169" y="67"/>
                  <a:pt x="169" y="84"/>
                </a:cubicBezTo>
                <a:cubicBezTo>
                  <a:pt x="169" y="131"/>
                  <a:pt x="131" y="169"/>
                  <a:pt x="85" y="169"/>
                </a:cubicBezTo>
                <a:cubicBezTo>
                  <a:pt x="38" y="169"/>
                  <a:pt x="0" y="131"/>
                  <a:pt x="0" y="84"/>
                </a:cubicBezTo>
                <a:cubicBezTo>
                  <a:pt x="0" y="67"/>
                  <a:pt x="6" y="50"/>
                  <a:pt x="15" y="37"/>
                </a:cubicBezTo>
                <a:cubicBezTo>
                  <a:pt x="19" y="41"/>
                  <a:pt x="23" y="46"/>
                  <a:pt x="26" y="51"/>
                </a:cubicBezTo>
                <a:cubicBezTo>
                  <a:pt x="20" y="61"/>
                  <a:pt x="17" y="72"/>
                  <a:pt x="17" y="84"/>
                </a:cubicBezTo>
                <a:cubicBezTo>
                  <a:pt x="17" y="122"/>
                  <a:pt x="47" y="152"/>
                  <a:pt x="85" y="152"/>
                </a:cubicBezTo>
                <a:cubicBezTo>
                  <a:pt x="122" y="152"/>
                  <a:pt x="152" y="122"/>
                  <a:pt x="152" y="84"/>
                </a:cubicBezTo>
                <a:cubicBezTo>
                  <a:pt x="152" y="72"/>
                  <a:pt x="149" y="61"/>
                  <a:pt x="143" y="51"/>
                </a:cubicBezTo>
                <a:cubicBezTo>
                  <a:pt x="146" y="46"/>
                  <a:pt x="150" y="41"/>
                  <a:pt x="154" y="37"/>
                </a:cubicBezTo>
                <a:close/>
              </a:path>
            </a:pathLst>
          </a:custGeom>
          <a:solidFill>
            <a:srgbClr val="14B28B"/>
          </a:solidFill>
          <a:ln w="5" cap="flat">
            <a:noFill/>
            <a:prstDash val="solid"/>
            <a:miter lim="800000"/>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15" name="Freeform 9"/>
          <p:cNvSpPr/>
          <p:nvPr/>
        </p:nvSpPr>
        <p:spPr bwMode="auto">
          <a:xfrm>
            <a:off x="7130310" y="2964160"/>
            <a:ext cx="1690334" cy="1690334"/>
          </a:xfrm>
          <a:custGeom>
            <a:avLst/>
            <a:gdLst>
              <a:gd name="T0" fmla="*/ 85 w 169"/>
              <a:gd name="T1" fmla="*/ 0 h 169"/>
              <a:gd name="T2" fmla="*/ 169 w 169"/>
              <a:gd name="T3" fmla="*/ 84 h 169"/>
              <a:gd name="T4" fmla="*/ 85 w 169"/>
              <a:gd name="T5" fmla="*/ 169 h 169"/>
              <a:gd name="T6" fmla="*/ 26 w 169"/>
              <a:gd name="T7" fmla="*/ 145 h 169"/>
              <a:gd name="T8" fmla="*/ 37 w 169"/>
              <a:gd name="T9" fmla="*/ 132 h 169"/>
              <a:gd name="T10" fmla="*/ 85 w 169"/>
              <a:gd name="T11" fmla="*/ 152 h 169"/>
              <a:gd name="T12" fmla="*/ 152 w 169"/>
              <a:gd name="T13" fmla="*/ 84 h 169"/>
              <a:gd name="T14" fmla="*/ 85 w 169"/>
              <a:gd name="T15" fmla="*/ 17 h 169"/>
              <a:gd name="T16" fmla="*/ 17 w 169"/>
              <a:gd name="T17" fmla="*/ 84 h 169"/>
              <a:gd name="T18" fmla="*/ 26 w 169"/>
              <a:gd name="T19" fmla="*/ 118 h 169"/>
              <a:gd name="T20" fmla="*/ 15 w 169"/>
              <a:gd name="T21" fmla="*/ 132 h 169"/>
              <a:gd name="T22" fmla="*/ 0 w 169"/>
              <a:gd name="T23" fmla="*/ 84 h 169"/>
              <a:gd name="T24" fmla="*/ 85 w 169"/>
              <a:gd name="T25"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9" h="169">
                <a:moveTo>
                  <a:pt x="85" y="0"/>
                </a:moveTo>
                <a:cubicBezTo>
                  <a:pt x="131" y="0"/>
                  <a:pt x="169" y="38"/>
                  <a:pt x="169" y="84"/>
                </a:cubicBezTo>
                <a:cubicBezTo>
                  <a:pt x="169" y="131"/>
                  <a:pt x="131" y="169"/>
                  <a:pt x="85" y="169"/>
                </a:cubicBezTo>
                <a:cubicBezTo>
                  <a:pt x="62" y="169"/>
                  <a:pt x="41" y="160"/>
                  <a:pt x="26" y="145"/>
                </a:cubicBezTo>
                <a:cubicBezTo>
                  <a:pt x="30" y="141"/>
                  <a:pt x="34" y="137"/>
                  <a:pt x="37" y="132"/>
                </a:cubicBezTo>
                <a:cubicBezTo>
                  <a:pt x="49" y="144"/>
                  <a:pt x="66" y="152"/>
                  <a:pt x="85" y="152"/>
                </a:cubicBezTo>
                <a:cubicBezTo>
                  <a:pt x="122" y="152"/>
                  <a:pt x="152" y="122"/>
                  <a:pt x="152" y="84"/>
                </a:cubicBezTo>
                <a:cubicBezTo>
                  <a:pt x="152" y="47"/>
                  <a:pt x="122" y="17"/>
                  <a:pt x="85" y="17"/>
                </a:cubicBezTo>
                <a:cubicBezTo>
                  <a:pt x="48" y="17"/>
                  <a:pt x="17" y="47"/>
                  <a:pt x="17" y="84"/>
                </a:cubicBezTo>
                <a:cubicBezTo>
                  <a:pt x="17" y="97"/>
                  <a:pt x="21" y="108"/>
                  <a:pt x="26" y="118"/>
                </a:cubicBezTo>
                <a:cubicBezTo>
                  <a:pt x="23" y="123"/>
                  <a:pt x="19" y="128"/>
                  <a:pt x="15" y="132"/>
                </a:cubicBezTo>
                <a:cubicBezTo>
                  <a:pt x="6" y="119"/>
                  <a:pt x="0" y="102"/>
                  <a:pt x="0" y="84"/>
                </a:cubicBezTo>
                <a:cubicBezTo>
                  <a:pt x="0" y="38"/>
                  <a:pt x="38" y="0"/>
                  <a:pt x="85" y="0"/>
                </a:cubicBezTo>
                <a:close/>
              </a:path>
            </a:pathLst>
          </a:custGeom>
          <a:solidFill>
            <a:schemeClr val="accent1">
              <a:lumMod val="75000"/>
            </a:schemeClr>
          </a:solidFill>
          <a:ln w="5" cap="flat">
            <a:noFill/>
            <a:prstDash val="solid"/>
            <a:miter lim="800000"/>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16" name="Freeform 11"/>
          <p:cNvSpPr/>
          <p:nvPr/>
        </p:nvSpPr>
        <p:spPr bwMode="auto">
          <a:xfrm>
            <a:off x="2874994" y="2650402"/>
            <a:ext cx="673251" cy="398224"/>
          </a:xfrm>
          <a:custGeom>
            <a:avLst/>
            <a:gdLst>
              <a:gd name="T0" fmla="*/ 7 w 45"/>
              <a:gd name="T1" fmla="*/ 0 h 40"/>
              <a:gd name="T2" fmla="*/ 39 w 45"/>
              <a:gd name="T3" fmla="*/ 0 h 40"/>
              <a:gd name="T4" fmla="*/ 45 w 45"/>
              <a:gd name="T5" fmla="*/ 7 h 40"/>
              <a:gd name="T6" fmla="*/ 45 w 45"/>
              <a:gd name="T7" fmla="*/ 33 h 40"/>
              <a:gd name="T8" fmla="*/ 39 w 45"/>
              <a:gd name="T9" fmla="*/ 40 h 40"/>
              <a:gd name="T10" fmla="*/ 7 w 45"/>
              <a:gd name="T11" fmla="*/ 40 h 40"/>
              <a:gd name="T12" fmla="*/ 0 w 45"/>
              <a:gd name="T13" fmla="*/ 33 h 40"/>
              <a:gd name="T14" fmla="*/ 0 w 45"/>
              <a:gd name="T15" fmla="*/ 7 h 40"/>
              <a:gd name="T16" fmla="*/ 7 w 45"/>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0">
                <a:moveTo>
                  <a:pt x="7" y="0"/>
                </a:moveTo>
                <a:cubicBezTo>
                  <a:pt x="39" y="0"/>
                  <a:pt x="39" y="0"/>
                  <a:pt x="39" y="0"/>
                </a:cubicBezTo>
                <a:cubicBezTo>
                  <a:pt x="42" y="0"/>
                  <a:pt x="45" y="3"/>
                  <a:pt x="45" y="7"/>
                </a:cubicBezTo>
                <a:cubicBezTo>
                  <a:pt x="45" y="33"/>
                  <a:pt x="45" y="33"/>
                  <a:pt x="45" y="33"/>
                </a:cubicBezTo>
                <a:cubicBezTo>
                  <a:pt x="45" y="37"/>
                  <a:pt x="42" y="40"/>
                  <a:pt x="39" y="40"/>
                </a:cubicBezTo>
                <a:cubicBezTo>
                  <a:pt x="7" y="40"/>
                  <a:pt x="7" y="40"/>
                  <a:pt x="7" y="40"/>
                </a:cubicBezTo>
                <a:cubicBezTo>
                  <a:pt x="3" y="40"/>
                  <a:pt x="0" y="37"/>
                  <a:pt x="0" y="33"/>
                </a:cubicBezTo>
                <a:cubicBezTo>
                  <a:pt x="0" y="7"/>
                  <a:pt x="0" y="7"/>
                  <a:pt x="0" y="7"/>
                </a:cubicBezTo>
                <a:cubicBezTo>
                  <a:pt x="0" y="3"/>
                  <a:pt x="3" y="0"/>
                  <a:pt x="7" y="0"/>
                </a:cubicBezTo>
                <a:close/>
              </a:path>
            </a:pathLst>
          </a:custGeom>
          <a:noFill/>
          <a:ln w="5" cap="flat">
            <a:solidFill>
              <a:srgbClr val="14B28B"/>
            </a:solidFill>
            <a:prstDash val="solid"/>
            <a:miter lim="800000"/>
          </a:ln>
        </p:spPr>
        <p:txBody>
          <a:bodyPr vert="horz" wrap="square" lIns="91454" tIns="45727" rIns="91454" bIns="45727" numCol="1" anchor="ctr" anchorCtr="0" compatLnSpc="1"/>
          <a:lstStyle/>
          <a:p>
            <a:pPr algn="ctr"/>
            <a:r>
              <a:rPr lang="en-US" altLang="zh-CN" sz="2000" dirty="0">
                <a:solidFill>
                  <a:schemeClr val="bg1">
                    <a:lumMod val="50000"/>
                  </a:schemeClr>
                </a:solidFill>
                <a:cs typeface="+mn-ea"/>
                <a:sym typeface="+mn-lt"/>
              </a:rPr>
              <a:t>01</a:t>
            </a:r>
            <a:endParaRPr lang="zh-CN" altLang="en-US" sz="2000" dirty="0">
              <a:solidFill>
                <a:schemeClr val="bg1">
                  <a:lumMod val="50000"/>
                </a:schemeClr>
              </a:solidFill>
              <a:cs typeface="+mn-ea"/>
              <a:sym typeface="+mn-lt"/>
            </a:endParaRPr>
          </a:p>
        </p:txBody>
      </p:sp>
      <p:sp>
        <p:nvSpPr>
          <p:cNvPr id="17" name="Freeform 13"/>
          <p:cNvSpPr/>
          <p:nvPr/>
        </p:nvSpPr>
        <p:spPr bwMode="auto">
          <a:xfrm>
            <a:off x="8853651" y="2713912"/>
            <a:ext cx="692306" cy="398224"/>
          </a:xfrm>
          <a:custGeom>
            <a:avLst/>
            <a:gdLst>
              <a:gd name="T0" fmla="*/ 39 w 46"/>
              <a:gd name="T1" fmla="*/ 0 h 40"/>
              <a:gd name="T2" fmla="*/ 7 w 46"/>
              <a:gd name="T3" fmla="*/ 0 h 40"/>
              <a:gd name="T4" fmla="*/ 0 w 46"/>
              <a:gd name="T5" fmla="*/ 7 h 40"/>
              <a:gd name="T6" fmla="*/ 0 w 46"/>
              <a:gd name="T7" fmla="*/ 33 h 40"/>
              <a:gd name="T8" fmla="*/ 7 w 46"/>
              <a:gd name="T9" fmla="*/ 40 h 40"/>
              <a:gd name="T10" fmla="*/ 39 w 46"/>
              <a:gd name="T11" fmla="*/ 40 h 40"/>
              <a:gd name="T12" fmla="*/ 46 w 46"/>
              <a:gd name="T13" fmla="*/ 33 h 40"/>
              <a:gd name="T14" fmla="*/ 46 w 46"/>
              <a:gd name="T15" fmla="*/ 7 h 40"/>
              <a:gd name="T16" fmla="*/ 39 w 46"/>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40">
                <a:moveTo>
                  <a:pt x="39" y="0"/>
                </a:moveTo>
                <a:cubicBezTo>
                  <a:pt x="7" y="0"/>
                  <a:pt x="7" y="0"/>
                  <a:pt x="7" y="0"/>
                </a:cubicBezTo>
                <a:cubicBezTo>
                  <a:pt x="3" y="0"/>
                  <a:pt x="0" y="3"/>
                  <a:pt x="0" y="7"/>
                </a:cubicBezTo>
                <a:cubicBezTo>
                  <a:pt x="0" y="33"/>
                  <a:pt x="0" y="33"/>
                  <a:pt x="0" y="33"/>
                </a:cubicBezTo>
                <a:cubicBezTo>
                  <a:pt x="0" y="37"/>
                  <a:pt x="3" y="40"/>
                  <a:pt x="7" y="40"/>
                </a:cubicBezTo>
                <a:cubicBezTo>
                  <a:pt x="39" y="40"/>
                  <a:pt x="39" y="40"/>
                  <a:pt x="39" y="40"/>
                </a:cubicBezTo>
                <a:cubicBezTo>
                  <a:pt x="43" y="40"/>
                  <a:pt x="46" y="37"/>
                  <a:pt x="46" y="33"/>
                </a:cubicBezTo>
                <a:cubicBezTo>
                  <a:pt x="46" y="7"/>
                  <a:pt x="46" y="7"/>
                  <a:pt x="46" y="7"/>
                </a:cubicBezTo>
                <a:cubicBezTo>
                  <a:pt x="46" y="3"/>
                  <a:pt x="43" y="0"/>
                  <a:pt x="39" y="0"/>
                </a:cubicBezTo>
                <a:close/>
              </a:path>
            </a:pathLst>
          </a:custGeom>
          <a:noFill/>
          <a:ln w="5" cap="flat">
            <a:solidFill>
              <a:schemeClr val="accent1">
                <a:lumMod val="75000"/>
              </a:schemeClr>
            </a:solidFill>
            <a:prstDash val="solid"/>
            <a:miter lim="800000"/>
          </a:ln>
        </p:spPr>
        <p:txBody>
          <a:bodyPr vert="horz" wrap="square" lIns="91454" tIns="45727" rIns="91454" bIns="45727" numCol="1" anchor="ctr" anchorCtr="0" compatLnSpc="1"/>
          <a:lstStyle/>
          <a:p>
            <a:pPr algn="ctr"/>
            <a:r>
              <a:rPr lang="en-US" altLang="zh-CN" sz="2000" dirty="0">
                <a:solidFill>
                  <a:schemeClr val="bg1">
                    <a:lumMod val="50000"/>
                  </a:schemeClr>
                </a:solidFill>
                <a:cs typeface="+mn-ea"/>
                <a:sym typeface="+mn-lt"/>
              </a:rPr>
              <a:t>04</a:t>
            </a:r>
            <a:endParaRPr lang="zh-CN" altLang="en-US" sz="2000" dirty="0">
              <a:solidFill>
                <a:schemeClr val="bg1">
                  <a:lumMod val="50000"/>
                </a:schemeClr>
              </a:solidFill>
              <a:cs typeface="+mn-ea"/>
              <a:sym typeface="+mn-lt"/>
            </a:endParaRPr>
          </a:p>
        </p:txBody>
      </p:sp>
      <p:sp>
        <p:nvSpPr>
          <p:cNvPr id="18" name="Freeform 15"/>
          <p:cNvSpPr/>
          <p:nvPr/>
        </p:nvSpPr>
        <p:spPr bwMode="auto">
          <a:xfrm>
            <a:off x="4054844" y="4972225"/>
            <a:ext cx="685951" cy="389751"/>
          </a:xfrm>
          <a:custGeom>
            <a:avLst/>
            <a:gdLst>
              <a:gd name="T0" fmla="*/ 7 w 46"/>
              <a:gd name="T1" fmla="*/ 39 h 39"/>
              <a:gd name="T2" fmla="*/ 39 w 46"/>
              <a:gd name="T3" fmla="*/ 39 h 39"/>
              <a:gd name="T4" fmla="*/ 46 w 46"/>
              <a:gd name="T5" fmla="*/ 32 h 39"/>
              <a:gd name="T6" fmla="*/ 46 w 46"/>
              <a:gd name="T7" fmla="*/ 7 h 39"/>
              <a:gd name="T8" fmla="*/ 39 w 46"/>
              <a:gd name="T9" fmla="*/ 0 h 39"/>
              <a:gd name="T10" fmla="*/ 7 w 46"/>
              <a:gd name="T11" fmla="*/ 0 h 39"/>
              <a:gd name="T12" fmla="*/ 0 w 46"/>
              <a:gd name="T13" fmla="*/ 7 h 39"/>
              <a:gd name="T14" fmla="*/ 0 w 46"/>
              <a:gd name="T15" fmla="*/ 32 h 39"/>
              <a:gd name="T16" fmla="*/ 7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7" y="39"/>
                </a:moveTo>
                <a:cubicBezTo>
                  <a:pt x="39" y="39"/>
                  <a:pt x="39" y="39"/>
                  <a:pt x="39" y="39"/>
                </a:cubicBezTo>
                <a:cubicBezTo>
                  <a:pt x="43" y="39"/>
                  <a:pt x="46" y="36"/>
                  <a:pt x="46" y="32"/>
                </a:cubicBezTo>
                <a:cubicBezTo>
                  <a:pt x="46" y="7"/>
                  <a:pt x="46" y="7"/>
                  <a:pt x="46" y="7"/>
                </a:cubicBezTo>
                <a:cubicBezTo>
                  <a:pt x="46" y="3"/>
                  <a:pt x="43" y="0"/>
                  <a:pt x="39" y="0"/>
                </a:cubicBezTo>
                <a:cubicBezTo>
                  <a:pt x="7" y="0"/>
                  <a:pt x="7" y="0"/>
                  <a:pt x="7" y="0"/>
                </a:cubicBezTo>
                <a:cubicBezTo>
                  <a:pt x="3" y="0"/>
                  <a:pt x="0" y="3"/>
                  <a:pt x="0" y="7"/>
                </a:cubicBezTo>
                <a:cubicBezTo>
                  <a:pt x="0" y="32"/>
                  <a:pt x="0" y="32"/>
                  <a:pt x="0" y="32"/>
                </a:cubicBezTo>
                <a:cubicBezTo>
                  <a:pt x="0" y="36"/>
                  <a:pt x="3" y="39"/>
                  <a:pt x="7" y="39"/>
                </a:cubicBezTo>
                <a:close/>
              </a:path>
            </a:pathLst>
          </a:custGeom>
          <a:noFill/>
          <a:ln w="5" cap="flat">
            <a:solidFill>
              <a:schemeClr val="accent1">
                <a:lumMod val="75000"/>
              </a:schemeClr>
            </a:solidFill>
            <a:prstDash val="solid"/>
            <a:miter lim="800000"/>
          </a:ln>
        </p:spPr>
        <p:txBody>
          <a:bodyPr vert="horz" wrap="square" lIns="91454" tIns="45727" rIns="91454" bIns="45727" numCol="1" anchor="ctr" anchorCtr="0" compatLnSpc="1"/>
          <a:lstStyle/>
          <a:p>
            <a:pPr algn="ctr"/>
            <a:r>
              <a:rPr lang="en-US" altLang="zh-CN" sz="2000" dirty="0">
                <a:solidFill>
                  <a:schemeClr val="bg1">
                    <a:lumMod val="50000"/>
                  </a:schemeClr>
                </a:solidFill>
                <a:cs typeface="+mn-ea"/>
                <a:sym typeface="+mn-lt"/>
              </a:rPr>
              <a:t>03</a:t>
            </a:r>
            <a:endParaRPr lang="zh-CN" altLang="en-US" sz="2000" dirty="0">
              <a:solidFill>
                <a:schemeClr val="bg1">
                  <a:lumMod val="50000"/>
                </a:schemeClr>
              </a:solidFill>
              <a:cs typeface="+mn-ea"/>
              <a:sym typeface="+mn-lt"/>
            </a:endParaRPr>
          </a:p>
        </p:txBody>
      </p:sp>
      <p:sp>
        <p:nvSpPr>
          <p:cNvPr id="19" name="Freeform 17"/>
          <p:cNvSpPr/>
          <p:nvPr/>
        </p:nvSpPr>
        <p:spPr bwMode="auto">
          <a:xfrm>
            <a:off x="7684399" y="4972225"/>
            <a:ext cx="692306" cy="389751"/>
          </a:xfrm>
          <a:custGeom>
            <a:avLst/>
            <a:gdLst>
              <a:gd name="T0" fmla="*/ 39 w 46"/>
              <a:gd name="T1" fmla="*/ 39 h 39"/>
              <a:gd name="T2" fmla="*/ 7 w 46"/>
              <a:gd name="T3" fmla="*/ 39 h 39"/>
              <a:gd name="T4" fmla="*/ 0 w 46"/>
              <a:gd name="T5" fmla="*/ 32 h 39"/>
              <a:gd name="T6" fmla="*/ 0 w 46"/>
              <a:gd name="T7" fmla="*/ 7 h 39"/>
              <a:gd name="T8" fmla="*/ 7 w 46"/>
              <a:gd name="T9" fmla="*/ 0 h 39"/>
              <a:gd name="T10" fmla="*/ 39 w 46"/>
              <a:gd name="T11" fmla="*/ 0 h 39"/>
              <a:gd name="T12" fmla="*/ 46 w 46"/>
              <a:gd name="T13" fmla="*/ 7 h 39"/>
              <a:gd name="T14" fmla="*/ 46 w 46"/>
              <a:gd name="T15" fmla="*/ 32 h 39"/>
              <a:gd name="T16" fmla="*/ 39 w 4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39">
                <a:moveTo>
                  <a:pt x="39" y="39"/>
                </a:moveTo>
                <a:cubicBezTo>
                  <a:pt x="7" y="39"/>
                  <a:pt x="7" y="39"/>
                  <a:pt x="7" y="39"/>
                </a:cubicBezTo>
                <a:cubicBezTo>
                  <a:pt x="3" y="39"/>
                  <a:pt x="0" y="36"/>
                  <a:pt x="0" y="32"/>
                </a:cubicBezTo>
                <a:cubicBezTo>
                  <a:pt x="0" y="7"/>
                  <a:pt x="0" y="7"/>
                  <a:pt x="0" y="7"/>
                </a:cubicBezTo>
                <a:cubicBezTo>
                  <a:pt x="0" y="3"/>
                  <a:pt x="3" y="0"/>
                  <a:pt x="7" y="0"/>
                </a:cubicBezTo>
                <a:cubicBezTo>
                  <a:pt x="39" y="0"/>
                  <a:pt x="39" y="0"/>
                  <a:pt x="39" y="0"/>
                </a:cubicBezTo>
                <a:cubicBezTo>
                  <a:pt x="43" y="0"/>
                  <a:pt x="46" y="3"/>
                  <a:pt x="46" y="7"/>
                </a:cubicBezTo>
                <a:cubicBezTo>
                  <a:pt x="46" y="32"/>
                  <a:pt x="46" y="32"/>
                  <a:pt x="46" y="32"/>
                </a:cubicBezTo>
                <a:cubicBezTo>
                  <a:pt x="46" y="36"/>
                  <a:pt x="43" y="39"/>
                  <a:pt x="39" y="39"/>
                </a:cubicBezTo>
                <a:close/>
              </a:path>
            </a:pathLst>
          </a:custGeom>
          <a:noFill/>
          <a:ln w="5" cap="flat">
            <a:solidFill>
              <a:srgbClr val="14B28B"/>
            </a:solidFill>
            <a:prstDash val="solid"/>
            <a:miter lim="800000"/>
          </a:ln>
        </p:spPr>
        <p:txBody>
          <a:bodyPr vert="horz" wrap="square" lIns="91454" tIns="45727" rIns="91454" bIns="45727" numCol="1" anchor="ctr" anchorCtr="0" compatLnSpc="1"/>
          <a:lstStyle/>
          <a:p>
            <a:pPr algn="ctr"/>
            <a:r>
              <a:rPr lang="en-US" altLang="zh-CN" sz="2000" dirty="0">
                <a:solidFill>
                  <a:schemeClr val="bg1">
                    <a:lumMod val="50000"/>
                  </a:schemeClr>
                </a:solidFill>
                <a:cs typeface="+mn-ea"/>
                <a:sym typeface="+mn-lt"/>
              </a:rPr>
              <a:t>02</a:t>
            </a:r>
            <a:endParaRPr lang="zh-CN" altLang="en-US" sz="2000" dirty="0">
              <a:solidFill>
                <a:schemeClr val="bg1">
                  <a:lumMod val="50000"/>
                </a:schemeClr>
              </a:solidFill>
              <a:cs typeface="+mn-ea"/>
              <a:sym typeface="+mn-lt"/>
            </a:endParaRPr>
          </a:p>
        </p:txBody>
      </p:sp>
      <p:sp>
        <p:nvSpPr>
          <p:cNvPr id="20" name="Freeform 20"/>
          <p:cNvSpPr>
            <a:spLocks noEditPoints="1"/>
          </p:cNvSpPr>
          <p:nvPr/>
        </p:nvSpPr>
        <p:spPr bwMode="auto">
          <a:xfrm>
            <a:off x="6650938" y="3584791"/>
            <a:ext cx="302103" cy="449072"/>
          </a:xfrm>
          <a:custGeom>
            <a:avLst/>
            <a:gdLst>
              <a:gd name="T0" fmla="*/ 63 w 94"/>
              <a:gd name="T1" fmla="*/ 23 h 140"/>
              <a:gd name="T2" fmla="*/ 58 w 94"/>
              <a:gd name="T3" fmla="*/ 12 h 140"/>
              <a:gd name="T4" fmla="*/ 47 w 94"/>
              <a:gd name="T5" fmla="*/ 0 h 140"/>
              <a:gd name="T6" fmla="*/ 36 w 94"/>
              <a:gd name="T7" fmla="*/ 12 h 140"/>
              <a:gd name="T8" fmla="*/ 32 w 94"/>
              <a:gd name="T9" fmla="*/ 23 h 140"/>
              <a:gd name="T10" fmla="*/ 0 w 94"/>
              <a:gd name="T11" fmla="*/ 30 h 140"/>
              <a:gd name="T12" fmla="*/ 8 w 94"/>
              <a:gd name="T13" fmla="*/ 140 h 140"/>
              <a:gd name="T14" fmla="*/ 94 w 94"/>
              <a:gd name="T15" fmla="*/ 132 h 140"/>
              <a:gd name="T16" fmla="*/ 86 w 94"/>
              <a:gd name="T17" fmla="*/ 23 h 140"/>
              <a:gd name="T18" fmla="*/ 56 w 94"/>
              <a:gd name="T19" fmla="*/ 11 h 140"/>
              <a:gd name="T20" fmla="*/ 38 w 94"/>
              <a:gd name="T21" fmla="*/ 11 h 140"/>
              <a:gd name="T22" fmla="*/ 83 w 94"/>
              <a:gd name="T23" fmla="*/ 124 h 140"/>
              <a:gd name="T24" fmla="*/ 11 w 94"/>
              <a:gd name="T25" fmla="*/ 29 h 140"/>
              <a:gd name="T26" fmla="*/ 22 w 94"/>
              <a:gd name="T27" fmla="*/ 35 h 140"/>
              <a:gd name="T28" fmla="*/ 70 w 94"/>
              <a:gd name="T29" fmla="*/ 29 h 140"/>
              <a:gd name="T30" fmla="*/ 83 w 94"/>
              <a:gd name="T31" fmla="*/ 124 h 140"/>
              <a:gd name="T32" fmla="*/ 54 w 94"/>
              <a:gd name="T33" fmla="*/ 11 h 140"/>
              <a:gd name="T34" fmla="*/ 40 w 94"/>
              <a:gd name="T35" fmla="*/ 11 h 140"/>
              <a:gd name="T36" fmla="*/ 47 w 94"/>
              <a:gd name="T37" fmla="*/ 6 h 140"/>
              <a:gd name="T38" fmla="*/ 47 w 94"/>
              <a:gd name="T39" fmla="*/ 16 h 140"/>
              <a:gd name="T40" fmla="*/ 47 w 94"/>
              <a:gd name="T41" fmla="*/ 6 h 140"/>
              <a:gd name="T42" fmla="*/ 37 w 94"/>
              <a:gd name="T43" fmla="*/ 88 h 140"/>
              <a:gd name="T44" fmla="*/ 25 w 94"/>
              <a:gd name="T45" fmla="*/ 102 h 140"/>
              <a:gd name="T46" fmla="*/ 18 w 94"/>
              <a:gd name="T47" fmla="*/ 94 h 140"/>
              <a:gd name="T48" fmla="*/ 25 w 94"/>
              <a:gd name="T49" fmla="*/ 95 h 140"/>
              <a:gd name="T50" fmla="*/ 35 w 94"/>
              <a:gd name="T51" fmla="*/ 67 h 140"/>
              <a:gd name="T52" fmla="*/ 26 w 94"/>
              <a:gd name="T53" fmla="*/ 81 h 140"/>
              <a:gd name="T54" fmla="*/ 24 w 94"/>
              <a:gd name="T55" fmla="*/ 81 h 140"/>
              <a:gd name="T56" fmla="*/ 20 w 94"/>
              <a:gd name="T57" fmla="*/ 72 h 140"/>
              <a:gd name="T58" fmla="*/ 35 w 94"/>
              <a:gd name="T59" fmla="*/ 67 h 140"/>
              <a:gd name="T60" fmla="*/ 37 w 94"/>
              <a:gd name="T61" fmla="*/ 50 h 140"/>
              <a:gd name="T62" fmla="*/ 25 w 94"/>
              <a:gd name="T63" fmla="*/ 63 h 140"/>
              <a:gd name="T64" fmla="*/ 18 w 94"/>
              <a:gd name="T65" fmla="*/ 55 h 140"/>
              <a:gd name="T66" fmla="*/ 25 w 94"/>
              <a:gd name="T67" fmla="*/ 57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40">
                <a:moveTo>
                  <a:pt x="86" y="23"/>
                </a:moveTo>
                <a:cubicBezTo>
                  <a:pt x="63" y="23"/>
                  <a:pt x="63" y="23"/>
                  <a:pt x="63" y="23"/>
                </a:cubicBezTo>
                <a:cubicBezTo>
                  <a:pt x="58" y="19"/>
                  <a:pt x="58" y="12"/>
                  <a:pt x="58" y="12"/>
                </a:cubicBezTo>
                <a:cubicBezTo>
                  <a:pt x="58" y="12"/>
                  <a:pt x="58" y="12"/>
                  <a:pt x="58" y="12"/>
                </a:cubicBezTo>
                <a:cubicBezTo>
                  <a:pt x="58" y="12"/>
                  <a:pt x="58" y="11"/>
                  <a:pt x="58" y="11"/>
                </a:cubicBezTo>
                <a:cubicBezTo>
                  <a:pt x="58" y="5"/>
                  <a:pt x="53" y="0"/>
                  <a:pt x="47" y="0"/>
                </a:cubicBezTo>
                <a:cubicBezTo>
                  <a:pt x="41" y="0"/>
                  <a:pt x="36" y="5"/>
                  <a:pt x="36" y="11"/>
                </a:cubicBezTo>
                <a:cubicBezTo>
                  <a:pt x="36" y="11"/>
                  <a:pt x="36" y="12"/>
                  <a:pt x="36" y="12"/>
                </a:cubicBezTo>
                <a:cubicBezTo>
                  <a:pt x="36" y="12"/>
                  <a:pt x="36" y="12"/>
                  <a:pt x="36" y="12"/>
                </a:cubicBezTo>
                <a:cubicBezTo>
                  <a:pt x="36" y="12"/>
                  <a:pt x="37" y="19"/>
                  <a:pt x="32" y="23"/>
                </a:cubicBezTo>
                <a:cubicBezTo>
                  <a:pt x="8" y="23"/>
                  <a:pt x="8" y="23"/>
                  <a:pt x="8" y="23"/>
                </a:cubicBezTo>
                <a:cubicBezTo>
                  <a:pt x="4" y="23"/>
                  <a:pt x="0" y="26"/>
                  <a:pt x="0" y="30"/>
                </a:cubicBezTo>
                <a:cubicBezTo>
                  <a:pt x="0" y="132"/>
                  <a:pt x="0" y="132"/>
                  <a:pt x="0" y="132"/>
                </a:cubicBezTo>
                <a:cubicBezTo>
                  <a:pt x="0" y="137"/>
                  <a:pt x="4" y="140"/>
                  <a:pt x="8" y="140"/>
                </a:cubicBezTo>
                <a:cubicBezTo>
                  <a:pt x="86" y="140"/>
                  <a:pt x="86" y="140"/>
                  <a:pt x="86" y="140"/>
                </a:cubicBezTo>
                <a:cubicBezTo>
                  <a:pt x="91" y="140"/>
                  <a:pt x="94" y="137"/>
                  <a:pt x="94" y="132"/>
                </a:cubicBezTo>
                <a:cubicBezTo>
                  <a:pt x="94" y="30"/>
                  <a:pt x="94" y="30"/>
                  <a:pt x="94" y="30"/>
                </a:cubicBezTo>
                <a:cubicBezTo>
                  <a:pt x="94" y="26"/>
                  <a:pt x="91" y="23"/>
                  <a:pt x="86" y="23"/>
                </a:cubicBezTo>
                <a:close/>
                <a:moveTo>
                  <a:pt x="47" y="2"/>
                </a:moveTo>
                <a:cubicBezTo>
                  <a:pt x="52" y="2"/>
                  <a:pt x="56" y="6"/>
                  <a:pt x="56" y="11"/>
                </a:cubicBezTo>
                <a:cubicBezTo>
                  <a:pt x="56" y="16"/>
                  <a:pt x="52" y="20"/>
                  <a:pt x="47" y="20"/>
                </a:cubicBezTo>
                <a:cubicBezTo>
                  <a:pt x="42" y="20"/>
                  <a:pt x="38" y="16"/>
                  <a:pt x="38" y="11"/>
                </a:cubicBezTo>
                <a:cubicBezTo>
                  <a:pt x="38" y="6"/>
                  <a:pt x="42" y="2"/>
                  <a:pt x="47" y="2"/>
                </a:cubicBezTo>
                <a:close/>
                <a:moveTo>
                  <a:pt x="83" y="124"/>
                </a:moveTo>
                <a:cubicBezTo>
                  <a:pt x="11" y="124"/>
                  <a:pt x="11" y="124"/>
                  <a:pt x="11" y="124"/>
                </a:cubicBezTo>
                <a:cubicBezTo>
                  <a:pt x="11" y="29"/>
                  <a:pt x="11" y="29"/>
                  <a:pt x="11" y="29"/>
                </a:cubicBezTo>
                <a:cubicBezTo>
                  <a:pt x="24" y="29"/>
                  <a:pt x="24" y="29"/>
                  <a:pt x="24" y="29"/>
                </a:cubicBezTo>
                <a:cubicBezTo>
                  <a:pt x="22" y="35"/>
                  <a:pt x="22" y="35"/>
                  <a:pt x="22" y="35"/>
                </a:cubicBezTo>
                <a:cubicBezTo>
                  <a:pt x="72" y="35"/>
                  <a:pt x="72" y="35"/>
                  <a:pt x="72" y="35"/>
                </a:cubicBezTo>
                <a:cubicBezTo>
                  <a:pt x="70" y="29"/>
                  <a:pt x="70" y="29"/>
                  <a:pt x="70" y="29"/>
                </a:cubicBezTo>
                <a:cubicBezTo>
                  <a:pt x="83" y="29"/>
                  <a:pt x="83" y="29"/>
                  <a:pt x="83" y="29"/>
                </a:cubicBezTo>
                <a:lnTo>
                  <a:pt x="83" y="124"/>
                </a:lnTo>
                <a:close/>
                <a:moveTo>
                  <a:pt x="47" y="18"/>
                </a:moveTo>
                <a:cubicBezTo>
                  <a:pt x="51" y="18"/>
                  <a:pt x="54" y="15"/>
                  <a:pt x="54" y="11"/>
                </a:cubicBezTo>
                <a:cubicBezTo>
                  <a:pt x="54" y="7"/>
                  <a:pt x="51" y="4"/>
                  <a:pt x="47" y="4"/>
                </a:cubicBezTo>
                <a:cubicBezTo>
                  <a:pt x="43" y="4"/>
                  <a:pt x="40" y="7"/>
                  <a:pt x="40" y="11"/>
                </a:cubicBezTo>
                <a:cubicBezTo>
                  <a:pt x="40" y="15"/>
                  <a:pt x="43" y="18"/>
                  <a:pt x="47" y="18"/>
                </a:cubicBezTo>
                <a:close/>
                <a:moveTo>
                  <a:pt x="47" y="6"/>
                </a:moveTo>
                <a:cubicBezTo>
                  <a:pt x="50" y="6"/>
                  <a:pt x="52" y="8"/>
                  <a:pt x="52" y="11"/>
                </a:cubicBezTo>
                <a:cubicBezTo>
                  <a:pt x="52" y="14"/>
                  <a:pt x="50" y="16"/>
                  <a:pt x="47" y="16"/>
                </a:cubicBezTo>
                <a:cubicBezTo>
                  <a:pt x="44" y="16"/>
                  <a:pt x="42" y="14"/>
                  <a:pt x="42" y="11"/>
                </a:cubicBezTo>
                <a:cubicBezTo>
                  <a:pt x="42" y="8"/>
                  <a:pt x="44" y="6"/>
                  <a:pt x="47" y="6"/>
                </a:cubicBezTo>
                <a:close/>
                <a:moveTo>
                  <a:pt x="35" y="86"/>
                </a:moveTo>
                <a:cubicBezTo>
                  <a:pt x="37" y="88"/>
                  <a:pt x="37" y="88"/>
                  <a:pt x="37" y="88"/>
                </a:cubicBezTo>
                <a:cubicBezTo>
                  <a:pt x="26" y="101"/>
                  <a:pt x="26" y="101"/>
                  <a:pt x="26" y="101"/>
                </a:cubicBezTo>
                <a:cubicBezTo>
                  <a:pt x="25" y="102"/>
                  <a:pt x="25" y="102"/>
                  <a:pt x="25" y="102"/>
                </a:cubicBezTo>
                <a:cubicBezTo>
                  <a:pt x="24" y="100"/>
                  <a:pt x="24" y="100"/>
                  <a:pt x="24" y="100"/>
                </a:cubicBezTo>
                <a:cubicBezTo>
                  <a:pt x="18" y="94"/>
                  <a:pt x="18" y="94"/>
                  <a:pt x="18" y="94"/>
                </a:cubicBezTo>
                <a:cubicBezTo>
                  <a:pt x="20" y="91"/>
                  <a:pt x="20" y="91"/>
                  <a:pt x="20" y="91"/>
                </a:cubicBezTo>
                <a:cubicBezTo>
                  <a:pt x="25" y="95"/>
                  <a:pt x="25" y="95"/>
                  <a:pt x="25" y="95"/>
                </a:cubicBezTo>
                <a:lnTo>
                  <a:pt x="35" y="86"/>
                </a:lnTo>
                <a:close/>
                <a:moveTo>
                  <a:pt x="35" y="67"/>
                </a:moveTo>
                <a:cubicBezTo>
                  <a:pt x="37" y="69"/>
                  <a:pt x="37" y="69"/>
                  <a:pt x="37" y="69"/>
                </a:cubicBezTo>
                <a:cubicBezTo>
                  <a:pt x="26" y="81"/>
                  <a:pt x="26" y="81"/>
                  <a:pt x="26" y="81"/>
                </a:cubicBezTo>
                <a:cubicBezTo>
                  <a:pt x="25" y="83"/>
                  <a:pt x="25" y="83"/>
                  <a:pt x="25" y="83"/>
                </a:cubicBezTo>
                <a:cubicBezTo>
                  <a:pt x="24" y="81"/>
                  <a:pt x="24" y="81"/>
                  <a:pt x="24" y="81"/>
                </a:cubicBezTo>
                <a:cubicBezTo>
                  <a:pt x="18" y="74"/>
                  <a:pt x="18" y="74"/>
                  <a:pt x="18" y="74"/>
                </a:cubicBezTo>
                <a:cubicBezTo>
                  <a:pt x="20" y="72"/>
                  <a:pt x="20" y="72"/>
                  <a:pt x="20" y="72"/>
                </a:cubicBezTo>
                <a:cubicBezTo>
                  <a:pt x="25" y="76"/>
                  <a:pt x="25" y="76"/>
                  <a:pt x="25" y="76"/>
                </a:cubicBezTo>
                <a:lnTo>
                  <a:pt x="35" y="67"/>
                </a:lnTo>
                <a:close/>
                <a:moveTo>
                  <a:pt x="35" y="48"/>
                </a:moveTo>
                <a:cubicBezTo>
                  <a:pt x="37" y="50"/>
                  <a:pt x="37" y="50"/>
                  <a:pt x="37" y="50"/>
                </a:cubicBezTo>
                <a:cubicBezTo>
                  <a:pt x="26" y="62"/>
                  <a:pt x="26" y="62"/>
                  <a:pt x="26" y="62"/>
                </a:cubicBezTo>
                <a:cubicBezTo>
                  <a:pt x="25" y="63"/>
                  <a:pt x="25" y="63"/>
                  <a:pt x="25" y="63"/>
                </a:cubicBezTo>
                <a:cubicBezTo>
                  <a:pt x="24" y="62"/>
                  <a:pt x="24" y="62"/>
                  <a:pt x="24" y="62"/>
                </a:cubicBezTo>
                <a:cubicBezTo>
                  <a:pt x="18" y="55"/>
                  <a:pt x="18" y="55"/>
                  <a:pt x="18" y="55"/>
                </a:cubicBezTo>
                <a:cubicBezTo>
                  <a:pt x="20" y="53"/>
                  <a:pt x="20" y="53"/>
                  <a:pt x="20" y="53"/>
                </a:cubicBezTo>
                <a:cubicBezTo>
                  <a:pt x="25" y="57"/>
                  <a:pt x="25" y="57"/>
                  <a:pt x="25" y="57"/>
                </a:cubicBezTo>
                <a:lnTo>
                  <a:pt x="35" y="48"/>
                </a:lnTo>
                <a:close/>
              </a:path>
            </a:pathLst>
          </a:custGeom>
          <a:solidFill>
            <a:schemeClr val="bg1">
              <a:lumMod val="65000"/>
            </a:schemeClr>
          </a:solidFill>
          <a:ln>
            <a:noFill/>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21" name="Freeform 22"/>
          <p:cNvSpPr>
            <a:spLocks noEditPoints="1"/>
          </p:cNvSpPr>
          <p:nvPr/>
        </p:nvSpPr>
        <p:spPr bwMode="auto">
          <a:xfrm>
            <a:off x="7750261" y="3614730"/>
            <a:ext cx="450433" cy="389196"/>
          </a:xfrm>
          <a:custGeom>
            <a:avLst/>
            <a:gdLst>
              <a:gd name="T0" fmla="*/ 34 w 140"/>
              <a:gd name="T1" fmla="*/ 0 h 121"/>
              <a:gd name="T2" fmla="*/ 30 w 140"/>
              <a:gd name="T3" fmla="*/ 49 h 121"/>
              <a:gd name="T4" fmla="*/ 50 w 140"/>
              <a:gd name="T5" fmla="*/ 19 h 121"/>
              <a:gd name="T6" fmla="*/ 54 w 140"/>
              <a:gd name="T7" fmla="*/ 32 h 121"/>
              <a:gd name="T8" fmla="*/ 55 w 140"/>
              <a:gd name="T9" fmla="*/ 21 h 121"/>
              <a:gd name="T10" fmla="*/ 17 w 140"/>
              <a:gd name="T11" fmla="*/ 28 h 121"/>
              <a:gd name="T12" fmla="*/ 7 w 140"/>
              <a:gd name="T13" fmla="*/ 32 h 121"/>
              <a:gd name="T14" fmla="*/ 14 w 140"/>
              <a:gd name="T15" fmla="*/ 22 h 121"/>
              <a:gd name="T16" fmla="*/ 14 w 140"/>
              <a:gd name="T17" fmla="*/ 18 h 121"/>
              <a:gd name="T18" fmla="*/ 13 w 140"/>
              <a:gd name="T19" fmla="*/ 21 h 121"/>
              <a:gd name="T20" fmla="*/ 10 w 140"/>
              <a:gd name="T21" fmla="*/ 16 h 121"/>
              <a:gd name="T22" fmla="*/ 19 w 140"/>
              <a:gd name="T23" fmla="*/ 20 h 121"/>
              <a:gd name="T24" fmla="*/ 15 w 140"/>
              <a:gd name="T25" fmla="*/ 28 h 121"/>
              <a:gd name="T26" fmla="*/ 31 w 140"/>
              <a:gd name="T27" fmla="*/ 28 h 121"/>
              <a:gd name="T28" fmla="*/ 27 w 140"/>
              <a:gd name="T29" fmla="*/ 28 h 121"/>
              <a:gd name="T30" fmla="*/ 26 w 140"/>
              <a:gd name="T31" fmla="*/ 15 h 121"/>
              <a:gd name="T32" fmla="*/ 33 w 140"/>
              <a:gd name="T33" fmla="*/ 25 h 121"/>
              <a:gd name="T34" fmla="*/ 46 w 140"/>
              <a:gd name="T35" fmla="*/ 13 h 121"/>
              <a:gd name="T36" fmla="*/ 34 w 140"/>
              <a:gd name="T37" fmla="*/ 36 h 121"/>
              <a:gd name="T38" fmla="*/ 27 w 140"/>
              <a:gd name="T39" fmla="*/ 21 h 121"/>
              <a:gd name="T40" fmla="*/ 24 w 140"/>
              <a:gd name="T41" fmla="*/ 25 h 121"/>
              <a:gd name="T42" fmla="*/ 65 w 140"/>
              <a:gd name="T43" fmla="*/ 71 h 121"/>
              <a:gd name="T44" fmla="*/ 43 w 140"/>
              <a:gd name="T45" fmla="*/ 81 h 121"/>
              <a:gd name="T46" fmla="*/ 65 w 140"/>
              <a:gd name="T47" fmla="*/ 71 h 121"/>
              <a:gd name="T48" fmla="*/ 106 w 140"/>
              <a:gd name="T49" fmla="*/ 13 h 121"/>
              <a:gd name="T50" fmla="*/ 98 w 140"/>
              <a:gd name="T51" fmla="*/ 35 h 121"/>
              <a:gd name="T52" fmla="*/ 66 w 140"/>
              <a:gd name="T53" fmla="*/ 72 h 121"/>
              <a:gd name="T54" fmla="*/ 88 w 140"/>
              <a:gd name="T55" fmla="*/ 60 h 121"/>
              <a:gd name="T56" fmla="*/ 88 w 140"/>
              <a:gd name="T57" fmla="*/ 60 h 121"/>
              <a:gd name="T58" fmla="*/ 117 w 140"/>
              <a:gd name="T59" fmla="*/ 17 h 121"/>
              <a:gd name="T60" fmla="*/ 80 w 140"/>
              <a:gd name="T61" fmla="*/ 92 h 121"/>
              <a:gd name="T62" fmla="*/ 81 w 140"/>
              <a:gd name="T63" fmla="*/ 118 h 121"/>
              <a:gd name="T64" fmla="*/ 57 w 140"/>
              <a:gd name="T65" fmla="*/ 112 h 121"/>
              <a:gd name="T66" fmla="*/ 57 w 140"/>
              <a:gd name="T67" fmla="*/ 101 h 121"/>
              <a:gd name="T68" fmla="*/ 61 w 140"/>
              <a:gd name="T69" fmla="*/ 109 h 121"/>
              <a:gd name="T70" fmla="*/ 83 w 140"/>
              <a:gd name="T71" fmla="*/ 115 h 121"/>
              <a:gd name="T72" fmla="*/ 87 w 140"/>
              <a:gd name="T73" fmla="*/ 120 h 121"/>
              <a:gd name="T74" fmla="*/ 99 w 140"/>
              <a:gd name="T75" fmla="*/ 103 h 121"/>
              <a:gd name="T76" fmla="*/ 104 w 140"/>
              <a:gd name="T77" fmla="*/ 119 h 121"/>
              <a:gd name="T78" fmla="*/ 108 w 140"/>
              <a:gd name="T79" fmla="*/ 103 h 121"/>
              <a:gd name="T80" fmla="*/ 126 w 140"/>
              <a:gd name="T81" fmla="*/ 107 h 121"/>
              <a:gd name="T82" fmla="*/ 113 w 140"/>
              <a:gd name="T83" fmla="*/ 115 h 121"/>
              <a:gd name="T84" fmla="*/ 126 w 140"/>
              <a:gd name="T85" fmla="*/ 107 h 121"/>
              <a:gd name="T86" fmla="*/ 127 w 140"/>
              <a:gd name="T87" fmla="*/ 120 h 121"/>
              <a:gd name="T88" fmla="*/ 139 w 140"/>
              <a:gd name="T89" fmla="*/ 10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0" h="121">
                <a:moveTo>
                  <a:pt x="45" y="49"/>
                </a:moveTo>
                <a:cubicBezTo>
                  <a:pt x="59" y="45"/>
                  <a:pt x="68" y="36"/>
                  <a:pt x="68" y="25"/>
                </a:cubicBezTo>
                <a:cubicBezTo>
                  <a:pt x="68" y="11"/>
                  <a:pt x="53" y="0"/>
                  <a:pt x="34" y="0"/>
                </a:cubicBezTo>
                <a:cubicBezTo>
                  <a:pt x="15" y="0"/>
                  <a:pt x="0" y="11"/>
                  <a:pt x="0" y="25"/>
                </a:cubicBezTo>
                <a:cubicBezTo>
                  <a:pt x="0" y="37"/>
                  <a:pt x="13" y="48"/>
                  <a:pt x="30" y="49"/>
                </a:cubicBezTo>
                <a:cubicBezTo>
                  <a:pt x="30" y="49"/>
                  <a:pt x="30" y="49"/>
                  <a:pt x="30" y="49"/>
                </a:cubicBezTo>
                <a:cubicBezTo>
                  <a:pt x="30" y="49"/>
                  <a:pt x="39" y="59"/>
                  <a:pt x="48" y="61"/>
                </a:cubicBezTo>
                <a:cubicBezTo>
                  <a:pt x="48" y="61"/>
                  <a:pt x="44" y="55"/>
                  <a:pt x="45" y="49"/>
                </a:cubicBezTo>
                <a:close/>
                <a:moveTo>
                  <a:pt x="50" y="19"/>
                </a:moveTo>
                <a:cubicBezTo>
                  <a:pt x="50" y="15"/>
                  <a:pt x="50" y="15"/>
                  <a:pt x="50" y="15"/>
                </a:cubicBezTo>
                <a:cubicBezTo>
                  <a:pt x="62" y="15"/>
                  <a:pt x="62" y="15"/>
                  <a:pt x="62" y="15"/>
                </a:cubicBezTo>
                <a:cubicBezTo>
                  <a:pt x="54" y="32"/>
                  <a:pt x="54" y="32"/>
                  <a:pt x="54" y="32"/>
                </a:cubicBezTo>
                <a:cubicBezTo>
                  <a:pt x="49" y="32"/>
                  <a:pt x="49" y="32"/>
                  <a:pt x="49" y="32"/>
                </a:cubicBezTo>
                <a:cubicBezTo>
                  <a:pt x="54" y="23"/>
                  <a:pt x="54" y="23"/>
                  <a:pt x="54" y="23"/>
                </a:cubicBezTo>
                <a:cubicBezTo>
                  <a:pt x="54" y="22"/>
                  <a:pt x="54" y="21"/>
                  <a:pt x="55" y="21"/>
                </a:cubicBezTo>
                <a:cubicBezTo>
                  <a:pt x="55" y="20"/>
                  <a:pt x="55" y="19"/>
                  <a:pt x="56" y="19"/>
                </a:cubicBezTo>
                <a:lnTo>
                  <a:pt x="50" y="19"/>
                </a:lnTo>
                <a:close/>
                <a:moveTo>
                  <a:pt x="17" y="28"/>
                </a:moveTo>
                <a:cubicBezTo>
                  <a:pt x="18" y="28"/>
                  <a:pt x="18" y="28"/>
                  <a:pt x="19" y="28"/>
                </a:cubicBezTo>
                <a:cubicBezTo>
                  <a:pt x="19" y="32"/>
                  <a:pt x="19" y="32"/>
                  <a:pt x="19" y="32"/>
                </a:cubicBezTo>
                <a:cubicBezTo>
                  <a:pt x="7" y="32"/>
                  <a:pt x="7" y="32"/>
                  <a:pt x="7" y="32"/>
                </a:cubicBezTo>
                <a:cubicBezTo>
                  <a:pt x="12" y="26"/>
                  <a:pt x="12" y="26"/>
                  <a:pt x="12" y="26"/>
                </a:cubicBezTo>
                <a:cubicBezTo>
                  <a:pt x="13" y="25"/>
                  <a:pt x="13" y="24"/>
                  <a:pt x="13" y="24"/>
                </a:cubicBezTo>
                <a:cubicBezTo>
                  <a:pt x="14" y="23"/>
                  <a:pt x="14" y="23"/>
                  <a:pt x="14" y="22"/>
                </a:cubicBezTo>
                <a:cubicBezTo>
                  <a:pt x="15" y="21"/>
                  <a:pt x="15" y="21"/>
                  <a:pt x="15" y="20"/>
                </a:cubicBezTo>
                <a:cubicBezTo>
                  <a:pt x="15" y="19"/>
                  <a:pt x="15" y="19"/>
                  <a:pt x="15" y="19"/>
                </a:cubicBezTo>
                <a:cubicBezTo>
                  <a:pt x="14" y="18"/>
                  <a:pt x="14" y="18"/>
                  <a:pt x="14" y="18"/>
                </a:cubicBezTo>
                <a:cubicBezTo>
                  <a:pt x="13" y="18"/>
                  <a:pt x="13" y="19"/>
                  <a:pt x="13" y="20"/>
                </a:cubicBezTo>
                <a:cubicBezTo>
                  <a:pt x="13" y="20"/>
                  <a:pt x="13" y="21"/>
                  <a:pt x="13" y="21"/>
                </a:cubicBezTo>
                <a:cubicBezTo>
                  <a:pt x="13" y="21"/>
                  <a:pt x="13" y="21"/>
                  <a:pt x="13" y="21"/>
                </a:cubicBezTo>
                <a:cubicBezTo>
                  <a:pt x="8" y="21"/>
                  <a:pt x="8" y="21"/>
                  <a:pt x="8" y="21"/>
                </a:cubicBezTo>
                <a:cubicBezTo>
                  <a:pt x="8" y="20"/>
                  <a:pt x="8" y="20"/>
                  <a:pt x="8" y="20"/>
                </a:cubicBezTo>
                <a:cubicBezTo>
                  <a:pt x="8" y="19"/>
                  <a:pt x="9" y="17"/>
                  <a:pt x="10" y="16"/>
                </a:cubicBezTo>
                <a:cubicBezTo>
                  <a:pt x="11" y="15"/>
                  <a:pt x="12" y="15"/>
                  <a:pt x="14" y="15"/>
                </a:cubicBezTo>
                <a:cubicBezTo>
                  <a:pt x="15" y="15"/>
                  <a:pt x="17" y="15"/>
                  <a:pt x="18" y="16"/>
                </a:cubicBezTo>
                <a:cubicBezTo>
                  <a:pt x="19" y="17"/>
                  <a:pt x="19" y="19"/>
                  <a:pt x="19" y="20"/>
                </a:cubicBezTo>
                <a:cubicBezTo>
                  <a:pt x="19" y="22"/>
                  <a:pt x="19" y="23"/>
                  <a:pt x="18" y="24"/>
                </a:cubicBezTo>
                <a:cubicBezTo>
                  <a:pt x="18" y="25"/>
                  <a:pt x="17" y="25"/>
                  <a:pt x="17" y="26"/>
                </a:cubicBezTo>
                <a:cubicBezTo>
                  <a:pt x="16" y="27"/>
                  <a:pt x="16" y="27"/>
                  <a:pt x="15" y="28"/>
                </a:cubicBezTo>
                <a:cubicBezTo>
                  <a:pt x="16" y="28"/>
                  <a:pt x="16" y="28"/>
                  <a:pt x="17" y="28"/>
                </a:cubicBezTo>
                <a:close/>
                <a:moveTo>
                  <a:pt x="33" y="28"/>
                </a:moveTo>
                <a:cubicBezTo>
                  <a:pt x="31" y="28"/>
                  <a:pt x="31" y="28"/>
                  <a:pt x="31" y="28"/>
                </a:cubicBezTo>
                <a:cubicBezTo>
                  <a:pt x="31" y="32"/>
                  <a:pt x="31" y="32"/>
                  <a:pt x="31" y="32"/>
                </a:cubicBezTo>
                <a:cubicBezTo>
                  <a:pt x="27" y="32"/>
                  <a:pt x="27" y="32"/>
                  <a:pt x="27" y="32"/>
                </a:cubicBezTo>
                <a:cubicBezTo>
                  <a:pt x="27" y="28"/>
                  <a:pt x="27" y="28"/>
                  <a:pt x="27" y="28"/>
                </a:cubicBezTo>
                <a:cubicBezTo>
                  <a:pt x="21" y="28"/>
                  <a:pt x="21" y="28"/>
                  <a:pt x="21" y="28"/>
                </a:cubicBezTo>
                <a:cubicBezTo>
                  <a:pt x="21" y="25"/>
                  <a:pt x="21" y="25"/>
                  <a:pt x="21" y="25"/>
                </a:cubicBezTo>
                <a:cubicBezTo>
                  <a:pt x="26" y="15"/>
                  <a:pt x="26" y="15"/>
                  <a:pt x="26" y="15"/>
                </a:cubicBezTo>
                <a:cubicBezTo>
                  <a:pt x="31" y="15"/>
                  <a:pt x="31" y="15"/>
                  <a:pt x="31" y="15"/>
                </a:cubicBezTo>
                <a:cubicBezTo>
                  <a:pt x="31" y="25"/>
                  <a:pt x="31" y="25"/>
                  <a:pt x="31" y="25"/>
                </a:cubicBezTo>
                <a:cubicBezTo>
                  <a:pt x="33" y="25"/>
                  <a:pt x="33" y="25"/>
                  <a:pt x="33" y="25"/>
                </a:cubicBezTo>
                <a:lnTo>
                  <a:pt x="33" y="28"/>
                </a:lnTo>
                <a:close/>
                <a:moveTo>
                  <a:pt x="34" y="36"/>
                </a:moveTo>
                <a:cubicBezTo>
                  <a:pt x="46" y="13"/>
                  <a:pt x="46" y="13"/>
                  <a:pt x="46" y="13"/>
                </a:cubicBezTo>
                <a:cubicBezTo>
                  <a:pt x="48" y="14"/>
                  <a:pt x="48" y="14"/>
                  <a:pt x="48" y="14"/>
                </a:cubicBezTo>
                <a:cubicBezTo>
                  <a:pt x="36" y="37"/>
                  <a:pt x="36" y="37"/>
                  <a:pt x="36" y="37"/>
                </a:cubicBezTo>
                <a:lnTo>
                  <a:pt x="34" y="36"/>
                </a:lnTo>
                <a:close/>
                <a:moveTo>
                  <a:pt x="26" y="21"/>
                </a:moveTo>
                <a:cubicBezTo>
                  <a:pt x="27" y="20"/>
                  <a:pt x="27" y="20"/>
                  <a:pt x="27" y="20"/>
                </a:cubicBezTo>
                <a:cubicBezTo>
                  <a:pt x="27" y="20"/>
                  <a:pt x="27" y="20"/>
                  <a:pt x="27" y="21"/>
                </a:cubicBezTo>
                <a:cubicBezTo>
                  <a:pt x="27" y="21"/>
                  <a:pt x="27" y="21"/>
                  <a:pt x="27" y="21"/>
                </a:cubicBezTo>
                <a:cubicBezTo>
                  <a:pt x="27" y="25"/>
                  <a:pt x="27" y="25"/>
                  <a:pt x="27" y="25"/>
                </a:cubicBezTo>
                <a:cubicBezTo>
                  <a:pt x="24" y="25"/>
                  <a:pt x="24" y="25"/>
                  <a:pt x="24" y="25"/>
                </a:cubicBezTo>
                <a:cubicBezTo>
                  <a:pt x="25" y="24"/>
                  <a:pt x="25" y="24"/>
                  <a:pt x="25" y="23"/>
                </a:cubicBezTo>
                <a:cubicBezTo>
                  <a:pt x="26" y="22"/>
                  <a:pt x="26" y="22"/>
                  <a:pt x="26" y="21"/>
                </a:cubicBezTo>
                <a:close/>
                <a:moveTo>
                  <a:pt x="65" y="71"/>
                </a:moveTo>
                <a:cubicBezTo>
                  <a:pt x="47" y="91"/>
                  <a:pt x="47" y="91"/>
                  <a:pt x="47" y="91"/>
                </a:cubicBezTo>
                <a:cubicBezTo>
                  <a:pt x="43" y="88"/>
                  <a:pt x="43" y="88"/>
                  <a:pt x="43" y="88"/>
                </a:cubicBezTo>
                <a:cubicBezTo>
                  <a:pt x="41" y="86"/>
                  <a:pt x="41" y="83"/>
                  <a:pt x="43" y="81"/>
                </a:cubicBezTo>
                <a:cubicBezTo>
                  <a:pt x="55" y="68"/>
                  <a:pt x="55" y="68"/>
                  <a:pt x="55" y="68"/>
                </a:cubicBezTo>
                <a:cubicBezTo>
                  <a:pt x="56" y="66"/>
                  <a:pt x="59" y="66"/>
                  <a:pt x="61" y="68"/>
                </a:cubicBezTo>
                <a:lnTo>
                  <a:pt x="65" y="71"/>
                </a:lnTo>
                <a:close/>
                <a:moveTo>
                  <a:pt x="94" y="32"/>
                </a:moveTo>
                <a:cubicBezTo>
                  <a:pt x="92" y="30"/>
                  <a:pt x="92" y="28"/>
                  <a:pt x="94" y="26"/>
                </a:cubicBezTo>
                <a:cubicBezTo>
                  <a:pt x="106" y="13"/>
                  <a:pt x="106" y="13"/>
                  <a:pt x="106" y="13"/>
                </a:cubicBezTo>
                <a:cubicBezTo>
                  <a:pt x="107" y="11"/>
                  <a:pt x="110" y="11"/>
                  <a:pt x="112" y="13"/>
                </a:cubicBezTo>
                <a:cubicBezTo>
                  <a:pt x="116" y="16"/>
                  <a:pt x="116" y="16"/>
                  <a:pt x="116" y="16"/>
                </a:cubicBezTo>
                <a:cubicBezTo>
                  <a:pt x="98" y="35"/>
                  <a:pt x="98" y="35"/>
                  <a:pt x="98" y="35"/>
                </a:cubicBezTo>
                <a:lnTo>
                  <a:pt x="94" y="32"/>
                </a:lnTo>
                <a:close/>
                <a:moveTo>
                  <a:pt x="48" y="92"/>
                </a:moveTo>
                <a:cubicBezTo>
                  <a:pt x="66" y="72"/>
                  <a:pt x="66" y="72"/>
                  <a:pt x="66" y="72"/>
                </a:cubicBezTo>
                <a:cubicBezTo>
                  <a:pt x="66" y="72"/>
                  <a:pt x="72" y="77"/>
                  <a:pt x="87" y="61"/>
                </a:cubicBezTo>
                <a:cubicBezTo>
                  <a:pt x="88" y="60"/>
                  <a:pt x="88" y="60"/>
                  <a:pt x="88" y="60"/>
                </a:cubicBezTo>
                <a:cubicBezTo>
                  <a:pt x="88" y="60"/>
                  <a:pt x="88" y="60"/>
                  <a:pt x="88" y="60"/>
                </a:cubicBezTo>
                <a:cubicBezTo>
                  <a:pt x="88" y="60"/>
                  <a:pt x="88" y="60"/>
                  <a:pt x="88" y="60"/>
                </a:cubicBezTo>
                <a:cubicBezTo>
                  <a:pt x="88" y="60"/>
                  <a:pt x="88" y="60"/>
                  <a:pt x="88" y="60"/>
                </a:cubicBezTo>
                <a:cubicBezTo>
                  <a:pt x="88" y="60"/>
                  <a:pt x="88" y="60"/>
                  <a:pt x="88" y="60"/>
                </a:cubicBezTo>
                <a:cubicBezTo>
                  <a:pt x="89" y="59"/>
                  <a:pt x="89" y="59"/>
                  <a:pt x="89" y="59"/>
                </a:cubicBezTo>
                <a:cubicBezTo>
                  <a:pt x="104" y="42"/>
                  <a:pt x="99" y="36"/>
                  <a:pt x="99" y="36"/>
                </a:cubicBezTo>
                <a:cubicBezTo>
                  <a:pt x="117" y="17"/>
                  <a:pt x="117" y="17"/>
                  <a:pt x="117" y="17"/>
                </a:cubicBezTo>
                <a:cubicBezTo>
                  <a:pt x="131" y="27"/>
                  <a:pt x="124" y="42"/>
                  <a:pt x="119" y="49"/>
                </a:cubicBezTo>
                <a:cubicBezTo>
                  <a:pt x="116" y="54"/>
                  <a:pt x="109" y="62"/>
                  <a:pt x="101" y="72"/>
                </a:cubicBezTo>
                <a:cubicBezTo>
                  <a:pt x="93" y="81"/>
                  <a:pt x="85" y="88"/>
                  <a:pt x="80" y="92"/>
                </a:cubicBezTo>
                <a:cubicBezTo>
                  <a:pt x="73" y="97"/>
                  <a:pt x="59" y="105"/>
                  <a:pt x="48" y="92"/>
                </a:cubicBezTo>
                <a:close/>
                <a:moveTo>
                  <a:pt x="83" y="115"/>
                </a:moveTo>
                <a:cubicBezTo>
                  <a:pt x="83" y="117"/>
                  <a:pt x="82" y="118"/>
                  <a:pt x="81" y="118"/>
                </a:cubicBezTo>
                <a:cubicBezTo>
                  <a:pt x="78" y="119"/>
                  <a:pt x="75" y="119"/>
                  <a:pt x="72" y="119"/>
                </a:cubicBezTo>
                <a:cubicBezTo>
                  <a:pt x="72" y="119"/>
                  <a:pt x="72" y="119"/>
                  <a:pt x="72" y="119"/>
                </a:cubicBezTo>
                <a:cubicBezTo>
                  <a:pt x="64" y="119"/>
                  <a:pt x="59" y="116"/>
                  <a:pt x="57" y="112"/>
                </a:cubicBezTo>
                <a:cubicBezTo>
                  <a:pt x="55" y="108"/>
                  <a:pt x="54" y="104"/>
                  <a:pt x="54" y="103"/>
                </a:cubicBezTo>
                <a:cubicBezTo>
                  <a:pt x="54" y="103"/>
                  <a:pt x="54" y="103"/>
                  <a:pt x="54" y="103"/>
                </a:cubicBezTo>
                <a:cubicBezTo>
                  <a:pt x="54" y="102"/>
                  <a:pt x="56" y="101"/>
                  <a:pt x="57" y="101"/>
                </a:cubicBezTo>
                <a:cubicBezTo>
                  <a:pt x="58" y="101"/>
                  <a:pt x="59" y="102"/>
                  <a:pt x="59" y="103"/>
                </a:cubicBezTo>
                <a:cubicBezTo>
                  <a:pt x="59" y="103"/>
                  <a:pt x="59" y="103"/>
                  <a:pt x="59" y="103"/>
                </a:cubicBezTo>
                <a:cubicBezTo>
                  <a:pt x="59" y="104"/>
                  <a:pt x="59" y="107"/>
                  <a:pt x="61" y="109"/>
                </a:cubicBezTo>
                <a:cubicBezTo>
                  <a:pt x="63" y="112"/>
                  <a:pt x="65" y="114"/>
                  <a:pt x="72" y="115"/>
                </a:cubicBezTo>
                <a:cubicBezTo>
                  <a:pt x="74" y="115"/>
                  <a:pt x="77" y="114"/>
                  <a:pt x="80" y="114"/>
                </a:cubicBezTo>
                <a:cubicBezTo>
                  <a:pt x="81" y="113"/>
                  <a:pt x="82" y="114"/>
                  <a:pt x="83" y="115"/>
                </a:cubicBezTo>
                <a:close/>
                <a:moveTo>
                  <a:pt x="100" y="107"/>
                </a:moveTo>
                <a:cubicBezTo>
                  <a:pt x="91" y="119"/>
                  <a:pt x="91" y="119"/>
                  <a:pt x="91" y="119"/>
                </a:cubicBezTo>
                <a:cubicBezTo>
                  <a:pt x="90" y="120"/>
                  <a:pt x="88" y="121"/>
                  <a:pt x="87" y="120"/>
                </a:cubicBezTo>
                <a:cubicBezTo>
                  <a:pt x="85" y="119"/>
                  <a:pt x="85" y="117"/>
                  <a:pt x="86" y="115"/>
                </a:cubicBezTo>
                <a:cubicBezTo>
                  <a:pt x="95" y="103"/>
                  <a:pt x="95" y="103"/>
                  <a:pt x="95" y="103"/>
                </a:cubicBezTo>
                <a:cubicBezTo>
                  <a:pt x="96" y="102"/>
                  <a:pt x="98" y="102"/>
                  <a:pt x="99" y="103"/>
                </a:cubicBezTo>
                <a:cubicBezTo>
                  <a:pt x="100" y="104"/>
                  <a:pt x="101" y="106"/>
                  <a:pt x="100" y="107"/>
                </a:cubicBezTo>
                <a:close/>
                <a:moveTo>
                  <a:pt x="113" y="107"/>
                </a:moveTo>
                <a:cubicBezTo>
                  <a:pt x="104" y="119"/>
                  <a:pt x="104" y="119"/>
                  <a:pt x="104" y="119"/>
                </a:cubicBezTo>
                <a:cubicBezTo>
                  <a:pt x="103" y="120"/>
                  <a:pt x="101" y="121"/>
                  <a:pt x="100" y="120"/>
                </a:cubicBezTo>
                <a:cubicBezTo>
                  <a:pt x="99" y="119"/>
                  <a:pt x="98" y="117"/>
                  <a:pt x="99" y="115"/>
                </a:cubicBezTo>
                <a:cubicBezTo>
                  <a:pt x="108" y="103"/>
                  <a:pt x="108" y="103"/>
                  <a:pt x="108" y="103"/>
                </a:cubicBezTo>
                <a:cubicBezTo>
                  <a:pt x="109" y="102"/>
                  <a:pt x="111" y="102"/>
                  <a:pt x="112" y="103"/>
                </a:cubicBezTo>
                <a:cubicBezTo>
                  <a:pt x="114" y="104"/>
                  <a:pt x="114" y="106"/>
                  <a:pt x="113" y="107"/>
                </a:cubicBezTo>
                <a:close/>
                <a:moveTo>
                  <a:pt x="126" y="107"/>
                </a:moveTo>
                <a:cubicBezTo>
                  <a:pt x="118" y="119"/>
                  <a:pt x="118" y="119"/>
                  <a:pt x="118" y="119"/>
                </a:cubicBezTo>
                <a:cubicBezTo>
                  <a:pt x="117" y="120"/>
                  <a:pt x="115" y="121"/>
                  <a:pt x="113" y="120"/>
                </a:cubicBezTo>
                <a:cubicBezTo>
                  <a:pt x="112" y="119"/>
                  <a:pt x="112" y="117"/>
                  <a:pt x="113" y="115"/>
                </a:cubicBezTo>
                <a:cubicBezTo>
                  <a:pt x="121" y="103"/>
                  <a:pt x="121" y="103"/>
                  <a:pt x="121" y="103"/>
                </a:cubicBezTo>
                <a:cubicBezTo>
                  <a:pt x="122" y="102"/>
                  <a:pt x="124" y="102"/>
                  <a:pt x="125" y="103"/>
                </a:cubicBezTo>
                <a:cubicBezTo>
                  <a:pt x="127" y="104"/>
                  <a:pt x="127" y="106"/>
                  <a:pt x="126" y="107"/>
                </a:cubicBezTo>
                <a:close/>
                <a:moveTo>
                  <a:pt x="139" y="107"/>
                </a:moveTo>
                <a:cubicBezTo>
                  <a:pt x="131" y="119"/>
                  <a:pt x="131" y="119"/>
                  <a:pt x="131" y="119"/>
                </a:cubicBezTo>
                <a:cubicBezTo>
                  <a:pt x="130" y="120"/>
                  <a:pt x="128" y="121"/>
                  <a:pt x="127" y="120"/>
                </a:cubicBezTo>
                <a:cubicBezTo>
                  <a:pt x="125" y="119"/>
                  <a:pt x="125" y="117"/>
                  <a:pt x="126" y="115"/>
                </a:cubicBezTo>
                <a:cubicBezTo>
                  <a:pt x="134" y="103"/>
                  <a:pt x="134" y="103"/>
                  <a:pt x="134" y="103"/>
                </a:cubicBezTo>
                <a:cubicBezTo>
                  <a:pt x="135" y="102"/>
                  <a:pt x="137" y="102"/>
                  <a:pt x="139" y="103"/>
                </a:cubicBezTo>
                <a:cubicBezTo>
                  <a:pt x="140" y="104"/>
                  <a:pt x="140" y="106"/>
                  <a:pt x="139" y="107"/>
                </a:cubicBezTo>
                <a:close/>
              </a:path>
            </a:pathLst>
          </a:custGeom>
          <a:solidFill>
            <a:schemeClr val="bg1">
              <a:lumMod val="65000"/>
            </a:schemeClr>
          </a:solidFill>
          <a:ln>
            <a:noFill/>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22" name="Freeform 26"/>
          <p:cNvSpPr>
            <a:spLocks noEditPoints="1"/>
          </p:cNvSpPr>
          <p:nvPr/>
        </p:nvSpPr>
        <p:spPr bwMode="auto">
          <a:xfrm>
            <a:off x="4270093" y="3582750"/>
            <a:ext cx="378309" cy="453155"/>
          </a:xfrm>
          <a:custGeom>
            <a:avLst/>
            <a:gdLst>
              <a:gd name="T0" fmla="*/ 11 w 118"/>
              <a:gd name="T1" fmla="*/ 90 h 141"/>
              <a:gd name="T2" fmla="*/ 13 w 118"/>
              <a:gd name="T3" fmla="*/ 121 h 141"/>
              <a:gd name="T4" fmla="*/ 13 w 118"/>
              <a:gd name="T5" fmla="*/ 61 h 141"/>
              <a:gd name="T6" fmla="*/ 16 w 118"/>
              <a:gd name="T7" fmla="*/ 130 h 141"/>
              <a:gd name="T8" fmla="*/ 13 w 118"/>
              <a:gd name="T9" fmla="*/ 110 h 141"/>
              <a:gd name="T10" fmla="*/ 101 w 118"/>
              <a:gd name="T11" fmla="*/ 112 h 141"/>
              <a:gd name="T12" fmla="*/ 101 w 118"/>
              <a:gd name="T13" fmla="*/ 55 h 141"/>
              <a:gd name="T14" fmla="*/ 107 w 118"/>
              <a:gd name="T15" fmla="*/ 127 h 141"/>
              <a:gd name="T16" fmla="*/ 0 w 118"/>
              <a:gd name="T17" fmla="*/ 127 h 141"/>
              <a:gd name="T18" fmla="*/ 73 w 118"/>
              <a:gd name="T19" fmla="*/ 3 h 141"/>
              <a:gd name="T20" fmla="*/ 114 w 118"/>
              <a:gd name="T21" fmla="*/ 62 h 141"/>
              <a:gd name="T22" fmla="*/ 69 w 118"/>
              <a:gd name="T23" fmla="*/ 48 h 141"/>
              <a:gd name="T24" fmla="*/ 47 w 118"/>
              <a:gd name="T25" fmla="*/ 48 h 141"/>
              <a:gd name="T26" fmla="*/ 53 w 118"/>
              <a:gd name="T27" fmla="*/ 40 h 141"/>
              <a:gd name="T28" fmla="*/ 60 w 118"/>
              <a:gd name="T29" fmla="*/ 47 h 141"/>
              <a:gd name="T30" fmla="*/ 78 w 118"/>
              <a:gd name="T31" fmla="*/ 28 h 141"/>
              <a:gd name="T32" fmla="*/ 75 w 118"/>
              <a:gd name="T33" fmla="*/ 25 h 141"/>
              <a:gd name="T34" fmla="*/ 74 w 118"/>
              <a:gd name="T35" fmla="*/ 25 h 141"/>
              <a:gd name="T36" fmla="*/ 71 w 118"/>
              <a:gd name="T37" fmla="*/ 25 h 141"/>
              <a:gd name="T38" fmla="*/ 69 w 118"/>
              <a:gd name="T39" fmla="*/ 27 h 141"/>
              <a:gd name="T40" fmla="*/ 68 w 118"/>
              <a:gd name="T41" fmla="*/ 30 h 141"/>
              <a:gd name="T42" fmla="*/ 68 w 118"/>
              <a:gd name="T43" fmla="*/ 32 h 141"/>
              <a:gd name="T44" fmla="*/ 69 w 118"/>
              <a:gd name="T45" fmla="*/ 34 h 141"/>
              <a:gd name="T46" fmla="*/ 71 w 118"/>
              <a:gd name="T47" fmla="*/ 35 h 141"/>
              <a:gd name="T48" fmla="*/ 72 w 118"/>
              <a:gd name="T49" fmla="*/ 35 h 141"/>
              <a:gd name="T50" fmla="*/ 74 w 118"/>
              <a:gd name="T51" fmla="*/ 35 h 141"/>
              <a:gd name="T52" fmla="*/ 75 w 118"/>
              <a:gd name="T53" fmla="*/ 35 h 141"/>
              <a:gd name="T54" fmla="*/ 77 w 118"/>
              <a:gd name="T55" fmla="*/ 34 h 141"/>
              <a:gd name="T56" fmla="*/ 78 w 118"/>
              <a:gd name="T57" fmla="*/ 32 h 141"/>
              <a:gd name="T58" fmla="*/ 93 w 118"/>
              <a:gd name="T59" fmla="*/ 45 h 141"/>
              <a:gd name="T60" fmla="*/ 64 w 118"/>
              <a:gd name="T61" fmla="*/ 6 h 141"/>
              <a:gd name="T62" fmla="*/ 63 w 118"/>
              <a:gd name="T63" fmla="*/ 12 h 141"/>
              <a:gd name="T64" fmla="*/ 72 w 118"/>
              <a:gd name="T65" fmla="*/ 11 h 141"/>
              <a:gd name="T66" fmla="*/ 92 w 118"/>
              <a:gd name="T67" fmla="*/ 41 h 141"/>
              <a:gd name="T68" fmla="*/ 93 w 118"/>
              <a:gd name="T69" fmla="*/ 45 h 141"/>
              <a:gd name="T70" fmla="*/ 111 w 118"/>
              <a:gd name="T71" fmla="*/ 105 h 141"/>
              <a:gd name="T72" fmla="*/ 97 w 118"/>
              <a:gd name="T73" fmla="*/ 128 h 141"/>
              <a:gd name="T74" fmla="*/ 78 w 118"/>
              <a:gd name="T75" fmla="*/ 130 h 141"/>
              <a:gd name="T76" fmla="*/ 11 w 118"/>
              <a:gd name="T77" fmla="*/ 79 h 141"/>
              <a:gd name="T78" fmla="*/ 100 w 118"/>
              <a:gd name="T79" fmla="*/ 126 h 141"/>
              <a:gd name="T80" fmla="*/ 64 w 118"/>
              <a:gd name="T81" fmla="*/ 59 h 141"/>
              <a:gd name="T82" fmla="*/ 78 w 118"/>
              <a:gd name="T83" fmla="*/ 59 h 141"/>
              <a:gd name="T84" fmla="*/ 61 w 118"/>
              <a:gd name="T85" fmla="*/ 130 h 141"/>
              <a:gd name="T86" fmla="*/ 75 w 118"/>
              <a:gd name="T87" fmla="*/ 61 h 141"/>
              <a:gd name="T88" fmla="*/ 101 w 118"/>
              <a:gd name="T89" fmla="*/ 76 h 141"/>
              <a:gd name="T90" fmla="*/ 103 w 118"/>
              <a:gd name="T91" fmla="*/ 65 h 141"/>
              <a:gd name="T92" fmla="*/ 23 w 118"/>
              <a:gd name="T93" fmla="*/ 61 h 141"/>
              <a:gd name="T94" fmla="*/ 23 w 118"/>
              <a:gd name="T95" fmla="*/ 61 h 141"/>
              <a:gd name="T96" fmla="*/ 27 w 118"/>
              <a:gd name="T97" fmla="*/ 128 h 141"/>
              <a:gd name="T98" fmla="*/ 30 w 118"/>
              <a:gd name="T99" fmla="*/ 128 h 141"/>
              <a:gd name="T100" fmla="*/ 36 w 118"/>
              <a:gd name="T101" fmla="*/ 61 h 141"/>
              <a:gd name="T102" fmla="*/ 54 w 118"/>
              <a:gd name="T103" fmla="*/ 61 h 141"/>
              <a:gd name="T104" fmla="*/ 47 w 118"/>
              <a:gd name="T105" fmla="*/ 128 h 141"/>
              <a:gd name="T106" fmla="*/ 84 w 118"/>
              <a:gd name="T107" fmla="*/ 88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141">
                <a:moveTo>
                  <a:pt x="11" y="93"/>
                </a:moveTo>
                <a:cubicBezTo>
                  <a:pt x="13" y="93"/>
                  <a:pt x="13" y="93"/>
                  <a:pt x="13" y="93"/>
                </a:cubicBezTo>
                <a:cubicBezTo>
                  <a:pt x="13" y="100"/>
                  <a:pt x="13" y="100"/>
                  <a:pt x="13" y="100"/>
                </a:cubicBezTo>
                <a:cubicBezTo>
                  <a:pt x="11" y="100"/>
                  <a:pt x="11" y="100"/>
                  <a:pt x="11" y="100"/>
                </a:cubicBezTo>
                <a:lnTo>
                  <a:pt x="11" y="93"/>
                </a:lnTo>
                <a:close/>
                <a:moveTo>
                  <a:pt x="11" y="90"/>
                </a:moveTo>
                <a:cubicBezTo>
                  <a:pt x="13" y="90"/>
                  <a:pt x="13" y="90"/>
                  <a:pt x="13" y="90"/>
                </a:cubicBezTo>
                <a:cubicBezTo>
                  <a:pt x="13" y="82"/>
                  <a:pt x="13" y="82"/>
                  <a:pt x="13" y="82"/>
                </a:cubicBezTo>
                <a:cubicBezTo>
                  <a:pt x="11" y="82"/>
                  <a:pt x="11" y="82"/>
                  <a:pt x="11" y="82"/>
                </a:cubicBezTo>
                <a:lnTo>
                  <a:pt x="11" y="90"/>
                </a:lnTo>
                <a:close/>
                <a:moveTo>
                  <a:pt x="11" y="121"/>
                </a:moveTo>
                <a:cubicBezTo>
                  <a:pt x="13" y="121"/>
                  <a:pt x="13" y="121"/>
                  <a:pt x="13" y="121"/>
                </a:cubicBezTo>
                <a:cubicBezTo>
                  <a:pt x="13" y="113"/>
                  <a:pt x="13" y="113"/>
                  <a:pt x="13" y="113"/>
                </a:cubicBezTo>
                <a:cubicBezTo>
                  <a:pt x="11" y="113"/>
                  <a:pt x="11" y="113"/>
                  <a:pt x="11" y="113"/>
                </a:cubicBezTo>
                <a:lnTo>
                  <a:pt x="11" y="121"/>
                </a:lnTo>
                <a:close/>
                <a:moveTo>
                  <a:pt x="13" y="65"/>
                </a:moveTo>
                <a:cubicBezTo>
                  <a:pt x="13" y="64"/>
                  <a:pt x="14" y="63"/>
                  <a:pt x="14" y="63"/>
                </a:cubicBezTo>
                <a:cubicBezTo>
                  <a:pt x="13" y="61"/>
                  <a:pt x="13" y="61"/>
                  <a:pt x="13" y="61"/>
                </a:cubicBezTo>
                <a:cubicBezTo>
                  <a:pt x="12" y="62"/>
                  <a:pt x="11" y="64"/>
                  <a:pt x="11" y="65"/>
                </a:cubicBezTo>
                <a:cubicBezTo>
                  <a:pt x="11" y="69"/>
                  <a:pt x="11" y="69"/>
                  <a:pt x="11" y="69"/>
                </a:cubicBezTo>
                <a:cubicBezTo>
                  <a:pt x="13" y="69"/>
                  <a:pt x="13" y="69"/>
                  <a:pt x="13" y="69"/>
                </a:cubicBezTo>
                <a:lnTo>
                  <a:pt x="13" y="65"/>
                </a:lnTo>
                <a:close/>
                <a:moveTo>
                  <a:pt x="11" y="124"/>
                </a:moveTo>
                <a:cubicBezTo>
                  <a:pt x="11" y="127"/>
                  <a:pt x="14" y="129"/>
                  <a:pt x="16" y="130"/>
                </a:cubicBezTo>
                <a:cubicBezTo>
                  <a:pt x="17" y="128"/>
                  <a:pt x="17" y="128"/>
                  <a:pt x="17" y="128"/>
                </a:cubicBezTo>
                <a:cubicBezTo>
                  <a:pt x="15" y="127"/>
                  <a:pt x="13" y="126"/>
                  <a:pt x="13" y="124"/>
                </a:cubicBezTo>
                <a:cubicBezTo>
                  <a:pt x="13" y="124"/>
                  <a:pt x="13" y="124"/>
                  <a:pt x="13" y="124"/>
                </a:cubicBezTo>
                <a:cubicBezTo>
                  <a:pt x="11" y="124"/>
                  <a:pt x="11" y="124"/>
                  <a:pt x="11" y="124"/>
                </a:cubicBezTo>
                <a:close/>
                <a:moveTo>
                  <a:pt x="11" y="110"/>
                </a:moveTo>
                <a:cubicBezTo>
                  <a:pt x="13" y="110"/>
                  <a:pt x="13" y="110"/>
                  <a:pt x="13" y="110"/>
                </a:cubicBezTo>
                <a:cubicBezTo>
                  <a:pt x="13" y="103"/>
                  <a:pt x="13" y="103"/>
                  <a:pt x="13" y="103"/>
                </a:cubicBezTo>
                <a:cubicBezTo>
                  <a:pt x="11" y="103"/>
                  <a:pt x="11" y="103"/>
                  <a:pt x="11" y="103"/>
                </a:cubicBezTo>
                <a:lnTo>
                  <a:pt x="11" y="110"/>
                </a:lnTo>
                <a:close/>
                <a:moveTo>
                  <a:pt x="103" y="116"/>
                </a:moveTo>
                <a:cubicBezTo>
                  <a:pt x="101" y="116"/>
                  <a:pt x="101" y="116"/>
                  <a:pt x="101" y="116"/>
                </a:cubicBezTo>
                <a:cubicBezTo>
                  <a:pt x="101" y="112"/>
                  <a:pt x="101" y="112"/>
                  <a:pt x="101" y="112"/>
                </a:cubicBezTo>
                <a:cubicBezTo>
                  <a:pt x="83" y="112"/>
                  <a:pt x="83" y="112"/>
                  <a:pt x="83" y="112"/>
                </a:cubicBezTo>
                <a:cubicBezTo>
                  <a:pt x="73" y="112"/>
                  <a:pt x="65" y="104"/>
                  <a:pt x="65" y="94"/>
                </a:cubicBezTo>
                <a:cubicBezTo>
                  <a:pt x="65" y="84"/>
                  <a:pt x="73" y="76"/>
                  <a:pt x="83" y="76"/>
                </a:cubicBezTo>
                <a:cubicBezTo>
                  <a:pt x="107" y="76"/>
                  <a:pt x="107" y="76"/>
                  <a:pt x="107" y="76"/>
                </a:cubicBezTo>
                <a:cubicBezTo>
                  <a:pt x="107" y="62"/>
                  <a:pt x="107" y="62"/>
                  <a:pt x="107" y="62"/>
                </a:cubicBezTo>
                <a:cubicBezTo>
                  <a:pt x="107" y="58"/>
                  <a:pt x="104" y="55"/>
                  <a:pt x="101" y="55"/>
                </a:cubicBezTo>
                <a:cubicBezTo>
                  <a:pt x="14" y="55"/>
                  <a:pt x="14" y="55"/>
                  <a:pt x="14" y="55"/>
                </a:cubicBezTo>
                <a:cubicBezTo>
                  <a:pt x="10" y="55"/>
                  <a:pt x="7" y="58"/>
                  <a:pt x="7" y="62"/>
                </a:cubicBezTo>
                <a:cubicBezTo>
                  <a:pt x="7" y="127"/>
                  <a:pt x="7" y="127"/>
                  <a:pt x="7" y="127"/>
                </a:cubicBezTo>
                <a:cubicBezTo>
                  <a:pt x="7" y="131"/>
                  <a:pt x="10" y="134"/>
                  <a:pt x="14" y="134"/>
                </a:cubicBezTo>
                <a:cubicBezTo>
                  <a:pt x="101" y="134"/>
                  <a:pt x="101" y="134"/>
                  <a:pt x="101" y="134"/>
                </a:cubicBezTo>
                <a:cubicBezTo>
                  <a:pt x="104" y="134"/>
                  <a:pt x="107" y="131"/>
                  <a:pt x="107" y="127"/>
                </a:cubicBezTo>
                <a:cubicBezTo>
                  <a:pt x="107" y="113"/>
                  <a:pt x="107" y="113"/>
                  <a:pt x="107" y="113"/>
                </a:cubicBezTo>
                <a:cubicBezTo>
                  <a:pt x="114" y="113"/>
                  <a:pt x="114" y="113"/>
                  <a:pt x="114" y="113"/>
                </a:cubicBezTo>
                <a:cubicBezTo>
                  <a:pt x="114" y="127"/>
                  <a:pt x="114" y="127"/>
                  <a:pt x="114" y="127"/>
                </a:cubicBezTo>
                <a:cubicBezTo>
                  <a:pt x="114" y="135"/>
                  <a:pt x="108" y="141"/>
                  <a:pt x="101" y="141"/>
                </a:cubicBezTo>
                <a:cubicBezTo>
                  <a:pt x="14" y="141"/>
                  <a:pt x="14" y="141"/>
                  <a:pt x="14" y="141"/>
                </a:cubicBezTo>
                <a:cubicBezTo>
                  <a:pt x="6" y="141"/>
                  <a:pt x="0" y="135"/>
                  <a:pt x="0" y="127"/>
                </a:cubicBezTo>
                <a:cubicBezTo>
                  <a:pt x="0" y="62"/>
                  <a:pt x="0" y="62"/>
                  <a:pt x="0" y="62"/>
                </a:cubicBezTo>
                <a:cubicBezTo>
                  <a:pt x="0" y="54"/>
                  <a:pt x="6" y="48"/>
                  <a:pt x="14" y="48"/>
                </a:cubicBezTo>
                <a:cubicBezTo>
                  <a:pt x="19" y="48"/>
                  <a:pt x="19" y="48"/>
                  <a:pt x="19" y="48"/>
                </a:cubicBezTo>
                <a:cubicBezTo>
                  <a:pt x="22" y="45"/>
                  <a:pt x="22" y="45"/>
                  <a:pt x="22" y="45"/>
                </a:cubicBezTo>
                <a:cubicBezTo>
                  <a:pt x="64" y="3"/>
                  <a:pt x="64" y="3"/>
                  <a:pt x="64" y="3"/>
                </a:cubicBezTo>
                <a:cubicBezTo>
                  <a:pt x="66" y="0"/>
                  <a:pt x="70" y="0"/>
                  <a:pt x="73" y="3"/>
                </a:cubicBezTo>
                <a:cubicBezTo>
                  <a:pt x="101" y="32"/>
                  <a:pt x="101" y="32"/>
                  <a:pt x="101" y="32"/>
                </a:cubicBezTo>
                <a:cubicBezTo>
                  <a:pt x="104" y="34"/>
                  <a:pt x="104" y="38"/>
                  <a:pt x="101" y="41"/>
                </a:cubicBezTo>
                <a:cubicBezTo>
                  <a:pt x="96" y="46"/>
                  <a:pt x="96" y="46"/>
                  <a:pt x="96" y="46"/>
                </a:cubicBezTo>
                <a:cubicBezTo>
                  <a:pt x="94" y="48"/>
                  <a:pt x="94" y="48"/>
                  <a:pt x="94" y="48"/>
                </a:cubicBezTo>
                <a:cubicBezTo>
                  <a:pt x="101" y="48"/>
                  <a:pt x="101" y="48"/>
                  <a:pt x="101" y="48"/>
                </a:cubicBezTo>
                <a:cubicBezTo>
                  <a:pt x="108" y="48"/>
                  <a:pt x="114" y="54"/>
                  <a:pt x="114" y="62"/>
                </a:cubicBezTo>
                <a:cubicBezTo>
                  <a:pt x="114" y="76"/>
                  <a:pt x="114" y="76"/>
                  <a:pt x="114" y="76"/>
                </a:cubicBezTo>
                <a:cubicBezTo>
                  <a:pt x="118" y="76"/>
                  <a:pt x="118" y="76"/>
                  <a:pt x="118" y="76"/>
                </a:cubicBezTo>
                <a:cubicBezTo>
                  <a:pt x="118" y="112"/>
                  <a:pt x="118" y="112"/>
                  <a:pt x="118" y="112"/>
                </a:cubicBezTo>
                <a:cubicBezTo>
                  <a:pt x="103" y="112"/>
                  <a:pt x="103" y="112"/>
                  <a:pt x="103" y="112"/>
                </a:cubicBezTo>
                <a:lnTo>
                  <a:pt x="103" y="116"/>
                </a:lnTo>
                <a:close/>
                <a:moveTo>
                  <a:pt x="69" y="48"/>
                </a:moveTo>
                <a:cubicBezTo>
                  <a:pt x="69" y="47"/>
                  <a:pt x="69" y="46"/>
                  <a:pt x="69" y="45"/>
                </a:cubicBezTo>
                <a:cubicBezTo>
                  <a:pt x="69" y="42"/>
                  <a:pt x="68" y="40"/>
                  <a:pt x="66" y="38"/>
                </a:cubicBezTo>
                <a:cubicBezTo>
                  <a:pt x="60" y="32"/>
                  <a:pt x="50" y="33"/>
                  <a:pt x="44" y="39"/>
                </a:cubicBezTo>
                <a:cubicBezTo>
                  <a:pt x="42" y="41"/>
                  <a:pt x="41" y="43"/>
                  <a:pt x="40" y="45"/>
                </a:cubicBezTo>
                <a:cubicBezTo>
                  <a:pt x="40" y="46"/>
                  <a:pt x="39" y="47"/>
                  <a:pt x="39" y="48"/>
                </a:cubicBezTo>
                <a:cubicBezTo>
                  <a:pt x="47" y="48"/>
                  <a:pt x="47" y="48"/>
                  <a:pt x="47" y="48"/>
                </a:cubicBezTo>
                <a:cubicBezTo>
                  <a:pt x="47" y="47"/>
                  <a:pt x="47" y="46"/>
                  <a:pt x="48" y="45"/>
                </a:cubicBezTo>
                <a:cubicBezTo>
                  <a:pt x="48" y="45"/>
                  <a:pt x="48" y="44"/>
                  <a:pt x="48" y="44"/>
                </a:cubicBezTo>
                <a:cubicBezTo>
                  <a:pt x="46" y="42"/>
                  <a:pt x="46" y="42"/>
                  <a:pt x="46" y="42"/>
                </a:cubicBezTo>
                <a:cubicBezTo>
                  <a:pt x="48" y="41"/>
                  <a:pt x="48" y="41"/>
                  <a:pt x="48" y="41"/>
                </a:cubicBezTo>
                <a:cubicBezTo>
                  <a:pt x="50" y="42"/>
                  <a:pt x="50" y="42"/>
                  <a:pt x="50" y="42"/>
                </a:cubicBezTo>
                <a:cubicBezTo>
                  <a:pt x="51" y="41"/>
                  <a:pt x="52" y="41"/>
                  <a:pt x="53" y="40"/>
                </a:cubicBezTo>
                <a:cubicBezTo>
                  <a:pt x="54" y="43"/>
                  <a:pt x="54" y="43"/>
                  <a:pt x="54" y="43"/>
                </a:cubicBezTo>
                <a:cubicBezTo>
                  <a:pt x="54" y="43"/>
                  <a:pt x="52" y="43"/>
                  <a:pt x="51" y="45"/>
                </a:cubicBezTo>
                <a:cubicBezTo>
                  <a:pt x="51" y="45"/>
                  <a:pt x="51" y="45"/>
                  <a:pt x="51" y="45"/>
                </a:cubicBezTo>
                <a:cubicBezTo>
                  <a:pt x="50" y="46"/>
                  <a:pt x="50" y="47"/>
                  <a:pt x="50" y="47"/>
                </a:cubicBezTo>
                <a:cubicBezTo>
                  <a:pt x="51" y="48"/>
                  <a:pt x="52" y="48"/>
                  <a:pt x="54" y="47"/>
                </a:cubicBezTo>
                <a:cubicBezTo>
                  <a:pt x="57" y="45"/>
                  <a:pt x="59" y="45"/>
                  <a:pt x="60" y="47"/>
                </a:cubicBezTo>
                <a:cubicBezTo>
                  <a:pt x="61" y="47"/>
                  <a:pt x="61" y="48"/>
                  <a:pt x="61" y="48"/>
                </a:cubicBezTo>
                <a:lnTo>
                  <a:pt x="69" y="48"/>
                </a:lnTo>
                <a:close/>
                <a:moveTo>
                  <a:pt x="79" y="30"/>
                </a:moveTo>
                <a:cubicBezTo>
                  <a:pt x="79" y="30"/>
                  <a:pt x="79" y="29"/>
                  <a:pt x="79" y="28"/>
                </a:cubicBezTo>
                <a:cubicBezTo>
                  <a:pt x="78" y="28"/>
                  <a:pt x="78" y="28"/>
                  <a:pt x="78" y="28"/>
                </a:cubicBezTo>
                <a:cubicBezTo>
                  <a:pt x="78" y="28"/>
                  <a:pt x="78" y="28"/>
                  <a:pt x="78" y="28"/>
                </a:cubicBezTo>
                <a:cubicBezTo>
                  <a:pt x="78" y="28"/>
                  <a:pt x="78" y="28"/>
                  <a:pt x="78" y="28"/>
                </a:cubicBezTo>
                <a:cubicBezTo>
                  <a:pt x="78" y="27"/>
                  <a:pt x="78" y="27"/>
                  <a:pt x="78" y="27"/>
                </a:cubicBezTo>
                <a:cubicBezTo>
                  <a:pt x="78" y="27"/>
                  <a:pt x="78" y="27"/>
                  <a:pt x="78" y="27"/>
                </a:cubicBezTo>
                <a:cubicBezTo>
                  <a:pt x="78" y="27"/>
                  <a:pt x="78" y="27"/>
                  <a:pt x="78" y="27"/>
                </a:cubicBezTo>
                <a:cubicBezTo>
                  <a:pt x="77" y="27"/>
                  <a:pt x="77" y="26"/>
                  <a:pt x="77" y="26"/>
                </a:cubicBezTo>
                <a:cubicBezTo>
                  <a:pt x="77" y="26"/>
                  <a:pt x="76" y="25"/>
                  <a:pt x="75" y="25"/>
                </a:cubicBezTo>
                <a:cubicBezTo>
                  <a:pt x="75" y="25"/>
                  <a:pt x="75" y="25"/>
                  <a:pt x="75" y="25"/>
                </a:cubicBezTo>
                <a:cubicBezTo>
                  <a:pt x="75" y="25"/>
                  <a:pt x="75" y="25"/>
                  <a:pt x="75" y="25"/>
                </a:cubicBezTo>
                <a:cubicBezTo>
                  <a:pt x="75" y="25"/>
                  <a:pt x="75" y="25"/>
                  <a:pt x="74" y="25"/>
                </a:cubicBezTo>
                <a:cubicBezTo>
                  <a:pt x="74" y="25"/>
                  <a:pt x="74" y="25"/>
                  <a:pt x="74" y="25"/>
                </a:cubicBezTo>
                <a:cubicBezTo>
                  <a:pt x="74" y="25"/>
                  <a:pt x="74" y="25"/>
                  <a:pt x="74" y="25"/>
                </a:cubicBezTo>
                <a:cubicBezTo>
                  <a:pt x="74" y="25"/>
                  <a:pt x="74" y="25"/>
                  <a:pt x="74" y="25"/>
                </a:cubicBezTo>
                <a:cubicBezTo>
                  <a:pt x="73" y="24"/>
                  <a:pt x="73" y="24"/>
                  <a:pt x="73" y="25"/>
                </a:cubicBezTo>
                <a:cubicBezTo>
                  <a:pt x="73" y="25"/>
                  <a:pt x="73" y="25"/>
                  <a:pt x="73" y="25"/>
                </a:cubicBezTo>
                <a:cubicBezTo>
                  <a:pt x="73" y="25"/>
                  <a:pt x="72" y="25"/>
                  <a:pt x="72" y="25"/>
                </a:cubicBezTo>
                <a:cubicBezTo>
                  <a:pt x="72" y="25"/>
                  <a:pt x="72" y="25"/>
                  <a:pt x="72" y="25"/>
                </a:cubicBezTo>
                <a:cubicBezTo>
                  <a:pt x="72" y="25"/>
                  <a:pt x="72" y="25"/>
                  <a:pt x="71" y="25"/>
                </a:cubicBezTo>
                <a:cubicBezTo>
                  <a:pt x="71" y="25"/>
                  <a:pt x="71" y="25"/>
                  <a:pt x="71" y="25"/>
                </a:cubicBezTo>
                <a:cubicBezTo>
                  <a:pt x="71" y="25"/>
                  <a:pt x="71" y="25"/>
                  <a:pt x="71" y="25"/>
                </a:cubicBezTo>
                <a:cubicBezTo>
                  <a:pt x="71" y="25"/>
                  <a:pt x="71" y="25"/>
                  <a:pt x="71" y="25"/>
                </a:cubicBezTo>
                <a:cubicBezTo>
                  <a:pt x="70" y="25"/>
                  <a:pt x="70" y="25"/>
                  <a:pt x="70" y="26"/>
                </a:cubicBezTo>
                <a:cubicBezTo>
                  <a:pt x="70" y="26"/>
                  <a:pt x="70" y="26"/>
                  <a:pt x="70" y="26"/>
                </a:cubicBezTo>
                <a:cubicBezTo>
                  <a:pt x="70" y="26"/>
                  <a:pt x="69" y="26"/>
                  <a:pt x="69" y="26"/>
                </a:cubicBezTo>
                <a:cubicBezTo>
                  <a:pt x="69" y="26"/>
                  <a:pt x="69" y="27"/>
                  <a:pt x="69" y="27"/>
                </a:cubicBezTo>
                <a:cubicBezTo>
                  <a:pt x="69" y="27"/>
                  <a:pt x="69" y="27"/>
                  <a:pt x="69" y="27"/>
                </a:cubicBezTo>
                <a:cubicBezTo>
                  <a:pt x="68" y="27"/>
                  <a:pt x="68" y="27"/>
                  <a:pt x="68" y="28"/>
                </a:cubicBezTo>
                <a:cubicBezTo>
                  <a:pt x="68" y="28"/>
                  <a:pt x="68" y="28"/>
                  <a:pt x="68" y="28"/>
                </a:cubicBezTo>
                <a:cubicBezTo>
                  <a:pt x="68" y="28"/>
                  <a:pt x="68" y="28"/>
                  <a:pt x="68" y="29"/>
                </a:cubicBezTo>
                <a:cubicBezTo>
                  <a:pt x="68" y="29"/>
                  <a:pt x="68" y="29"/>
                  <a:pt x="68" y="29"/>
                </a:cubicBezTo>
                <a:cubicBezTo>
                  <a:pt x="68" y="29"/>
                  <a:pt x="68" y="29"/>
                  <a:pt x="68" y="30"/>
                </a:cubicBezTo>
                <a:cubicBezTo>
                  <a:pt x="68" y="30"/>
                  <a:pt x="68" y="30"/>
                  <a:pt x="68" y="30"/>
                </a:cubicBezTo>
                <a:cubicBezTo>
                  <a:pt x="68" y="30"/>
                  <a:pt x="68" y="30"/>
                  <a:pt x="68" y="31"/>
                </a:cubicBezTo>
                <a:cubicBezTo>
                  <a:pt x="68" y="31"/>
                  <a:pt x="68" y="31"/>
                  <a:pt x="68" y="31"/>
                </a:cubicBezTo>
                <a:cubicBezTo>
                  <a:pt x="68" y="31"/>
                  <a:pt x="68" y="31"/>
                  <a:pt x="68" y="32"/>
                </a:cubicBezTo>
                <a:cubicBezTo>
                  <a:pt x="68" y="32"/>
                  <a:pt x="68" y="32"/>
                  <a:pt x="68" y="32"/>
                </a:cubicBezTo>
                <a:cubicBezTo>
                  <a:pt x="68" y="32"/>
                  <a:pt x="68" y="32"/>
                  <a:pt x="68" y="32"/>
                </a:cubicBezTo>
                <a:cubicBezTo>
                  <a:pt x="68" y="32"/>
                  <a:pt x="68" y="33"/>
                  <a:pt x="68" y="33"/>
                </a:cubicBezTo>
                <a:cubicBezTo>
                  <a:pt x="68" y="33"/>
                  <a:pt x="69" y="33"/>
                  <a:pt x="69" y="33"/>
                </a:cubicBezTo>
                <a:cubicBezTo>
                  <a:pt x="69" y="33"/>
                  <a:pt x="69" y="33"/>
                  <a:pt x="69" y="33"/>
                </a:cubicBezTo>
                <a:cubicBezTo>
                  <a:pt x="69" y="33"/>
                  <a:pt x="69" y="33"/>
                  <a:pt x="69" y="33"/>
                </a:cubicBezTo>
                <a:cubicBezTo>
                  <a:pt x="69" y="34"/>
                  <a:pt x="69" y="34"/>
                  <a:pt x="69" y="34"/>
                </a:cubicBezTo>
                <a:cubicBezTo>
                  <a:pt x="69" y="34"/>
                  <a:pt x="69" y="34"/>
                  <a:pt x="69" y="34"/>
                </a:cubicBezTo>
                <a:cubicBezTo>
                  <a:pt x="69" y="34"/>
                  <a:pt x="70" y="34"/>
                  <a:pt x="70" y="34"/>
                </a:cubicBezTo>
                <a:cubicBezTo>
                  <a:pt x="70" y="34"/>
                  <a:pt x="70" y="34"/>
                  <a:pt x="70" y="34"/>
                </a:cubicBezTo>
                <a:cubicBezTo>
                  <a:pt x="70" y="34"/>
                  <a:pt x="70" y="35"/>
                  <a:pt x="70" y="35"/>
                </a:cubicBezTo>
                <a:cubicBezTo>
                  <a:pt x="70" y="35"/>
                  <a:pt x="70" y="35"/>
                  <a:pt x="70" y="35"/>
                </a:cubicBezTo>
                <a:cubicBezTo>
                  <a:pt x="70" y="35"/>
                  <a:pt x="71" y="35"/>
                  <a:pt x="71" y="35"/>
                </a:cubicBezTo>
                <a:cubicBezTo>
                  <a:pt x="71" y="35"/>
                  <a:pt x="71" y="35"/>
                  <a:pt x="71" y="35"/>
                </a:cubicBezTo>
                <a:cubicBezTo>
                  <a:pt x="71" y="35"/>
                  <a:pt x="71" y="35"/>
                  <a:pt x="71" y="35"/>
                </a:cubicBezTo>
                <a:cubicBezTo>
                  <a:pt x="71" y="35"/>
                  <a:pt x="71" y="35"/>
                  <a:pt x="71" y="35"/>
                </a:cubicBezTo>
                <a:cubicBezTo>
                  <a:pt x="71" y="35"/>
                  <a:pt x="71" y="35"/>
                  <a:pt x="72" y="35"/>
                </a:cubicBezTo>
                <a:cubicBezTo>
                  <a:pt x="72" y="35"/>
                  <a:pt x="72" y="35"/>
                  <a:pt x="72" y="35"/>
                </a:cubicBezTo>
                <a:cubicBezTo>
                  <a:pt x="72" y="35"/>
                  <a:pt x="72" y="35"/>
                  <a:pt x="72" y="35"/>
                </a:cubicBezTo>
                <a:cubicBezTo>
                  <a:pt x="72" y="35"/>
                  <a:pt x="72" y="35"/>
                  <a:pt x="72" y="35"/>
                </a:cubicBezTo>
                <a:cubicBezTo>
                  <a:pt x="72" y="35"/>
                  <a:pt x="73" y="35"/>
                  <a:pt x="73" y="35"/>
                </a:cubicBezTo>
                <a:cubicBezTo>
                  <a:pt x="73" y="35"/>
                  <a:pt x="73" y="35"/>
                  <a:pt x="73" y="35"/>
                </a:cubicBezTo>
                <a:cubicBezTo>
                  <a:pt x="73" y="35"/>
                  <a:pt x="73" y="36"/>
                  <a:pt x="73" y="36"/>
                </a:cubicBezTo>
                <a:cubicBezTo>
                  <a:pt x="73" y="36"/>
                  <a:pt x="73" y="36"/>
                  <a:pt x="73" y="35"/>
                </a:cubicBezTo>
                <a:cubicBezTo>
                  <a:pt x="73" y="36"/>
                  <a:pt x="73" y="36"/>
                  <a:pt x="73" y="35"/>
                </a:cubicBezTo>
                <a:cubicBezTo>
                  <a:pt x="73" y="35"/>
                  <a:pt x="74" y="35"/>
                  <a:pt x="74" y="35"/>
                </a:cubicBezTo>
                <a:cubicBezTo>
                  <a:pt x="74" y="35"/>
                  <a:pt x="74" y="35"/>
                  <a:pt x="74" y="35"/>
                </a:cubicBezTo>
                <a:cubicBezTo>
                  <a:pt x="74" y="35"/>
                  <a:pt x="74" y="35"/>
                  <a:pt x="74" y="35"/>
                </a:cubicBezTo>
                <a:cubicBezTo>
                  <a:pt x="74" y="35"/>
                  <a:pt x="74" y="35"/>
                  <a:pt x="74" y="35"/>
                </a:cubicBezTo>
                <a:cubicBezTo>
                  <a:pt x="75" y="35"/>
                  <a:pt x="75" y="35"/>
                  <a:pt x="75" y="35"/>
                </a:cubicBezTo>
                <a:cubicBezTo>
                  <a:pt x="75" y="35"/>
                  <a:pt x="75" y="35"/>
                  <a:pt x="75" y="35"/>
                </a:cubicBezTo>
                <a:cubicBezTo>
                  <a:pt x="75" y="35"/>
                  <a:pt x="75" y="35"/>
                  <a:pt x="75" y="35"/>
                </a:cubicBezTo>
                <a:cubicBezTo>
                  <a:pt x="75" y="35"/>
                  <a:pt x="75" y="35"/>
                  <a:pt x="75" y="35"/>
                </a:cubicBezTo>
                <a:cubicBezTo>
                  <a:pt x="76" y="35"/>
                  <a:pt x="76" y="35"/>
                  <a:pt x="76" y="35"/>
                </a:cubicBezTo>
                <a:cubicBezTo>
                  <a:pt x="76" y="35"/>
                  <a:pt x="76" y="35"/>
                  <a:pt x="76" y="35"/>
                </a:cubicBezTo>
                <a:cubicBezTo>
                  <a:pt x="76" y="35"/>
                  <a:pt x="76" y="35"/>
                  <a:pt x="76" y="35"/>
                </a:cubicBezTo>
                <a:cubicBezTo>
                  <a:pt x="76" y="35"/>
                  <a:pt x="76" y="35"/>
                  <a:pt x="76" y="34"/>
                </a:cubicBezTo>
                <a:cubicBezTo>
                  <a:pt x="76" y="34"/>
                  <a:pt x="77" y="34"/>
                  <a:pt x="77" y="34"/>
                </a:cubicBezTo>
                <a:cubicBezTo>
                  <a:pt x="77" y="34"/>
                  <a:pt x="77" y="34"/>
                  <a:pt x="77" y="34"/>
                </a:cubicBezTo>
                <a:cubicBezTo>
                  <a:pt x="77" y="34"/>
                  <a:pt x="77" y="34"/>
                  <a:pt x="77" y="34"/>
                </a:cubicBezTo>
                <a:cubicBezTo>
                  <a:pt x="77" y="34"/>
                  <a:pt x="77" y="34"/>
                  <a:pt x="77" y="34"/>
                </a:cubicBezTo>
                <a:cubicBezTo>
                  <a:pt x="77" y="34"/>
                  <a:pt x="78" y="33"/>
                  <a:pt x="78" y="33"/>
                </a:cubicBezTo>
                <a:cubicBezTo>
                  <a:pt x="78" y="33"/>
                  <a:pt x="78" y="33"/>
                  <a:pt x="78" y="33"/>
                </a:cubicBezTo>
                <a:cubicBezTo>
                  <a:pt x="78" y="33"/>
                  <a:pt x="78" y="33"/>
                  <a:pt x="78" y="32"/>
                </a:cubicBezTo>
                <a:cubicBezTo>
                  <a:pt x="78" y="32"/>
                  <a:pt x="78" y="32"/>
                  <a:pt x="78" y="32"/>
                </a:cubicBezTo>
                <a:cubicBezTo>
                  <a:pt x="78" y="32"/>
                  <a:pt x="78" y="32"/>
                  <a:pt x="79" y="31"/>
                </a:cubicBezTo>
                <a:cubicBezTo>
                  <a:pt x="79" y="31"/>
                  <a:pt x="79" y="31"/>
                  <a:pt x="79" y="31"/>
                </a:cubicBezTo>
                <a:cubicBezTo>
                  <a:pt x="79" y="31"/>
                  <a:pt x="79" y="31"/>
                  <a:pt x="79" y="30"/>
                </a:cubicBezTo>
                <a:cubicBezTo>
                  <a:pt x="79" y="30"/>
                  <a:pt x="79" y="30"/>
                  <a:pt x="79" y="30"/>
                </a:cubicBezTo>
                <a:close/>
                <a:moveTo>
                  <a:pt x="93" y="45"/>
                </a:moveTo>
                <a:cubicBezTo>
                  <a:pt x="99" y="39"/>
                  <a:pt x="99" y="39"/>
                  <a:pt x="99" y="39"/>
                </a:cubicBezTo>
                <a:cubicBezTo>
                  <a:pt x="99" y="39"/>
                  <a:pt x="99" y="39"/>
                  <a:pt x="99" y="39"/>
                </a:cubicBezTo>
                <a:cubicBezTo>
                  <a:pt x="100" y="38"/>
                  <a:pt x="100" y="35"/>
                  <a:pt x="99" y="34"/>
                </a:cubicBezTo>
                <a:cubicBezTo>
                  <a:pt x="71" y="6"/>
                  <a:pt x="71" y="6"/>
                  <a:pt x="71" y="6"/>
                </a:cubicBezTo>
                <a:cubicBezTo>
                  <a:pt x="69" y="4"/>
                  <a:pt x="67" y="4"/>
                  <a:pt x="65" y="6"/>
                </a:cubicBezTo>
                <a:cubicBezTo>
                  <a:pt x="64" y="6"/>
                  <a:pt x="64" y="6"/>
                  <a:pt x="64" y="6"/>
                </a:cubicBezTo>
                <a:cubicBezTo>
                  <a:pt x="26" y="45"/>
                  <a:pt x="26" y="45"/>
                  <a:pt x="26" y="45"/>
                </a:cubicBezTo>
                <a:cubicBezTo>
                  <a:pt x="23" y="48"/>
                  <a:pt x="23" y="48"/>
                  <a:pt x="23" y="48"/>
                </a:cubicBezTo>
                <a:cubicBezTo>
                  <a:pt x="27" y="48"/>
                  <a:pt x="27" y="48"/>
                  <a:pt x="27" y="48"/>
                </a:cubicBezTo>
                <a:cubicBezTo>
                  <a:pt x="30" y="45"/>
                  <a:pt x="30" y="45"/>
                  <a:pt x="30" y="45"/>
                </a:cubicBezTo>
                <a:cubicBezTo>
                  <a:pt x="63" y="12"/>
                  <a:pt x="63" y="12"/>
                  <a:pt x="63" y="12"/>
                </a:cubicBezTo>
                <a:cubicBezTo>
                  <a:pt x="63" y="12"/>
                  <a:pt x="63" y="12"/>
                  <a:pt x="63" y="12"/>
                </a:cubicBezTo>
                <a:cubicBezTo>
                  <a:pt x="63" y="12"/>
                  <a:pt x="64" y="12"/>
                  <a:pt x="64" y="12"/>
                </a:cubicBezTo>
                <a:cubicBezTo>
                  <a:pt x="64" y="12"/>
                  <a:pt x="64" y="13"/>
                  <a:pt x="64" y="13"/>
                </a:cubicBezTo>
                <a:cubicBezTo>
                  <a:pt x="66" y="14"/>
                  <a:pt x="69" y="14"/>
                  <a:pt x="71" y="12"/>
                </a:cubicBezTo>
                <a:cubicBezTo>
                  <a:pt x="71" y="12"/>
                  <a:pt x="71" y="12"/>
                  <a:pt x="71" y="12"/>
                </a:cubicBezTo>
                <a:cubicBezTo>
                  <a:pt x="71" y="11"/>
                  <a:pt x="72" y="11"/>
                  <a:pt x="72" y="11"/>
                </a:cubicBezTo>
                <a:cubicBezTo>
                  <a:pt x="72" y="11"/>
                  <a:pt x="72" y="11"/>
                  <a:pt x="72" y="11"/>
                </a:cubicBezTo>
                <a:cubicBezTo>
                  <a:pt x="93" y="32"/>
                  <a:pt x="93" y="32"/>
                  <a:pt x="93" y="32"/>
                </a:cubicBezTo>
                <a:cubicBezTo>
                  <a:pt x="93" y="32"/>
                  <a:pt x="93" y="32"/>
                  <a:pt x="93" y="32"/>
                </a:cubicBezTo>
                <a:cubicBezTo>
                  <a:pt x="93" y="33"/>
                  <a:pt x="93" y="33"/>
                  <a:pt x="93" y="33"/>
                </a:cubicBezTo>
                <a:cubicBezTo>
                  <a:pt x="92" y="33"/>
                  <a:pt x="92" y="33"/>
                  <a:pt x="92" y="34"/>
                </a:cubicBezTo>
                <a:cubicBezTo>
                  <a:pt x="90" y="35"/>
                  <a:pt x="90" y="38"/>
                  <a:pt x="91" y="40"/>
                </a:cubicBezTo>
                <a:cubicBezTo>
                  <a:pt x="92" y="40"/>
                  <a:pt x="92" y="40"/>
                  <a:pt x="92" y="41"/>
                </a:cubicBezTo>
                <a:cubicBezTo>
                  <a:pt x="92" y="41"/>
                  <a:pt x="93" y="41"/>
                  <a:pt x="93" y="41"/>
                </a:cubicBezTo>
                <a:cubicBezTo>
                  <a:pt x="93" y="41"/>
                  <a:pt x="93" y="41"/>
                  <a:pt x="92" y="41"/>
                </a:cubicBezTo>
                <a:cubicBezTo>
                  <a:pt x="89" y="45"/>
                  <a:pt x="89" y="45"/>
                  <a:pt x="89" y="45"/>
                </a:cubicBezTo>
                <a:cubicBezTo>
                  <a:pt x="86" y="48"/>
                  <a:pt x="86" y="48"/>
                  <a:pt x="86" y="48"/>
                </a:cubicBezTo>
                <a:cubicBezTo>
                  <a:pt x="90" y="48"/>
                  <a:pt x="90" y="48"/>
                  <a:pt x="90" y="48"/>
                </a:cubicBezTo>
                <a:lnTo>
                  <a:pt x="93" y="45"/>
                </a:lnTo>
                <a:close/>
                <a:moveTo>
                  <a:pt x="111" y="105"/>
                </a:moveTo>
                <a:cubicBezTo>
                  <a:pt x="111" y="84"/>
                  <a:pt x="111" y="84"/>
                  <a:pt x="111" y="84"/>
                </a:cubicBezTo>
                <a:cubicBezTo>
                  <a:pt x="83" y="84"/>
                  <a:pt x="83" y="84"/>
                  <a:pt x="83" y="84"/>
                </a:cubicBezTo>
                <a:cubicBezTo>
                  <a:pt x="77" y="84"/>
                  <a:pt x="72" y="88"/>
                  <a:pt x="72" y="94"/>
                </a:cubicBezTo>
                <a:cubicBezTo>
                  <a:pt x="72" y="100"/>
                  <a:pt x="77" y="105"/>
                  <a:pt x="83" y="105"/>
                </a:cubicBezTo>
                <a:lnTo>
                  <a:pt x="111" y="105"/>
                </a:lnTo>
                <a:close/>
                <a:moveTo>
                  <a:pt x="92" y="128"/>
                </a:moveTo>
                <a:cubicBezTo>
                  <a:pt x="92" y="130"/>
                  <a:pt x="92" y="130"/>
                  <a:pt x="92" y="130"/>
                </a:cubicBezTo>
                <a:cubicBezTo>
                  <a:pt x="97" y="130"/>
                  <a:pt x="97" y="130"/>
                  <a:pt x="97" y="130"/>
                </a:cubicBezTo>
                <a:cubicBezTo>
                  <a:pt x="98" y="130"/>
                  <a:pt x="99" y="130"/>
                  <a:pt x="99" y="129"/>
                </a:cubicBezTo>
                <a:cubicBezTo>
                  <a:pt x="99" y="128"/>
                  <a:pt x="99" y="128"/>
                  <a:pt x="99" y="128"/>
                </a:cubicBezTo>
                <a:cubicBezTo>
                  <a:pt x="98" y="128"/>
                  <a:pt x="97" y="128"/>
                  <a:pt x="97" y="128"/>
                </a:cubicBezTo>
                <a:lnTo>
                  <a:pt x="92" y="128"/>
                </a:lnTo>
                <a:close/>
                <a:moveTo>
                  <a:pt x="78" y="130"/>
                </a:moveTo>
                <a:cubicBezTo>
                  <a:pt x="78" y="128"/>
                  <a:pt x="78" y="128"/>
                  <a:pt x="78" y="128"/>
                </a:cubicBezTo>
                <a:cubicBezTo>
                  <a:pt x="71" y="128"/>
                  <a:pt x="71" y="128"/>
                  <a:pt x="71" y="128"/>
                </a:cubicBezTo>
                <a:cubicBezTo>
                  <a:pt x="71" y="130"/>
                  <a:pt x="71" y="130"/>
                  <a:pt x="71" y="130"/>
                </a:cubicBezTo>
                <a:lnTo>
                  <a:pt x="78" y="130"/>
                </a:lnTo>
                <a:close/>
                <a:moveTo>
                  <a:pt x="82" y="130"/>
                </a:moveTo>
                <a:cubicBezTo>
                  <a:pt x="89" y="130"/>
                  <a:pt x="89" y="130"/>
                  <a:pt x="89" y="130"/>
                </a:cubicBezTo>
                <a:cubicBezTo>
                  <a:pt x="89" y="128"/>
                  <a:pt x="89" y="128"/>
                  <a:pt x="89" y="128"/>
                </a:cubicBezTo>
                <a:cubicBezTo>
                  <a:pt x="82" y="128"/>
                  <a:pt x="82" y="128"/>
                  <a:pt x="82" y="128"/>
                </a:cubicBezTo>
                <a:lnTo>
                  <a:pt x="82" y="130"/>
                </a:lnTo>
                <a:close/>
                <a:moveTo>
                  <a:pt x="11" y="79"/>
                </a:moveTo>
                <a:cubicBezTo>
                  <a:pt x="13" y="79"/>
                  <a:pt x="13" y="79"/>
                  <a:pt x="13" y="79"/>
                </a:cubicBezTo>
                <a:cubicBezTo>
                  <a:pt x="13" y="72"/>
                  <a:pt x="13" y="72"/>
                  <a:pt x="13" y="72"/>
                </a:cubicBezTo>
                <a:cubicBezTo>
                  <a:pt x="11" y="72"/>
                  <a:pt x="11" y="72"/>
                  <a:pt x="11" y="72"/>
                </a:cubicBezTo>
                <a:lnTo>
                  <a:pt x="11" y="79"/>
                </a:lnTo>
                <a:close/>
                <a:moveTo>
                  <a:pt x="101" y="124"/>
                </a:moveTo>
                <a:cubicBezTo>
                  <a:pt x="101" y="125"/>
                  <a:pt x="101" y="125"/>
                  <a:pt x="100" y="126"/>
                </a:cubicBezTo>
                <a:cubicBezTo>
                  <a:pt x="102" y="127"/>
                  <a:pt x="102" y="127"/>
                  <a:pt x="102" y="127"/>
                </a:cubicBezTo>
                <a:cubicBezTo>
                  <a:pt x="103" y="126"/>
                  <a:pt x="103" y="125"/>
                  <a:pt x="103" y="124"/>
                </a:cubicBezTo>
                <a:cubicBezTo>
                  <a:pt x="103" y="119"/>
                  <a:pt x="103" y="119"/>
                  <a:pt x="103" y="119"/>
                </a:cubicBezTo>
                <a:cubicBezTo>
                  <a:pt x="101" y="119"/>
                  <a:pt x="101" y="119"/>
                  <a:pt x="101" y="119"/>
                </a:cubicBezTo>
                <a:lnTo>
                  <a:pt x="101" y="124"/>
                </a:lnTo>
                <a:close/>
                <a:moveTo>
                  <a:pt x="64" y="59"/>
                </a:moveTo>
                <a:cubicBezTo>
                  <a:pt x="57" y="59"/>
                  <a:pt x="57" y="59"/>
                  <a:pt x="57" y="59"/>
                </a:cubicBezTo>
                <a:cubicBezTo>
                  <a:pt x="57" y="61"/>
                  <a:pt x="57" y="61"/>
                  <a:pt x="57" y="61"/>
                </a:cubicBezTo>
                <a:cubicBezTo>
                  <a:pt x="64" y="61"/>
                  <a:pt x="64" y="61"/>
                  <a:pt x="64" y="61"/>
                </a:cubicBezTo>
                <a:lnTo>
                  <a:pt x="64" y="59"/>
                </a:lnTo>
                <a:close/>
                <a:moveTo>
                  <a:pt x="85" y="59"/>
                </a:moveTo>
                <a:cubicBezTo>
                  <a:pt x="78" y="59"/>
                  <a:pt x="78" y="59"/>
                  <a:pt x="78" y="59"/>
                </a:cubicBezTo>
                <a:cubicBezTo>
                  <a:pt x="78" y="61"/>
                  <a:pt x="78" y="61"/>
                  <a:pt x="78" y="61"/>
                </a:cubicBezTo>
                <a:cubicBezTo>
                  <a:pt x="85" y="61"/>
                  <a:pt x="85" y="61"/>
                  <a:pt x="85" y="61"/>
                </a:cubicBezTo>
                <a:lnTo>
                  <a:pt x="85" y="59"/>
                </a:lnTo>
                <a:close/>
                <a:moveTo>
                  <a:pt x="68" y="128"/>
                </a:moveTo>
                <a:cubicBezTo>
                  <a:pt x="61" y="128"/>
                  <a:pt x="61" y="128"/>
                  <a:pt x="61" y="128"/>
                </a:cubicBezTo>
                <a:cubicBezTo>
                  <a:pt x="61" y="130"/>
                  <a:pt x="61" y="130"/>
                  <a:pt x="61" y="130"/>
                </a:cubicBezTo>
                <a:cubicBezTo>
                  <a:pt x="68" y="130"/>
                  <a:pt x="68" y="130"/>
                  <a:pt x="68" y="130"/>
                </a:cubicBezTo>
                <a:lnTo>
                  <a:pt x="68" y="128"/>
                </a:lnTo>
                <a:close/>
                <a:moveTo>
                  <a:pt x="75" y="59"/>
                </a:moveTo>
                <a:cubicBezTo>
                  <a:pt x="67" y="59"/>
                  <a:pt x="67" y="59"/>
                  <a:pt x="67" y="59"/>
                </a:cubicBezTo>
                <a:cubicBezTo>
                  <a:pt x="67" y="61"/>
                  <a:pt x="67" y="61"/>
                  <a:pt x="67" y="61"/>
                </a:cubicBezTo>
                <a:cubicBezTo>
                  <a:pt x="75" y="61"/>
                  <a:pt x="75" y="61"/>
                  <a:pt x="75" y="61"/>
                </a:cubicBezTo>
                <a:lnTo>
                  <a:pt x="75" y="59"/>
                </a:lnTo>
                <a:close/>
                <a:moveTo>
                  <a:pt x="101" y="76"/>
                </a:moveTo>
                <a:cubicBezTo>
                  <a:pt x="103" y="76"/>
                  <a:pt x="103" y="76"/>
                  <a:pt x="103" y="76"/>
                </a:cubicBezTo>
                <a:cubicBezTo>
                  <a:pt x="103" y="69"/>
                  <a:pt x="103" y="69"/>
                  <a:pt x="103" y="69"/>
                </a:cubicBezTo>
                <a:cubicBezTo>
                  <a:pt x="101" y="69"/>
                  <a:pt x="101" y="69"/>
                  <a:pt x="101" y="69"/>
                </a:cubicBezTo>
                <a:lnTo>
                  <a:pt x="101" y="76"/>
                </a:lnTo>
                <a:close/>
                <a:moveTo>
                  <a:pt x="88" y="59"/>
                </a:moveTo>
                <a:cubicBezTo>
                  <a:pt x="88" y="61"/>
                  <a:pt x="88" y="61"/>
                  <a:pt x="88" y="61"/>
                </a:cubicBezTo>
                <a:cubicBezTo>
                  <a:pt x="95" y="61"/>
                  <a:pt x="95" y="61"/>
                  <a:pt x="95" y="61"/>
                </a:cubicBezTo>
                <a:cubicBezTo>
                  <a:pt x="95" y="59"/>
                  <a:pt x="95" y="59"/>
                  <a:pt x="95" y="59"/>
                </a:cubicBezTo>
                <a:lnTo>
                  <a:pt x="88" y="59"/>
                </a:lnTo>
                <a:close/>
                <a:moveTo>
                  <a:pt x="103" y="65"/>
                </a:moveTo>
                <a:cubicBezTo>
                  <a:pt x="103" y="62"/>
                  <a:pt x="101" y="60"/>
                  <a:pt x="98" y="59"/>
                </a:cubicBezTo>
                <a:cubicBezTo>
                  <a:pt x="98" y="61"/>
                  <a:pt x="98" y="61"/>
                  <a:pt x="98" y="61"/>
                </a:cubicBezTo>
                <a:cubicBezTo>
                  <a:pt x="100" y="62"/>
                  <a:pt x="101" y="63"/>
                  <a:pt x="101" y="65"/>
                </a:cubicBezTo>
                <a:cubicBezTo>
                  <a:pt x="101" y="65"/>
                  <a:pt x="101" y="65"/>
                  <a:pt x="101" y="65"/>
                </a:cubicBezTo>
                <a:cubicBezTo>
                  <a:pt x="103" y="65"/>
                  <a:pt x="103" y="65"/>
                  <a:pt x="103" y="65"/>
                </a:cubicBezTo>
                <a:close/>
                <a:moveTo>
                  <a:pt x="23" y="61"/>
                </a:moveTo>
                <a:cubicBezTo>
                  <a:pt x="23" y="59"/>
                  <a:pt x="23" y="59"/>
                  <a:pt x="23" y="59"/>
                </a:cubicBezTo>
                <a:cubicBezTo>
                  <a:pt x="18" y="59"/>
                  <a:pt x="18" y="59"/>
                  <a:pt x="18" y="59"/>
                </a:cubicBezTo>
                <a:cubicBezTo>
                  <a:pt x="17" y="59"/>
                  <a:pt x="16" y="59"/>
                  <a:pt x="15" y="59"/>
                </a:cubicBezTo>
                <a:cubicBezTo>
                  <a:pt x="16" y="61"/>
                  <a:pt x="16" y="61"/>
                  <a:pt x="16" y="61"/>
                </a:cubicBezTo>
                <a:cubicBezTo>
                  <a:pt x="17" y="61"/>
                  <a:pt x="17" y="61"/>
                  <a:pt x="18" y="61"/>
                </a:cubicBezTo>
                <a:lnTo>
                  <a:pt x="23" y="61"/>
                </a:lnTo>
                <a:close/>
                <a:moveTo>
                  <a:pt x="33" y="59"/>
                </a:moveTo>
                <a:cubicBezTo>
                  <a:pt x="26" y="59"/>
                  <a:pt x="26" y="59"/>
                  <a:pt x="26" y="59"/>
                </a:cubicBezTo>
                <a:cubicBezTo>
                  <a:pt x="26" y="61"/>
                  <a:pt x="26" y="61"/>
                  <a:pt x="26" y="61"/>
                </a:cubicBezTo>
                <a:cubicBezTo>
                  <a:pt x="33" y="61"/>
                  <a:pt x="33" y="61"/>
                  <a:pt x="33" y="61"/>
                </a:cubicBezTo>
                <a:lnTo>
                  <a:pt x="33" y="59"/>
                </a:lnTo>
                <a:close/>
                <a:moveTo>
                  <a:pt x="27" y="128"/>
                </a:moveTo>
                <a:cubicBezTo>
                  <a:pt x="20" y="128"/>
                  <a:pt x="20" y="128"/>
                  <a:pt x="20" y="128"/>
                </a:cubicBezTo>
                <a:cubicBezTo>
                  <a:pt x="20" y="130"/>
                  <a:pt x="20" y="130"/>
                  <a:pt x="20" y="130"/>
                </a:cubicBezTo>
                <a:cubicBezTo>
                  <a:pt x="27" y="130"/>
                  <a:pt x="27" y="130"/>
                  <a:pt x="27" y="130"/>
                </a:cubicBezTo>
                <a:lnTo>
                  <a:pt x="27" y="128"/>
                </a:lnTo>
                <a:close/>
                <a:moveTo>
                  <a:pt x="37" y="128"/>
                </a:moveTo>
                <a:cubicBezTo>
                  <a:pt x="30" y="128"/>
                  <a:pt x="30" y="128"/>
                  <a:pt x="30" y="128"/>
                </a:cubicBezTo>
                <a:cubicBezTo>
                  <a:pt x="30" y="130"/>
                  <a:pt x="30" y="130"/>
                  <a:pt x="30" y="130"/>
                </a:cubicBezTo>
                <a:cubicBezTo>
                  <a:pt x="37" y="130"/>
                  <a:pt x="37" y="130"/>
                  <a:pt x="37" y="130"/>
                </a:cubicBezTo>
                <a:lnTo>
                  <a:pt x="37" y="128"/>
                </a:lnTo>
                <a:close/>
                <a:moveTo>
                  <a:pt x="44" y="59"/>
                </a:moveTo>
                <a:cubicBezTo>
                  <a:pt x="36" y="59"/>
                  <a:pt x="36" y="59"/>
                  <a:pt x="36" y="59"/>
                </a:cubicBezTo>
                <a:cubicBezTo>
                  <a:pt x="36" y="61"/>
                  <a:pt x="36" y="61"/>
                  <a:pt x="36" y="61"/>
                </a:cubicBezTo>
                <a:cubicBezTo>
                  <a:pt x="44" y="61"/>
                  <a:pt x="44" y="61"/>
                  <a:pt x="44" y="61"/>
                </a:cubicBezTo>
                <a:lnTo>
                  <a:pt x="44" y="59"/>
                </a:lnTo>
                <a:close/>
                <a:moveTo>
                  <a:pt x="54" y="59"/>
                </a:moveTo>
                <a:cubicBezTo>
                  <a:pt x="47" y="59"/>
                  <a:pt x="47" y="59"/>
                  <a:pt x="47" y="59"/>
                </a:cubicBezTo>
                <a:cubicBezTo>
                  <a:pt x="47" y="61"/>
                  <a:pt x="47" y="61"/>
                  <a:pt x="47" y="61"/>
                </a:cubicBezTo>
                <a:cubicBezTo>
                  <a:pt x="54" y="61"/>
                  <a:pt x="54" y="61"/>
                  <a:pt x="54" y="61"/>
                </a:cubicBezTo>
                <a:lnTo>
                  <a:pt x="54" y="59"/>
                </a:lnTo>
                <a:close/>
                <a:moveTo>
                  <a:pt x="47" y="128"/>
                </a:moveTo>
                <a:cubicBezTo>
                  <a:pt x="40" y="128"/>
                  <a:pt x="40" y="128"/>
                  <a:pt x="40" y="128"/>
                </a:cubicBezTo>
                <a:cubicBezTo>
                  <a:pt x="40" y="130"/>
                  <a:pt x="40" y="130"/>
                  <a:pt x="40" y="130"/>
                </a:cubicBezTo>
                <a:cubicBezTo>
                  <a:pt x="47" y="130"/>
                  <a:pt x="47" y="130"/>
                  <a:pt x="47" y="130"/>
                </a:cubicBezTo>
                <a:lnTo>
                  <a:pt x="47" y="128"/>
                </a:lnTo>
                <a:close/>
                <a:moveTo>
                  <a:pt x="58" y="128"/>
                </a:moveTo>
                <a:cubicBezTo>
                  <a:pt x="51" y="128"/>
                  <a:pt x="51" y="128"/>
                  <a:pt x="51" y="128"/>
                </a:cubicBezTo>
                <a:cubicBezTo>
                  <a:pt x="51" y="130"/>
                  <a:pt x="51" y="130"/>
                  <a:pt x="51" y="130"/>
                </a:cubicBezTo>
                <a:cubicBezTo>
                  <a:pt x="58" y="130"/>
                  <a:pt x="58" y="130"/>
                  <a:pt x="58" y="130"/>
                </a:cubicBezTo>
                <a:lnTo>
                  <a:pt x="58" y="128"/>
                </a:lnTo>
                <a:close/>
                <a:moveTo>
                  <a:pt x="84" y="88"/>
                </a:moveTo>
                <a:cubicBezTo>
                  <a:pt x="81" y="88"/>
                  <a:pt x="78" y="91"/>
                  <a:pt x="78" y="94"/>
                </a:cubicBezTo>
                <a:cubicBezTo>
                  <a:pt x="78" y="98"/>
                  <a:pt x="81" y="100"/>
                  <a:pt x="84" y="100"/>
                </a:cubicBezTo>
                <a:cubicBezTo>
                  <a:pt x="88" y="100"/>
                  <a:pt x="91" y="98"/>
                  <a:pt x="91" y="94"/>
                </a:cubicBezTo>
                <a:cubicBezTo>
                  <a:pt x="91" y="91"/>
                  <a:pt x="88" y="88"/>
                  <a:pt x="84" y="88"/>
                </a:cubicBezTo>
                <a:close/>
              </a:path>
            </a:pathLst>
          </a:custGeom>
          <a:solidFill>
            <a:schemeClr val="bg1">
              <a:lumMod val="65000"/>
            </a:schemeClr>
          </a:solidFill>
          <a:ln>
            <a:noFill/>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23" name="Freeform 30"/>
          <p:cNvSpPr>
            <a:spLocks noEditPoints="1"/>
          </p:cNvSpPr>
          <p:nvPr/>
        </p:nvSpPr>
        <p:spPr bwMode="auto">
          <a:xfrm>
            <a:off x="5407521" y="3645348"/>
            <a:ext cx="450433" cy="327959"/>
          </a:xfrm>
          <a:custGeom>
            <a:avLst/>
            <a:gdLst>
              <a:gd name="T0" fmla="*/ 9 w 140"/>
              <a:gd name="T1" fmla="*/ 0 h 102"/>
              <a:gd name="T2" fmla="*/ 0 w 140"/>
              <a:gd name="T3" fmla="*/ 93 h 102"/>
              <a:gd name="T4" fmla="*/ 131 w 140"/>
              <a:gd name="T5" fmla="*/ 102 h 102"/>
              <a:gd name="T6" fmla="*/ 140 w 140"/>
              <a:gd name="T7" fmla="*/ 9 h 102"/>
              <a:gd name="T8" fmla="*/ 136 w 140"/>
              <a:gd name="T9" fmla="*/ 93 h 102"/>
              <a:gd name="T10" fmla="*/ 9 w 140"/>
              <a:gd name="T11" fmla="*/ 98 h 102"/>
              <a:gd name="T12" fmla="*/ 4 w 140"/>
              <a:gd name="T13" fmla="*/ 9 h 102"/>
              <a:gd name="T14" fmla="*/ 131 w 140"/>
              <a:gd name="T15" fmla="*/ 4 h 102"/>
              <a:gd name="T16" fmla="*/ 136 w 140"/>
              <a:gd name="T17" fmla="*/ 93 h 102"/>
              <a:gd name="T18" fmla="*/ 129 w 140"/>
              <a:gd name="T19" fmla="*/ 11 h 102"/>
              <a:gd name="T20" fmla="*/ 11 w 140"/>
              <a:gd name="T21" fmla="*/ 32 h 102"/>
              <a:gd name="T22" fmla="*/ 11 w 140"/>
              <a:gd name="T23" fmla="*/ 70 h 102"/>
              <a:gd name="T24" fmla="*/ 129 w 140"/>
              <a:gd name="T25" fmla="*/ 91 h 102"/>
              <a:gd name="T26" fmla="*/ 11 w 140"/>
              <a:gd name="T27" fmla="*/ 70 h 102"/>
              <a:gd name="T28" fmla="*/ 51 w 140"/>
              <a:gd name="T29" fmla="*/ 65 h 102"/>
              <a:gd name="T30" fmla="*/ 62 w 140"/>
              <a:gd name="T31" fmla="*/ 37 h 102"/>
              <a:gd name="T32" fmla="*/ 49 w 140"/>
              <a:gd name="T33" fmla="*/ 37 h 102"/>
              <a:gd name="T34" fmla="*/ 39 w 140"/>
              <a:gd name="T35" fmla="*/ 65 h 102"/>
              <a:gd name="T36" fmla="*/ 28 w 140"/>
              <a:gd name="T37" fmla="*/ 37 h 102"/>
              <a:gd name="T38" fmla="*/ 38 w 140"/>
              <a:gd name="T39" fmla="*/ 58 h 102"/>
              <a:gd name="T40" fmla="*/ 95 w 140"/>
              <a:gd name="T41" fmla="*/ 59 h 102"/>
              <a:gd name="T42" fmla="*/ 106 w 140"/>
              <a:gd name="T43" fmla="*/ 65 h 102"/>
              <a:gd name="T44" fmla="*/ 107 w 140"/>
              <a:gd name="T45" fmla="*/ 37 h 102"/>
              <a:gd name="T46" fmla="*/ 86 w 140"/>
              <a:gd name="T47" fmla="*/ 65 h 102"/>
              <a:gd name="T48" fmla="*/ 95 w 140"/>
              <a:gd name="T49" fmla="*/ 59 h 102"/>
              <a:gd name="T50" fmla="*/ 105 w 140"/>
              <a:gd name="T51" fmla="*/ 54 h 102"/>
              <a:gd name="T52" fmla="*/ 103 w 140"/>
              <a:gd name="T53" fmla="*/ 43 h 102"/>
              <a:gd name="T54" fmla="*/ 79 w 140"/>
              <a:gd name="T55" fmla="*/ 57 h 102"/>
              <a:gd name="T56" fmla="*/ 74 w 140"/>
              <a:gd name="T57" fmla="*/ 53 h 102"/>
              <a:gd name="T58" fmla="*/ 67 w 140"/>
              <a:gd name="T59" fmla="*/ 48 h 102"/>
              <a:gd name="T60" fmla="*/ 69 w 140"/>
              <a:gd name="T61" fmla="*/ 39 h 102"/>
              <a:gd name="T62" fmla="*/ 83 w 140"/>
              <a:gd name="T63" fmla="*/ 39 h 102"/>
              <a:gd name="T64" fmla="*/ 81 w 140"/>
              <a:gd name="T65" fmla="*/ 45 h 102"/>
              <a:gd name="T66" fmla="*/ 76 w 140"/>
              <a:gd name="T67" fmla="*/ 41 h 102"/>
              <a:gd name="T68" fmla="*/ 72 w 140"/>
              <a:gd name="T69" fmla="*/ 44 h 102"/>
              <a:gd name="T70" fmla="*/ 77 w 140"/>
              <a:gd name="T71" fmla="*/ 48 h 102"/>
              <a:gd name="T72" fmla="*/ 84 w 140"/>
              <a:gd name="T73" fmla="*/ 56 h 102"/>
              <a:gd name="T74" fmla="*/ 74 w 140"/>
              <a:gd name="T75" fmla="*/ 65 h 102"/>
              <a:gd name="T76" fmla="*/ 64 w 140"/>
              <a:gd name="T77" fmla="*/ 61 h 102"/>
              <a:gd name="T78" fmla="*/ 68 w 140"/>
              <a:gd name="T79" fmla="*/ 56 h 102"/>
              <a:gd name="T80" fmla="*/ 74 w 140"/>
              <a:gd name="T81" fmla="*/ 6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102">
                <a:moveTo>
                  <a:pt x="131" y="0"/>
                </a:moveTo>
                <a:cubicBezTo>
                  <a:pt x="9" y="0"/>
                  <a:pt x="9" y="0"/>
                  <a:pt x="9" y="0"/>
                </a:cubicBezTo>
                <a:cubicBezTo>
                  <a:pt x="4" y="0"/>
                  <a:pt x="0" y="4"/>
                  <a:pt x="0" y="9"/>
                </a:cubicBezTo>
                <a:cubicBezTo>
                  <a:pt x="0" y="93"/>
                  <a:pt x="0" y="93"/>
                  <a:pt x="0" y="93"/>
                </a:cubicBezTo>
                <a:cubicBezTo>
                  <a:pt x="0" y="98"/>
                  <a:pt x="4" y="102"/>
                  <a:pt x="9" y="102"/>
                </a:cubicBezTo>
                <a:cubicBezTo>
                  <a:pt x="131" y="102"/>
                  <a:pt x="131" y="102"/>
                  <a:pt x="131" y="102"/>
                </a:cubicBezTo>
                <a:cubicBezTo>
                  <a:pt x="136" y="102"/>
                  <a:pt x="140" y="98"/>
                  <a:pt x="140" y="93"/>
                </a:cubicBezTo>
                <a:cubicBezTo>
                  <a:pt x="140" y="9"/>
                  <a:pt x="140" y="9"/>
                  <a:pt x="140" y="9"/>
                </a:cubicBezTo>
                <a:cubicBezTo>
                  <a:pt x="140" y="4"/>
                  <a:pt x="136" y="0"/>
                  <a:pt x="131" y="0"/>
                </a:cubicBezTo>
                <a:close/>
                <a:moveTo>
                  <a:pt x="136" y="93"/>
                </a:moveTo>
                <a:cubicBezTo>
                  <a:pt x="136" y="96"/>
                  <a:pt x="134" y="98"/>
                  <a:pt x="131" y="98"/>
                </a:cubicBezTo>
                <a:cubicBezTo>
                  <a:pt x="9" y="98"/>
                  <a:pt x="9" y="98"/>
                  <a:pt x="9" y="98"/>
                </a:cubicBezTo>
                <a:cubicBezTo>
                  <a:pt x="6" y="98"/>
                  <a:pt x="4" y="96"/>
                  <a:pt x="4" y="93"/>
                </a:cubicBezTo>
                <a:cubicBezTo>
                  <a:pt x="4" y="9"/>
                  <a:pt x="4" y="9"/>
                  <a:pt x="4" y="9"/>
                </a:cubicBezTo>
                <a:cubicBezTo>
                  <a:pt x="4" y="6"/>
                  <a:pt x="6" y="4"/>
                  <a:pt x="9" y="4"/>
                </a:cubicBezTo>
                <a:cubicBezTo>
                  <a:pt x="131" y="4"/>
                  <a:pt x="131" y="4"/>
                  <a:pt x="131" y="4"/>
                </a:cubicBezTo>
                <a:cubicBezTo>
                  <a:pt x="134" y="4"/>
                  <a:pt x="136" y="6"/>
                  <a:pt x="136" y="9"/>
                </a:cubicBezTo>
                <a:lnTo>
                  <a:pt x="136" y="93"/>
                </a:lnTo>
                <a:close/>
                <a:moveTo>
                  <a:pt x="11" y="11"/>
                </a:moveTo>
                <a:cubicBezTo>
                  <a:pt x="129" y="11"/>
                  <a:pt x="129" y="11"/>
                  <a:pt x="129" y="11"/>
                </a:cubicBezTo>
                <a:cubicBezTo>
                  <a:pt x="129" y="32"/>
                  <a:pt x="129" y="32"/>
                  <a:pt x="129" y="32"/>
                </a:cubicBezTo>
                <a:cubicBezTo>
                  <a:pt x="11" y="32"/>
                  <a:pt x="11" y="32"/>
                  <a:pt x="11" y="32"/>
                </a:cubicBezTo>
                <a:lnTo>
                  <a:pt x="11" y="11"/>
                </a:lnTo>
                <a:close/>
                <a:moveTo>
                  <a:pt x="11" y="70"/>
                </a:moveTo>
                <a:cubicBezTo>
                  <a:pt x="129" y="70"/>
                  <a:pt x="129" y="70"/>
                  <a:pt x="129" y="70"/>
                </a:cubicBezTo>
                <a:cubicBezTo>
                  <a:pt x="129" y="91"/>
                  <a:pt x="129" y="91"/>
                  <a:pt x="129" y="91"/>
                </a:cubicBezTo>
                <a:cubicBezTo>
                  <a:pt x="11" y="91"/>
                  <a:pt x="11" y="91"/>
                  <a:pt x="11" y="91"/>
                </a:cubicBezTo>
                <a:lnTo>
                  <a:pt x="11" y="70"/>
                </a:lnTo>
                <a:close/>
                <a:moveTo>
                  <a:pt x="57" y="65"/>
                </a:moveTo>
                <a:cubicBezTo>
                  <a:pt x="51" y="65"/>
                  <a:pt x="51" y="65"/>
                  <a:pt x="51" y="65"/>
                </a:cubicBezTo>
                <a:cubicBezTo>
                  <a:pt x="57" y="37"/>
                  <a:pt x="57" y="37"/>
                  <a:pt x="57" y="37"/>
                </a:cubicBezTo>
                <a:cubicBezTo>
                  <a:pt x="62" y="37"/>
                  <a:pt x="62" y="37"/>
                  <a:pt x="62" y="37"/>
                </a:cubicBezTo>
                <a:lnTo>
                  <a:pt x="57" y="65"/>
                </a:lnTo>
                <a:close/>
                <a:moveTo>
                  <a:pt x="49" y="37"/>
                </a:moveTo>
                <a:cubicBezTo>
                  <a:pt x="55" y="37"/>
                  <a:pt x="55" y="37"/>
                  <a:pt x="55" y="37"/>
                </a:cubicBezTo>
                <a:cubicBezTo>
                  <a:pt x="39" y="65"/>
                  <a:pt x="39" y="65"/>
                  <a:pt x="39" y="65"/>
                </a:cubicBezTo>
                <a:cubicBezTo>
                  <a:pt x="33" y="65"/>
                  <a:pt x="33" y="65"/>
                  <a:pt x="33" y="65"/>
                </a:cubicBezTo>
                <a:cubicBezTo>
                  <a:pt x="28" y="37"/>
                  <a:pt x="28" y="37"/>
                  <a:pt x="28" y="37"/>
                </a:cubicBezTo>
                <a:cubicBezTo>
                  <a:pt x="34" y="37"/>
                  <a:pt x="34" y="37"/>
                  <a:pt x="34" y="37"/>
                </a:cubicBezTo>
                <a:cubicBezTo>
                  <a:pt x="38" y="58"/>
                  <a:pt x="38" y="58"/>
                  <a:pt x="38" y="58"/>
                </a:cubicBezTo>
                <a:lnTo>
                  <a:pt x="49" y="37"/>
                </a:lnTo>
                <a:close/>
                <a:moveTo>
                  <a:pt x="95" y="59"/>
                </a:moveTo>
                <a:cubicBezTo>
                  <a:pt x="106" y="59"/>
                  <a:pt x="106" y="59"/>
                  <a:pt x="106" y="59"/>
                </a:cubicBezTo>
                <a:cubicBezTo>
                  <a:pt x="106" y="65"/>
                  <a:pt x="106" y="65"/>
                  <a:pt x="106" y="65"/>
                </a:cubicBezTo>
                <a:cubicBezTo>
                  <a:pt x="112" y="65"/>
                  <a:pt x="112" y="65"/>
                  <a:pt x="112" y="65"/>
                </a:cubicBezTo>
                <a:cubicBezTo>
                  <a:pt x="107" y="37"/>
                  <a:pt x="107" y="37"/>
                  <a:pt x="107" y="37"/>
                </a:cubicBezTo>
                <a:cubicBezTo>
                  <a:pt x="101" y="37"/>
                  <a:pt x="101" y="37"/>
                  <a:pt x="101" y="37"/>
                </a:cubicBezTo>
                <a:cubicBezTo>
                  <a:pt x="86" y="65"/>
                  <a:pt x="86" y="65"/>
                  <a:pt x="86" y="65"/>
                </a:cubicBezTo>
                <a:cubicBezTo>
                  <a:pt x="91" y="65"/>
                  <a:pt x="91" y="65"/>
                  <a:pt x="91" y="65"/>
                </a:cubicBezTo>
                <a:lnTo>
                  <a:pt x="95" y="59"/>
                </a:lnTo>
                <a:close/>
                <a:moveTo>
                  <a:pt x="103" y="43"/>
                </a:moveTo>
                <a:cubicBezTo>
                  <a:pt x="105" y="54"/>
                  <a:pt x="105" y="54"/>
                  <a:pt x="105" y="54"/>
                </a:cubicBezTo>
                <a:cubicBezTo>
                  <a:pt x="97" y="54"/>
                  <a:pt x="97" y="54"/>
                  <a:pt x="97" y="54"/>
                </a:cubicBezTo>
                <a:lnTo>
                  <a:pt x="103" y="43"/>
                </a:lnTo>
                <a:close/>
                <a:moveTo>
                  <a:pt x="78" y="59"/>
                </a:moveTo>
                <a:cubicBezTo>
                  <a:pt x="78" y="59"/>
                  <a:pt x="79" y="58"/>
                  <a:pt x="79" y="57"/>
                </a:cubicBezTo>
                <a:cubicBezTo>
                  <a:pt x="79" y="56"/>
                  <a:pt x="79" y="56"/>
                  <a:pt x="78" y="55"/>
                </a:cubicBezTo>
                <a:cubicBezTo>
                  <a:pt x="77" y="55"/>
                  <a:pt x="76" y="54"/>
                  <a:pt x="74" y="53"/>
                </a:cubicBezTo>
                <a:cubicBezTo>
                  <a:pt x="72" y="52"/>
                  <a:pt x="70" y="51"/>
                  <a:pt x="69" y="51"/>
                </a:cubicBezTo>
                <a:cubicBezTo>
                  <a:pt x="68" y="50"/>
                  <a:pt x="68" y="49"/>
                  <a:pt x="67" y="48"/>
                </a:cubicBezTo>
                <a:cubicBezTo>
                  <a:pt x="66" y="47"/>
                  <a:pt x="66" y="46"/>
                  <a:pt x="66" y="45"/>
                </a:cubicBezTo>
                <a:cubicBezTo>
                  <a:pt x="66" y="43"/>
                  <a:pt x="67" y="41"/>
                  <a:pt x="69" y="39"/>
                </a:cubicBezTo>
                <a:cubicBezTo>
                  <a:pt x="70" y="38"/>
                  <a:pt x="73" y="37"/>
                  <a:pt x="76" y="37"/>
                </a:cubicBezTo>
                <a:cubicBezTo>
                  <a:pt x="79" y="37"/>
                  <a:pt x="82" y="38"/>
                  <a:pt x="83" y="39"/>
                </a:cubicBezTo>
                <a:cubicBezTo>
                  <a:pt x="85" y="41"/>
                  <a:pt x="86" y="43"/>
                  <a:pt x="86" y="45"/>
                </a:cubicBezTo>
                <a:cubicBezTo>
                  <a:pt x="81" y="45"/>
                  <a:pt x="81" y="45"/>
                  <a:pt x="81" y="45"/>
                </a:cubicBezTo>
                <a:cubicBezTo>
                  <a:pt x="81" y="44"/>
                  <a:pt x="80" y="43"/>
                  <a:pt x="79" y="42"/>
                </a:cubicBezTo>
                <a:cubicBezTo>
                  <a:pt x="79" y="42"/>
                  <a:pt x="77" y="41"/>
                  <a:pt x="76" y="41"/>
                </a:cubicBezTo>
                <a:cubicBezTo>
                  <a:pt x="74" y="41"/>
                  <a:pt x="73" y="42"/>
                  <a:pt x="73" y="42"/>
                </a:cubicBezTo>
                <a:cubicBezTo>
                  <a:pt x="72" y="43"/>
                  <a:pt x="72" y="43"/>
                  <a:pt x="72" y="44"/>
                </a:cubicBezTo>
                <a:cubicBezTo>
                  <a:pt x="72" y="45"/>
                  <a:pt x="72" y="46"/>
                  <a:pt x="72" y="46"/>
                </a:cubicBezTo>
                <a:cubicBezTo>
                  <a:pt x="73" y="47"/>
                  <a:pt x="74" y="47"/>
                  <a:pt x="77" y="48"/>
                </a:cubicBezTo>
                <a:cubicBezTo>
                  <a:pt x="80" y="50"/>
                  <a:pt x="82" y="51"/>
                  <a:pt x="83" y="52"/>
                </a:cubicBezTo>
                <a:cubicBezTo>
                  <a:pt x="84" y="53"/>
                  <a:pt x="84" y="54"/>
                  <a:pt x="84" y="56"/>
                </a:cubicBezTo>
                <a:cubicBezTo>
                  <a:pt x="84" y="59"/>
                  <a:pt x="84" y="61"/>
                  <a:pt x="82" y="63"/>
                </a:cubicBezTo>
                <a:cubicBezTo>
                  <a:pt x="80" y="64"/>
                  <a:pt x="77" y="65"/>
                  <a:pt x="74" y="65"/>
                </a:cubicBezTo>
                <a:cubicBezTo>
                  <a:pt x="71" y="65"/>
                  <a:pt x="69" y="65"/>
                  <a:pt x="67" y="64"/>
                </a:cubicBezTo>
                <a:cubicBezTo>
                  <a:pt x="66" y="63"/>
                  <a:pt x="64" y="62"/>
                  <a:pt x="64" y="61"/>
                </a:cubicBezTo>
                <a:cubicBezTo>
                  <a:pt x="63" y="59"/>
                  <a:pt x="63" y="58"/>
                  <a:pt x="63" y="56"/>
                </a:cubicBezTo>
                <a:cubicBezTo>
                  <a:pt x="68" y="56"/>
                  <a:pt x="68" y="56"/>
                  <a:pt x="68" y="56"/>
                </a:cubicBezTo>
                <a:cubicBezTo>
                  <a:pt x="68" y="57"/>
                  <a:pt x="69" y="58"/>
                  <a:pt x="69" y="59"/>
                </a:cubicBezTo>
                <a:cubicBezTo>
                  <a:pt x="70" y="60"/>
                  <a:pt x="71" y="60"/>
                  <a:pt x="74" y="60"/>
                </a:cubicBezTo>
                <a:cubicBezTo>
                  <a:pt x="75" y="60"/>
                  <a:pt x="77" y="60"/>
                  <a:pt x="78" y="59"/>
                </a:cubicBezTo>
                <a:close/>
              </a:path>
            </a:pathLst>
          </a:custGeom>
          <a:solidFill>
            <a:schemeClr val="bg1">
              <a:lumMod val="65000"/>
            </a:schemeClr>
          </a:solidFill>
          <a:ln>
            <a:noFill/>
          </a:ln>
        </p:spPr>
        <p:txBody>
          <a:bodyPr vert="horz" wrap="square" lIns="91454" tIns="45727" rIns="91454" bIns="45727" numCol="1" anchor="t" anchorCtr="0" compatLnSpc="1"/>
          <a:lstStyle/>
          <a:p>
            <a:endParaRPr lang="zh-CN" altLang="en-US" sz="2400" dirty="0">
              <a:solidFill>
                <a:schemeClr val="bg1">
                  <a:lumMod val="50000"/>
                </a:schemeClr>
              </a:solidFill>
              <a:cs typeface="+mn-ea"/>
              <a:sym typeface="+mn-lt"/>
            </a:endParaRPr>
          </a:p>
        </p:txBody>
      </p:sp>
      <p:sp>
        <p:nvSpPr>
          <p:cNvPr id="24" name="TextBox 65"/>
          <p:cNvSpPr txBox="1"/>
          <p:nvPr/>
        </p:nvSpPr>
        <p:spPr>
          <a:xfrm>
            <a:off x="1253441" y="2313219"/>
            <a:ext cx="1571904" cy="366575"/>
          </a:xfrm>
          <a:prstGeom prst="rect">
            <a:avLst/>
          </a:prstGeom>
          <a:noFill/>
        </p:spPr>
        <p:txBody>
          <a:bodyPr wrap="square" tIns="0" bIns="0" rtlCol="0" anchor="t">
            <a:spAutoFit/>
          </a:bodyPr>
          <a:lstStyle/>
          <a:p>
            <a:pPr algn="r">
              <a:lnSpc>
                <a:spcPct val="150000"/>
              </a:lnSpc>
            </a:pPr>
            <a:r>
              <a:rPr lang="zh-CN" altLang="en-US" dirty="0">
                <a:solidFill>
                  <a:schemeClr val="bg1">
                    <a:lumMod val="50000"/>
                  </a:schemeClr>
                </a:solidFill>
                <a:cs typeface="+mn-ea"/>
                <a:sym typeface="+mn-lt"/>
              </a:rPr>
              <a:t>Add a title</a:t>
            </a:r>
          </a:p>
        </p:txBody>
      </p:sp>
      <p:sp>
        <p:nvSpPr>
          <p:cNvPr id="25" name="TextBox 66"/>
          <p:cNvSpPr txBox="1"/>
          <p:nvPr/>
        </p:nvSpPr>
        <p:spPr>
          <a:xfrm>
            <a:off x="881052" y="2608696"/>
            <a:ext cx="1976161" cy="970915"/>
          </a:xfrm>
          <a:prstGeom prst="rect">
            <a:avLst/>
          </a:prstGeom>
          <a:noFill/>
        </p:spPr>
        <p:txBody>
          <a:bodyPr wrap="square" rtlCol="0">
            <a:spAutoFit/>
          </a:bodyPr>
          <a:lstStyle/>
          <a:p>
            <a:pPr algn="r">
              <a:lnSpc>
                <a:spcPct val="130000"/>
              </a:lnSpc>
            </a:pPr>
            <a:r>
              <a:rPr lang="zh-CN" altLang="en-US" sz="1100" dirty="0">
                <a:solidFill>
                  <a:schemeClr val="bg1">
                    <a:lumMod val="50000"/>
                  </a:schemeClr>
                </a:solidFill>
                <a:cs typeface="+mn-ea"/>
                <a:sym typeface="+mn-lt"/>
              </a:rPr>
              <a:t>After you've typed your content here, or by copying your text, select Paste in this box and choose to keep only the text.</a:t>
            </a:r>
          </a:p>
        </p:txBody>
      </p:sp>
      <p:sp>
        <p:nvSpPr>
          <p:cNvPr id="26" name="TextBox 67"/>
          <p:cNvSpPr txBox="1"/>
          <p:nvPr/>
        </p:nvSpPr>
        <p:spPr>
          <a:xfrm>
            <a:off x="8402922" y="4619976"/>
            <a:ext cx="1571904" cy="366575"/>
          </a:xfrm>
          <a:prstGeom prst="rect">
            <a:avLst/>
          </a:prstGeom>
          <a:noFill/>
        </p:spPr>
        <p:txBody>
          <a:bodyPr wrap="square" tIns="0" bIns="0" rtlCol="0" anchor="t">
            <a:spAutoFit/>
          </a:bodyPr>
          <a:lstStyle/>
          <a:p>
            <a:pPr>
              <a:lnSpc>
                <a:spcPct val="150000"/>
              </a:lnSpc>
            </a:pPr>
            <a:r>
              <a:rPr lang="zh-CN" altLang="en-US" dirty="0">
                <a:solidFill>
                  <a:schemeClr val="bg1">
                    <a:lumMod val="50000"/>
                  </a:schemeClr>
                </a:solidFill>
                <a:cs typeface="+mn-ea"/>
                <a:sym typeface="+mn-lt"/>
              </a:rPr>
              <a:t>Add a title</a:t>
            </a:r>
          </a:p>
        </p:txBody>
      </p:sp>
      <p:sp>
        <p:nvSpPr>
          <p:cNvPr id="27" name="TextBox 68"/>
          <p:cNvSpPr txBox="1"/>
          <p:nvPr/>
        </p:nvSpPr>
        <p:spPr>
          <a:xfrm>
            <a:off x="8371054" y="4915453"/>
            <a:ext cx="1976161" cy="970915"/>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After you've typed your content here, or by copying your text, select Paste in this box and choose to keep only the text.</a:t>
            </a:r>
          </a:p>
        </p:txBody>
      </p:sp>
      <p:sp>
        <p:nvSpPr>
          <p:cNvPr id="28" name="TextBox 69"/>
          <p:cNvSpPr txBox="1"/>
          <p:nvPr/>
        </p:nvSpPr>
        <p:spPr>
          <a:xfrm>
            <a:off x="2427596" y="4618805"/>
            <a:ext cx="1571904" cy="366575"/>
          </a:xfrm>
          <a:prstGeom prst="rect">
            <a:avLst/>
          </a:prstGeom>
          <a:noFill/>
        </p:spPr>
        <p:txBody>
          <a:bodyPr wrap="square" tIns="0" bIns="0" rtlCol="0" anchor="t">
            <a:spAutoFit/>
          </a:bodyPr>
          <a:lstStyle/>
          <a:p>
            <a:pPr algn="r">
              <a:lnSpc>
                <a:spcPct val="150000"/>
              </a:lnSpc>
            </a:pPr>
            <a:r>
              <a:rPr lang="zh-CN" altLang="en-US" dirty="0">
                <a:solidFill>
                  <a:schemeClr val="bg1">
                    <a:lumMod val="50000"/>
                  </a:schemeClr>
                </a:solidFill>
                <a:cs typeface="+mn-ea"/>
                <a:sym typeface="+mn-lt"/>
              </a:rPr>
              <a:t>Add a title</a:t>
            </a:r>
          </a:p>
        </p:txBody>
      </p:sp>
      <p:sp>
        <p:nvSpPr>
          <p:cNvPr id="29" name="TextBox 70"/>
          <p:cNvSpPr txBox="1"/>
          <p:nvPr/>
        </p:nvSpPr>
        <p:spPr>
          <a:xfrm>
            <a:off x="2055207" y="4914282"/>
            <a:ext cx="1976161" cy="970915"/>
          </a:xfrm>
          <a:prstGeom prst="rect">
            <a:avLst/>
          </a:prstGeom>
          <a:noFill/>
        </p:spPr>
        <p:txBody>
          <a:bodyPr wrap="square" rtlCol="0">
            <a:spAutoFit/>
          </a:bodyPr>
          <a:lstStyle/>
          <a:p>
            <a:pPr algn="r">
              <a:lnSpc>
                <a:spcPct val="130000"/>
              </a:lnSpc>
            </a:pPr>
            <a:r>
              <a:rPr lang="zh-CN" altLang="en-US" sz="1100" dirty="0">
                <a:solidFill>
                  <a:schemeClr val="bg1">
                    <a:lumMod val="50000"/>
                  </a:schemeClr>
                </a:solidFill>
                <a:cs typeface="+mn-ea"/>
                <a:sym typeface="+mn-lt"/>
              </a:rPr>
              <a:t>After you've typed your content here, or by copying your text, select Paste in this box and choose to keep only the text.</a:t>
            </a:r>
          </a:p>
        </p:txBody>
      </p:sp>
      <p:sp>
        <p:nvSpPr>
          <p:cNvPr id="30" name="TextBox 71"/>
          <p:cNvSpPr txBox="1"/>
          <p:nvPr/>
        </p:nvSpPr>
        <p:spPr>
          <a:xfrm>
            <a:off x="9545957" y="2375451"/>
            <a:ext cx="1571904" cy="366575"/>
          </a:xfrm>
          <a:prstGeom prst="rect">
            <a:avLst/>
          </a:prstGeom>
          <a:noFill/>
        </p:spPr>
        <p:txBody>
          <a:bodyPr wrap="square" tIns="0" bIns="0" rtlCol="0" anchor="t">
            <a:spAutoFit/>
          </a:bodyPr>
          <a:lstStyle/>
          <a:p>
            <a:pPr>
              <a:lnSpc>
                <a:spcPct val="150000"/>
              </a:lnSpc>
            </a:pPr>
            <a:r>
              <a:rPr lang="zh-CN" altLang="en-US" dirty="0">
                <a:solidFill>
                  <a:schemeClr val="bg1">
                    <a:lumMod val="50000"/>
                  </a:schemeClr>
                </a:solidFill>
                <a:cs typeface="+mn-ea"/>
                <a:sym typeface="+mn-lt"/>
              </a:rPr>
              <a:t>Add a title</a:t>
            </a:r>
          </a:p>
        </p:txBody>
      </p:sp>
      <p:sp>
        <p:nvSpPr>
          <p:cNvPr id="31" name="TextBox 72"/>
          <p:cNvSpPr txBox="1"/>
          <p:nvPr/>
        </p:nvSpPr>
        <p:spPr>
          <a:xfrm>
            <a:off x="9514089" y="2670929"/>
            <a:ext cx="1976161" cy="970915"/>
          </a:xfrm>
          <a:prstGeom prst="rect">
            <a:avLst/>
          </a:prstGeom>
          <a:noFill/>
        </p:spPr>
        <p:txBody>
          <a:bodyPr wrap="square" rtlCol="0">
            <a:spAutoFit/>
          </a:bodyPr>
          <a:lstStyle/>
          <a:p>
            <a:pPr>
              <a:lnSpc>
                <a:spcPct val="130000"/>
              </a:lnSpc>
            </a:pPr>
            <a:r>
              <a:rPr lang="zh-CN" altLang="en-US" sz="1100" dirty="0">
                <a:solidFill>
                  <a:schemeClr val="bg1">
                    <a:lumMod val="50000"/>
                  </a:schemeClr>
                </a:solidFill>
                <a:cs typeface="+mn-ea"/>
                <a:sym typeface="+mn-lt"/>
              </a:rPr>
              <a:t>After you've typed your content here, or by copying your text, select Paste in this box and choose to keep only the text.</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barn(inVertical)">
                                      <p:cBhvr>
                                        <p:cTn id="16" dur="500"/>
                                        <p:tgtEl>
                                          <p:spTgt spid="13"/>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par>
                          <p:cTn id="23" fill="hold">
                            <p:stCondLst>
                              <p:cond delay="1500"/>
                            </p:stCondLst>
                            <p:childTnLst>
                              <p:par>
                                <p:cTn id="24" presetID="55" presetClass="entr" presetSubtype="0"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strVal val="#ppt_w*0.70"/>
                                          </p:val>
                                        </p:tav>
                                        <p:tav tm="100000">
                                          <p:val>
                                            <p:strVal val="#ppt_w"/>
                                          </p:val>
                                        </p:tav>
                                      </p:tavLst>
                                    </p:anim>
                                    <p:anim calcmode="lin" valueType="num">
                                      <p:cBhvr>
                                        <p:cTn id="27" dur="500" fill="hold"/>
                                        <p:tgtEl>
                                          <p:spTgt spid="22"/>
                                        </p:tgtEl>
                                        <p:attrNameLst>
                                          <p:attrName>ppt_h</p:attrName>
                                        </p:attrNameLst>
                                      </p:cBhvr>
                                      <p:tavLst>
                                        <p:tav tm="0">
                                          <p:val>
                                            <p:strVal val="#ppt_h"/>
                                          </p:val>
                                        </p:tav>
                                        <p:tav tm="100000">
                                          <p:val>
                                            <p:strVal val="#ppt_h"/>
                                          </p:val>
                                        </p:tav>
                                      </p:tavLst>
                                    </p:anim>
                                    <p:animEffect transition="in" filter="fade">
                                      <p:cBhvr>
                                        <p:cTn id="28" dur="500"/>
                                        <p:tgtEl>
                                          <p:spTgt spid="22"/>
                                        </p:tgtEl>
                                      </p:cBhvr>
                                    </p:animEffect>
                                  </p:childTnLst>
                                </p:cTn>
                              </p:par>
                              <p:par>
                                <p:cTn id="29" presetID="55"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strVal val="#ppt_w*0.70"/>
                                          </p:val>
                                        </p:tav>
                                        <p:tav tm="100000">
                                          <p:val>
                                            <p:strVal val="#ppt_w"/>
                                          </p:val>
                                        </p:tav>
                                      </p:tavLst>
                                    </p:anim>
                                    <p:anim calcmode="lin" valueType="num">
                                      <p:cBhvr>
                                        <p:cTn id="32" dur="500" fill="hold"/>
                                        <p:tgtEl>
                                          <p:spTgt spid="23"/>
                                        </p:tgtEl>
                                        <p:attrNameLst>
                                          <p:attrName>ppt_h</p:attrName>
                                        </p:attrNameLst>
                                      </p:cBhvr>
                                      <p:tavLst>
                                        <p:tav tm="0">
                                          <p:val>
                                            <p:strVal val="#ppt_h"/>
                                          </p:val>
                                        </p:tav>
                                        <p:tav tm="100000">
                                          <p:val>
                                            <p:strVal val="#ppt_h"/>
                                          </p:val>
                                        </p:tav>
                                      </p:tavLst>
                                    </p:anim>
                                    <p:animEffect transition="in" filter="fade">
                                      <p:cBhvr>
                                        <p:cTn id="33" dur="500"/>
                                        <p:tgtEl>
                                          <p:spTgt spid="23"/>
                                        </p:tgtEl>
                                      </p:cBhvr>
                                    </p:animEffect>
                                  </p:childTnLst>
                                </p:cTn>
                              </p:par>
                              <p:par>
                                <p:cTn id="34" presetID="55" presetClass="entr" presetSubtype="0"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strVal val="#ppt_w*0.70"/>
                                          </p:val>
                                        </p:tav>
                                        <p:tav tm="100000">
                                          <p:val>
                                            <p:strVal val="#ppt_w"/>
                                          </p:val>
                                        </p:tav>
                                      </p:tavLst>
                                    </p:anim>
                                    <p:anim calcmode="lin" valueType="num">
                                      <p:cBhvr>
                                        <p:cTn id="37" dur="500" fill="hold"/>
                                        <p:tgtEl>
                                          <p:spTgt spid="20"/>
                                        </p:tgtEl>
                                        <p:attrNameLst>
                                          <p:attrName>ppt_h</p:attrName>
                                        </p:attrNameLst>
                                      </p:cBhvr>
                                      <p:tavLst>
                                        <p:tav tm="0">
                                          <p:val>
                                            <p:strVal val="#ppt_h"/>
                                          </p:val>
                                        </p:tav>
                                        <p:tav tm="100000">
                                          <p:val>
                                            <p:strVal val="#ppt_h"/>
                                          </p:val>
                                        </p:tav>
                                      </p:tavLst>
                                    </p:anim>
                                    <p:animEffect transition="in" filter="fade">
                                      <p:cBhvr>
                                        <p:cTn id="38" dur="500"/>
                                        <p:tgtEl>
                                          <p:spTgt spid="20"/>
                                        </p:tgtEl>
                                      </p:cBhvr>
                                    </p:animEffect>
                                  </p:childTnLst>
                                </p:cTn>
                              </p:par>
                              <p:par>
                                <p:cTn id="39" presetID="55"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500" fill="hold"/>
                                        <p:tgtEl>
                                          <p:spTgt spid="21"/>
                                        </p:tgtEl>
                                        <p:attrNameLst>
                                          <p:attrName>ppt_w</p:attrName>
                                        </p:attrNameLst>
                                      </p:cBhvr>
                                      <p:tavLst>
                                        <p:tav tm="0">
                                          <p:val>
                                            <p:strVal val="#ppt_w*0.70"/>
                                          </p:val>
                                        </p:tav>
                                        <p:tav tm="100000">
                                          <p:val>
                                            <p:strVal val="#ppt_w"/>
                                          </p:val>
                                        </p:tav>
                                      </p:tavLst>
                                    </p:anim>
                                    <p:anim calcmode="lin" valueType="num">
                                      <p:cBhvr>
                                        <p:cTn id="42" dur="500" fill="hold"/>
                                        <p:tgtEl>
                                          <p:spTgt spid="21"/>
                                        </p:tgtEl>
                                        <p:attrNameLst>
                                          <p:attrName>ppt_h</p:attrName>
                                        </p:attrNameLst>
                                      </p:cBhvr>
                                      <p:tavLst>
                                        <p:tav tm="0">
                                          <p:val>
                                            <p:strVal val="#ppt_h"/>
                                          </p:val>
                                        </p:tav>
                                        <p:tav tm="100000">
                                          <p:val>
                                            <p:strVal val="#ppt_h"/>
                                          </p:val>
                                        </p:tav>
                                      </p:tavLst>
                                    </p:anim>
                                    <p:animEffect transition="in" filter="fade">
                                      <p:cBhvr>
                                        <p:cTn id="43" dur="500"/>
                                        <p:tgtEl>
                                          <p:spTgt spid="21"/>
                                        </p:tgtEl>
                                      </p:cBhvr>
                                    </p:animEffect>
                                  </p:childTnLst>
                                </p:cTn>
                              </p:par>
                            </p:childTnLst>
                          </p:cTn>
                        </p:par>
                        <p:par>
                          <p:cTn id="44" fill="hold">
                            <p:stCondLst>
                              <p:cond delay="2000"/>
                            </p:stCondLst>
                            <p:childTnLst>
                              <p:par>
                                <p:cTn id="45" presetID="55"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strVal val="#ppt_w*0.70"/>
                                          </p:val>
                                        </p:tav>
                                        <p:tav tm="100000">
                                          <p:val>
                                            <p:strVal val="#ppt_w"/>
                                          </p:val>
                                        </p:tav>
                                      </p:tavLst>
                                    </p:anim>
                                    <p:anim calcmode="lin" valueType="num">
                                      <p:cBhvr>
                                        <p:cTn id="48" dur="500" fill="hold"/>
                                        <p:tgtEl>
                                          <p:spTgt spid="16"/>
                                        </p:tgtEl>
                                        <p:attrNameLst>
                                          <p:attrName>ppt_h</p:attrName>
                                        </p:attrNameLst>
                                      </p:cBhvr>
                                      <p:tavLst>
                                        <p:tav tm="0">
                                          <p:val>
                                            <p:strVal val="#ppt_h"/>
                                          </p:val>
                                        </p:tav>
                                        <p:tav tm="100000">
                                          <p:val>
                                            <p:strVal val="#ppt_h"/>
                                          </p:val>
                                        </p:tav>
                                      </p:tavLst>
                                    </p:anim>
                                    <p:animEffect transition="in" filter="fade">
                                      <p:cBhvr>
                                        <p:cTn id="49" dur="500"/>
                                        <p:tgtEl>
                                          <p:spTgt spid="16"/>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right)">
                                      <p:cBhvr>
                                        <p:cTn id="53" dur="500"/>
                                        <p:tgtEl>
                                          <p:spTgt spid="24"/>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par>
                          <p:cTn id="57" fill="hold">
                            <p:stCondLst>
                              <p:cond delay="3000"/>
                            </p:stCondLst>
                            <p:childTnLst>
                              <p:par>
                                <p:cTn id="58" presetID="55" presetClass="entr" presetSubtype="0"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500" fill="hold"/>
                                        <p:tgtEl>
                                          <p:spTgt spid="19"/>
                                        </p:tgtEl>
                                        <p:attrNameLst>
                                          <p:attrName>ppt_w</p:attrName>
                                        </p:attrNameLst>
                                      </p:cBhvr>
                                      <p:tavLst>
                                        <p:tav tm="0">
                                          <p:val>
                                            <p:strVal val="#ppt_w*0.70"/>
                                          </p:val>
                                        </p:tav>
                                        <p:tav tm="100000">
                                          <p:val>
                                            <p:strVal val="#ppt_w"/>
                                          </p:val>
                                        </p:tav>
                                      </p:tavLst>
                                    </p:anim>
                                    <p:anim calcmode="lin" valueType="num">
                                      <p:cBhvr>
                                        <p:cTn id="61" dur="500" fill="hold"/>
                                        <p:tgtEl>
                                          <p:spTgt spid="19"/>
                                        </p:tgtEl>
                                        <p:attrNameLst>
                                          <p:attrName>ppt_h</p:attrName>
                                        </p:attrNameLst>
                                      </p:cBhvr>
                                      <p:tavLst>
                                        <p:tav tm="0">
                                          <p:val>
                                            <p:strVal val="#ppt_h"/>
                                          </p:val>
                                        </p:tav>
                                        <p:tav tm="100000">
                                          <p:val>
                                            <p:strVal val="#ppt_h"/>
                                          </p:val>
                                        </p:tav>
                                      </p:tavLst>
                                    </p:anim>
                                    <p:animEffect transition="in" filter="fade">
                                      <p:cBhvr>
                                        <p:cTn id="62" dur="500"/>
                                        <p:tgtEl>
                                          <p:spTgt spid="19"/>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wipe(left)">
                                      <p:cBhvr>
                                        <p:cTn id="66" dur="500"/>
                                        <p:tgtEl>
                                          <p:spTgt spid="26"/>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wipe(left)">
                                      <p:cBhvr>
                                        <p:cTn id="69" dur="500"/>
                                        <p:tgtEl>
                                          <p:spTgt spid="27"/>
                                        </p:tgtEl>
                                      </p:cBhvr>
                                    </p:animEffect>
                                  </p:childTnLst>
                                </p:cTn>
                              </p:par>
                            </p:childTnLst>
                          </p:cTn>
                        </p:par>
                        <p:par>
                          <p:cTn id="70" fill="hold">
                            <p:stCondLst>
                              <p:cond delay="4000"/>
                            </p:stCondLst>
                            <p:childTnLst>
                              <p:par>
                                <p:cTn id="71" presetID="55"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p:cTn id="73" dur="500" fill="hold"/>
                                        <p:tgtEl>
                                          <p:spTgt spid="18"/>
                                        </p:tgtEl>
                                        <p:attrNameLst>
                                          <p:attrName>ppt_w</p:attrName>
                                        </p:attrNameLst>
                                      </p:cBhvr>
                                      <p:tavLst>
                                        <p:tav tm="0">
                                          <p:val>
                                            <p:strVal val="#ppt_w*0.70"/>
                                          </p:val>
                                        </p:tav>
                                        <p:tav tm="100000">
                                          <p:val>
                                            <p:strVal val="#ppt_w"/>
                                          </p:val>
                                        </p:tav>
                                      </p:tavLst>
                                    </p:anim>
                                    <p:anim calcmode="lin" valueType="num">
                                      <p:cBhvr>
                                        <p:cTn id="74" dur="500" fill="hold"/>
                                        <p:tgtEl>
                                          <p:spTgt spid="18"/>
                                        </p:tgtEl>
                                        <p:attrNameLst>
                                          <p:attrName>ppt_h</p:attrName>
                                        </p:attrNameLst>
                                      </p:cBhvr>
                                      <p:tavLst>
                                        <p:tav tm="0">
                                          <p:val>
                                            <p:strVal val="#ppt_h"/>
                                          </p:val>
                                        </p:tav>
                                        <p:tav tm="100000">
                                          <p:val>
                                            <p:strVal val="#ppt_h"/>
                                          </p:val>
                                        </p:tav>
                                      </p:tavLst>
                                    </p:anim>
                                    <p:animEffect transition="in" filter="fade">
                                      <p:cBhvr>
                                        <p:cTn id="75" dur="500"/>
                                        <p:tgtEl>
                                          <p:spTgt spid="18"/>
                                        </p:tgtEl>
                                      </p:cBhvr>
                                    </p:animEffect>
                                  </p:childTnLst>
                                </p:cTn>
                              </p:par>
                            </p:childTnLst>
                          </p:cTn>
                        </p:par>
                        <p:par>
                          <p:cTn id="76" fill="hold">
                            <p:stCondLst>
                              <p:cond delay="4500"/>
                            </p:stCondLst>
                            <p:childTnLst>
                              <p:par>
                                <p:cTn id="77" presetID="22" presetClass="entr" presetSubtype="2"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right)">
                                      <p:cBhvr>
                                        <p:cTn id="79" dur="500"/>
                                        <p:tgtEl>
                                          <p:spTgt spid="28"/>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right)">
                                      <p:cBhvr>
                                        <p:cTn id="82" dur="500"/>
                                        <p:tgtEl>
                                          <p:spTgt spid="29"/>
                                        </p:tgtEl>
                                      </p:cBhvr>
                                    </p:animEffect>
                                  </p:childTnLst>
                                </p:cTn>
                              </p:par>
                            </p:childTnLst>
                          </p:cTn>
                        </p:par>
                        <p:par>
                          <p:cTn id="83" fill="hold">
                            <p:stCondLst>
                              <p:cond delay="5000"/>
                            </p:stCondLst>
                            <p:childTnLst>
                              <p:par>
                                <p:cTn id="84" presetID="55" presetClass="entr" presetSubtype="0"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p:cTn id="86" dur="500" fill="hold"/>
                                        <p:tgtEl>
                                          <p:spTgt spid="17"/>
                                        </p:tgtEl>
                                        <p:attrNameLst>
                                          <p:attrName>ppt_w</p:attrName>
                                        </p:attrNameLst>
                                      </p:cBhvr>
                                      <p:tavLst>
                                        <p:tav tm="0">
                                          <p:val>
                                            <p:strVal val="#ppt_w*0.70"/>
                                          </p:val>
                                        </p:tav>
                                        <p:tav tm="100000">
                                          <p:val>
                                            <p:strVal val="#ppt_w"/>
                                          </p:val>
                                        </p:tav>
                                      </p:tavLst>
                                    </p:anim>
                                    <p:anim calcmode="lin" valueType="num">
                                      <p:cBhvr>
                                        <p:cTn id="87" dur="500" fill="hold"/>
                                        <p:tgtEl>
                                          <p:spTgt spid="17"/>
                                        </p:tgtEl>
                                        <p:attrNameLst>
                                          <p:attrName>ppt_h</p:attrName>
                                        </p:attrNameLst>
                                      </p:cBhvr>
                                      <p:tavLst>
                                        <p:tav tm="0">
                                          <p:val>
                                            <p:strVal val="#ppt_h"/>
                                          </p:val>
                                        </p:tav>
                                        <p:tav tm="100000">
                                          <p:val>
                                            <p:strVal val="#ppt_h"/>
                                          </p:val>
                                        </p:tav>
                                      </p:tavLst>
                                    </p:anim>
                                    <p:animEffect transition="in" filter="fade">
                                      <p:cBhvr>
                                        <p:cTn id="88" dur="500"/>
                                        <p:tgtEl>
                                          <p:spTgt spid="17"/>
                                        </p:tgtEl>
                                      </p:cBhvr>
                                    </p:animEffect>
                                  </p:childTnLst>
                                </p:cTn>
                              </p:par>
                            </p:childTnLst>
                          </p:cTn>
                        </p:par>
                        <p:par>
                          <p:cTn id="89" fill="hold">
                            <p:stCondLst>
                              <p:cond delay="5500"/>
                            </p:stCondLst>
                            <p:childTnLst>
                              <p:par>
                                <p:cTn id="90" presetID="22" presetClass="entr" presetSubtype="8"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left)">
                                      <p:cBhvr>
                                        <p:cTn id="92" dur="500"/>
                                        <p:tgtEl>
                                          <p:spTgt spid="30"/>
                                        </p:tgtEl>
                                      </p:cBhvr>
                                    </p:animEffect>
                                  </p:childTnLst>
                                </p:cTn>
                              </p:par>
                              <p:par>
                                <p:cTn id="93" presetID="22" presetClass="entr" presetSubtype="8" fill="hold" grpId="0" nodeType="with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bldLvl="0" animBg="1"/>
      <p:bldP spid="17" grpId="0" bldLvl="0" animBg="1"/>
      <p:bldP spid="18" grpId="0" bldLvl="0" animBg="1"/>
      <p:bldP spid="19" grpId="0" bldLvl="0" animBg="1"/>
      <p:bldP spid="20" grpId="0" bldLvl="0" animBg="1"/>
      <p:bldP spid="21" grpId="0" bldLvl="0" animBg="1"/>
      <p:bldP spid="22" grpId="0" bldLvl="0" animBg="1"/>
      <p:bldP spid="23" grpId="0" bldLvl="0" animBg="1"/>
      <p:bldP spid="24" grpId="0"/>
      <p:bldP spid="25" grpId="0"/>
      <p:bldP spid="26" grpId="0"/>
      <p:bldP spid="27" grpId="0"/>
      <p:bldP spid="28" grpId="0"/>
      <p:bldP spid="29" grpId="0"/>
      <p:bldP spid="3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2" name="组合 11"/>
          <p:cNvGrpSpPr/>
          <p:nvPr/>
        </p:nvGrpSpPr>
        <p:grpSpPr>
          <a:xfrm>
            <a:off x="1229054" y="1742706"/>
            <a:ext cx="10398090" cy="2524336"/>
            <a:chOff x="1131927" y="1059582"/>
            <a:chExt cx="7219633" cy="1752704"/>
          </a:xfrm>
        </p:grpSpPr>
        <p:cxnSp>
          <p:nvCxnSpPr>
            <p:cNvPr id="16" name="直接连接符 15"/>
            <p:cNvCxnSpPr>
              <a:stCxn id="18" idx="6"/>
              <a:endCxn id="17" idx="2"/>
            </p:cNvCxnSpPr>
            <p:nvPr/>
          </p:nvCxnSpPr>
          <p:spPr>
            <a:xfrm>
              <a:off x="1955525" y="1959096"/>
              <a:ext cx="75395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Oval 14"/>
            <p:cNvSpPr>
              <a:spLocks noChangeArrowheads="1"/>
            </p:cNvSpPr>
            <p:nvPr/>
          </p:nvSpPr>
          <p:spPr bwMode="auto">
            <a:xfrm>
              <a:off x="2709479" y="1448061"/>
              <a:ext cx="1022203" cy="1022070"/>
            </a:xfrm>
            <a:prstGeom prst="ellipse">
              <a:avLst/>
            </a:prstGeom>
            <a:noFill/>
            <a:ln w="127000">
              <a:solidFill>
                <a:schemeClr val="accent1">
                  <a:lumMod val="75000"/>
                </a:schemeClr>
              </a:solidFill>
              <a:round/>
            </a:ln>
          </p:spPr>
          <p:txBody>
            <a:bodyPr vert="horz" wrap="square" lIns="27004" tIns="34295" rIns="27004" bIns="34295" numCol="1" anchor="ctr" anchorCtr="0" compatLnSpc="1"/>
            <a:lstStyle/>
            <a:p>
              <a:pPr algn="ctr"/>
              <a:r>
                <a:rPr lang="zh-CN" altLang="en-US" dirty="0">
                  <a:solidFill>
                    <a:schemeClr val="bg1">
                      <a:lumMod val="50000"/>
                    </a:schemeClr>
                  </a:solidFill>
                  <a:cs typeface="+mn-ea"/>
                  <a:sym typeface="+mn-lt"/>
                </a:rPr>
                <a:t>Click to add the caption</a:t>
              </a:r>
            </a:p>
          </p:txBody>
        </p:sp>
        <p:sp>
          <p:nvSpPr>
            <p:cNvPr id="18" name="Oval 15"/>
            <p:cNvSpPr>
              <a:spLocks noChangeArrowheads="1"/>
            </p:cNvSpPr>
            <p:nvPr/>
          </p:nvSpPr>
          <p:spPr bwMode="auto">
            <a:xfrm>
              <a:off x="1131927" y="1546283"/>
              <a:ext cx="823598" cy="825627"/>
            </a:xfrm>
            <a:prstGeom prst="ellipse">
              <a:avLst/>
            </a:prstGeom>
            <a:noFill/>
            <a:ln w="127000">
              <a:solidFill>
                <a:srgbClr val="14B28B"/>
              </a:solidFill>
              <a:round/>
            </a:ln>
            <a:effectLst/>
          </p:spPr>
          <p:txBody>
            <a:bodyPr vert="horz" wrap="square" lIns="68590" tIns="34295" rIns="68590" bIns="34295" numCol="1" anchor="ctr" anchorCtr="0" compatLnSpc="1"/>
            <a:lstStyle/>
            <a:p>
              <a:pPr algn="ctr"/>
              <a:r>
                <a:rPr lang="zh-CN" altLang="en-US" sz="2000">
                  <a:solidFill>
                    <a:schemeClr val="bg1">
                      <a:lumMod val="50000"/>
                    </a:schemeClr>
                  </a:solidFill>
                  <a:cs typeface="+mn-ea"/>
                  <a:sym typeface="+mn-lt"/>
                </a:rPr>
                <a:t>Add a title</a:t>
              </a:r>
            </a:p>
          </p:txBody>
        </p:sp>
        <p:grpSp>
          <p:nvGrpSpPr>
            <p:cNvPr id="19" name="Group 22"/>
            <p:cNvGrpSpPr/>
            <p:nvPr/>
          </p:nvGrpSpPr>
          <p:grpSpPr bwMode="auto">
            <a:xfrm>
              <a:off x="4857101" y="1101402"/>
              <a:ext cx="850106" cy="377429"/>
              <a:chOff x="0" y="0"/>
              <a:chExt cx="1131895" cy="504056"/>
            </a:xfrm>
          </p:grpSpPr>
          <p:sp>
            <p:nvSpPr>
              <p:cNvPr id="33" name="矩形 46"/>
              <p:cNvSpPr>
                <a:spLocks noChangeArrowheads="1"/>
              </p:cNvSpPr>
              <p:nvPr/>
            </p:nvSpPr>
            <p:spPr bwMode="auto">
              <a:xfrm>
                <a:off x="0" y="0"/>
                <a:ext cx="1080120" cy="504056"/>
              </a:xfrm>
              <a:prstGeom prst="rect">
                <a:avLst/>
              </a:prstGeom>
              <a:noFill/>
              <a:ln w="9525">
                <a:solidFill>
                  <a:srgbClr val="14B28B"/>
                </a:solidFill>
                <a:miter lim="800000"/>
              </a:ln>
            </p:spPr>
            <p:txBody>
              <a:bodyPr anchor="ctr"/>
              <a:lstStyle/>
              <a:p>
                <a:pPr algn="ctr"/>
                <a:endParaRPr lang="zh-CN" altLang="zh-CN" sz="2800">
                  <a:solidFill>
                    <a:srgbClr val="FFFFFF"/>
                  </a:solidFill>
                  <a:cs typeface="+mn-ea"/>
                  <a:sym typeface="+mn-lt"/>
                </a:endParaRPr>
              </a:p>
            </p:txBody>
          </p:sp>
          <p:sp>
            <p:nvSpPr>
              <p:cNvPr id="34" name="文本框 47"/>
              <p:cNvSpPr>
                <a:spLocks noChangeArrowheads="1"/>
              </p:cNvSpPr>
              <p:nvPr/>
            </p:nvSpPr>
            <p:spPr bwMode="auto">
              <a:xfrm>
                <a:off x="51774" y="41772"/>
                <a:ext cx="1080121" cy="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lumMod val="50000"/>
                      </a:schemeClr>
                    </a:solidFill>
                    <a:cs typeface="+mn-ea"/>
                    <a:sym typeface="+mn-lt"/>
                  </a:rPr>
                  <a:t>Keywords</a:t>
                </a:r>
              </a:p>
            </p:txBody>
          </p:sp>
        </p:grpSp>
        <p:sp>
          <p:nvSpPr>
            <p:cNvPr id="20" name="矩形 60"/>
            <p:cNvSpPr>
              <a:spLocks noChangeArrowheads="1"/>
            </p:cNvSpPr>
            <p:nvPr/>
          </p:nvSpPr>
          <p:spPr bwMode="auto">
            <a:xfrm>
              <a:off x="5849238" y="1059582"/>
              <a:ext cx="2502322" cy="4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0" tIns="34295" rIns="68590" bIns="34295">
              <a:spAutoFit/>
            </a:bodyPr>
            <a:lstStyle/>
            <a:p>
              <a:pPr>
                <a:lnSpc>
                  <a:spcPct val="130000"/>
                </a:lnSpc>
                <a:buNone/>
              </a:pPr>
              <a:r>
                <a:rPr lang="pt-BR" altLang="zh-CN" sz="1400" dirty="0">
                  <a:solidFill>
                    <a:schemeClr val="bg1">
                      <a:lumMod val="50000"/>
                    </a:schemeClr>
                  </a:solidFill>
                  <a:cs typeface="+mn-ea"/>
                  <a:sym typeface="+mn-lt"/>
                </a:rPr>
                <a:t>Nullam eu tempor purus. Nunc a leo magna, consequat risus. </a:t>
              </a:r>
            </a:p>
          </p:txBody>
        </p:sp>
        <p:grpSp>
          <p:nvGrpSpPr>
            <p:cNvPr id="21" name="Group 22"/>
            <p:cNvGrpSpPr/>
            <p:nvPr/>
          </p:nvGrpSpPr>
          <p:grpSpPr bwMode="auto">
            <a:xfrm>
              <a:off x="4857101" y="1763328"/>
              <a:ext cx="850106" cy="377429"/>
              <a:chOff x="0" y="0"/>
              <a:chExt cx="1131895" cy="504056"/>
            </a:xfrm>
          </p:grpSpPr>
          <p:sp>
            <p:nvSpPr>
              <p:cNvPr id="31" name="矩形 46"/>
              <p:cNvSpPr>
                <a:spLocks noChangeArrowheads="1"/>
              </p:cNvSpPr>
              <p:nvPr/>
            </p:nvSpPr>
            <p:spPr bwMode="auto">
              <a:xfrm>
                <a:off x="0" y="0"/>
                <a:ext cx="1080120" cy="504056"/>
              </a:xfrm>
              <a:prstGeom prst="rect">
                <a:avLst/>
              </a:prstGeom>
              <a:noFill/>
              <a:ln w="9525">
                <a:solidFill>
                  <a:schemeClr val="accent1">
                    <a:lumMod val="75000"/>
                  </a:schemeClr>
                </a:solidFill>
                <a:miter lim="800000"/>
              </a:ln>
            </p:spPr>
            <p:txBody>
              <a:bodyPr anchor="ctr"/>
              <a:lstStyle/>
              <a:p>
                <a:pPr algn="ctr"/>
                <a:endParaRPr lang="zh-CN" altLang="zh-CN" sz="2800">
                  <a:solidFill>
                    <a:srgbClr val="FFFFFF"/>
                  </a:solidFill>
                  <a:cs typeface="+mn-ea"/>
                  <a:sym typeface="+mn-lt"/>
                </a:endParaRPr>
              </a:p>
            </p:txBody>
          </p:sp>
          <p:sp>
            <p:nvSpPr>
              <p:cNvPr id="32" name="文本框 47"/>
              <p:cNvSpPr>
                <a:spLocks noChangeArrowheads="1"/>
              </p:cNvSpPr>
              <p:nvPr/>
            </p:nvSpPr>
            <p:spPr bwMode="auto">
              <a:xfrm>
                <a:off x="51774" y="41772"/>
                <a:ext cx="1080121" cy="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dirty="0">
                    <a:solidFill>
                      <a:schemeClr val="bg1">
                        <a:lumMod val="50000"/>
                      </a:schemeClr>
                    </a:solidFill>
                    <a:cs typeface="+mn-ea"/>
                    <a:sym typeface="+mn-lt"/>
                  </a:rPr>
                  <a:t>Keywords</a:t>
                </a:r>
              </a:p>
            </p:txBody>
          </p:sp>
        </p:grpSp>
        <p:sp>
          <p:nvSpPr>
            <p:cNvPr id="22" name="矩形 60"/>
            <p:cNvSpPr>
              <a:spLocks noChangeArrowheads="1"/>
            </p:cNvSpPr>
            <p:nvPr/>
          </p:nvSpPr>
          <p:spPr bwMode="auto">
            <a:xfrm>
              <a:off x="5849238" y="1721508"/>
              <a:ext cx="2502322" cy="4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0" tIns="34295" rIns="68590" bIns="34295">
              <a:spAutoFit/>
            </a:bodyPr>
            <a:lstStyle/>
            <a:p>
              <a:pPr>
                <a:lnSpc>
                  <a:spcPct val="130000"/>
                </a:lnSpc>
                <a:buNone/>
              </a:pPr>
              <a:r>
                <a:rPr lang="pt-BR" altLang="zh-CN" sz="1400" dirty="0">
                  <a:solidFill>
                    <a:schemeClr val="bg1">
                      <a:lumMod val="50000"/>
                    </a:schemeClr>
                  </a:solidFill>
                  <a:cs typeface="+mn-ea"/>
                  <a:sym typeface="+mn-lt"/>
                </a:rPr>
                <a:t>Nullam eu tempor purus. Nunc a leo magna, consequat risus. </a:t>
              </a:r>
            </a:p>
          </p:txBody>
        </p:sp>
        <p:grpSp>
          <p:nvGrpSpPr>
            <p:cNvPr id="23" name="Group 22"/>
            <p:cNvGrpSpPr/>
            <p:nvPr/>
          </p:nvGrpSpPr>
          <p:grpSpPr bwMode="auto">
            <a:xfrm>
              <a:off x="4857101" y="2434857"/>
              <a:ext cx="850106" cy="377429"/>
              <a:chOff x="0" y="0"/>
              <a:chExt cx="1131895" cy="504056"/>
            </a:xfrm>
          </p:grpSpPr>
          <p:sp>
            <p:nvSpPr>
              <p:cNvPr id="29" name="矩形 46"/>
              <p:cNvSpPr>
                <a:spLocks noChangeArrowheads="1"/>
              </p:cNvSpPr>
              <p:nvPr/>
            </p:nvSpPr>
            <p:spPr bwMode="auto">
              <a:xfrm>
                <a:off x="0" y="0"/>
                <a:ext cx="1080120" cy="504056"/>
              </a:xfrm>
              <a:prstGeom prst="rect">
                <a:avLst/>
              </a:prstGeom>
              <a:noFill/>
              <a:ln w="9525">
                <a:solidFill>
                  <a:srgbClr val="14B28B"/>
                </a:solidFill>
                <a:miter lim="800000"/>
              </a:ln>
            </p:spPr>
            <p:txBody>
              <a:bodyPr anchor="ctr"/>
              <a:lstStyle/>
              <a:p>
                <a:pPr algn="ctr"/>
                <a:endParaRPr lang="zh-CN" altLang="zh-CN" sz="2800">
                  <a:solidFill>
                    <a:srgbClr val="FFFFFF"/>
                  </a:solidFill>
                  <a:cs typeface="+mn-ea"/>
                  <a:sym typeface="+mn-lt"/>
                </a:endParaRPr>
              </a:p>
            </p:txBody>
          </p:sp>
          <p:sp>
            <p:nvSpPr>
              <p:cNvPr id="30" name="文本框 47"/>
              <p:cNvSpPr>
                <a:spLocks noChangeArrowheads="1"/>
              </p:cNvSpPr>
              <p:nvPr/>
            </p:nvSpPr>
            <p:spPr bwMode="auto">
              <a:xfrm>
                <a:off x="51774" y="41772"/>
                <a:ext cx="1080121" cy="28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1400" b="1">
                    <a:solidFill>
                      <a:schemeClr val="bg1">
                        <a:lumMod val="50000"/>
                      </a:schemeClr>
                    </a:solidFill>
                    <a:cs typeface="+mn-ea"/>
                    <a:sym typeface="+mn-lt"/>
                  </a:rPr>
                  <a:t>Keywords</a:t>
                </a:r>
              </a:p>
            </p:txBody>
          </p:sp>
        </p:grpSp>
        <p:sp>
          <p:nvSpPr>
            <p:cNvPr id="24" name="矩形 60"/>
            <p:cNvSpPr>
              <a:spLocks noChangeArrowheads="1"/>
            </p:cNvSpPr>
            <p:nvPr/>
          </p:nvSpPr>
          <p:spPr bwMode="auto">
            <a:xfrm>
              <a:off x="5849238" y="2393037"/>
              <a:ext cx="2502322" cy="4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90" tIns="34295" rIns="68590" bIns="34295">
              <a:spAutoFit/>
            </a:bodyPr>
            <a:lstStyle/>
            <a:p>
              <a:pPr>
                <a:lnSpc>
                  <a:spcPct val="130000"/>
                </a:lnSpc>
                <a:buNone/>
              </a:pPr>
              <a:r>
                <a:rPr lang="pt-BR" altLang="zh-CN" sz="1400" dirty="0">
                  <a:solidFill>
                    <a:schemeClr val="bg1">
                      <a:lumMod val="50000"/>
                    </a:schemeClr>
                  </a:solidFill>
                  <a:cs typeface="+mn-ea"/>
                  <a:sym typeface="+mn-lt"/>
                </a:rPr>
                <a:t>Nullam eu tempor purus. Nunc a leo magna, consequat risus. </a:t>
              </a:r>
            </a:p>
          </p:txBody>
        </p:sp>
        <p:grpSp>
          <p:nvGrpSpPr>
            <p:cNvPr id="25" name="组合 24"/>
            <p:cNvGrpSpPr/>
            <p:nvPr/>
          </p:nvGrpSpPr>
          <p:grpSpPr>
            <a:xfrm>
              <a:off x="3779912" y="1294263"/>
              <a:ext cx="1005181" cy="1333454"/>
              <a:chOff x="3851920" y="1290118"/>
              <a:chExt cx="1005181" cy="1333454"/>
            </a:xfrm>
          </p:grpSpPr>
          <p:cxnSp>
            <p:nvCxnSpPr>
              <p:cNvPr id="26" name="肘形连接符 25"/>
              <p:cNvCxnSpPr>
                <a:endCxn id="29" idx="1"/>
              </p:cNvCxnSpPr>
              <p:nvPr/>
            </p:nvCxnSpPr>
            <p:spPr>
              <a:xfrm rot="16200000" flipH="1">
                <a:off x="4276056" y="2042527"/>
                <a:ext cx="75026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肘形连接符 26"/>
              <p:cNvCxnSpPr>
                <a:endCxn id="33" idx="1"/>
              </p:cNvCxnSpPr>
              <p:nvPr/>
            </p:nvCxnSpPr>
            <p:spPr>
              <a:xfrm rot="5400000" flipH="1" flipV="1">
                <a:off x="4359591" y="1375800"/>
                <a:ext cx="583192" cy="411827"/>
              </a:xfrm>
              <a:prstGeom prst="bentConnector2">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8" name="直接箭头连接符 27"/>
              <p:cNvCxnSpPr/>
              <p:nvPr/>
            </p:nvCxnSpPr>
            <p:spPr>
              <a:xfrm>
                <a:off x="3851920" y="1947897"/>
                <a:ext cx="1005181" cy="0"/>
              </a:xfrm>
              <a:prstGeom prst="straightConnector1">
                <a:avLst/>
              </a:prstGeom>
              <a:ln>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grpSp>
      <p:sp>
        <p:nvSpPr>
          <p:cNvPr id="36" name="矩形 35"/>
          <p:cNvSpPr/>
          <p:nvPr/>
        </p:nvSpPr>
        <p:spPr>
          <a:xfrm>
            <a:off x="1032690" y="4443837"/>
            <a:ext cx="10097904" cy="2122172"/>
          </a:xfrm>
          <a:prstGeom prst="rect">
            <a:avLst/>
          </a:prstGeom>
          <a:blipFill dpi="0" rotWithShape="1">
            <a:blip r:embed="rId4" cstate="print">
              <a:extLst>
                <a:ext uri="{28A0092B-C50C-407E-A947-70E740481C1C}">
                  <a14:useLocalDpi xmlns:a14="http://schemas.microsoft.com/office/drawing/2010/main" val="0"/>
                </a:ext>
              </a:extLst>
            </a:blip>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3" name="组合 12"/>
          <p:cNvGrpSpPr/>
          <p:nvPr/>
        </p:nvGrpSpPr>
        <p:grpSpPr>
          <a:xfrm>
            <a:off x="4100589" y="2178069"/>
            <a:ext cx="3703557" cy="3692324"/>
            <a:chOff x="4002442" y="1341792"/>
            <a:chExt cx="4187117" cy="4174417"/>
          </a:xfrm>
        </p:grpSpPr>
        <p:sp>
          <p:nvSpPr>
            <p:cNvPr id="68" name="圆角矩形 67"/>
            <p:cNvSpPr/>
            <p:nvPr/>
          </p:nvSpPr>
          <p:spPr>
            <a:xfrm>
              <a:off x="4002442" y="1341793"/>
              <a:ext cx="1990016" cy="1990018"/>
            </a:xfrm>
            <a:prstGeom prst="roundRect">
              <a:avLst/>
            </a:prstGeom>
            <a:noFill/>
            <a:ln w="76200">
              <a:solidFill>
                <a:srgbClr val="14B2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cs typeface="+mn-ea"/>
                <a:sym typeface="+mn-lt"/>
              </a:endParaRPr>
            </a:p>
          </p:txBody>
        </p:sp>
        <p:sp>
          <p:nvSpPr>
            <p:cNvPr id="66" name="圆角矩形 65"/>
            <p:cNvSpPr/>
            <p:nvPr/>
          </p:nvSpPr>
          <p:spPr>
            <a:xfrm>
              <a:off x="6199542" y="1341792"/>
              <a:ext cx="1990017" cy="1990017"/>
            </a:xfrm>
            <a:prstGeom prst="roundRect">
              <a:avLst/>
            </a:prstGeom>
            <a:noFill/>
            <a:ln w="762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cs typeface="+mn-ea"/>
                <a:sym typeface="+mn-lt"/>
              </a:endParaRPr>
            </a:p>
          </p:txBody>
        </p:sp>
        <p:sp>
          <p:nvSpPr>
            <p:cNvPr id="64" name="圆角矩形 63"/>
            <p:cNvSpPr/>
            <p:nvPr/>
          </p:nvSpPr>
          <p:spPr>
            <a:xfrm>
              <a:off x="4002442" y="3526192"/>
              <a:ext cx="1990017" cy="1990017"/>
            </a:xfrm>
            <a:prstGeom prst="roundRect">
              <a:avLst/>
            </a:prstGeom>
            <a:noFill/>
            <a:ln w="76200">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cs typeface="+mn-ea"/>
                <a:sym typeface="+mn-lt"/>
              </a:endParaRPr>
            </a:p>
          </p:txBody>
        </p:sp>
        <p:sp>
          <p:nvSpPr>
            <p:cNvPr id="62" name="圆角矩形 61"/>
            <p:cNvSpPr/>
            <p:nvPr/>
          </p:nvSpPr>
          <p:spPr>
            <a:xfrm>
              <a:off x="6199542" y="3526192"/>
              <a:ext cx="1990017" cy="1990017"/>
            </a:xfrm>
            <a:prstGeom prst="roundRect">
              <a:avLst/>
            </a:prstGeom>
            <a:noFill/>
            <a:ln w="76200">
              <a:solidFill>
                <a:srgbClr val="14B28B"/>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lumMod val="50000"/>
                  </a:schemeClr>
                </a:solidFill>
                <a:cs typeface="+mn-ea"/>
                <a:sym typeface="+mn-lt"/>
              </a:endParaRPr>
            </a:p>
          </p:txBody>
        </p:sp>
      </p:grpSp>
      <p:grpSp>
        <p:nvGrpSpPr>
          <p:cNvPr id="14" name="组合 13"/>
          <p:cNvGrpSpPr/>
          <p:nvPr/>
        </p:nvGrpSpPr>
        <p:grpSpPr>
          <a:xfrm>
            <a:off x="4744363" y="2885009"/>
            <a:ext cx="500948" cy="415870"/>
            <a:chOff x="3132963" y="3140191"/>
            <a:chExt cx="645573" cy="535933"/>
          </a:xfrm>
          <a:solidFill>
            <a:srgbClr val="14B28B"/>
          </a:solidFill>
        </p:grpSpPr>
        <p:sp>
          <p:nvSpPr>
            <p:cNvPr id="52" name="Freeform 226"/>
            <p:cNvSpPr/>
            <p:nvPr/>
          </p:nvSpPr>
          <p:spPr bwMode="auto">
            <a:xfrm>
              <a:off x="3421629" y="3217854"/>
              <a:ext cx="356907" cy="392027"/>
            </a:xfrm>
            <a:custGeom>
              <a:avLst/>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3" name="Freeform 227"/>
            <p:cNvSpPr/>
            <p:nvPr/>
          </p:nvSpPr>
          <p:spPr bwMode="auto">
            <a:xfrm>
              <a:off x="3198348" y="3140191"/>
              <a:ext cx="224709" cy="247551"/>
            </a:xfrm>
            <a:custGeom>
              <a:avLst/>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4" name="Freeform 228"/>
            <p:cNvSpPr/>
            <p:nvPr/>
          </p:nvSpPr>
          <p:spPr bwMode="auto">
            <a:xfrm>
              <a:off x="3481875" y="3306367"/>
              <a:ext cx="233275" cy="180738"/>
            </a:xfrm>
            <a:custGeom>
              <a:avLst/>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5" name="Freeform 229"/>
            <p:cNvSpPr/>
            <p:nvPr/>
          </p:nvSpPr>
          <p:spPr bwMode="auto">
            <a:xfrm>
              <a:off x="3132963" y="3377178"/>
              <a:ext cx="355480" cy="298946"/>
            </a:xfrm>
            <a:custGeom>
              <a:avLst/>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3">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6" name="Freeform 230"/>
            <p:cNvSpPr/>
            <p:nvPr/>
          </p:nvSpPr>
          <p:spPr bwMode="auto">
            <a:xfrm>
              <a:off x="3598655" y="3487105"/>
              <a:ext cx="54536" cy="68241"/>
            </a:xfrm>
            <a:custGeom>
              <a:avLst/>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7" name="Freeform 231"/>
            <p:cNvSpPr>
              <a:spLocks noEditPoints="1"/>
            </p:cNvSpPr>
            <p:nvPr/>
          </p:nvSpPr>
          <p:spPr bwMode="auto">
            <a:xfrm>
              <a:off x="3666040" y="3486534"/>
              <a:ext cx="47968" cy="67384"/>
            </a:xfrm>
            <a:custGeom>
              <a:avLst/>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grpSp>
      <p:grpSp>
        <p:nvGrpSpPr>
          <p:cNvPr id="15" name="组合 14"/>
          <p:cNvGrpSpPr/>
          <p:nvPr/>
        </p:nvGrpSpPr>
        <p:grpSpPr>
          <a:xfrm>
            <a:off x="6698408" y="2850439"/>
            <a:ext cx="475468" cy="484996"/>
            <a:chOff x="5700126" y="3099646"/>
            <a:chExt cx="612739" cy="625016"/>
          </a:xfrm>
          <a:solidFill>
            <a:schemeClr val="accent1">
              <a:lumMod val="75000"/>
            </a:schemeClr>
          </a:solidFill>
        </p:grpSpPr>
        <p:sp>
          <p:nvSpPr>
            <p:cNvPr id="43" name="Freeform 268"/>
            <p:cNvSpPr/>
            <p:nvPr/>
          </p:nvSpPr>
          <p:spPr bwMode="auto">
            <a:xfrm>
              <a:off x="6173813" y="3099646"/>
              <a:ext cx="81089" cy="89084"/>
            </a:xfrm>
            <a:custGeom>
              <a:avLst/>
              <a:gdLst>
                <a:gd name="T0" fmla="*/ 17 w 120"/>
                <a:gd name="T1" fmla="*/ 87 h 132"/>
                <a:gd name="T2" fmla="*/ 61 w 120"/>
                <a:gd name="T3" fmla="*/ 132 h 132"/>
                <a:gd name="T4" fmla="*/ 104 w 120"/>
                <a:gd name="T5" fmla="*/ 87 h 132"/>
                <a:gd name="T6" fmla="*/ 118 w 120"/>
                <a:gd name="T7" fmla="*/ 72 h 132"/>
                <a:gd name="T8" fmla="*/ 111 w 120"/>
                <a:gd name="T9" fmla="*/ 51 h 132"/>
                <a:gd name="T10" fmla="*/ 60 w 120"/>
                <a:gd name="T11" fmla="*/ 0 h 132"/>
                <a:gd name="T12" fmla="*/ 10 w 120"/>
                <a:gd name="T13" fmla="*/ 51 h 132"/>
                <a:gd name="T14" fmla="*/ 3 w 120"/>
                <a:gd name="T15" fmla="*/ 72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1" y="132"/>
                  </a:cubicBezTo>
                  <a:cubicBezTo>
                    <a:pt x="80" y="132"/>
                    <a:pt x="96" y="110"/>
                    <a:pt x="104" y="87"/>
                  </a:cubicBezTo>
                  <a:cubicBezTo>
                    <a:pt x="110" y="86"/>
                    <a:pt x="115" y="81"/>
                    <a:pt x="118" y="72"/>
                  </a:cubicBezTo>
                  <a:cubicBezTo>
                    <a:pt x="120" y="63"/>
                    <a:pt x="117" y="53"/>
                    <a:pt x="111" y="51"/>
                  </a:cubicBezTo>
                  <a:cubicBezTo>
                    <a:pt x="109" y="22"/>
                    <a:pt x="87" y="0"/>
                    <a:pt x="60" y="0"/>
                  </a:cubicBezTo>
                  <a:cubicBezTo>
                    <a:pt x="33" y="0"/>
                    <a:pt x="12" y="22"/>
                    <a:pt x="10" y="51"/>
                  </a:cubicBezTo>
                  <a:cubicBezTo>
                    <a:pt x="3" y="53"/>
                    <a:pt x="0" y="63"/>
                    <a:pt x="3" y="72"/>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4" name="Freeform 269"/>
            <p:cNvSpPr/>
            <p:nvPr/>
          </p:nvSpPr>
          <p:spPr bwMode="auto">
            <a:xfrm>
              <a:off x="6150115" y="3184733"/>
              <a:ext cx="128201" cy="479683"/>
            </a:xfrm>
            <a:custGeom>
              <a:avLst/>
              <a:gdLst>
                <a:gd name="T0" fmla="*/ 41 w 190"/>
                <a:gd name="T1" fmla="*/ 156 h 711"/>
                <a:gd name="T2" fmla="*/ 41 w 190"/>
                <a:gd name="T3" fmla="*/ 711 h 711"/>
                <a:gd name="T4" fmla="*/ 150 w 190"/>
                <a:gd name="T5" fmla="*/ 711 h 711"/>
                <a:gd name="T6" fmla="*/ 150 w 190"/>
                <a:gd name="T7" fmla="*/ 156 h 711"/>
                <a:gd name="T8" fmla="*/ 189 w 190"/>
                <a:gd name="T9" fmla="*/ 144 h 711"/>
                <a:gd name="T10" fmla="*/ 190 w 190"/>
                <a:gd name="T11" fmla="*/ 144 h 711"/>
                <a:gd name="T12" fmla="*/ 189 w 190"/>
                <a:gd name="T13" fmla="*/ 45 h 711"/>
                <a:gd name="T14" fmla="*/ 147 w 190"/>
                <a:gd name="T15" fmla="*/ 0 h 711"/>
                <a:gd name="T16" fmla="*/ 106 w 190"/>
                <a:gd name="T17" fmla="*/ 68 h 711"/>
                <a:gd name="T18" fmla="*/ 101 w 190"/>
                <a:gd name="T19" fmla="*/ 37 h 711"/>
                <a:gd name="T20" fmla="*/ 107 w 190"/>
                <a:gd name="T21" fmla="*/ 27 h 711"/>
                <a:gd name="T22" fmla="*/ 95 w 190"/>
                <a:gd name="T23" fmla="*/ 16 h 711"/>
                <a:gd name="T24" fmla="*/ 83 w 190"/>
                <a:gd name="T25" fmla="*/ 27 h 711"/>
                <a:gd name="T26" fmla="*/ 89 w 190"/>
                <a:gd name="T27" fmla="*/ 37 h 711"/>
                <a:gd name="T28" fmla="*/ 84 w 190"/>
                <a:gd name="T29" fmla="*/ 68 h 711"/>
                <a:gd name="T30" fmla="*/ 44 w 190"/>
                <a:gd name="T31" fmla="*/ 0 h 711"/>
                <a:gd name="T32" fmla="*/ 1 w 190"/>
                <a:gd name="T33" fmla="*/ 45 h 711"/>
                <a:gd name="T34" fmla="*/ 0 w 190"/>
                <a:gd name="T35" fmla="*/ 45 h 711"/>
                <a:gd name="T36" fmla="*/ 0 w 190"/>
                <a:gd name="T37" fmla="*/ 144 h 711"/>
                <a:gd name="T38" fmla="*/ 1 w 190"/>
                <a:gd name="T39" fmla="*/ 144 h 711"/>
                <a:gd name="T40" fmla="*/ 41 w 190"/>
                <a:gd name="T41" fmla="*/ 156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0" h="711">
                  <a:moveTo>
                    <a:pt x="41" y="156"/>
                  </a:moveTo>
                  <a:cubicBezTo>
                    <a:pt x="41" y="711"/>
                    <a:pt x="41" y="711"/>
                    <a:pt x="41" y="711"/>
                  </a:cubicBezTo>
                  <a:cubicBezTo>
                    <a:pt x="150" y="711"/>
                    <a:pt x="150" y="711"/>
                    <a:pt x="150" y="711"/>
                  </a:cubicBezTo>
                  <a:cubicBezTo>
                    <a:pt x="150" y="156"/>
                    <a:pt x="150" y="156"/>
                    <a:pt x="150" y="156"/>
                  </a:cubicBezTo>
                  <a:cubicBezTo>
                    <a:pt x="172" y="153"/>
                    <a:pt x="187" y="149"/>
                    <a:pt x="189" y="144"/>
                  </a:cubicBezTo>
                  <a:cubicBezTo>
                    <a:pt x="190" y="144"/>
                    <a:pt x="190" y="144"/>
                    <a:pt x="190" y="144"/>
                  </a:cubicBezTo>
                  <a:cubicBezTo>
                    <a:pt x="189" y="45"/>
                    <a:pt x="189" y="45"/>
                    <a:pt x="189" y="45"/>
                  </a:cubicBezTo>
                  <a:cubicBezTo>
                    <a:pt x="186" y="26"/>
                    <a:pt x="170" y="10"/>
                    <a:pt x="147" y="0"/>
                  </a:cubicBezTo>
                  <a:cubicBezTo>
                    <a:pt x="106" y="68"/>
                    <a:pt x="106" y="68"/>
                    <a:pt x="106" y="68"/>
                  </a:cubicBezTo>
                  <a:cubicBezTo>
                    <a:pt x="101" y="37"/>
                    <a:pt x="101" y="37"/>
                    <a:pt x="101" y="37"/>
                  </a:cubicBezTo>
                  <a:cubicBezTo>
                    <a:pt x="104" y="35"/>
                    <a:pt x="107" y="32"/>
                    <a:pt x="107" y="27"/>
                  </a:cubicBezTo>
                  <a:cubicBezTo>
                    <a:pt x="107" y="21"/>
                    <a:pt x="101" y="16"/>
                    <a:pt x="95" y="16"/>
                  </a:cubicBezTo>
                  <a:cubicBezTo>
                    <a:pt x="89" y="16"/>
                    <a:pt x="83" y="21"/>
                    <a:pt x="83" y="27"/>
                  </a:cubicBezTo>
                  <a:cubicBezTo>
                    <a:pt x="83" y="32"/>
                    <a:pt x="86" y="35"/>
                    <a:pt x="89" y="37"/>
                  </a:cubicBezTo>
                  <a:cubicBezTo>
                    <a:pt x="84" y="68"/>
                    <a:pt x="84" y="68"/>
                    <a:pt x="84" y="68"/>
                  </a:cubicBezTo>
                  <a:cubicBezTo>
                    <a:pt x="44" y="0"/>
                    <a:pt x="44" y="0"/>
                    <a:pt x="44" y="0"/>
                  </a:cubicBezTo>
                  <a:cubicBezTo>
                    <a:pt x="21" y="10"/>
                    <a:pt x="5" y="26"/>
                    <a:pt x="1" y="45"/>
                  </a:cubicBezTo>
                  <a:cubicBezTo>
                    <a:pt x="0" y="45"/>
                    <a:pt x="0" y="45"/>
                    <a:pt x="0" y="45"/>
                  </a:cubicBezTo>
                  <a:cubicBezTo>
                    <a:pt x="0" y="144"/>
                    <a:pt x="0" y="144"/>
                    <a:pt x="0" y="144"/>
                  </a:cubicBezTo>
                  <a:cubicBezTo>
                    <a:pt x="1" y="144"/>
                    <a:pt x="1" y="144"/>
                    <a:pt x="1" y="144"/>
                  </a:cubicBezTo>
                  <a:cubicBezTo>
                    <a:pt x="4" y="149"/>
                    <a:pt x="19" y="153"/>
                    <a:pt x="41" y="1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5" name="Freeform 270"/>
            <p:cNvSpPr/>
            <p:nvPr/>
          </p:nvSpPr>
          <p:spPr bwMode="auto">
            <a:xfrm>
              <a:off x="6051037" y="3188159"/>
              <a:ext cx="80804" cy="89084"/>
            </a:xfrm>
            <a:custGeom>
              <a:avLst/>
              <a:gdLst>
                <a:gd name="T0" fmla="*/ 16 w 120"/>
                <a:gd name="T1" fmla="*/ 87 h 132"/>
                <a:gd name="T2" fmla="*/ 61 w 120"/>
                <a:gd name="T3" fmla="*/ 132 h 132"/>
                <a:gd name="T4" fmla="*/ 104 w 120"/>
                <a:gd name="T5" fmla="*/ 87 h 132"/>
                <a:gd name="T6" fmla="*/ 117 w 120"/>
                <a:gd name="T7" fmla="*/ 73 h 132"/>
                <a:gd name="T8" fmla="*/ 110 w 120"/>
                <a:gd name="T9" fmla="*/ 51 h 132"/>
                <a:gd name="T10" fmla="*/ 60 w 120"/>
                <a:gd name="T11" fmla="*/ 0 h 132"/>
                <a:gd name="T12" fmla="*/ 10 w 120"/>
                <a:gd name="T13" fmla="*/ 51 h 132"/>
                <a:gd name="T14" fmla="*/ 3 w 120"/>
                <a:gd name="T15" fmla="*/ 73 h 132"/>
                <a:gd name="T16" fmla="*/ 16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6" y="87"/>
                  </a:moveTo>
                  <a:cubicBezTo>
                    <a:pt x="26" y="110"/>
                    <a:pt x="42" y="132"/>
                    <a:pt x="61" y="132"/>
                  </a:cubicBezTo>
                  <a:cubicBezTo>
                    <a:pt x="80" y="132"/>
                    <a:pt x="96" y="110"/>
                    <a:pt x="104" y="87"/>
                  </a:cubicBezTo>
                  <a:cubicBezTo>
                    <a:pt x="110" y="87"/>
                    <a:pt x="115" y="81"/>
                    <a:pt x="117" y="73"/>
                  </a:cubicBezTo>
                  <a:cubicBezTo>
                    <a:pt x="120" y="63"/>
                    <a:pt x="117" y="53"/>
                    <a:pt x="110" y="51"/>
                  </a:cubicBezTo>
                  <a:cubicBezTo>
                    <a:pt x="109" y="23"/>
                    <a:pt x="87" y="0"/>
                    <a:pt x="60" y="0"/>
                  </a:cubicBezTo>
                  <a:cubicBezTo>
                    <a:pt x="33" y="0"/>
                    <a:pt x="11" y="23"/>
                    <a:pt x="10" y="51"/>
                  </a:cubicBezTo>
                  <a:cubicBezTo>
                    <a:pt x="3" y="53"/>
                    <a:pt x="0" y="63"/>
                    <a:pt x="3" y="73"/>
                  </a:cubicBezTo>
                  <a:cubicBezTo>
                    <a:pt x="5" y="81"/>
                    <a:pt x="11" y="87"/>
                    <a:pt x="16"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6" name="Freeform 271"/>
            <p:cNvSpPr/>
            <p:nvPr/>
          </p:nvSpPr>
          <p:spPr bwMode="auto">
            <a:xfrm>
              <a:off x="6027338" y="3273246"/>
              <a:ext cx="128201" cy="391170"/>
            </a:xfrm>
            <a:custGeom>
              <a:avLst/>
              <a:gdLst>
                <a:gd name="T0" fmla="*/ 49 w 190"/>
                <a:gd name="T1" fmla="*/ 157 h 580"/>
                <a:gd name="T2" fmla="*/ 39 w 190"/>
                <a:gd name="T3" fmla="*/ 157 h 580"/>
                <a:gd name="T4" fmla="*/ 39 w 190"/>
                <a:gd name="T5" fmla="*/ 580 h 580"/>
                <a:gd name="T6" fmla="*/ 148 w 190"/>
                <a:gd name="T7" fmla="*/ 580 h 580"/>
                <a:gd name="T8" fmla="*/ 148 w 190"/>
                <a:gd name="T9" fmla="*/ 157 h 580"/>
                <a:gd name="T10" fmla="*/ 141 w 190"/>
                <a:gd name="T11" fmla="*/ 157 h 580"/>
                <a:gd name="T12" fmla="*/ 189 w 190"/>
                <a:gd name="T13" fmla="*/ 145 h 580"/>
                <a:gd name="T14" fmla="*/ 190 w 190"/>
                <a:gd name="T15" fmla="*/ 145 h 580"/>
                <a:gd name="T16" fmla="*/ 189 w 190"/>
                <a:gd name="T17" fmla="*/ 45 h 580"/>
                <a:gd name="T18" fmla="*/ 146 w 190"/>
                <a:gd name="T19" fmla="*/ 0 h 580"/>
                <a:gd name="T20" fmla="*/ 106 w 190"/>
                <a:gd name="T21" fmla="*/ 68 h 580"/>
                <a:gd name="T22" fmla="*/ 101 w 190"/>
                <a:gd name="T23" fmla="*/ 38 h 580"/>
                <a:gd name="T24" fmla="*/ 106 w 190"/>
                <a:gd name="T25" fmla="*/ 28 h 580"/>
                <a:gd name="T26" fmla="*/ 95 w 190"/>
                <a:gd name="T27" fmla="*/ 16 h 580"/>
                <a:gd name="T28" fmla="*/ 83 w 190"/>
                <a:gd name="T29" fmla="*/ 28 h 580"/>
                <a:gd name="T30" fmla="*/ 89 w 190"/>
                <a:gd name="T31" fmla="*/ 38 h 580"/>
                <a:gd name="T32" fmla="*/ 84 w 190"/>
                <a:gd name="T33" fmla="*/ 68 h 580"/>
                <a:gd name="T34" fmla="*/ 43 w 190"/>
                <a:gd name="T35" fmla="*/ 0 h 580"/>
                <a:gd name="T36" fmla="*/ 1 w 190"/>
                <a:gd name="T37" fmla="*/ 45 h 580"/>
                <a:gd name="T38" fmla="*/ 0 w 190"/>
                <a:gd name="T39" fmla="*/ 45 h 580"/>
                <a:gd name="T40" fmla="*/ 0 w 190"/>
                <a:gd name="T41" fmla="*/ 145 h 580"/>
                <a:gd name="T42" fmla="*/ 1 w 190"/>
                <a:gd name="T43" fmla="*/ 145 h 580"/>
                <a:gd name="T44" fmla="*/ 49 w 190"/>
                <a:gd name="T45" fmla="*/ 157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0" h="580">
                  <a:moveTo>
                    <a:pt x="49" y="157"/>
                  </a:moveTo>
                  <a:cubicBezTo>
                    <a:pt x="39" y="157"/>
                    <a:pt x="39" y="157"/>
                    <a:pt x="39" y="157"/>
                  </a:cubicBezTo>
                  <a:cubicBezTo>
                    <a:pt x="39" y="580"/>
                    <a:pt x="39" y="580"/>
                    <a:pt x="39" y="580"/>
                  </a:cubicBezTo>
                  <a:cubicBezTo>
                    <a:pt x="148" y="580"/>
                    <a:pt x="148" y="580"/>
                    <a:pt x="148" y="580"/>
                  </a:cubicBezTo>
                  <a:cubicBezTo>
                    <a:pt x="148" y="157"/>
                    <a:pt x="148" y="157"/>
                    <a:pt x="148" y="157"/>
                  </a:cubicBezTo>
                  <a:cubicBezTo>
                    <a:pt x="141" y="157"/>
                    <a:pt x="141" y="157"/>
                    <a:pt x="141" y="157"/>
                  </a:cubicBezTo>
                  <a:cubicBezTo>
                    <a:pt x="168" y="155"/>
                    <a:pt x="186" y="150"/>
                    <a:pt x="189" y="145"/>
                  </a:cubicBezTo>
                  <a:cubicBezTo>
                    <a:pt x="190" y="145"/>
                    <a:pt x="190" y="145"/>
                    <a:pt x="190" y="145"/>
                  </a:cubicBezTo>
                  <a:cubicBezTo>
                    <a:pt x="189" y="45"/>
                    <a:pt x="189" y="45"/>
                    <a:pt x="189" y="45"/>
                  </a:cubicBezTo>
                  <a:cubicBezTo>
                    <a:pt x="185" y="26"/>
                    <a:pt x="169" y="10"/>
                    <a:pt x="146" y="0"/>
                  </a:cubicBezTo>
                  <a:cubicBezTo>
                    <a:pt x="106" y="68"/>
                    <a:pt x="106" y="68"/>
                    <a:pt x="106" y="68"/>
                  </a:cubicBezTo>
                  <a:cubicBezTo>
                    <a:pt x="101" y="38"/>
                    <a:pt x="101" y="38"/>
                    <a:pt x="101" y="38"/>
                  </a:cubicBezTo>
                  <a:cubicBezTo>
                    <a:pt x="104" y="36"/>
                    <a:pt x="106" y="32"/>
                    <a:pt x="106" y="28"/>
                  </a:cubicBezTo>
                  <a:cubicBezTo>
                    <a:pt x="106" y="21"/>
                    <a:pt x="101" y="16"/>
                    <a:pt x="95" y="16"/>
                  </a:cubicBezTo>
                  <a:cubicBezTo>
                    <a:pt x="88" y="16"/>
                    <a:pt x="83" y="21"/>
                    <a:pt x="83" y="28"/>
                  </a:cubicBezTo>
                  <a:cubicBezTo>
                    <a:pt x="83" y="32"/>
                    <a:pt x="85" y="36"/>
                    <a:pt x="89" y="38"/>
                  </a:cubicBezTo>
                  <a:cubicBezTo>
                    <a:pt x="84" y="68"/>
                    <a:pt x="84" y="68"/>
                    <a:pt x="84" y="68"/>
                  </a:cubicBezTo>
                  <a:cubicBezTo>
                    <a:pt x="43" y="0"/>
                    <a:pt x="43" y="0"/>
                    <a:pt x="43" y="0"/>
                  </a:cubicBezTo>
                  <a:cubicBezTo>
                    <a:pt x="20" y="10"/>
                    <a:pt x="4" y="26"/>
                    <a:pt x="1" y="45"/>
                  </a:cubicBezTo>
                  <a:cubicBezTo>
                    <a:pt x="0" y="45"/>
                    <a:pt x="0" y="45"/>
                    <a:pt x="0" y="45"/>
                  </a:cubicBezTo>
                  <a:cubicBezTo>
                    <a:pt x="0" y="145"/>
                    <a:pt x="0" y="145"/>
                    <a:pt x="0" y="145"/>
                  </a:cubicBezTo>
                  <a:cubicBezTo>
                    <a:pt x="1" y="145"/>
                    <a:pt x="1" y="145"/>
                    <a:pt x="1" y="145"/>
                  </a:cubicBezTo>
                  <a:cubicBezTo>
                    <a:pt x="4" y="150"/>
                    <a:pt x="22" y="155"/>
                    <a:pt x="49"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7" name="Freeform 272"/>
            <p:cNvSpPr/>
            <p:nvPr/>
          </p:nvSpPr>
          <p:spPr bwMode="auto">
            <a:xfrm>
              <a:off x="5913414" y="3249548"/>
              <a:ext cx="80804" cy="89084"/>
            </a:xfrm>
            <a:custGeom>
              <a:avLst/>
              <a:gdLst>
                <a:gd name="T0" fmla="*/ 17 w 120"/>
                <a:gd name="T1" fmla="*/ 87 h 132"/>
                <a:gd name="T2" fmla="*/ 62 w 120"/>
                <a:gd name="T3" fmla="*/ 132 h 132"/>
                <a:gd name="T4" fmla="*/ 105 w 120"/>
                <a:gd name="T5" fmla="*/ 87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7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7"/>
                  </a:moveTo>
                  <a:cubicBezTo>
                    <a:pt x="26" y="110"/>
                    <a:pt x="43" y="132"/>
                    <a:pt x="62" y="132"/>
                  </a:cubicBezTo>
                  <a:cubicBezTo>
                    <a:pt x="80" y="132"/>
                    <a:pt x="96" y="110"/>
                    <a:pt x="105" y="87"/>
                  </a:cubicBezTo>
                  <a:cubicBezTo>
                    <a:pt x="110" y="87"/>
                    <a:pt x="116" y="81"/>
                    <a:pt x="118" y="73"/>
                  </a:cubicBezTo>
                  <a:cubicBezTo>
                    <a:pt x="120" y="63"/>
                    <a:pt x="117" y="53"/>
                    <a:pt x="111" y="51"/>
                  </a:cubicBezTo>
                  <a:cubicBezTo>
                    <a:pt x="109" y="23"/>
                    <a:pt x="87" y="0"/>
                    <a:pt x="60" y="0"/>
                  </a:cubicBezTo>
                  <a:cubicBezTo>
                    <a:pt x="34" y="0"/>
                    <a:pt x="12" y="23"/>
                    <a:pt x="10" y="51"/>
                  </a:cubicBezTo>
                  <a:cubicBezTo>
                    <a:pt x="4" y="53"/>
                    <a:pt x="0" y="63"/>
                    <a:pt x="3" y="73"/>
                  </a:cubicBezTo>
                  <a:cubicBezTo>
                    <a:pt x="5" y="81"/>
                    <a:pt x="11" y="87"/>
                    <a:pt x="17" y="8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8" name="Freeform 273"/>
            <p:cNvSpPr/>
            <p:nvPr/>
          </p:nvSpPr>
          <p:spPr bwMode="auto">
            <a:xfrm>
              <a:off x="5890572" y="3334634"/>
              <a:ext cx="127345" cy="329782"/>
            </a:xfrm>
            <a:custGeom>
              <a:avLst/>
              <a:gdLst>
                <a:gd name="T0" fmla="*/ 46 w 189"/>
                <a:gd name="T1" fmla="*/ 157 h 489"/>
                <a:gd name="T2" fmla="*/ 46 w 189"/>
                <a:gd name="T3" fmla="*/ 489 h 489"/>
                <a:gd name="T4" fmla="*/ 154 w 189"/>
                <a:gd name="T5" fmla="*/ 489 h 489"/>
                <a:gd name="T6" fmla="*/ 154 w 189"/>
                <a:gd name="T7" fmla="*/ 156 h 489"/>
                <a:gd name="T8" fmla="*/ 189 w 189"/>
                <a:gd name="T9" fmla="*/ 145 h 489"/>
                <a:gd name="T10" fmla="*/ 189 w 189"/>
                <a:gd name="T11" fmla="*/ 145 h 489"/>
                <a:gd name="T12" fmla="*/ 188 w 189"/>
                <a:gd name="T13" fmla="*/ 45 h 489"/>
                <a:gd name="T14" fmla="*/ 146 w 189"/>
                <a:gd name="T15" fmla="*/ 0 h 489"/>
                <a:gd name="T16" fmla="*/ 105 w 189"/>
                <a:gd name="T17" fmla="*/ 68 h 489"/>
                <a:gd name="T18" fmla="*/ 100 w 189"/>
                <a:gd name="T19" fmla="*/ 38 h 489"/>
                <a:gd name="T20" fmla="*/ 106 w 189"/>
                <a:gd name="T21" fmla="*/ 28 h 489"/>
                <a:gd name="T22" fmla="*/ 94 w 189"/>
                <a:gd name="T23" fmla="*/ 16 h 489"/>
                <a:gd name="T24" fmla="*/ 82 w 189"/>
                <a:gd name="T25" fmla="*/ 28 h 489"/>
                <a:gd name="T26" fmla="*/ 88 w 189"/>
                <a:gd name="T27" fmla="*/ 38 h 489"/>
                <a:gd name="T28" fmla="*/ 83 w 189"/>
                <a:gd name="T29" fmla="*/ 68 h 489"/>
                <a:gd name="T30" fmla="*/ 43 w 189"/>
                <a:gd name="T31" fmla="*/ 0 h 489"/>
                <a:gd name="T32" fmla="*/ 0 w 189"/>
                <a:gd name="T33" fmla="*/ 45 h 489"/>
                <a:gd name="T34" fmla="*/ 0 w 189"/>
                <a:gd name="T35" fmla="*/ 45 h 489"/>
                <a:gd name="T36" fmla="*/ 0 w 189"/>
                <a:gd name="T37" fmla="*/ 145 h 489"/>
                <a:gd name="T38" fmla="*/ 0 w 189"/>
                <a:gd name="T39" fmla="*/ 145 h 489"/>
                <a:gd name="T40" fmla="*/ 46 w 189"/>
                <a:gd name="T41" fmla="*/ 15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9" h="489">
                  <a:moveTo>
                    <a:pt x="46" y="157"/>
                  </a:moveTo>
                  <a:cubicBezTo>
                    <a:pt x="46" y="489"/>
                    <a:pt x="46" y="489"/>
                    <a:pt x="46" y="489"/>
                  </a:cubicBezTo>
                  <a:cubicBezTo>
                    <a:pt x="154" y="489"/>
                    <a:pt x="154" y="489"/>
                    <a:pt x="154" y="489"/>
                  </a:cubicBezTo>
                  <a:cubicBezTo>
                    <a:pt x="154" y="156"/>
                    <a:pt x="154" y="156"/>
                    <a:pt x="154" y="156"/>
                  </a:cubicBezTo>
                  <a:cubicBezTo>
                    <a:pt x="173" y="153"/>
                    <a:pt x="186" y="149"/>
                    <a:pt x="189" y="145"/>
                  </a:cubicBezTo>
                  <a:cubicBezTo>
                    <a:pt x="189" y="145"/>
                    <a:pt x="189" y="145"/>
                    <a:pt x="189" y="145"/>
                  </a:cubicBezTo>
                  <a:cubicBezTo>
                    <a:pt x="188" y="45"/>
                    <a:pt x="188" y="45"/>
                    <a:pt x="188" y="45"/>
                  </a:cubicBezTo>
                  <a:cubicBezTo>
                    <a:pt x="185" y="26"/>
                    <a:pt x="169" y="10"/>
                    <a:pt x="146" y="0"/>
                  </a:cubicBezTo>
                  <a:cubicBezTo>
                    <a:pt x="105" y="68"/>
                    <a:pt x="105" y="68"/>
                    <a:pt x="105" y="68"/>
                  </a:cubicBezTo>
                  <a:cubicBezTo>
                    <a:pt x="100" y="38"/>
                    <a:pt x="100" y="38"/>
                    <a:pt x="100" y="38"/>
                  </a:cubicBezTo>
                  <a:cubicBezTo>
                    <a:pt x="104" y="36"/>
                    <a:pt x="106" y="32"/>
                    <a:pt x="106" y="28"/>
                  </a:cubicBezTo>
                  <a:cubicBezTo>
                    <a:pt x="106" y="21"/>
                    <a:pt x="101" y="16"/>
                    <a:pt x="94" y="16"/>
                  </a:cubicBezTo>
                  <a:cubicBezTo>
                    <a:pt x="88" y="16"/>
                    <a:pt x="82" y="21"/>
                    <a:pt x="82" y="28"/>
                  </a:cubicBezTo>
                  <a:cubicBezTo>
                    <a:pt x="82" y="32"/>
                    <a:pt x="85" y="36"/>
                    <a:pt x="88" y="38"/>
                  </a:cubicBezTo>
                  <a:cubicBezTo>
                    <a:pt x="83" y="68"/>
                    <a:pt x="83" y="68"/>
                    <a:pt x="83" y="68"/>
                  </a:cubicBezTo>
                  <a:cubicBezTo>
                    <a:pt x="43" y="0"/>
                    <a:pt x="43" y="0"/>
                    <a:pt x="43" y="0"/>
                  </a:cubicBezTo>
                  <a:cubicBezTo>
                    <a:pt x="20" y="10"/>
                    <a:pt x="4" y="26"/>
                    <a:pt x="0" y="45"/>
                  </a:cubicBezTo>
                  <a:cubicBezTo>
                    <a:pt x="0" y="45"/>
                    <a:pt x="0" y="45"/>
                    <a:pt x="0" y="45"/>
                  </a:cubicBezTo>
                  <a:cubicBezTo>
                    <a:pt x="0" y="145"/>
                    <a:pt x="0" y="145"/>
                    <a:pt x="0" y="145"/>
                  </a:cubicBezTo>
                  <a:cubicBezTo>
                    <a:pt x="0" y="145"/>
                    <a:pt x="0" y="145"/>
                    <a:pt x="0" y="145"/>
                  </a:cubicBezTo>
                  <a:cubicBezTo>
                    <a:pt x="3" y="150"/>
                    <a:pt x="21" y="154"/>
                    <a:pt x="46" y="1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9" name="Freeform 274"/>
            <p:cNvSpPr/>
            <p:nvPr/>
          </p:nvSpPr>
          <p:spPr bwMode="auto">
            <a:xfrm>
              <a:off x="5786640" y="3363472"/>
              <a:ext cx="80804" cy="89084"/>
            </a:xfrm>
            <a:custGeom>
              <a:avLst/>
              <a:gdLst>
                <a:gd name="T0" fmla="*/ 17 w 120"/>
                <a:gd name="T1" fmla="*/ 88 h 132"/>
                <a:gd name="T2" fmla="*/ 62 w 120"/>
                <a:gd name="T3" fmla="*/ 132 h 132"/>
                <a:gd name="T4" fmla="*/ 104 w 120"/>
                <a:gd name="T5" fmla="*/ 88 h 132"/>
                <a:gd name="T6" fmla="*/ 118 w 120"/>
                <a:gd name="T7" fmla="*/ 73 h 132"/>
                <a:gd name="T8" fmla="*/ 111 w 120"/>
                <a:gd name="T9" fmla="*/ 51 h 132"/>
                <a:gd name="T10" fmla="*/ 60 w 120"/>
                <a:gd name="T11" fmla="*/ 0 h 132"/>
                <a:gd name="T12" fmla="*/ 10 w 120"/>
                <a:gd name="T13" fmla="*/ 51 h 132"/>
                <a:gd name="T14" fmla="*/ 3 w 120"/>
                <a:gd name="T15" fmla="*/ 73 h 132"/>
                <a:gd name="T16" fmla="*/ 17 w 120"/>
                <a:gd name="T17" fmla="*/ 88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32">
                  <a:moveTo>
                    <a:pt x="17" y="88"/>
                  </a:moveTo>
                  <a:cubicBezTo>
                    <a:pt x="26" y="111"/>
                    <a:pt x="43" y="132"/>
                    <a:pt x="62" y="132"/>
                  </a:cubicBezTo>
                  <a:cubicBezTo>
                    <a:pt x="80" y="132"/>
                    <a:pt x="96" y="111"/>
                    <a:pt x="104" y="88"/>
                  </a:cubicBezTo>
                  <a:cubicBezTo>
                    <a:pt x="110" y="87"/>
                    <a:pt x="116" y="81"/>
                    <a:pt x="118" y="73"/>
                  </a:cubicBezTo>
                  <a:cubicBezTo>
                    <a:pt x="120" y="63"/>
                    <a:pt x="117" y="54"/>
                    <a:pt x="111" y="51"/>
                  </a:cubicBezTo>
                  <a:cubicBezTo>
                    <a:pt x="109" y="23"/>
                    <a:pt x="87" y="0"/>
                    <a:pt x="60" y="0"/>
                  </a:cubicBezTo>
                  <a:cubicBezTo>
                    <a:pt x="33" y="0"/>
                    <a:pt x="12" y="23"/>
                    <a:pt x="10" y="51"/>
                  </a:cubicBezTo>
                  <a:cubicBezTo>
                    <a:pt x="4" y="54"/>
                    <a:pt x="0" y="63"/>
                    <a:pt x="3" y="73"/>
                  </a:cubicBezTo>
                  <a:cubicBezTo>
                    <a:pt x="5" y="82"/>
                    <a:pt x="11" y="87"/>
                    <a:pt x="17" y="8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0" name="Freeform 275"/>
            <p:cNvSpPr/>
            <p:nvPr/>
          </p:nvSpPr>
          <p:spPr bwMode="auto">
            <a:xfrm>
              <a:off x="5763513" y="3448559"/>
              <a:ext cx="127630" cy="215858"/>
            </a:xfrm>
            <a:custGeom>
              <a:avLst/>
              <a:gdLst>
                <a:gd name="T0" fmla="*/ 0 w 189"/>
                <a:gd name="T1" fmla="*/ 45 h 320"/>
                <a:gd name="T2" fmla="*/ 0 w 189"/>
                <a:gd name="T3" fmla="*/ 145 h 320"/>
                <a:gd name="T4" fmla="*/ 0 w 189"/>
                <a:gd name="T5" fmla="*/ 145 h 320"/>
                <a:gd name="T6" fmla="*/ 43 w 189"/>
                <a:gd name="T7" fmla="*/ 157 h 320"/>
                <a:gd name="T8" fmla="*/ 43 w 189"/>
                <a:gd name="T9" fmla="*/ 320 h 320"/>
                <a:gd name="T10" fmla="*/ 152 w 189"/>
                <a:gd name="T11" fmla="*/ 320 h 320"/>
                <a:gd name="T12" fmla="*/ 152 w 189"/>
                <a:gd name="T13" fmla="*/ 156 h 320"/>
                <a:gd name="T14" fmla="*/ 189 w 189"/>
                <a:gd name="T15" fmla="*/ 145 h 320"/>
                <a:gd name="T16" fmla="*/ 189 w 189"/>
                <a:gd name="T17" fmla="*/ 145 h 320"/>
                <a:gd name="T18" fmla="*/ 188 w 189"/>
                <a:gd name="T19" fmla="*/ 45 h 320"/>
                <a:gd name="T20" fmla="*/ 146 w 189"/>
                <a:gd name="T21" fmla="*/ 0 h 320"/>
                <a:gd name="T22" fmla="*/ 105 w 189"/>
                <a:gd name="T23" fmla="*/ 69 h 320"/>
                <a:gd name="T24" fmla="*/ 100 w 189"/>
                <a:gd name="T25" fmla="*/ 38 h 320"/>
                <a:gd name="T26" fmla="*/ 106 w 189"/>
                <a:gd name="T27" fmla="*/ 28 h 320"/>
                <a:gd name="T28" fmla="*/ 94 w 189"/>
                <a:gd name="T29" fmla="*/ 16 h 320"/>
                <a:gd name="T30" fmla="*/ 82 w 189"/>
                <a:gd name="T31" fmla="*/ 28 h 320"/>
                <a:gd name="T32" fmla="*/ 88 w 189"/>
                <a:gd name="T33" fmla="*/ 38 h 320"/>
                <a:gd name="T34" fmla="*/ 83 w 189"/>
                <a:gd name="T35" fmla="*/ 68 h 320"/>
                <a:gd name="T36" fmla="*/ 43 w 189"/>
                <a:gd name="T37" fmla="*/ 0 h 320"/>
                <a:gd name="T38" fmla="*/ 0 w 189"/>
                <a:gd name="T39" fmla="*/ 45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 h="320">
                  <a:moveTo>
                    <a:pt x="0" y="45"/>
                  </a:moveTo>
                  <a:cubicBezTo>
                    <a:pt x="0" y="145"/>
                    <a:pt x="0" y="145"/>
                    <a:pt x="0" y="145"/>
                  </a:cubicBezTo>
                  <a:cubicBezTo>
                    <a:pt x="0" y="145"/>
                    <a:pt x="0" y="145"/>
                    <a:pt x="0" y="145"/>
                  </a:cubicBezTo>
                  <a:cubicBezTo>
                    <a:pt x="3" y="150"/>
                    <a:pt x="19" y="154"/>
                    <a:pt x="43" y="157"/>
                  </a:cubicBezTo>
                  <a:cubicBezTo>
                    <a:pt x="43" y="320"/>
                    <a:pt x="43" y="320"/>
                    <a:pt x="43" y="320"/>
                  </a:cubicBezTo>
                  <a:cubicBezTo>
                    <a:pt x="152" y="320"/>
                    <a:pt x="152" y="320"/>
                    <a:pt x="152" y="320"/>
                  </a:cubicBezTo>
                  <a:cubicBezTo>
                    <a:pt x="152" y="156"/>
                    <a:pt x="152" y="156"/>
                    <a:pt x="152" y="156"/>
                  </a:cubicBezTo>
                  <a:cubicBezTo>
                    <a:pt x="172" y="154"/>
                    <a:pt x="186" y="150"/>
                    <a:pt x="189" y="145"/>
                  </a:cubicBezTo>
                  <a:cubicBezTo>
                    <a:pt x="189" y="145"/>
                    <a:pt x="189" y="145"/>
                    <a:pt x="189" y="145"/>
                  </a:cubicBezTo>
                  <a:cubicBezTo>
                    <a:pt x="188" y="45"/>
                    <a:pt x="188" y="45"/>
                    <a:pt x="188" y="45"/>
                  </a:cubicBezTo>
                  <a:cubicBezTo>
                    <a:pt x="185" y="26"/>
                    <a:pt x="169" y="10"/>
                    <a:pt x="146" y="0"/>
                  </a:cubicBezTo>
                  <a:cubicBezTo>
                    <a:pt x="105" y="69"/>
                    <a:pt x="105" y="69"/>
                    <a:pt x="105" y="69"/>
                  </a:cubicBezTo>
                  <a:cubicBezTo>
                    <a:pt x="100" y="38"/>
                    <a:pt x="100" y="38"/>
                    <a:pt x="100" y="38"/>
                  </a:cubicBezTo>
                  <a:cubicBezTo>
                    <a:pt x="104" y="36"/>
                    <a:pt x="106" y="32"/>
                    <a:pt x="106" y="28"/>
                  </a:cubicBezTo>
                  <a:cubicBezTo>
                    <a:pt x="106" y="22"/>
                    <a:pt x="101" y="16"/>
                    <a:pt x="94" y="16"/>
                  </a:cubicBezTo>
                  <a:cubicBezTo>
                    <a:pt x="88" y="16"/>
                    <a:pt x="82" y="22"/>
                    <a:pt x="82" y="28"/>
                  </a:cubicBezTo>
                  <a:cubicBezTo>
                    <a:pt x="82" y="32"/>
                    <a:pt x="85" y="36"/>
                    <a:pt x="88" y="38"/>
                  </a:cubicBezTo>
                  <a:cubicBezTo>
                    <a:pt x="83" y="68"/>
                    <a:pt x="83" y="68"/>
                    <a:pt x="83" y="68"/>
                  </a:cubicBezTo>
                  <a:cubicBezTo>
                    <a:pt x="43" y="0"/>
                    <a:pt x="43" y="0"/>
                    <a:pt x="43" y="0"/>
                  </a:cubicBezTo>
                  <a:cubicBezTo>
                    <a:pt x="20" y="10"/>
                    <a:pt x="4" y="26"/>
                    <a:pt x="0"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51" name="Freeform 276"/>
            <p:cNvSpPr/>
            <p:nvPr/>
          </p:nvSpPr>
          <p:spPr bwMode="auto">
            <a:xfrm>
              <a:off x="5700126" y="3151041"/>
              <a:ext cx="612739" cy="573621"/>
            </a:xfrm>
            <a:custGeom>
              <a:avLst/>
              <a:gdLst>
                <a:gd name="T0" fmla="*/ 875 w 908"/>
                <a:gd name="T1" fmla="*/ 762 h 850"/>
                <a:gd name="T2" fmla="*/ 843 w 908"/>
                <a:gd name="T3" fmla="*/ 787 h 850"/>
                <a:gd name="T4" fmla="*/ 72 w 908"/>
                <a:gd name="T5" fmla="*/ 787 h 850"/>
                <a:gd name="T6" fmla="*/ 72 w 908"/>
                <a:gd name="T7" fmla="*/ 64 h 850"/>
                <a:gd name="T8" fmla="*/ 96 w 908"/>
                <a:gd name="T9" fmla="*/ 33 h 850"/>
                <a:gd name="T10" fmla="*/ 63 w 908"/>
                <a:gd name="T11" fmla="*/ 0 h 850"/>
                <a:gd name="T12" fmla="*/ 31 w 908"/>
                <a:gd name="T13" fmla="*/ 33 h 850"/>
                <a:gd name="T14" fmla="*/ 55 w 908"/>
                <a:gd name="T15" fmla="*/ 64 h 850"/>
                <a:gd name="T16" fmla="*/ 55 w 908"/>
                <a:gd name="T17" fmla="*/ 787 h 850"/>
                <a:gd name="T18" fmla="*/ 0 w 908"/>
                <a:gd name="T19" fmla="*/ 787 h 850"/>
                <a:gd name="T20" fmla="*/ 0 w 908"/>
                <a:gd name="T21" fmla="*/ 804 h 850"/>
                <a:gd name="T22" fmla="*/ 55 w 908"/>
                <a:gd name="T23" fmla="*/ 804 h 850"/>
                <a:gd name="T24" fmla="*/ 55 w 908"/>
                <a:gd name="T25" fmla="*/ 850 h 850"/>
                <a:gd name="T26" fmla="*/ 72 w 908"/>
                <a:gd name="T27" fmla="*/ 850 h 850"/>
                <a:gd name="T28" fmla="*/ 72 w 908"/>
                <a:gd name="T29" fmla="*/ 804 h 850"/>
                <a:gd name="T30" fmla="*/ 844 w 908"/>
                <a:gd name="T31" fmla="*/ 804 h 850"/>
                <a:gd name="T32" fmla="*/ 875 w 908"/>
                <a:gd name="T33" fmla="*/ 827 h 850"/>
                <a:gd name="T34" fmla="*/ 908 w 908"/>
                <a:gd name="T35" fmla="*/ 794 h 850"/>
                <a:gd name="T36" fmla="*/ 875 w 908"/>
                <a:gd name="T37" fmla="*/ 762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8" h="850">
                  <a:moveTo>
                    <a:pt x="875" y="762"/>
                  </a:moveTo>
                  <a:cubicBezTo>
                    <a:pt x="860" y="762"/>
                    <a:pt x="847" y="773"/>
                    <a:pt x="843" y="787"/>
                  </a:cubicBezTo>
                  <a:cubicBezTo>
                    <a:pt x="72" y="787"/>
                    <a:pt x="72" y="787"/>
                    <a:pt x="72" y="787"/>
                  </a:cubicBezTo>
                  <a:cubicBezTo>
                    <a:pt x="72" y="64"/>
                    <a:pt x="72" y="64"/>
                    <a:pt x="72" y="64"/>
                  </a:cubicBezTo>
                  <a:cubicBezTo>
                    <a:pt x="86" y="60"/>
                    <a:pt x="96" y="48"/>
                    <a:pt x="96" y="33"/>
                  </a:cubicBezTo>
                  <a:cubicBezTo>
                    <a:pt x="96" y="15"/>
                    <a:pt x="81" y="0"/>
                    <a:pt x="63" y="0"/>
                  </a:cubicBezTo>
                  <a:cubicBezTo>
                    <a:pt x="45" y="0"/>
                    <a:pt x="31" y="15"/>
                    <a:pt x="31" y="33"/>
                  </a:cubicBezTo>
                  <a:cubicBezTo>
                    <a:pt x="31" y="48"/>
                    <a:pt x="41" y="60"/>
                    <a:pt x="55" y="64"/>
                  </a:cubicBezTo>
                  <a:cubicBezTo>
                    <a:pt x="55" y="787"/>
                    <a:pt x="55" y="787"/>
                    <a:pt x="55" y="787"/>
                  </a:cubicBezTo>
                  <a:cubicBezTo>
                    <a:pt x="0" y="787"/>
                    <a:pt x="0" y="787"/>
                    <a:pt x="0" y="787"/>
                  </a:cubicBezTo>
                  <a:cubicBezTo>
                    <a:pt x="0" y="804"/>
                    <a:pt x="0" y="804"/>
                    <a:pt x="0" y="804"/>
                  </a:cubicBezTo>
                  <a:cubicBezTo>
                    <a:pt x="55" y="804"/>
                    <a:pt x="55" y="804"/>
                    <a:pt x="55" y="804"/>
                  </a:cubicBezTo>
                  <a:cubicBezTo>
                    <a:pt x="55" y="850"/>
                    <a:pt x="55" y="850"/>
                    <a:pt x="55" y="850"/>
                  </a:cubicBezTo>
                  <a:cubicBezTo>
                    <a:pt x="72" y="850"/>
                    <a:pt x="72" y="850"/>
                    <a:pt x="72" y="850"/>
                  </a:cubicBezTo>
                  <a:cubicBezTo>
                    <a:pt x="72" y="804"/>
                    <a:pt x="72" y="804"/>
                    <a:pt x="72" y="804"/>
                  </a:cubicBezTo>
                  <a:cubicBezTo>
                    <a:pt x="844" y="804"/>
                    <a:pt x="844" y="804"/>
                    <a:pt x="844" y="804"/>
                  </a:cubicBezTo>
                  <a:cubicBezTo>
                    <a:pt x="848" y="817"/>
                    <a:pt x="861" y="827"/>
                    <a:pt x="875" y="827"/>
                  </a:cubicBezTo>
                  <a:cubicBezTo>
                    <a:pt x="893" y="827"/>
                    <a:pt x="908" y="812"/>
                    <a:pt x="908" y="794"/>
                  </a:cubicBezTo>
                  <a:cubicBezTo>
                    <a:pt x="908" y="776"/>
                    <a:pt x="893" y="762"/>
                    <a:pt x="875" y="7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grpSp>
      <p:grpSp>
        <p:nvGrpSpPr>
          <p:cNvPr id="16" name="组合 15"/>
          <p:cNvGrpSpPr/>
          <p:nvPr/>
        </p:nvGrpSpPr>
        <p:grpSpPr>
          <a:xfrm>
            <a:off x="4745708" y="4772919"/>
            <a:ext cx="498289" cy="470150"/>
            <a:chOff x="3098700" y="5569159"/>
            <a:chExt cx="642147" cy="605886"/>
          </a:xfrm>
          <a:solidFill>
            <a:schemeClr val="accent1">
              <a:lumMod val="75000"/>
            </a:schemeClr>
          </a:solidFill>
        </p:grpSpPr>
        <p:sp>
          <p:nvSpPr>
            <p:cNvPr id="38" name="Freeform 349"/>
            <p:cNvSpPr/>
            <p:nvPr/>
          </p:nvSpPr>
          <p:spPr bwMode="auto">
            <a:xfrm>
              <a:off x="3119543" y="5569159"/>
              <a:ext cx="621304" cy="392027"/>
            </a:xfrm>
            <a:custGeom>
              <a:avLst/>
              <a:gdLst>
                <a:gd name="T0" fmla="*/ 880 w 921"/>
                <a:gd name="T1" fmla="*/ 447 h 581"/>
                <a:gd name="T2" fmla="*/ 879 w 921"/>
                <a:gd name="T3" fmla="*/ 427 h 581"/>
                <a:gd name="T4" fmla="*/ 431 w 921"/>
                <a:gd name="T5" fmla="*/ 0 h 581"/>
                <a:gd name="T6" fmla="*/ 3 w 921"/>
                <a:gd name="T7" fmla="*/ 317 h 581"/>
                <a:gd name="T8" fmla="*/ 0 w 921"/>
                <a:gd name="T9" fmla="*/ 326 h 581"/>
                <a:gd name="T10" fmla="*/ 108 w 921"/>
                <a:gd name="T11" fmla="*/ 326 h 581"/>
                <a:gd name="T12" fmla="*/ 109 w 921"/>
                <a:gd name="T13" fmla="*/ 322 h 581"/>
                <a:gd name="T14" fmla="*/ 431 w 921"/>
                <a:gd name="T15" fmla="*/ 102 h 581"/>
                <a:gd name="T16" fmla="*/ 776 w 921"/>
                <a:gd name="T17" fmla="*/ 424 h 581"/>
                <a:gd name="T18" fmla="*/ 778 w 921"/>
                <a:gd name="T19" fmla="*/ 447 h 581"/>
                <a:gd name="T20" fmla="*/ 729 w 921"/>
                <a:gd name="T21" fmla="*/ 447 h 581"/>
                <a:gd name="T22" fmla="*/ 826 w 921"/>
                <a:gd name="T23" fmla="*/ 581 h 581"/>
                <a:gd name="T24" fmla="*/ 921 w 921"/>
                <a:gd name="T25" fmla="*/ 447 h 581"/>
                <a:gd name="T26" fmla="*/ 880 w 921"/>
                <a:gd name="T27" fmla="*/ 447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1" h="581">
                  <a:moveTo>
                    <a:pt x="880" y="447"/>
                  </a:moveTo>
                  <a:cubicBezTo>
                    <a:pt x="879" y="427"/>
                    <a:pt x="879" y="427"/>
                    <a:pt x="879" y="427"/>
                  </a:cubicBezTo>
                  <a:cubicBezTo>
                    <a:pt x="867" y="187"/>
                    <a:pt x="670" y="0"/>
                    <a:pt x="431" y="0"/>
                  </a:cubicBezTo>
                  <a:cubicBezTo>
                    <a:pt x="236" y="0"/>
                    <a:pt x="60" y="130"/>
                    <a:pt x="3" y="317"/>
                  </a:cubicBezTo>
                  <a:cubicBezTo>
                    <a:pt x="0" y="326"/>
                    <a:pt x="0" y="326"/>
                    <a:pt x="0" y="326"/>
                  </a:cubicBezTo>
                  <a:cubicBezTo>
                    <a:pt x="108" y="326"/>
                    <a:pt x="108" y="326"/>
                    <a:pt x="108" y="326"/>
                  </a:cubicBezTo>
                  <a:cubicBezTo>
                    <a:pt x="109" y="322"/>
                    <a:pt x="109" y="322"/>
                    <a:pt x="109" y="322"/>
                  </a:cubicBezTo>
                  <a:cubicBezTo>
                    <a:pt x="162" y="188"/>
                    <a:pt x="288" y="102"/>
                    <a:pt x="431" y="102"/>
                  </a:cubicBezTo>
                  <a:cubicBezTo>
                    <a:pt x="612" y="102"/>
                    <a:pt x="763" y="244"/>
                    <a:pt x="776" y="424"/>
                  </a:cubicBezTo>
                  <a:cubicBezTo>
                    <a:pt x="778" y="447"/>
                    <a:pt x="778" y="447"/>
                    <a:pt x="778" y="447"/>
                  </a:cubicBezTo>
                  <a:cubicBezTo>
                    <a:pt x="729" y="447"/>
                    <a:pt x="729" y="447"/>
                    <a:pt x="729" y="447"/>
                  </a:cubicBezTo>
                  <a:cubicBezTo>
                    <a:pt x="826" y="581"/>
                    <a:pt x="826" y="581"/>
                    <a:pt x="826" y="581"/>
                  </a:cubicBezTo>
                  <a:cubicBezTo>
                    <a:pt x="921" y="447"/>
                    <a:pt x="921" y="447"/>
                    <a:pt x="921" y="447"/>
                  </a:cubicBezTo>
                  <a:lnTo>
                    <a:pt x="880" y="44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9" name="Freeform 350"/>
            <p:cNvSpPr/>
            <p:nvPr/>
          </p:nvSpPr>
          <p:spPr bwMode="auto">
            <a:xfrm>
              <a:off x="3098700" y="5880953"/>
              <a:ext cx="565341" cy="294092"/>
            </a:xfrm>
            <a:custGeom>
              <a:avLst/>
              <a:gdLst>
                <a:gd name="T0" fmla="*/ 704 w 838"/>
                <a:gd name="T1" fmla="*/ 235 h 436"/>
                <a:gd name="T2" fmla="*/ 462 w 838"/>
                <a:gd name="T3" fmla="*/ 334 h 436"/>
                <a:gd name="T4" fmla="*/ 166 w 838"/>
                <a:gd name="T5" fmla="*/ 166 h 436"/>
                <a:gd name="T6" fmla="*/ 147 w 838"/>
                <a:gd name="T7" fmla="*/ 134 h 436"/>
                <a:gd name="T8" fmla="*/ 192 w 838"/>
                <a:gd name="T9" fmla="*/ 134 h 436"/>
                <a:gd name="T10" fmla="*/ 95 w 838"/>
                <a:gd name="T11" fmla="*/ 0 h 436"/>
                <a:gd name="T12" fmla="*/ 0 w 838"/>
                <a:gd name="T13" fmla="*/ 134 h 436"/>
                <a:gd name="T14" fmla="*/ 38 w 838"/>
                <a:gd name="T15" fmla="*/ 134 h 436"/>
                <a:gd name="T16" fmla="*/ 43 w 838"/>
                <a:gd name="T17" fmla="*/ 147 h 436"/>
                <a:gd name="T18" fmla="*/ 462 w 838"/>
                <a:gd name="T19" fmla="*/ 436 h 436"/>
                <a:gd name="T20" fmla="*/ 830 w 838"/>
                <a:gd name="T21" fmla="*/ 244 h 436"/>
                <a:gd name="T22" fmla="*/ 838 w 838"/>
                <a:gd name="T23" fmla="*/ 233 h 436"/>
                <a:gd name="T24" fmla="*/ 706 w 838"/>
                <a:gd name="T25" fmla="*/ 233 h 436"/>
                <a:gd name="T26" fmla="*/ 704 w 838"/>
                <a:gd name="T27" fmla="*/ 2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38" h="436">
                  <a:moveTo>
                    <a:pt x="704" y="235"/>
                  </a:moveTo>
                  <a:cubicBezTo>
                    <a:pt x="640" y="298"/>
                    <a:pt x="551" y="334"/>
                    <a:pt x="462" y="334"/>
                  </a:cubicBezTo>
                  <a:cubicBezTo>
                    <a:pt x="342" y="334"/>
                    <a:pt x="228" y="270"/>
                    <a:pt x="166" y="166"/>
                  </a:cubicBezTo>
                  <a:cubicBezTo>
                    <a:pt x="147" y="134"/>
                    <a:pt x="147" y="134"/>
                    <a:pt x="147" y="134"/>
                  </a:cubicBezTo>
                  <a:cubicBezTo>
                    <a:pt x="192" y="134"/>
                    <a:pt x="192" y="134"/>
                    <a:pt x="192" y="134"/>
                  </a:cubicBezTo>
                  <a:cubicBezTo>
                    <a:pt x="95" y="0"/>
                    <a:pt x="95" y="0"/>
                    <a:pt x="95" y="0"/>
                  </a:cubicBezTo>
                  <a:cubicBezTo>
                    <a:pt x="0" y="134"/>
                    <a:pt x="0" y="134"/>
                    <a:pt x="0" y="134"/>
                  </a:cubicBezTo>
                  <a:cubicBezTo>
                    <a:pt x="38" y="134"/>
                    <a:pt x="38" y="134"/>
                    <a:pt x="38" y="134"/>
                  </a:cubicBezTo>
                  <a:cubicBezTo>
                    <a:pt x="43" y="147"/>
                    <a:pt x="43" y="147"/>
                    <a:pt x="43" y="147"/>
                  </a:cubicBezTo>
                  <a:cubicBezTo>
                    <a:pt x="109" y="320"/>
                    <a:pt x="278" y="436"/>
                    <a:pt x="462" y="436"/>
                  </a:cubicBezTo>
                  <a:cubicBezTo>
                    <a:pt x="609" y="436"/>
                    <a:pt x="746" y="364"/>
                    <a:pt x="830" y="244"/>
                  </a:cubicBezTo>
                  <a:cubicBezTo>
                    <a:pt x="838" y="233"/>
                    <a:pt x="838" y="233"/>
                    <a:pt x="838" y="233"/>
                  </a:cubicBezTo>
                  <a:cubicBezTo>
                    <a:pt x="706" y="233"/>
                    <a:pt x="706" y="233"/>
                    <a:pt x="706" y="233"/>
                  </a:cubicBezTo>
                  <a:lnTo>
                    <a:pt x="704" y="23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0" name="Freeform 351"/>
            <p:cNvSpPr>
              <a:spLocks noEditPoints="1"/>
            </p:cNvSpPr>
            <p:nvPr/>
          </p:nvSpPr>
          <p:spPr bwMode="auto">
            <a:xfrm>
              <a:off x="3217193" y="5689366"/>
              <a:ext cx="380606" cy="371184"/>
            </a:xfrm>
            <a:custGeom>
              <a:avLst/>
              <a:gdLst>
                <a:gd name="T0" fmla="*/ 0 w 564"/>
                <a:gd name="T1" fmla="*/ 227 h 550"/>
                <a:gd name="T2" fmla="*/ 0 w 564"/>
                <a:gd name="T3" fmla="*/ 327 h 550"/>
                <a:gd name="T4" fmla="*/ 46 w 564"/>
                <a:gd name="T5" fmla="*/ 327 h 550"/>
                <a:gd name="T6" fmla="*/ 80 w 564"/>
                <a:gd name="T7" fmla="*/ 407 h 550"/>
                <a:gd name="T8" fmla="*/ 48 w 564"/>
                <a:gd name="T9" fmla="*/ 439 h 550"/>
                <a:gd name="T10" fmla="*/ 119 w 564"/>
                <a:gd name="T11" fmla="*/ 510 h 550"/>
                <a:gd name="T12" fmla="*/ 151 w 564"/>
                <a:gd name="T13" fmla="*/ 478 h 550"/>
                <a:gd name="T14" fmla="*/ 230 w 564"/>
                <a:gd name="T15" fmla="*/ 511 h 550"/>
                <a:gd name="T16" fmla="*/ 230 w 564"/>
                <a:gd name="T17" fmla="*/ 550 h 550"/>
                <a:gd name="T18" fmla="*/ 330 w 564"/>
                <a:gd name="T19" fmla="*/ 550 h 550"/>
                <a:gd name="T20" fmla="*/ 330 w 564"/>
                <a:gd name="T21" fmla="*/ 512 h 550"/>
                <a:gd name="T22" fmla="*/ 414 w 564"/>
                <a:gd name="T23" fmla="*/ 478 h 550"/>
                <a:gd name="T24" fmla="*/ 444 w 564"/>
                <a:gd name="T25" fmla="*/ 509 h 550"/>
                <a:gd name="T26" fmla="*/ 515 w 564"/>
                <a:gd name="T27" fmla="*/ 438 h 550"/>
                <a:gd name="T28" fmla="*/ 485 w 564"/>
                <a:gd name="T29" fmla="*/ 408 h 550"/>
                <a:gd name="T30" fmla="*/ 520 w 564"/>
                <a:gd name="T31" fmla="*/ 327 h 550"/>
                <a:gd name="T32" fmla="*/ 564 w 564"/>
                <a:gd name="T33" fmla="*/ 327 h 550"/>
                <a:gd name="T34" fmla="*/ 564 w 564"/>
                <a:gd name="T35" fmla="*/ 227 h 550"/>
                <a:gd name="T36" fmla="*/ 521 w 564"/>
                <a:gd name="T37" fmla="*/ 227 h 550"/>
                <a:gd name="T38" fmla="*/ 486 w 564"/>
                <a:gd name="T39" fmla="*/ 143 h 550"/>
                <a:gd name="T40" fmla="*/ 518 w 564"/>
                <a:gd name="T41" fmla="*/ 111 h 550"/>
                <a:gd name="T42" fmla="*/ 447 w 564"/>
                <a:gd name="T43" fmla="*/ 40 h 550"/>
                <a:gd name="T44" fmla="*/ 415 w 564"/>
                <a:gd name="T45" fmla="*/ 72 h 550"/>
                <a:gd name="T46" fmla="*/ 330 w 564"/>
                <a:gd name="T47" fmla="*/ 38 h 550"/>
                <a:gd name="T48" fmla="*/ 330 w 564"/>
                <a:gd name="T49" fmla="*/ 0 h 550"/>
                <a:gd name="T50" fmla="*/ 230 w 564"/>
                <a:gd name="T51" fmla="*/ 0 h 550"/>
                <a:gd name="T52" fmla="*/ 230 w 564"/>
                <a:gd name="T53" fmla="*/ 39 h 550"/>
                <a:gd name="T54" fmla="*/ 150 w 564"/>
                <a:gd name="T55" fmla="*/ 73 h 550"/>
                <a:gd name="T56" fmla="*/ 116 w 564"/>
                <a:gd name="T57" fmla="*/ 39 h 550"/>
                <a:gd name="T58" fmla="*/ 45 w 564"/>
                <a:gd name="T59" fmla="*/ 110 h 550"/>
                <a:gd name="T60" fmla="*/ 79 w 564"/>
                <a:gd name="T61" fmla="*/ 144 h 550"/>
                <a:gd name="T62" fmla="*/ 45 w 564"/>
                <a:gd name="T63" fmla="*/ 227 h 550"/>
                <a:gd name="T64" fmla="*/ 0 w 564"/>
                <a:gd name="T65" fmla="*/ 227 h 550"/>
                <a:gd name="T66" fmla="*/ 283 w 564"/>
                <a:gd name="T67" fmla="*/ 104 h 550"/>
                <a:gd name="T68" fmla="*/ 456 w 564"/>
                <a:gd name="T69" fmla="*/ 275 h 550"/>
                <a:gd name="T70" fmla="*/ 283 w 564"/>
                <a:gd name="T71" fmla="*/ 446 h 550"/>
                <a:gd name="T72" fmla="*/ 110 w 564"/>
                <a:gd name="T73" fmla="*/ 275 h 550"/>
                <a:gd name="T74" fmla="*/ 283 w 564"/>
                <a:gd name="T75" fmla="*/ 104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4" h="550">
                  <a:moveTo>
                    <a:pt x="0" y="227"/>
                  </a:moveTo>
                  <a:cubicBezTo>
                    <a:pt x="0" y="327"/>
                    <a:pt x="0" y="327"/>
                    <a:pt x="0" y="327"/>
                  </a:cubicBezTo>
                  <a:cubicBezTo>
                    <a:pt x="46" y="327"/>
                    <a:pt x="46" y="327"/>
                    <a:pt x="46" y="327"/>
                  </a:cubicBezTo>
                  <a:cubicBezTo>
                    <a:pt x="52" y="356"/>
                    <a:pt x="64" y="383"/>
                    <a:pt x="80" y="407"/>
                  </a:cubicBezTo>
                  <a:cubicBezTo>
                    <a:pt x="48" y="439"/>
                    <a:pt x="48" y="439"/>
                    <a:pt x="48" y="439"/>
                  </a:cubicBezTo>
                  <a:cubicBezTo>
                    <a:pt x="119" y="510"/>
                    <a:pt x="119" y="510"/>
                    <a:pt x="119" y="510"/>
                  </a:cubicBezTo>
                  <a:cubicBezTo>
                    <a:pt x="151" y="478"/>
                    <a:pt x="151" y="478"/>
                    <a:pt x="151" y="478"/>
                  </a:cubicBezTo>
                  <a:cubicBezTo>
                    <a:pt x="175" y="493"/>
                    <a:pt x="202" y="504"/>
                    <a:pt x="230" y="511"/>
                  </a:cubicBezTo>
                  <a:cubicBezTo>
                    <a:pt x="230" y="550"/>
                    <a:pt x="230" y="550"/>
                    <a:pt x="230" y="550"/>
                  </a:cubicBezTo>
                  <a:cubicBezTo>
                    <a:pt x="330" y="550"/>
                    <a:pt x="330" y="550"/>
                    <a:pt x="330" y="550"/>
                  </a:cubicBezTo>
                  <a:cubicBezTo>
                    <a:pt x="330" y="512"/>
                    <a:pt x="330" y="512"/>
                    <a:pt x="330" y="512"/>
                  </a:cubicBezTo>
                  <a:cubicBezTo>
                    <a:pt x="360" y="506"/>
                    <a:pt x="389" y="494"/>
                    <a:pt x="414" y="478"/>
                  </a:cubicBezTo>
                  <a:cubicBezTo>
                    <a:pt x="444" y="509"/>
                    <a:pt x="444" y="509"/>
                    <a:pt x="444" y="509"/>
                  </a:cubicBezTo>
                  <a:cubicBezTo>
                    <a:pt x="515" y="438"/>
                    <a:pt x="515" y="438"/>
                    <a:pt x="515" y="438"/>
                  </a:cubicBezTo>
                  <a:cubicBezTo>
                    <a:pt x="485" y="408"/>
                    <a:pt x="485" y="408"/>
                    <a:pt x="485" y="408"/>
                  </a:cubicBezTo>
                  <a:cubicBezTo>
                    <a:pt x="502" y="384"/>
                    <a:pt x="514" y="356"/>
                    <a:pt x="520" y="327"/>
                  </a:cubicBezTo>
                  <a:cubicBezTo>
                    <a:pt x="564" y="327"/>
                    <a:pt x="564" y="327"/>
                    <a:pt x="564" y="327"/>
                  </a:cubicBezTo>
                  <a:cubicBezTo>
                    <a:pt x="564" y="227"/>
                    <a:pt x="564" y="227"/>
                    <a:pt x="564" y="227"/>
                  </a:cubicBezTo>
                  <a:cubicBezTo>
                    <a:pt x="521" y="227"/>
                    <a:pt x="521" y="227"/>
                    <a:pt x="521" y="227"/>
                  </a:cubicBezTo>
                  <a:cubicBezTo>
                    <a:pt x="515" y="196"/>
                    <a:pt x="503" y="168"/>
                    <a:pt x="486" y="143"/>
                  </a:cubicBezTo>
                  <a:cubicBezTo>
                    <a:pt x="518" y="111"/>
                    <a:pt x="518" y="111"/>
                    <a:pt x="518" y="111"/>
                  </a:cubicBezTo>
                  <a:cubicBezTo>
                    <a:pt x="447" y="40"/>
                    <a:pt x="447" y="40"/>
                    <a:pt x="447" y="40"/>
                  </a:cubicBezTo>
                  <a:cubicBezTo>
                    <a:pt x="415" y="72"/>
                    <a:pt x="415" y="72"/>
                    <a:pt x="415" y="72"/>
                  </a:cubicBezTo>
                  <a:cubicBezTo>
                    <a:pt x="389" y="56"/>
                    <a:pt x="361" y="44"/>
                    <a:pt x="330" y="38"/>
                  </a:cubicBezTo>
                  <a:cubicBezTo>
                    <a:pt x="330" y="0"/>
                    <a:pt x="330" y="0"/>
                    <a:pt x="330" y="0"/>
                  </a:cubicBezTo>
                  <a:cubicBezTo>
                    <a:pt x="230" y="0"/>
                    <a:pt x="230" y="0"/>
                    <a:pt x="230" y="0"/>
                  </a:cubicBezTo>
                  <a:cubicBezTo>
                    <a:pt x="230" y="39"/>
                    <a:pt x="230" y="39"/>
                    <a:pt x="230" y="39"/>
                  </a:cubicBezTo>
                  <a:cubicBezTo>
                    <a:pt x="201" y="46"/>
                    <a:pt x="174" y="57"/>
                    <a:pt x="150" y="73"/>
                  </a:cubicBezTo>
                  <a:cubicBezTo>
                    <a:pt x="116" y="39"/>
                    <a:pt x="116" y="39"/>
                    <a:pt x="116" y="39"/>
                  </a:cubicBezTo>
                  <a:cubicBezTo>
                    <a:pt x="45" y="110"/>
                    <a:pt x="45" y="110"/>
                    <a:pt x="45" y="110"/>
                  </a:cubicBezTo>
                  <a:cubicBezTo>
                    <a:pt x="79" y="144"/>
                    <a:pt x="79" y="144"/>
                    <a:pt x="79" y="144"/>
                  </a:cubicBezTo>
                  <a:cubicBezTo>
                    <a:pt x="63" y="169"/>
                    <a:pt x="51" y="197"/>
                    <a:pt x="45" y="227"/>
                  </a:cubicBezTo>
                  <a:lnTo>
                    <a:pt x="0" y="227"/>
                  </a:lnTo>
                  <a:close/>
                  <a:moveTo>
                    <a:pt x="283" y="104"/>
                  </a:moveTo>
                  <a:cubicBezTo>
                    <a:pt x="378" y="104"/>
                    <a:pt x="456" y="181"/>
                    <a:pt x="456" y="275"/>
                  </a:cubicBezTo>
                  <a:cubicBezTo>
                    <a:pt x="456" y="369"/>
                    <a:pt x="378" y="446"/>
                    <a:pt x="283" y="446"/>
                  </a:cubicBezTo>
                  <a:cubicBezTo>
                    <a:pt x="188" y="446"/>
                    <a:pt x="110" y="369"/>
                    <a:pt x="110" y="275"/>
                  </a:cubicBezTo>
                  <a:cubicBezTo>
                    <a:pt x="110" y="181"/>
                    <a:pt x="188" y="104"/>
                    <a:pt x="283" y="1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1" name="Freeform 352"/>
            <p:cNvSpPr>
              <a:spLocks noEditPoints="1"/>
            </p:cNvSpPr>
            <p:nvPr/>
          </p:nvSpPr>
          <p:spPr bwMode="auto">
            <a:xfrm>
              <a:off x="3319126" y="5787872"/>
              <a:ext cx="176170" cy="174742"/>
            </a:xfrm>
            <a:custGeom>
              <a:avLst/>
              <a:gdLst>
                <a:gd name="T0" fmla="*/ 131 w 261"/>
                <a:gd name="T1" fmla="*/ 259 h 259"/>
                <a:gd name="T2" fmla="*/ 261 w 261"/>
                <a:gd name="T3" fmla="*/ 129 h 259"/>
                <a:gd name="T4" fmla="*/ 131 w 261"/>
                <a:gd name="T5" fmla="*/ 0 h 259"/>
                <a:gd name="T6" fmla="*/ 0 w 261"/>
                <a:gd name="T7" fmla="*/ 129 h 259"/>
                <a:gd name="T8" fmla="*/ 131 w 261"/>
                <a:gd name="T9" fmla="*/ 259 h 259"/>
                <a:gd name="T10" fmla="*/ 131 w 261"/>
                <a:gd name="T11" fmla="*/ 42 h 259"/>
                <a:gd name="T12" fmla="*/ 219 w 261"/>
                <a:gd name="T13" fmla="*/ 129 h 259"/>
                <a:gd name="T14" fmla="*/ 131 w 261"/>
                <a:gd name="T15" fmla="*/ 217 h 259"/>
                <a:gd name="T16" fmla="*/ 42 w 261"/>
                <a:gd name="T17" fmla="*/ 129 h 259"/>
                <a:gd name="T18" fmla="*/ 131 w 261"/>
                <a:gd name="T19" fmla="*/ 4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59">
                  <a:moveTo>
                    <a:pt x="131" y="259"/>
                  </a:moveTo>
                  <a:cubicBezTo>
                    <a:pt x="203" y="259"/>
                    <a:pt x="261" y="201"/>
                    <a:pt x="261" y="129"/>
                  </a:cubicBezTo>
                  <a:cubicBezTo>
                    <a:pt x="261" y="58"/>
                    <a:pt x="203" y="0"/>
                    <a:pt x="131" y="0"/>
                  </a:cubicBezTo>
                  <a:cubicBezTo>
                    <a:pt x="58" y="0"/>
                    <a:pt x="0" y="58"/>
                    <a:pt x="0" y="129"/>
                  </a:cubicBezTo>
                  <a:cubicBezTo>
                    <a:pt x="0" y="201"/>
                    <a:pt x="58" y="259"/>
                    <a:pt x="131" y="259"/>
                  </a:cubicBezTo>
                  <a:close/>
                  <a:moveTo>
                    <a:pt x="131" y="42"/>
                  </a:moveTo>
                  <a:cubicBezTo>
                    <a:pt x="179" y="42"/>
                    <a:pt x="219" y="81"/>
                    <a:pt x="219" y="129"/>
                  </a:cubicBezTo>
                  <a:cubicBezTo>
                    <a:pt x="219" y="177"/>
                    <a:pt x="179" y="217"/>
                    <a:pt x="131" y="217"/>
                  </a:cubicBezTo>
                  <a:cubicBezTo>
                    <a:pt x="82" y="217"/>
                    <a:pt x="42" y="177"/>
                    <a:pt x="42" y="129"/>
                  </a:cubicBezTo>
                  <a:cubicBezTo>
                    <a:pt x="42" y="81"/>
                    <a:pt x="82" y="42"/>
                    <a:pt x="131"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42" name="Oval 353"/>
            <p:cNvSpPr>
              <a:spLocks noChangeArrowheads="1"/>
            </p:cNvSpPr>
            <p:nvPr/>
          </p:nvSpPr>
          <p:spPr bwMode="auto">
            <a:xfrm>
              <a:off x="3375945" y="5844406"/>
              <a:ext cx="62530" cy="6081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grpSp>
      <p:grpSp>
        <p:nvGrpSpPr>
          <p:cNvPr id="17" name="组合 16"/>
          <p:cNvGrpSpPr/>
          <p:nvPr/>
        </p:nvGrpSpPr>
        <p:grpSpPr>
          <a:xfrm>
            <a:off x="6697631" y="4770376"/>
            <a:ext cx="477022" cy="475247"/>
            <a:chOff x="6932170" y="3118777"/>
            <a:chExt cx="614738" cy="612452"/>
          </a:xfrm>
          <a:solidFill>
            <a:srgbClr val="14B28B"/>
          </a:solidFill>
        </p:grpSpPr>
        <p:sp>
          <p:nvSpPr>
            <p:cNvPr id="26" name="Freeform 374"/>
            <p:cNvSpPr>
              <a:spLocks noEditPoints="1"/>
            </p:cNvSpPr>
            <p:nvPr/>
          </p:nvSpPr>
          <p:spPr bwMode="auto">
            <a:xfrm>
              <a:off x="7265379" y="3119348"/>
              <a:ext cx="281529" cy="285526"/>
            </a:xfrm>
            <a:custGeom>
              <a:avLst/>
              <a:gdLst>
                <a:gd name="T0" fmla="*/ 0 w 417"/>
                <a:gd name="T1" fmla="*/ 0 h 423"/>
                <a:gd name="T2" fmla="*/ 0 w 417"/>
                <a:gd name="T3" fmla="*/ 423 h 423"/>
                <a:gd name="T4" fmla="*/ 417 w 417"/>
                <a:gd name="T5" fmla="*/ 423 h 423"/>
                <a:gd name="T6" fmla="*/ 0 w 417"/>
                <a:gd name="T7" fmla="*/ 0 h 423"/>
                <a:gd name="T8" fmla="*/ 19 w 417"/>
                <a:gd name="T9" fmla="*/ 22 h 423"/>
                <a:gd name="T10" fmla="*/ 273 w 417"/>
                <a:gd name="T11" fmla="*/ 148 h 423"/>
                <a:gd name="T12" fmla="*/ 396 w 417"/>
                <a:gd name="T13" fmla="*/ 403 h 423"/>
                <a:gd name="T14" fmla="*/ 19 w 417"/>
                <a:gd name="T15" fmla="*/ 403 h 423"/>
                <a:gd name="T16" fmla="*/ 19 w 417"/>
                <a:gd name="T17" fmla="*/ 22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7" h="423">
                  <a:moveTo>
                    <a:pt x="0" y="0"/>
                  </a:moveTo>
                  <a:cubicBezTo>
                    <a:pt x="0" y="423"/>
                    <a:pt x="0" y="423"/>
                    <a:pt x="0" y="423"/>
                  </a:cubicBezTo>
                  <a:cubicBezTo>
                    <a:pt x="417" y="423"/>
                    <a:pt x="417" y="423"/>
                    <a:pt x="417" y="423"/>
                  </a:cubicBezTo>
                  <a:cubicBezTo>
                    <a:pt x="402" y="198"/>
                    <a:pt x="224" y="19"/>
                    <a:pt x="0" y="0"/>
                  </a:cubicBezTo>
                  <a:close/>
                  <a:moveTo>
                    <a:pt x="19" y="22"/>
                  </a:moveTo>
                  <a:cubicBezTo>
                    <a:pt x="115" y="35"/>
                    <a:pt x="205" y="79"/>
                    <a:pt x="273" y="148"/>
                  </a:cubicBezTo>
                  <a:cubicBezTo>
                    <a:pt x="341" y="217"/>
                    <a:pt x="385" y="307"/>
                    <a:pt x="396" y="403"/>
                  </a:cubicBezTo>
                  <a:cubicBezTo>
                    <a:pt x="19" y="403"/>
                    <a:pt x="19" y="403"/>
                    <a:pt x="19" y="403"/>
                  </a:cubicBezTo>
                  <a:lnTo>
                    <a:pt x="19"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27" name="Freeform 375"/>
            <p:cNvSpPr>
              <a:spLocks noEditPoints="1"/>
            </p:cNvSpPr>
            <p:nvPr/>
          </p:nvSpPr>
          <p:spPr bwMode="auto">
            <a:xfrm>
              <a:off x="7365313" y="3533075"/>
              <a:ext cx="51395" cy="50538"/>
            </a:xfrm>
            <a:custGeom>
              <a:avLst/>
              <a:gdLst>
                <a:gd name="T0" fmla="*/ 38 w 76"/>
                <a:gd name="T1" fmla="*/ 0 h 75"/>
                <a:gd name="T2" fmla="*/ 0 w 76"/>
                <a:gd name="T3" fmla="*/ 38 h 75"/>
                <a:gd name="T4" fmla="*/ 38 w 76"/>
                <a:gd name="T5" fmla="*/ 75 h 75"/>
                <a:gd name="T6" fmla="*/ 76 w 76"/>
                <a:gd name="T7" fmla="*/ 38 h 75"/>
                <a:gd name="T8" fmla="*/ 38 w 76"/>
                <a:gd name="T9" fmla="*/ 0 h 75"/>
                <a:gd name="T10" fmla="*/ 38 w 76"/>
                <a:gd name="T11" fmla="*/ 57 h 75"/>
                <a:gd name="T12" fmla="*/ 18 w 76"/>
                <a:gd name="T13" fmla="*/ 38 h 75"/>
                <a:gd name="T14" fmla="*/ 38 w 76"/>
                <a:gd name="T15" fmla="*/ 18 h 75"/>
                <a:gd name="T16" fmla="*/ 58 w 76"/>
                <a:gd name="T17" fmla="*/ 38 h 75"/>
                <a:gd name="T18" fmla="*/ 38 w 76"/>
                <a:gd name="T19" fmla="*/ 5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6" h="75">
                  <a:moveTo>
                    <a:pt x="38" y="0"/>
                  </a:moveTo>
                  <a:cubicBezTo>
                    <a:pt x="17" y="0"/>
                    <a:pt x="0" y="17"/>
                    <a:pt x="0" y="38"/>
                  </a:cubicBezTo>
                  <a:cubicBezTo>
                    <a:pt x="0" y="58"/>
                    <a:pt x="17" y="75"/>
                    <a:pt x="38" y="75"/>
                  </a:cubicBezTo>
                  <a:cubicBezTo>
                    <a:pt x="59" y="75"/>
                    <a:pt x="76" y="58"/>
                    <a:pt x="76" y="38"/>
                  </a:cubicBezTo>
                  <a:cubicBezTo>
                    <a:pt x="76" y="17"/>
                    <a:pt x="59" y="0"/>
                    <a:pt x="38" y="0"/>
                  </a:cubicBezTo>
                  <a:close/>
                  <a:moveTo>
                    <a:pt x="38" y="57"/>
                  </a:moveTo>
                  <a:cubicBezTo>
                    <a:pt x="27" y="57"/>
                    <a:pt x="18" y="48"/>
                    <a:pt x="18" y="38"/>
                  </a:cubicBezTo>
                  <a:cubicBezTo>
                    <a:pt x="18" y="27"/>
                    <a:pt x="27" y="18"/>
                    <a:pt x="38" y="18"/>
                  </a:cubicBezTo>
                  <a:cubicBezTo>
                    <a:pt x="49" y="18"/>
                    <a:pt x="58" y="27"/>
                    <a:pt x="58" y="38"/>
                  </a:cubicBezTo>
                  <a:cubicBezTo>
                    <a:pt x="58" y="48"/>
                    <a:pt x="49" y="57"/>
                    <a:pt x="38"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28" name="Freeform 376"/>
            <p:cNvSpPr>
              <a:spLocks noEditPoints="1"/>
            </p:cNvSpPr>
            <p:nvPr/>
          </p:nvSpPr>
          <p:spPr bwMode="auto">
            <a:xfrm>
              <a:off x="7341614" y="3508519"/>
              <a:ext cx="99934" cy="99363"/>
            </a:xfrm>
            <a:custGeom>
              <a:avLst/>
              <a:gdLst>
                <a:gd name="T0" fmla="*/ 74 w 148"/>
                <a:gd name="T1" fmla="*/ 0 h 147"/>
                <a:gd name="T2" fmla="*/ 0 w 148"/>
                <a:gd name="T3" fmla="*/ 74 h 147"/>
                <a:gd name="T4" fmla="*/ 74 w 148"/>
                <a:gd name="T5" fmla="*/ 147 h 147"/>
                <a:gd name="T6" fmla="*/ 148 w 148"/>
                <a:gd name="T7" fmla="*/ 74 h 147"/>
                <a:gd name="T8" fmla="*/ 74 w 148"/>
                <a:gd name="T9" fmla="*/ 0 h 147"/>
                <a:gd name="T10" fmla="*/ 73 w 148"/>
                <a:gd name="T11" fmla="*/ 129 h 147"/>
                <a:gd name="T12" fmla="*/ 17 w 148"/>
                <a:gd name="T13" fmla="*/ 74 h 147"/>
                <a:gd name="T14" fmla="*/ 73 w 148"/>
                <a:gd name="T15" fmla="*/ 18 h 147"/>
                <a:gd name="T16" fmla="*/ 129 w 148"/>
                <a:gd name="T17" fmla="*/ 74 h 147"/>
                <a:gd name="T18" fmla="*/ 73 w 148"/>
                <a:gd name="T19" fmla="*/ 129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8" h="147">
                  <a:moveTo>
                    <a:pt x="74" y="0"/>
                  </a:moveTo>
                  <a:cubicBezTo>
                    <a:pt x="33" y="0"/>
                    <a:pt x="0" y="33"/>
                    <a:pt x="0" y="74"/>
                  </a:cubicBezTo>
                  <a:cubicBezTo>
                    <a:pt x="0" y="114"/>
                    <a:pt x="33" y="147"/>
                    <a:pt x="74" y="147"/>
                  </a:cubicBezTo>
                  <a:cubicBezTo>
                    <a:pt x="115" y="147"/>
                    <a:pt x="148" y="114"/>
                    <a:pt x="148" y="74"/>
                  </a:cubicBezTo>
                  <a:cubicBezTo>
                    <a:pt x="148" y="33"/>
                    <a:pt x="115" y="0"/>
                    <a:pt x="74" y="0"/>
                  </a:cubicBezTo>
                  <a:close/>
                  <a:moveTo>
                    <a:pt x="73" y="129"/>
                  </a:moveTo>
                  <a:cubicBezTo>
                    <a:pt x="42" y="129"/>
                    <a:pt x="17" y="104"/>
                    <a:pt x="17" y="74"/>
                  </a:cubicBezTo>
                  <a:cubicBezTo>
                    <a:pt x="17" y="43"/>
                    <a:pt x="42" y="18"/>
                    <a:pt x="73" y="18"/>
                  </a:cubicBezTo>
                  <a:cubicBezTo>
                    <a:pt x="104" y="18"/>
                    <a:pt x="129" y="43"/>
                    <a:pt x="129" y="74"/>
                  </a:cubicBezTo>
                  <a:cubicBezTo>
                    <a:pt x="129" y="104"/>
                    <a:pt x="104" y="129"/>
                    <a:pt x="7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29" name="Freeform 377"/>
            <p:cNvSpPr>
              <a:spLocks noEditPoints="1"/>
            </p:cNvSpPr>
            <p:nvPr/>
          </p:nvSpPr>
          <p:spPr bwMode="auto">
            <a:xfrm>
              <a:off x="7265379" y="3445989"/>
              <a:ext cx="281529" cy="284669"/>
            </a:xfrm>
            <a:custGeom>
              <a:avLst/>
              <a:gdLst>
                <a:gd name="T0" fmla="*/ 0 w 417"/>
                <a:gd name="T1" fmla="*/ 0 h 422"/>
                <a:gd name="T2" fmla="*/ 0 w 417"/>
                <a:gd name="T3" fmla="*/ 422 h 422"/>
                <a:gd name="T4" fmla="*/ 417 w 417"/>
                <a:gd name="T5" fmla="*/ 0 h 422"/>
                <a:gd name="T6" fmla="*/ 0 w 417"/>
                <a:gd name="T7" fmla="*/ 0 h 422"/>
                <a:gd name="T8" fmla="*/ 288 w 417"/>
                <a:gd name="T9" fmla="*/ 189 h 422"/>
                <a:gd name="T10" fmla="*/ 273 w 417"/>
                <a:gd name="T11" fmla="*/ 224 h 422"/>
                <a:gd name="T12" fmla="*/ 286 w 417"/>
                <a:gd name="T13" fmla="*/ 237 h 422"/>
                <a:gd name="T14" fmla="*/ 256 w 417"/>
                <a:gd name="T15" fmla="*/ 267 h 422"/>
                <a:gd name="T16" fmla="*/ 243 w 417"/>
                <a:gd name="T17" fmla="*/ 254 h 422"/>
                <a:gd name="T18" fmla="*/ 207 w 417"/>
                <a:gd name="T19" fmla="*/ 268 h 422"/>
                <a:gd name="T20" fmla="*/ 207 w 417"/>
                <a:gd name="T21" fmla="*/ 285 h 422"/>
                <a:gd name="T22" fmla="*/ 164 w 417"/>
                <a:gd name="T23" fmla="*/ 285 h 422"/>
                <a:gd name="T24" fmla="*/ 164 w 417"/>
                <a:gd name="T25" fmla="*/ 268 h 422"/>
                <a:gd name="T26" fmla="*/ 130 w 417"/>
                <a:gd name="T27" fmla="*/ 253 h 422"/>
                <a:gd name="T28" fmla="*/ 116 w 417"/>
                <a:gd name="T29" fmla="*/ 267 h 422"/>
                <a:gd name="T30" fmla="*/ 86 w 417"/>
                <a:gd name="T31" fmla="*/ 237 h 422"/>
                <a:gd name="T32" fmla="*/ 100 w 417"/>
                <a:gd name="T33" fmla="*/ 223 h 422"/>
                <a:gd name="T34" fmla="*/ 85 w 417"/>
                <a:gd name="T35" fmla="*/ 189 h 422"/>
                <a:gd name="T36" fmla="*/ 65 w 417"/>
                <a:gd name="T37" fmla="*/ 189 h 422"/>
                <a:gd name="T38" fmla="*/ 65 w 417"/>
                <a:gd name="T39" fmla="*/ 146 h 422"/>
                <a:gd name="T40" fmla="*/ 85 w 417"/>
                <a:gd name="T41" fmla="*/ 146 h 422"/>
                <a:gd name="T42" fmla="*/ 99 w 417"/>
                <a:gd name="T43" fmla="*/ 110 h 422"/>
                <a:gd name="T44" fmla="*/ 85 w 417"/>
                <a:gd name="T45" fmla="*/ 96 h 422"/>
                <a:gd name="T46" fmla="*/ 115 w 417"/>
                <a:gd name="T47" fmla="*/ 66 h 422"/>
                <a:gd name="T48" fmla="*/ 130 w 417"/>
                <a:gd name="T49" fmla="*/ 80 h 422"/>
                <a:gd name="T50" fmla="*/ 164 w 417"/>
                <a:gd name="T51" fmla="*/ 66 h 422"/>
                <a:gd name="T52" fmla="*/ 164 w 417"/>
                <a:gd name="T53" fmla="*/ 49 h 422"/>
                <a:gd name="T54" fmla="*/ 207 w 417"/>
                <a:gd name="T55" fmla="*/ 49 h 422"/>
                <a:gd name="T56" fmla="*/ 207 w 417"/>
                <a:gd name="T57" fmla="*/ 65 h 422"/>
                <a:gd name="T58" fmla="*/ 243 w 417"/>
                <a:gd name="T59" fmla="*/ 80 h 422"/>
                <a:gd name="T60" fmla="*/ 257 w 417"/>
                <a:gd name="T61" fmla="*/ 66 h 422"/>
                <a:gd name="T62" fmla="*/ 287 w 417"/>
                <a:gd name="T63" fmla="*/ 96 h 422"/>
                <a:gd name="T64" fmla="*/ 274 w 417"/>
                <a:gd name="T65" fmla="*/ 110 h 422"/>
                <a:gd name="T66" fmla="*/ 289 w 417"/>
                <a:gd name="T67" fmla="*/ 146 h 422"/>
                <a:gd name="T68" fmla="*/ 307 w 417"/>
                <a:gd name="T69" fmla="*/ 146 h 422"/>
                <a:gd name="T70" fmla="*/ 307 w 417"/>
                <a:gd name="T71" fmla="*/ 189 h 422"/>
                <a:gd name="T72" fmla="*/ 288 w 417"/>
                <a:gd name="T73" fmla="*/ 189 h 4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7" h="422">
                  <a:moveTo>
                    <a:pt x="0" y="0"/>
                  </a:moveTo>
                  <a:cubicBezTo>
                    <a:pt x="0" y="422"/>
                    <a:pt x="0" y="422"/>
                    <a:pt x="0" y="422"/>
                  </a:cubicBezTo>
                  <a:cubicBezTo>
                    <a:pt x="224" y="404"/>
                    <a:pt x="402" y="224"/>
                    <a:pt x="417" y="0"/>
                  </a:cubicBezTo>
                  <a:lnTo>
                    <a:pt x="0" y="0"/>
                  </a:lnTo>
                  <a:close/>
                  <a:moveTo>
                    <a:pt x="288" y="189"/>
                  </a:moveTo>
                  <a:cubicBezTo>
                    <a:pt x="286" y="202"/>
                    <a:pt x="280" y="213"/>
                    <a:pt x="273" y="224"/>
                  </a:cubicBezTo>
                  <a:cubicBezTo>
                    <a:pt x="286" y="237"/>
                    <a:pt x="286" y="237"/>
                    <a:pt x="286" y="237"/>
                  </a:cubicBezTo>
                  <a:cubicBezTo>
                    <a:pt x="256" y="267"/>
                    <a:pt x="256" y="267"/>
                    <a:pt x="256" y="267"/>
                  </a:cubicBezTo>
                  <a:cubicBezTo>
                    <a:pt x="243" y="254"/>
                    <a:pt x="243" y="254"/>
                    <a:pt x="243" y="254"/>
                  </a:cubicBezTo>
                  <a:cubicBezTo>
                    <a:pt x="232" y="261"/>
                    <a:pt x="220" y="266"/>
                    <a:pt x="207" y="268"/>
                  </a:cubicBezTo>
                  <a:cubicBezTo>
                    <a:pt x="207" y="285"/>
                    <a:pt x="207" y="285"/>
                    <a:pt x="207" y="285"/>
                  </a:cubicBezTo>
                  <a:cubicBezTo>
                    <a:pt x="164" y="285"/>
                    <a:pt x="164" y="285"/>
                    <a:pt x="164" y="285"/>
                  </a:cubicBezTo>
                  <a:cubicBezTo>
                    <a:pt x="164" y="268"/>
                    <a:pt x="164" y="268"/>
                    <a:pt x="164" y="268"/>
                  </a:cubicBezTo>
                  <a:cubicBezTo>
                    <a:pt x="152" y="265"/>
                    <a:pt x="140" y="260"/>
                    <a:pt x="130" y="253"/>
                  </a:cubicBezTo>
                  <a:cubicBezTo>
                    <a:pt x="116" y="267"/>
                    <a:pt x="116" y="267"/>
                    <a:pt x="116" y="267"/>
                  </a:cubicBezTo>
                  <a:cubicBezTo>
                    <a:pt x="86" y="237"/>
                    <a:pt x="86" y="237"/>
                    <a:pt x="86" y="237"/>
                  </a:cubicBezTo>
                  <a:cubicBezTo>
                    <a:pt x="100" y="223"/>
                    <a:pt x="100" y="223"/>
                    <a:pt x="100" y="223"/>
                  </a:cubicBezTo>
                  <a:cubicBezTo>
                    <a:pt x="93" y="213"/>
                    <a:pt x="88" y="201"/>
                    <a:pt x="85" y="189"/>
                  </a:cubicBezTo>
                  <a:cubicBezTo>
                    <a:pt x="65" y="189"/>
                    <a:pt x="65" y="189"/>
                    <a:pt x="65" y="189"/>
                  </a:cubicBezTo>
                  <a:cubicBezTo>
                    <a:pt x="65" y="146"/>
                    <a:pt x="65" y="146"/>
                    <a:pt x="65" y="146"/>
                  </a:cubicBezTo>
                  <a:cubicBezTo>
                    <a:pt x="85" y="146"/>
                    <a:pt x="85" y="146"/>
                    <a:pt x="85" y="146"/>
                  </a:cubicBezTo>
                  <a:cubicBezTo>
                    <a:pt x="87" y="133"/>
                    <a:pt x="92" y="121"/>
                    <a:pt x="99" y="110"/>
                  </a:cubicBezTo>
                  <a:cubicBezTo>
                    <a:pt x="85" y="96"/>
                    <a:pt x="85" y="96"/>
                    <a:pt x="85" y="96"/>
                  </a:cubicBezTo>
                  <a:cubicBezTo>
                    <a:pt x="115" y="66"/>
                    <a:pt x="115" y="66"/>
                    <a:pt x="115" y="66"/>
                  </a:cubicBezTo>
                  <a:cubicBezTo>
                    <a:pt x="130" y="80"/>
                    <a:pt x="130" y="80"/>
                    <a:pt x="130" y="80"/>
                  </a:cubicBezTo>
                  <a:cubicBezTo>
                    <a:pt x="140" y="73"/>
                    <a:pt x="152" y="68"/>
                    <a:pt x="164" y="66"/>
                  </a:cubicBezTo>
                  <a:cubicBezTo>
                    <a:pt x="164" y="49"/>
                    <a:pt x="164" y="49"/>
                    <a:pt x="164" y="49"/>
                  </a:cubicBezTo>
                  <a:cubicBezTo>
                    <a:pt x="207" y="49"/>
                    <a:pt x="207" y="49"/>
                    <a:pt x="207" y="49"/>
                  </a:cubicBezTo>
                  <a:cubicBezTo>
                    <a:pt x="207" y="65"/>
                    <a:pt x="207" y="65"/>
                    <a:pt x="207" y="65"/>
                  </a:cubicBezTo>
                  <a:cubicBezTo>
                    <a:pt x="220" y="68"/>
                    <a:pt x="232" y="73"/>
                    <a:pt x="243" y="80"/>
                  </a:cubicBezTo>
                  <a:cubicBezTo>
                    <a:pt x="257" y="66"/>
                    <a:pt x="257" y="66"/>
                    <a:pt x="257" y="66"/>
                  </a:cubicBezTo>
                  <a:cubicBezTo>
                    <a:pt x="287" y="96"/>
                    <a:pt x="287" y="96"/>
                    <a:pt x="287" y="96"/>
                  </a:cubicBezTo>
                  <a:cubicBezTo>
                    <a:pt x="274" y="110"/>
                    <a:pt x="274" y="110"/>
                    <a:pt x="274" y="110"/>
                  </a:cubicBezTo>
                  <a:cubicBezTo>
                    <a:pt x="281" y="121"/>
                    <a:pt x="286" y="133"/>
                    <a:pt x="289" y="146"/>
                  </a:cubicBezTo>
                  <a:cubicBezTo>
                    <a:pt x="307" y="146"/>
                    <a:pt x="307" y="146"/>
                    <a:pt x="307" y="146"/>
                  </a:cubicBezTo>
                  <a:cubicBezTo>
                    <a:pt x="307" y="189"/>
                    <a:pt x="307" y="189"/>
                    <a:pt x="307" y="189"/>
                  </a:cubicBezTo>
                  <a:lnTo>
                    <a:pt x="288" y="1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0" name="Freeform 378"/>
            <p:cNvSpPr>
              <a:spLocks noEditPoints="1"/>
            </p:cNvSpPr>
            <p:nvPr/>
          </p:nvSpPr>
          <p:spPr bwMode="auto">
            <a:xfrm>
              <a:off x="6932170" y="3118777"/>
              <a:ext cx="292093" cy="286097"/>
            </a:xfrm>
            <a:custGeom>
              <a:avLst/>
              <a:gdLst>
                <a:gd name="T0" fmla="*/ 0 w 433"/>
                <a:gd name="T1" fmla="*/ 424 h 424"/>
                <a:gd name="T2" fmla="*/ 433 w 433"/>
                <a:gd name="T3" fmla="*/ 424 h 424"/>
                <a:gd name="T4" fmla="*/ 433 w 433"/>
                <a:gd name="T5" fmla="*/ 0 h 424"/>
                <a:gd name="T6" fmla="*/ 0 w 433"/>
                <a:gd name="T7" fmla="*/ 424 h 424"/>
                <a:gd name="T8" fmla="*/ 225 w 433"/>
                <a:gd name="T9" fmla="*/ 154 h 424"/>
                <a:gd name="T10" fmla="*/ 272 w 433"/>
                <a:gd name="T11" fmla="*/ 106 h 424"/>
                <a:gd name="T12" fmla="*/ 319 w 433"/>
                <a:gd name="T13" fmla="*/ 154 h 424"/>
                <a:gd name="T14" fmla="*/ 325 w 433"/>
                <a:gd name="T15" fmla="*/ 174 h 424"/>
                <a:gd name="T16" fmla="*/ 313 w 433"/>
                <a:gd name="T17" fmla="*/ 187 h 424"/>
                <a:gd name="T18" fmla="*/ 273 w 433"/>
                <a:gd name="T19" fmla="*/ 229 h 424"/>
                <a:gd name="T20" fmla="*/ 232 w 433"/>
                <a:gd name="T21" fmla="*/ 187 h 424"/>
                <a:gd name="T22" fmla="*/ 219 w 433"/>
                <a:gd name="T23" fmla="*/ 174 h 424"/>
                <a:gd name="T24" fmla="*/ 225 w 433"/>
                <a:gd name="T25" fmla="*/ 154 h 424"/>
                <a:gd name="T26" fmla="*/ 184 w 433"/>
                <a:gd name="T27" fmla="*/ 265 h 424"/>
                <a:gd name="T28" fmla="*/ 185 w 433"/>
                <a:gd name="T29" fmla="*/ 265 h 424"/>
                <a:gd name="T30" fmla="*/ 224 w 433"/>
                <a:gd name="T31" fmla="*/ 223 h 424"/>
                <a:gd name="T32" fmla="*/ 262 w 433"/>
                <a:gd name="T33" fmla="*/ 287 h 424"/>
                <a:gd name="T34" fmla="*/ 266 w 433"/>
                <a:gd name="T35" fmla="*/ 259 h 424"/>
                <a:gd name="T36" fmla="*/ 261 w 433"/>
                <a:gd name="T37" fmla="*/ 249 h 424"/>
                <a:gd name="T38" fmla="*/ 272 w 433"/>
                <a:gd name="T39" fmla="*/ 238 h 424"/>
                <a:gd name="T40" fmla="*/ 283 w 433"/>
                <a:gd name="T41" fmla="*/ 249 h 424"/>
                <a:gd name="T42" fmla="*/ 278 w 433"/>
                <a:gd name="T43" fmla="*/ 259 h 424"/>
                <a:gd name="T44" fmla="*/ 282 w 433"/>
                <a:gd name="T45" fmla="*/ 287 h 424"/>
                <a:gd name="T46" fmla="*/ 320 w 433"/>
                <a:gd name="T47" fmla="*/ 223 h 424"/>
                <a:gd name="T48" fmla="*/ 360 w 433"/>
                <a:gd name="T49" fmla="*/ 265 h 424"/>
                <a:gd name="T50" fmla="*/ 360 w 433"/>
                <a:gd name="T51" fmla="*/ 358 h 424"/>
                <a:gd name="T52" fmla="*/ 360 w 433"/>
                <a:gd name="T53" fmla="*/ 358 h 424"/>
                <a:gd name="T54" fmla="*/ 272 w 433"/>
                <a:gd name="T55" fmla="*/ 372 h 424"/>
                <a:gd name="T56" fmla="*/ 184 w 433"/>
                <a:gd name="T57" fmla="*/ 358 h 424"/>
                <a:gd name="T58" fmla="*/ 184 w 433"/>
                <a:gd name="T59" fmla="*/ 358 h 424"/>
                <a:gd name="T60" fmla="*/ 184 w 433"/>
                <a:gd name="T61" fmla="*/ 265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3" h="424">
                  <a:moveTo>
                    <a:pt x="0" y="424"/>
                  </a:moveTo>
                  <a:cubicBezTo>
                    <a:pt x="433" y="424"/>
                    <a:pt x="433" y="424"/>
                    <a:pt x="433" y="424"/>
                  </a:cubicBezTo>
                  <a:cubicBezTo>
                    <a:pt x="433" y="0"/>
                    <a:pt x="433" y="0"/>
                    <a:pt x="433" y="0"/>
                  </a:cubicBezTo>
                  <a:cubicBezTo>
                    <a:pt x="201" y="11"/>
                    <a:pt x="15" y="194"/>
                    <a:pt x="0" y="424"/>
                  </a:cubicBezTo>
                  <a:close/>
                  <a:moveTo>
                    <a:pt x="225" y="154"/>
                  </a:moveTo>
                  <a:cubicBezTo>
                    <a:pt x="227" y="127"/>
                    <a:pt x="247" y="106"/>
                    <a:pt x="272" y="106"/>
                  </a:cubicBezTo>
                  <a:cubicBezTo>
                    <a:pt x="297" y="106"/>
                    <a:pt x="317" y="127"/>
                    <a:pt x="319" y="154"/>
                  </a:cubicBezTo>
                  <a:cubicBezTo>
                    <a:pt x="325" y="156"/>
                    <a:pt x="328" y="165"/>
                    <a:pt x="325" y="174"/>
                  </a:cubicBezTo>
                  <a:cubicBezTo>
                    <a:pt x="323" y="182"/>
                    <a:pt x="318" y="187"/>
                    <a:pt x="313" y="187"/>
                  </a:cubicBezTo>
                  <a:cubicBezTo>
                    <a:pt x="305" y="209"/>
                    <a:pt x="291" y="229"/>
                    <a:pt x="273" y="229"/>
                  </a:cubicBezTo>
                  <a:cubicBezTo>
                    <a:pt x="256" y="229"/>
                    <a:pt x="240" y="209"/>
                    <a:pt x="232" y="187"/>
                  </a:cubicBezTo>
                  <a:cubicBezTo>
                    <a:pt x="226" y="187"/>
                    <a:pt x="221" y="182"/>
                    <a:pt x="219" y="174"/>
                  </a:cubicBezTo>
                  <a:cubicBezTo>
                    <a:pt x="216" y="165"/>
                    <a:pt x="219" y="156"/>
                    <a:pt x="225" y="154"/>
                  </a:cubicBezTo>
                  <a:close/>
                  <a:moveTo>
                    <a:pt x="184" y="265"/>
                  </a:moveTo>
                  <a:cubicBezTo>
                    <a:pt x="185" y="265"/>
                    <a:pt x="185" y="265"/>
                    <a:pt x="185" y="265"/>
                  </a:cubicBezTo>
                  <a:cubicBezTo>
                    <a:pt x="188" y="248"/>
                    <a:pt x="203" y="233"/>
                    <a:pt x="224" y="223"/>
                  </a:cubicBezTo>
                  <a:cubicBezTo>
                    <a:pt x="262" y="287"/>
                    <a:pt x="262" y="287"/>
                    <a:pt x="262" y="287"/>
                  </a:cubicBezTo>
                  <a:cubicBezTo>
                    <a:pt x="266" y="259"/>
                    <a:pt x="266" y="259"/>
                    <a:pt x="266" y="259"/>
                  </a:cubicBezTo>
                  <a:cubicBezTo>
                    <a:pt x="263" y="257"/>
                    <a:pt x="261" y="253"/>
                    <a:pt x="261" y="249"/>
                  </a:cubicBezTo>
                  <a:cubicBezTo>
                    <a:pt x="261" y="243"/>
                    <a:pt x="266" y="238"/>
                    <a:pt x="272" y="238"/>
                  </a:cubicBezTo>
                  <a:cubicBezTo>
                    <a:pt x="278" y="238"/>
                    <a:pt x="283" y="243"/>
                    <a:pt x="283" y="249"/>
                  </a:cubicBezTo>
                  <a:cubicBezTo>
                    <a:pt x="283" y="253"/>
                    <a:pt x="281" y="257"/>
                    <a:pt x="278" y="259"/>
                  </a:cubicBezTo>
                  <a:cubicBezTo>
                    <a:pt x="282" y="287"/>
                    <a:pt x="282" y="287"/>
                    <a:pt x="282" y="287"/>
                  </a:cubicBezTo>
                  <a:cubicBezTo>
                    <a:pt x="320" y="223"/>
                    <a:pt x="320" y="223"/>
                    <a:pt x="320" y="223"/>
                  </a:cubicBezTo>
                  <a:cubicBezTo>
                    <a:pt x="341" y="233"/>
                    <a:pt x="356" y="248"/>
                    <a:pt x="360" y="265"/>
                  </a:cubicBezTo>
                  <a:cubicBezTo>
                    <a:pt x="360" y="358"/>
                    <a:pt x="360" y="358"/>
                    <a:pt x="360" y="358"/>
                  </a:cubicBezTo>
                  <a:cubicBezTo>
                    <a:pt x="360" y="358"/>
                    <a:pt x="360" y="358"/>
                    <a:pt x="360" y="358"/>
                  </a:cubicBezTo>
                  <a:cubicBezTo>
                    <a:pt x="356" y="366"/>
                    <a:pt x="318" y="372"/>
                    <a:pt x="272" y="372"/>
                  </a:cubicBezTo>
                  <a:cubicBezTo>
                    <a:pt x="226" y="372"/>
                    <a:pt x="188" y="366"/>
                    <a:pt x="184" y="358"/>
                  </a:cubicBezTo>
                  <a:cubicBezTo>
                    <a:pt x="184" y="358"/>
                    <a:pt x="184" y="358"/>
                    <a:pt x="184" y="358"/>
                  </a:cubicBezTo>
                  <a:lnTo>
                    <a:pt x="184" y="26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1" name="Freeform 379"/>
            <p:cNvSpPr>
              <a:spLocks noEditPoints="1"/>
            </p:cNvSpPr>
            <p:nvPr/>
          </p:nvSpPr>
          <p:spPr bwMode="auto">
            <a:xfrm>
              <a:off x="6932170" y="3445989"/>
              <a:ext cx="292093" cy="285240"/>
            </a:xfrm>
            <a:custGeom>
              <a:avLst/>
              <a:gdLst>
                <a:gd name="T0" fmla="*/ 433 w 433"/>
                <a:gd name="T1" fmla="*/ 423 h 423"/>
                <a:gd name="T2" fmla="*/ 433 w 433"/>
                <a:gd name="T3" fmla="*/ 0 h 423"/>
                <a:gd name="T4" fmla="*/ 0 w 433"/>
                <a:gd name="T5" fmla="*/ 0 h 423"/>
                <a:gd name="T6" fmla="*/ 433 w 433"/>
                <a:gd name="T7" fmla="*/ 423 h 423"/>
                <a:gd name="T8" fmla="*/ 266 w 433"/>
                <a:gd name="T9" fmla="*/ 58 h 423"/>
                <a:gd name="T10" fmla="*/ 387 w 433"/>
                <a:gd name="T11" fmla="*/ 180 h 423"/>
                <a:gd name="T12" fmla="*/ 266 w 433"/>
                <a:gd name="T13" fmla="*/ 302 h 423"/>
                <a:gd name="T14" fmla="*/ 144 w 433"/>
                <a:gd name="T15" fmla="*/ 180 h 423"/>
                <a:gd name="T16" fmla="*/ 266 w 433"/>
                <a:gd name="T17" fmla="*/ 58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3" h="423">
                  <a:moveTo>
                    <a:pt x="433" y="423"/>
                  </a:moveTo>
                  <a:cubicBezTo>
                    <a:pt x="433" y="0"/>
                    <a:pt x="433" y="0"/>
                    <a:pt x="433" y="0"/>
                  </a:cubicBezTo>
                  <a:cubicBezTo>
                    <a:pt x="0" y="0"/>
                    <a:pt x="0" y="0"/>
                    <a:pt x="0" y="0"/>
                  </a:cubicBezTo>
                  <a:cubicBezTo>
                    <a:pt x="15" y="229"/>
                    <a:pt x="201" y="412"/>
                    <a:pt x="433" y="423"/>
                  </a:cubicBezTo>
                  <a:close/>
                  <a:moveTo>
                    <a:pt x="266" y="58"/>
                  </a:moveTo>
                  <a:cubicBezTo>
                    <a:pt x="332" y="58"/>
                    <a:pt x="387" y="112"/>
                    <a:pt x="387" y="180"/>
                  </a:cubicBezTo>
                  <a:cubicBezTo>
                    <a:pt x="387" y="247"/>
                    <a:pt x="332" y="302"/>
                    <a:pt x="266" y="302"/>
                  </a:cubicBezTo>
                  <a:cubicBezTo>
                    <a:pt x="199" y="302"/>
                    <a:pt x="144" y="247"/>
                    <a:pt x="144" y="180"/>
                  </a:cubicBezTo>
                  <a:cubicBezTo>
                    <a:pt x="144" y="112"/>
                    <a:pt x="199" y="58"/>
                    <a:pt x="26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2" name="Freeform 380"/>
            <p:cNvSpPr>
              <a:spLocks noEditPoints="1"/>
            </p:cNvSpPr>
            <p:nvPr/>
          </p:nvSpPr>
          <p:spPr bwMode="auto">
            <a:xfrm>
              <a:off x="7049521" y="3504522"/>
              <a:ext cx="124204" cy="125631"/>
            </a:xfrm>
            <a:custGeom>
              <a:avLst/>
              <a:gdLst>
                <a:gd name="T0" fmla="*/ 92 w 184"/>
                <a:gd name="T1" fmla="*/ 186 h 186"/>
                <a:gd name="T2" fmla="*/ 184 w 184"/>
                <a:gd name="T3" fmla="*/ 93 h 186"/>
                <a:gd name="T4" fmla="*/ 92 w 184"/>
                <a:gd name="T5" fmla="*/ 0 h 186"/>
                <a:gd name="T6" fmla="*/ 0 w 184"/>
                <a:gd name="T7" fmla="*/ 93 h 186"/>
                <a:gd name="T8" fmla="*/ 92 w 184"/>
                <a:gd name="T9" fmla="*/ 186 h 186"/>
                <a:gd name="T10" fmla="*/ 84 w 184"/>
                <a:gd name="T11" fmla="*/ 101 h 186"/>
                <a:gd name="T12" fmla="*/ 54 w 184"/>
                <a:gd name="T13" fmla="*/ 71 h 186"/>
                <a:gd name="T14" fmla="*/ 82 w 184"/>
                <a:gd name="T15" fmla="*/ 42 h 186"/>
                <a:gd name="T16" fmla="*/ 82 w 184"/>
                <a:gd name="T17" fmla="*/ 26 h 186"/>
                <a:gd name="T18" fmla="*/ 98 w 184"/>
                <a:gd name="T19" fmla="*/ 26 h 186"/>
                <a:gd name="T20" fmla="*/ 98 w 184"/>
                <a:gd name="T21" fmla="*/ 41 h 186"/>
                <a:gd name="T22" fmla="*/ 122 w 184"/>
                <a:gd name="T23" fmla="*/ 46 h 186"/>
                <a:gd name="T24" fmla="*/ 117 w 184"/>
                <a:gd name="T25" fmla="*/ 65 h 186"/>
                <a:gd name="T26" fmla="*/ 93 w 184"/>
                <a:gd name="T27" fmla="*/ 59 h 186"/>
                <a:gd name="T28" fmla="*/ 79 w 184"/>
                <a:gd name="T29" fmla="*/ 68 h 186"/>
                <a:gd name="T30" fmla="*/ 99 w 184"/>
                <a:gd name="T31" fmla="*/ 82 h 186"/>
                <a:gd name="T32" fmla="*/ 126 w 184"/>
                <a:gd name="T33" fmla="*/ 113 h 186"/>
                <a:gd name="T34" fmla="*/ 97 w 184"/>
                <a:gd name="T35" fmla="*/ 143 h 186"/>
                <a:gd name="T36" fmla="*/ 97 w 184"/>
                <a:gd name="T37" fmla="*/ 159 h 186"/>
                <a:gd name="T38" fmla="*/ 81 w 184"/>
                <a:gd name="T39" fmla="*/ 159 h 186"/>
                <a:gd name="T40" fmla="*/ 81 w 184"/>
                <a:gd name="T41" fmla="*/ 144 h 186"/>
                <a:gd name="T42" fmla="*/ 53 w 184"/>
                <a:gd name="T43" fmla="*/ 137 h 186"/>
                <a:gd name="T44" fmla="*/ 58 w 184"/>
                <a:gd name="T45" fmla="*/ 118 h 186"/>
                <a:gd name="T46" fmla="*/ 85 w 184"/>
                <a:gd name="T47" fmla="*/ 125 h 186"/>
                <a:gd name="T48" fmla="*/ 101 w 184"/>
                <a:gd name="T49" fmla="*/ 115 h 186"/>
                <a:gd name="T50" fmla="*/ 84 w 184"/>
                <a:gd name="T51" fmla="*/ 10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4" h="186">
                  <a:moveTo>
                    <a:pt x="92" y="186"/>
                  </a:moveTo>
                  <a:cubicBezTo>
                    <a:pt x="142" y="186"/>
                    <a:pt x="184" y="144"/>
                    <a:pt x="184" y="93"/>
                  </a:cubicBezTo>
                  <a:cubicBezTo>
                    <a:pt x="184" y="42"/>
                    <a:pt x="142" y="0"/>
                    <a:pt x="92" y="0"/>
                  </a:cubicBezTo>
                  <a:cubicBezTo>
                    <a:pt x="41" y="0"/>
                    <a:pt x="0" y="42"/>
                    <a:pt x="0" y="93"/>
                  </a:cubicBezTo>
                  <a:cubicBezTo>
                    <a:pt x="0" y="144"/>
                    <a:pt x="41" y="186"/>
                    <a:pt x="92" y="186"/>
                  </a:cubicBezTo>
                  <a:close/>
                  <a:moveTo>
                    <a:pt x="84" y="101"/>
                  </a:moveTo>
                  <a:cubicBezTo>
                    <a:pt x="66" y="95"/>
                    <a:pt x="54" y="87"/>
                    <a:pt x="54" y="71"/>
                  </a:cubicBezTo>
                  <a:cubicBezTo>
                    <a:pt x="54" y="56"/>
                    <a:pt x="65" y="45"/>
                    <a:pt x="82" y="42"/>
                  </a:cubicBezTo>
                  <a:cubicBezTo>
                    <a:pt x="82" y="26"/>
                    <a:pt x="82" y="26"/>
                    <a:pt x="82" y="26"/>
                  </a:cubicBezTo>
                  <a:cubicBezTo>
                    <a:pt x="98" y="26"/>
                    <a:pt x="98" y="26"/>
                    <a:pt x="98" y="26"/>
                  </a:cubicBezTo>
                  <a:cubicBezTo>
                    <a:pt x="98" y="41"/>
                    <a:pt x="98" y="41"/>
                    <a:pt x="98" y="41"/>
                  </a:cubicBezTo>
                  <a:cubicBezTo>
                    <a:pt x="109" y="41"/>
                    <a:pt x="116" y="43"/>
                    <a:pt x="122" y="46"/>
                  </a:cubicBezTo>
                  <a:cubicBezTo>
                    <a:pt x="117" y="65"/>
                    <a:pt x="117" y="65"/>
                    <a:pt x="117" y="65"/>
                  </a:cubicBezTo>
                  <a:cubicBezTo>
                    <a:pt x="113" y="63"/>
                    <a:pt x="105" y="59"/>
                    <a:pt x="93" y="59"/>
                  </a:cubicBezTo>
                  <a:cubicBezTo>
                    <a:pt x="83" y="59"/>
                    <a:pt x="79" y="64"/>
                    <a:pt x="79" y="68"/>
                  </a:cubicBezTo>
                  <a:cubicBezTo>
                    <a:pt x="79" y="73"/>
                    <a:pt x="85" y="77"/>
                    <a:pt x="99" y="82"/>
                  </a:cubicBezTo>
                  <a:cubicBezTo>
                    <a:pt x="119" y="89"/>
                    <a:pt x="126" y="98"/>
                    <a:pt x="126" y="113"/>
                  </a:cubicBezTo>
                  <a:cubicBezTo>
                    <a:pt x="126" y="127"/>
                    <a:pt x="116" y="139"/>
                    <a:pt x="97" y="143"/>
                  </a:cubicBezTo>
                  <a:cubicBezTo>
                    <a:pt x="97" y="159"/>
                    <a:pt x="97" y="159"/>
                    <a:pt x="97" y="159"/>
                  </a:cubicBezTo>
                  <a:cubicBezTo>
                    <a:pt x="81" y="159"/>
                    <a:pt x="81" y="159"/>
                    <a:pt x="81" y="159"/>
                  </a:cubicBezTo>
                  <a:cubicBezTo>
                    <a:pt x="81" y="144"/>
                    <a:pt x="81" y="144"/>
                    <a:pt x="81" y="144"/>
                  </a:cubicBezTo>
                  <a:cubicBezTo>
                    <a:pt x="70" y="143"/>
                    <a:pt x="60" y="140"/>
                    <a:pt x="53" y="137"/>
                  </a:cubicBezTo>
                  <a:cubicBezTo>
                    <a:pt x="58" y="118"/>
                    <a:pt x="58" y="118"/>
                    <a:pt x="58" y="118"/>
                  </a:cubicBezTo>
                  <a:cubicBezTo>
                    <a:pt x="65" y="122"/>
                    <a:pt x="75" y="125"/>
                    <a:pt x="85" y="125"/>
                  </a:cubicBezTo>
                  <a:cubicBezTo>
                    <a:pt x="95" y="125"/>
                    <a:pt x="101" y="121"/>
                    <a:pt x="101" y="115"/>
                  </a:cubicBezTo>
                  <a:cubicBezTo>
                    <a:pt x="101" y="109"/>
                    <a:pt x="96" y="105"/>
                    <a:pt x="84"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3" name="Freeform 381"/>
            <p:cNvSpPr>
              <a:spLocks noEditPoints="1"/>
            </p:cNvSpPr>
            <p:nvPr/>
          </p:nvSpPr>
          <p:spPr bwMode="auto">
            <a:xfrm>
              <a:off x="7313918" y="3182735"/>
              <a:ext cx="120206" cy="150472"/>
            </a:xfrm>
            <a:custGeom>
              <a:avLst/>
              <a:gdLst>
                <a:gd name="T0" fmla="*/ 89 w 178"/>
                <a:gd name="T1" fmla="*/ 0 h 223"/>
                <a:gd name="T2" fmla="*/ 0 w 178"/>
                <a:gd name="T3" fmla="*/ 89 h 223"/>
                <a:gd name="T4" fmla="*/ 42 w 178"/>
                <a:gd name="T5" fmla="*/ 182 h 223"/>
                <a:gd name="T6" fmla="*/ 40 w 178"/>
                <a:gd name="T7" fmla="*/ 223 h 223"/>
                <a:gd name="T8" fmla="*/ 48 w 178"/>
                <a:gd name="T9" fmla="*/ 221 h 223"/>
                <a:gd name="T10" fmla="*/ 134 w 178"/>
                <a:gd name="T11" fmla="*/ 221 h 223"/>
                <a:gd name="T12" fmla="*/ 140 w 178"/>
                <a:gd name="T13" fmla="*/ 222 h 223"/>
                <a:gd name="T14" fmla="*/ 138 w 178"/>
                <a:gd name="T15" fmla="*/ 180 h 223"/>
                <a:gd name="T16" fmla="*/ 178 w 178"/>
                <a:gd name="T17" fmla="*/ 89 h 223"/>
                <a:gd name="T18" fmla="*/ 89 w 178"/>
                <a:gd name="T19" fmla="*/ 0 h 223"/>
                <a:gd name="T20" fmla="*/ 125 w 178"/>
                <a:gd name="T21" fmla="*/ 167 h 223"/>
                <a:gd name="T22" fmla="*/ 118 w 178"/>
                <a:gd name="T23" fmla="*/ 173 h 223"/>
                <a:gd name="T24" fmla="*/ 120 w 178"/>
                <a:gd name="T25" fmla="*/ 205 h 223"/>
                <a:gd name="T26" fmla="*/ 60 w 178"/>
                <a:gd name="T27" fmla="*/ 205 h 223"/>
                <a:gd name="T28" fmla="*/ 61 w 178"/>
                <a:gd name="T29" fmla="*/ 174 h 223"/>
                <a:gd name="T30" fmla="*/ 55 w 178"/>
                <a:gd name="T31" fmla="*/ 168 h 223"/>
                <a:gd name="T32" fmla="*/ 18 w 178"/>
                <a:gd name="T33" fmla="*/ 89 h 223"/>
                <a:gd name="T34" fmla="*/ 89 w 178"/>
                <a:gd name="T35" fmla="*/ 19 h 223"/>
                <a:gd name="T36" fmla="*/ 159 w 178"/>
                <a:gd name="T37" fmla="*/ 89 h 223"/>
                <a:gd name="T38" fmla="*/ 125 w 178"/>
                <a:gd name="T39" fmla="*/ 16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8" h="223">
                  <a:moveTo>
                    <a:pt x="89" y="0"/>
                  </a:moveTo>
                  <a:cubicBezTo>
                    <a:pt x="40" y="0"/>
                    <a:pt x="0" y="40"/>
                    <a:pt x="0" y="89"/>
                  </a:cubicBezTo>
                  <a:cubicBezTo>
                    <a:pt x="0" y="122"/>
                    <a:pt x="17" y="160"/>
                    <a:pt x="42" y="182"/>
                  </a:cubicBezTo>
                  <a:cubicBezTo>
                    <a:pt x="40" y="223"/>
                    <a:pt x="40" y="223"/>
                    <a:pt x="40" y="223"/>
                  </a:cubicBezTo>
                  <a:cubicBezTo>
                    <a:pt x="42" y="221"/>
                    <a:pt x="45" y="221"/>
                    <a:pt x="48" y="221"/>
                  </a:cubicBezTo>
                  <a:cubicBezTo>
                    <a:pt x="134" y="221"/>
                    <a:pt x="134" y="221"/>
                    <a:pt x="134" y="221"/>
                  </a:cubicBezTo>
                  <a:cubicBezTo>
                    <a:pt x="136" y="221"/>
                    <a:pt x="138" y="221"/>
                    <a:pt x="140" y="222"/>
                  </a:cubicBezTo>
                  <a:cubicBezTo>
                    <a:pt x="138" y="180"/>
                    <a:pt x="138" y="180"/>
                    <a:pt x="138" y="180"/>
                  </a:cubicBezTo>
                  <a:cubicBezTo>
                    <a:pt x="162" y="158"/>
                    <a:pt x="178" y="121"/>
                    <a:pt x="178" y="89"/>
                  </a:cubicBezTo>
                  <a:cubicBezTo>
                    <a:pt x="178" y="40"/>
                    <a:pt x="138" y="0"/>
                    <a:pt x="89" y="0"/>
                  </a:cubicBezTo>
                  <a:close/>
                  <a:moveTo>
                    <a:pt x="125" y="167"/>
                  </a:moveTo>
                  <a:cubicBezTo>
                    <a:pt x="118" y="173"/>
                    <a:pt x="118" y="173"/>
                    <a:pt x="118" y="173"/>
                  </a:cubicBezTo>
                  <a:cubicBezTo>
                    <a:pt x="120" y="205"/>
                    <a:pt x="120" y="205"/>
                    <a:pt x="120" y="205"/>
                  </a:cubicBezTo>
                  <a:cubicBezTo>
                    <a:pt x="60" y="205"/>
                    <a:pt x="60" y="205"/>
                    <a:pt x="60" y="205"/>
                  </a:cubicBezTo>
                  <a:cubicBezTo>
                    <a:pt x="61" y="174"/>
                    <a:pt x="61" y="174"/>
                    <a:pt x="61" y="174"/>
                  </a:cubicBezTo>
                  <a:cubicBezTo>
                    <a:pt x="55" y="168"/>
                    <a:pt x="55" y="168"/>
                    <a:pt x="55" y="168"/>
                  </a:cubicBezTo>
                  <a:cubicBezTo>
                    <a:pt x="33" y="149"/>
                    <a:pt x="18" y="117"/>
                    <a:pt x="18" y="89"/>
                  </a:cubicBezTo>
                  <a:cubicBezTo>
                    <a:pt x="18" y="50"/>
                    <a:pt x="50" y="19"/>
                    <a:pt x="89" y="19"/>
                  </a:cubicBezTo>
                  <a:cubicBezTo>
                    <a:pt x="128" y="19"/>
                    <a:pt x="159" y="50"/>
                    <a:pt x="159" y="89"/>
                  </a:cubicBezTo>
                  <a:cubicBezTo>
                    <a:pt x="159" y="116"/>
                    <a:pt x="145" y="148"/>
                    <a:pt x="125" y="1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4" name="Freeform 382"/>
            <p:cNvSpPr/>
            <p:nvPr/>
          </p:nvSpPr>
          <p:spPr bwMode="auto">
            <a:xfrm>
              <a:off x="7338188" y="3335205"/>
              <a:ext cx="73666" cy="14847"/>
            </a:xfrm>
            <a:custGeom>
              <a:avLst/>
              <a:gdLst>
                <a:gd name="T0" fmla="*/ 98 w 109"/>
                <a:gd name="T1" fmla="*/ 0 h 22"/>
                <a:gd name="T2" fmla="*/ 12 w 109"/>
                <a:gd name="T3" fmla="*/ 0 h 22"/>
                <a:gd name="T4" fmla="*/ 0 w 109"/>
                <a:gd name="T5" fmla="*/ 11 h 22"/>
                <a:gd name="T6" fmla="*/ 12 w 109"/>
                <a:gd name="T7" fmla="*/ 22 h 22"/>
                <a:gd name="T8" fmla="*/ 98 w 109"/>
                <a:gd name="T9" fmla="*/ 22 h 22"/>
                <a:gd name="T10" fmla="*/ 109 w 109"/>
                <a:gd name="T11" fmla="*/ 11 h 22"/>
                <a:gd name="T12" fmla="*/ 98 w 109"/>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9" h="22">
                  <a:moveTo>
                    <a:pt x="98" y="0"/>
                  </a:moveTo>
                  <a:cubicBezTo>
                    <a:pt x="12" y="0"/>
                    <a:pt x="12" y="0"/>
                    <a:pt x="12" y="0"/>
                  </a:cubicBezTo>
                  <a:cubicBezTo>
                    <a:pt x="5" y="0"/>
                    <a:pt x="0" y="5"/>
                    <a:pt x="0" y="11"/>
                  </a:cubicBezTo>
                  <a:cubicBezTo>
                    <a:pt x="0" y="17"/>
                    <a:pt x="5" y="22"/>
                    <a:pt x="12" y="22"/>
                  </a:cubicBezTo>
                  <a:cubicBezTo>
                    <a:pt x="98" y="22"/>
                    <a:pt x="98" y="22"/>
                    <a:pt x="98" y="22"/>
                  </a:cubicBezTo>
                  <a:cubicBezTo>
                    <a:pt x="104" y="22"/>
                    <a:pt x="109" y="17"/>
                    <a:pt x="109" y="11"/>
                  </a:cubicBezTo>
                  <a:cubicBezTo>
                    <a:pt x="109" y="5"/>
                    <a:pt x="104" y="0"/>
                    <a:pt x="9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5" name="Freeform 383"/>
            <p:cNvSpPr/>
            <p:nvPr/>
          </p:nvSpPr>
          <p:spPr bwMode="auto">
            <a:xfrm>
              <a:off x="7341043" y="3352908"/>
              <a:ext cx="67384" cy="14847"/>
            </a:xfrm>
            <a:custGeom>
              <a:avLst/>
              <a:gdLst>
                <a:gd name="T0" fmla="*/ 90 w 100"/>
                <a:gd name="T1" fmla="*/ 0 h 22"/>
                <a:gd name="T2" fmla="*/ 10 w 100"/>
                <a:gd name="T3" fmla="*/ 0 h 22"/>
                <a:gd name="T4" fmla="*/ 0 w 100"/>
                <a:gd name="T5" fmla="*/ 11 h 22"/>
                <a:gd name="T6" fmla="*/ 10 w 100"/>
                <a:gd name="T7" fmla="*/ 22 h 22"/>
                <a:gd name="T8" fmla="*/ 90 w 100"/>
                <a:gd name="T9" fmla="*/ 22 h 22"/>
                <a:gd name="T10" fmla="*/ 100 w 100"/>
                <a:gd name="T11" fmla="*/ 11 h 22"/>
                <a:gd name="T12" fmla="*/ 90 w 100"/>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100" h="22">
                  <a:moveTo>
                    <a:pt x="90" y="0"/>
                  </a:moveTo>
                  <a:cubicBezTo>
                    <a:pt x="10" y="0"/>
                    <a:pt x="10" y="0"/>
                    <a:pt x="10" y="0"/>
                  </a:cubicBezTo>
                  <a:cubicBezTo>
                    <a:pt x="5" y="0"/>
                    <a:pt x="0" y="5"/>
                    <a:pt x="0" y="11"/>
                  </a:cubicBezTo>
                  <a:cubicBezTo>
                    <a:pt x="0" y="17"/>
                    <a:pt x="5" y="22"/>
                    <a:pt x="10" y="22"/>
                  </a:cubicBezTo>
                  <a:cubicBezTo>
                    <a:pt x="90" y="22"/>
                    <a:pt x="90" y="22"/>
                    <a:pt x="90" y="22"/>
                  </a:cubicBezTo>
                  <a:cubicBezTo>
                    <a:pt x="95" y="22"/>
                    <a:pt x="100" y="17"/>
                    <a:pt x="100" y="11"/>
                  </a:cubicBezTo>
                  <a:cubicBezTo>
                    <a:pt x="100" y="5"/>
                    <a:pt x="95"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6" name="Freeform 384"/>
            <p:cNvSpPr/>
            <p:nvPr/>
          </p:nvSpPr>
          <p:spPr bwMode="auto">
            <a:xfrm>
              <a:off x="7347039" y="3370325"/>
              <a:ext cx="55392" cy="15418"/>
            </a:xfrm>
            <a:custGeom>
              <a:avLst/>
              <a:gdLst>
                <a:gd name="T0" fmla="*/ 74 w 82"/>
                <a:gd name="T1" fmla="*/ 0 h 23"/>
                <a:gd name="T2" fmla="*/ 9 w 82"/>
                <a:gd name="T3" fmla="*/ 0 h 23"/>
                <a:gd name="T4" fmla="*/ 0 w 82"/>
                <a:gd name="T5" fmla="*/ 12 h 23"/>
                <a:gd name="T6" fmla="*/ 9 w 82"/>
                <a:gd name="T7" fmla="*/ 23 h 23"/>
                <a:gd name="T8" fmla="*/ 74 w 82"/>
                <a:gd name="T9" fmla="*/ 23 h 23"/>
                <a:gd name="T10" fmla="*/ 82 w 82"/>
                <a:gd name="T11" fmla="*/ 12 h 23"/>
                <a:gd name="T12" fmla="*/ 74 w 82"/>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82" h="23">
                  <a:moveTo>
                    <a:pt x="74" y="0"/>
                  </a:moveTo>
                  <a:cubicBezTo>
                    <a:pt x="9" y="0"/>
                    <a:pt x="9" y="0"/>
                    <a:pt x="9" y="0"/>
                  </a:cubicBezTo>
                  <a:cubicBezTo>
                    <a:pt x="4" y="0"/>
                    <a:pt x="0" y="5"/>
                    <a:pt x="0" y="12"/>
                  </a:cubicBezTo>
                  <a:cubicBezTo>
                    <a:pt x="0" y="18"/>
                    <a:pt x="4" y="23"/>
                    <a:pt x="9" y="23"/>
                  </a:cubicBezTo>
                  <a:cubicBezTo>
                    <a:pt x="74" y="23"/>
                    <a:pt x="74" y="23"/>
                    <a:pt x="74" y="23"/>
                  </a:cubicBezTo>
                  <a:cubicBezTo>
                    <a:pt x="79" y="23"/>
                    <a:pt x="82" y="18"/>
                    <a:pt x="82" y="12"/>
                  </a:cubicBezTo>
                  <a:cubicBezTo>
                    <a:pt x="82" y="5"/>
                    <a:pt x="79" y="0"/>
                    <a:pt x="7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sp>
          <p:nvSpPr>
            <p:cNvPr id="37" name="Freeform 385"/>
            <p:cNvSpPr/>
            <p:nvPr/>
          </p:nvSpPr>
          <p:spPr bwMode="auto">
            <a:xfrm>
              <a:off x="7347039" y="3209003"/>
              <a:ext cx="64243" cy="60817"/>
            </a:xfrm>
            <a:custGeom>
              <a:avLst/>
              <a:gdLst>
                <a:gd name="T0" fmla="*/ 42 w 95"/>
                <a:gd name="T1" fmla="*/ 0 h 90"/>
                <a:gd name="T2" fmla="*/ 0 w 95"/>
                <a:gd name="T3" fmla="*/ 21 h 90"/>
                <a:gd name="T4" fmla="*/ 35 w 95"/>
                <a:gd name="T5" fmla="*/ 8 h 90"/>
                <a:gd name="T6" fmla="*/ 87 w 95"/>
                <a:gd name="T7" fmla="*/ 60 h 90"/>
                <a:gd name="T8" fmla="*/ 77 w 95"/>
                <a:gd name="T9" fmla="*/ 90 h 90"/>
                <a:gd name="T10" fmla="*/ 95 w 95"/>
                <a:gd name="T11" fmla="*/ 51 h 90"/>
                <a:gd name="T12" fmla="*/ 42 w 95"/>
                <a:gd name="T13" fmla="*/ 0 h 90"/>
              </a:gdLst>
              <a:ahLst/>
              <a:cxnLst>
                <a:cxn ang="0">
                  <a:pos x="T0" y="T1"/>
                </a:cxn>
                <a:cxn ang="0">
                  <a:pos x="T2" y="T3"/>
                </a:cxn>
                <a:cxn ang="0">
                  <a:pos x="T4" y="T5"/>
                </a:cxn>
                <a:cxn ang="0">
                  <a:pos x="T6" y="T7"/>
                </a:cxn>
                <a:cxn ang="0">
                  <a:pos x="T8" y="T9"/>
                </a:cxn>
                <a:cxn ang="0">
                  <a:pos x="T10" y="T11"/>
                </a:cxn>
                <a:cxn ang="0">
                  <a:pos x="T12" y="T13"/>
                </a:cxn>
              </a:cxnLst>
              <a:rect l="0" t="0" r="r" b="b"/>
              <a:pathLst>
                <a:path w="95" h="90">
                  <a:moveTo>
                    <a:pt x="42" y="0"/>
                  </a:moveTo>
                  <a:cubicBezTo>
                    <a:pt x="25" y="0"/>
                    <a:pt x="9" y="8"/>
                    <a:pt x="0" y="21"/>
                  </a:cubicBezTo>
                  <a:cubicBezTo>
                    <a:pt x="9" y="13"/>
                    <a:pt x="21" y="8"/>
                    <a:pt x="35" y="8"/>
                  </a:cubicBezTo>
                  <a:cubicBezTo>
                    <a:pt x="64" y="8"/>
                    <a:pt x="87" y="31"/>
                    <a:pt x="87" y="60"/>
                  </a:cubicBezTo>
                  <a:cubicBezTo>
                    <a:pt x="87" y="71"/>
                    <a:pt x="84" y="81"/>
                    <a:pt x="77" y="90"/>
                  </a:cubicBezTo>
                  <a:cubicBezTo>
                    <a:pt x="88" y="80"/>
                    <a:pt x="95" y="67"/>
                    <a:pt x="95" y="51"/>
                  </a:cubicBezTo>
                  <a:cubicBezTo>
                    <a:pt x="95" y="23"/>
                    <a:pt x="71" y="0"/>
                    <a:pt x="4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1200">
                <a:solidFill>
                  <a:schemeClr val="bg1">
                    <a:lumMod val="50000"/>
                  </a:schemeClr>
                </a:solidFill>
                <a:cs typeface="+mn-ea"/>
                <a:sym typeface="+mn-lt"/>
              </a:endParaRPr>
            </a:p>
          </p:txBody>
        </p:sp>
      </p:grpSp>
      <p:sp>
        <p:nvSpPr>
          <p:cNvPr id="18" name="TextBox 11"/>
          <p:cNvSpPr txBox="1">
            <a:spLocks noChangeArrowheads="1"/>
          </p:cNvSpPr>
          <p:nvPr/>
        </p:nvSpPr>
        <p:spPr bwMode="auto">
          <a:xfrm flipH="1">
            <a:off x="696791" y="2514434"/>
            <a:ext cx="3292557" cy="8661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r>
              <a:rPr lang="zh-CN" altLang="en-US" sz="1100" dirty="0">
                <a:solidFill>
                  <a:schemeClr val="bg1">
                    <a:lumMod val="50000"/>
                  </a:schemeClr>
                </a:solidFill>
                <a:latin typeface="+mn-lt"/>
                <a:ea typeface="+mn-ea"/>
                <a:cs typeface="+mn-ea"/>
                <a:sym typeface="+mn-lt"/>
              </a:rPr>
              <a:t>。</a:t>
            </a:r>
            <a:endParaRPr lang="en-US" altLang="zh-CN" sz="1100" dirty="0">
              <a:solidFill>
                <a:schemeClr val="bg1">
                  <a:lumMod val="50000"/>
                </a:schemeClr>
              </a:solidFill>
              <a:latin typeface="+mn-lt"/>
              <a:ea typeface="+mn-ea"/>
              <a:cs typeface="+mn-ea"/>
              <a:sym typeface="+mn-lt"/>
            </a:endParaRPr>
          </a:p>
        </p:txBody>
      </p:sp>
      <p:sp>
        <p:nvSpPr>
          <p:cNvPr id="19" name="TextBox 11"/>
          <p:cNvSpPr txBox="1">
            <a:spLocks noChangeArrowheads="1"/>
          </p:cNvSpPr>
          <p:nvPr/>
        </p:nvSpPr>
        <p:spPr bwMode="auto">
          <a:xfrm flipH="1">
            <a:off x="696795" y="2108539"/>
            <a:ext cx="3292546" cy="46037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Click to add a title    </a:t>
            </a:r>
            <a:endParaRPr lang="en-US" altLang="zh-CN" sz="2400" b="1" kern="0" dirty="0">
              <a:solidFill>
                <a:schemeClr val="bg1">
                  <a:lumMod val="50000"/>
                </a:schemeClr>
              </a:solidFill>
              <a:latin typeface="+mn-lt"/>
              <a:ea typeface="+mn-ea"/>
              <a:cs typeface="+mn-ea"/>
              <a:sym typeface="+mn-lt"/>
            </a:endParaRPr>
          </a:p>
        </p:txBody>
      </p:sp>
      <p:sp>
        <p:nvSpPr>
          <p:cNvPr id="20" name="TextBox 11"/>
          <p:cNvSpPr txBox="1">
            <a:spLocks noChangeArrowheads="1"/>
          </p:cNvSpPr>
          <p:nvPr/>
        </p:nvSpPr>
        <p:spPr bwMode="auto">
          <a:xfrm flipH="1">
            <a:off x="696791" y="4900903"/>
            <a:ext cx="3292557" cy="8661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r>
              <a:rPr lang="zh-CN" altLang="en-US" sz="1100" dirty="0">
                <a:solidFill>
                  <a:schemeClr val="bg1">
                    <a:lumMod val="50000"/>
                  </a:schemeClr>
                </a:solidFill>
                <a:latin typeface="+mn-lt"/>
                <a:ea typeface="+mn-ea"/>
                <a:cs typeface="+mn-ea"/>
                <a:sym typeface="+mn-lt"/>
              </a:rPr>
              <a:t>。</a:t>
            </a:r>
            <a:endParaRPr lang="en-US" altLang="zh-CN" sz="1100" dirty="0">
              <a:solidFill>
                <a:schemeClr val="bg1">
                  <a:lumMod val="50000"/>
                </a:schemeClr>
              </a:solidFill>
              <a:latin typeface="+mn-lt"/>
              <a:ea typeface="+mn-ea"/>
              <a:cs typeface="+mn-ea"/>
              <a:sym typeface="+mn-lt"/>
            </a:endParaRPr>
          </a:p>
        </p:txBody>
      </p:sp>
      <p:sp>
        <p:nvSpPr>
          <p:cNvPr id="21" name="TextBox 11"/>
          <p:cNvSpPr txBox="1">
            <a:spLocks noChangeArrowheads="1"/>
          </p:cNvSpPr>
          <p:nvPr/>
        </p:nvSpPr>
        <p:spPr bwMode="auto">
          <a:xfrm flipH="1">
            <a:off x="696795" y="4495008"/>
            <a:ext cx="3292546" cy="46037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Click to add a title    </a:t>
            </a:r>
            <a:endParaRPr lang="en-US" altLang="zh-CN" sz="2400" b="1" kern="0" dirty="0">
              <a:solidFill>
                <a:schemeClr val="bg1">
                  <a:lumMod val="50000"/>
                </a:schemeClr>
              </a:solidFill>
              <a:latin typeface="+mn-lt"/>
              <a:ea typeface="+mn-ea"/>
              <a:cs typeface="+mn-ea"/>
              <a:sym typeface="+mn-lt"/>
            </a:endParaRPr>
          </a:p>
        </p:txBody>
      </p:sp>
      <p:sp>
        <p:nvSpPr>
          <p:cNvPr id="22" name="TextBox 11"/>
          <p:cNvSpPr txBox="1">
            <a:spLocks noChangeArrowheads="1"/>
          </p:cNvSpPr>
          <p:nvPr/>
        </p:nvSpPr>
        <p:spPr bwMode="auto">
          <a:xfrm flipH="1">
            <a:off x="8133925" y="2514434"/>
            <a:ext cx="3292557" cy="8661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r>
              <a:rPr lang="zh-CN" altLang="en-US" sz="1100" dirty="0">
                <a:solidFill>
                  <a:schemeClr val="bg1">
                    <a:lumMod val="50000"/>
                  </a:schemeClr>
                </a:solidFill>
                <a:latin typeface="+mn-lt"/>
                <a:ea typeface="+mn-ea"/>
                <a:cs typeface="+mn-ea"/>
                <a:sym typeface="+mn-lt"/>
              </a:rPr>
              <a:t>。</a:t>
            </a:r>
            <a:endParaRPr lang="en-US" altLang="zh-CN" sz="1100" dirty="0">
              <a:solidFill>
                <a:schemeClr val="bg1">
                  <a:lumMod val="50000"/>
                </a:schemeClr>
              </a:solidFill>
              <a:latin typeface="+mn-lt"/>
              <a:ea typeface="+mn-ea"/>
              <a:cs typeface="+mn-ea"/>
              <a:sym typeface="+mn-lt"/>
            </a:endParaRPr>
          </a:p>
        </p:txBody>
      </p:sp>
      <p:sp>
        <p:nvSpPr>
          <p:cNvPr id="23" name="TextBox 11"/>
          <p:cNvSpPr txBox="1">
            <a:spLocks noChangeArrowheads="1"/>
          </p:cNvSpPr>
          <p:nvPr/>
        </p:nvSpPr>
        <p:spPr bwMode="auto">
          <a:xfrm flipH="1">
            <a:off x="8133936" y="2108539"/>
            <a:ext cx="3292546" cy="46037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Click to add a title    </a:t>
            </a:r>
            <a:endParaRPr lang="en-US" altLang="zh-CN" sz="2400" b="1" kern="0" dirty="0">
              <a:solidFill>
                <a:schemeClr val="bg1">
                  <a:lumMod val="50000"/>
                </a:schemeClr>
              </a:solidFill>
              <a:latin typeface="+mn-lt"/>
              <a:ea typeface="+mn-ea"/>
              <a:cs typeface="+mn-ea"/>
              <a:sym typeface="+mn-lt"/>
            </a:endParaRPr>
          </a:p>
        </p:txBody>
      </p:sp>
      <p:sp>
        <p:nvSpPr>
          <p:cNvPr id="24" name="TextBox 11"/>
          <p:cNvSpPr txBox="1">
            <a:spLocks noChangeArrowheads="1"/>
          </p:cNvSpPr>
          <p:nvPr/>
        </p:nvSpPr>
        <p:spPr bwMode="auto">
          <a:xfrm flipH="1">
            <a:off x="8133925" y="4900903"/>
            <a:ext cx="3292557" cy="866140"/>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lvl="0" eaLnBrk="1" hangingPunct="1">
              <a:lnSpc>
                <a:spcPct val="120000"/>
              </a:lnSpc>
              <a:defRPr/>
            </a:pPr>
            <a:r>
              <a:rPr lang="zh-CN" altLang="en-US" sz="1400" dirty="0">
                <a:solidFill>
                  <a:schemeClr val="bg1">
                    <a:lumMod val="50000"/>
                  </a:schemeClr>
                </a:solidFill>
                <a:latin typeface="+mn-lt"/>
                <a:ea typeface="+mn-ea"/>
                <a:cs typeface="+mn-ea"/>
                <a:sym typeface="+mn-lt"/>
              </a:rPr>
              <a:t>After you've typed your content here, or by copying your text, select Paste in this box and choose to keep only the text</a:t>
            </a:r>
            <a:r>
              <a:rPr lang="zh-CN" altLang="en-US" sz="1100" dirty="0">
                <a:solidFill>
                  <a:schemeClr val="bg1">
                    <a:lumMod val="50000"/>
                  </a:schemeClr>
                </a:solidFill>
                <a:latin typeface="+mn-lt"/>
                <a:ea typeface="+mn-ea"/>
                <a:cs typeface="+mn-ea"/>
                <a:sym typeface="+mn-lt"/>
              </a:rPr>
              <a:t>。</a:t>
            </a:r>
            <a:endParaRPr lang="en-US" altLang="zh-CN" sz="1100" dirty="0">
              <a:solidFill>
                <a:schemeClr val="bg1">
                  <a:lumMod val="50000"/>
                </a:schemeClr>
              </a:solidFill>
              <a:latin typeface="+mn-lt"/>
              <a:ea typeface="+mn-ea"/>
              <a:cs typeface="+mn-ea"/>
              <a:sym typeface="+mn-lt"/>
            </a:endParaRPr>
          </a:p>
        </p:txBody>
      </p:sp>
      <p:sp>
        <p:nvSpPr>
          <p:cNvPr id="25" name="TextBox 11"/>
          <p:cNvSpPr txBox="1">
            <a:spLocks noChangeArrowheads="1"/>
          </p:cNvSpPr>
          <p:nvPr/>
        </p:nvSpPr>
        <p:spPr bwMode="auto">
          <a:xfrm flipH="1">
            <a:off x="8133936" y="4495008"/>
            <a:ext cx="3292546" cy="460375"/>
          </a:xfrm>
          <a:prstGeom prst="rect">
            <a:avLst/>
          </a:prstGeom>
          <a:noFill/>
          <a:ln>
            <a:noFill/>
          </a:ln>
          <a:effec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fontAlgn="auto" hangingPunct="1">
              <a:spcBef>
                <a:spcPts val="0"/>
              </a:spcBef>
              <a:spcAft>
                <a:spcPts val="0"/>
              </a:spcAft>
              <a:defRPr/>
            </a:pPr>
            <a:r>
              <a:rPr lang="zh-CN" altLang="en-US" sz="2400" b="1" kern="0" dirty="0">
                <a:solidFill>
                  <a:schemeClr val="bg1">
                    <a:lumMod val="50000"/>
                  </a:schemeClr>
                </a:solidFill>
                <a:latin typeface="+mn-lt"/>
                <a:ea typeface="+mn-ea"/>
                <a:cs typeface="+mn-ea"/>
                <a:sym typeface="+mn-lt"/>
              </a:rPr>
              <a:t>Click to add a title    </a:t>
            </a:r>
            <a:endParaRPr lang="en-US" altLang="zh-CN" sz="2400" b="1" kern="0" dirty="0">
              <a:solidFill>
                <a:schemeClr val="bg1">
                  <a:lumMod val="50000"/>
                </a:schemeClr>
              </a:solidFill>
              <a:latin typeface="+mn-lt"/>
              <a:ea typeface="+mn-ea"/>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250"/>
                                        <p:tgtEl>
                                          <p:spTgt spid="13"/>
                                        </p:tgtEl>
                                      </p:cBhvr>
                                    </p:animEffect>
                                    <p:anim calcmode="lin" valueType="num">
                                      <p:cBhvr>
                                        <p:cTn id="14" dur="250" fill="hold"/>
                                        <p:tgtEl>
                                          <p:spTgt spid="13"/>
                                        </p:tgtEl>
                                        <p:attrNameLst>
                                          <p:attrName>ppt_x</p:attrName>
                                        </p:attrNameLst>
                                      </p:cBhvr>
                                      <p:tavLst>
                                        <p:tav tm="0">
                                          <p:val>
                                            <p:strVal val="#ppt_x"/>
                                          </p:val>
                                        </p:tav>
                                        <p:tav tm="100000">
                                          <p:val>
                                            <p:strVal val="#ppt_x"/>
                                          </p:val>
                                        </p:tav>
                                      </p:tavLst>
                                    </p:anim>
                                    <p:anim calcmode="lin" valueType="num">
                                      <p:cBhvr>
                                        <p:cTn id="15" dur="25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250"/>
                                        <p:tgtEl>
                                          <p:spTgt spid="14"/>
                                        </p:tgtEl>
                                      </p:cBhvr>
                                    </p:animEffect>
                                    <p:anim calcmode="lin" valueType="num">
                                      <p:cBhvr>
                                        <p:cTn id="20" dur="250" fill="hold"/>
                                        <p:tgtEl>
                                          <p:spTgt spid="14"/>
                                        </p:tgtEl>
                                        <p:attrNameLst>
                                          <p:attrName>ppt_x</p:attrName>
                                        </p:attrNameLst>
                                      </p:cBhvr>
                                      <p:tavLst>
                                        <p:tav tm="0">
                                          <p:val>
                                            <p:strVal val="#ppt_x"/>
                                          </p:val>
                                        </p:tav>
                                        <p:tav tm="100000">
                                          <p:val>
                                            <p:strVal val="#ppt_x"/>
                                          </p:val>
                                        </p:tav>
                                      </p:tavLst>
                                    </p:anim>
                                    <p:anim calcmode="lin" valueType="num">
                                      <p:cBhvr>
                                        <p:cTn id="21" dur="250" fill="hold"/>
                                        <p:tgtEl>
                                          <p:spTgt spid="14"/>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250"/>
                                        <p:tgtEl>
                                          <p:spTgt spid="15"/>
                                        </p:tgtEl>
                                      </p:cBhvr>
                                    </p:animEffect>
                                    <p:anim calcmode="lin" valueType="num">
                                      <p:cBhvr>
                                        <p:cTn id="26" dur="250" fill="hold"/>
                                        <p:tgtEl>
                                          <p:spTgt spid="15"/>
                                        </p:tgtEl>
                                        <p:attrNameLst>
                                          <p:attrName>ppt_x</p:attrName>
                                        </p:attrNameLst>
                                      </p:cBhvr>
                                      <p:tavLst>
                                        <p:tav tm="0">
                                          <p:val>
                                            <p:strVal val="#ppt_x"/>
                                          </p:val>
                                        </p:tav>
                                        <p:tav tm="100000">
                                          <p:val>
                                            <p:strVal val="#ppt_x"/>
                                          </p:val>
                                        </p:tav>
                                      </p:tavLst>
                                    </p:anim>
                                    <p:anim calcmode="lin" valueType="num">
                                      <p:cBhvr>
                                        <p:cTn id="27" dur="25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250"/>
                                        <p:tgtEl>
                                          <p:spTgt spid="16"/>
                                        </p:tgtEl>
                                      </p:cBhvr>
                                    </p:animEffect>
                                    <p:anim calcmode="lin" valueType="num">
                                      <p:cBhvr>
                                        <p:cTn id="32" dur="250" fill="hold"/>
                                        <p:tgtEl>
                                          <p:spTgt spid="16"/>
                                        </p:tgtEl>
                                        <p:attrNameLst>
                                          <p:attrName>ppt_x</p:attrName>
                                        </p:attrNameLst>
                                      </p:cBhvr>
                                      <p:tavLst>
                                        <p:tav tm="0">
                                          <p:val>
                                            <p:strVal val="#ppt_x"/>
                                          </p:val>
                                        </p:tav>
                                        <p:tav tm="100000">
                                          <p:val>
                                            <p:strVal val="#ppt_x"/>
                                          </p:val>
                                        </p:tav>
                                      </p:tavLst>
                                    </p:anim>
                                    <p:anim calcmode="lin" valueType="num">
                                      <p:cBhvr>
                                        <p:cTn id="33" dur="250" fill="hold"/>
                                        <p:tgtEl>
                                          <p:spTgt spid="16"/>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250"/>
                                        <p:tgtEl>
                                          <p:spTgt spid="17"/>
                                        </p:tgtEl>
                                      </p:cBhvr>
                                    </p:animEffect>
                                    <p:anim calcmode="lin" valueType="num">
                                      <p:cBhvr>
                                        <p:cTn id="38" dur="250" fill="hold"/>
                                        <p:tgtEl>
                                          <p:spTgt spid="17"/>
                                        </p:tgtEl>
                                        <p:attrNameLst>
                                          <p:attrName>ppt_x</p:attrName>
                                        </p:attrNameLst>
                                      </p:cBhvr>
                                      <p:tavLst>
                                        <p:tav tm="0">
                                          <p:val>
                                            <p:strVal val="#ppt_x"/>
                                          </p:val>
                                        </p:tav>
                                        <p:tav tm="100000">
                                          <p:val>
                                            <p:strVal val="#ppt_x"/>
                                          </p:val>
                                        </p:tav>
                                      </p:tavLst>
                                    </p:anim>
                                    <p:anim calcmode="lin" valueType="num">
                                      <p:cBhvr>
                                        <p:cTn id="39" dur="250" fill="hold"/>
                                        <p:tgtEl>
                                          <p:spTgt spid="1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250"/>
                                        <p:tgtEl>
                                          <p:spTgt spid="18"/>
                                        </p:tgtEl>
                                      </p:cBhvr>
                                    </p:animEffect>
                                    <p:anim calcmode="lin" valueType="num">
                                      <p:cBhvr>
                                        <p:cTn id="44" dur="250" fill="hold"/>
                                        <p:tgtEl>
                                          <p:spTgt spid="18"/>
                                        </p:tgtEl>
                                        <p:attrNameLst>
                                          <p:attrName>ppt_x</p:attrName>
                                        </p:attrNameLst>
                                      </p:cBhvr>
                                      <p:tavLst>
                                        <p:tav tm="0">
                                          <p:val>
                                            <p:strVal val="#ppt_x"/>
                                          </p:val>
                                        </p:tav>
                                        <p:tav tm="100000">
                                          <p:val>
                                            <p:strVal val="#ppt_x"/>
                                          </p:val>
                                        </p:tav>
                                      </p:tavLst>
                                    </p:anim>
                                    <p:anim calcmode="lin" valueType="num">
                                      <p:cBhvr>
                                        <p:cTn id="45" dur="25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250"/>
                                        <p:tgtEl>
                                          <p:spTgt spid="19"/>
                                        </p:tgtEl>
                                      </p:cBhvr>
                                    </p:animEffec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250"/>
                                        <p:tgtEl>
                                          <p:spTgt spid="20"/>
                                        </p:tgtEl>
                                      </p:cBhvr>
                                    </p:animEffect>
                                    <p:anim calcmode="lin" valueType="num">
                                      <p:cBhvr>
                                        <p:cTn id="56" dur="250" fill="hold"/>
                                        <p:tgtEl>
                                          <p:spTgt spid="20"/>
                                        </p:tgtEl>
                                        <p:attrNameLst>
                                          <p:attrName>ppt_x</p:attrName>
                                        </p:attrNameLst>
                                      </p:cBhvr>
                                      <p:tavLst>
                                        <p:tav tm="0">
                                          <p:val>
                                            <p:strVal val="#ppt_x"/>
                                          </p:val>
                                        </p:tav>
                                        <p:tav tm="100000">
                                          <p:val>
                                            <p:strVal val="#ppt_x"/>
                                          </p:val>
                                        </p:tav>
                                      </p:tavLst>
                                    </p:anim>
                                    <p:anim calcmode="lin" valueType="num">
                                      <p:cBhvr>
                                        <p:cTn id="57" dur="250" fill="hold"/>
                                        <p:tgtEl>
                                          <p:spTgt spid="20"/>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250"/>
                                        <p:tgtEl>
                                          <p:spTgt spid="21"/>
                                        </p:tgtEl>
                                      </p:cBhvr>
                                    </p:animEffect>
                                    <p:anim calcmode="lin" valueType="num">
                                      <p:cBhvr>
                                        <p:cTn id="62" dur="250" fill="hold"/>
                                        <p:tgtEl>
                                          <p:spTgt spid="21"/>
                                        </p:tgtEl>
                                        <p:attrNameLst>
                                          <p:attrName>ppt_x</p:attrName>
                                        </p:attrNameLst>
                                      </p:cBhvr>
                                      <p:tavLst>
                                        <p:tav tm="0">
                                          <p:val>
                                            <p:strVal val="#ppt_x"/>
                                          </p:val>
                                        </p:tav>
                                        <p:tav tm="100000">
                                          <p:val>
                                            <p:strVal val="#ppt_x"/>
                                          </p:val>
                                        </p:tav>
                                      </p:tavLst>
                                    </p:anim>
                                    <p:anim calcmode="lin" valueType="num">
                                      <p:cBhvr>
                                        <p:cTn id="63" dur="250" fill="hold"/>
                                        <p:tgtEl>
                                          <p:spTgt spid="21"/>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250"/>
                                        <p:tgtEl>
                                          <p:spTgt spid="22"/>
                                        </p:tgtEl>
                                      </p:cBhvr>
                                    </p:animEffect>
                                    <p:anim calcmode="lin" valueType="num">
                                      <p:cBhvr>
                                        <p:cTn id="68" dur="250" fill="hold"/>
                                        <p:tgtEl>
                                          <p:spTgt spid="22"/>
                                        </p:tgtEl>
                                        <p:attrNameLst>
                                          <p:attrName>ppt_x</p:attrName>
                                        </p:attrNameLst>
                                      </p:cBhvr>
                                      <p:tavLst>
                                        <p:tav tm="0">
                                          <p:val>
                                            <p:strVal val="#ppt_x"/>
                                          </p:val>
                                        </p:tav>
                                        <p:tav tm="100000">
                                          <p:val>
                                            <p:strVal val="#ppt_x"/>
                                          </p:val>
                                        </p:tav>
                                      </p:tavLst>
                                    </p:anim>
                                    <p:anim calcmode="lin" valueType="num">
                                      <p:cBhvr>
                                        <p:cTn id="69" dur="25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250"/>
                                        <p:tgtEl>
                                          <p:spTgt spid="23"/>
                                        </p:tgtEl>
                                      </p:cBhvr>
                                    </p:animEffect>
                                    <p:anim calcmode="lin" valueType="num">
                                      <p:cBhvr>
                                        <p:cTn id="74" dur="250" fill="hold"/>
                                        <p:tgtEl>
                                          <p:spTgt spid="23"/>
                                        </p:tgtEl>
                                        <p:attrNameLst>
                                          <p:attrName>ppt_x</p:attrName>
                                        </p:attrNameLst>
                                      </p:cBhvr>
                                      <p:tavLst>
                                        <p:tav tm="0">
                                          <p:val>
                                            <p:strVal val="#ppt_x"/>
                                          </p:val>
                                        </p:tav>
                                        <p:tav tm="100000">
                                          <p:val>
                                            <p:strVal val="#ppt_x"/>
                                          </p:val>
                                        </p:tav>
                                      </p:tavLst>
                                    </p:anim>
                                    <p:anim calcmode="lin" valueType="num">
                                      <p:cBhvr>
                                        <p:cTn id="75" dur="250" fill="hold"/>
                                        <p:tgtEl>
                                          <p:spTgt spid="23"/>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250"/>
                                        <p:tgtEl>
                                          <p:spTgt spid="24"/>
                                        </p:tgtEl>
                                      </p:cBhvr>
                                    </p:animEffect>
                                    <p:anim calcmode="lin" valueType="num">
                                      <p:cBhvr>
                                        <p:cTn id="80" dur="250" fill="hold"/>
                                        <p:tgtEl>
                                          <p:spTgt spid="24"/>
                                        </p:tgtEl>
                                        <p:attrNameLst>
                                          <p:attrName>ppt_x</p:attrName>
                                        </p:attrNameLst>
                                      </p:cBhvr>
                                      <p:tavLst>
                                        <p:tav tm="0">
                                          <p:val>
                                            <p:strVal val="#ppt_x"/>
                                          </p:val>
                                        </p:tav>
                                        <p:tav tm="100000">
                                          <p:val>
                                            <p:strVal val="#ppt_x"/>
                                          </p:val>
                                        </p:tav>
                                      </p:tavLst>
                                    </p:anim>
                                    <p:anim calcmode="lin" valueType="num">
                                      <p:cBhvr>
                                        <p:cTn id="81" dur="25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250"/>
                                        <p:tgtEl>
                                          <p:spTgt spid="25"/>
                                        </p:tgtEl>
                                      </p:cBhvr>
                                    </p:animEffect>
                                    <p:anim calcmode="lin" valueType="num">
                                      <p:cBhvr>
                                        <p:cTn id="86" dur="250" fill="hold"/>
                                        <p:tgtEl>
                                          <p:spTgt spid="25"/>
                                        </p:tgtEl>
                                        <p:attrNameLst>
                                          <p:attrName>ppt_x</p:attrName>
                                        </p:attrNameLst>
                                      </p:cBhvr>
                                      <p:tavLst>
                                        <p:tav tm="0">
                                          <p:val>
                                            <p:strVal val="#ppt_x"/>
                                          </p:val>
                                        </p:tav>
                                        <p:tav tm="100000">
                                          <p:val>
                                            <p:strVal val="#ppt_x"/>
                                          </p:val>
                                        </p:tav>
                                      </p:tavLst>
                                    </p:anim>
                                    <p:anim calcmode="lin" valueType="num">
                                      <p:cBhvr>
                                        <p:cTn id="87" dur="25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0" grpId="0" bldLvl="0" animBg="1"/>
      <p:bldP spid="21" grpId="0" bldLvl="0" animBg="1"/>
      <p:bldP spid="22" grpId="0" bldLvl="0" animBg="1"/>
      <p:bldP spid="23" grpId="0" bldLvl="0" animBg="1"/>
      <p:bldP spid="24" grpId="0" bldLvl="0" animBg="1"/>
      <p:bldP spid="25"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sp>
        <p:nvSpPr>
          <p:cNvPr id="3" name="TextBox 76"/>
          <p:cNvSpPr txBox="1"/>
          <p:nvPr/>
        </p:nvSpPr>
        <p:spPr>
          <a:xfrm>
            <a:off x="1752874" y="2704973"/>
            <a:ext cx="5033476" cy="460375"/>
          </a:xfrm>
          <a:prstGeom prst="rect">
            <a:avLst/>
          </a:prstGeom>
          <a:noFill/>
        </p:spPr>
        <p:txBody>
          <a:bodyPr wrap="square" rtlCol="0">
            <a:spAutoFit/>
          </a:bodyPr>
          <a:lstStyle/>
          <a:p>
            <a:r>
              <a:rPr lang="zh-CN" altLang="en-US" sz="2400" b="1" dirty="0">
                <a:solidFill>
                  <a:schemeClr val="bg1">
                    <a:lumMod val="65000"/>
                  </a:schemeClr>
                </a:solidFill>
                <a:cs typeface="+mn-ea"/>
                <a:sym typeface="+mn-lt"/>
              </a:rPr>
              <a:t>Add your title</a:t>
            </a:r>
            <a:endParaRPr lang="zh-CN" altLang="en-US" dirty="0">
              <a:solidFill>
                <a:schemeClr val="bg1">
                  <a:lumMod val="65000"/>
                </a:schemeClr>
              </a:solidFill>
              <a:cs typeface="+mn-ea"/>
              <a:sym typeface="+mn-lt"/>
            </a:endParaRPr>
          </a:p>
        </p:txBody>
      </p:sp>
      <p:sp>
        <p:nvSpPr>
          <p:cNvPr id="4" name="TextBox 77"/>
          <p:cNvSpPr txBox="1"/>
          <p:nvPr/>
        </p:nvSpPr>
        <p:spPr>
          <a:xfrm>
            <a:off x="1752874" y="3779675"/>
            <a:ext cx="5033476" cy="460375"/>
          </a:xfrm>
          <a:prstGeom prst="rect">
            <a:avLst/>
          </a:prstGeom>
          <a:noFill/>
        </p:spPr>
        <p:txBody>
          <a:bodyPr wrap="square" rtlCol="0">
            <a:spAutoFit/>
          </a:bodyPr>
          <a:lstStyle/>
          <a:p>
            <a:pPr lvl="0"/>
            <a:r>
              <a:rPr lang="zh-CN" altLang="en-US" sz="2400" b="1" dirty="0">
                <a:solidFill>
                  <a:schemeClr val="bg1">
                    <a:lumMod val="65000"/>
                  </a:schemeClr>
                </a:solidFill>
                <a:cs typeface="+mn-ea"/>
                <a:sym typeface="+mn-lt"/>
              </a:rPr>
              <a:t>Add your title</a:t>
            </a:r>
            <a:endParaRPr lang="zh-CN" altLang="en-US" dirty="0">
              <a:solidFill>
                <a:schemeClr val="bg1">
                  <a:lumMod val="65000"/>
                </a:schemeClr>
              </a:solidFill>
              <a:cs typeface="+mn-ea"/>
              <a:sym typeface="+mn-lt"/>
            </a:endParaRPr>
          </a:p>
        </p:txBody>
      </p:sp>
      <p:sp>
        <p:nvSpPr>
          <p:cNvPr id="5" name="TextBox 78"/>
          <p:cNvSpPr txBox="1"/>
          <p:nvPr/>
        </p:nvSpPr>
        <p:spPr>
          <a:xfrm>
            <a:off x="7386596" y="2704973"/>
            <a:ext cx="5033476" cy="460375"/>
          </a:xfrm>
          <a:prstGeom prst="rect">
            <a:avLst/>
          </a:prstGeom>
          <a:noFill/>
        </p:spPr>
        <p:txBody>
          <a:bodyPr wrap="square" rtlCol="0">
            <a:spAutoFit/>
          </a:bodyPr>
          <a:lstStyle/>
          <a:p>
            <a:pPr lvl="0"/>
            <a:r>
              <a:rPr lang="zh-CN" altLang="en-US" sz="2400" b="1" dirty="0">
                <a:solidFill>
                  <a:schemeClr val="bg1">
                    <a:lumMod val="65000"/>
                  </a:schemeClr>
                </a:solidFill>
                <a:cs typeface="+mn-ea"/>
                <a:sym typeface="+mn-lt"/>
              </a:rPr>
              <a:t>Add your title</a:t>
            </a:r>
            <a:endParaRPr lang="zh-CN" altLang="en-US" dirty="0">
              <a:solidFill>
                <a:schemeClr val="bg1">
                  <a:lumMod val="65000"/>
                </a:schemeClr>
              </a:solidFill>
              <a:cs typeface="+mn-ea"/>
              <a:sym typeface="+mn-lt"/>
            </a:endParaRPr>
          </a:p>
        </p:txBody>
      </p:sp>
      <p:sp>
        <p:nvSpPr>
          <p:cNvPr id="6" name="TextBox 79"/>
          <p:cNvSpPr txBox="1"/>
          <p:nvPr/>
        </p:nvSpPr>
        <p:spPr>
          <a:xfrm>
            <a:off x="7386596" y="3779675"/>
            <a:ext cx="5033476" cy="460375"/>
          </a:xfrm>
          <a:prstGeom prst="rect">
            <a:avLst/>
          </a:prstGeom>
          <a:noFill/>
        </p:spPr>
        <p:txBody>
          <a:bodyPr wrap="square" rtlCol="0">
            <a:spAutoFit/>
          </a:bodyPr>
          <a:lstStyle/>
          <a:p>
            <a:pPr lvl="0"/>
            <a:r>
              <a:rPr lang="zh-CN" altLang="en-US" sz="2400" b="1" dirty="0">
                <a:solidFill>
                  <a:schemeClr val="bg1">
                    <a:lumMod val="65000"/>
                  </a:schemeClr>
                </a:solidFill>
                <a:cs typeface="+mn-ea"/>
                <a:sym typeface="+mn-lt"/>
              </a:rPr>
              <a:t>Add your title</a:t>
            </a:r>
            <a:endParaRPr lang="zh-CN" altLang="en-US" dirty="0">
              <a:solidFill>
                <a:schemeClr val="bg1">
                  <a:lumMod val="65000"/>
                </a:schemeClr>
              </a:solidFill>
              <a:cs typeface="+mn-ea"/>
              <a:sym typeface="+mn-lt"/>
            </a:endParaRPr>
          </a:p>
        </p:txBody>
      </p:sp>
      <p:grpSp>
        <p:nvGrpSpPr>
          <p:cNvPr id="7" name="组合 6"/>
          <p:cNvGrpSpPr/>
          <p:nvPr/>
        </p:nvGrpSpPr>
        <p:grpSpPr>
          <a:xfrm>
            <a:off x="992849" y="2635520"/>
            <a:ext cx="624782" cy="600643"/>
            <a:chOff x="2215144" y="982844"/>
            <a:chExt cx="1120898" cy="842780"/>
          </a:xfrm>
          <a:solidFill>
            <a:schemeClr val="accent5"/>
          </a:solidFill>
        </p:grpSpPr>
        <p:sp>
          <p:nvSpPr>
            <p:cNvPr id="8" name="平行四边形 7"/>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sym typeface="+mn-lt"/>
              </a:endParaRPr>
            </a:p>
          </p:txBody>
        </p:sp>
        <p:sp>
          <p:nvSpPr>
            <p:cNvPr id="9" name="文本框 9"/>
            <p:cNvSpPr txBox="1"/>
            <p:nvPr/>
          </p:nvSpPr>
          <p:spPr>
            <a:xfrm>
              <a:off x="2245058" y="1046848"/>
              <a:ext cx="1066800" cy="626183"/>
            </a:xfrm>
            <a:prstGeom prst="rect">
              <a:avLst/>
            </a:prstGeom>
            <a:grpFill/>
          </p:spPr>
          <p:txBody>
            <a:bodyPr wrap="square" rtlCol="0">
              <a:spAutoFit/>
            </a:bodyPr>
            <a:lstStyle/>
            <a:p>
              <a:pPr algn="ctr"/>
              <a:r>
                <a:rPr lang="en-US" altLang="zh-CN" sz="2300" dirty="0">
                  <a:solidFill>
                    <a:schemeClr val="bg1"/>
                  </a:solidFill>
                  <a:cs typeface="+mn-ea"/>
                  <a:sym typeface="+mn-lt"/>
                </a:rPr>
                <a:t>01</a:t>
              </a:r>
              <a:endParaRPr lang="zh-CN" altLang="en-US" sz="2300" dirty="0">
                <a:solidFill>
                  <a:schemeClr val="bg1"/>
                </a:solidFill>
                <a:cs typeface="+mn-ea"/>
                <a:sym typeface="+mn-lt"/>
              </a:endParaRPr>
            </a:p>
          </p:txBody>
        </p:sp>
      </p:grpSp>
      <p:grpSp>
        <p:nvGrpSpPr>
          <p:cNvPr id="10" name="组合 9"/>
          <p:cNvGrpSpPr/>
          <p:nvPr/>
        </p:nvGrpSpPr>
        <p:grpSpPr>
          <a:xfrm>
            <a:off x="6624589" y="2635520"/>
            <a:ext cx="624782" cy="600643"/>
            <a:chOff x="2215144" y="982844"/>
            <a:chExt cx="1120898" cy="842780"/>
          </a:xfrm>
          <a:solidFill>
            <a:schemeClr val="accent1">
              <a:lumMod val="75000"/>
            </a:schemeClr>
          </a:solidFill>
        </p:grpSpPr>
        <p:sp>
          <p:nvSpPr>
            <p:cNvPr id="11" name="平行四边形 10"/>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sym typeface="+mn-lt"/>
              </a:endParaRPr>
            </a:p>
          </p:txBody>
        </p:sp>
        <p:sp>
          <p:nvSpPr>
            <p:cNvPr id="12" name="文本框 9"/>
            <p:cNvSpPr txBox="1"/>
            <p:nvPr/>
          </p:nvSpPr>
          <p:spPr>
            <a:xfrm>
              <a:off x="2245058" y="1046848"/>
              <a:ext cx="1066800" cy="626183"/>
            </a:xfrm>
            <a:prstGeom prst="rect">
              <a:avLst/>
            </a:prstGeom>
            <a:grpFill/>
          </p:spPr>
          <p:txBody>
            <a:bodyPr wrap="square" rtlCol="0">
              <a:spAutoFit/>
            </a:bodyPr>
            <a:lstStyle/>
            <a:p>
              <a:pPr algn="ctr"/>
              <a:r>
                <a:rPr lang="en-US" altLang="zh-CN" sz="2300" dirty="0">
                  <a:solidFill>
                    <a:schemeClr val="bg1"/>
                  </a:solidFill>
                  <a:cs typeface="+mn-ea"/>
                  <a:sym typeface="+mn-lt"/>
                </a:rPr>
                <a:t>03</a:t>
              </a:r>
              <a:endParaRPr lang="zh-CN" altLang="en-US" sz="2300" dirty="0">
                <a:solidFill>
                  <a:schemeClr val="bg1"/>
                </a:solidFill>
                <a:cs typeface="+mn-ea"/>
                <a:sym typeface="+mn-lt"/>
              </a:endParaRPr>
            </a:p>
          </p:txBody>
        </p:sp>
      </p:grpSp>
      <p:grpSp>
        <p:nvGrpSpPr>
          <p:cNvPr id="13" name="组合 12"/>
          <p:cNvGrpSpPr/>
          <p:nvPr/>
        </p:nvGrpSpPr>
        <p:grpSpPr>
          <a:xfrm>
            <a:off x="1009523" y="3710222"/>
            <a:ext cx="624782" cy="600643"/>
            <a:chOff x="2215144" y="982844"/>
            <a:chExt cx="1120898" cy="842780"/>
          </a:xfrm>
          <a:solidFill>
            <a:schemeClr val="accent1">
              <a:lumMod val="75000"/>
            </a:schemeClr>
          </a:solidFill>
        </p:grpSpPr>
        <p:sp>
          <p:nvSpPr>
            <p:cNvPr id="14" name="平行四边形 13"/>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sym typeface="+mn-lt"/>
              </a:endParaRPr>
            </a:p>
          </p:txBody>
        </p:sp>
        <p:sp>
          <p:nvSpPr>
            <p:cNvPr id="15" name="文本框 9"/>
            <p:cNvSpPr txBox="1"/>
            <p:nvPr/>
          </p:nvSpPr>
          <p:spPr>
            <a:xfrm>
              <a:off x="2245058" y="1046848"/>
              <a:ext cx="1066800" cy="626183"/>
            </a:xfrm>
            <a:prstGeom prst="rect">
              <a:avLst/>
            </a:prstGeom>
            <a:grpFill/>
          </p:spPr>
          <p:txBody>
            <a:bodyPr wrap="square" rtlCol="0">
              <a:spAutoFit/>
            </a:bodyPr>
            <a:lstStyle/>
            <a:p>
              <a:pPr algn="ctr"/>
              <a:r>
                <a:rPr lang="en-US" altLang="zh-CN" sz="2300" dirty="0">
                  <a:solidFill>
                    <a:schemeClr val="bg1"/>
                  </a:solidFill>
                  <a:cs typeface="+mn-ea"/>
                  <a:sym typeface="+mn-lt"/>
                </a:rPr>
                <a:t>02</a:t>
              </a:r>
              <a:endParaRPr lang="zh-CN" altLang="en-US" sz="2300" dirty="0">
                <a:solidFill>
                  <a:schemeClr val="bg1"/>
                </a:solidFill>
                <a:cs typeface="+mn-ea"/>
                <a:sym typeface="+mn-lt"/>
              </a:endParaRPr>
            </a:p>
          </p:txBody>
        </p:sp>
      </p:grpSp>
      <p:grpSp>
        <p:nvGrpSpPr>
          <p:cNvPr id="16" name="组合 15"/>
          <p:cNvGrpSpPr/>
          <p:nvPr/>
        </p:nvGrpSpPr>
        <p:grpSpPr>
          <a:xfrm>
            <a:off x="6641263" y="3710222"/>
            <a:ext cx="624782" cy="600643"/>
            <a:chOff x="2215144" y="982844"/>
            <a:chExt cx="1120898" cy="842780"/>
          </a:xfrm>
          <a:solidFill>
            <a:schemeClr val="accent5"/>
          </a:solidFill>
        </p:grpSpPr>
        <p:sp>
          <p:nvSpPr>
            <p:cNvPr id="17" name="平行四边形 16"/>
            <p:cNvSpPr/>
            <p:nvPr/>
          </p:nvSpPr>
          <p:spPr>
            <a:xfrm>
              <a:off x="2215144" y="982844"/>
              <a:ext cx="1120898" cy="842780"/>
            </a:xfrm>
            <a:prstGeom prst="parallelogram">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00">
                <a:cs typeface="+mn-ea"/>
                <a:sym typeface="+mn-lt"/>
              </a:endParaRPr>
            </a:p>
          </p:txBody>
        </p:sp>
        <p:sp>
          <p:nvSpPr>
            <p:cNvPr id="18" name="文本框 9"/>
            <p:cNvSpPr txBox="1"/>
            <p:nvPr/>
          </p:nvSpPr>
          <p:spPr>
            <a:xfrm>
              <a:off x="2245058" y="1046848"/>
              <a:ext cx="1066800" cy="626183"/>
            </a:xfrm>
            <a:prstGeom prst="rect">
              <a:avLst/>
            </a:prstGeom>
            <a:grpFill/>
          </p:spPr>
          <p:txBody>
            <a:bodyPr wrap="square" rtlCol="0">
              <a:spAutoFit/>
            </a:bodyPr>
            <a:lstStyle/>
            <a:p>
              <a:pPr algn="ctr"/>
              <a:r>
                <a:rPr lang="en-US" altLang="zh-CN" sz="2300" dirty="0">
                  <a:solidFill>
                    <a:schemeClr val="bg1"/>
                  </a:solidFill>
                  <a:cs typeface="+mn-ea"/>
                  <a:sym typeface="+mn-lt"/>
                </a:rPr>
                <a:t>04</a:t>
              </a:r>
              <a:endParaRPr lang="zh-CN" altLang="en-US" sz="2300" dirty="0">
                <a:solidFill>
                  <a:schemeClr val="bg1"/>
                </a:solidFill>
                <a:cs typeface="+mn-ea"/>
                <a:sym typeface="+mn-lt"/>
              </a:endParaRPr>
            </a:p>
          </p:txBody>
        </p:sp>
      </p:grpSp>
      <p:sp>
        <p:nvSpPr>
          <p:cNvPr id="19" name="矩形 18"/>
          <p:cNvSpPr/>
          <p:nvPr/>
        </p:nvSpPr>
        <p:spPr>
          <a:xfrm flipH="1">
            <a:off x="4044266" y="20683"/>
            <a:ext cx="4318781" cy="1093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0" name="文本框 283"/>
          <p:cNvSpPr txBox="1"/>
          <p:nvPr/>
        </p:nvSpPr>
        <p:spPr>
          <a:xfrm>
            <a:off x="4156938" y="86775"/>
            <a:ext cx="4093435" cy="923330"/>
          </a:xfrm>
          <a:prstGeom prst="rect">
            <a:avLst/>
          </a:prstGeom>
          <a:noFill/>
        </p:spPr>
        <p:txBody>
          <a:bodyPr wrap="square" rtlCol="0">
            <a:spAutoFit/>
          </a:bodyPr>
          <a:lstStyle/>
          <a:p>
            <a:pPr algn="ctr"/>
            <a:r>
              <a:rPr lang="en-US" altLang="zh-CN" sz="5400" b="1" dirty="0">
                <a:solidFill>
                  <a:schemeClr val="bg1"/>
                </a:solidFill>
                <a:cs typeface="+mn-ea"/>
                <a:sym typeface="+mn-lt"/>
              </a:rPr>
              <a:t>CONTENTS</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1000"/>
                                        <p:tgtEl>
                                          <p:spTgt spid="21"/>
                                        </p:tgtEl>
                                      </p:cBhvr>
                                    </p:animEffect>
                                  </p:childTnLst>
                                </p:cTn>
                              </p:par>
                              <p:par>
                                <p:cTn id="8" presetID="22" presetClass="entr" presetSubtype="1" fill="hold" grpId="0" nodeType="withEffect">
                                  <p:stCondLst>
                                    <p:cond delay="750"/>
                                  </p:stCondLst>
                                  <p:childTnLst>
                                    <p:set>
                                      <p:cBhvr>
                                        <p:cTn id="9" dur="1" fill="hold">
                                          <p:stCondLst>
                                            <p:cond delay="0"/>
                                          </p:stCondLst>
                                        </p:cTn>
                                        <p:tgtEl>
                                          <p:spTgt spid="19"/>
                                        </p:tgtEl>
                                        <p:attrNameLst>
                                          <p:attrName>style.visibility</p:attrName>
                                        </p:attrNameLst>
                                      </p:cBhvr>
                                      <p:to>
                                        <p:strVal val="visible"/>
                                      </p:to>
                                    </p:set>
                                    <p:animEffect transition="in" filter="wipe(up)">
                                      <p:cBhvr>
                                        <p:cTn id="10" dur="500"/>
                                        <p:tgtEl>
                                          <p:spTgt spid="19"/>
                                        </p:tgtEl>
                                      </p:cBhvr>
                                    </p:animEffect>
                                  </p:childTnLst>
                                </p:cTn>
                              </p:par>
                              <p:par>
                                <p:cTn id="11" presetID="42" presetClass="entr" presetSubtype="0" fill="hold" grpId="0" nodeType="withEffect">
                                  <p:stCondLst>
                                    <p:cond delay="100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0-#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childTnLst>
                                </p:cTn>
                              </p:par>
                              <p:par>
                                <p:cTn id="40" presetID="26" presetClass="emph" presetSubtype="0" fill="hold" grpId="1" nodeType="withEffect">
                                  <p:stCondLst>
                                    <p:cond delay="0"/>
                                  </p:stCondLst>
                                  <p:childTnLst>
                                    <p:animEffect transition="out" filter="fade">
                                      <p:cBhvr>
                                        <p:cTn id="41" dur="750" tmFilter="0, 0; .2, .5; .8, .5; 1, 0"/>
                                        <p:tgtEl>
                                          <p:spTgt spid="3"/>
                                        </p:tgtEl>
                                      </p:cBhvr>
                                    </p:animEffect>
                                    <p:animScale>
                                      <p:cBhvr>
                                        <p:cTn id="42" dur="375" autoRev="1" fill="hold"/>
                                        <p:tgtEl>
                                          <p:spTgt spid="3"/>
                                        </p:tgtEl>
                                      </p:cBhvr>
                                      <p:by x="105000" y="105000"/>
                                    </p:animScale>
                                  </p:childTnLst>
                                </p:cTn>
                              </p:par>
                              <p:par>
                                <p:cTn id="43" presetID="26" presetClass="emph" presetSubtype="0" fill="hold" grpId="1" nodeType="withEffect">
                                  <p:stCondLst>
                                    <p:cond delay="0"/>
                                  </p:stCondLst>
                                  <p:childTnLst>
                                    <p:animEffect transition="out" filter="fade">
                                      <p:cBhvr>
                                        <p:cTn id="44" dur="750" tmFilter="0, 0; .2, .5; .8, .5; 1, 0"/>
                                        <p:tgtEl>
                                          <p:spTgt spid="4"/>
                                        </p:tgtEl>
                                      </p:cBhvr>
                                    </p:animEffect>
                                    <p:animScale>
                                      <p:cBhvr>
                                        <p:cTn id="45" dur="375" autoRev="1" fill="hold"/>
                                        <p:tgtEl>
                                          <p:spTgt spid="4"/>
                                        </p:tgtEl>
                                      </p:cBhvr>
                                      <p:by x="105000" y="105000"/>
                                    </p:animScale>
                                  </p:childTnLst>
                                </p:cTn>
                              </p:par>
                              <p:par>
                                <p:cTn id="46" presetID="10" presetClass="entr" presetSubtype="0" fill="hold" grpId="0"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1000"/>
                                        <p:tgtEl>
                                          <p:spTgt spid="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childTnLst>
                                </p:cTn>
                              </p:par>
                              <p:par>
                                <p:cTn id="52" presetID="26" presetClass="emph" presetSubtype="0" fill="hold" grpId="1" nodeType="withEffect">
                                  <p:stCondLst>
                                    <p:cond delay="0"/>
                                  </p:stCondLst>
                                  <p:childTnLst>
                                    <p:animEffect transition="out" filter="fade">
                                      <p:cBhvr>
                                        <p:cTn id="53" dur="750" tmFilter="0, 0; .2, .5; .8, .5; 1, 0"/>
                                        <p:tgtEl>
                                          <p:spTgt spid="5"/>
                                        </p:tgtEl>
                                      </p:cBhvr>
                                    </p:animEffect>
                                    <p:animScale>
                                      <p:cBhvr>
                                        <p:cTn id="54" dur="375" autoRev="1" fill="hold"/>
                                        <p:tgtEl>
                                          <p:spTgt spid="5"/>
                                        </p:tgtEl>
                                      </p:cBhvr>
                                      <p:by x="105000" y="105000"/>
                                    </p:animScale>
                                  </p:childTnLst>
                                </p:cTn>
                              </p:par>
                              <p:par>
                                <p:cTn id="55" presetID="26" presetClass="emph" presetSubtype="0" fill="hold" grpId="1" nodeType="withEffect">
                                  <p:stCondLst>
                                    <p:cond delay="0"/>
                                  </p:stCondLst>
                                  <p:childTnLst>
                                    <p:animEffect transition="out" filter="fade">
                                      <p:cBhvr>
                                        <p:cTn id="56" dur="750" tmFilter="0, 0; .2, .5; .8, .5; 1, 0"/>
                                        <p:tgtEl>
                                          <p:spTgt spid="6"/>
                                        </p:tgtEl>
                                      </p:cBhvr>
                                    </p:animEffect>
                                    <p:animScale>
                                      <p:cBhvr>
                                        <p:cTn id="57" dur="37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4" grpId="1"/>
      <p:bldP spid="5" grpId="0"/>
      <p:bldP spid="5" grpId="1"/>
      <p:bldP spid="6" grpId="0"/>
      <p:bldP spid="6" grpId="1"/>
      <p:bldP spid="19" grpId="0" bldLvl="0" animBg="1"/>
      <p:bldP spid="2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矩形 11"/>
          <p:cNvSpPr/>
          <p:nvPr/>
        </p:nvSpPr>
        <p:spPr>
          <a:xfrm>
            <a:off x="1123164" y="1848410"/>
            <a:ext cx="2520394" cy="2879694"/>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3" name="矩形 12"/>
          <p:cNvSpPr/>
          <p:nvPr/>
        </p:nvSpPr>
        <p:spPr>
          <a:xfrm>
            <a:off x="6163952" y="1848408"/>
            <a:ext cx="2520394" cy="2879696"/>
          </a:xfrm>
          <a:prstGeom prst="rect">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4" name="AutoShape 1"/>
          <p:cNvSpPr/>
          <p:nvPr/>
        </p:nvSpPr>
        <p:spPr bwMode="auto">
          <a:xfrm>
            <a:off x="3643558" y="4728105"/>
            <a:ext cx="2520394" cy="1339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lumMod val="75000"/>
            </a:schemeClr>
          </a:solidFill>
          <a:ln w="25400" cap="flat" cmpd="sng">
            <a:noFill/>
            <a:prstDash val="solid"/>
            <a:miter lim="0"/>
          </a:ln>
          <a:effectLst/>
        </p:spPr>
        <p:txBody>
          <a:bodyPr lIns="0" tIns="0" rIns="0" bIns="0"/>
          <a:lstStyle/>
          <a:p>
            <a:pPr>
              <a:lnSpc>
                <a:spcPct val="150000"/>
              </a:lnSpc>
              <a:defRPr/>
            </a:pPr>
            <a:endParaRPr lang="es-ES" sz="2670">
              <a:cs typeface="+mn-ea"/>
              <a:sym typeface="+mn-lt"/>
            </a:endParaRPr>
          </a:p>
        </p:txBody>
      </p:sp>
      <p:sp>
        <p:nvSpPr>
          <p:cNvPr id="15" name="AutoShape 2"/>
          <p:cNvSpPr/>
          <p:nvPr/>
        </p:nvSpPr>
        <p:spPr bwMode="auto">
          <a:xfrm>
            <a:off x="8684346" y="1848409"/>
            <a:ext cx="2520394" cy="28796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25400" cap="flat" cmpd="sng">
            <a:solidFill>
              <a:schemeClr val="accent1">
                <a:lumMod val="75000"/>
                <a:alpha val="0"/>
              </a:schemeClr>
            </a:solidFill>
            <a:prstDash val="solid"/>
            <a:miter lim="0"/>
          </a:ln>
          <a:effectLst/>
        </p:spPr>
        <p:txBody>
          <a:bodyPr lIns="0" tIns="0" rIns="0" bIns="0"/>
          <a:lstStyle/>
          <a:p>
            <a:pPr>
              <a:lnSpc>
                <a:spcPct val="150000"/>
              </a:lnSpc>
              <a:defRPr/>
            </a:pPr>
            <a:endParaRPr lang="es-ES" sz="2670">
              <a:cs typeface="+mn-ea"/>
              <a:sym typeface="+mn-lt"/>
            </a:endParaRPr>
          </a:p>
        </p:txBody>
      </p:sp>
      <p:sp>
        <p:nvSpPr>
          <p:cNvPr id="16" name="AutoShape 4"/>
          <p:cNvSpPr/>
          <p:nvPr/>
        </p:nvSpPr>
        <p:spPr bwMode="auto">
          <a:xfrm>
            <a:off x="3643558" y="1848407"/>
            <a:ext cx="2520394" cy="2879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w="25400" cap="flat" cmpd="sng">
            <a:solidFill>
              <a:schemeClr val="accent1">
                <a:lumMod val="75000"/>
                <a:alpha val="0"/>
              </a:schemeClr>
            </a:solidFill>
            <a:prstDash val="solid"/>
            <a:miter lim="0"/>
          </a:ln>
          <a:effectLst/>
        </p:spPr>
        <p:txBody>
          <a:bodyPr lIns="0" tIns="0" rIns="0" bIns="0"/>
          <a:lstStyle/>
          <a:p>
            <a:pPr>
              <a:lnSpc>
                <a:spcPct val="150000"/>
              </a:lnSpc>
              <a:defRPr/>
            </a:pPr>
            <a:endParaRPr lang="es-ES" sz="2670">
              <a:cs typeface="+mn-ea"/>
              <a:sym typeface="+mn-lt"/>
            </a:endParaRPr>
          </a:p>
        </p:txBody>
      </p:sp>
      <p:sp>
        <p:nvSpPr>
          <p:cNvPr id="17" name="AutoShape 6"/>
          <p:cNvSpPr/>
          <p:nvPr/>
        </p:nvSpPr>
        <p:spPr bwMode="auto">
          <a:xfrm>
            <a:off x="1123164" y="4728105"/>
            <a:ext cx="2520394" cy="1339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rgbClr val="14B28B"/>
          </a:solidFill>
          <a:ln w="25400" cap="flat" cmpd="sng">
            <a:noFill/>
            <a:prstDash val="solid"/>
            <a:miter lim="0"/>
          </a:ln>
          <a:effectLst/>
        </p:spPr>
        <p:txBody>
          <a:bodyPr lIns="0" tIns="0" rIns="0" bIns="0"/>
          <a:lstStyle/>
          <a:p>
            <a:pPr>
              <a:lnSpc>
                <a:spcPct val="150000"/>
              </a:lnSpc>
              <a:defRPr/>
            </a:pPr>
            <a:endParaRPr lang="es-ES" sz="2670">
              <a:cs typeface="+mn-ea"/>
              <a:sym typeface="+mn-lt"/>
            </a:endParaRPr>
          </a:p>
        </p:txBody>
      </p:sp>
      <p:sp>
        <p:nvSpPr>
          <p:cNvPr id="18" name="AutoShape 7"/>
          <p:cNvSpPr/>
          <p:nvPr/>
        </p:nvSpPr>
        <p:spPr bwMode="auto">
          <a:xfrm>
            <a:off x="6163952" y="4728105"/>
            <a:ext cx="2520394" cy="1339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rgbClr val="14B28B"/>
          </a:solidFill>
          <a:ln w="25400" cap="flat" cmpd="sng">
            <a:noFill/>
            <a:prstDash val="solid"/>
            <a:miter lim="0"/>
          </a:ln>
          <a:effectLst/>
        </p:spPr>
        <p:txBody>
          <a:bodyPr lIns="0" tIns="0" rIns="0" bIns="0"/>
          <a:lstStyle/>
          <a:p>
            <a:pPr>
              <a:lnSpc>
                <a:spcPct val="150000"/>
              </a:lnSpc>
              <a:defRPr/>
            </a:pPr>
            <a:endParaRPr lang="es-ES" sz="2670">
              <a:cs typeface="+mn-ea"/>
              <a:sym typeface="+mn-lt"/>
            </a:endParaRPr>
          </a:p>
        </p:txBody>
      </p:sp>
      <p:sp>
        <p:nvSpPr>
          <p:cNvPr id="19" name="AutoShape 8"/>
          <p:cNvSpPr/>
          <p:nvPr/>
        </p:nvSpPr>
        <p:spPr bwMode="auto">
          <a:xfrm>
            <a:off x="8684346" y="4728106"/>
            <a:ext cx="2520394" cy="1205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solidFill>
            <a:schemeClr val="accent1">
              <a:lumMod val="75000"/>
            </a:schemeClr>
          </a:solidFill>
          <a:ln w="25400" cap="flat" cmpd="sng">
            <a:noFill/>
            <a:prstDash val="solid"/>
            <a:miter lim="0"/>
          </a:ln>
          <a:effectLst/>
        </p:spPr>
        <p:txBody>
          <a:bodyPr lIns="0" tIns="0" rIns="0" bIns="0"/>
          <a:lstStyle/>
          <a:p>
            <a:pPr>
              <a:lnSpc>
                <a:spcPct val="150000"/>
              </a:lnSpc>
              <a:defRPr/>
            </a:pPr>
            <a:endParaRPr lang="es-ES" sz="2670">
              <a:cs typeface="+mn-ea"/>
              <a:sym typeface="+mn-lt"/>
            </a:endParaRPr>
          </a:p>
        </p:txBody>
      </p:sp>
      <p:sp>
        <p:nvSpPr>
          <p:cNvPr id="20" name="AutoShape 9"/>
          <p:cNvSpPr/>
          <p:nvPr/>
        </p:nvSpPr>
        <p:spPr bwMode="auto">
          <a:xfrm>
            <a:off x="3824356" y="3108969"/>
            <a:ext cx="2104169" cy="731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zh-CN" altLang="en-US" sz="1100" dirty="0">
                <a:solidFill>
                  <a:schemeClr val="bg1">
                    <a:lumMod val="50000"/>
                  </a:schemeClr>
                </a:solidFill>
                <a:cs typeface="+mn-ea"/>
                <a:sym typeface="+mn-lt"/>
              </a:rPr>
              <a:t>Please replace the text content, add the relevant title, modify the text content, or copy your content directly to this.</a:t>
            </a:r>
          </a:p>
        </p:txBody>
      </p:sp>
      <p:sp>
        <p:nvSpPr>
          <p:cNvPr id="21" name="AutoShape 11"/>
          <p:cNvSpPr/>
          <p:nvPr/>
        </p:nvSpPr>
        <p:spPr bwMode="auto">
          <a:xfrm>
            <a:off x="8921130" y="3108969"/>
            <a:ext cx="2106325" cy="731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zh-CN" altLang="en-US" sz="1100" dirty="0">
                <a:solidFill>
                  <a:schemeClr val="bg1">
                    <a:lumMod val="50000"/>
                  </a:schemeClr>
                </a:solidFill>
                <a:cs typeface="+mn-ea"/>
                <a:sym typeface="+mn-lt"/>
              </a:rPr>
              <a:t>Please replace the text content, add the relevant title, modify the text content, or copy your content directly to this.</a:t>
            </a:r>
          </a:p>
        </p:txBody>
      </p:sp>
      <p:sp>
        <p:nvSpPr>
          <p:cNvPr id="22" name="AutoShape 16"/>
          <p:cNvSpPr/>
          <p:nvPr/>
        </p:nvSpPr>
        <p:spPr bwMode="auto">
          <a:xfrm>
            <a:off x="3805197" y="2495568"/>
            <a:ext cx="2340674"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r>
              <a:rPr lang="zh-CN" altLang="en-US" dirty="0">
                <a:solidFill>
                  <a:schemeClr val="bg1">
                    <a:lumMod val="50000"/>
                  </a:schemeClr>
                </a:solidFill>
                <a:cs typeface="+mn-ea"/>
                <a:sym typeface="+mn-lt"/>
              </a:rPr>
              <a:t>Click to replace the text</a:t>
            </a:r>
          </a:p>
        </p:txBody>
      </p:sp>
      <p:sp>
        <p:nvSpPr>
          <p:cNvPr id="23" name="AutoShape 17"/>
          <p:cNvSpPr/>
          <p:nvPr/>
        </p:nvSpPr>
        <p:spPr bwMode="auto">
          <a:xfrm>
            <a:off x="8919773" y="2577016"/>
            <a:ext cx="2520395" cy="5539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r>
              <a:rPr lang="zh-CN" altLang="en-US" dirty="0">
                <a:solidFill>
                  <a:schemeClr val="bg1">
                    <a:lumMod val="50000"/>
                  </a:schemeClr>
                </a:solidFill>
                <a:cs typeface="+mn-ea"/>
                <a:sym typeface="+mn-lt"/>
              </a:rPr>
              <a:t>Click to replace the text</a:t>
            </a:r>
          </a:p>
        </p:txBody>
      </p:sp>
      <p:sp>
        <p:nvSpPr>
          <p:cNvPr id="24" name="AutoShape 11"/>
          <p:cNvSpPr/>
          <p:nvPr/>
        </p:nvSpPr>
        <p:spPr bwMode="auto">
          <a:xfrm>
            <a:off x="1003862" y="5663936"/>
            <a:ext cx="10162498" cy="2036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just">
              <a:lnSpc>
                <a:spcPct val="150000"/>
              </a:lnSpc>
            </a:pPr>
            <a:r>
              <a:rPr lang="zh-CN" altLang="en-US" sz="1000" dirty="0">
                <a:solidFill>
                  <a:schemeClr val="bg1">
                    <a:lumMod val="50000"/>
                  </a:schemeClr>
                </a:solidFill>
                <a:cs typeface="+mn-ea"/>
                <a:sym typeface="+mn-lt"/>
              </a:rPr>
              <a:t>Please replace the text content, add the relevant title, modify the text content, or copy your content directly to this. Please replace the text content, add the relevant title, modify the text content, or copy your content directly to this.</a:t>
            </a:r>
          </a:p>
        </p:txBody>
      </p:sp>
      <p:sp>
        <p:nvSpPr>
          <p:cNvPr id="25" name="AutoShape 17"/>
          <p:cNvSpPr/>
          <p:nvPr/>
        </p:nvSpPr>
        <p:spPr bwMode="auto">
          <a:xfrm>
            <a:off x="4352631" y="5312228"/>
            <a:ext cx="3464961" cy="2768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0" tIns="0" rIns="0" bIns="0" anchor="t" anchorCtr="0">
            <a:spAutoFit/>
          </a:bodyPr>
          <a:lstStyle/>
          <a:p>
            <a:pPr algn="ctr"/>
            <a:r>
              <a:rPr lang="zh-CN" altLang="en-US" dirty="0">
                <a:solidFill>
                  <a:schemeClr val="bg1">
                    <a:lumMod val="50000"/>
                  </a:schemeClr>
                </a:solidFill>
                <a:cs typeface="+mn-ea"/>
                <a:sym typeface="+mn-lt"/>
              </a:rPr>
              <a:t>Click to replace the text</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1+#ppt_w/2"/>
                                          </p:val>
                                        </p:tav>
                                        <p:tav tm="100000">
                                          <p:val>
                                            <p:strVal val="#ppt_x"/>
                                          </p:val>
                                        </p:tav>
                                      </p:tavLst>
                                    </p:anim>
                                    <p:anim calcmode="lin" valueType="num">
                                      <p:cBhvr additive="base">
                                        <p:cTn id="19" dur="500" fill="hold"/>
                                        <p:tgtEl>
                                          <p:spTgt spid="16"/>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500" fill="hold"/>
                                        <p:tgtEl>
                                          <p:spTgt spid="15"/>
                                        </p:tgtEl>
                                        <p:attrNameLst>
                                          <p:attrName>ppt_x</p:attrName>
                                        </p:attrNameLst>
                                      </p:cBhvr>
                                      <p:tavLst>
                                        <p:tav tm="0">
                                          <p:val>
                                            <p:strVal val="1+#ppt_w/2"/>
                                          </p:val>
                                        </p:tav>
                                        <p:tav tm="100000">
                                          <p:val>
                                            <p:strVal val="#ppt_x"/>
                                          </p:val>
                                        </p:tav>
                                      </p:tavLst>
                                    </p:anim>
                                    <p:anim calcmode="lin" valueType="num">
                                      <p:cBhvr additive="base">
                                        <p:cTn id="29" dur="500" fill="hold"/>
                                        <p:tgtEl>
                                          <p:spTgt spid="15"/>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1+#ppt_w/2"/>
                                          </p:val>
                                        </p:tav>
                                        <p:tav tm="100000">
                                          <p:val>
                                            <p:strVal val="#ppt_x"/>
                                          </p:val>
                                        </p:tav>
                                      </p:tavLst>
                                    </p:anim>
                                    <p:anim calcmode="lin" valueType="num">
                                      <p:cBhvr additive="base">
                                        <p:cTn id="34" dur="500" fill="hold"/>
                                        <p:tgtEl>
                                          <p:spTgt spid="17"/>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1+#ppt_w/2"/>
                                          </p:val>
                                        </p:tav>
                                        <p:tav tm="100000">
                                          <p:val>
                                            <p:strVal val="#ppt_x"/>
                                          </p:val>
                                        </p:tav>
                                      </p:tavLst>
                                    </p:anim>
                                    <p:anim calcmode="lin" valueType="num">
                                      <p:cBhvr additive="base">
                                        <p:cTn id="39" dur="500" fill="hold"/>
                                        <p:tgtEl>
                                          <p:spTgt spid="14"/>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1+#ppt_w/2"/>
                                          </p:val>
                                        </p:tav>
                                        <p:tav tm="100000">
                                          <p:val>
                                            <p:strVal val="#ppt_x"/>
                                          </p:val>
                                        </p:tav>
                                      </p:tavLst>
                                    </p:anim>
                                    <p:anim calcmode="lin" valueType="num">
                                      <p:cBhvr additive="base">
                                        <p:cTn id="44" dur="500" fill="hold"/>
                                        <p:tgtEl>
                                          <p:spTgt spid="18"/>
                                        </p:tgtEl>
                                        <p:attrNameLst>
                                          <p:attrName>ppt_y</p:attrName>
                                        </p:attrNameLst>
                                      </p:cBhvr>
                                      <p:tavLst>
                                        <p:tav tm="0">
                                          <p:val>
                                            <p:strVal val="#ppt_y"/>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additive="base">
                                        <p:cTn id="48" dur="500" fill="hold"/>
                                        <p:tgtEl>
                                          <p:spTgt spid="19"/>
                                        </p:tgtEl>
                                        <p:attrNameLst>
                                          <p:attrName>ppt_x</p:attrName>
                                        </p:attrNameLst>
                                      </p:cBhvr>
                                      <p:tavLst>
                                        <p:tav tm="0">
                                          <p:val>
                                            <p:strVal val="1+#ppt_w/2"/>
                                          </p:val>
                                        </p:tav>
                                        <p:tav tm="100000">
                                          <p:val>
                                            <p:strVal val="#ppt_x"/>
                                          </p:val>
                                        </p:tav>
                                      </p:tavLst>
                                    </p:anim>
                                    <p:anim calcmode="lin" valueType="num">
                                      <p:cBhvr additive="base">
                                        <p:cTn id="49" dur="500" fill="hold"/>
                                        <p:tgtEl>
                                          <p:spTgt spid="19"/>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2" presetClass="entr" presetSubtype="2"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additive="base">
                                        <p:cTn id="53" dur="500" fill="hold"/>
                                        <p:tgtEl>
                                          <p:spTgt spid="22"/>
                                        </p:tgtEl>
                                        <p:attrNameLst>
                                          <p:attrName>ppt_x</p:attrName>
                                        </p:attrNameLst>
                                      </p:cBhvr>
                                      <p:tavLst>
                                        <p:tav tm="0">
                                          <p:val>
                                            <p:strVal val="1+#ppt_w/2"/>
                                          </p:val>
                                        </p:tav>
                                        <p:tav tm="100000">
                                          <p:val>
                                            <p:strVal val="#ppt_x"/>
                                          </p:val>
                                        </p:tav>
                                      </p:tavLst>
                                    </p:anim>
                                    <p:anim calcmode="lin" valueType="num">
                                      <p:cBhvr additive="base">
                                        <p:cTn id="54" dur="500" fill="hold"/>
                                        <p:tgtEl>
                                          <p:spTgt spid="22"/>
                                        </p:tgtEl>
                                        <p:attrNameLst>
                                          <p:attrName>ppt_y</p:attrName>
                                        </p:attrNameLst>
                                      </p:cBhvr>
                                      <p:tavLst>
                                        <p:tav tm="0">
                                          <p:val>
                                            <p:strVal val="#ppt_y"/>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anim calcmode="lin" valueType="num">
                                      <p:cBhvr>
                                        <p:cTn id="58" dur="500" fill="hold"/>
                                        <p:tgtEl>
                                          <p:spTgt spid="20"/>
                                        </p:tgtEl>
                                        <p:attrNameLst>
                                          <p:attrName>ppt_x</p:attrName>
                                        </p:attrNameLst>
                                      </p:cBhvr>
                                      <p:tavLst>
                                        <p:tav tm="0">
                                          <p:val>
                                            <p:strVal val="#ppt_x"/>
                                          </p:val>
                                        </p:tav>
                                        <p:tav tm="100000">
                                          <p:val>
                                            <p:strVal val="#ppt_x"/>
                                          </p:val>
                                        </p:tav>
                                      </p:tavLst>
                                    </p:anim>
                                    <p:anim calcmode="lin" valueType="num">
                                      <p:cBhvr>
                                        <p:cTn id="59" dur="500" fill="hold"/>
                                        <p:tgtEl>
                                          <p:spTgt spid="2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fill="hold"/>
                                        <p:tgtEl>
                                          <p:spTgt spid="23"/>
                                        </p:tgtEl>
                                        <p:attrNameLst>
                                          <p:attrName>ppt_x</p:attrName>
                                        </p:attrNameLst>
                                      </p:cBhvr>
                                      <p:tavLst>
                                        <p:tav tm="0">
                                          <p:val>
                                            <p:strVal val="1+#ppt_w/2"/>
                                          </p:val>
                                        </p:tav>
                                        <p:tav tm="100000">
                                          <p:val>
                                            <p:strVal val="#ppt_x"/>
                                          </p:val>
                                        </p:tav>
                                      </p:tavLst>
                                    </p:anim>
                                    <p:anim calcmode="lin" valueType="num">
                                      <p:cBhvr additive="base">
                                        <p:cTn id="64" dur="500" fill="hold"/>
                                        <p:tgtEl>
                                          <p:spTgt spid="23"/>
                                        </p:tgtEl>
                                        <p:attrNameLst>
                                          <p:attrName>ppt_y</p:attrName>
                                        </p:attrNameLst>
                                      </p:cBhvr>
                                      <p:tavLst>
                                        <p:tav tm="0">
                                          <p:val>
                                            <p:strVal val="#ppt_y"/>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fade">
                                      <p:cBhvr>
                                        <p:cTn id="67" dur="500"/>
                                        <p:tgtEl>
                                          <p:spTgt spid="21"/>
                                        </p:tgtEl>
                                      </p:cBhvr>
                                    </p:animEffect>
                                    <p:anim calcmode="lin" valueType="num">
                                      <p:cBhvr>
                                        <p:cTn id="68" dur="500" fill="hold"/>
                                        <p:tgtEl>
                                          <p:spTgt spid="21"/>
                                        </p:tgtEl>
                                        <p:attrNameLst>
                                          <p:attrName>ppt_x</p:attrName>
                                        </p:attrNameLst>
                                      </p:cBhvr>
                                      <p:tavLst>
                                        <p:tav tm="0">
                                          <p:val>
                                            <p:strVal val="#ppt_x"/>
                                          </p:val>
                                        </p:tav>
                                        <p:tav tm="100000">
                                          <p:val>
                                            <p:strVal val="#ppt_x"/>
                                          </p:val>
                                        </p:tav>
                                      </p:tavLst>
                                    </p:anim>
                                    <p:anim calcmode="lin" valueType="num">
                                      <p:cBhvr>
                                        <p:cTn id="69" dur="500" fill="hold"/>
                                        <p:tgtEl>
                                          <p:spTgt spid="2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 presetClass="entr" presetSubtype="2"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additive="base">
                                        <p:cTn id="73" dur="500" fill="hold"/>
                                        <p:tgtEl>
                                          <p:spTgt spid="25"/>
                                        </p:tgtEl>
                                        <p:attrNameLst>
                                          <p:attrName>ppt_x</p:attrName>
                                        </p:attrNameLst>
                                      </p:cBhvr>
                                      <p:tavLst>
                                        <p:tav tm="0">
                                          <p:val>
                                            <p:strVal val="1+#ppt_w/2"/>
                                          </p:val>
                                        </p:tav>
                                        <p:tav tm="100000">
                                          <p:val>
                                            <p:strVal val="#ppt_x"/>
                                          </p:val>
                                        </p:tav>
                                      </p:tavLst>
                                    </p:anim>
                                    <p:anim calcmode="lin" valueType="num">
                                      <p:cBhvr additive="base">
                                        <p:cTn id="74" dur="500" fill="hold"/>
                                        <p:tgtEl>
                                          <p:spTgt spid="25"/>
                                        </p:tgtEl>
                                        <p:attrNameLst>
                                          <p:attrName>ppt_y</p:attrName>
                                        </p:attrNameLst>
                                      </p:cBhvr>
                                      <p:tavLst>
                                        <p:tav tm="0">
                                          <p:val>
                                            <p:strVal val="#ppt_y"/>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fade">
                                      <p:cBhvr>
                                        <p:cTn id="77" dur="500"/>
                                        <p:tgtEl>
                                          <p:spTgt spid="24"/>
                                        </p:tgtEl>
                                      </p:cBhvr>
                                    </p:animEffect>
                                    <p:anim calcmode="lin" valueType="num">
                                      <p:cBhvr>
                                        <p:cTn id="78" dur="500" fill="hold"/>
                                        <p:tgtEl>
                                          <p:spTgt spid="24"/>
                                        </p:tgtEl>
                                        <p:attrNameLst>
                                          <p:attrName>ppt_x</p:attrName>
                                        </p:attrNameLst>
                                      </p:cBhvr>
                                      <p:tavLst>
                                        <p:tav tm="0">
                                          <p:val>
                                            <p:strVal val="#ppt_x"/>
                                          </p:val>
                                        </p:tav>
                                        <p:tav tm="100000">
                                          <p:val>
                                            <p:strVal val="#ppt_x"/>
                                          </p:val>
                                        </p:tav>
                                      </p:tavLst>
                                    </p:anim>
                                    <p:anim calcmode="lin" valueType="num">
                                      <p:cBhvr>
                                        <p:cTn id="79" dur="5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20" grpId="0" bldLvl="0" animBg="1"/>
      <p:bldP spid="21" grpId="0" bldLvl="0" animBg="1"/>
      <p:bldP spid="22" grpId="0" bldLvl="0" animBg="1" autoUpdateAnimBg="0"/>
      <p:bldP spid="23" grpId="0" bldLvl="0" animBg="1" autoUpdateAnimBg="0"/>
      <p:bldP spid="24" grpId="0" bldLvl="0" animBg="1"/>
      <p:bldP spid="25" grpId="0" bldLvl="0" animBg="1"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 name="组合 1"/>
          <p:cNvGrpSpPr/>
          <p:nvPr/>
        </p:nvGrpSpPr>
        <p:grpSpPr>
          <a:xfrm>
            <a:off x="2684538" y="2523877"/>
            <a:ext cx="7204300" cy="1404099"/>
            <a:chOff x="971997" y="2061029"/>
            <a:chExt cx="10309231" cy="2220666"/>
          </a:xfrm>
        </p:grpSpPr>
        <p:grpSp>
          <p:nvGrpSpPr>
            <p:cNvPr id="3" name="组合 2"/>
            <p:cNvGrpSpPr/>
            <p:nvPr/>
          </p:nvGrpSpPr>
          <p:grpSpPr>
            <a:xfrm>
              <a:off x="3093583" y="2061029"/>
              <a:ext cx="8187645" cy="2220666"/>
              <a:chOff x="2320697" y="395508"/>
              <a:chExt cx="8187645" cy="878114"/>
            </a:xfrm>
          </p:grpSpPr>
          <p:sp>
            <p:nvSpPr>
              <p:cNvPr id="7" name="矩形 6"/>
              <p:cNvSpPr/>
              <p:nvPr/>
            </p:nvSpPr>
            <p:spPr>
              <a:xfrm flipH="1">
                <a:off x="2320697" y="395508"/>
                <a:ext cx="8187645" cy="878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3212329" y="622249"/>
                <a:ext cx="7251777" cy="405685"/>
                <a:chOff x="4066979" y="577856"/>
                <a:chExt cx="7251777" cy="405685"/>
              </a:xfrm>
            </p:grpSpPr>
            <p:sp>
              <p:nvSpPr>
                <p:cNvPr id="9" name="矩形 3"/>
                <p:cNvSpPr/>
                <p:nvPr/>
              </p:nvSpPr>
              <p:spPr>
                <a:xfrm>
                  <a:off x="4374739" y="579326"/>
                  <a:ext cx="6944017" cy="404215"/>
                </a:xfrm>
                <a:prstGeom prst="rect">
                  <a:avLst/>
                </a:prstGeom>
                <a:noFill/>
                <a:ln w="9525">
                  <a:noFill/>
                  <a:miter/>
                </a:ln>
              </p:spPr>
              <p:txBody>
                <a:bodyPr wrap="none" lIns="91445" tIns="45723" rIns="91445" bIns="45723">
                  <a:spAutoFit/>
                </a:bodyPr>
                <a:lstStyle/>
                <a:p>
                  <a:pPr lvl="0" eaLnBrk="1" hangingPunct="1">
                    <a:buNone/>
                  </a:pPr>
                  <a:r>
                    <a:rPr lang="zh-CN" altLang="en-US" sz="3600" b="1" dirty="0">
                      <a:solidFill>
                        <a:schemeClr val="bg1"/>
                      </a:solidFill>
                      <a:cs typeface="+mn-ea"/>
                      <a:sym typeface="+mn-lt"/>
                    </a:rPr>
                    <a:t>The title description</a:t>
                  </a:r>
                </a:p>
              </p:txBody>
            </p:sp>
            <p:grpSp>
              <p:nvGrpSpPr>
                <p:cNvPr id="10" name="组合 26"/>
                <p:cNvGrpSpPr/>
                <p:nvPr/>
              </p:nvGrpSpPr>
              <p:grpSpPr>
                <a:xfrm>
                  <a:off x="4066979" y="577856"/>
                  <a:ext cx="263525" cy="395287"/>
                  <a:chOff x="-792092" y="8591"/>
                  <a:chExt cx="213756" cy="427512"/>
                </a:xfrm>
              </p:grpSpPr>
              <p:sp>
                <p:nvSpPr>
                  <p:cNvPr id="11" name="直接连接符 27"/>
                  <p:cNvSpPr/>
                  <p:nvPr/>
                </p:nvSpPr>
                <p:spPr>
                  <a:xfrm>
                    <a:off x="-792092" y="859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sp>
                <p:nvSpPr>
                  <p:cNvPr id="12" name="直接连接符 28"/>
                  <p:cNvSpPr/>
                  <p:nvPr/>
                </p:nvSpPr>
                <p:spPr>
                  <a:xfrm flipH="1">
                    <a:off x="-792092" y="222347"/>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grpSp>
          </p:grpSp>
        </p:grpSp>
        <p:grpSp>
          <p:nvGrpSpPr>
            <p:cNvPr id="4" name="组合 3"/>
            <p:cNvGrpSpPr/>
            <p:nvPr/>
          </p:nvGrpSpPr>
          <p:grpSpPr>
            <a:xfrm>
              <a:off x="971997" y="2061029"/>
              <a:ext cx="2121586" cy="2220666"/>
              <a:chOff x="2215144" y="982844"/>
              <a:chExt cx="1120898" cy="923141"/>
            </a:xfrm>
          </p:grpSpPr>
          <p:sp>
            <p:nvSpPr>
              <p:cNvPr id="5" name="平行四边形 4"/>
              <p:cNvSpPr/>
              <p:nvPr/>
            </p:nvSpPr>
            <p:spPr>
              <a:xfrm>
                <a:off x="2215144" y="982844"/>
                <a:ext cx="1120898" cy="923141"/>
              </a:xfrm>
              <a:prstGeom prst="parallelogram">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 name="文本框 9"/>
              <p:cNvSpPr txBox="1"/>
              <p:nvPr/>
            </p:nvSpPr>
            <p:spPr>
              <a:xfrm>
                <a:off x="2245058" y="1132319"/>
                <a:ext cx="1066799" cy="606192"/>
              </a:xfrm>
              <a:prstGeom prst="rect">
                <a:avLst/>
              </a:prstGeom>
              <a:noFill/>
            </p:spPr>
            <p:txBody>
              <a:bodyPr wrap="square" rtlCol="0">
                <a:spAutoFit/>
              </a:bodyPr>
              <a:lstStyle/>
              <a:p>
                <a:pPr algn="ctr"/>
                <a:r>
                  <a:rPr lang="en-US" altLang="zh-CN" sz="5400" dirty="0">
                    <a:solidFill>
                      <a:schemeClr val="bg1"/>
                    </a:solidFill>
                    <a:cs typeface="+mn-ea"/>
                    <a:sym typeface="+mn-lt"/>
                  </a:rPr>
                  <a:t>04</a:t>
                </a:r>
                <a:endParaRPr lang="zh-CN" altLang="en-US" sz="5400" dirty="0">
                  <a:solidFill>
                    <a:schemeClr val="bg1"/>
                  </a:solidFill>
                  <a:cs typeface="+mn-ea"/>
                  <a:sym typeface="+mn-lt"/>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2" name="组合 11"/>
          <p:cNvGrpSpPr/>
          <p:nvPr/>
        </p:nvGrpSpPr>
        <p:grpSpPr>
          <a:xfrm>
            <a:off x="676947" y="1778537"/>
            <a:ext cx="10999920" cy="4733442"/>
            <a:chOff x="812799" y="1328566"/>
            <a:chExt cx="12045951" cy="5183568"/>
          </a:xfrm>
        </p:grpSpPr>
        <p:sp>
          <p:nvSpPr>
            <p:cNvPr id="13" name="矩形 12"/>
            <p:cNvSpPr/>
            <p:nvPr/>
          </p:nvSpPr>
          <p:spPr>
            <a:xfrm>
              <a:off x="4577830" y="1336677"/>
              <a:ext cx="8280920" cy="5175457"/>
            </a:xfrm>
            <a:prstGeom prst="rect">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a:cs typeface="+mn-ea"/>
                <a:sym typeface="+mn-lt"/>
              </a:endParaRPr>
            </a:p>
          </p:txBody>
        </p:sp>
        <p:sp>
          <p:nvSpPr>
            <p:cNvPr id="14" name="矩形 13"/>
            <p:cNvSpPr/>
            <p:nvPr/>
          </p:nvSpPr>
          <p:spPr>
            <a:xfrm>
              <a:off x="812801" y="1328566"/>
              <a:ext cx="3510122" cy="2613490"/>
            </a:xfrm>
            <a:prstGeom prst="rect">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zh-CN" altLang="en-US" sz="2000">
                <a:cs typeface="+mn-ea"/>
                <a:sym typeface="+mn-lt"/>
              </a:endParaRPr>
            </a:p>
          </p:txBody>
        </p:sp>
        <p:sp>
          <p:nvSpPr>
            <p:cNvPr id="15" name="矩形 14"/>
            <p:cNvSpPr/>
            <p:nvPr/>
          </p:nvSpPr>
          <p:spPr>
            <a:xfrm>
              <a:off x="812799" y="4140497"/>
              <a:ext cx="3384327" cy="4987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0"/>
                </a:spcBef>
                <a:spcAft>
                  <a:spcPts val="0"/>
                </a:spcAft>
              </a:pPr>
              <a:r>
                <a:rPr lang="zh-CN" altLang="en-US" sz="2000" dirty="0">
                  <a:solidFill>
                    <a:schemeClr val="bg1">
                      <a:lumMod val="50000"/>
                    </a:schemeClr>
                  </a:solidFill>
                  <a:cs typeface="+mn-ea"/>
                  <a:sym typeface="+mn-lt"/>
                </a:rPr>
                <a:t>Please replace the text</a:t>
              </a:r>
              <a:endParaRPr lang="en-US" altLang="zh-CN" sz="2000" b="1" dirty="0">
                <a:solidFill>
                  <a:schemeClr val="bg1">
                    <a:lumMod val="50000"/>
                  </a:schemeClr>
                </a:solidFill>
                <a:cs typeface="+mn-ea"/>
                <a:sym typeface="+mn-lt"/>
              </a:endParaRPr>
            </a:p>
          </p:txBody>
        </p:sp>
        <p:sp>
          <p:nvSpPr>
            <p:cNvPr id="16" name="Content Placeholder 2"/>
            <p:cNvSpPr txBox="1"/>
            <p:nvPr/>
          </p:nvSpPr>
          <p:spPr>
            <a:xfrm>
              <a:off x="812799" y="4692823"/>
              <a:ext cx="3384328" cy="1784300"/>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lumMod val="65000"/>
                    </a:schemeClr>
                  </a:solidFill>
                  <a:cs typeface="+mn-ea"/>
                  <a:sym typeface="+mn-lt"/>
                </a:rPr>
                <a:t>Please replace the text content, add the relevant title, modify the text content, or copy your content directly to this. Please replace the text content, add the relevant title, modify the text content, or copy your content directly to this.</a:t>
              </a:r>
              <a:endParaRPr lang="en-US" altLang="zh-CN" sz="1200" b="1" dirty="0">
                <a:solidFill>
                  <a:schemeClr val="bg1">
                    <a:lumMod val="65000"/>
                  </a:schemeClr>
                </a:solidFill>
                <a:cs typeface="+mn-ea"/>
                <a:sym typeface="+mn-lt"/>
              </a:endParaRPr>
            </a:p>
          </p:txBody>
        </p:sp>
        <p:sp>
          <p:nvSpPr>
            <p:cNvPr id="17" name="Content Placeholder 2"/>
            <p:cNvSpPr txBox="1"/>
            <p:nvPr/>
          </p:nvSpPr>
          <p:spPr>
            <a:xfrm>
              <a:off x="1162176" y="1491316"/>
              <a:ext cx="2887526" cy="2087641"/>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just">
                <a:lnSpc>
                  <a:spcPct val="150000"/>
                </a:lnSpc>
                <a:spcBef>
                  <a:spcPts val="0"/>
                </a:spcBef>
                <a:spcAft>
                  <a:spcPts val="0"/>
                </a:spcAft>
              </a:pPr>
              <a:r>
                <a:rPr lang="zh-CN" altLang="en-US" sz="1200" dirty="0">
                  <a:solidFill>
                    <a:schemeClr val="bg1">
                      <a:lumMod val="50000"/>
                    </a:schemeClr>
                  </a:solidFill>
                  <a:cs typeface="+mn-ea"/>
                  <a:sym typeface="+mn-lt"/>
                </a:rPr>
                <a:t>Please replace the text content, add the relevant title, modify the text content, or copy your content directly to this. Please replace the text content, add the relevant title, modify the text content, or copy your content directly to this.</a:t>
              </a:r>
              <a:endParaRPr lang="en-US" altLang="zh-CN" sz="1200" b="1" dirty="0">
                <a:solidFill>
                  <a:schemeClr val="bg1">
                    <a:lumMod val="50000"/>
                  </a:schemeClr>
                </a:solidFill>
                <a:cs typeface="+mn-ea"/>
                <a:sym typeface="+mn-lt"/>
              </a:endParaRPr>
            </a:p>
          </p:txBody>
        </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任意多边形 11"/>
          <p:cNvSpPr/>
          <p:nvPr/>
        </p:nvSpPr>
        <p:spPr>
          <a:xfrm>
            <a:off x="1116187" y="2819797"/>
            <a:ext cx="2254602" cy="95900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noFill/>
          <a:ln w="28575">
            <a:solidFill>
              <a:srgbClr val="14B28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dirty="0">
                <a:solidFill>
                  <a:schemeClr val="bg1">
                    <a:lumMod val="50000"/>
                  </a:schemeClr>
                </a:solidFill>
                <a:cs typeface="+mn-ea"/>
                <a:sym typeface="+mn-lt"/>
              </a:rPr>
              <a:t>Click to edit the title</a:t>
            </a:r>
            <a:endParaRPr lang="en-US" altLang="zh-CN" sz="2000" dirty="0">
              <a:solidFill>
                <a:schemeClr val="bg1">
                  <a:lumMod val="50000"/>
                </a:schemeClr>
              </a:solidFill>
              <a:cs typeface="+mn-ea"/>
              <a:sym typeface="+mn-lt"/>
            </a:endParaRPr>
          </a:p>
        </p:txBody>
      </p:sp>
      <p:sp>
        <p:nvSpPr>
          <p:cNvPr id="13" name="任意多边形 12"/>
          <p:cNvSpPr/>
          <p:nvPr/>
        </p:nvSpPr>
        <p:spPr>
          <a:xfrm>
            <a:off x="3772489" y="2819797"/>
            <a:ext cx="2254602" cy="95900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noFill/>
          <a:ln w="2857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a:solidFill>
                  <a:schemeClr val="bg1">
                    <a:lumMod val="50000"/>
                  </a:schemeClr>
                </a:solidFill>
                <a:cs typeface="+mn-ea"/>
                <a:sym typeface="+mn-lt"/>
              </a:rPr>
              <a:t>Click to edit the title</a:t>
            </a:r>
            <a:endParaRPr lang="en-US" altLang="zh-CN" sz="2000" dirty="0">
              <a:solidFill>
                <a:schemeClr val="bg1">
                  <a:lumMod val="50000"/>
                </a:schemeClr>
              </a:solidFill>
              <a:cs typeface="+mn-ea"/>
              <a:sym typeface="+mn-lt"/>
            </a:endParaRPr>
          </a:p>
        </p:txBody>
      </p:sp>
      <p:sp>
        <p:nvSpPr>
          <p:cNvPr id="14" name="任意多边形 13"/>
          <p:cNvSpPr/>
          <p:nvPr/>
        </p:nvSpPr>
        <p:spPr>
          <a:xfrm>
            <a:off x="6430380" y="2819797"/>
            <a:ext cx="2253015" cy="959000"/>
          </a:xfrm>
          <a:custGeom>
            <a:avLst/>
            <a:gdLst>
              <a:gd name="connsiteX0" fmla="*/ 0 w 2253848"/>
              <a:gd name="connsiteY0" fmla="*/ 159787 h 958704"/>
              <a:gd name="connsiteX1" fmla="*/ 159787 w 2253848"/>
              <a:gd name="connsiteY1" fmla="*/ 0 h 958704"/>
              <a:gd name="connsiteX2" fmla="*/ 2094061 w 2253848"/>
              <a:gd name="connsiteY2" fmla="*/ 0 h 958704"/>
              <a:gd name="connsiteX3" fmla="*/ 2253848 w 2253848"/>
              <a:gd name="connsiteY3" fmla="*/ 159787 h 958704"/>
              <a:gd name="connsiteX4" fmla="*/ 2253848 w 2253848"/>
              <a:gd name="connsiteY4" fmla="*/ 798917 h 958704"/>
              <a:gd name="connsiteX5" fmla="*/ 2094061 w 2253848"/>
              <a:gd name="connsiteY5" fmla="*/ 958704 h 958704"/>
              <a:gd name="connsiteX6" fmla="*/ 159787 w 2253848"/>
              <a:gd name="connsiteY6" fmla="*/ 958704 h 958704"/>
              <a:gd name="connsiteX7" fmla="*/ 0 w 2253848"/>
              <a:gd name="connsiteY7" fmla="*/ 798917 h 958704"/>
              <a:gd name="connsiteX8" fmla="*/ 0 w 2253848"/>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3848" h="958704">
                <a:moveTo>
                  <a:pt x="0" y="159787"/>
                </a:moveTo>
                <a:cubicBezTo>
                  <a:pt x="0" y="71539"/>
                  <a:pt x="71539" y="0"/>
                  <a:pt x="159787" y="0"/>
                </a:cubicBezTo>
                <a:lnTo>
                  <a:pt x="2094061" y="0"/>
                </a:lnTo>
                <a:cubicBezTo>
                  <a:pt x="2182309" y="0"/>
                  <a:pt x="2253848" y="71539"/>
                  <a:pt x="2253848" y="159787"/>
                </a:cubicBezTo>
                <a:lnTo>
                  <a:pt x="2253848" y="798917"/>
                </a:lnTo>
                <a:cubicBezTo>
                  <a:pt x="2253848" y="887165"/>
                  <a:pt x="2182309" y="958704"/>
                  <a:pt x="2094061" y="958704"/>
                </a:cubicBezTo>
                <a:lnTo>
                  <a:pt x="159787" y="958704"/>
                </a:lnTo>
                <a:cubicBezTo>
                  <a:pt x="71539" y="958704"/>
                  <a:pt x="0" y="887165"/>
                  <a:pt x="0" y="798917"/>
                </a:cubicBezTo>
                <a:lnTo>
                  <a:pt x="0" y="159787"/>
                </a:lnTo>
                <a:close/>
              </a:path>
            </a:pathLst>
          </a:custGeom>
          <a:noFill/>
          <a:ln w="28575">
            <a:solidFill>
              <a:srgbClr val="14B28B"/>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a:solidFill>
                  <a:schemeClr val="bg1">
                    <a:lumMod val="50000"/>
                  </a:schemeClr>
                </a:solidFill>
                <a:cs typeface="+mn-ea"/>
                <a:sym typeface="+mn-lt"/>
              </a:rPr>
              <a:t>Click to edit the title</a:t>
            </a:r>
            <a:endParaRPr lang="en-US" altLang="zh-CN" sz="2000" dirty="0">
              <a:solidFill>
                <a:schemeClr val="bg1">
                  <a:lumMod val="50000"/>
                </a:schemeClr>
              </a:solidFill>
              <a:cs typeface="+mn-ea"/>
              <a:sym typeface="+mn-lt"/>
            </a:endParaRPr>
          </a:p>
        </p:txBody>
      </p:sp>
      <p:sp>
        <p:nvSpPr>
          <p:cNvPr id="15" name="任意多边形 14"/>
          <p:cNvSpPr/>
          <p:nvPr/>
        </p:nvSpPr>
        <p:spPr>
          <a:xfrm>
            <a:off x="9086683" y="2819797"/>
            <a:ext cx="1967219" cy="959000"/>
          </a:xfrm>
          <a:custGeom>
            <a:avLst/>
            <a:gdLst>
              <a:gd name="connsiteX0" fmla="*/ 0 w 1966860"/>
              <a:gd name="connsiteY0" fmla="*/ 159787 h 958704"/>
              <a:gd name="connsiteX1" fmla="*/ 159787 w 1966860"/>
              <a:gd name="connsiteY1" fmla="*/ 0 h 958704"/>
              <a:gd name="connsiteX2" fmla="*/ 1807073 w 1966860"/>
              <a:gd name="connsiteY2" fmla="*/ 0 h 958704"/>
              <a:gd name="connsiteX3" fmla="*/ 1966860 w 1966860"/>
              <a:gd name="connsiteY3" fmla="*/ 159787 h 958704"/>
              <a:gd name="connsiteX4" fmla="*/ 1966860 w 1966860"/>
              <a:gd name="connsiteY4" fmla="*/ 798917 h 958704"/>
              <a:gd name="connsiteX5" fmla="*/ 1807073 w 1966860"/>
              <a:gd name="connsiteY5" fmla="*/ 958704 h 958704"/>
              <a:gd name="connsiteX6" fmla="*/ 159787 w 1966860"/>
              <a:gd name="connsiteY6" fmla="*/ 958704 h 958704"/>
              <a:gd name="connsiteX7" fmla="*/ 0 w 1966860"/>
              <a:gd name="connsiteY7" fmla="*/ 798917 h 958704"/>
              <a:gd name="connsiteX8" fmla="*/ 0 w 1966860"/>
              <a:gd name="connsiteY8" fmla="*/ 159787 h 958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860" h="958704">
                <a:moveTo>
                  <a:pt x="0" y="159787"/>
                </a:moveTo>
                <a:cubicBezTo>
                  <a:pt x="0" y="71539"/>
                  <a:pt x="71539" y="0"/>
                  <a:pt x="159787" y="0"/>
                </a:cubicBezTo>
                <a:lnTo>
                  <a:pt x="1807073" y="0"/>
                </a:lnTo>
                <a:cubicBezTo>
                  <a:pt x="1895321" y="0"/>
                  <a:pt x="1966860" y="71539"/>
                  <a:pt x="1966860" y="159787"/>
                </a:cubicBezTo>
                <a:lnTo>
                  <a:pt x="1966860" y="798917"/>
                </a:lnTo>
                <a:cubicBezTo>
                  <a:pt x="1966860" y="887165"/>
                  <a:pt x="1895321" y="958704"/>
                  <a:pt x="1807073" y="958704"/>
                </a:cubicBezTo>
                <a:lnTo>
                  <a:pt x="159787" y="958704"/>
                </a:lnTo>
                <a:cubicBezTo>
                  <a:pt x="71539" y="958704"/>
                  <a:pt x="0" y="887165"/>
                  <a:pt x="0" y="798917"/>
                </a:cubicBezTo>
                <a:lnTo>
                  <a:pt x="0" y="159787"/>
                </a:lnTo>
                <a:close/>
              </a:path>
            </a:pathLst>
          </a:custGeom>
          <a:noFill/>
          <a:ln w="28575">
            <a:solidFill>
              <a:schemeClr val="accent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zh-CN" altLang="en-US" sz="2000">
                <a:solidFill>
                  <a:schemeClr val="bg1">
                    <a:lumMod val="50000"/>
                  </a:schemeClr>
                </a:solidFill>
                <a:cs typeface="+mn-ea"/>
                <a:sym typeface="+mn-lt"/>
              </a:rPr>
              <a:t>Click to edit the title</a:t>
            </a:r>
            <a:endParaRPr lang="en-US" altLang="zh-CN" sz="2000" dirty="0">
              <a:solidFill>
                <a:schemeClr val="bg1">
                  <a:lumMod val="50000"/>
                </a:schemeClr>
              </a:solidFill>
              <a:cs typeface="+mn-ea"/>
              <a:sym typeface="+mn-lt"/>
            </a:endParaRPr>
          </a:p>
        </p:txBody>
      </p:sp>
      <p:cxnSp>
        <p:nvCxnSpPr>
          <p:cNvPr id="16" name="Straight Connector 12"/>
          <p:cNvCxnSpPr/>
          <p:nvPr/>
        </p:nvCxnSpPr>
        <p:spPr>
          <a:xfrm rot="5400000">
            <a:off x="1725089" y="4311486"/>
            <a:ext cx="1014572" cy="3175"/>
          </a:xfrm>
          <a:prstGeom prst="line">
            <a:avLst/>
          </a:prstGeom>
          <a:solidFill>
            <a:srgbClr val="6A3C7C"/>
          </a:solidFill>
          <a:ln w="28575">
            <a:solidFill>
              <a:schemeClr val="bg1">
                <a:lumMod val="5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7" name="Straight Connector 13"/>
          <p:cNvCxnSpPr/>
          <p:nvPr/>
        </p:nvCxnSpPr>
        <p:spPr>
          <a:xfrm rot="5400000">
            <a:off x="4361543" y="4312280"/>
            <a:ext cx="1014572" cy="1588"/>
          </a:xfrm>
          <a:prstGeom prst="line">
            <a:avLst/>
          </a:prstGeom>
          <a:solidFill>
            <a:srgbClr val="6A3C7C"/>
          </a:solidFill>
          <a:ln w="28575">
            <a:solidFill>
              <a:schemeClr val="bg1">
                <a:lumMod val="5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8" name="Straight Connector 14"/>
          <p:cNvCxnSpPr/>
          <p:nvPr/>
        </p:nvCxnSpPr>
        <p:spPr>
          <a:xfrm rot="5400000">
            <a:off x="6998794" y="4312280"/>
            <a:ext cx="1014572" cy="1587"/>
          </a:xfrm>
          <a:prstGeom prst="line">
            <a:avLst/>
          </a:prstGeom>
          <a:solidFill>
            <a:srgbClr val="6A3C7C"/>
          </a:solidFill>
          <a:ln w="28575">
            <a:solidFill>
              <a:schemeClr val="bg1">
                <a:lumMod val="5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cxnSp>
      <p:cxnSp>
        <p:nvCxnSpPr>
          <p:cNvPr id="19" name="Straight Connector 15"/>
          <p:cNvCxnSpPr/>
          <p:nvPr/>
        </p:nvCxnSpPr>
        <p:spPr>
          <a:xfrm rot="5400000">
            <a:off x="9635250" y="4311486"/>
            <a:ext cx="1014572" cy="3175"/>
          </a:xfrm>
          <a:prstGeom prst="line">
            <a:avLst/>
          </a:prstGeom>
          <a:solidFill>
            <a:srgbClr val="6A3C7C"/>
          </a:solidFill>
          <a:ln w="28575">
            <a:solidFill>
              <a:schemeClr val="bg1">
                <a:lumMod val="50000"/>
              </a:schemeClr>
            </a:solidFill>
            <a:headEnd type="none" w="med" len="med"/>
            <a:tailEnd type="triangle" w="med" len="med"/>
          </a:ln>
          <a:effectLst/>
        </p:spPr>
        <p:style>
          <a:lnRef idx="2">
            <a:schemeClr val="accent1">
              <a:shade val="50000"/>
            </a:schemeClr>
          </a:lnRef>
          <a:fillRef idx="1">
            <a:schemeClr val="accent1"/>
          </a:fillRef>
          <a:effectRef idx="0">
            <a:schemeClr val="accent1"/>
          </a:effectRef>
          <a:fontRef idx="minor">
            <a:schemeClr val="lt1"/>
          </a:fontRef>
        </p:style>
      </p:cxnSp>
      <p:sp>
        <p:nvSpPr>
          <p:cNvPr id="20" name="TextBox 13"/>
          <p:cNvSpPr txBox="1"/>
          <p:nvPr/>
        </p:nvSpPr>
        <p:spPr>
          <a:xfrm>
            <a:off x="1187636" y="5010889"/>
            <a:ext cx="2183154" cy="64579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400" dirty="0">
                <a:solidFill>
                  <a:schemeClr val="bg1">
                    <a:lumMod val="50000"/>
                  </a:schemeClr>
                </a:solidFill>
                <a:cs typeface="+mn-ea"/>
                <a:sym typeface="+mn-lt"/>
              </a:rPr>
              <a:t>Click here to edit the content and freely stretch the text box size to your needs</a:t>
            </a:r>
            <a:endParaRPr lang="en-US" altLang="zh-CN" sz="1400" dirty="0">
              <a:solidFill>
                <a:schemeClr val="bg1">
                  <a:lumMod val="50000"/>
                </a:schemeClr>
              </a:solidFill>
              <a:cs typeface="+mn-ea"/>
              <a:sym typeface="+mn-lt"/>
            </a:endParaRPr>
          </a:p>
        </p:txBody>
      </p:sp>
      <p:sp>
        <p:nvSpPr>
          <p:cNvPr id="21" name="TextBox 13"/>
          <p:cNvSpPr txBox="1"/>
          <p:nvPr/>
        </p:nvSpPr>
        <p:spPr>
          <a:xfrm>
            <a:off x="3845526" y="5010889"/>
            <a:ext cx="2181566" cy="64579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400">
                <a:solidFill>
                  <a:schemeClr val="bg1">
                    <a:lumMod val="50000"/>
                  </a:schemeClr>
                </a:solidFill>
                <a:cs typeface="+mn-ea"/>
                <a:sym typeface="+mn-lt"/>
              </a:rPr>
              <a:t>Click here to edit the content and freely stretch the text box size to your needs</a:t>
            </a:r>
            <a:endParaRPr lang="en-US" altLang="zh-CN" sz="1400">
              <a:solidFill>
                <a:schemeClr val="bg1">
                  <a:lumMod val="50000"/>
                </a:schemeClr>
              </a:solidFill>
              <a:cs typeface="+mn-ea"/>
              <a:sym typeface="+mn-lt"/>
            </a:endParaRPr>
          </a:p>
        </p:txBody>
      </p:sp>
      <p:sp>
        <p:nvSpPr>
          <p:cNvPr id="22" name="TextBox 13"/>
          <p:cNvSpPr txBox="1"/>
          <p:nvPr/>
        </p:nvSpPr>
        <p:spPr>
          <a:xfrm>
            <a:off x="6501829" y="5010889"/>
            <a:ext cx="2181566" cy="64579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400">
                <a:solidFill>
                  <a:schemeClr val="bg1">
                    <a:lumMod val="50000"/>
                  </a:schemeClr>
                </a:solidFill>
                <a:cs typeface="+mn-ea"/>
                <a:sym typeface="+mn-lt"/>
              </a:rPr>
              <a:t>Click here to edit the content and freely stretch the text box size to your needs</a:t>
            </a:r>
            <a:endParaRPr lang="en-US" altLang="zh-CN" sz="1400">
              <a:solidFill>
                <a:schemeClr val="bg1">
                  <a:lumMod val="50000"/>
                </a:schemeClr>
              </a:solidFill>
              <a:cs typeface="+mn-ea"/>
              <a:sym typeface="+mn-lt"/>
            </a:endParaRPr>
          </a:p>
        </p:txBody>
      </p:sp>
      <p:sp>
        <p:nvSpPr>
          <p:cNvPr id="23" name="TextBox 13"/>
          <p:cNvSpPr txBox="1"/>
          <p:nvPr/>
        </p:nvSpPr>
        <p:spPr>
          <a:xfrm>
            <a:off x="9050164" y="5010889"/>
            <a:ext cx="2183154" cy="645795"/>
          </a:xfrm>
          <a:prstGeom prst="rect">
            <a:avLst/>
          </a:prstGeom>
          <a:noFill/>
        </p:spPr>
        <p:txBody>
          <a:bodyPr lIns="0" tIns="0" rIns="0" bIns="0">
            <a:spAutoFit/>
          </a:bodyPr>
          <a:lstStyle/>
          <a:p>
            <a:pPr defTabSz="1216660" eaLnBrk="1" fontAlgn="auto" hangingPunct="1">
              <a:spcBef>
                <a:spcPct val="20000"/>
              </a:spcBef>
              <a:spcAft>
                <a:spcPts val="0"/>
              </a:spcAft>
              <a:defRPr/>
            </a:pPr>
            <a:r>
              <a:rPr lang="zh-CN" altLang="en-US" sz="1400">
                <a:solidFill>
                  <a:schemeClr val="bg1">
                    <a:lumMod val="50000"/>
                  </a:schemeClr>
                </a:solidFill>
                <a:cs typeface="+mn-ea"/>
                <a:sym typeface="+mn-lt"/>
              </a:rPr>
              <a:t>Click here to edit the content and freely stretch the text box size to your needs</a:t>
            </a:r>
            <a:endParaRPr lang="en-US" altLang="zh-CN" sz="1400">
              <a:solidFill>
                <a:schemeClr val="bg1">
                  <a:lumMod val="50000"/>
                </a:schemeClr>
              </a:solidFill>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5"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25"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4" dur="125"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5" dur="125" accel="50000" fill="hold">
                                          <p:stCondLst>
                                            <p:cond delay="125"/>
                                          </p:stCondLst>
                                        </p:cTn>
                                        <p:tgtEl>
                                          <p:spTgt spid="12"/>
                                        </p:tgtEl>
                                        <p:attrNameLst>
                                          <p:attrName>ppt_w</p:attrName>
                                        </p:attrNameLst>
                                      </p:cBhvr>
                                      <p:tavLst>
                                        <p:tav tm="0">
                                          <p:val>
                                            <p:strVal val="#ppt_w*.05"/>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 calcmode="lin" valueType="num">
                                      <p:cBhvr>
                                        <p:cTn id="17" dur="125"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8" dur="125"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9" dur="125" accel="50000" fill="hold">
                                          <p:stCondLst>
                                            <p:cond delay="125"/>
                                          </p:stCondLst>
                                        </p:cTn>
                                        <p:tgtEl>
                                          <p:spTgt spid="12"/>
                                        </p:tgtEl>
                                        <p:attrNameLst>
                                          <p:attrName>ppt_y</p:attrName>
                                        </p:attrNameLst>
                                      </p:cBhvr>
                                      <p:tavLst>
                                        <p:tav tm="0">
                                          <p:val>
                                            <p:strVal val="#ppt_y+.1"/>
                                          </p:val>
                                        </p:tav>
                                        <p:tav tm="100000">
                                          <p:val>
                                            <p:strVal val="#ppt_y"/>
                                          </p:val>
                                        </p:tav>
                                      </p:tavLst>
                                    </p:anim>
                                    <p:animEffect transition="in" filter="fade">
                                      <p:cBhvr>
                                        <p:cTn id="20" dur="250" decel="50000">
                                          <p:stCondLst>
                                            <p:cond delay="0"/>
                                          </p:stCondLst>
                                        </p:cTn>
                                        <p:tgtEl>
                                          <p:spTgt spid="12"/>
                                        </p:tgtEl>
                                      </p:cBhvr>
                                    </p:animEffect>
                                  </p:childTnLst>
                                </p:cTn>
                              </p:par>
                            </p:childTnLst>
                          </p:cTn>
                        </p:par>
                        <p:par>
                          <p:cTn id="21" fill="hold">
                            <p:stCondLst>
                              <p:cond delay="1500"/>
                            </p:stCondLst>
                            <p:childTnLst>
                              <p:par>
                                <p:cTn id="22" presetID="25" presetClass="entr" presetSubtype="0"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125"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25" dur="125"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26" dur="125" accel="50000" fill="hold">
                                          <p:stCondLst>
                                            <p:cond delay="125"/>
                                          </p:stCondLst>
                                        </p:cTn>
                                        <p:tgtEl>
                                          <p:spTgt spid="13"/>
                                        </p:tgtEl>
                                        <p:attrNameLst>
                                          <p:attrName>ppt_w</p:attrName>
                                        </p:attrNameLst>
                                      </p:cBhvr>
                                      <p:tavLst>
                                        <p:tav tm="0">
                                          <p:val>
                                            <p:strVal val="#ppt_w*.05"/>
                                          </p:val>
                                        </p:tav>
                                        <p:tav tm="100000">
                                          <p:val>
                                            <p:strVal val="#ppt_w"/>
                                          </p:val>
                                        </p:tav>
                                      </p:tavLst>
                                    </p:anim>
                                    <p:anim calcmode="lin" valueType="num">
                                      <p:cBhvr>
                                        <p:cTn id="27" dur="250" fill="hold"/>
                                        <p:tgtEl>
                                          <p:spTgt spid="13"/>
                                        </p:tgtEl>
                                        <p:attrNameLst>
                                          <p:attrName>ppt_h</p:attrName>
                                        </p:attrNameLst>
                                      </p:cBhvr>
                                      <p:tavLst>
                                        <p:tav tm="0">
                                          <p:val>
                                            <p:strVal val="#ppt_h"/>
                                          </p:val>
                                        </p:tav>
                                        <p:tav tm="100000">
                                          <p:val>
                                            <p:strVal val="#ppt_h"/>
                                          </p:val>
                                        </p:tav>
                                      </p:tavLst>
                                    </p:anim>
                                    <p:anim calcmode="lin" valueType="num">
                                      <p:cBhvr>
                                        <p:cTn id="28" dur="125"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29" dur="125"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30" dur="125" accel="50000" fill="hold">
                                          <p:stCondLst>
                                            <p:cond delay="125"/>
                                          </p:stCondLst>
                                        </p:cTn>
                                        <p:tgtEl>
                                          <p:spTgt spid="13"/>
                                        </p:tgtEl>
                                        <p:attrNameLst>
                                          <p:attrName>ppt_y</p:attrName>
                                        </p:attrNameLst>
                                      </p:cBhvr>
                                      <p:tavLst>
                                        <p:tav tm="0">
                                          <p:val>
                                            <p:strVal val="#ppt_y+.1"/>
                                          </p:val>
                                        </p:tav>
                                        <p:tav tm="100000">
                                          <p:val>
                                            <p:strVal val="#ppt_y"/>
                                          </p:val>
                                        </p:tav>
                                      </p:tavLst>
                                    </p:anim>
                                    <p:animEffect transition="in" filter="fade">
                                      <p:cBhvr>
                                        <p:cTn id="31" dur="250" decel="50000">
                                          <p:stCondLst>
                                            <p:cond delay="0"/>
                                          </p:stCondLst>
                                        </p:cTn>
                                        <p:tgtEl>
                                          <p:spTgt spid="13"/>
                                        </p:tgtEl>
                                      </p:cBhvr>
                                    </p:animEffect>
                                  </p:childTnLst>
                                </p:cTn>
                              </p:par>
                            </p:childTnLst>
                          </p:cTn>
                        </p:par>
                        <p:par>
                          <p:cTn id="32" fill="hold">
                            <p:stCondLst>
                              <p:cond delay="2000"/>
                            </p:stCondLst>
                            <p:childTnLst>
                              <p:par>
                                <p:cTn id="33" presetID="25"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25"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36" dur="125"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37" dur="125" accel="50000" fill="hold">
                                          <p:stCondLst>
                                            <p:cond delay="125"/>
                                          </p:stCondLst>
                                        </p:cTn>
                                        <p:tgtEl>
                                          <p:spTgt spid="14"/>
                                        </p:tgtEl>
                                        <p:attrNameLst>
                                          <p:attrName>ppt_w</p:attrName>
                                        </p:attrNameLst>
                                      </p:cBhvr>
                                      <p:tavLst>
                                        <p:tav tm="0">
                                          <p:val>
                                            <p:strVal val="#ppt_w*.05"/>
                                          </p:val>
                                        </p:tav>
                                        <p:tav tm="100000">
                                          <p:val>
                                            <p:strVal val="#ppt_w"/>
                                          </p:val>
                                        </p:tav>
                                      </p:tavLst>
                                    </p:anim>
                                    <p:anim calcmode="lin" valueType="num">
                                      <p:cBhvr>
                                        <p:cTn id="38" dur="250" fill="hold"/>
                                        <p:tgtEl>
                                          <p:spTgt spid="14"/>
                                        </p:tgtEl>
                                        <p:attrNameLst>
                                          <p:attrName>ppt_h</p:attrName>
                                        </p:attrNameLst>
                                      </p:cBhvr>
                                      <p:tavLst>
                                        <p:tav tm="0">
                                          <p:val>
                                            <p:strVal val="#ppt_h"/>
                                          </p:val>
                                        </p:tav>
                                        <p:tav tm="100000">
                                          <p:val>
                                            <p:strVal val="#ppt_h"/>
                                          </p:val>
                                        </p:tav>
                                      </p:tavLst>
                                    </p:anim>
                                    <p:anim calcmode="lin" valueType="num">
                                      <p:cBhvr>
                                        <p:cTn id="39" dur="125"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40" dur="125"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41" dur="125" accel="50000" fill="hold">
                                          <p:stCondLst>
                                            <p:cond delay="125"/>
                                          </p:stCondLst>
                                        </p:cTn>
                                        <p:tgtEl>
                                          <p:spTgt spid="14"/>
                                        </p:tgtEl>
                                        <p:attrNameLst>
                                          <p:attrName>ppt_y</p:attrName>
                                        </p:attrNameLst>
                                      </p:cBhvr>
                                      <p:tavLst>
                                        <p:tav tm="0">
                                          <p:val>
                                            <p:strVal val="#ppt_y+.1"/>
                                          </p:val>
                                        </p:tav>
                                        <p:tav tm="100000">
                                          <p:val>
                                            <p:strVal val="#ppt_y"/>
                                          </p:val>
                                        </p:tav>
                                      </p:tavLst>
                                    </p:anim>
                                    <p:animEffect transition="in" filter="fade">
                                      <p:cBhvr>
                                        <p:cTn id="42" dur="250" decel="50000">
                                          <p:stCondLst>
                                            <p:cond delay="0"/>
                                          </p:stCondLst>
                                        </p:cTn>
                                        <p:tgtEl>
                                          <p:spTgt spid="14"/>
                                        </p:tgtEl>
                                      </p:cBhvr>
                                    </p:animEffect>
                                  </p:childTnLst>
                                </p:cTn>
                              </p:par>
                            </p:childTnLst>
                          </p:cTn>
                        </p:par>
                        <p:par>
                          <p:cTn id="43" fill="hold">
                            <p:stCondLst>
                              <p:cond delay="2500"/>
                            </p:stCondLst>
                            <p:childTnLst>
                              <p:par>
                                <p:cTn id="44" presetID="25"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125"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47" dur="125"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48" dur="125" accel="50000" fill="hold">
                                          <p:stCondLst>
                                            <p:cond delay="125"/>
                                          </p:stCondLst>
                                        </p:cTn>
                                        <p:tgtEl>
                                          <p:spTgt spid="15"/>
                                        </p:tgtEl>
                                        <p:attrNameLst>
                                          <p:attrName>ppt_w</p:attrName>
                                        </p:attrNameLst>
                                      </p:cBhvr>
                                      <p:tavLst>
                                        <p:tav tm="0">
                                          <p:val>
                                            <p:strVal val="#ppt_w*.05"/>
                                          </p:val>
                                        </p:tav>
                                        <p:tav tm="100000">
                                          <p:val>
                                            <p:strVal val="#ppt_w"/>
                                          </p:val>
                                        </p:tav>
                                      </p:tavLst>
                                    </p:anim>
                                    <p:anim calcmode="lin" valueType="num">
                                      <p:cBhvr>
                                        <p:cTn id="49" dur="250" fill="hold"/>
                                        <p:tgtEl>
                                          <p:spTgt spid="15"/>
                                        </p:tgtEl>
                                        <p:attrNameLst>
                                          <p:attrName>ppt_h</p:attrName>
                                        </p:attrNameLst>
                                      </p:cBhvr>
                                      <p:tavLst>
                                        <p:tav tm="0">
                                          <p:val>
                                            <p:strVal val="#ppt_h"/>
                                          </p:val>
                                        </p:tav>
                                        <p:tav tm="100000">
                                          <p:val>
                                            <p:strVal val="#ppt_h"/>
                                          </p:val>
                                        </p:tav>
                                      </p:tavLst>
                                    </p:anim>
                                    <p:anim calcmode="lin" valueType="num">
                                      <p:cBhvr>
                                        <p:cTn id="50" dur="125"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51" dur="125"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52" dur="125" accel="50000" fill="hold">
                                          <p:stCondLst>
                                            <p:cond delay="125"/>
                                          </p:stCondLst>
                                        </p:cTn>
                                        <p:tgtEl>
                                          <p:spTgt spid="15"/>
                                        </p:tgtEl>
                                        <p:attrNameLst>
                                          <p:attrName>ppt_y</p:attrName>
                                        </p:attrNameLst>
                                      </p:cBhvr>
                                      <p:tavLst>
                                        <p:tav tm="0">
                                          <p:val>
                                            <p:strVal val="#ppt_y+.1"/>
                                          </p:val>
                                        </p:tav>
                                        <p:tav tm="100000">
                                          <p:val>
                                            <p:strVal val="#ppt_y"/>
                                          </p:val>
                                        </p:tav>
                                      </p:tavLst>
                                    </p:anim>
                                    <p:animEffect transition="in" filter="fade">
                                      <p:cBhvr>
                                        <p:cTn id="53" dur="250" decel="50000">
                                          <p:stCondLst>
                                            <p:cond delay="0"/>
                                          </p:stCondLst>
                                        </p:cTn>
                                        <p:tgtEl>
                                          <p:spTgt spid="15"/>
                                        </p:tgtEl>
                                      </p:cBhvr>
                                    </p:animEffect>
                                  </p:childTnLst>
                                </p:cTn>
                              </p:par>
                            </p:childTnLst>
                          </p:cTn>
                        </p:par>
                        <p:par>
                          <p:cTn id="54" fill="hold">
                            <p:stCondLst>
                              <p:cond delay="3000"/>
                            </p:stCondLst>
                            <p:childTnLst>
                              <p:par>
                                <p:cTn id="55" presetID="25" presetClass="entr" presetSubtype="0"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125"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58" dur="125"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59" dur="125" accel="50000" fill="hold">
                                          <p:stCondLst>
                                            <p:cond delay="125"/>
                                          </p:stCondLst>
                                        </p:cTn>
                                        <p:tgtEl>
                                          <p:spTgt spid="16"/>
                                        </p:tgtEl>
                                        <p:attrNameLst>
                                          <p:attrName>ppt_w</p:attrName>
                                        </p:attrNameLst>
                                      </p:cBhvr>
                                      <p:tavLst>
                                        <p:tav tm="0">
                                          <p:val>
                                            <p:strVal val="#ppt_w*.05"/>
                                          </p:val>
                                        </p:tav>
                                        <p:tav tm="100000">
                                          <p:val>
                                            <p:strVal val="#ppt_w"/>
                                          </p:val>
                                        </p:tav>
                                      </p:tavLst>
                                    </p:anim>
                                    <p:anim calcmode="lin" valueType="num">
                                      <p:cBhvr>
                                        <p:cTn id="60" dur="250" fill="hold"/>
                                        <p:tgtEl>
                                          <p:spTgt spid="16"/>
                                        </p:tgtEl>
                                        <p:attrNameLst>
                                          <p:attrName>ppt_h</p:attrName>
                                        </p:attrNameLst>
                                      </p:cBhvr>
                                      <p:tavLst>
                                        <p:tav tm="0">
                                          <p:val>
                                            <p:strVal val="#ppt_h"/>
                                          </p:val>
                                        </p:tav>
                                        <p:tav tm="100000">
                                          <p:val>
                                            <p:strVal val="#ppt_h"/>
                                          </p:val>
                                        </p:tav>
                                      </p:tavLst>
                                    </p:anim>
                                    <p:anim calcmode="lin" valueType="num">
                                      <p:cBhvr>
                                        <p:cTn id="61" dur="125"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62" dur="125"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63" dur="125" accel="50000" fill="hold">
                                          <p:stCondLst>
                                            <p:cond delay="125"/>
                                          </p:stCondLst>
                                        </p:cTn>
                                        <p:tgtEl>
                                          <p:spTgt spid="16"/>
                                        </p:tgtEl>
                                        <p:attrNameLst>
                                          <p:attrName>ppt_y</p:attrName>
                                        </p:attrNameLst>
                                      </p:cBhvr>
                                      <p:tavLst>
                                        <p:tav tm="0">
                                          <p:val>
                                            <p:strVal val="#ppt_y+.1"/>
                                          </p:val>
                                        </p:tav>
                                        <p:tav tm="100000">
                                          <p:val>
                                            <p:strVal val="#ppt_y"/>
                                          </p:val>
                                        </p:tav>
                                      </p:tavLst>
                                    </p:anim>
                                    <p:animEffect transition="in" filter="fade">
                                      <p:cBhvr>
                                        <p:cTn id="64" dur="250" decel="50000">
                                          <p:stCondLst>
                                            <p:cond delay="0"/>
                                          </p:stCondLst>
                                        </p:cTn>
                                        <p:tgtEl>
                                          <p:spTgt spid="16"/>
                                        </p:tgtEl>
                                      </p:cBhvr>
                                    </p:animEffect>
                                  </p:childTnLst>
                                </p:cTn>
                              </p:par>
                            </p:childTnLst>
                          </p:cTn>
                        </p:par>
                        <p:par>
                          <p:cTn id="65" fill="hold">
                            <p:stCondLst>
                              <p:cond delay="3500"/>
                            </p:stCondLst>
                            <p:childTnLst>
                              <p:par>
                                <p:cTn id="66" presetID="25" presetClass="entr" presetSubtype="0" fill="hold" nodeType="afterEffect">
                                  <p:stCondLst>
                                    <p:cond delay="0"/>
                                  </p:stCondLst>
                                  <p:childTnLst>
                                    <p:set>
                                      <p:cBhvr>
                                        <p:cTn id="67" dur="1" fill="hold">
                                          <p:stCondLst>
                                            <p:cond delay="0"/>
                                          </p:stCondLst>
                                        </p:cTn>
                                        <p:tgtEl>
                                          <p:spTgt spid="17"/>
                                        </p:tgtEl>
                                        <p:attrNameLst>
                                          <p:attrName>style.visibility</p:attrName>
                                        </p:attrNameLst>
                                      </p:cBhvr>
                                      <p:to>
                                        <p:strVal val="visible"/>
                                      </p:to>
                                    </p:set>
                                    <p:anim calcmode="lin" valueType="num">
                                      <p:cBhvr>
                                        <p:cTn id="68" dur="125"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69" dur="125"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70" dur="125" accel="50000" fill="hold">
                                          <p:stCondLst>
                                            <p:cond delay="125"/>
                                          </p:stCondLst>
                                        </p:cTn>
                                        <p:tgtEl>
                                          <p:spTgt spid="17"/>
                                        </p:tgtEl>
                                        <p:attrNameLst>
                                          <p:attrName>ppt_w</p:attrName>
                                        </p:attrNameLst>
                                      </p:cBhvr>
                                      <p:tavLst>
                                        <p:tav tm="0">
                                          <p:val>
                                            <p:strVal val="#ppt_w*.05"/>
                                          </p:val>
                                        </p:tav>
                                        <p:tav tm="100000">
                                          <p:val>
                                            <p:strVal val="#ppt_w"/>
                                          </p:val>
                                        </p:tav>
                                      </p:tavLst>
                                    </p:anim>
                                    <p:anim calcmode="lin" valueType="num">
                                      <p:cBhvr>
                                        <p:cTn id="71" dur="250" fill="hold"/>
                                        <p:tgtEl>
                                          <p:spTgt spid="17"/>
                                        </p:tgtEl>
                                        <p:attrNameLst>
                                          <p:attrName>ppt_h</p:attrName>
                                        </p:attrNameLst>
                                      </p:cBhvr>
                                      <p:tavLst>
                                        <p:tav tm="0">
                                          <p:val>
                                            <p:strVal val="#ppt_h"/>
                                          </p:val>
                                        </p:tav>
                                        <p:tav tm="100000">
                                          <p:val>
                                            <p:strVal val="#ppt_h"/>
                                          </p:val>
                                        </p:tav>
                                      </p:tavLst>
                                    </p:anim>
                                    <p:anim calcmode="lin" valueType="num">
                                      <p:cBhvr>
                                        <p:cTn id="72" dur="125"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73" dur="125"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74" dur="125" accel="50000" fill="hold">
                                          <p:stCondLst>
                                            <p:cond delay="125"/>
                                          </p:stCondLst>
                                        </p:cTn>
                                        <p:tgtEl>
                                          <p:spTgt spid="17"/>
                                        </p:tgtEl>
                                        <p:attrNameLst>
                                          <p:attrName>ppt_y</p:attrName>
                                        </p:attrNameLst>
                                      </p:cBhvr>
                                      <p:tavLst>
                                        <p:tav tm="0">
                                          <p:val>
                                            <p:strVal val="#ppt_y+.1"/>
                                          </p:val>
                                        </p:tav>
                                        <p:tav tm="100000">
                                          <p:val>
                                            <p:strVal val="#ppt_y"/>
                                          </p:val>
                                        </p:tav>
                                      </p:tavLst>
                                    </p:anim>
                                    <p:animEffect transition="in" filter="fade">
                                      <p:cBhvr>
                                        <p:cTn id="75" dur="250" decel="50000">
                                          <p:stCondLst>
                                            <p:cond delay="0"/>
                                          </p:stCondLst>
                                        </p:cTn>
                                        <p:tgtEl>
                                          <p:spTgt spid="17"/>
                                        </p:tgtEl>
                                      </p:cBhvr>
                                    </p:animEffect>
                                  </p:childTnLst>
                                </p:cTn>
                              </p:par>
                            </p:childTnLst>
                          </p:cTn>
                        </p:par>
                        <p:par>
                          <p:cTn id="76" fill="hold">
                            <p:stCondLst>
                              <p:cond delay="4000"/>
                            </p:stCondLst>
                            <p:childTnLst>
                              <p:par>
                                <p:cTn id="77" presetID="25" presetClass="entr" presetSubtype="0" fill="hold" nodeType="afterEffect">
                                  <p:stCondLst>
                                    <p:cond delay="0"/>
                                  </p:stCondLst>
                                  <p:childTnLst>
                                    <p:set>
                                      <p:cBhvr>
                                        <p:cTn id="78" dur="1" fill="hold">
                                          <p:stCondLst>
                                            <p:cond delay="0"/>
                                          </p:stCondLst>
                                        </p:cTn>
                                        <p:tgtEl>
                                          <p:spTgt spid="18"/>
                                        </p:tgtEl>
                                        <p:attrNameLst>
                                          <p:attrName>style.visibility</p:attrName>
                                        </p:attrNameLst>
                                      </p:cBhvr>
                                      <p:to>
                                        <p:strVal val="visible"/>
                                      </p:to>
                                    </p:set>
                                    <p:anim calcmode="lin" valueType="num">
                                      <p:cBhvr>
                                        <p:cTn id="79" dur="125"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80" dur="125"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81" dur="125" accel="50000" fill="hold">
                                          <p:stCondLst>
                                            <p:cond delay="125"/>
                                          </p:stCondLst>
                                        </p:cTn>
                                        <p:tgtEl>
                                          <p:spTgt spid="18"/>
                                        </p:tgtEl>
                                        <p:attrNameLst>
                                          <p:attrName>ppt_w</p:attrName>
                                        </p:attrNameLst>
                                      </p:cBhvr>
                                      <p:tavLst>
                                        <p:tav tm="0">
                                          <p:val>
                                            <p:strVal val="#ppt_w*.05"/>
                                          </p:val>
                                        </p:tav>
                                        <p:tav tm="100000">
                                          <p:val>
                                            <p:strVal val="#ppt_w"/>
                                          </p:val>
                                        </p:tav>
                                      </p:tavLst>
                                    </p:anim>
                                    <p:anim calcmode="lin" valueType="num">
                                      <p:cBhvr>
                                        <p:cTn id="82" dur="250" fill="hold"/>
                                        <p:tgtEl>
                                          <p:spTgt spid="18"/>
                                        </p:tgtEl>
                                        <p:attrNameLst>
                                          <p:attrName>ppt_h</p:attrName>
                                        </p:attrNameLst>
                                      </p:cBhvr>
                                      <p:tavLst>
                                        <p:tav tm="0">
                                          <p:val>
                                            <p:strVal val="#ppt_h"/>
                                          </p:val>
                                        </p:tav>
                                        <p:tav tm="100000">
                                          <p:val>
                                            <p:strVal val="#ppt_h"/>
                                          </p:val>
                                        </p:tav>
                                      </p:tavLst>
                                    </p:anim>
                                    <p:anim calcmode="lin" valueType="num">
                                      <p:cBhvr>
                                        <p:cTn id="83" dur="125"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84" dur="125"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85" dur="125" accel="50000" fill="hold">
                                          <p:stCondLst>
                                            <p:cond delay="125"/>
                                          </p:stCondLst>
                                        </p:cTn>
                                        <p:tgtEl>
                                          <p:spTgt spid="18"/>
                                        </p:tgtEl>
                                        <p:attrNameLst>
                                          <p:attrName>ppt_y</p:attrName>
                                        </p:attrNameLst>
                                      </p:cBhvr>
                                      <p:tavLst>
                                        <p:tav tm="0">
                                          <p:val>
                                            <p:strVal val="#ppt_y+.1"/>
                                          </p:val>
                                        </p:tav>
                                        <p:tav tm="100000">
                                          <p:val>
                                            <p:strVal val="#ppt_y"/>
                                          </p:val>
                                        </p:tav>
                                      </p:tavLst>
                                    </p:anim>
                                    <p:animEffect transition="in" filter="fade">
                                      <p:cBhvr>
                                        <p:cTn id="86" dur="250" decel="50000">
                                          <p:stCondLst>
                                            <p:cond delay="0"/>
                                          </p:stCondLst>
                                        </p:cTn>
                                        <p:tgtEl>
                                          <p:spTgt spid="18"/>
                                        </p:tgtEl>
                                      </p:cBhvr>
                                    </p:animEffect>
                                  </p:childTnLst>
                                </p:cTn>
                              </p:par>
                            </p:childTnLst>
                          </p:cTn>
                        </p:par>
                        <p:par>
                          <p:cTn id="87" fill="hold">
                            <p:stCondLst>
                              <p:cond delay="4500"/>
                            </p:stCondLst>
                            <p:childTnLst>
                              <p:par>
                                <p:cTn id="88" presetID="25" presetClass="entr" presetSubtype="0" fill="hold" nodeType="after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p:cTn id="90" dur="125" decel="50000" fill="hold">
                                          <p:stCondLst>
                                            <p:cond delay="0"/>
                                          </p:stCondLst>
                                        </p:cTn>
                                        <p:tgtEl>
                                          <p:spTgt spid="19"/>
                                        </p:tgtEl>
                                        <p:attrNameLst>
                                          <p:attrName>style.rotation</p:attrName>
                                        </p:attrNameLst>
                                      </p:cBhvr>
                                      <p:tavLst>
                                        <p:tav tm="0">
                                          <p:val>
                                            <p:fltVal val="-90"/>
                                          </p:val>
                                        </p:tav>
                                        <p:tav tm="100000">
                                          <p:val>
                                            <p:fltVal val="0"/>
                                          </p:val>
                                        </p:tav>
                                      </p:tavLst>
                                    </p:anim>
                                    <p:anim calcmode="lin" valueType="num">
                                      <p:cBhvr>
                                        <p:cTn id="91" dur="125" decel="50000" fill="hold">
                                          <p:stCondLst>
                                            <p:cond delay="0"/>
                                          </p:stCondLst>
                                        </p:cTn>
                                        <p:tgtEl>
                                          <p:spTgt spid="19"/>
                                        </p:tgtEl>
                                        <p:attrNameLst>
                                          <p:attrName>ppt_w</p:attrName>
                                        </p:attrNameLst>
                                      </p:cBhvr>
                                      <p:tavLst>
                                        <p:tav tm="0">
                                          <p:val>
                                            <p:strVal val="#ppt_w"/>
                                          </p:val>
                                        </p:tav>
                                        <p:tav tm="100000">
                                          <p:val>
                                            <p:strVal val="#ppt_w*.05"/>
                                          </p:val>
                                        </p:tav>
                                      </p:tavLst>
                                    </p:anim>
                                    <p:anim calcmode="lin" valueType="num">
                                      <p:cBhvr>
                                        <p:cTn id="92" dur="125" accel="50000" fill="hold">
                                          <p:stCondLst>
                                            <p:cond delay="125"/>
                                          </p:stCondLst>
                                        </p:cTn>
                                        <p:tgtEl>
                                          <p:spTgt spid="19"/>
                                        </p:tgtEl>
                                        <p:attrNameLst>
                                          <p:attrName>ppt_w</p:attrName>
                                        </p:attrNameLst>
                                      </p:cBhvr>
                                      <p:tavLst>
                                        <p:tav tm="0">
                                          <p:val>
                                            <p:strVal val="#ppt_w*.05"/>
                                          </p:val>
                                        </p:tav>
                                        <p:tav tm="100000">
                                          <p:val>
                                            <p:strVal val="#ppt_w"/>
                                          </p:val>
                                        </p:tav>
                                      </p:tavLst>
                                    </p:anim>
                                    <p:anim calcmode="lin" valueType="num">
                                      <p:cBhvr>
                                        <p:cTn id="93" dur="250" fill="hold"/>
                                        <p:tgtEl>
                                          <p:spTgt spid="19"/>
                                        </p:tgtEl>
                                        <p:attrNameLst>
                                          <p:attrName>ppt_h</p:attrName>
                                        </p:attrNameLst>
                                      </p:cBhvr>
                                      <p:tavLst>
                                        <p:tav tm="0">
                                          <p:val>
                                            <p:strVal val="#ppt_h"/>
                                          </p:val>
                                        </p:tav>
                                        <p:tav tm="100000">
                                          <p:val>
                                            <p:strVal val="#ppt_h"/>
                                          </p:val>
                                        </p:tav>
                                      </p:tavLst>
                                    </p:anim>
                                    <p:anim calcmode="lin" valueType="num">
                                      <p:cBhvr>
                                        <p:cTn id="94" dur="125" decel="50000" fill="hold">
                                          <p:stCondLst>
                                            <p:cond delay="0"/>
                                          </p:stCondLst>
                                        </p:cTn>
                                        <p:tgtEl>
                                          <p:spTgt spid="19"/>
                                        </p:tgtEl>
                                        <p:attrNameLst>
                                          <p:attrName>ppt_x</p:attrName>
                                        </p:attrNameLst>
                                      </p:cBhvr>
                                      <p:tavLst>
                                        <p:tav tm="0">
                                          <p:val>
                                            <p:strVal val="#ppt_x+.4"/>
                                          </p:val>
                                        </p:tav>
                                        <p:tav tm="100000">
                                          <p:val>
                                            <p:strVal val="#ppt_x"/>
                                          </p:val>
                                        </p:tav>
                                      </p:tavLst>
                                    </p:anim>
                                    <p:anim calcmode="lin" valueType="num">
                                      <p:cBhvr>
                                        <p:cTn id="95" dur="125" decel="50000" fill="hold">
                                          <p:stCondLst>
                                            <p:cond delay="0"/>
                                          </p:stCondLst>
                                        </p:cTn>
                                        <p:tgtEl>
                                          <p:spTgt spid="19"/>
                                        </p:tgtEl>
                                        <p:attrNameLst>
                                          <p:attrName>ppt_y</p:attrName>
                                        </p:attrNameLst>
                                      </p:cBhvr>
                                      <p:tavLst>
                                        <p:tav tm="0">
                                          <p:val>
                                            <p:strVal val="#ppt_y-.2"/>
                                          </p:val>
                                        </p:tav>
                                        <p:tav tm="100000">
                                          <p:val>
                                            <p:strVal val="#ppt_y+.1"/>
                                          </p:val>
                                        </p:tav>
                                      </p:tavLst>
                                    </p:anim>
                                    <p:anim calcmode="lin" valueType="num">
                                      <p:cBhvr>
                                        <p:cTn id="96" dur="125" accel="50000" fill="hold">
                                          <p:stCondLst>
                                            <p:cond delay="125"/>
                                          </p:stCondLst>
                                        </p:cTn>
                                        <p:tgtEl>
                                          <p:spTgt spid="19"/>
                                        </p:tgtEl>
                                        <p:attrNameLst>
                                          <p:attrName>ppt_y</p:attrName>
                                        </p:attrNameLst>
                                      </p:cBhvr>
                                      <p:tavLst>
                                        <p:tav tm="0">
                                          <p:val>
                                            <p:strVal val="#ppt_y+.1"/>
                                          </p:val>
                                        </p:tav>
                                        <p:tav tm="100000">
                                          <p:val>
                                            <p:strVal val="#ppt_y"/>
                                          </p:val>
                                        </p:tav>
                                      </p:tavLst>
                                    </p:anim>
                                    <p:animEffect transition="in" filter="fade">
                                      <p:cBhvr>
                                        <p:cTn id="97" dur="250" decel="50000">
                                          <p:stCondLst>
                                            <p:cond delay="0"/>
                                          </p:stCondLst>
                                        </p:cTn>
                                        <p:tgtEl>
                                          <p:spTgt spid="19"/>
                                        </p:tgtEl>
                                      </p:cBhvr>
                                    </p:animEffect>
                                  </p:childTnLst>
                                </p:cTn>
                              </p:par>
                            </p:childTnLst>
                          </p:cTn>
                        </p:par>
                        <p:par>
                          <p:cTn id="98" fill="hold">
                            <p:stCondLst>
                              <p:cond delay="5000"/>
                            </p:stCondLst>
                            <p:childTnLst>
                              <p:par>
                                <p:cTn id="99" presetID="25"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25"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102" dur="125"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103" dur="125" accel="50000" fill="hold">
                                          <p:stCondLst>
                                            <p:cond delay="125"/>
                                          </p:stCondLst>
                                        </p:cTn>
                                        <p:tgtEl>
                                          <p:spTgt spid="20"/>
                                        </p:tgtEl>
                                        <p:attrNameLst>
                                          <p:attrName>ppt_w</p:attrName>
                                        </p:attrNameLst>
                                      </p:cBhvr>
                                      <p:tavLst>
                                        <p:tav tm="0">
                                          <p:val>
                                            <p:strVal val="#ppt_w*.05"/>
                                          </p:val>
                                        </p:tav>
                                        <p:tav tm="100000">
                                          <p:val>
                                            <p:strVal val="#ppt_w"/>
                                          </p:val>
                                        </p:tav>
                                      </p:tavLst>
                                    </p:anim>
                                    <p:anim calcmode="lin" valueType="num">
                                      <p:cBhvr>
                                        <p:cTn id="104" dur="250" fill="hold"/>
                                        <p:tgtEl>
                                          <p:spTgt spid="20"/>
                                        </p:tgtEl>
                                        <p:attrNameLst>
                                          <p:attrName>ppt_h</p:attrName>
                                        </p:attrNameLst>
                                      </p:cBhvr>
                                      <p:tavLst>
                                        <p:tav tm="0">
                                          <p:val>
                                            <p:strVal val="#ppt_h"/>
                                          </p:val>
                                        </p:tav>
                                        <p:tav tm="100000">
                                          <p:val>
                                            <p:strVal val="#ppt_h"/>
                                          </p:val>
                                        </p:tav>
                                      </p:tavLst>
                                    </p:anim>
                                    <p:anim calcmode="lin" valueType="num">
                                      <p:cBhvr>
                                        <p:cTn id="105" dur="125"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106" dur="125"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107" dur="125" accel="50000" fill="hold">
                                          <p:stCondLst>
                                            <p:cond delay="125"/>
                                          </p:stCondLst>
                                        </p:cTn>
                                        <p:tgtEl>
                                          <p:spTgt spid="20"/>
                                        </p:tgtEl>
                                        <p:attrNameLst>
                                          <p:attrName>ppt_y</p:attrName>
                                        </p:attrNameLst>
                                      </p:cBhvr>
                                      <p:tavLst>
                                        <p:tav tm="0">
                                          <p:val>
                                            <p:strVal val="#ppt_y+.1"/>
                                          </p:val>
                                        </p:tav>
                                        <p:tav tm="100000">
                                          <p:val>
                                            <p:strVal val="#ppt_y"/>
                                          </p:val>
                                        </p:tav>
                                      </p:tavLst>
                                    </p:anim>
                                    <p:animEffect transition="in" filter="fade">
                                      <p:cBhvr>
                                        <p:cTn id="108" dur="250" decel="50000">
                                          <p:stCondLst>
                                            <p:cond delay="0"/>
                                          </p:stCondLst>
                                        </p:cTn>
                                        <p:tgtEl>
                                          <p:spTgt spid="20"/>
                                        </p:tgtEl>
                                      </p:cBhvr>
                                    </p:animEffect>
                                  </p:childTnLst>
                                </p:cTn>
                              </p:par>
                            </p:childTnLst>
                          </p:cTn>
                        </p:par>
                        <p:par>
                          <p:cTn id="109" fill="hold">
                            <p:stCondLst>
                              <p:cond delay="5500"/>
                            </p:stCondLst>
                            <p:childTnLst>
                              <p:par>
                                <p:cTn id="110" presetID="25" presetClass="entr" presetSubtype="0"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125"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113" dur="125"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114" dur="125" accel="50000" fill="hold">
                                          <p:stCondLst>
                                            <p:cond delay="125"/>
                                          </p:stCondLst>
                                        </p:cTn>
                                        <p:tgtEl>
                                          <p:spTgt spid="21"/>
                                        </p:tgtEl>
                                        <p:attrNameLst>
                                          <p:attrName>ppt_w</p:attrName>
                                        </p:attrNameLst>
                                      </p:cBhvr>
                                      <p:tavLst>
                                        <p:tav tm="0">
                                          <p:val>
                                            <p:strVal val="#ppt_w*.05"/>
                                          </p:val>
                                        </p:tav>
                                        <p:tav tm="100000">
                                          <p:val>
                                            <p:strVal val="#ppt_w"/>
                                          </p:val>
                                        </p:tav>
                                      </p:tavLst>
                                    </p:anim>
                                    <p:anim calcmode="lin" valueType="num">
                                      <p:cBhvr>
                                        <p:cTn id="115" dur="250" fill="hold"/>
                                        <p:tgtEl>
                                          <p:spTgt spid="21"/>
                                        </p:tgtEl>
                                        <p:attrNameLst>
                                          <p:attrName>ppt_h</p:attrName>
                                        </p:attrNameLst>
                                      </p:cBhvr>
                                      <p:tavLst>
                                        <p:tav tm="0">
                                          <p:val>
                                            <p:strVal val="#ppt_h"/>
                                          </p:val>
                                        </p:tav>
                                        <p:tav tm="100000">
                                          <p:val>
                                            <p:strVal val="#ppt_h"/>
                                          </p:val>
                                        </p:tav>
                                      </p:tavLst>
                                    </p:anim>
                                    <p:anim calcmode="lin" valueType="num">
                                      <p:cBhvr>
                                        <p:cTn id="116" dur="125"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17" dur="125"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18" dur="125" accel="50000" fill="hold">
                                          <p:stCondLst>
                                            <p:cond delay="125"/>
                                          </p:stCondLst>
                                        </p:cTn>
                                        <p:tgtEl>
                                          <p:spTgt spid="21"/>
                                        </p:tgtEl>
                                        <p:attrNameLst>
                                          <p:attrName>ppt_y</p:attrName>
                                        </p:attrNameLst>
                                      </p:cBhvr>
                                      <p:tavLst>
                                        <p:tav tm="0">
                                          <p:val>
                                            <p:strVal val="#ppt_y+.1"/>
                                          </p:val>
                                        </p:tav>
                                        <p:tav tm="100000">
                                          <p:val>
                                            <p:strVal val="#ppt_y"/>
                                          </p:val>
                                        </p:tav>
                                      </p:tavLst>
                                    </p:anim>
                                    <p:animEffect transition="in" filter="fade">
                                      <p:cBhvr>
                                        <p:cTn id="119" dur="250" decel="50000">
                                          <p:stCondLst>
                                            <p:cond delay="0"/>
                                          </p:stCondLst>
                                        </p:cTn>
                                        <p:tgtEl>
                                          <p:spTgt spid="21"/>
                                        </p:tgtEl>
                                      </p:cBhvr>
                                    </p:animEffect>
                                  </p:childTnLst>
                                </p:cTn>
                              </p:par>
                            </p:childTnLst>
                          </p:cTn>
                        </p:par>
                        <p:par>
                          <p:cTn id="120" fill="hold">
                            <p:stCondLst>
                              <p:cond delay="6000"/>
                            </p:stCondLst>
                            <p:childTnLst>
                              <p:par>
                                <p:cTn id="121" presetID="25" presetClass="entr" presetSubtype="0" fill="hold" grpId="0" nodeType="after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25"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124" dur="125"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125" dur="125" accel="50000" fill="hold">
                                          <p:stCondLst>
                                            <p:cond delay="125"/>
                                          </p:stCondLst>
                                        </p:cTn>
                                        <p:tgtEl>
                                          <p:spTgt spid="22"/>
                                        </p:tgtEl>
                                        <p:attrNameLst>
                                          <p:attrName>ppt_w</p:attrName>
                                        </p:attrNameLst>
                                      </p:cBhvr>
                                      <p:tavLst>
                                        <p:tav tm="0">
                                          <p:val>
                                            <p:strVal val="#ppt_w*.05"/>
                                          </p:val>
                                        </p:tav>
                                        <p:tav tm="100000">
                                          <p:val>
                                            <p:strVal val="#ppt_w"/>
                                          </p:val>
                                        </p:tav>
                                      </p:tavLst>
                                    </p:anim>
                                    <p:anim calcmode="lin" valueType="num">
                                      <p:cBhvr>
                                        <p:cTn id="126" dur="250" fill="hold"/>
                                        <p:tgtEl>
                                          <p:spTgt spid="22"/>
                                        </p:tgtEl>
                                        <p:attrNameLst>
                                          <p:attrName>ppt_h</p:attrName>
                                        </p:attrNameLst>
                                      </p:cBhvr>
                                      <p:tavLst>
                                        <p:tav tm="0">
                                          <p:val>
                                            <p:strVal val="#ppt_h"/>
                                          </p:val>
                                        </p:tav>
                                        <p:tav tm="100000">
                                          <p:val>
                                            <p:strVal val="#ppt_h"/>
                                          </p:val>
                                        </p:tav>
                                      </p:tavLst>
                                    </p:anim>
                                    <p:anim calcmode="lin" valueType="num">
                                      <p:cBhvr>
                                        <p:cTn id="127" dur="125"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128" dur="125"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129" dur="125" accel="50000" fill="hold">
                                          <p:stCondLst>
                                            <p:cond delay="125"/>
                                          </p:stCondLst>
                                        </p:cTn>
                                        <p:tgtEl>
                                          <p:spTgt spid="22"/>
                                        </p:tgtEl>
                                        <p:attrNameLst>
                                          <p:attrName>ppt_y</p:attrName>
                                        </p:attrNameLst>
                                      </p:cBhvr>
                                      <p:tavLst>
                                        <p:tav tm="0">
                                          <p:val>
                                            <p:strVal val="#ppt_y+.1"/>
                                          </p:val>
                                        </p:tav>
                                        <p:tav tm="100000">
                                          <p:val>
                                            <p:strVal val="#ppt_y"/>
                                          </p:val>
                                        </p:tav>
                                      </p:tavLst>
                                    </p:anim>
                                    <p:animEffect transition="in" filter="fade">
                                      <p:cBhvr>
                                        <p:cTn id="130" dur="250" decel="50000">
                                          <p:stCondLst>
                                            <p:cond delay="0"/>
                                          </p:stCondLst>
                                        </p:cTn>
                                        <p:tgtEl>
                                          <p:spTgt spid="22"/>
                                        </p:tgtEl>
                                      </p:cBhvr>
                                    </p:animEffect>
                                  </p:childTnLst>
                                </p:cTn>
                              </p:par>
                            </p:childTnLst>
                          </p:cTn>
                        </p:par>
                        <p:par>
                          <p:cTn id="131" fill="hold">
                            <p:stCondLst>
                              <p:cond delay="6500"/>
                            </p:stCondLst>
                            <p:childTnLst>
                              <p:par>
                                <p:cTn id="132" presetID="25" presetClass="entr" presetSubtype="0" fill="hold" grpId="0" nodeType="afterEffect">
                                  <p:stCondLst>
                                    <p:cond delay="0"/>
                                  </p:stCondLst>
                                  <p:childTnLst>
                                    <p:set>
                                      <p:cBhvr>
                                        <p:cTn id="133" dur="1" fill="hold">
                                          <p:stCondLst>
                                            <p:cond delay="0"/>
                                          </p:stCondLst>
                                        </p:cTn>
                                        <p:tgtEl>
                                          <p:spTgt spid="23"/>
                                        </p:tgtEl>
                                        <p:attrNameLst>
                                          <p:attrName>style.visibility</p:attrName>
                                        </p:attrNameLst>
                                      </p:cBhvr>
                                      <p:to>
                                        <p:strVal val="visible"/>
                                      </p:to>
                                    </p:set>
                                    <p:anim calcmode="lin" valueType="num">
                                      <p:cBhvr>
                                        <p:cTn id="134" dur="125"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135" dur="125"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136" dur="125" accel="50000" fill="hold">
                                          <p:stCondLst>
                                            <p:cond delay="125"/>
                                          </p:stCondLst>
                                        </p:cTn>
                                        <p:tgtEl>
                                          <p:spTgt spid="23"/>
                                        </p:tgtEl>
                                        <p:attrNameLst>
                                          <p:attrName>ppt_w</p:attrName>
                                        </p:attrNameLst>
                                      </p:cBhvr>
                                      <p:tavLst>
                                        <p:tav tm="0">
                                          <p:val>
                                            <p:strVal val="#ppt_w*.05"/>
                                          </p:val>
                                        </p:tav>
                                        <p:tav tm="100000">
                                          <p:val>
                                            <p:strVal val="#ppt_w"/>
                                          </p:val>
                                        </p:tav>
                                      </p:tavLst>
                                    </p:anim>
                                    <p:anim calcmode="lin" valueType="num">
                                      <p:cBhvr>
                                        <p:cTn id="137" dur="250" fill="hold"/>
                                        <p:tgtEl>
                                          <p:spTgt spid="23"/>
                                        </p:tgtEl>
                                        <p:attrNameLst>
                                          <p:attrName>ppt_h</p:attrName>
                                        </p:attrNameLst>
                                      </p:cBhvr>
                                      <p:tavLst>
                                        <p:tav tm="0">
                                          <p:val>
                                            <p:strVal val="#ppt_h"/>
                                          </p:val>
                                        </p:tav>
                                        <p:tav tm="100000">
                                          <p:val>
                                            <p:strVal val="#ppt_h"/>
                                          </p:val>
                                        </p:tav>
                                      </p:tavLst>
                                    </p:anim>
                                    <p:anim calcmode="lin" valueType="num">
                                      <p:cBhvr>
                                        <p:cTn id="138" dur="125"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139" dur="125"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140" dur="125" accel="50000" fill="hold">
                                          <p:stCondLst>
                                            <p:cond delay="125"/>
                                          </p:stCondLst>
                                        </p:cTn>
                                        <p:tgtEl>
                                          <p:spTgt spid="23"/>
                                        </p:tgtEl>
                                        <p:attrNameLst>
                                          <p:attrName>ppt_y</p:attrName>
                                        </p:attrNameLst>
                                      </p:cBhvr>
                                      <p:tavLst>
                                        <p:tav tm="0">
                                          <p:val>
                                            <p:strVal val="#ppt_y+.1"/>
                                          </p:val>
                                        </p:tav>
                                        <p:tav tm="100000">
                                          <p:val>
                                            <p:strVal val="#ppt_y"/>
                                          </p:val>
                                        </p:tav>
                                      </p:tavLst>
                                    </p:anim>
                                    <p:animEffect transition="in" filter="fade">
                                      <p:cBhvr>
                                        <p:cTn id="141" dur="250" decel="50000">
                                          <p:stCondLst>
                                            <p:cond delay="0"/>
                                          </p:stCondLst>
                                        </p:cTn>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20" grpId="0"/>
      <p:bldP spid="21" grpId="0"/>
      <p:bldP spid="22"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lumMod val="50000"/>
                    </a:schemeClr>
                  </a:solidFill>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bg1">
                          <a:lumMod val="50000"/>
                        </a:schemeClr>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solidFill>
                        <a:schemeClr val="bg1">
                          <a:lumMod val="50000"/>
                        </a:schemeClr>
                      </a:solidFill>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solidFill>
                        <a:schemeClr val="bg1">
                          <a:lumMod val="50000"/>
                        </a:schemeClr>
                      </a:solidFill>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2" name="组合 11"/>
          <p:cNvGrpSpPr/>
          <p:nvPr/>
        </p:nvGrpSpPr>
        <p:grpSpPr>
          <a:xfrm>
            <a:off x="1741621" y="2001704"/>
            <a:ext cx="9104446" cy="3912453"/>
            <a:chOff x="1411354" y="1459928"/>
            <a:chExt cx="6617030" cy="2843542"/>
          </a:xfrm>
        </p:grpSpPr>
        <p:sp>
          <p:nvSpPr>
            <p:cNvPr id="13" name="圆角矩形 12"/>
            <p:cNvSpPr/>
            <p:nvPr/>
          </p:nvSpPr>
          <p:spPr bwMode="auto">
            <a:xfrm>
              <a:off x="1411354" y="2935045"/>
              <a:ext cx="3168650" cy="1368425"/>
            </a:xfrm>
            <a:prstGeom prst="roundRect">
              <a:avLst>
                <a:gd name="adj" fmla="val 0"/>
              </a:avLst>
            </a:prstGeom>
            <a:noFill/>
            <a:ln>
              <a:solidFill>
                <a:schemeClr val="accent1">
                  <a:lumMod val="75000"/>
                </a:schemeClr>
              </a:solidFill>
            </a:ln>
          </p:spPr>
          <p:style>
            <a:lnRef idx="2">
              <a:schemeClr val="accent2"/>
            </a:lnRef>
            <a:fillRef idx="1">
              <a:schemeClr val="lt1"/>
            </a:fillRef>
            <a:effectRef idx="0">
              <a:schemeClr val="accent2"/>
            </a:effectRef>
            <a:fontRef idx="minor">
              <a:schemeClr val="dk1"/>
            </a:fontRef>
          </p:style>
          <p:txBody>
            <a:bodyPr lIns="91444" tIns="45723" rIns="91444" bIns="45723"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cs typeface="+mn-ea"/>
                <a:sym typeface="+mn-lt"/>
              </a:endParaRPr>
            </a:p>
          </p:txBody>
        </p:sp>
        <p:sp>
          <p:nvSpPr>
            <p:cNvPr id="14" name="矩形 87"/>
            <p:cNvSpPr>
              <a:spLocks noChangeArrowheads="1"/>
            </p:cNvSpPr>
            <p:nvPr/>
          </p:nvSpPr>
          <p:spPr bwMode="auto">
            <a:xfrm>
              <a:off x="1525430" y="3771937"/>
              <a:ext cx="2940498" cy="246063"/>
            </a:xfrm>
            <a:prstGeom prst="rect">
              <a:avLst/>
            </a:prstGeom>
            <a:noFill/>
            <a:ln w="9525">
              <a:noFill/>
              <a:miter lim="800000"/>
            </a:ln>
          </p:spPr>
          <p:txBody>
            <a:bodyPr lIns="91444" tIns="45723" rIns="91444" bIns="45723">
              <a:spAutoFit/>
            </a:bodyPr>
            <a:lstStyle/>
            <a:p>
              <a:pPr algn="ctr" eaLnBrk="0" fontAlgn="ctr" hangingPunct="0">
                <a:buClr>
                  <a:srgbClr val="FF0000"/>
                </a:buClr>
                <a:buSzPct val="70000"/>
              </a:pPr>
              <a:r>
                <a:rPr lang="zh-CN" altLang="en-US" sz="1600" dirty="0">
                  <a:solidFill>
                    <a:schemeClr val="bg1">
                      <a:lumMod val="50000"/>
                    </a:schemeClr>
                  </a:solidFill>
                  <a:cs typeface="+mn-ea"/>
                  <a:sym typeface="+mn-lt"/>
                </a:rPr>
                <a:t>Click To add text Click to add text</a:t>
              </a:r>
            </a:p>
          </p:txBody>
        </p:sp>
        <p:sp>
          <p:nvSpPr>
            <p:cNvPr id="15" name="圆角矩形 14"/>
            <p:cNvSpPr/>
            <p:nvPr/>
          </p:nvSpPr>
          <p:spPr bwMode="auto">
            <a:xfrm>
              <a:off x="1411354" y="1459928"/>
              <a:ext cx="3168650" cy="1366837"/>
            </a:xfrm>
            <a:prstGeom prst="roundRect">
              <a:avLst>
                <a:gd name="adj" fmla="val 0"/>
              </a:avLst>
            </a:prstGeom>
            <a:noFill/>
            <a:ln>
              <a:solidFill>
                <a:srgbClr val="14B28B"/>
              </a:solidFill>
            </a:ln>
          </p:spPr>
          <p:style>
            <a:lnRef idx="2">
              <a:schemeClr val="accent3"/>
            </a:lnRef>
            <a:fillRef idx="1">
              <a:schemeClr val="lt1"/>
            </a:fillRef>
            <a:effectRef idx="0">
              <a:schemeClr val="accent3"/>
            </a:effectRef>
            <a:fontRef idx="minor">
              <a:schemeClr val="dk1"/>
            </a:fontRef>
          </p:style>
          <p:txBody>
            <a:bodyPr lIns="91444" tIns="45723" rIns="91444" bIns="45723" anchor="ctr"/>
            <a:lstStyle/>
            <a:p>
              <a:pPr marL="0" lvl="2" algn="ctr" eaLnBrk="0" fontAlgn="ctr" hangingPunct="0">
                <a:buClr>
                  <a:srgbClr val="FF0000"/>
                </a:buClr>
                <a:buSzPct val="70000"/>
                <a:buFont typeface="Wingdings" panose="05000000000000000000" pitchFamily="2" charset="2"/>
                <a:buChar char="n"/>
                <a:tabLst>
                  <a:tab pos="135890" algn="l"/>
                </a:tabLst>
                <a:defRPr/>
              </a:pPr>
              <a:endParaRPr lang="zh-CN" altLang="en-US" sz="1600" dirty="0">
                <a:solidFill>
                  <a:schemeClr val="bg1">
                    <a:lumMod val="50000"/>
                  </a:schemeClr>
                </a:solidFill>
                <a:cs typeface="+mn-ea"/>
                <a:sym typeface="+mn-lt"/>
              </a:endParaRPr>
            </a:p>
          </p:txBody>
        </p:sp>
        <p:sp>
          <p:nvSpPr>
            <p:cNvPr id="16" name="矩形 87"/>
            <p:cNvSpPr>
              <a:spLocks noChangeArrowheads="1"/>
            </p:cNvSpPr>
            <p:nvPr/>
          </p:nvSpPr>
          <p:spPr bwMode="auto">
            <a:xfrm>
              <a:off x="1440954" y="1627132"/>
              <a:ext cx="3109451" cy="246063"/>
            </a:xfrm>
            <a:prstGeom prst="rect">
              <a:avLst/>
            </a:prstGeom>
            <a:noFill/>
            <a:ln w="9525">
              <a:noFill/>
              <a:miter lim="800000"/>
            </a:ln>
          </p:spPr>
          <p:txBody>
            <a:bodyPr lIns="91444" tIns="45723" rIns="91444" bIns="45723">
              <a:spAutoFit/>
            </a:bodyPr>
            <a:lstStyle/>
            <a:p>
              <a:pPr algn="ctr" eaLnBrk="0" fontAlgn="ctr" hangingPunct="0">
                <a:buClr>
                  <a:srgbClr val="FF0000"/>
                </a:buClr>
                <a:buSzPct val="70000"/>
              </a:pPr>
              <a:r>
                <a:rPr lang="zh-CN" altLang="en-US" sz="1600" dirty="0">
                  <a:solidFill>
                    <a:schemeClr val="bg1">
                      <a:lumMod val="50000"/>
                    </a:schemeClr>
                  </a:solidFill>
                  <a:cs typeface="+mn-ea"/>
                  <a:sym typeface="+mn-lt"/>
                </a:rPr>
                <a:t>Click To add text Click to add text</a:t>
              </a:r>
            </a:p>
          </p:txBody>
        </p:sp>
        <p:grpSp>
          <p:nvGrpSpPr>
            <p:cNvPr id="17" name="组合 26"/>
            <p:cNvGrpSpPr>
              <a:grpSpLocks noChangeAspect="1"/>
            </p:cNvGrpSpPr>
            <p:nvPr/>
          </p:nvGrpSpPr>
          <p:grpSpPr bwMode="auto">
            <a:xfrm>
              <a:off x="1774893" y="2145154"/>
              <a:ext cx="2443163" cy="554037"/>
              <a:chOff x="855540" y="3342118"/>
              <a:chExt cx="1399872" cy="987727"/>
            </a:xfrm>
            <a:scene3d>
              <a:camera prst="orthographicFront">
                <a:rot lat="0" lon="0" rev="0"/>
              </a:camera>
              <a:lightRig rig="balanced" dir="t">
                <a:rot lat="0" lon="0" rev="8700000"/>
              </a:lightRig>
            </a:scene3d>
          </p:grpSpPr>
          <p:sp>
            <p:nvSpPr>
              <p:cNvPr id="26" name="矩形 25"/>
              <p:cNvSpPr/>
              <p:nvPr/>
            </p:nvSpPr>
            <p:spPr>
              <a:xfrm>
                <a:off x="855540" y="3342118"/>
                <a:ext cx="1399872" cy="987727"/>
              </a:xfrm>
              <a:prstGeom prst="rect">
                <a:avLst/>
              </a:prstGeom>
              <a:noFill/>
              <a:ln>
                <a:solidFill>
                  <a:srgbClr val="14B28B"/>
                </a:solid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b="1">
                  <a:solidFill>
                    <a:schemeClr val="bg1">
                      <a:lumMod val="50000"/>
                    </a:schemeClr>
                  </a:solidFill>
                  <a:cs typeface="+mn-ea"/>
                  <a:sym typeface="+mn-lt"/>
                </a:endParaRPr>
              </a:p>
            </p:txBody>
          </p:sp>
          <p:sp>
            <p:nvSpPr>
              <p:cNvPr id="27" name="矩形 14"/>
              <p:cNvSpPr>
                <a:spLocks noChangeArrowheads="1"/>
              </p:cNvSpPr>
              <p:nvPr/>
            </p:nvSpPr>
            <p:spPr bwMode="auto">
              <a:xfrm>
                <a:off x="1004859" y="3609377"/>
                <a:ext cx="1101235" cy="477211"/>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dirty="0">
                    <a:solidFill>
                      <a:schemeClr val="bg1">
                        <a:lumMod val="50000"/>
                      </a:schemeClr>
                    </a:solidFill>
                    <a:cs typeface="+mn-ea"/>
                    <a:sym typeface="+mn-lt"/>
                  </a:rPr>
                  <a:t>Add a title</a:t>
                </a:r>
              </a:p>
            </p:txBody>
          </p:sp>
        </p:grpSp>
        <p:grpSp>
          <p:nvGrpSpPr>
            <p:cNvPr id="18" name="组合 26"/>
            <p:cNvGrpSpPr>
              <a:grpSpLocks noChangeAspect="1"/>
            </p:cNvGrpSpPr>
            <p:nvPr/>
          </p:nvGrpSpPr>
          <p:grpSpPr bwMode="auto">
            <a:xfrm>
              <a:off x="1774893" y="3094592"/>
              <a:ext cx="2443163" cy="555624"/>
              <a:chOff x="855540" y="3684275"/>
              <a:chExt cx="1399872" cy="987727"/>
            </a:xfrm>
            <a:effectLst/>
            <a:scene3d>
              <a:camera prst="orthographicFront">
                <a:rot lat="0" lon="0" rev="0"/>
              </a:camera>
              <a:lightRig rig="balanced" dir="t">
                <a:rot lat="0" lon="0" rev="8700000"/>
              </a:lightRig>
            </a:scene3d>
          </p:grpSpPr>
          <p:sp>
            <p:nvSpPr>
              <p:cNvPr id="24" name="圆角矩形 23"/>
              <p:cNvSpPr/>
              <p:nvPr/>
            </p:nvSpPr>
            <p:spPr>
              <a:xfrm>
                <a:off x="855540" y="3684275"/>
                <a:ext cx="1399872" cy="987727"/>
              </a:xfrm>
              <a:prstGeom prst="roundRect">
                <a:avLst>
                  <a:gd name="adj" fmla="val 0"/>
                </a:avLst>
              </a:prstGeom>
              <a:noFill/>
              <a:ln>
                <a:solidFill>
                  <a:schemeClr val="accent1">
                    <a:lumMod val="75000"/>
                  </a:schemeClr>
                </a:solidFill>
              </a:ln>
            </p:spPr>
            <p:style>
              <a:lnRef idx="2">
                <a:schemeClr val="accent3"/>
              </a:lnRef>
              <a:fillRef idx="1">
                <a:schemeClr val="lt1"/>
              </a:fillRef>
              <a:effectRef idx="0">
                <a:schemeClr val="accent3"/>
              </a:effectRef>
              <a:fontRef idx="minor">
                <a:schemeClr val="dk1"/>
              </a:fontRef>
            </p:style>
            <p:txBody>
              <a:bodyPr anchor="ctr"/>
              <a:lstStyle/>
              <a:p>
                <a:pPr algn="ctr" eaLnBrk="0" fontAlgn="ctr" hangingPunct="0">
                  <a:buClr>
                    <a:srgbClr val="FF0000"/>
                  </a:buClr>
                  <a:buSzPct val="70000"/>
                  <a:buFont typeface="Wingdings" panose="05000000000000000000" pitchFamily="2" charset="2"/>
                  <a:buChar char="u"/>
                  <a:defRPr/>
                </a:pPr>
                <a:endParaRPr lang="zh-CN" altLang="en-US" b="1">
                  <a:solidFill>
                    <a:schemeClr val="bg1">
                      <a:lumMod val="50000"/>
                    </a:schemeClr>
                  </a:solidFill>
                  <a:cs typeface="+mn-ea"/>
                  <a:sym typeface="+mn-lt"/>
                </a:endParaRPr>
              </a:p>
            </p:txBody>
          </p:sp>
          <p:sp>
            <p:nvSpPr>
              <p:cNvPr id="25" name="矩形 24"/>
              <p:cNvSpPr>
                <a:spLocks noChangeArrowheads="1"/>
              </p:cNvSpPr>
              <p:nvPr/>
            </p:nvSpPr>
            <p:spPr bwMode="auto">
              <a:xfrm>
                <a:off x="930021" y="3940214"/>
                <a:ext cx="1250910" cy="475848"/>
              </a:xfrm>
              <a:prstGeom prst="rect">
                <a:avLst/>
              </a:prstGeom>
              <a:noFill/>
              <a:ln w="9525">
                <a:noFill/>
                <a:miter lim="800000"/>
              </a:ln>
              <a:effectLst/>
              <a:sp3d>
                <a:bevelT w="190500" h="38100"/>
              </a:sp3d>
            </p:spPr>
            <p:txBody>
              <a:bodyPr anchor="ctr">
                <a:spAutoFit/>
              </a:bodyPr>
              <a:lstStyle/>
              <a:p>
                <a:pPr algn="ctr" fontAlgn="ctr">
                  <a:buClr>
                    <a:srgbClr val="FF0000"/>
                  </a:buClr>
                  <a:buSzPct val="70000"/>
                  <a:defRPr/>
                </a:pPr>
                <a:r>
                  <a:rPr kumimoji="1" lang="zh-CN" altLang="en-US" dirty="0">
                    <a:solidFill>
                      <a:schemeClr val="bg1">
                        <a:lumMod val="50000"/>
                      </a:schemeClr>
                    </a:solidFill>
                    <a:cs typeface="+mn-ea"/>
                    <a:sym typeface="+mn-lt"/>
                  </a:rPr>
                  <a:t>Add a title</a:t>
                </a:r>
              </a:p>
            </p:txBody>
          </p:sp>
        </p:grpSp>
        <p:sp>
          <p:nvSpPr>
            <p:cNvPr id="19" name="Half Frame 12"/>
            <p:cNvSpPr/>
            <p:nvPr/>
          </p:nvSpPr>
          <p:spPr>
            <a:xfrm rot="8097294">
              <a:off x="4725611" y="2527948"/>
              <a:ext cx="500039" cy="549505"/>
            </a:xfrm>
            <a:prstGeom prst="halfFrame">
              <a:avLst/>
            </a:prstGeom>
            <a:solidFill>
              <a:srgbClr val="14B28B"/>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sp>
          <p:nvSpPr>
            <p:cNvPr id="20" name="Half Frame 13"/>
            <p:cNvSpPr/>
            <p:nvPr/>
          </p:nvSpPr>
          <p:spPr>
            <a:xfrm rot="8106864">
              <a:off x="4807211" y="2437558"/>
              <a:ext cx="832484" cy="789227"/>
            </a:xfrm>
            <a:prstGeom prst="halfFrame">
              <a:avLst/>
            </a:prstGeom>
            <a:solidFill>
              <a:srgbClr val="14B28B"/>
            </a:solidFill>
            <a:effectLst/>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a:lstStyle/>
            <a:p>
              <a:endParaRPr lang="zh-CN" altLang="en-US">
                <a:cs typeface="+mn-ea"/>
                <a:sym typeface="+mn-lt"/>
              </a:endParaRPr>
            </a:p>
          </p:txBody>
        </p:sp>
        <p:grpSp>
          <p:nvGrpSpPr>
            <p:cNvPr id="21" name="组合 20"/>
            <p:cNvGrpSpPr/>
            <p:nvPr/>
          </p:nvGrpSpPr>
          <p:grpSpPr>
            <a:xfrm>
              <a:off x="6048773" y="1892001"/>
              <a:ext cx="1979611" cy="1981200"/>
              <a:chOff x="6556158" y="1824136"/>
              <a:chExt cx="1979612" cy="1981200"/>
            </a:xfrm>
            <a:effectLst/>
          </p:grpSpPr>
          <p:sp>
            <p:nvSpPr>
              <p:cNvPr id="22" name="Oval 2"/>
              <p:cNvSpPr>
                <a:spLocks noChangeAspect="1" noChangeArrowheads="1"/>
              </p:cNvSpPr>
              <p:nvPr/>
            </p:nvSpPr>
            <p:spPr bwMode="auto">
              <a:xfrm>
                <a:off x="6556158" y="1824136"/>
                <a:ext cx="1979612" cy="1981200"/>
              </a:xfrm>
              <a:prstGeom prst="ellipse">
                <a:avLst/>
              </a:prstGeom>
              <a:noFill/>
              <a:ln>
                <a:solidFill>
                  <a:schemeClr val="accent1">
                    <a:lumMod val="75000"/>
                  </a:schemeClr>
                </a:solidFill>
              </a:ln>
              <a:effectLst/>
            </p:spPr>
            <p:style>
              <a:lnRef idx="3">
                <a:schemeClr val="lt1"/>
              </a:lnRef>
              <a:fillRef idx="1">
                <a:schemeClr val="accent5"/>
              </a:fillRef>
              <a:effectRef idx="1">
                <a:schemeClr val="accent5"/>
              </a:effectRef>
              <a:fontRef idx="minor">
                <a:schemeClr val="lt1"/>
              </a:fontRef>
            </p:style>
            <p:txBody>
              <a:bodyPr anchor="ctr"/>
              <a:lstStyle/>
              <a:p>
                <a:pPr algn="ctr" eaLnBrk="0" fontAlgn="ctr" hangingPunct="0">
                  <a:buClr>
                    <a:srgbClr val="FF0000"/>
                  </a:buClr>
                  <a:buSzPct val="70000"/>
                  <a:defRPr/>
                </a:pPr>
                <a:endParaRPr lang="fr-FR" altLang="zh-CN" b="1" dirty="0">
                  <a:solidFill>
                    <a:schemeClr val="bg1">
                      <a:lumMod val="50000"/>
                    </a:schemeClr>
                  </a:solidFill>
                  <a:cs typeface="+mn-ea"/>
                  <a:sym typeface="+mn-lt"/>
                </a:endParaRPr>
              </a:p>
            </p:txBody>
          </p:sp>
          <p:sp>
            <p:nvSpPr>
              <p:cNvPr id="23" name="Text Box 29"/>
              <p:cNvSpPr txBox="1">
                <a:spLocks noChangeArrowheads="1"/>
              </p:cNvSpPr>
              <p:nvPr/>
            </p:nvSpPr>
            <p:spPr bwMode="gray">
              <a:xfrm>
                <a:off x="6780134" y="2431876"/>
                <a:ext cx="1531793" cy="692731"/>
              </a:xfrm>
              <a:prstGeom prst="rect">
                <a:avLst/>
              </a:prstGeom>
              <a:noFill/>
              <a:ln>
                <a:noFill/>
              </a:ln>
              <a:effectLst/>
            </p:spPr>
            <p:txBody>
              <a:bodyPr>
                <a:spAutoFit/>
              </a:bodyPr>
              <a:lstStyle/>
              <a:p>
                <a:pPr algn="ctr">
                  <a:buClr>
                    <a:schemeClr val="tx1"/>
                  </a:buClr>
                  <a:buSzPct val="120000"/>
                  <a:defRPr/>
                </a:pPr>
                <a:r>
                  <a:rPr lang="zh-CN" altLang="en-US" sz="2800" spc="300" dirty="0">
                    <a:ln w="12700" cmpd="sng">
                      <a:noFill/>
                      <a:prstDash val="solid"/>
                      <a:miter lim="800000"/>
                    </a:ln>
                    <a:solidFill>
                      <a:schemeClr val="bg1">
                        <a:lumMod val="50000"/>
                      </a:schemeClr>
                    </a:solidFill>
                    <a:cs typeface="+mn-ea"/>
                    <a:sym typeface="+mn-lt"/>
                  </a:rPr>
                  <a:t>Click to add text</a:t>
                </a: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圆角矩形 11"/>
          <p:cNvSpPr/>
          <p:nvPr/>
        </p:nvSpPr>
        <p:spPr bwMode="auto">
          <a:xfrm>
            <a:off x="2288421" y="4140914"/>
            <a:ext cx="1565380" cy="1524361"/>
          </a:xfrm>
          <a:prstGeom prst="roundRect">
            <a:avLst>
              <a:gd name="adj" fmla="val 6712"/>
            </a:avLst>
          </a:prstGeom>
          <a:noFill/>
          <a:ln w="9525" cap="flat" cmpd="sng" algn="ctr">
            <a:solidFill>
              <a:schemeClr val="accent1">
                <a:lumMod val="75000"/>
              </a:schemeClr>
            </a:solidFill>
            <a:prstDash val="solid"/>
            <a:round/>
            <a:headEnd type="none" w="med" len="med"/>
            <a:tailEnd type="none" w="med" len="med"/>
          </a:ln>
          <a:effectLst/>
        </p:spPr>
        <p:txBody>
          <a:bodyPr vert="horz" wrap="square" lIns="79212" tIns="39606" rIns="79212" bIns="39606" numCol="1" rtlCol="0" anchor="ctr" anchorCtr="0" compatLnSpc="1">
            <a:noAutofit/>
          </a:bodyPr>
          <a:lstStyle/>
          <a:p>
            <a:pPr marL="0" marR="0" indent="0" algn="ctr" defTabSz="802005"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bg1"/>
              </a:solidFill>
              <a:effectLst/>
              <a:cs typeface="+mn-ea"/>
              <a:sym typeface="+mn-lt"/>
            </a:endParaRPr>
          </a:p>
        </p:txBody>
      </p:sp>
      <p:sp>
        <p:nvSpPr>
          <p:cNvPr id="13" name="圆角矩形 12"/>
          <p:cNvSpPr/>
          <p:nvPr/>
        </p:nvSpPr>
        <p:spPr bwMode="auto">
          <a:xfrm>
            <a:off x="4274145" y="2474866"/>
            <a:ext cx="1549327" cy="1549327"/>
          </a:xfrm>
          <a:prstGeom prst="roundRect">
            <a:avLst>
              <a:gd name="adj" fmla="val 6712"/>
            </a:avLst>
          </a:prstGeom>
          <a:noFill/>
          <a:ln w="9525" cap="flat" cmpd="sng" algn="ctr">
            <a:solidFill>
              <a:srgbClr val="14B28B"/>
            </a:solidFill>
            <a:prstDash val="solid"/>
            <a:round/>
            <a:headEnd type="none" w="med" len="med"/>
            <a:tailEnd type="none" w="med" len="med"/>
          </a:ln>
          <a:effectLst/>
        </p:spPr>
        <p:txBody>
          <a:bodyPr vert="horz" wrap="square" lIns="79212" tIns="39606" rIns="79212" bIns="39606" numCol="1" rtlCol="0" anchor="ctr" anchorCtr="0" compatLnSpc="1">
            <a:noAutofit/>
          </a:bodyPr>
          <a:lstStyle/>
          <a:p>
            <a:pPr marL="0" marR="0" indent="0" algn="ctr" defTabSz="802005"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bg1"/>
              </a:solidFill>
              <a:effectLst/>
              <a:cs typeface="+mn-ea"/>
              <a:sym typeface="+mn-lt"/>
            </a:endParaRPr>
          </a:p>
        </p:txBody>
      </p:sp>
      <p:sp>
        <p:nvSpPr>
          <p:cNvPr id="14" name="圆角矩形 13"/>
          <p:cNvSpPr/>
          <p:nvPr/>
        </p:nvSpPr>
        <p:spPr bwMode="auto">
          <a:xfrm>
            <a:off x="6339682" y="3679207"/>
            <a:ext cx="1598587" cy="1598587"/>
          </a:xfrm>
          <a:prstGeom prst="roundRect">
            <a:avLst>
              <a:gd name="adj" fmla="val 6712"/>
            </a:avLst>
          </a:prstGeom>
          <a:noFill/>
          <a:ln w="9525" cap="flat" cmpd="sng" algn="ctr">
            <a:solidFill>
              <a:schemeClr val="accent1">
                <a:lumMod val="75000"/>
              </a:schemeClr>
            </a:solidFill>
            <a:prstDash val="solid"/>
            <a:round/>
            <a:headEnd type="none" w="med" len="med"/>
            <a:tailEnd type="none" w="med" len="med"/>
          </a:ln>
          <a:effectLst/>
        </p:spPr>
        <p:txBody>
          <a:bodyPr vert="horz" wrap="square" lIns="79212" tIns="39606" rIns="79212" bIns="39606" numCol="1" rtlCol="0" anchor="ctr" anchorCtr="0" compatLnSpc="1">
            <a:noAutofit/>
          </a:bodyPr>
          <a:lstStyle/>
          <a:p>
            <a:pPr marL="0" marR="0" indent="0" algn="ctr" defTabSz="802005"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bg1"/>
              </a:solidFill>
              <a:effectLst/>
              <a:cs typeface="+mn-ea"/>
              <a:sym typeface="+mn-lt"/>
            </a:endParaRPr>
          </a:p>
        </p:txBody>
      </p:sp>
      <p:sp>
        <p:nvSpPr>
          <p:cNvPr id="15" name="圆角矩形 14"/>
          <p:cNvSpPr/>
          <p:nvPr/>
        </p:nvSpPr>
        <p:spPr bwMode="auto">
          <a:xfrm>
            <a:off x="8355917" y="2866458"/>
            <a:ext cx="1536107" cy="1536107"/>
          </a:xfrm>
          <a:prstGeom prst="roundRect">
            <a:avLst>
              <a:gd name="adj" fmla="val 6712"/>
            </a:avLst>
          </a:prstGeom>
          <a:noFill/>
          <a:ln w="9525" cap="flat" cmpd="sng" algn="ctr">
            <a:solidFill>
              <a:srgbClr val="14B28B"/>
            </a:solidFill>
            <a:prstDash val="solid"/>
            <a:round/>
            <a:headEnd type="none" w="med" len="med"/>
            <a:tailEnd type="none" w="med" len="med"/>
          </a:ln>
          <a:effectLst/>
        </p:spPr>
        <p:txBody>
          <a:bodyPr vert="horz" wrap="square" lIns="79212" tIns="39606" rIns="79212" bIns="39606" numCol="1" rtlCol="0" anchor="ctr" anchorCtr="0" compatLnSpc="1">
            <a:noAutofit/>
          </a:bodyPr>
          <a:lstStyle/>
          <a:p>
            <a:pPr marL="0" marR="0" indent="0" algn="ctr" defTabSz="802005" rtl="0" eaLnBrk="1" fontAlgn="base" latinLnBrk="0" hangingPunct="1">
              <a:lnSpc>
                <a:spcPct val="100000"/>
              </a:lnSpc>
              <a:spcBef>
                <a:spcPct val="0"/>
              </a:spcBef>
              <a:spcAft>
                <a:spcPct val="0"/>
              </a:spcAft>
              <a:buClrTx/>
              <a:buSzTx/>
              <a:buFontTx/>
              <a:buNone/>
            </a:pPr>
            <a:endParaRPr kumimoji="0" lang="zh-CN" altLang="en-US" sz="2400" b="1" i="0" u="none" strike="noStrike" cap="none" normalizeH="0" baseline="0" dirty="0">
              <a:ln>
                <a:noFill/>
              </a:ln>
              <a:solidFill>
                <a:schemeClr val="bg1"/>
              </a:solidFill>
              <a:effectLst/>
              <a:cs typeface="+mn-ea"/>
              <a:sym typeface="+mn-lt"/>
            </a:endParaRPr>
          </a:p>
        </p:txBody>
      </p:sp>
      <p:sp>
        <p:nvSpPr>
          <p:cNvPr id="16" name="文本框 27"/>
          <p:cNvSpPr txBox="1"/>
          <p:nvPr/>
        </p:nvSpPr>
        <p:spPr>
          <a:xfrm>
            <a:off x="2299976" y="4402565"/>
            <a:ext cx="1479059" cy="954107"/>
          </a:xfrm>
          <a:prstGeom prst="rect">
            <a:avLst/>
          </a:prstGeom>
          <a:noFill/>
        </p:spPr>
        <p:txBody>
          <a:bodyPr wrap="none" rtlCol="0">
            <a:spAutoFit/>
          </a:bodyPr>
          <a:lstStyle/>
          <a:p>
            <a:pPr algn="ctr"/>
            <a:r>
              <a:rPr lang="zh-CN" altLang="en-US" sz="2800" b="1" dirty="0">
                <a:solidFill>
                  <a:schemeClr val="bg1">
                    <a:lumMod val="50000"/>
                  </a:schemeClr>
                </a:solidFill>
                <a:cs typeface="+mn-ea"/>
                <a:sym typeface="+mn-lt"/>
              </a:rPr>
              <a:t>Local</a:t>
            </a:r>
            <a:endParaRPr lang="en-US" altLang="zh-CN" sz="2800" b="1" dirty="0">
              <a:solidFill>
                <a:schemeClr val="bg1">
                  <a:lumMod val="50000"/>
                </a:schemeClr>
              </a:solidFill>
              <a:cs typeface="+mn-ea"/>
              <a:sym typeface="+mn-lt"/>
            </a:endParaRPr>
          </a:p>
          <a:p>
            <a:pPr algn="ctr"/>
            <a:r>
              <a:rPr lang="zh-CN" altLang="en-US" sz="2800" b="1" dirty="0">
                <a:solidFill>
                  <a:schemeClr val="bg1">
                    <a:lumMod val="50000"/>
                  </a:schemeClr>
                </a:solidFill>
                <a:cs typeface="+mn-ea"/>
                <a:sym typeface="+mn-lt"/>
              </a:rPr>
              <a:t>Market</a:t>
            </a:r>
          </a:p>
        </p:txBody>
      </p:sp>
      <p:sp>
        <p:nvSpPr>
          <p:cNvPr id="17" name="TextBox 17"/>
          <p:cNvSpPr txBox="1"/>
          <p:nvPr/>
        </p:nvSpPr>
        <p:spPr>
          <a:xfrm>
            <a:off x="1951968" y="2416459"/>
            <a:ext cx="2019086" cy="1599565"/>
          </a:xfrm>
          <a:prstGeom prst="rect">
            <a:avLst/>
          </a:prstGeom>
          <a:noFill/>
        </p:spPr>
        <p:txBody>
          <a:bodyPr wrap="square" rtlCol="0">
            <a:spAutoFit/>
          </a:bodyPr>
          <a:lstStyle/>
          <a:p>
            <a:pPr>
              <a:lnSpc>
                <a:spcPct val="150000"/>
              </a:lnSpc>
            </a:pPr>
            <a:r>
              <a:rPr lang="pt-BR" altLang="zh-CN" sz="1400" dirty="0">
                <a:solidFill>
                  <a:schemeClr val="bg1">
                    <a:lumMod val="50000"/>
                  </a:schemeClr>
                </a:solidFill>
                <a:cs typeface="+mn-ea"/>
                <a:sym typeface="+mn-lt"/>
              </a:rPr>
              <a:t>Nullam eu tempor purus. Nunc a leo magna, consequat risus. </a:t>
            </a:r>
          </a:p>
          <a:p>
            <a:endParaRPr lang="zh-CN" altLang="en-US" sz="1400" dirty="0">
              <a:solidFill>
                <a:schemeClr val="bg1">
                  <a:lumMod val="50000"/>
                </a:schemeClr>
              </a:solidFill>
              <a:cs typeface="+mn-ea"/>
              <a:sym typeface="+mn-lt"/>
            </a:endParaRPr>
          </a:p>
        </p:txBody>
      </p:sp>
      <p:sp>
        <p:nvSpPr>
          <p:cNvPr id="18" name="TextBox 18"/>
          <p:cNvSpPr txBox="1"/>
          <p:nvPr/>
        </p:nvSpPr>
        <p:spPr>
          <a:xfrm>
            <a:off x="4151527" y="4366055"/>
            <a:ext cx="2019086" cy="1599565"/>
          </a:xfrm>
          <a:prstGeom prst="rect">
            <a:avLst/>
          </a:prstGeom>
          <a:noFill/>
        </p:spPr>
        <p:txBody>
          <a:bodyPr wrap="square" rtlCol="0">
            <a:spAutoFit/>
          </a:bodyPr>
          <a:lstStyle/>
          <a:p>
            <a:pPr>
              <a:lnSpc>
                <a:spcPct val="150000"/>
              </a:lnSpc>
            </a:pPr>
            <a:r>
              <a:rPr lang="pt-BR" altLang="zh-CN" sz="1400" dirty="0">
                <a:solidFill>
                  <a:schemeClr val="bg1">
                    <a:lumMod val="50000"/>
                  </a:schemeClr>
                </a:solidFill>
                <a:cs typeface="+mn-ea"/>
                <a:sym typeface="+mn-lt"/>
              </a:rPr>
              <a:t>Nullam eu tempor purus. Nunc a leo magna, consequat risus. </a:t>
            </a:r>
          </a:p>
          <a:p>
            <a:endParaRPr lang="zh-CN" altLang="en-US" sz="1400" dirty="0">
              <a:solidFill>
                <a:schemeClr val="bg1">
                  <a:lumMod val="50000"/>
                </a:schemeClr>
              </a:solidFill>
              <a:cs typeface="+mn-ea"/>
              <a:sym typeface="+mn-lt"/>
            </a:endParaRPr>
          </a:p>
        </p:txBody>
      </p:sp>
      <p:sp>
        <p:nvSpPr>
          <p:cNvPr id="19" name="TextBox 19"/>
          <p:cNvSpPr txBox="1"/>
          <p:nvPr/>
        </p:nvSpPr>
        <p:spPr>
          <a:xfrm>
            <a:off x="6253197" y="2006704"/>
            <a:ext cx="2019086" cy="1599565"/>
          </a:xfrm>
          <a:prstGeom prst="rect">
            <a:avLst/>
          </a:prstGeom>
          <a:noFill/>
        </p:spPr>
        <p:txBody>
          <a:bodyPr wrap="square" rtlCol="0">
            <a:spAutoFit/>
          </a:bodyPr>
          <a:lstStyle/>
          <a:p>
            <a:pPr>
              <a:lnSpc>
                <a:spcPct val="150000"/>
              </a:lnSpc>
            </a:pPr>
            <a:r>
              <a:rPr lang="pt-BR" altLang="zh-CN" sz="1400" dirty="0">
                <a:solidFill>
                  <a:schemeClr val="bg1">
                    <a:lumMod val="50000"/>
                  </a:schemeClr>
                </a:solidFill>
                <a:cs typeface="+mn-ea"/>
                <a:sym typeface="+mn-lt"/>
              </a:rPr>
              <a:t>Nullam eu tempor purus. Nunc a leo magna, consequat risus. </a:t>
            </a:r>
          </a:p>
          <a:p>
            <a:endParaRPr lang="zh-CN" altLang="en-US" sz="1400" dirty="0">
              <a:solidFill>
                <a:schemeClr val="bg1">
                  <a:lumMod val="50000"/>
                </a:schemeClr>
              </a:solidFill>
              <a:cs typeface="+mn-ea"/>
              <a:sym typeface="+mn-lt"/>
            </a:endParaRPr>
          </a:p>
        </p:txBody>
      </p:sp>
      <p:sp>
        <p:nvSpPr>
          <p:cNvPr id="20" name="TextBox 20"/>
          <p:cNvSpPr txBox="1"/>
          <p:nvPr/>
        </p:nvSpPr>
        <p:spPr>
          <a:xfrm>
            <a:off x="8380277" y="4862513"/>
            <a:ext cx="2019086" cy="1599565"/>
          </a:xfrm>
          <a:prstGeom prst="rect">
            <a:avLst/>
          </a:prstGeom>
          <a:noFill/>
        </p:spPr>
        <p:txBody>
          <a:bodyPr wrap="square" rtlCol="0">
            <a:spAutoFit/>
          </a:bodyPr>
          <a:lstStyle/>
          <a:p>
            <a:pPr>
              <a:lnSpc>
                <a:spcPct val="150000"/>
              </a:lnSpc>
            </a:pPr>
            <a:r>
              <a:rPr lang="pt-BR" altLang="zh-CN" sz="1400" dirty="0">
                <a:solidFill>
                  <a:schemeClr val="bg1">
                    <a:lumMod val="50000"/>
                  </a:schemeClr>
                </a:solidFill>
                <a:cs typeface="+mn-ea"/>
                <a:sym typeface="+mn-lt"/>
              </a:rPr>
              <a:t>Nullam eu tempor purus. Nunc a leo magna, consequat risus. </a:t>
            </a:r>
          </a:p>
          <a:p>
            <a:endParaRPr lang="zh-CN" altLang="en-US" sz="1400" dirty="0">
              <a:solidFill>
                <a:schemeClr val="bg1">
                  <a:lumMod val="50000"/>
                </a:schemeClr>
              </a:solidFill>
              <a:cs typeface="+mn-ea"/>
              <a:sym typeface="+mn-lt"/>
            </a:endParaRPr>
          </a:p>
        </p:txBody>
      </p:sp>
      <p:sp>
        <p:nvSpPr>
          <p:cNvPr id="21" name="文本框 27"/>
          <p:cNvSpPr txBox="1"/>
          <p:nvPr/>
        </p:nvSpPr>
        <p:spPr>
          <a:xfrm>
            <a:off x="4257340" y="2817820"/>
            <a:ext cx="1643848" cy="646331"/>
          </a:xfrm>
          <a:prstGeom prst="rect">
            <a:avLst/>
          </a:prstGeom>
          <a:noFill/>
        </p:spPr>
        <p:txBody>
          <a:bodyPr wrap="none" rtlCol="0">
            <a:spAutoFit/>
          </a:bodyPr>
          <a:lstStyle/>
          <a:p>
            <a:pPr algn="ctr"/>
            <a:r>
              <a:rPr lang="zh-CN" altLang="en-US" b="1" dirty="0">
                <a:solidFill>
                  <a:schemeClr val="bg1">
                    <a:lumMod val="50000"/>
                  </a:schemeClr>
                </a:solidFill>
                <a:cs typeface="+mn-ea"/>
                <a:sym typeface="+mn-lt"/>
              </a:rPr>
              <a:t>Surrounding</a:t>
            </a:r>
            <a:endParaRPr lang="en-US" altLang="zh-CN" b="1" dirty="0">
              <a:solidFill>
                <a:schemeClr val="bg1">
                  <a:lumMod val="50000"/>
                </a:schemeClr>
              </a:solidFill>
              <a:cs typeface="+mn-ea"/>
              <a:sym typeface="+mn-lt"/>
            </a:endParaRPr>
          </a:p>
          <a:p>
            <a:pPr algn="ctr"/>
            <a:r>
              <a:rPr lang="zh-CN" altLang="en-US" b="1" dirty="0">
                <a:solidFill>
                  <a:schemeClr val="bg1">
                    <a:lumMod val="50000"/>
                  </a:schemeClr>
                </a:solidFill>
                <a:cs typeface="+mn-ea"/>
                <a:sym typeface="+mn-lt"/>
              </a:rPr>
              <a:t>Market</a:t>
            </a:r>
          </a:p>
        </p:txBody>
      </p:sp>
      <p:sp>
        <p:nvSpPr>
          <p:cNvPr id="22" name="文本框 27"/>
          <p:cNvSpPr txBox="1"/>
          <p:nvPr/>
        </p:nvSpPr>
        <p:spPr>
          <a:xfrm>
            <a:off x="6311480" y="4110177"/>
            <a:ext cx="1696298" cy="584775"/>
          </a:xfrm>
          <a:prstGeom prst="rect">
            <a:avLst/>
          </a:prstGeom>
          <a:noFill/>
        </p:spPr>
        <p:txBody>
          <a:bodyPr wrap="none" rtlCol="0">
            <a:spAutoFit/>
          </a:bodyPr>
          <a:lstStyle/>
          <a:p>
            <a:pPr algn="ctr"/>
            <a:r>
              <a:rPr lang="zh-CN" altLang="en-US" sz="1600" b="1" dirty="0">
                <a:solidFill>
                  <a:schemeClr val="bg1">
                    <a:lumMod val="50000"/>
                  </a:schemeClr>
                </a:solidFill>
                <a:cs typeface="+mn-ea"/>
                <a:sym typeface="+mn-lt"/>
              </a:rPr>
              <a:t>Segmentation</a:t>
            </a:r>
            <a:endParaRPr lang="en-US" altLang="zh-CN" sz="1600" b="1" dirty="0">
              <a:solidFill>
                <a:schemeClr val="bg1">
                  <a:lumMod val="50000"/>
                </a:schemeClr>
              </a:solidFill>
              <a:cs typeface="+mn-ea"/>
              <a:sym typeface="+mn-lt"/>
            </a:endParaRPr>
          </a:p>
          <a:p>
            <a:pPr algn="ctr"/>
            <a:r>
              <a:rPr lang="zh-CN" altLang="en-US" sz="1600" b="1" dirty="0">
                <a:solidFill>
                  <a:schemeClr val="bg1">
                    <a:lumMod val="50000"/>
                  </a:schemeClr>
                </a:solidFill>
                <a:cs typeface="+mn-ea"/>
                <a:sym typeface="+mn-lt"/>
              </a:rPr>
              <a:t>Market</a:t>
            </a:r>
          </a:p>
        </p:txBody>
      </p:sp>
      <p:sp>
        <p:nvSpPr>
          <p:cNvPr id="23" name="文本框 27"/>
          <p:cNvSpPr txBox="1"/>
          <p:nvPr/>
        </p:nvSpPr>
        <p:spPr>
          <a:xfrm>
            <a:off x="8373224" y="3202153"/>
            <a:ext cx="1479058" cy="954107"/>
          </a:xfrm>
          <a:prstGeom prst="rect">
            <a:avLst/>
          </a:prstGeom>
          <a:noFill/>
        </p:spPr>
        <p:txBody>
          <a:bodyPr wrap="none" rtlCol="0">
            <a:spAutoFit/>
          </a:bodyPr>
          <a:lstStyle/>
          <a:p>
            <a:pPr algn="ctr"/>
            <a:r>
              <a:rPr lang="zh-CN" altLang="en-US" sz="2800" b="1" dirty="0">
                <a:solidFill>
                  <a:schemeClr val="bg1">
                    <a:lumMod val="50000"/>
                  </a:schemeClr>
                </a:solidFill>
                <a:cs typeface="+mn-ea"/>
                <a:sym typeface="+mn-lt"/>
              </a:rPr>
              <a:t>High</a:t>
            </a:r>
            <a:endParaRPr lang="en-US" altLang="zh-CN" sz="2800" b="1" dirty="0">
              <a:solidFill>
                <a:schemeClr val="bg1">
                  <a:lumMod val="50000"/>
                </a:schemeClr>
              </a:solidFill>
              <a:cs typeface="+mn-ea"/>
              <a:sym typeface="+mn-lt"/>
            </a:endParaRPr>
          </a:p>
          <a:p>
            <a:pPr algn="ctr"/>
            <a:r>
              <a:rPr lang="zh-CN" altLang="en-US" sz="2800" b="1" dirty="0">
                <a:solidFill>
                  <a:schemeClr val="bg1">
                    <a:lumMod val="50000"/>
                  </a:schemeClr>
                </a:solidFill>
                <a:cs typeface="+mn-ea"/>
                <a:sym typeface="+mn-lt"/>
              </a:rPr>
              <a:t>Market</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400" fill="hold"/>
                                        <p:tgtEl>
                                          <p:spTgt spid="12"/>
                                        </p:tgtEl>
                                        <p:attrNameLst>
                                          <p:attrName>ppt_w</p:attrName>
                                        </p:attrNameLst>
                                      </p:cBhvr>
                                      <p:tavLst>
                                        <p:tav tm="0">
                                          <p:val>
                                            <p:fltVal val="0"/>
                                          </p:val>
                                        </p:tav>
                                        <p:tav tm="100000">
                                          <p:val>
                                            <p:strVal val="#ppt_w"/>
                                          </p:val>
                                        </p:tav>
                                      </p:tavLst>
                                    </p:anim>
                                    <p:anim calcmode="lin" valueType="num">
                                      <p:cBhvr>
                                        <p:cTn id="14" dur="400" fill="hold"/>
                                        <p:tgtEl>
                                          <p:spTgt spid="12"/>
                                        </p:tgtEl>
                                        <p:attrNameLst>
                                          <p:attrName>ppt_h</p:attrName>
                                        </p:attrNameLst>
                                      </p:cBhvr>
                                      <p:tavLst>
                                        <p:tav tm="0">
                                          <p:val>
                                            <p:fltVal val="0"/>
                                          </p:val>
                                        </p:tav>
                                        <p:tav tm="100000">
                                          <p:val>
                                            <p:strVal val="#ppt_h"/>
                                          </p:val>
                                        </p:tav>
                                      </p:tavLst>
                                    </p:anim>
                                    <p:animEffect transition="in" filter="fade">
                                      <p:cBhvr>
                                        <p:cTn id="15" dur="400"/>
                                        <p:tgtEl>
                                          <p:spTgt spid="12"/>
                                        </p:tgtEl>
                                      </p:cBhvr>
                                    </p:animEffect>
                                  </p:childTnLst>
                                </p:cTn>
                              </p:par>
                            </p:childTnLst>
                          </p:cTn>
                        </p:par>
                        <p:par>
                          <p:cTn id="16" fill="hold">
                            <p:stCondLst>
                              <p:cond delay="1400"/>
                            </p:stCondLst>
                            <p:childTnLst>
                              <p:par>
                                <p:cTn id="17" presetID="53" presetClass="entr" presetSubtype="16" fill="hold" grpId="0" nodeType="afterEffect">
                                  <p:stCondLst>
                                    <p:cond delay="0"/>
                                  </p:stCondLst>
                                  <p:iterate type="lt">
                                    <p:tmPct val="0"/>
                                  </p:iterate>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par>
                          <p:cTn id="22" fill="hold">
                            <p:stCondLst>
                              <p:cond delay="1900"/>
                            </p:stCondLst>
                            <p:childTnLst>
                              <p:par>
                                <p:cTn id="23" presetID="26" presetClass="emph" presetSubtype="0" fill="hold" grpId="1" nodeType="afterEffect">
                                  <p:stCondLst>
                                    <p:cond delay="0"/>
                                  </p:stCondLst>
                                  <p:iterate type="lt">
                                    <p:tmPct val="0"/>
                                  </p:iterate>
                                  <p:childTnLst>
                                    <p:animEffect transition="out" filter="fade">
                                      <p:cBhvr>
                                        <p:cTn id="24" dur="500" tmFilter="0, 0; .2, .5; .8, .5; 1, 0"/>
                                        <p:tgtEl>
                                          <p:spTgt spid="16"/>
                                        </p:tgtEl>
                                      </p:cBhvr>
                                    </p:animEffect>
                                    <p:animScale>
                                      <p:cBhvr>
                                        <p:cTn id="25" dur="250" autoRev="1" fill="hold"/>
                                        <p:tgtEl>
                                          <p:spTgt spid="16"/>
                                        </p:tgtEl>
                                      </p:cBhvr>
                                      <p:by x="105000" y="105000"/>
                                    </p:animScale>
                                  </p:childTnLst>
                                </p:cTn>
                              </p:par>
                              <p:par>
                                <p:cTn id="26" presetID="41" presetClass="entr" presetSubtype="0" fill="hold" grpId="0" nodeType="withEffect">
                                  <p:stCondLst>
                                    <p:cond delay="0"/>
                                  </p:stCondLst>
                                  <p:iterate type="lt">
                                    <p:tmPct val="2811"/>
                                  </p:iterate>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17"/>
                                        </p:tgtEl>
                                        <p:attrNameLst>
                                          <p:attrName>ppt_y</p:attrName>
                                        </p:attrNameLst>
                                      </p:cBhvr>
                                      <p:tavLst>
                                        <p:tav tm="0">
                                          <p:val>
                                            <p:strVal val="#ppt_y"/>
                                          </p:val>
                                        </p:tav>
                                        <p:tav tm="100000">
                                          <p:val>
                                            <p:strVal val="#ppt_y"/>
                                          </p:val>
                                        </p:tav>
                                      </p:tavLst>
                                    </p:anim>
                                    <p:anim calcmode="lin" valueType="num">
                                      <p:cBhvr>
                                        <p:cTn id="30"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17"/>
                                        </p:tgtEl>
                                      </p:cBhvr>
                                    </p:animEffect>
                                  </p:childTnLst>
                                </p:cTn>
                              </p:par>
                            </p:childTnLst>
                          </p:cTn>
                        </p:par>
                        <p:par>
                          <p:cTn id="33" fill="hold">
                            <p:stCondLst>
                              <p:cond delay="3075"/>
                            </p:stCondLst>
                            <p:childTnLst>
                              <p:par>
                                <p:cTn id="34" presetID="53" presetClass="entr" presetSubtype="1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400" fill="hold"/>
                                        <p:tgtEl>
                                          <p:spTgt spid="13"/>
                                        </p:tgtEl>
                                        <p:attrNameLst>
                                          <p:attrName>ppt_w</p:attrName>
                                        </p:attrNameLst>
                                      </p:cBhvr>
                                      <p:tavLst>
                                        <p:tav tm="0">
                                          <p:val>
                                            <p:fltVal val="0"/>
                                          </p:val>
                                        </p:tav>
                                        <p:tav tm="100000">
                                          <p:val>
                                            <p:strVal val="#ppt_w"/>
                                          </p:val>
                                        </p:tav>
                                      </p:tavLst>
                                    </p:anim>
                                    <p:anim calcmode="lin" valueType="num">
                                      <p:cBhvr>
                                        <p:cTn id="37" dur="400" fill="hold"/>
                                        <p:tgtEl>
                                          <p:spTgt spid="13"/>
                                        </p:tgtEl>
                                        <p:attrNameLst>
                                          <p:attrName>ppt_h</p:attrName>
                                        </p:attrNameLst>
                                      </p:cBhvr>
                                      <p:tavLst>
                                        <p:tav tm="0">
                                          <p:val>
                                            <p:fltVal val="0"/>
                                          </p:val>
                                        </p:tav>
                                        <p:tav tm="100000">
                                          <p:val>
                                            <p:strVal val="#ppt_h"/>
                                          </p:val>
                                        </p:tav>
                                      </p:tavLst>
                                    </p:anim>
                                    <p:animEffect transition="in" filter="fade">
                                      <p:cBhvr>
                                        <p:cTn id="38" dur="400"/>
                                        <p:tgtEl>
                                          <p:spTgt spid="13"/>
                                        </p:tgtEl>
                                      </p:cBhvr>
                                    </p:animEffect>
                                  </p:childTnLst>
                                </p:cTn>
                              </p:par>
                            </p:childTnLst>
                          </p:cTn>
                        </p:par>
                        <p:par>
                          <p:cTn id="39" fill="hold">
                            <p:stCondLst>
                              <p:cond delay="3475"/>
                            </p:stCondLst>
                            <p:childTnLst>
                              <p:par>
                                <p:cTn id="40" presetID="53" presetClass="entr" presetSubtype="16" fill="hold" grpId="0" nodeType="afterEffect">
                                  <p:stCondLst>
                                    <p:cond delay="0"/>
                                  </p:stCondLst>
                                  <p:iterate type="lt">
                                    <p:tmPct val="0"/>
                                  </p:iterate>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animEffect transition="in" filter="fade">
                                      <p:cBhvr>
                                        <p:cTn id="44" dur="500"/>
                                        <p:tgtEl>
                                          <p:spTgt spid="21"/>
                                        </p:tgtEl>
                                      </p:cBhvr>
                                    </p:animEffect>
                                  </p:childTnLst>
                                </p:cTn>
                              </p:par>
                            </p:childTnLst>
                          </p:cTn>
                        </p:par>
                        <p:par>
                          <p:cTn id="45" fill="hold">
                            <p:stCondLst>
                              <p:cond delay="3975"/>
                            </p:stCondLst>
                            <p:childTnLst>
                              <p:par>
                                <p:cTn id="46" presetID="26" presetClass="emph" presetSubtype="0" fill="hold" grpId="1" nodeType="afterEffect">
                                  <p:stCondLst>
                                    <p:cond delay="0"/>
                                  </p:stCondLst>
                                  <p:iterate type="lt">
                                    <p:tmPct val="0"/>
                                  </p:iterate>
                                  <p:childTnLst>
                                    <p:animEffect transition="out" filter="fade">
                                      <p:cBhvr>
                                        <p:cTn id="47" dur="500" tmFilter="0, 0; .2, .5; .8, .5; 1, 0"/>
                                        <p:tgtEl>
                                          <p:spTgt spid="21"/>
                                        </p:tgtEl>
                                      </p:cBhvr>
                                    </p:animEffect>
                                    <p:animScale>
                                      <p:cBhvr>
                                        <p:cTn id="48" dur="250" autoRev="1" fill="hold"/>
                                        <p:tgtEl>
                                          <p:spTgt spid="21"/>
                                        </p:tgtEl>
                                      </p:cBhvr>
                                      <p:by x="105000" y="105000"/>
                                    </p:animScale>
                                  </p:childTnLst>
                                </p:cTn>
                              </p:par>
                            </p:childTnLst>
                          </p:cTn>
                        </p:par>
                        <p:par>
                          <p:cTn id="49" fill="hold">
                            <p:stCondLst>
                              <p:cond delay="4475"/>
                            </p:stCondLst>
                            <p:childTnLst>
                              <p:par>
                                <p:cTn id="50" presetID="53" presetClass="entr" presetSubtype="16"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400" fill="hold"/>
                                        <p:tgtEl>
                                          <p:spTgt spid="14"/>
                                        </p:tgtEl>
                                        <p:attrNameLst>
                                          <p:attrName>ppt_w</p:attrName>
                                        </p:attrNameLst>
                                      </p:cBhvr>
                                      <p:tavLst>
                                        <p:tav tm="0">
                                          <p:val>
                                            <p:fltVal val="0"/>
                                          </p:val>
                                        </p:tav>
                                        <p:tav tm="100000">
                                          <p:val>
                                            <p:strVal val="#ppt_w"/>
                                          </p:val>
                                        </p:tav>
                                      </p:tavLst>
                                    </p:anim>
                                    <p:anim calcmode="lin" valueType="num">
                                      <p:cBhvr>
                                        <p:cTn id="53" dur="400" fill="hold"/>
                                        <p:tgtEl>
                                          <p:spTgt spid="14"/>
                                        </p:tgtEl>
                                        <p:attrNameLst>
                                          <p:attrName>ppt_h</p:attrName>
                                        </p:attrNameLst>
                                      </p:cBhvr>
                                      <p:tavLst>
                                        <p:tav tm="0">
                                          <p:val>
                                            <p:fltVal val="0"/>
                                          </p:val>
                                        </p:tav>
                                        <p:tav tm="100000">
                                          <p:val>
                                            <p:strVal val="#ppt_h"/>
                                          </p:val>
                                        </p:tav>
                                      </p:tavLst>
                                    </p:anim>
                                    <p:animEffect transition="in" filter="fade">
                                      <p:cBhvr>
                                        <p:cTn id="54" dur="400"/>
                                        <p:tgtEl>
                                          <p:spTgt spid="14"/>
                                        </p:tgtEl>
                                      </p:cBhvr>
                                    </p:animEffect>
                                  </p:childTnLst>
                                </p:cTn>
                              </p:par>
                              <p:par>
                                <p:cTn id="55" presetID="41" presetClass="entr" presetSubtype="0" fill="hold" grpId="0" nodeType="withEffect">
                                  <p:stCondLst>
                                    <p:cond delay="0"/>
                                  </p:stCondLst>
                                  <p:iterate type="lt">
                                    <p:tmPct val="2811"/>
                                  </p:iterate>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18"/>
                                        </p:tgtEl>
                                        <p:attrNameLst>
                                          <p:attrName>ppt_y</p:attrName>
                                        </p:attrNameLst>
                                      </p:cBhvr>
                                      <p:tavLst>
                                        <p:tav tm="0">
                                          <p:val>
                                            <p:strVal val="#ppt_y"/>
                                          </p:val>
                                        </p:tav>
                                        <p:tav tm="100000">
                                          <p:val>
                                            <p:strVal val="#ppt_y"/>
                                          </p:val>
                                        </p:tav>
                                      </p:tavLst>
                                    </p:anim>
                                    <p:anim calcmode="lin" valueType="num">
                                      <p:cBhvr>
                                        <p:cTn id="5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18"/>
                                        </p:tgtEl>
                                      </p:cBhvr>
                                    </p:animEffect>
                                  </p:childTnLst>
                                </p:cTn>
                              </p:par>
                            </p:childTnLst>
                          </p:cTn>
                        </p:par>
                        <p:par>
                          <p:cTn id="62" fill="hold">
                            <p:stCondLst>
                              <p:cond delay="5649"/>
                            </p:stCondLst>
                            <p:childTnLst>
                              <p:par>
                                <p:cTn id="63" presetID="53" presetClass="entr" presetSubtype="16" fill="hold" grpId="0" nodeType="afterEffect">
                                  <p:stCondLst>
                                    <p:cond delay="0"/>
                                  </p:stCondLst>
                                  <p:iterate type="lt">
                                    <p:tmPct val="0"/>
                                  </p:iterate>
                                  <p:childTnLst>
                                    <p:set>
                                      <p:cBhvr>
                                        <p:cTn id="64" dur="1" fill="hold">
                                          <p:stCondLst>
                                            <p:cond delay="0"/>
                                          </p:stCondLst>
                                        </p:cTn>
                                        <p:tgtEl>
                                          <p:spTgt spid="22"/>
                                        </p:tgtEl>
                                        <p:attrNameLst>
                                          <p:attrName>style.visibility</p:attrName>
                                        </p:attrNameLst>
                                      </p:cBhvr>
                                      <p:to>
                                        <p:strVal val="visible"/>
                                      </p:to>
                                    </p:set>
                                    <p:anim calcmode="lin" valueType="num">
                                      <p:cBhvr>
                                        <p:cTn id="65" dur="500" fill="hold"/>
                                        <p:tgtEl>
                                          <p:spTgt spid="22"/>
                                        </p:tgtEl>
                                        <p:attrNameLst>
                                          <p:attrName>ppt_w</p:attrName>
                                        </p:attrNameLst>
                                      </p:cBhvr>
                                      <p:tavLst>
                                        <p:tav tm="0">
                                          <p:val>
                                            <p:fltVal val="0"/>
                                          </p:val>
                                        </p:tav>
                                        <p:tav tm="100000">
                                          <p:val>
                                            <p:strVal val="#ppt_w"/>
                                          </p:val>
                                        </p:tav>
                                      </p:tavLst>
                                    </p:anim>
                                    <p:anim calcmode="lin" valueType="num">
                                      <p:cBhvr>
                                        <p:cTn id="66" dur="500" fill="hold"/>
                                        <p:tgtEl>
                                          <p:spTgt spid="22"/>
                                        </p:tgtEl>
                                        <p:attrNameLst>
                                          <p:attrName>ppt_h</p:attrName>
                                        </p:attrNameLst>
                                      </p:cBhvr>
                                      <p:tavLst>
                                        <p:tav tm="0">
                                          <p:val>
                                            <p:fltVal val="0"/>
                                          </p:val>
                                        </p:tav>
                                        <p:tav tm="100000">
                                          <p:val>
                                            <p:strVal val="#ppt_h"/>
                                          </p:val>
                                        </p:tav>
                                      </p:tavLst>
                                    </p:anim>
                                    <p:animEffect transition="in" filter="fade">
                                      <p:cBhvr>
                                        <p:cTn id="67" dur="500"/>
                                        <p:tgtEl>
                                          <p:spTgt spid="22"/>
                                        </p:tgtEl>
                                      </p:cBhvr>
                                    </p:animEffect>
                                  </p:childTnLst>
                                </p:cTn>
                              </p:par>
                            </p:childTnLst>
                          </p:cTn>
                        </p:par>
                        <p:par>
                          <p:cTn id="68" fill="hold">
                            <p:stCondLst>
                              <p:cond delay="6149"/>
                            </p:stCondLst>
                            <p:childTnLst>
                              <p:par>
                                <p:cTn id="69" presetID="26" presetClass="emph" presetSubtype="0" fill="hold" grpId="1" nodeType="afterEffect">
                                  <p:stCondLst>
                                    <p:cond delay="0"/>
                                  </p:stCondLst>
                                  <p:iterate type="lt">
                                    <p:tmPct val="0"/>
                                  </p:iterate>
                                  <p:childTnLst>
                                    <p:animEffect transition="out" filter="fade">
                                      <p:cBhvr>
                                        <p:cTn id="70" dur="500" tmFilter="0, 0; .2, .5; .8, .5; 1, 0"/>
                                        <p:tgtEl>
                                          <p:spTgt spid="22"/>
                                        </p:tgtEl>
                                      </p:cBhvr>
                                    </p:animEffect>
                                    <p:animScale>
                                      <p:cBhvr>
                                        <p:cTn id="71" dur="250" autoRev="1" fill="hold"/>
                                        <p:tgtEl>
                                          <p:spTgt spid="22"/>
                                        </p:tgtEl>
                                      </p:cBhvr>
                                      <p:by x="105000" y="105000"/>
                                    </p:animScale>
                                  </p:childTnLst>
                                </p:cTn>
                              </p:par>
                              <p:par>
                                <p:cTn id="72" presetID="41" presetClass="entr" presetSubtype="0" fill="hold" grpId="0" nodeType="withEffect">
                                  <p:stCondLst>
                                    <p:cond delay="0"/>
                                  </p:stCondLst>
                                  <p:iterate type="lt">
                                    <p:tmPct val="2811"/>
                                  </p:iterate>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75" dur="500" fill="hold"/>
                                        <p:tgtEl>
                                          <p:spTgt spid="19"/>
                                        </p:tgtEl>
                                        <p:attrNameLst>
                                          <p:attrName>ppt_y</p:attrName>
                                        </p:attrNameLst>
                                      </p:cBhvr>
                                      <p:tavLst>
                                        <p:tav tm="0">
                                          <p:val>
                                            <p:strVal val="#ppt_y"/>
                                          </p:val>
                                        </p:tav>
                                        <p:tav tm="100000">
                                          <p:val>
                                            <p:strVal val="#ppt_y"/>
                                          </p:val>
                                        </p:tav>
                                      </p:tavLst>
                                    </p:anim>
                                    <p:anim calcmode="lin" valueType="num">
                                      <p:cBhvr>
                                        <p:cTn id="7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7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78" dur="500" tmFilter="0,0; .5, 1; 1, 1"/>
                                        <p:tgtEl>
                                          <p:spTgt spid="19"/>
                                        </p:tgtEl>
                                      </p:cBhvr>
                                    </p:animEffect>
                                  </p:childTnLst>
                                </p:cTn>
                              </p:par>
                            </p:childTnLst>
                          </p:cTn>
                        </p:par>
                        <p:par>
                          <p:cTn id="79" fill="hold">
                            <p:stCondLst>
                              <p:cond delay="7324"/>
                            </p:stCondLst>
                            <p:childTnLst>
                              <p:par>
                                <p:cTn id="80" presetID="53" presetClass="entr" presetSubtype="16"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 calcmode="lin" valueType="num">
                                      <p:cBhvr>
                                        <p:cTn id="82" dur="400" fill="hold"/>
                                        <p:tgtEl>
                                          <p:spTgt spid="15"/>
                                        </p:tgtEl>
                                        <p:attrNameLst>
                                          <p:attrName>ppt_w</p:attrName>
                                        </p:attrNameLst>
                                      </p:cBhvr>
                                      <p:tavLst>
                                        <p:tav tm="0">
                                          <p:val>
                                            <p:fltVal val="0"/>
                                          </p:val>
                                        </p:tav>
                                        <p:tav tm="100000">
                                          <p:val>
                                            <p:strVal val="#ppt_w"/>
                                          </p:val>
                                        </p:tav>
                                      </p:tavLst>
                                    </p:anim>
                                    <p:anim calcmode="lin" valueType="num">
                                      <p:cBhvr>
                                        <p:cTn id="83" dur="400" fill="hold"/>
                                        <p:tgtEl>
                                          <p:spTgt spid="15"/>
                                        </p:tgtEl>
                                        <p:attrNameLst>
                                          <p:attrName>ppt_h</p:attrName>
                                        </p:attrNameLst>
                                      </p:cBhvr>
                                      <p:tavLst>
                                        <p:tav tm="0">
                                          <p:val>
                                            <p:fltVal val="0"/>
                                          </p:val>
                                        </p:tav>
                                        <p:tav tm="100000">
                                          <p:val>
                                            <p:strVal val="#ppt_h"/>
                                          </p:val>
                                        </p:tav>
                                      </p:tavLst>
                                    </p:anim>
                                    <p:animEffect transition="in" filter="fade">
                                      <p:cBhvr>
                                        <p:cTn id="84" dur="400"/>
                                        <p:tgtEl>
                                          <p:spTgt spid="15"/>
                                        </p:tgtEl>
                                      </p:cBhvr>
                                    </p:animEffect>
                                  </p:childTnLst>
                                </p:cTn>
                              </p:par>
                            </p:childTnLst>
                          </p:cTn>
                        </p:par>
                        <p:par>
                          <p:cTn id="85" fill="hold">
                            <p:stCondLst>
                              <p:cond delay="7724"/>
                            </p:stCondLst>
                            <p:childTnLst>
                              <p:par>
                                <p:cTn id="86" presetID="53" presetClass="entr" presetSubtype="16" fill="hold" grpId="0" nodeType="afterEffect">
                                  <p:stCondLst>
                                    <p:cond delay="0"/>
                                  </p:stCondLst>
                                  <p:iterate type="lt">
                                    <p:tmPct val="0"/>
                                  </p:iterate>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childTnLst>
                          </p:cTn>
                        </p:par>
                        <p:par>
                          <p:cTn id="91" fill="hold">
                            <p:stCondLst>
                              <p:cond delay="8224"/>
                            </p:stCondLst>
                            <p:childTnLst>
                              <p:par>
                                <p:cTn id="92" presetID="26" presetClass="emph" presetSubtype="0" fill="hold" grpId="1" nodeType="afterEffect">
                                  <p:stCondLst>
                                    <p:cond delay="0"/>
                                  </p:stCondLst>
                                  <p:iterate type="lt">
                                    <p:tmPct val="0"/>
                                  </p:iterate>
                                  <p:childTnLst>
                                    <p:animEffect transition="out" filter="fade">
                                      <p:cBhvr>
                                        <p:cTn id="93" dur="500" tmFilter="0, 0; .2, .5; .8, .5; 1, 0"/>
                                        <p:tgtEl>
                                          <p:spTgt spid="23"/>
                                        </p:tgtEl>
                                      </p:cBhvr>
                                    </p:animEffect>
                                    <p:animScale>
                                      <p:cBhvr>
                                        <p:cTn id="94" dur="250" autoRev="1" fill="hold"/>
                                        <p:tgtEl>
                                          <p:spTgt spid="23"/>
                                        </p:tgtEl>
                                      </p:cBhvr>
                                      <p:by x="105000" y="105000"/>
                                    </p:animScale>
                                  </p:childTnLst>
                                </p:cTn>
                              </p:par>
                              <p:par>
                                <p:cTn id="95" presetID="41" presetClass="entr" presetSubtype="0" fill="hold" grpId="0" nodeType="withEffect">
                                  <p:stCondLst>
                                    <p:cond delay="0"/>
                                  </p:stCondLst>
                                  <p:iterate type="lt">
                                    <p:tmPct val="2811"/>
                                  </p:iterate>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20"/>
                                        </p:tgtEl>
                                        <p:attrNameLst>
                                          <p:attrName>ppt_y</p:attrName>
                                        </p:attrNameLst>
                                      </p:cBhvr>
                                      <p:tavLst>
                                        <p:tav tm="0">
                                          <p:val>
                                            <p:strVal val="#ppt_y"/>
                                          </p:val>
                                        </p:tav>
                                        <p:tav tm="100000">
                                          <p:val>
                                            <p:strVal val="#ppt_y"/>
                                          </p:val>
                                        </p:tav>
                                      </p:tavLst>
                                    </p:anim>
                                    <p:anim calcmode="lin" valueType="num">
                                      <p:cBhvr>
                                        <p:cTn id="99"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p:bldP spid="16" grpId="1"/>
      <p:bldP spid="17" grpId="0"/>
      <p:bldP spid="18" grpId="0"/>
      <p:bldP spid="19" grpId="0"/>
      <p:bldP spid="20" grpId="0"/>
      <p:bldP spid="21" grpId="0"/>
      <p:bldP spid="21" grpId="1"/>
      <p:bldP spid="22" grpId="0"/>
      <p:bldP spid="22" grpId="1"/>
      <p:bldP spid="23" grpId="0"/>
      <p:bldP spid="23"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4" name="AutoShape 117"/>
          <p:cNvSpPr/>
          <p:nvPr/>
        </p:nvSpPr>
        <p:spPr bwMode="auto">
          <a:xfrm>
            <a:off x="6614509" y="3812383"/>
            <a:ext cx="433483" cy="325415"/>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accent1">
              <a:lumMod val="75000"/>
            </a:schemeClr>
          </a:solidFill>
          <a:ln>
            <a:noFill/>
          </a:ln>
          <a:effectLst/>
        </p:spPr>
        <p:txBody>
          <a:bodyPr lIns="19052" tIns="19052" rIns="19052" bIns="19052"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cs typeface="+mn-ea"/>
              <a:sym typeface="+mn-lt"/>
            </a:endParaRPr>
          </a:p>
        </p:txBody>
      </p:sp>
      <p:grpSp>
        <p:nvGrpSpPr>
          <p:cNvPr id="17" name="Group 15"/>
          <p:cNvGrpSpPr/>
          <p:nvPr/>
        </p:nvGrpSpPr>
        <p:grpSpPr>
          <a:xfrm>
            <a:off x="6614509" y="4825642"/>
            <a:ext cx="433483" cy="433640"/>
            <a:chOff x="4439444" y="2582069"/>
            <a:chExt cx="464344" cy="464344"/>
          </a:xfrm>
          <a:solidFill>
            <a:srgbClr val="14B28B"/>
          </a:solidFill>
        </p:grpSpPr>
        <p:sp>
          <p:nvSpPr>
            <p:cNvPr id="18" name="AutoShape 123"/>
            <p:cNvSpPr/>
            <p:nvPr/>
          </p:nvSpPr>
          <p:spPr bwMode="auto">
            <a:xfrm>
              <a:off x="4439444"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2" tIns="19052" rIns="19052" bIns="19052"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cs typeface="+mn-ea"/>
                <a:sym typeface="+mn-lt"/>
              </a:endParaRPr>
            </a:p>
          </p:txBody>
        </p:sp>
        <p:sp>
          <p:nvSpPr>
            <p:cNvPr id="19" name="AutoShape 124"/>
            <p:cNvSpPr/>
            <p:nvPr/>
          </p:nvSpPr>
          <p:spPr bwMode="auto">
            <a:xfrm>
              <a:off x="4570413" y="2712244"/>
              <a:ext cx="203200" cy="203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2" tIns="19052" rIns="19052" bIns="19052"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cs typeface="+mn-ea"/>
                <a:sym typeface="+mn-lt"/>
              </a:endParaRPr>
            </a:p>
          </p:txBody>
        </p:sp>
        <p:sp>
          <p:nvSpPr>
            <p:cNvPr id="20" name="AutoShape 125"/>
            <p:cNvSpPr/>
            <p:nvPr/>
          </p:nvSpPr>
          <p:spPr bwMode="auto">
            <a:xfrm>
              <a:off x="4613275" y="2755900"/>
              <a:ext cx="116682" cy="1166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2" tIns="19052" rIns="19052" bIns="19052"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cs typeface="+mn-ea"/>
                <a:sym typeface="+mn-lt"/>
              </a:endParaRPr>
            </a:p>
          </p:txBody>
        </p:sp>
      </p:grpSp>
      <p:sp>
        <p:nvSpPr>
          <p:cNvPr id="23" name="AutoShape 139"/>
          <p:cNvSpPr/>
          <p:nvPr/>
        </p:nvSpPr>
        <p:spPr bwMode="auto">
          <a:xfrm>
            <a:off x="6614510" y="2757022"/>
            <a:ext cx="433483" cy="420297"/>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14B28B"/>
          </a:solidFill>
          <a:ln>
            <a:noFill/>
          </a:ln>
          <a:effectLst/>
        </p:spPr>
        <p:txBody>
          <a:bodyPr lIns="19052" tIns="19052" rIns="19052" bIns="19052" anchor="ctr"/>
          <a:lstStyle/>
          <a:p>
            <a:pPr algn="ctr" defTabSz="171450" fontAlgn="base" hangingPunct="0">
              <a:spcBef>
                <a:spcPct val="0"/>
              </a:spcBef>
              <a:spcAft>
                <a:spcPct val="0"/>
              </a:spcAft>
            </a:pPr>
            <a:endParaRPr lang="en-US" sz="1100">
              <a:solidFill>
                <a:schemeClr val="bg1">
                  <a:lumMod val="65000"/>
                </a:schemeClr>
              </a:solidFill>
              <a:effectLst>
                <a:outerShdw blurRad="38100" dist="38100" dir="2700000" algn="tl">
                  <a:srgbClr val="000000"/>
                </a:outerShdw>
              </a:effectLst>
              <a:cs typeface="+mn-ea"/>
              <a:sym typeface="+mn-lt"/>
            </a:endParaRPr>
          </a:p>
        </p:txBody>
      </p:sp>
      <p:sp>
        <p:nvSpPr>
          <p:cNvPr id="24" name="TextBox 21"/>
          <p:cNvSpPr txBox="1"/>
          <p:nvPr/>
        </p:nvSpPr>
        <p:spPr>
          <a:xfrm>
            <a:off x="7218629" y="2539515"/>
            <a:ext cx="2623595" cy="568325"/>
          </a:xfrm>
          <a:prstGeom prst="rect">
            <a:avLst/>
          </a:prstGeom>
          <a:noFill/>
        </p:spPr>
        <p:txBody>
          <a:bodyPr wrap="square" lIns="91450" tIns="45725" rIns="91450" bIns="45725" rtlCol="0">
            <a:spAutoFit/>
          </a:bodyPr>
          <a:lstStyle/>
          <a:p>
            <a:r>
              <a:rPr lang="zh-CN" altLang="en-US" sz="1600" b="1" dirty="0">
                <a:solidFill>
                  <a:schemeClr val="bg1">
                    <a:lumMod val="65000"/>
                  </a:schemeClr>
                </a:solidFill>
                <a:cs typeface="+mn-ea"/>
                <a:sym typeface="+mn-lt"/>
              </a:rPr>
              <a:t>Click to add text</a:t>
            </a:r>
          </a:p>
          <a:p>
            <a:endParaRPr lang="en-GB" sz="1500" b="1" dirty="0">
              <a:solidFill>
                <a:schemeClr val="bg1">
                  <a:lumMod val="65000"/>
                </a:schemeClr>
              </a:solidFill>
              <a:cs typeface="+mn-ea"/>
              <a:sym typeface="+mn-lt"/>
            </a:endParaRPr>
          </a:p>
        </p:txBody>
      </p:sp>
      <p:sp>
        <p:nvSpPr>
          <p:cNvPr id="25" name="Rectangle 24"/>
          <p:cNvSpPr/>
          <p:nvPr/>
        </p:nvSpPr>
        <p:spPr>
          <a:xfrm>
            <a:off x="7218629" y="2823820"/>
            <a:ext cx="3617750" cy="583565"/>
          </a:xfrm>
          <a:prstGeom prst="rect">
            <a:avLst/>
          </a:prstGeom>
        </p:spPr>
        <p:txBody>
          <a:bodyPr wrap="square" lIns="91450" tIns="45725" rIns="91450" bIns="45725">
            <a:spAutoFit/>
          </a:bodyPr>
          <a:lstStyle/>
          <a:p>
            <a:r>
              <a:rPr lang="pt-BR" altLang="zh-CN" sz="1600" dirty="0">
                <a:solidFill>
                  <a:schemeClr val="bg1">
                    <a:lumMod val="65000"/>
                  </a:schemeClr>
                </a:solidFill>
                <a:cs typeface="+mn-ea"/>
                <a:sym typeface="+mn-lt"/>
              </a:rPr>
              <a:t>Nullam eu tempor purus. Nunc a leo magna, consequat risus. </a:t>
            </a:r>
          </a:p>
        </p:txBody>
      </p:sp>
      <p:sp>
        <p:nvSpPr>
          <p:cNvPr id="26" name="TextBox 23"/>
          <p:cNvSpPr txBox="1"/>
          <p:nvPr/>
        </p:nvSpPr>
        <p:spPr>
          <a:xfrm>
            <a:off x="7218629" y="3539560"/>
            <a:ext cx="2623595" cy="568325"/>
          </a:xfrm>
          <a:prstGeom prst="rect">
            <a:avLst/>
          </a:prstGeom>
          <a:noFill/>
        </p:spPr>
        <p:txBody>
          <a:bodyPr wrap="square" lIns="91450" tIns="45725" rIns="91450" bIns="45725" rtlCol="0">
            <a:spAutoFit/>
          </a:bodyPr>
          <a:lstStyle/>
          <a:p>
            <a:r>
              <a:rPr lang="zh-CN" altLang="en-US" sz="1600" b="1" dirty="0">
                <a:solidFill>
                  <a:schemeClr val="bg1">
                    <a:lumMod val="65000"/>
                  </a:schemeClr>
                </a:solidFill>
                <a:cs typeface="+mn-ea"/>
                <a:sym typeface="+mn-lt"/>
              </a:rPr>
              <a:t>Click to add text</a:t>
            </a:r>
          </a:p>
          <a:p>
            <a:endParaRPr lang="en-GB" sz="1500" b="1" dirty="0">
              <a:solidFill>
                <a:schemeClr val="bg1">
                  <a:lumMod val="65000"/>
                </a:schemeClr>
              </a:solidFill>
              <a:cs typeface="+mn-ea"/>
              <a:sym typeface="+mn-lt"/>
            </a:endParaRPr>
          </a:p>
        </p:txBody>
      </p:sp>
      <p:sp>
        <p:nvSpPr>
          <p:cNvPr id="27" name="Rectangle 24"/>
          <p:cNvSpPr/>
          <p:nvPr/>
        </p:nvSpPr>
        <p:spPr>
          <a:xfrm>
            <a:off x="7218629" y="3785750"/>
            <a:ext cx="3617750" cy="583565"/>
          </a:xfrm>
          <a:prstGeom prst="rect">
            <a:avLst/>
          </a:prstGeom>
        </p:spPr>
        <p:txBody>
          <a:bodyPr wrap="square" lIns="91450" tIns="45725" rIns="91450" bIns="45725">
            <a:spAutoFit/>
          </a:bodyPr>
          <a:lstStyle/>
          <a:p>
            <a:r>
              <a:rPr lang="pt-BR" altLang="zh-CN" sz="1600" dirty="0">
                <a:solidFill>
                  <a:schemeClr val="bg1">
                    <a:lumMod val="65000"/>
                  </a:schemeClr>
                </a:solidFill>
                <a:cs typeface="+mn-ea"/>
                <a:sym typeface="+mn-lt"/>
              </a:rPr>
              <a:t>Nullam eu tempor purus. Nunc a leo magna, consequat risus. </a:t>
            </a:r>
          </a:p>
        </p:txBody>
      </p:sp>
      <p:sp>
        <p:nvSpPr>
          <p:cNvPr id="28" name="TextBox 25"/>
          <p:cNvSpPr txBox="1"/>
          <p:nvPr/>
        </p:nvSpPr>
        <p:spPr>
          <a:xfrm>
            <a:off x="7218629" y="4578396"/>
            <a:ext cx="2623595" cy="568325"/>
          </a:xfrm>
          <a:prstGeom prst="rect">
            <a:avLst/>
          </a:prstGeom>
          <a:noFill/>
        </p:spPr>
        <p:txBody>
          <a:bodyPr wrap="square" lIns="91450" tIns="45725" rIns="91450" bIns="45725" rtlCol="0">
            <a:spAutoFit/>
          </a:bodyPr>
          <a:lstStyle/>
          <a:p>
            <a:r>
              <a:rPr lang="zh-CN" altLang="en-US" sz="1600" b="1" dirty="0">
                <a:solidFill>
                  <a:schemeClr val="bg1">
                    <a:lumMod val="65000"/>
                  </a:schemeClr>
                </a:solidFill>
                <a:cs typeface="+mn-ea"/>
                <a:sym typeface="+mn-lt"/>
              </a:rPr>
              <a:t>Click to add text</a:t>
            </a:r>
          </a:p>
          <a:p>
            <a:endParaRPr lang="en-GB" sz="1500" b="1" dirty="0">
              <a:solidFill>
                <a:schemeClr val="bg1">
                  <a:lumMod val="65000"/>
                </a:schemeClr>
              </a:solidFill>
              <a:cs typeface="+mn-ea"/>
              <a:sym typeface="+mn-lt"/>
            </a:endParaRPr>
          </a:p>
        </p:txBody>
      </p:sp>
      <p:sp>
        <p:nvSpPr>
          <p:cNvPr id="29" name="Rectangle 24"/>
          <p:cNvSpPr/>
          <p:nvPr/>
        </p:nvSpPr>
        <p:spPr>
          <a:xfrm>
            <a:off x="7218629" y="4862699"/>
            <a:ext cx="3617750" cy="583565"/>
          </a:xfrm>
          <a:prstGeom prst="rect">
            <a:avLst/>
          </a:prstGeom>
        </p:spPr>
        <p:txBody>
          <a:bodyPr wrap="square" lIns="91450" tIns="45725" rIns="91450" bIns="45725">
            <a:spAutoFit/>
          </a:bodyPr>
          <a:lstStyle/>
          <a:p>
            <a:r>
              <a:rPr lang="pt-BR" altLang="zh-CN" sz="1600" dirty="0">
                <a:solidFill>
                  <a:schemeClr val="bg1">
                    <a:lumMod val="65000"/>
                  </a:schemeClr>
                </a:solidFill>
                <a:cs typeface="+mn-ea"/>
                <a:sym typeface="+mn-lt"/>
              </a:rPr>
              <a:t>Nullam eu tempor purus. Nunc a leo magna, consequat risus. </a:t>
            </a:r>
          </a:p>
        </p:txBody>
      </p:sp>
      <p:sp>
        <p:nvSpPr>
          <p:cNvPr id="30" name="矩形 29"/>
          <p:cNvSpPr/>
          <p:nvPr/>
        </p:nvSpPr>
        <p:spPr>
          <a:xfrm>
            <a:off x="990755" y="2398985"/>
            <a:ext cx="5042687" cy="3119077"/>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50" tIns="45725" rIns="91450" bIns="45725" rtlCol="0" anchor="ctr"/>
          <a:lstStyle/>
          <a:p>
            <a:pPr algn="ctr"/>
            <a:endParaRPr lang="zh-CN" altLang="en-US" dirty="0">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left)">
                                      <p:cBhvr>
                                        <p:cTn id="20" dur="500"/>
                                        <p:tgtEl>
                                          <p:spTgt spid="2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left)">
                                      <p:cBhvr>
                                        <p:cTn id="23" dur="500"/>
                                        <p:tgtEl>
                                          <p:spTgt spid="2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wipe(left)">
                                      <p:cBhvr>
                                        <p:cTn id="26" dur="500"/>
                                        <p:tgtEl>
                                          <p:spTgt spid="2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42"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fade">
                                      <p:cBhvr>
                                        <p:cTn id="45" dur="1000"/>
                                        <p:tgtEl>
                                          <p:spTgt spid="23"/>
                                        </p:tgtEl>
                                      </p:cBhvr>
                                    </p:animEffect>
                                    <p:anim calcmode="lin" valueType="num">
                                      <p:cBhvr>
                                        <p:cTn id="46" dur="1000" fill="hold"/>
                                        <p:tgtEl>
                                          <p:spTgt spid="23"/>
                                        </p:tgtEl>
                                        <p:attrNameLst>
                                          <p:attrName>ppt_x</p:attrName>
                                        </p:attrNameLst>
                                      </p:cBhvr>
                                      <p:tavLst>
                                        <p:tav tm="0">
                                          <p:val>
                                            <p:strVal val="#ppt_x"/>
                                          </p:val>
                                        </p:tav>
                                        <p:tav tm="100000">
                                          <p:val>
                                            <p:strVal val="#ppt_x"/>
                                          </p:val>
                                        </p:tav>
                                      </p:tavLst>
                                    </p:anim>
                                    <p:anim calcmode="lin" valueType="num">
                                      <p:cBhvr>
                                        <p:cTn id="4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P spid="23" grpId="0" bldLvl="0" animBg="1"/>
      <p:bldP spid="24" grpId="0"/>
      <p:bldP spid="25" grpId="0"/>
      <p:bldP spid="26" grpId="0"/>
      <p:bldP spid="27" grpId="0"/>
      <p:bldP spid="28" grpId="0"/>
      <p:bldP spid="29" grpId="0"/>
      <p:bldP spid="30" grpId="0" bldLvl="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sp>
        <p:nvSpPr>
          <p:cNvPr id="4" name="_14"/>
          <p:cNvSpPr txBox="1">
            <a:spLocks noChangeArrowheads="1"/>
          </p:cNvSpPr>
          <p:nvPr/>
        </p:nvSpPr>
        <p:spPr bwMode="auto">
          <a:xfrm>
            <a:off x="1891770" y="2365031"/>
            <a:ext cx="8408458" cy="1737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54" tIns="45727" rIns="91454" bIns="45727"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ctr"/>
            <a:r>
              <a:rPr lang="zh-CN" altLang="en-US" sz="8800" b="1" dirty="0">
                <a:solidFill>
                  <a:srgbClr val="1983B7"/>
                </a:solidFill>
                <a:latin typeface="+mn-lt"/>
                <a:ea typeface="+mn-ea"/>
                <a:cs typeface="+mn-ea"/>
                <a:sym typeface="+mn-lt"/>
              </a:rPr>
              <a:t>Thank you</a:t>
            </a:r>
            <a:endParaRPr lang="zh-CN" sz="8800" b="1" dirty="0">
              <a:solidFill>
                <a:schemeClr val="accent5"/>
              </a:solidFill>
              <a:latin typeface="+mn-lt"/>
              <a:ea typeface="+mn-ea"/>
              <a:cs typeface="+mn-ea"/>
              <a:sym typeface="+mn-lt"/>
            </a:endParaRPr>
          </a:p>
        </p:txBody>
      </p:sp>
      <p:sp>
        <p:nvSpPr>
          <p:cNvPr id="3" name="Rounded Rectangle 7">
            <a:extLst>
              <a:ext uri="{FF2B5EF4-FFF2-40B4-BE49-F238E27FC236}">
                <a16:creationId xmlns:a16="http://schemas.microsoft.com/office/drawing/2014/main" id="{E5B6E739-061E-4B64-9B26-46C42A64F467}"/>
              </a:ext>
            </a:extLst>
          </p:cNvPr>
          <p:cNvSpPr/>
          <p:nvPr/>
        </p:nvSpPr>
        <p:spPr>
          <a:xfrm>
            <a:off x="5253700" y="1410081"/>
            <a:ext cx="1684599" cy="413563"/>
          </a:xfrm>
          <a:prstGeom prst="roundRect">
            <a:avLst>
              <a:gd name="adj" fmla="val 50000"/>
            </a:avLst>
          </a:prstGeom>
          <a:solidFill>
            <a:schemeClr val="bg1">
              <a:alpha val="0"/>
            </a:schemeClr>
          </a:solidFill>
          <a:ln w="15875">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rgbClr val="14B28B"/>
                </a:solidFill>
              </a:rPr>
              <a:t>LOGO</a:t>
            </a:r>
            <a:endParaRPr lang="ko-KR" altLang="en-US" sz="2700" dirty="0">
              <a:solidFill>
                <a:srgbClr val="14B28B"/>
              </a:solidFill>
            </a:endParaRPr>
          </a:p>
        </p:txBody>
      </p:sp>
      <p:sp>
        <p:nvSpPr>
          <p:cNvPr id="5" name="TextBox 3">
            <a:hlinkClick r:id="rId4"/>
            <a:extLst>
              <a:ext uri="{FF2B5EF4-FFF2-40B4-BE49-F238E27FC236}">
                <a16:creationId xmlns:a16="http://schemas.microsoft.com/office/drawing/2014/main" id="{CDC790CD-D2AD-4397-865A-ABBBE67FC226}"/>
              </a:ext>
            </a:extLst>
          </p:cNvPr>
          <p:cNvSpPr txBox="1"/>
          <p:nvPr/>
        </p:nvSpPr>
        <p:spPr>
          <a:xfrm>
            <a:off x="2291794" y="5757748"/>
            <a:ext cx="5169613" cy="246221"/>
          </a:xfrm>
          <a:prstGeom prst="rect">
            <a:avLst/>
          </a:prstGeom>
          <a:noFill/>
        </p:spPr>
        <p:txBody>
          <a:bodyPr wrap="square" rtlCol="0">
            <a:spAutoFit/>
          </a:bodyPr>
          <a:lstStyle/>
          <a:p>
            <a:r>
              <a:rPr lang="en-US" altLang="zh-CN" sz="1000" dirty="0">
                <a:solidFill>
                  <a:srgbClr val="14B28B"/>
                </a:solidFill>
                <a:cs typeface="Arial" pitchFamily="34" charset="0"/>
                <a:hlinkClick r:id="rId4">
                  <a:extLst>
                    <a:ext uri="{A12FA001-AC4F-418D-AE19-62706E023703}">
                      <ahyp:hlinkClr xmlns:ahyp="http://schemas.microsoft.com/office/drawing/2018/hyperlinkcolor" val="tx"/>
                    </a:ext>
                  </a:extLst>
                </a:hlinkClick>
              </a:rPr>
              <a:t>https://www.freeppt7.com</a:t>
            </a:r>
            <a:endParaRPr lang="ko-KR" altLang="en-US" sz="1000" dirty="0">
              <a:solidFill>
                <a:srgbClr val="14B28B"/>
              </a:solidFill>
              <a:cs typeface="Arial" pitchFamily="34" charset="0"/>
            </a:endParaRPr>
          </a:p>
        </p:txBody>
      </p:sp>
    </p:spTree>
  </p:cSld>
  <p:clrMapOvr>
    <a:masterClrMapping/>
  </p:clrMapOvr>
  <p:transition spd="slow" advClick="0"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1000"/>
                                        <p:tgtEl>
                                          <p:spTgt spid="2"/>
                                        </p:tgtEl>
                                      </p:cBhvr>
                                    </p:animEffect>
                                  </p:childTnLst>
                                </p:cTn>
                              </p:par>
                            </p:childTnLst>
                          </p:cTn>
                        </p:par>
                        <p:par>
                          <p:cTn id="8" fill="hold">
                            <p:stCondLst>
                              <p:cond delay="1000"/>
                            </p:stCondLst>
                            <p:childTnLst>
                              <p:par>
                                <p:cTn id="9" presetID="56" presetClass="entr" presetSubtype="0" fill="hold" grpId="0" nodeType="afterEffect">
                                  <p:stCondLst>
                                    <p:cond delay="0"/>
                                  </p:stCondLst>
                                  <p:iterate type="lt">
                                    <p:tmPct val="10000"/>
                                  </p:iterate>
                                  <p:childTnLst>
                                    <p:set>
                                      <p:cBhvr>
                                        <p:cTn id="10" dur="1" fill="hold">
                                          <p:stCondLst>
                                            <p:cond delay="0"/>
                                          </p:stCondLst>
                                        </p:cTn>
                                        <p:tgtEl>
                                          <p:spTgt spid="4"/>
                                        </p:tgtEl>
                                        <p:attrNameLst>
                                          <p:attrName>style.visibility</p:attrName>
                                        </p:attrNameLst>
                                      </p:cBhvr>
                                      <p:to>
                                        <p:strVal val="visible"/>
                                      </p:to>
                                    </p:set>
                                    <p:anim by="(-#ppt_w*2)" calcmode="lin" valueType="num">
                                      <p:cBhvr rctx="PPT">
                                        <p:cTn id="11" dur="500" autoRev="1" fill="hold">
                                          <p:stCondLst>
                                            <p:cond delay="0"/>
                                          </p:stCondLst>
                                        </p:cTn>
                                        <p:tgtEl>
                                          <p:spTgt spid="4"/>
                                        </p:tgtEl>
                                        <p:attrNameLst>
                                          <p:attrName>ppt_w</p:attrName>
                                        </p:attrNameLst>
                                      </p:cBhvr>
                                    </p:anim>
                                    <p:anim by="(#ppt_w*0.50)" calcmode="lin" valueType="num">
                                      <p:cBhvr>
                                        <p:cTn id="12" dur="500" decel="50000" autoRev="1" fill="hold">
                                          <p:stCondLst>
                                            <p:cond delay="0"/>
                                          </p:stCondLst>
                                        </p:cTn>
                                        <p:tgtEl>
                                          <p:spTgt spid="4"/>
                                        </p:tgtEl>
                                        <p:attrNameLst>
                                          <p:attrName>ppt_x</p:attrName>
                                        </p:attrNameLst>
                                      </p:cBhvr>
                                    </p:anim>
                                    <p:anim from="(-#ppt_h/2)" to="(#ppt_y)" calcmode="lin" valueType="num">
                                      <p:cBhvr>
                                        <p:cTn id="13" dur="1000" fill="hold">
                                          <p:stCondLst>
                                            <p:cond delay="0"/>
                                          </p:stCondLst>
                                        </p:cTn>
                                        <p:tgtEl>
                                          <p:spTgt spid="4"/>
                                        </p:tgtEl>
                                        <p:attrNameLst>
                                          <p:attrName>ppt_y</p:attrName>
                                        </p:attrNameLst>
                                      </p:cBhvr>
                                    </p:anim>
                                    <p:animRot by="21600000">
                                      <p:cBhvr>
                                        <p:cTn id="14"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 name="组合 1"/>
          <p:cNvGrpSpPr/>
          <p:nvPr/>
        </p:nvGrpSpPr>
        <p:grpSpPr>
          <a:xfrm>
            <a:off x="2684538" y="2523877"/>
            <a:ext cx="7204300" cy="1404099"/>
            <a:chOff x="971997" y="2061029"/>
            <a:chExt cx="10309231" cy="2220666"/>
          </a:xfrm>
        </p:grpSpPr>
        <p:grpSp>
          <p:nvGrpSpPr>
            <p:cNvPr id="3" name="组合 2"/>
            <p:cNvGrpSpPr/>
            <p:nvPr/>
          </p:nvGrpSpPr>
          <p:grpSpPr>
            <a:xfrm>
              <a:off x="3093583" y="2061029"/>
              <a:ext cx="8187645" cy="2220666"/>
              <a:chOff x="2320697" y="395508"/>
              <a:chExt cx="8187645" cy="878114"/>
            </a:xfrm>
          </p:grpSpPr>
          <p:sp>
            <p:nvSpPr>
              <p:cNvPr id="7" name="矩形 6"/>
              <p:cNvSpPr/>
              <p:nvPr/>
            </p:nvSpPr>
            <p:spPr>
              <a:xfrm flipH="1">
                <a:off x="2320697" y="395508"/>
                <a:ext cx="8187645" cy="878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3212329" y="622249"/>
                <a:ext cx="3202189" cy="414423"/>
                <a:chOff x="4066979" y="577856"/>
                <a:chExt cx="3202189" cy="414423"/>
              </a:xfrm>
            </p:grpSpPr>
            <p:sp>
              <p:nvSpPr>
                <p:cNvPr id="9" name="矩形 3"/>
                <p:cNvSpPr/>
                <p:nvPr/>
              </p:nvSpPr>
              <p:spPr>
                <a:xfrm>
                  <a:off x="4362362" y="588064"/>
                  <a:ext cx="2906806" cy="404215"/>
                </a:xfrm>
                <a:prstGeom prst="rect">
                  <a:avLst/>
                </a:prstGeom>
                <a:noFill/>
                <a:ln w="9525">
                  <a:noFill/>
                  <a:miter/>
                </a:ln>
              </p:spPr>
              <p:txBody>
                <a:bodyPr wrap="none" lIns="91445" tIns="45723" rIns="91445" bIns="45723">
                  <a:spAutoFit/>
                </a:bodyPr>
                <a:lstStyle/>
                <a:p>
                  <a:pPr lvl="0" eaLnBrk="1" hangingPunct="1">
                    <a:buNone/>
                  </a:pPr>
                  <a:r>
                    <a:rPr lang="zh-CN" altLang="en-US" sz="3600" b="1" dirty="0">
                      <a:solidFill>
                        <a:schemeClr val="bg1"/>
                      </a:solidFill>
                      <a:cs typeface="+mn-ea"/>
                      <a:sym typeface="+mn-lt"/>
                    </a:rPr>
                    <a:t>The title description</a:t>
                  </a:r>
                </a:p>
              </p:txBody>
            </p:sp>
            <p:grpSp>
              <p:nvGrpSpPr>
                <p:cNvPr id="10" name="组合 26"/>
                <p:cNvGrpSpPr/>
                <p:nvPr/>
              </p:nvGrpSpPr>
              <p:grpSpPr>
                <a:xfrm>
                  <a:off x="4066979" y="577856"/>
                  <a:ext cx="263525" cy="395287"/>
                  <a:chOff x="-792092" y="8591"/>
                  <a:chExt cx="213756" cy="427512"/>
                </a:xfrm>
              </p:grpSpPr>
              <p:sp>
                <p:nvSpPr>
                  <p:cNvPr id="11" name="直接连接符 27"/>
                  <p:cNvSpPr/>
                  <p:nvPr/>
                </p:nvSpPr>
                <p:spPr>
                  <a:xfrm>
                    <a:off x="-792092" y="859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sp>
                <p:nvSpPr>
                  <p:cNvPr id="12" name="直接连接符 28"/>
                  <p:cNvSpPr/>
                  <p:nvPr/>
                </p:nvSpPr>
                <p:spPr>
                  <a:xfrm flipH="1">
                    <a:off x="-792092" y="222347"/>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grpSp>
          </p:grpSp>
        </p:grpSp>
        <p:grpSp>
          <p:nvGrpSpPr>
            <p:cNvPr id="4" name="组合 3"/>
            <p:cNvGrpSpPr/>
            <p:nvPr/>
          </p:nvGrpSpPr>
          <p:grpSpPr>
            <a:xfrm>
              <a:off x="971997" y="2061029"/>
              <a:ext cx="2121586" cy="2220666"/>
              <a:chOff x="2215144" y="982844"/>
              <a:chExt cx="1120898" cy="923141"/>
            </a:xfrm>
          </p:grpSpPr>
          <p:sp>
            <p:nvSpPr>
              <p:cNvPr id="5" name="平行四边形 4"/>
              <p:cNvSpPr/>
              <p:nvPr/>
            </p:nvSpPr>
            <p:spPr>
              <a:xfrm>
                <a:off x="2215144" y="982844"/>
                <a:ext cx="1120898" cy="923141"/>
              </a:xfrm>
              <a:prstGeom prst="parallelogram">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 name="文本框 9"/>
              <p:cNvSpPr txBox="1"/>
              <p:nvPr/>
            </p:nvSpPr>
            <p:spPr>
              <a:xfrm>
                <a:off x="2245058" y="1132319"/>
                <a:ext cx="1066799" cy="606192"/>
              </a:xfrm>
              <a:prstGeom prst="rect">
                <a:avLst/>
              </a:prstGeom>
              <a:noFill/>
            </p:spPr>
            <p:txBody>
              <a:bodyPr wrap="square" rtlCol="0">
                <a:spAutoFit/>
              </a:bodyPr>
              <a:lstStyle/>
              <a:p>
                <a:pPr algn="ctr"/>
                <a:r>
                  <a:rPr lang="en-US" altLang="zh-CN" sz="5400" dirty="0">
                    <a:solidFill>
                      <a:schemeClr val="bg1"/>
                    </a:solidFill>
                    <a:cs typeface="+mn-ea"/>
                    <a:sym typeface="+mn-lt"/>
                  </a:rPr>
                  <a:t>01</a:t>
                </a:r>
                <a:endParaRPr lang="zh-CN" altLang="en-US" sz="5400" dirty="0">
                  <a:solidFill>
                    <a:schemeClr val="bg1"/>
                  </a:solidFill>
                  <a:cs typeface="+mn-ea"/>
                  <a:sym typeface="+mn-lt"/>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矩形 10"/>
          <p:cNvSpPr>
            <a:spLocks noChangeArrowheads="1"/>
          </p:cNvSpPr>
          <p:nvPr/>
        </p:nvSpPr>
        <p:spPr bwMode="auto">
          <a:xfrm>
            <a:off x="1381300" y="1867857"/>
            <a:ext cx="5239993" cy="306599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txBody>
          <a:bodyPr anchor="ctr"/>
          <a:lstStyle/>
          <a:p>
            <a:pPr algn="ctr" eaLnBrk="1" hangingPunct="1">
              <a:buFont typeface="Arial" panose="020B0604020202020204" pitchFamily="34" charset="0"/>
              <a:buNone/>
            </a:pPr>
            <a:endParaRPr lang="zh-CN" altLang="en-US">
              <a:solidFill>
                <a:srgbClr val="FFFFFF"/>
              </a:solidFill>
              <a:cs typeface="+mn-ea"/>
              <a:sym typeface="+mn-lt"/>
            </a:endParaRPr>
          </a:p>
        </p:txBody>
      </p:sp>
      <p:sp>
        <p:nvSpPr>
          <p:cNvPr id="13" name="文本框 29"/>
          <p:cNvSpPr>
            <a:spLocks noChangeArrowheads="1"/>
          </p:cNvSpPr>
          <p:nvPr/>
        </p:nvSpPr>
        <p:spPr bwMode="auto">
          <a:xfrm>
            <a:off x="1960295" y="4975694"/>
            <a:ext cx="524342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hangingPunct="1">
              <a:buFont typeface="Arial" panose="020B0604020202020204" pitchFamily="34" charset="0"/>
              <a:buNone/>
            </a:pPr>
            <a:r>
              <a:rPr lang="en-US" altLang="zh-CN" sz="1400" dirty="0">
                <a:solidFill>
                  <a:schemeClr val="bg1">
                    <a:lumMod val="50000"/>
                  </a:schemeClr>
                </a:solidFill>
                <a:cs typeface="+mn-ea"/>
                <a:sym typeface="+mn-lt"/>
              </a:rPr>
              <a:t>                   </a:t>
            </a:r>
            <a:r>
              <a:rPr lang="en-US" altLang="zh-CN" sz="3200" dirty="0">
                <a:solidFill>
                  <a:schemeClr val="bg1">
                    <a:lumMod val="50000"/>
                  </a:schemeClr>
                </a:solidFill>
                <a:cs typeface="+mn-ea"/>
                <a:sym typeface="+mn-lt"/>
              </a:rPr>
              <a:t>YOUR TITLE</a:t>
            </a:r>
            <a:endParaRPr lang="en-US" altLang="zh-CN" sz="2400" dirty="0">
              <a:solidFill>
                <a:schemeClr val="bg1">
                  <a:lumMod val="50000"/>
                </a:schemeClr>
              </a:solidFill>
              <a:cs typeface="+mn-ea"/>
              <a:sym typeface="+mn-lt"/>
            </a:endParaRPr>
          </a:p>
          <a:p>
            <a:pPr eaLnBrk="1" hangingPunct="1">
              <a:buFont typeface="Arial" panose="020B0604020202020204" pitchFamily="34" charset="0"/>
              <a:buNone/>
            </a:pPr>
            <a:r>
              <a:rPr lang="en-US" altLang="zh-CN" sz="2000" dirty="0">
                <a:solidFill>
                  <a:schemeClr val="bg1">
                    <a:lumMod val="50000"/>
                  </a:schemeClr>
                </a:solidFill>
                <a:cs typeface="+mn-ea"/>
                <a:sym typeface="+mn-lt"/>
              </a:rPr>
              <a:t>Click here to add you to the center of of the</a:t>
            </a:r>
            <a:endParaRPr lang="zh-CN" altLang="en-US" sz="2000" dirty="0">
              <a:solidFill>
                <a:schemeClr val="bg1">
                  <a:lumMod val="50000"/>
                </a:schemeClr>
              </a:solidFill>
              <a:cs typeface="+mn-ea"/>
              <a:sym typeface="+mn-lt"/>
            </a:endParaRPr>
          </a:p>
          <a:p>
            <a:pPr eaLnBrk="1" hangingPunct="1">
              <a:buFont typeface="Arial" panose="020B0604020202020204" pitchFamily="34" charset="0"/>
              <a:buNone/>
            </a:pPr>
            <a:r>
              <a:rPr lang="en-US" altLang="zh-CN" sz="2000" dirty="0">
                <a:solidFill>
                  <a:schemeClr val="bg1">
                    <a:lumMod val="50000"/>
                  </a:schemeClr>
                </a:solidFill>
                <a:cs typeface="+mn-ea"/>
                <a:sym typeface="+mn-lt"/>
              </a:rPr>
              <a:t> narrative thought Click here to add you</a:t>
            </a:r>
            <a:endParaRPr lang="zh-CN" altLang="en-US" sz="2000" dirty="0">
              <a:solidFill>
                <a:schemeClr val="bg1">
                  <a:lumMod val="50000"/>
                </a:schemeClr>
              </a:solidFill>
              <a:cs typeface="+mn-ea"/>
              <a:sym typeface="+mn-lt"/>
            </a:endParaRPr>
          </a:p>
          <a:p>
            <a:pPr eaLnBrk="1" hangingPunct="1">
              <a:buFont typeface="Arial" panose="020B0604020202020204" pitchFamily="34" charset="0"/>
              <a:buNone/>
            </a:pPr>
            <a:r>
              <a:rPr lang="en-US" altLang="zh-CN" sz="2000" dirty="0">
                <a:solidFill>
                  <a:schemeClr val="bg1">
                    <a:lumMod val="50000"/>
                  </a:schemeClr>
                </a:solidFill>
                <a:cs typeface="+mn-ea"/>
                <a:sym typeface="+mn-lt"/>
              </a:rPr>
              <a:t> to the center of the narrative</a:t>
            </a:r>
          </a:p>
          <a:p>
            <a:pPr eaLnBrk="1" hangingPunct="1">
              <a:buFont typeface="Arial" panose="020B0604020202020204" pitchFamily="34" charset="0"/>
              <a:buNone/>
            </a:pPr>
            <a:endParaRPr lang="zh-CN" altLang="en-US" sz="1600" dirty="0">
              <a:solidFill>
                <a:schemeClr val="bg1">
                  <a:lumMod val="50000"/>
                </a:schemeClr>
              </a:solidFill>
              <a:cs typeface="+mn-ea"/>
              <a:sym typeface="+mn-lt"/>
            </a:endParaRPr>
          </a:p>
        </p:txBody>
      </p:sp>
      <p:sp>
        <p:nvSpPr>
          <p:cNvPr id="14" name="矩形 11"/>
          <p:cNvSpPr>
            <a:spLocks noChangeArrowheads="1"/>
          </p:cNvSpPr>
          <p:nvPr/>
        </p:nvSpPr>
        <p:spPr bwMode="auto">
          <a:xfrm>
            <a:off x="7562272" y="2747099"/>
            <a:ext cx="3846626" cy="1747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nSpc>
                <a:spcPct val="120000"/>
              </a:lnSpc>
              <a:spcBef>
                <a:spcPct val="20000"/>
              </a:spcBef>
            </a:pPr>
            <a:r>
              <a:rPr lang="zh-CN" altLang="en-US" sz="1600" dirty="0">
                <a:solidFill>
                  <a:schemeClr val="bg1">
                    <a:lumMod val="50000"/>
                  </a:schemeClr>
                </a:solidFill>
                <a:latin typeface="+mn-lt"/>
                <a:ea typeface="+mn-ea"/>
                <a:cs typeface="+mn-ea"/>
                <a:sym typeface="+mn-lt"/>
              </a:rPr>
              <a:t>Click here to edit what you want, and we recommend that you display in Microsoft Black font, and all graphic lines and their corresponding materials in this template are free to edit, recolor, and replace.</a:t>
            </a:r>
            <a:endParaRPr lang="en-US" altLang="zh-CN" sz="1600" dirty="0">
              <a:solidFill>
                <a:schemeClr val="bg1">
                  <a:lumMod val="50000"/>
                </a:schemeClr>
              </a:solidFill>
              <a:latin typeface="+mn-lt"/>
              <a:ea typeface="+mn-ea"/>
              <a:cs typeface="+mn-ea"/>
              <a:sym typeface="+mn-lt"/>
            </a:endParaRPr>
          </a:p>
        </p:txBody>
      </p:sp>
      <p:sp>
        <p:nvSpPr>
          <p:cNvPr id="15" name="TextBox 13"/>
          <p:cNvSpPr txBox="1">
            <a:spLocks noChangeArrowheads="1"/>
          </p:cNvSpPr>
          <p:nvPr/>
        </p:nvSpPr>
        <p:spPr bwMode="auto">
          <a:xfrm>
            <a:off x="7595328" y="2190409"/>
            <a:ext cx="3560352" cy="368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spcBef>
                <a:spcPct val="20000"/>
              </a:spcBef>
            </a:pPr>
            <a:r>
              <a:rPr lang="zh-CN" altLang="en-US" sz="2400" b="1" dirty="0">
                <a:solidFill>
                  <a:schemeClr val="bg1">
                    <a:lumMod val="50000"/>
                  </a:schemeClr>
                </a:solidFill>
                <a:latin typeface="+mn-lt"/>
                <a:ea typeface="+mn-ea"/>
                <a:cs typeface="+mn-ea"/>
                <a:sym typeface="+mn-lt"/>
              </a:rPr>
              <a:t>Click to edit the title</a:t>
            </a:r>
            <a:endParaRPr lang="en-US" altLang="zh-CN" sz="2400" b="1" dirty="0">
              <a:solidFill>
                <a:schemeClr val="bg1">
                  <a:lumMod val="50000"/>
                </a:schemeClr>
              </a:solidFill>
              <a:latin typeface="+mn-lt"/>
              <a:ea typeface="+mn-ea"/>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2" name="组合 11"/>
          <p:cNvGrpSpPr/>
          <p:nvPr/>
        </p:nvGrpSpPr>
        <p:grpSpPr>
          <a:xfrm>
            <a:off x="504452" y="1544468"/>
            <a:ext cx="11244610" cy="5173927"/>
            <a:chOff x="360692" y="835989"/>
            <a:chExt cx="8448048" cy="3887159"/>
          </a:xfrm>
        </p:grpSpPr>
        <p:sp>
          <p:nvSpPr>
            <p:cNvPr id="13" name="Freeform 6"/>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14" name="Freeform 8"/>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15" name="Freeform 10"/>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16" name="Freeform 12"/>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path>
              </a:pathLst>
            </a:custGeom>
            <a:noFill/>
            <a:ln w="9525">
              <a:solidFill>
                <a:srgbClr val="000000"/>
              </a:solidFill>
              <a:round/>
            </a:ln>
          </p:spPr>
          <p:txBody>
            <a:bodyPr vert="horz" wrap="square" lIns="68590" tIns="34295" rIns="68590" bIns="34295" numCol="1" anchor="t" anchorCtr="0" compatLnSpc="1"/>
            <a:lstStyle/>
            <a:p>
              <a:endParaRPr lang="zh-CN" altLang="en-US" sz="2800">
                <a:cs typeface="+mn-ea"/>
                <a:sym typeface="+mn-lt"/>
              </a:endParaRPr>
            </a:p>
          </p:txBody>
        </p:sp>
        <p:sp>
          <p:nvSpPr>
            <p:cNvPr id="17" name="Freeform 14"/>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18" name="Freeform 16"/>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19" name="Freeform 20"/>
            <p:cNvSpPr/>
            <p:nvPr/>
          </p:nvSpPr>
          <p:spPr bwMode="auto">
            <a:xfrm>
              <a:off x="3387557" y="2812296"/>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20" name="Freeform 22"/>
            <p:cNvSpPr/>
            <p:nvPr/>
          </p:nvSpPr>
          <p:spPr bwMode="auto">
            <a:xfrm>
              <a:off x="3869502" y="1870497"/>
              <a:ext cx="1172249" cy="931969"/>
            </a:xfrm>
            <a:custGeom>
              <a:avLst/>
              <a:gdLst>
                <a:gd name="T0" fmla="*/ 1294 w 1294"/>
                <a:gd name="T1" fmla="*/ 0 h 1043"/>
                <a:gd name="T2" fmla="*/ 1255 w 1294"/>
                <a:gd name="T3" fmla="*/ 20 h 1043"/>
                <a:gd name="T4" fmla="*/ 1255 w 1294"/>
                <a:gd name="T5" fmla="*/ 307 h 1043"/>
                <a:gd name="T6" fmla="*/ 608 w 1294"/>
                <a:gd name="T7" fmla="*/ 954 h 1043"/>
                <a:gd name="T8" fmla="*/ 0 w 1294"/>
                <a:gd name="T9" fmla="*/ 346 h 1043"/>
                <a:gd name="T10" fmla="*/ 0 w 1294"/>
                <a:gd name="T11" fmla="*/ 396 h 1043"/>
                <a:gd name="T12" fmla="*/ 647 w 1294"/>
                <a:gd name="T13" fmla="*/ 1043 h 1043"/>
                <a:gd name="T14" fmla="*/ 1294 w 1294"/>
                <a:gd name="T15" fmla="*/ 396 h 1043"/>
                <a:gd name="T16" fmla="*/ 1294 w 1294"/>
                <a:gd name="T17" fmla="*/ 0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4" h="1043">
                  <a:moveTo>
                    <a:pt x="1294" y="0"/>
                  </a:moveTo>
                  <a:lnTo>
                    <a:pt x="1255" y="20"/>
                  </a:lnTo>
                  <a:lnTo>
                    <a:pt x="1255" y="307"/>
                  </a:lnTo>
                  <a:lnTo>
                    <a:pt x="608" y="954"/>
                  </a:lnTo>
                  <a:lnTo>
                    <a:pt x="0" y="346"/>
                  </a:lnTo>
                  <a:lnTo>
                    <a:pt x="0" y="396"/>
                  </a:lnTo>
                  <a:lnTo>
                    <a:pt x="647" y="1043"/>
                  </a:lnTo>
                  <a:lnTo>
                    <a:pt x="1294" y="396"/>
                  </a:lnTo>
                  <a:lnTo>
                    <a:pt x="129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21" name="Freeform 26"/>
            <p:cNvSpPr>
              <a:spLocks noEditPoints="1"/>
            </p:cNvSpPr>
            <p:nvPr/>
          </p:nvSpPr>
          <p:spPr bwMode="auto">
            <a:xfrm>
              <a:off x="3422887" y="2311909"/>
              <a:ext cx="2065476" cy="1158037"/>
            </a:xfrm>
            <a:custGeom>
              <a:avLst/>
              <a:gdLst>
                <a:gd name="T0" fmla="*/ 1265 w 2280"/>
                <a:gd name="T1" fmla="*/ 624 h 1296"/>
                <a:gd name="T2" fmla="*/ 1240 w 2280"/>
                <a:gd name="T3" fmla="*/ 649 h 1296"/>
                <a:gd name="T4" fmla="*/ 1887 w 2280"/>
                <a:gd name="T5" fmla="*/ 1296 h 1296"/>
                <a:gd name="T6" fmla="*/ 2280 w 2280"/>
                <a:gd name="T7" fmla="*/ 1296 h 1296"/>
                <a:gd name="T8" fmla="*/ 2241 w 2280"/>
                <a:gd name="T9" fmla="*/ 1207 h 1296"/>
                <a:gd name="T10" fmla="*/ 1848 w 2280"/>
                <a:gd name="T11" fmla="*/ 1207 h 1296"/>
                <a:gd name="T12" fmla="*/ 1265 w 2280"/>
                <a:gd name="T13" fmla="*/ 624 h 1296"/>
                <a:gd name="T14" fmla="*/ 975 w 2280"/>
                <a:gd name="T15" fmla="*/ 585 h 1296"/>
                <a:gd name="T16" fmla="*/ 354 w 2280"/>
                <a:gd name="T17" fmla="*/ 1207 h 1296"/>
                <a:gd name="T18" fmla="*/ 39 w 2280"/>
                <a:gd name="T19" fmla="*/ 1207 h 1296"/>
                <a:gd name="T20" fmla="*/ 0 w 2280"/>
                <a:gd name="T21" fmla="*/ 1296 h 1296"/>
                <a:gd name="T22" fmla="*/ 393 w 2280"/>
                <a:gd name="T23" fmla="*/ 1296 h 1296"/>
                <a:gd name="T24" fmla="*/ 1040 w 2280"/>
                <a:gd name="T25" fmla="*/ 649 h 1296"/>
                <a:gd name="T26" fmla="*/ 975 w 2280"/>
                <a:gd name="T27" fmla="*/ 585 h 1296"/>
                <a:gd name="T28" fmla="*/ 0 w 2280"/>
                <a:gd name="T29" fmla="*/ 0 h 1296"/>
                <a:gd name="T30" fmla="*/ 0 w 2280"/>
                <a:gd name="T31" fmla="*/ 0 h 1296"/>
                <a:gd name="T32" fmla="*/ 248 w 2280"/>
                <a:gd name="T33" fmla="*/ 560 h 1296"/>
                <a:gd name="T34" fmla="*/ 248 w 2280"/>
                <a:gd name="T35" fmla="*/ 560 h 1296"/>
                <a:gd name="T36" fmla="*/ 0 w 2280"/>
                <a:gd name="T37" fmla="*/ 0 h 1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80" h="1296">
                  <a:moveTo>
                    <a:pt x="1265" y="624"/>
                  </a:moveTo>
                  <a:lnTo>
                    <a:pt x="1240" y="649"/>
                  </a:lnTo>
                  <a:lnTo>
                    <a:pt x="1887" y="1296"/>
                  </a:lnTo>
                  <a:lnTo>
                    <a:pt x="2280" y="1296"/>
                  </a:lnTo>
                  <a:lnTo>
                    <a:pt x="2241" y="1207"/>
                  </a:lnTo>
                  <a:lnTo>
                    <a:pt x="1848" y="1207"/>
                  </a:lnTo>
                  <a:lnTo>
                    <a:pt x="1265" y="624"/>
                  </a:lnTo>
                  <a:moveTo>
                    <a:pt x="975" y="585"/>
                  </a:moveTo>
                  <a:lnTo>
                    <a:pt x="354" y="1207"/>
                  </a:lnTo>
                  <a:lnTo>
                    <a:pt x="39" y="1207"/>
                  </a:lnTo>
                  <a:lnTo>
                    <a:pt x="0" y="1296"/>
                  </a:lnTo>
                  <a:lnTo>
                    <a:pt x="393" y="1296"/>
                  </a:lnTo>
                  <a:lnTo>
                    <a:pt x="1040" y="649"/>
                  </a:lnTo>
                  <a:lnTo>
                    <a:pt x="975" y="585"/>
                  </a:lnTo>
                  <a:moveTo>
                    <a:pt x="0" y="0"/>
                  </a:moveTo>
                  <a:lnTo>
                    <a:pt x="0" y="0"/>
                  </a:lnTo>
                  <a:lnTo>
                    <a:pt x="248" y="560"/>
                  </a:lnTo>
                  <a:lnTo>
                    <a:pt x="248" y="56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22" name="Freeform 27"/>
            <p:cNvSpPr/>
            <p:nvPr/>
          </p:nvSpPr>
          <p:spPr bwMode="auto">
            <a:xfrm>
              <a:off x="4568864" y="2869483"/>
              <a:ext cx="884169" cy="520938"/>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close/>
                </a:path>
              </a:pathLst>
            </a:custGeom>
            <a:solidFill>
              <a:srgbClr val="378690"/>
            </a:solid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23" name="Freeform 28"/>
            <p:cNvSpPr/>
            <p:nvPr/>
          </p:nvSpPr>
          <p:spPr bwMode="auto">
            <a:xfrm>
              <a:off x="4568864" y="2869483"/>
              <a:ext cx="884169" cy="520938"/>
            </a:xfrm>
            <a:custGeom>
              <a:avLst/>
              <a:gdLst>
                <a:gd name="T0" fmla="*/ 0 w 976"/>
                <a:gd name="T1" fmla="*/ 0 h 583"/>
                <a:gd name="T2" fmla="*/ 0 w 976"/>
                <a:gd name="T3" fmla="*/ 0 h 583"/>
                <a:gd name="T4" fmla="*/ 583 w 976"/>
                <a:gd name="T5" fmla="*/ 583 h 583"/>
                <a:gd name="T6" fmla="*/ 976 w 976"/>
                <a:gd name="T7" fmla="*/ 583 h 583"/>
                <a:gd name="T8" fmla="*/ 583 w 976"/>
                <a:gd name="T9" fmla="*/ 583 h 583"/>
                <a:gd name="T10" fmla="*/ 0 w 976"/>
                <a:gd name="T11" fmla="*/ 0 h 583"/>
              </a:gdLst>
              <a:ahLst/>
              <a:cxnLst>
                <a:cxn ang="0">
                  <a:pos x="T0" y="T1"/>
                </a:cxn>
                <a:cxn ang="0">
                  <a:pos x="T2" y="T3"/>
                </a:cxn>
                <a:cxn ang="0">
                  <a:pos x="T4" y="T5"/>
                </a:cxn>
                <a:cxn ang="0">
                  <a:pos x="T6" y="T7"/>
                </a:cxn>
                <a:cxn ang="0">
                  <a:pos x="T8" y="T9"/>
                </a:cxn>
                <a:cxn ang="0">
                  <a:pos x="T10" y="T11"/>
                </a:cxn>
              </a:cxnLst>
              <a:rect l="0" t="0" r="r" b="b"/>
              <a:pathLst>
                <a:path w="976" h="583">
                  <a:moveTo>
                    <a:pt x="0" y="0"/>
                  </a:moveTo>
                  <a:lnTo>
                    <a:pt x="0" y="0"/>
                  </a:lnTo>
                  <a:lnTo>
                    <a:pt x="583" y="583"/>
                  </a:lnTo>
                  <a:lnTo>
                    <a:pt x="976" y="583"/>
                  </a:lnTo>
                  <a:lnTo>
                    <a:pt x="583" y="583"/>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24" name="Freeform 31"/>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close/>
                </a:path>
              </a:pathLst>
            </a:custGeom>
            <a:solidFill>
              <a:srgbClr val="A95865"/>
            </a:solid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grpSp>
          <p:nvGrpSpPr>
            <p:cNvPr id="25" name="Group 65"/>
            <p:cNvGrpSpPr/>
            <p:nvPr/>
          </p:nvGrpSpPr>
          <p:grpSpPr>
            <a:xfrm>
              <a:off x="3722743" y="835989"/>
              <a:ext cx="2581890" cy="850210"/>
              <a:chOff x="336640" y="2982432"/>
              <a:chExt cx="2581890" cy="850210"/>
            </a:xfrm>
          </p:grpSpPr>
          <p:sp>
            <p:nvSpPr>
              <p:cNvPr id="57" name="文本框 11"/>
              <p:cNvSpPr txBox="1"/>
              <p:nvPr/>
            </p:nvSpPr>
            <p:spPr>
              <a:xfrm>
                <a:off x="398742" y="2982432"/>
                <a:ext cx="1282375" cy="299602"/>
              </a:xfrm>
              <a:prstGeom prst="rect">
                <a:avLst/>
              </a:prstGeom>
              <a:noFill/>
            </p:spPr>
            <p:txBody>
              <a:bodyPr wrap="none" rtlCol="0">
                <a:spAutoFit/>
              </a:bodyPr>
              <a:lstStyle/>
              <a:p>
                <a:pPr algn="l"/>
                <a:r>
                  <a:rPr lang="zh-CN" altLang="en-US" sz="2000" dirty="0">
                    <a:solidFill>
                      <a:schemeClr val="bg1">
                        <a:lumMod val="50000"/>
                      </a:schemeClr>
                    </a:solidFill>
                    <a:cs typeface="+mn-ea"/>
                    <a:sym typeface="+mn-lt"/>
                  </a:rPr>
                  <a:t>Click to add a title</a:t>
                </a:r>
                <a:endParaRPr lang="en-US" altLang="zh-CN" sz="2000" dirty="0">
                  <a:solidFill>
                    <a:schemeClr val="bg1">
                      <a:lumMod val="50000"/>
                    </a:schemeClr>
                  </a:solidFill>
                  <a:cs typeface="+mn-ea"/>
                  <a:sym typeface="+mn-lt"/>
                </a:endParaRPr>
              </a:p>
            </p:txBody>
          </p:sp>
          <p:sp>
            <p:nvSpPr>
              <p:cNvPr id="58" name="矩形 9"/>
              <p:cNvSpPr/>
              <p:nvPr/>
            </p:nvSpPr>
            <p:spPr>
              <a:xfrm>
                <a:off x="336640" y="3290209"/>
                <a:ext cx="2581890" cy="542433"/>
              </a:xfrm>
              <a:prstGeom prst="rect">
                <a:avLst/>
              </a:prstGeom>
            </p:spPr>
            <p:txBody>
              <a:bodyPr wrap="square">
                <a:spAutoFit/>
              </a:bodyPr>
              <a:lstStyle/>
              <a:p>
                <a:pPr algn="just">
                  <a:lnSpc>
                    <a:spcPct val="114000"/>
                  </a:lnSpc>
                </a:pPr>
                <a:r>
                  <a:rPr lang="zh-CN" altLang="en-US" sz="1200" dirty="0">
                    <a:solidFill>
                      <a:schemeClr val="bg1">
                        <a:lumMod val="50000"/>
                      </a:schemeClr>
                    </a:solidFill>
                    <a:cs typeface="+mn-ea"/>
                    <a:sym typeface="+mn-lt"/>
                  </a:rPr>
                  <a:t>Tap here to enter the text,</a:t>
                </a:r>
                <a:r>
                  <a:rPr lang="en-US" altLang="zh-CN" sz="1200" dirty="0">
                    <a:solidFill>
                      <a:schemeClr val="bg1">
                        <a:lumMod val="50000"/>
                      </a:schemeClr>
                    </a:solidFill>
                    <a:cs typeface="+mn-ea"/>
                    <a:sym typeface="+mn-lt"/>
                  </a:rPr>
                  <a:t>Ppt.</a:t>
                </a:r>
                <a:r>
                  <a:rPr lang="zh-CN" altLang="en-US" sz="1200" dirty="0">
                    <a:solidFill>
                      <a:schemeClr val="bg1">
                        <a:lumMod val="50000"/>
                      </a:schemeClr>
                    </a:solidFill>
                    <a:cs typeface="+mn-ea"/>
                    <a:sym typeface="+mn-lt"/>
                  </a:rPr>
                  <a:t>Template All text pictures can be edited, data charts can modify the color size shape tap here to enter text content</a:t>
                </a:r>
              </a:p>
            </p:txBody>
          </p:sp>
        </p:grpSp>
        <p:grpSp>
          <p:nvGrpSpPr>
            <p:cNvPr id="26" name="Group 73"/>
            <p:cNvGrpSpPr/>
            <p:nvPr/>
          </p:nvGrpSpPr>
          <p:grpSpPr>
            <a:xfrm>
              <a:off x="6097419" y="2388238"/>
              <a:ext cx="2711321" cy="886292"/>
              <a:chOff x="803868" y="2946350"/>
              <a:chExt cx="2711321" cy="886292"/>
            </a:xfrm>
          </p:grpSpPr>
          <p:sp>
            <p:nvSpPr>
              <p:cNvPr id="55" name="文本框 11"/>
              <p:cNvSpPr txBox="1"/>
              <p:nvPr/>
            </p:nvSpPr>
            <p:spPr>
              <a:xfrm>
                <a:off x="803869" y="2946350"/>
                <a:ext cx="1282375" cy="299602"/>
              </a:xfrm>
              <a:prstGeom prst="rect">
                <a:avLst/>
              </a:prstGeom>
              <a:noFill/>
            </p:spPr>
            <p:txBody>
              <a:bodyPr wrap="none" rtlCol="0">
                <a:spAutoFit/>
              </a:bodyPr>
              <a:lstStyle/>
              <a:p>
                <a:pPr algn="l"/>
                <a:r>
                  <a:rPr lang="zh-CN" altLang="en-US" sz="2000" dirty="0">
                    <a:solidFill>
                      <a:schemeClr val="bg1">
                        <a:lumMod val="50000"/>
                      </a:schemeClr>
                    </a:solidFill>
                    <a:cs typeface="+mn-ea"/>
                    <a:sym typeface="+mn-lt"/>
                  </a:rPr>
                  <a:t>Click to add a title</a:t>
                </a:r>
                <a:endParaRPr lang="en-US" altLang="zh-CN" sz="2000" dirty="0">
                  <a:solidFill>
                    <a:schemeClr val="bg1">
                      <a:lumMod val="50000"/>
                    </a:schemeClr>
                  </a:solidFill>
                  <a:cs typeface="+mn-ea"/>
                  <a:sym typeface="+mn-lt"/>
                </a:endParaRPr>
              </a:p>
            </p:txBody>
          </p:sp>
          <p:sp>
            <p:nvSpPr>
              <p:cNvPr id="56" name="矩形 9"/>
              <p:cNvSpPr/>
              <p:nvPr/>
            </p:nvSpPr>
            <p:spPr>
              <a:xfrm>
                <a:off x="803868" y="3290209"/>
                <a:ext cx="2711321" cy="542433"/>
              </a:xfrm>
              <a:prstGeom prst="rect">
                <a:avLst/>
              </a:prstGeom>
            </p:spPr>
            <p:txBody>
              <a:bodyPr wrap="square">
                <a:spAutoFit/>
              </a:bodyPr>
              <a:lstStyle/>
              <a:p>
                <a:pPr algn="just">
                  <a:lnSpc>
                    <a:spcPct val="114000"/>
                  </a:lnSpc>
                </a:pPr>
                <a:r>
                  <a:rPr lang="zh-CN" altLang="en-US" sz="1200" dirty="0">
                    <a:solidFill>
                      <a:schemeClr val="bg1">
                        <a:lumMod val="50000"/>
                      </a:schemeClr>
                    </a:solidFill>
                    <a:cs typeface="+mn-ea"/>
                    <a:sym typeface="+mn-lt"/>
                  </a:rPr>
                  <a:t>Tap here to enter the text,</a:t>
                </a:r>
                <a:r>
                  <a:rPr lang="en-US" altLang="zh-CN" sz="1200" dirty="0">
                    <a:solidFill>
                      <a:schemeClr val="bg1">
                        <a:lumMod val="50000"/>
                      </a:schemeClr>
                    </a:solidFill>
                    <a:cs typeface="+mn-ea"/>
                    <a:sym typeface="+mn-lt"/>
                  </a:rPr>
                  <a:t>Ppt.</a:t>
                </a:r>
                <a:r>
                  <a:rPr lang="zh-CN" altLang="en-US" sz="1200" dirty="0">
                    <a:solidFill>
                      <a:schemeClr val="bg1">
                        <a:lumMod val="50000"/>
                      </a:schemeClr>
                    </a:solidFill>
                    <a:cs typeface="+mn-ea"/>
                    <a:sym typeface="+mn-lt"/>
                  </a:rPr>
                  <a:t>Template All text pictures can be edited, data charts can modify the color size shape tap here to enter text content</a:t>
                </a:r>
              </a:p>
            </p:txBody>
          </p:sp>
        </p:grpSp>
        <p:grpSp>
          <p:nvGrpSpPr>
            <p:cNvPr id="27" name="Group 77"/>
            <p:cNvGrpSpPr/>
            <p:nvPr/>
          </p:nvGrpSpPr>
          <p:grpSpPr>
            <a:xfrm>
              <a:off x="360692" y="2433097"/>
              <a:ext cx="2513985" cy="881125"/>
              <a:chOff x="580847" y="2982432"/>
              <a:chExt cx="2513985" cy="881125"/>
            </a:xfrm>
          </p:grpSpPr>
          <p:sp>
            <p:nvSpPr>
              <p:cNvPr id="53" name="文本框 11"/>
              <p:cNvSpPr txBox="1"/>
              <p:nvPr/>
            </p:nvSpPr>
            <p:spPr>
              <a:xfrm>
                <a:off x="1692801" y="2982432"/>
                <a:ext cx="1282375" cy="299602"/>
              </a:xfrm>
              <a:prstGeom prst="rect">
                <a:avLst/>
              </a:prstGeom>
              <a:noFill/>
            </p:spPr>
            <p:txBody>
              <a:bodyPr wrap="none" rtlCol="0">
                <a:spAutoFit/>
              </a:bodyPr>
              <a:lstStyle/>
              <a:p>
                <a:pPr algn="l"/>
                <a:r>
                  <a:rPr lang="zh-CN" altLang="en-US" sz="2000" dirty="0">
                    <a:solidFill>
                      <a:schemeClr val="bg1">
                        <a:lumMod val="50000"/>
                      </a:schemeClr>
                    </a:solidFill>
                    <a:cs typeface="+mn-ea"/>
                    <a:sym typeface="+mn-lt"/>
                  </a:rPr>
                  <a:t>Click to add a title</a:t>
                </a:r>
                <a:endParaRPr lang="en-US" altLang="zh-CN" sz="2000" dirty="0">
                  <a:solidFill>
                    <a:schemeClr val="bg1">
                      <a:lumMod val="50000"/>
                    </a:schemeClr>
                  </a:solidFill>
                  <a:cs typeface="+mn-ea"/>
                  <a:sym typeface="+mn-lt"/>
                </a:endParaRPr>
              </a:p>
            </p:txBody>
          </p:sp>
          <p:sp>
            <p:nvSpPr>
              <p:cNvPr id="54" name="矩形 9"/>
              <p:cNvSpPr/>
              <p:nvPr/>
            </p:nvSpPr>
            <p:spPr>
              <a:xfrm>
                <a:off x="580847" y="3321124"/>
                <a:ext cx="2513985" cy="542433"/>
              </a:xfrm>
              <a:prstGeom prst="rect">
                <a:avLst/>
              </a:prstGeom>
            </p:spPr>
            <p:txBody>
              <a:bodyPr wrap="square">
                <a:spAutoFit/>
              </a:bodyPr>
              <a:lstStyle/>
              <a:p>
                <a:pPr algn="just">
                  <a:lnSpc>
                    <a:spcPct val="114000"/>
                  </a:lnSpc>
                </a:pPr>
                <a:r>
                  <a:rPr lang="zh-CN" altLang="en-US" sz="1200" dirty="0">
                    <a:solidFill>
                      <a:schemeClr val="bg1">
                        <a:lumMod val="50000"/>
                      </a:schemeClr>
                    </a:solidFill>
                    <a:cs typeface="+mn-ea"/>
                    <a:sym typeface="+mn-lt"/>
                  </a:rPr>
                  <a:t>Tap here to enter the text,</a:t>
                </a:r>
                <a:r>
                  <a:rPr lang="en-US" altLang="zh-CN" sz="1200" dirty="0">
                    <a:solidFill>
                      <a:schemeClr val="bg1">
                        <a:lumMod val="50000"/>
                      </a:schemeClr>
                    </a:solidFill>
                    <a:cs typeface="+mn-ea"/>
                    <a:sym typeface="+mn-lt"/>
                  </a:rPr>
                  <a:t>Ppt.</a:t>
                </a:r>
                <a:r>
                  <a:rPr lang="zh-CN" altLang="en-US" sz="1200" dirty="0">
                    <a:solidFill>
                      <a:schemeClr val="bg1">
                        <a:lumMod val="50000"/>
                      </a:schemeClr>
                    </a:solidFill>
                    <a:cs typeface="+mn-ea"/>
                    <a:sym typeface="+mn-lt"/>
                  </a:rPr>
                  <a:t>Template All text pictures can be edited, data charts can modify the color size shape tap here to enter text content</a:t>
                </a:r>
              </a:p>
            </p:txBody>
          </p:sp>
        </p:grpSp>
        <p:grpSp>
          <p:nvGrpSpPr>
            <p:cNvPr id="28" name="Group 81"/>
            <p:cNvGrpSpPr/>
            <p:nvPr/>
          </p:nvGrpSpPr>
          <p:grpSpPr>
            <a:xfrm>
              <a:off x="3786546" y="3872938"/>
              <a:ext cx="3065018" cy="850210"/>
              <a:chOff x="336640" y="2982432"/>
              <a:chExt cx="3065018" cy="850210"/>
            </a:xfrm>
          </p:grpSpPr>
          <p:sp>
            <p:nvSpPr>
              <p:cNvPr id="51" name="文本框 11"/>
              <p:cNvSpPr txBox="1"/>
              <p:nvPr/>
            </p:nvSpPr>
            <p:spPr>
              <a:xfrm>
                <a:off x="398742" y="2982432"/>
                <a:ext cx="1282375" cy="299602"/>
              </a:xfrm>
              <a:prstGeom prst="rect">
                <a:avLst/>
              </a:prstGeom>
              <a:noFill/>
            </p:spPr>
            <p:txBody>
              <a:bodyPr wrap="none" rtlCol="0">
                <a:spAutoFit/>
              </a:bodyPr>
              <a:lstStyle/>
              <a:p>
                <a:pPr algn="l"/>
                <a:r>
                  <a:rPr lang="zh-CN" altLang="en-US" sz="2000" dirty="0">
                    <a:solidFill>
                      <a:schemeClr val="bg1">
                        <a:lumMod val="50000"/>
                      </a:schemeClr>
                    </a:solidFill>
                    <a:cs typeface="+mn-ea"/>
                    <a:sym typeface="+mn-lt"/>
                  </a:rPr>
                  <a:t>Click to add a title</a:t>
                </a:r>
                <a:endParaRPr lang="en-US" altLang="zh-CN" sz="2000" dirty="0">
                  <a:solidFill>
                    <a:schemeClr val="bg1">
                      <a:lumMod val="50000"/>
                    </a:schemeClr>
                  </a:solidFill>
                  <a:cs typeface="+mn-ea"/>
                  <a:sym typeface="+mn-lt"/>
                </a:endParaRPr>
              </a:p>
            </p:txBody>
          </p:sp>
          <p:sp>
            <p:nvSpPr>
              <p:cNvPr id="52" name="矩形 9"/>
              <p:cNvSpPr/>
              <p:nvPr/>
            </p:nvSpPr>
            <p:spPr>
              <a:xfrm>
                <a:off x="336640" y="3290209"/>
                <a:ext cx="3065018" cy="542433"/>
              </a:xfrm>
              <a:prstGeom prst="rect">
                <a:avLst/>
              </a:prstGeom>
            </p:spPr>
            <p:txBody>
              <a:bodyPr wrap="square">
                <a:spAutoFit/>
              </a:bodyPr>
              <a:lstStyle/>
              <a:p>
                <a:pPr algn="just">
                  <a:lnSpc>
                    <a:spcPct val="114000"/>
                  </a:lnSpc>
                </a:pPr>
                <a:r>
                  <a:rPr lang="zh-CN" altLang="en-US" sz="1200" dirty="0">
                    <a:solidFill>
                      <a:schemeClr val="bg1">
                        <a:lumMod val="50000"/>
                      </a:schemeClr>
                    </a:solidFill>
                    <a:cs typeface="+mn-ea"/>
                    <a:sym typeface="+mn-lt"/>
                  </a:rPr>
                  <a:t>Tap here to enter the text,</a:t>
                </a:r>
                <a:r>
                  <a:rPr lang="en-US" altLang="zh-CN" sz="1200" dirty="0">
                    <a:solidFill>
                      <a:schemeClr val="bg1">
                        <a:lumMod val="50000"/>
                      </a:schemeClr>
                    </a:solidFill>
                    <a:cs typeface="+mn-ea"/>
                    <a:sym typeface="+mn-lt"/>
                  </a:rPr>
                  <a:t>Ppt.</a:t>
                </a:r>
                <a:r>
                  <a:rPr lang="zh-CN" altLang="en-US" sz="1200" dirty="0">
                    <a:solidFill>
                      <a:schemeClr val="bg1">
                        <a:lumMod val="50000"/>
                      </a:schemeClr>
                    </a:solidFill>
                    <a:cs typeface="+mn-ea"/>
                    <a:sym typeface="+mn-lt"/>
                  </a:rPr>
                  <a:t>Template All text pictures can be edited, data charts can modify the color size shape tap here to enter text content</a:t>
                </a:r>
              </a:p>
            </p:txBody>
          </p:sp>
        </p:grpSp>
        <p:grpSp>
          <p:nvGrpSpPr>
            <p:cNvPr id="29" name="Group 89"/>
            <p:cNvGrpSpPr/>
            <p:nvPr/>
          </p:nvGrpSpPr>
          <p:grpSpPr>
            <a:xfrm>
              <a:off x="3834171" y="1790972"/>
              <a:ext cx="1172247" cy="931969"/>
              <a:chOff x="3834171" y="1790972"/>
              <a:chExt cx="1172247" cy="931969"/>
            </a:xfrm>
          </p:grpSpPr>
          <p:sp>
            <p:nvSpPr>
              <p:cNvPr id="47" name="Freeform 5"/>
              <p:cNvSpPr/>
              <p:nvPr/>
            </p:nvSpPr>
            <p:spPr bwMode="auto">
              <a:xfrm>
                <a:off x="4420294" y="1790972"/>
                <a:ext cx="586124" cy="931969"/>
              </a:xfrm>
              <a:custGeom>
                <a:avLst/>
                <a:gdLst>
                  <a:gd name="T0" fmla="*/ 647 w 647"/>
                  <a:gd name="T1" fmla="*/ 0 h 1043"/>
                  <a:gd name="T2" fmla="*/ 0 w 647"/>
                  <a:gd name="T3" fmla="*/ 290 h 1043"/>
                  <a:gd name="T4" fmla="*/ 0 w 647"/>
                  <a:gd name="T5" fmla="*/ 1043 h 1043"/>
                  <a:gd name="T6" fmla="*/ 647 w 647"/>
                  <a:gd name="T7" fmla="*/ 396 h 1043"/>
                  <a:gd name="T8" fmla="*/ 647 w 647"/>
                  <a:gd name="T9" fmla="*/ 0 h 1043"/>
                </a:gdLst>
                <a:ahLst/>
                <a:cxnLst>
                  <a:cxn ang="0">
                    <a:pos x="T0" y="T1"/>
                  </a:cxn>
                  <a:cxn ang="0">
                    <a:pos x="T2" y="T3"/>
                  </a:cxn>
                  <a:cxn ang="0">
                    <a:pos x="T4" y="T5"/>
                  </a:cxn>
                  <a:cxn ang="0">
                    <a:pos x="T6" y="T7"/>
                  </a:cxn>
                  <a:cxn ang="0">
                    <a:pos x="T8" y="T9"/>
                  </a:cxn>
                </a:cxnLst>
                <a:rect l="0" t="0" r="r" b="b"/>
                <a:pathLst>
                  <a:path w="647" h="1043">
                    <a:moveTo>
                      <a:pt x="647" y="0"/>
                    </a:moveTo>
                    <a:lnTo>
                      <a:pt x="0" y="290"/>
                    </a:lnTo>
                    <a:lnTo>
                      <a:pt x="0" y="1043"/>
                    </a:lnTo>
                    <a:lnTo>
                      <a:pt x="647" y="396"/>
                    </a:lnTo>
                    <a:lnTo>
                      <a:pt x="647" y="0"/>
                    </a:lnTo>
                    <a:close/>
                  </a:path>
                </a:pathLst>
              </a:custGeom>
              <a:noFill/>
              <a:ln>
                <a:solidFill>
                  <a:srgbClr val="14B28B"/>
                </a:solidFill>
              </a:ln>
            </p:spPr>
            <p:txBody>
              <a:bodyPr vert="horz" wrap="square" lIns="68590" tIns="34295" rIns="68590" bIns="34295" numCol="1" anchor="t" anchorCtr="0" compatLnSpc="1"/>
              <a:lstStyle/>
              <a:p>
                <a:endParaRPr lang="zh-CN" altLang="en-US" sz="2800">
                  <a:cs typeface="+mn-ea"/>
                  <a:sym typeface="+mn-lt"/>
                </a:endParaRPr>
              </a:p>
            </p:txBody>
          </p:sp>
          <p:sp>
            <p:nvSpPr>
              <p:cNvPr id="48" name="Freeform 7"/>
              <p:cNvSpPr/>
              <p:nvPr/>
            </p:nvSpPr>
            <p:spPr bwMode="auto">
              <a:xfrm>
                <a:off x="3834171" y="1790972"/>
                <a:ext cx="586124" cy="931969"/>
              </a:xfrm>
              <a:custGeom>
                <a:avLst/>
                <a:gdLst>
                  <a:gd name="T0" fmla="*/ 0 w 647"/>
                  <a:gd name="T1" fmla="*/ 0 h 1043"/>
                  <a:gd name="T2" fmla="*/ 647 w 647"/>
                  <a:gd name="T3" fmla="*/ 290 h 1043"/>
                  <a:gd name="T4" fmla="*/ 647 w 647"/>
                  <a:gd name="T5" fmla="*/ 1043 h 1043"/>
                  <a:gd name="T6" fmla="*/ 0 w 647"/>
                  <a:gd name="T7" fmla="*/ 396 h 1043"/>
                  <a:gd name="T8" fmla="*/ 0 w 647"/>
                  <a:gd name="T9" fmla="*/ 0 h 1043"/>
                </a:gdLst>
                <a:ahLst/>
                <a:cxnLst>
                  <a:cxn ang="0">
                    <a:pos x="T0" y="T1"/>
                  </a:cxn>
                  <a:cxn ang="0">
                    <a:pos x="T2" y="T3"/>
                  </a:cxn>
                  <a:cxn ang="0">
                    <a:pos x="T4" y="T5"/>
                  </a:cxn>
                  <a:cxn ang="0">
                    <a:pos x="T6" y="T7"/>
                  </a:cxn>
                  <a:cxn ang="0">
                    <a:pos x="T8" y="T9"/>
                  </a:cxn>
                </a:cxnLst>
                <a:rect l="0" t="0" r="r" b="b"/>
                <a:pathLst>
                  <a:path w="647" h="1043">
                    <a:moveTo>
                      <a:pt x="0" y="0"/>
                    </a:moveTo>
                    <a:lnTo>
                      <a:pt x="647" y="290"/>
                    </a:lnTo>
                    <a:lnTo>
                      <a:pt x="647" y="1043"/>
                    </a:lnTo>
                    <a:lnTo>
                      <a:pt x="0" y="396"/>
                    </a:lnTo>
                    <a:lnTo>
                      <a:pt x="0" y="0"/>
                    </a:lnTo>
                    <a:close/>
                  </a:path>
                </a:pathLst>
              </a:custGeom>
              <a:noFill/>
              <a:ln>
                <a:solidFill>
                  <a:srgbClr val="14B28B"/>
                </a:solidFill>
              </a:ln>
            </p:spPr>
            <p:txBody>
              <a:bodyPr vert="horz" wrap="square" lIns="68590" tIns="34295" rIns="68590" bIns="34295" numCol="1" anchor="t" anchorCtr="0" compatLnSpc="1"/>
              <a:lstStyle/>
              <a:p>
                <a:endParaRPr lang="zh-CN" altLang="en-US" sz="2800">
                  <a:cs typeface="+mn-ea"/>
                  <a:sym typeface="+mn-lt"/>
                </a:endParaRPr>
              </a:p>
            </p:txBody>
          </p:sp>
          <p:sp>
            <p:nvSpPr>
              <p:cNvPr id="49" name="Freeform 34"/>
              <p:cNvSpPr>
                <a:spLocks noEditPoints="1"/>
              </p:cNvSpPr>
              <p:nvPr/>
            </p:nvSpPr>
            <p:spPr bwMode="auto">
              <a:xfrm>
                <a:off x="4033471" y="2057249"/>
                <a:ext cx="313445" cy="281467"/>
              </a:xfrm>
              <a:custGeom>
                <a:avLst/>
                <a:gdLst>
                  <a:gd name="T0" fmla="*/ 23 w 124"/>
                  <a:gd name="T1" fmla="*/ 38 h 113"/>
                  <a:gd name="T2" fmla="*/ 0 w 124"/>
                  <a:gd name="T3" fmla="*/ 66 h 113"/>
                  <a:gd name="T4" fmla="*/ 47 w 124"/>
                  <a:gd name="T5" fmla="*/ 98 h 113"/>
                  <a:gd name="T6" fmla="*/ 61 w 124"/>
                  <a:gd name="T7" fmla="*/ 96 h 113"/>
                  <a:gd name="T8" fmla="*/ 78 w 124"/>
                  <a:gd name="T9" fmla="*/ 113 h 113"/>
                  <a:gd name="T10" fmla="*/ 74 w 124"/>
                  <a:gd name="T11" fmla="*/ 92 h 113"/>
                  <a:gd name="T12" fmla="*/ 93 w 124"/>
                  <a:gd name="T13" fmla="*/ 71 h 113"/>
                  <a:gd name="T14" fmla="*/ 74 w 124"/>
                  <a:gd name="T15" fmla="*/ 74 h 113"/>
                  <a:gd name="T16" fmla="*/ 61 w 124"/>
                  <a:gd name="T17" fmla="*/ 73 h 113"/>
                  <a:gd name="T18" fmla="*/ 43 w 124"/>
                  <a:gd name="T19" fmla="*/ 85 h 113"/>
                  <a:gd name="T20" fmla="*/ 43 w 124"/>
                  <a:gd name="T21" fmla="*/ 66 h 113"/>
                  <a:gd name="T22" fmla="*/ 23 w 124"/>
                  <a:gd name="T23" fmla="*/ 38 h 113"/>
                  <a:gd name="T24" fmla="*/ 77 w 124"/>
                  <a:gd name="T25" fmla="*/ 0 h 113"/>
                  <a:gd name="T26" fmla="*/ 30 w 124"/>
                  <a:gd name="T27" fmla="*/ 33 h 113"/>
                  <a:gd name="T28" fmla="*/ 50 w 124"/>
                  <a:gd name="T29" fmla="*/ 59 h 113"/>
                  <a:gd name="T30" fmla="*/ 50 w 124"/>
                  <a:gd name="T31" fmla="*/ 72 h 113"/>
                  <a:gd name="T32" fmla="*/ 63 w 124"/>
                  <a:gd name="T33" fmla="*/ 64 h 113"/>
                  <a:gd name="T34" fmla="*/ 77 w 124"/>
                  <a:gd name="T35" fmla="*/ 65 h 113"/>
                  <a:gd name="T36" fmla="*/ 124 w 124"/>
                  <a:gd name="T37" fmla="*/ 33 h 113"/>
                  <a:gd name="T38" fmla="*/ 77 w 124"/>
                  <a:gd name="T3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4" h="113">
                    <a:moveTo>
                      <a:pt x="23" y="38"/>
                    </a:moveTo>
                    <a:cubicBezTo>
                      <a:pt x="9" y="43"/>
                      <a:pt x="0" y="54"/>
                      <a:pt x="0" y="66"/>
                    </a:cubicBezTo>
                    <a:cubicBezTo>
                      <a:pt x="0" y="83"/>
                      <a:pt x="21" y="98"/>
                      <a:pt x="47" y="98"/>
                    </a:cubicBezTo>
                    <a:cubicBezTo>
                      <a:pt x="52" y="98"/>
                      <a:pt x="57" y="97"/>
                      <a:pt x="61" y="96"/>
                    </a:cubicBezTo>
                    <a:cubicBezTo>
                      <a:pt x="78" y="113"/>
                      <a:pt x="78" y="113"/>
                      <a:pt x="78" y="113"/>
                    </a:cubicBezTo>
                    <a:cubicBezTo>
                      <a:pt x="74" y="92"/>
                      <a:pt x="74" y="92"/>
                      <a:pt x="74" y="92"/>
                    </a:cubicBezTo>
                    <a:cubicBezTo>
                      <a:pt x="84" y="87"/>
                      <a:pt x="91" y="80"/>
                      <a:pt x="93" y="71"/>
                    </a:cubicBezTo>
                    <a:cubicBezTo>
                      <a:pt x="87" y="73"/>
                      <a:pt x="81" y="74"/>
                      <a:pt x="74" y="74"/>
                    </a:cubicBezTo>
                    <a:cubicBezTo>
                      <a:pt x="70" y="74"/>
                      <a:pt x="65" y="74"/>
                      <a:pt x="61" y="73"/>
                    </a:cubicBezTo>
                    <a:cubicBezTo>
                      <a:pt x="59" y="74"/>
                      <a:pt x="43" y="85"/>
                      <a:pt x="43" y="85"/>
                    </a:cubicBezTo>
                    <a:cubicBezTo>
                      <a:pt x="43" y="85"/>
                      <a:pt x="43" y="70"/>
                      <a:pt x="43" y="66"/>
                    </a:cubicBezTo>
                    <a:cubicBezTo>
                      <a:pt x="31" y="60"/>
                      <a:pt x="23" y="49"/>
                      <a:pt x="23" y="38"/>
                    </a:cubicBezTo>
                    <a:moveTo>
                      <a:pt x="77" y="0"/>
                    </a:moveTo>
                    <a:cubicBezTo>
                      <a:pt x="51" y="0"/>
                      <a:pt x="30" y="15"/>
                      <a:pt x="30" y="33"/>
                    </a:cubicBezTo>
                    <a:cubicBezTo>
                      <a:pt x="30" y="44"/>
                      <a:pt x="38" y="53"/>
                      <a:pt x="50" y="59"/>
                    </a:cubicBezTo>
                    <a:cubicBezTo>
                      <a:pt x="50" y="72"/>
                      <a:pt x="50" y="72"/>
                      <a:pt x="50" y="72"/>
                    </a:cubicBezTo>
                    <a:cubicBezTo>
                      <a:pt x="63" y="64"/>
                      <a:pt x="63" y="64"/>
                      <a:pt x="63" y="64"/>
                    </a:cubicBezTo>
                    <a:cubicBezTo>
                      <a:pt x="67" y="65"/>
                      <a:pt x="72" y="65"/>
                      <a:pt x="77" y="65"/>
                    </a:cubicBezTo>
                    <a:cubicBezTo>
                      <a:pt x="103" y="65"/>
                      <a:pt x="124" y="51"/>
                      <a:pt x="124" y="33"/>
                    </a:cubicBezTo>
                    <a:cubicBezTo>
                      <a:pt x="124" y="15"/>
                      <a:pt x="103" y="0"/>
                      <a:pt x="77" y="0"/>
                    </a:cubicBezTo>
                  </a:path>
                </a:pathLst>
              </a:custGeom>
              <a:solidFill>
                <a:srgbClr val="14B28B"/>
              </a:solidFill>
              <a:ln>
                <a:noFill/>
              </a:ln>
            </p:spPr>
            <p:txBody>
              <a:bodyPr vert="horz" wrap="square" lIns="68590" tIns="34295" rIns="68590" bIns="34295" numCol="1" anchor="t" anchorCtr="0" compatLnSpc="1"/>
              <a:lstStyle/>
              <a:p>
                <a:endParaRPr lang="zh-CN" altLang="en-US" sz="2800">
                  <a:cs typeface="+mn-ea"/>
                  <a:sym typeface="+mn-lt"/>
                </a:endParaRPr>
              </a:p>
            </p:txBody>
          </p:sp>
          <p:sp>
            <p:nvSpPr>
              <p:cNvPr id="50" name="TextBox 35"/>
              <p:cNvSpPr txBox="1"/>
              <p:nvPr/>
            </p:nvSpPr>
            <p:spPr>
              <a:xfrm>
                <a:off x="4505771" y="2053960"/>
                <a:ext cx="353110" cy="277478"/>
              </a:xfrm>
              <a:prstGeom prst="rect">
                <a:avLst/>
              </a:prstGeom>
              <a:noFill/>
            </p:spPr>
            <p:txBody>
              <a:bodyPr wrap="none" rtlCol="0">
                <a:spAutoFit/>
              </a:bodyPr>
              <a:lstStyle/>
              <a:p>
                <a:r>
                  <a:rPr lang="en-US" b="1" dirty="0">
                    <a:solidFill>
                      <a:schemeClr val="bg1">
                        <a:lumMod val="50000"/>
                      </a:schemeClr>
                    </a:solidFill>
                    <a:cs typeface="+mn-ea"/>
                    <a:sym typeface="+mn-lt"/>
                  </a:rPr>
                  <a:t>01</a:t>
                </a:r>
              </a:p>
            </p:txBody>
          </p:sp>
        </p:grpSp>
        <p:grpSp>
          <p:nvGrpSpPr>
            <p:cNvPr id="30" name="Group 93"/>
            <p:cNvGrpSpPr/>
            <p:nvPr/>
          </p:nvGrpSpPr>
          <p:grpSpPr>
            <a:xfrm>
              <a:off x="3397082" y="2228084"/>
              <a:ext cx="948902" cy="1158930"/>
              <a:chOff x="3397082" y="2228084"/>
              <a:chExt cx="948902" cy="1158930"/>
            </a:xfrm>
          </p:grpSpPr>
          <p:sp>
            <p:nvSpPr>
              <p:cNvPr id="41" name="Freeform 19"/>
              <p:cNvSpPr/>
              <p:nvPr/>
            </p:nvSpPr>
            <p:spPr bwMode="auto">
              <a:xfrm>
                <a:off x="3397082" y="2802771"/>
                <a:ext cx="942147" cy="578125"/>
              </a:xfrm>
              <a:custGeom>
                <a:avLst/>
                <a:gdLst>
                  <a:gd name="T0" fmla="*/ 0 w 1040"/>
                  <a:gd name="T1" fmla="*/ 647 h 647"/>
                  <a:gd name="T2" fmla="*/ 287 w 1040"/>
                  <a:gd name="T3" fmla="*/ 0 h 647"/>
                  <a:gd name="T4" fmla="*/ 1040 w 1040"/>
                  <a:gd name="T5" fmla="*/ 0 h 647"/>
                  <a:gd name="T6" fmla="*/ 393 w 1040"/>
                  <a:gd name="T7" fmla="*/ 647 h 647"/>
                  <a:gd name="T8" fmla="*/ 0 w 1040"/>
                  <a:gd name="T9" fmla="*/ 647 h 647"/>
                </a:gdLst>
                <a:ahLst/>
                <a:cxnLst>
                  <a:cxn ang="0">
                    <a:pos x="T0" y="T1"/>
                  </a:cxn>
                  <a:cxn ang="0">
                    <a:pos x="T2" y="T3"/>
                  </a:cxn>
                  <a:cxn ang="0">
                    <a:pos x="T4" y="T5"/>
                  </a:cxn>
                  <a:cxn ang="0">
                    <a:pos x="T6" y="T7"/>
                  </a:cxn>
                  <a:cxn ang="0">
                    <a:pos x="T8" y="T9"/>
                  </a:cxn>
                </a:cxnLst>
                <a:rect l="0" t="0" r="r" b="b"/>
                <a:pathLst>
                  <a:path w="1040" h="647">
                    <a:moveTo>
                      <a:pt x="0" y="647"/>
                    </a:moveTo>
                    <a:lnTo>
                      <a:pt x="287" y="0"/>
                    </a:lnTo>
                    <a:lnTo>
                      <a:pt x="1040" y="0"/>
                    </a:lnTo>
                    <a:lnTo>
                      <a:pt x="393" y="647"/>
                    </a:lnTo>
                    <a:lnTo>
                      <a:pt x="0" y="647"/>
                    </a:lnTo>
                    <a:close/>
                  </a:path>
                </a:pathLst>
              </a:custGeom>
              <a:noFill/>
              <a:ln>
                <a:solidFill>
                  <a:schemeClr val="accent1">
                    <a:lumMod val="75000"/>
                  </a:schemeClr>
                </a:solidFill>
              </a:ln>
            </p:spPr>
            <p:txBody>
              <a:bodyPr vert="horz" wrap="square" lIns="68590" tIns="34295" rIns="68590" bIns="34295" numCol="1" anchor="t" anchorCtr="0" compatLnSpc="1"/>
              <a:lstStyle/>
              <a:p>
                <a:endParaRPr lang="zh-CN" altLang="en-US" sz="2800">
                  <a:cs typeface="+mn-ea"/>
                  <a:sym typeface="+mn-lt"/>
                </a:endParaRPr>
              </a:p>
            </p:txBody>
          </p:sp>
          <p:grpSp>
            <p:nvGrpSpPr>
              <p:cNvPr id="42" name="Group 90"/>
              <p:cNvGrpSpPr/>
              <p:nvPr/>
            </p:nvGrpSpPr>
            <p:grpSpPr>
              <a:xfrm>
                <a:off x="3403837" y="2228084"/>
                <a:ext cx="942147" cy="1158930"/>
                <a:chOff x="3387557" y="2231490"/>
                <a:chExt cx="942147" cy="1158930"/>
              </a:xfrm>
            </p:grpSpPr>
            <p:sp>
              <p:nvSpPr>
                <p:cNvPr id="43" name="Freeform 18"/>
                <p:cNvSpPr/>
                <p:nvPr/>
              </p:nvSpPr>
              <p:spPr bwMode="auto">
                <a:xfrm>
                  <a:off x="3387557" y="2231490"/>
                  <a:ext cx="942147" cy="580805"/>
                </a:xfrm>
                <a:custGeom>
                  <a:avLst/>
                  <a:gdLst>
                    <a:gd name="T0" fmla="*/ 0 w 1040"/>
                    <a:gd name="T1" fmla="*/ 0 h 650"/>
                    <a:gd name="T2" fmla="*/ 287 w 1040"/>
                    <a:gd name="T3" fmla="*/ 650 h 650"/>
                    <a:gd name="T4" fmla="*/ 1040 w 1040"/>
                    <a:gd name="T5" fmla="*/ 650 h 650"/>
                    <a:gd name="T6" fmla="*/ 393 w 1040"/>
                    <a:gd name="T7" fmla="*/ 0 h 650"/>
                    <a:gd name="T8" fmla="*/ 0 w 1040"/>
                    <a:gd name="T9" fmla="*/ 0 h 650"/>
                  </a:gdLst>
                  <a:ahLst/>
                  <a:cxnLst>
                    <a:cxn ang="0">
                      <a:pos x="T0" y="T1"/>
                    </a:cxn>
                    <a:cxn ang="0">
                      <a:pos x="T2" y="T3"/>
                    </a:cxn>
                    <a:cxn ang="0">
                      <a:pos x="T4" y="T5"/>
                    </a:cxn>
                    <a:cxn ang="0">
                      <a:pos x="T6" y="T7"/>
                    </a:cxn>
                    <a:cxn ang="0">
                      <a:pos x="T8" y="T9"/>
                    </a:cxn>
                  </a:cxnLst>
                  <a:rect l="0" t="0" r="r" b="b"/>
                  <a:pathLst>
                    <a:path w="1040" h="650">
                      <a:moveTo>
                        <a:pt x="0" y="0"/>
                      </a:moveTo>
                      <a:lnTo>
                        <a:pt x="287" y="650"/>
                      </a:lnTo>
                      <a:lnTo>
                        <a:pt x="1040" y="650"/>
                      </a:lnTo>
                      <a:lnTo>
                        <a:pt x="393" y="0"/>
                      </a:lnTo>
                      <a:lnTo>
                        <a:pt x="0" y="0"/>
                      </a:lnTo>
                    </a:path>
                  </a:pathLst>
                </a:custGeom>
                <a:noFill/>
                <a:ln w="9525">
                  <a:solidFill>
                    <a:schemeClr val="accent1">
                      <a:lumMod val="75000"/>
                    </a:schemeClr>
                  </a:solidFill>
                  <a:round/>
                </a:ln>
              </p:spPr>
              <p:txBody>
                <a:bodyPr vert="horz" wrap="square" lIns="68590" tIns="34295" rIns="68590" bIns="34295" numCol="1" anchor="t" anchorCtr="0" compatLnSpc="1"/>
                <a:lstStyle/>
                <a:p>
                  <a:endParaRPr lang="zh-CN" altLang="en-US" sz="2800">
                    <a:cs typeface="+mn-ea"/>
                    <a:sym typeface="+mn-lt"/>
                  </a:endParaRPr>
                </a:p>
              </p:txBody>
            </p:sp>
            <p:sp>
              <p:nvSpPr>
                <p:cNvPr id="44" name="Freeform 32"/>
                <p:cNvSpPr/>
                <p:nvPr/>
              </p:nvSpPr>
              <p:spPr bwMode="auto">
                <a:xfrm>
                  <a:off x="3458218" y="2834634"/>
                  <a:ext cx="847932" cy="555786"/>
                </a:xfrm>
                <a:custGeom>
                  <a:avLst/>
                  <a:gdLst>
                    <a:gd name="T0" fmla="*/ 936 w 936"/>
                    <a:gd name="T1" fmla="*/ 0 h 622"/>
                    <a:gd name="T2" fmla="*/ 315 w 936"/>
                    <a:gd name="T3" fmla="*/ 622 h 622"/>
                    <a:gd name="T4" fmla="*/ 0 w 936"/>
                    <a:gd name="T5" fmla="*/ 622 h 622"/>
                    <a:gd name="T6" fmla="*/ 315 w 936"/>
                    <a:gd name="T7" fmla="*/ 622 h 622"/>
                    <a:gd name="T8" fmla="*/ 936 w 936"/>
                    <a:gd name="T9" fmla="*/ 0 h 622"/>
                    <a:gd name="T10" fmla="*/ 936 w 936"/>
                    <a:gd name="T11" fmla="*/ 0 h 622"/>
                  </a:gdLst>
                  <a:ahLst/>
                  <a:cxnLst>
                    <a:cxn ang="0">
                      <a:pos x="T0" y="T1"/>
                    </a:cxn>
                    <a:cxn ang="0">
                      <a:pos x="T2" y="T3"/>
                    </a:cxn>
                    <a:cxn ang="0">
                      <a:pos x="T4" y="T5"/>
                    </a:cxn>
                    <a:cxn ang="0">
                      <a:pos x="T6" y="T7"/>
                    </a:cxn>
                    <a:cxn ang="0">
                      <a:pos x="T8" y="T9"/>
                    </a:cxn>
                    <a:cxn ang="0">
                      <a:pos x="T10" y="T11"/>
                    </a:cxn>
                  </a:cxnLst>
                  <a:rect l="0" t="0" r="r" b="b"/>
                  <a:pathLst>
                    <a:path w="936" h="622">
                      <a:moveTo>
                        <a:pt x="936" y="0"/>
                      </a:moveTo>
                      <a:lnTo>
                        <a:pt x="315" y="622"/>
                      </a:lnTo>
                      <a:lnTo>
                        <a:pt x="0" y="622"/>
                      </a:lnTo>
                      <a:lnTo>
                        <a:pt x="315" y="622"/>
                      </a:lnTo>
                      <a:lnTo>
                        <a:pt x="936" y="0"/>
                      </a:lnTo>
                      <a:lnTo>
                        <a:pt x="936" y="0"/>
                      </a:ln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90" tIns="34295" rIns="68590" bIns="34295" numCol="1" anchor="t" anchorCtr="0" compatLnSpc="1"/>
                <a:lstStyle/>
                <a:p>
                  <a:endParaRPr lang="zh-CN" altLang="en-US" sz="2800">
                    <a:cs typeface="+mn-ea"/>
                    <a:sym typeface="+mn-lt"/>
                  </a:endParaRPr>
                </a:p>
              </p:txBody>
            </p:sp>
            <p:sp>
              <p:nvSpPr>
                <p:cNvPr id="45" name="Freeform 33"/>
                <p:cNvSpPr>
                  <a:spLocks noEditPoints="1"/>
                </p:cNvSpPr>
                <p:nvPr/>
              </p:nvSpPr>
              <p:spPr bwMode="auto">
                <a:xfrm>
                  <a:off x="3722743" y="2463811"/>
                  <a:ext cx="265432" cy="296658"/>
                </a:xfrm>
                <a:custGeom>
                  <a:avLst/>
                  <a:gdLst>
                    <a:gd name="T0" fmla="*/ 54 w 105"/>
                    <a:gd name="T1" fmla="*/ 33 h 119"/>
                    <a:gd name="T2" fmla="*/ 51 w 105"/>
                    <a:gd name="T3" fmla="*/ 33 h 119"/>
                    <a:gd name="T4" fmla="*/ 51 w 105"/>
                    <a:gd name="T5" fmla="*/ 66 h 119"/>
                    <a:gd name="T6" fmla="*/ 49 w 105"/>
                    <a:gd name="T7" fmla="*/ 69 h 119"/>
                    <a:gd name="T8" fmla="*/ 50 w 105"/>
                    <a:gd name="T9" fmla="*/ 71 h 119"/>
                    <a:gd name="T10" fmla="*/ 51 w 105"/>
                    <a:gd name="T11" fmla="*/ 70 h 119"/>
                    <a:gd name="T12" fmla="*/ 51 w 105"/>
                    <a:gd name="T13" fmla="*/ 73 h 119"/>
                    <a:gd name="T14" fmla="*/ 54 w 105"/>
                    <a:gd name="T15" fmla="*/ 73 h 119"/>
                    <a:gd name="T16" fmla="*/ 54 w 105"/>
                    <a:gd name="T17" fmla="*/ 67 h 119"/>
                    <a:gd name="T18" fmla="*/ 72 w 105"/>
                    <a:gd name="T19" fmla="*/ 49 h 119"/>
                    <a:gd name="T20" fmla="*/ 71 w 105"/>
                    <a:gd name="T21" fmla="*/ 47 h 119"/>
                    <a:gd name="T22" fmla="*/ 54 w 105"/>
                    <a:gd name="T23" fmla="*/ 64 h 119"/>
                    <a:gd name="T24" fmla="*/ 54 w 105"/>
                    <a:gd name="T25" fmla="*/ 33 h 119"/>
                    <a:gd name="T26" fmla="*/ 51 w 105"/>
                    <a:gd name="T27" fmla="*/ 31 h 119"/>
                    <a:gd name="T28" fmla="*/ 54 w 105"/>
                    <a:gd name="T29" fmla="*/ 31 h 119"/>
                    <a:gd name="T30" fmla="*/ 54 w 105"/>
                    <a:gd name="T31" fmla="*/ 21 h 119"/>
                    <a:gd name="T32" fmla="*/ 84 w 105"/>
                    <a:gd name="T33" fmla="*/ 34 h 119"/>
                    <a:gd name="T34" fmla="*/ 77 w 105"/>
                    <a:gd name="T35" fmla="*/ 40 h 119"/>
                    <a:gd name="T36" fmla="*/ 79 w 105"/>
                    <a:gd name="T37" fmla="*/ 42 h 119"/>
                    <a:gd name="T38" fmla="*/ 86 w 105"/>
                    <a:gd name="T39" fmla="*/ 35 h 119"/>
                    <a:gd name="T40" fmla="*/ 98 w 105"/>
                    <a:gd name="T41" fmla="*/ 65 h 119"/>
                    <a:gd name="T42" fmla="*/ 89 w 105"/>
                    <a:gd name="T43" fmla="*/ 65 h 119"/>
                    <a:gd name="T44" fmla="*/ 89 w 105"/>
                    <a:gd name="T45" fmla="*/ 68 h 119"/>
                    <a:gd name="T46" fmla="*/ 98 w 105"/>
                    <a:gd name="T47" fmla="*/ 68 h 119"/>
                    <a:gd name="T48" fmla="*/ 86 w 105"/>
                    <a:gd name="T49" fmla="*/ 98 h 119"/>
                    <a:gd name="T50" fmla="*/ 79 w 105"/>
                    <a:gd name="T51" fmla="*/ 91 h 119"/>
                    <a:gd name="T52" fmla="*/ 77 w 105"/>
                    <a:gd name="T53" fmla="*/ 93 h 119"/>
                    <a:gd name="T54" fmla="*/ 84 w 105"/>
                    <a:gd name="T55" fmla="*/ 100 h 119"/>
                    <a:gd name="T56" fmla="*/ 54 w 105"/>
                    <a:gd name="T57" fmla="*/ 112 h 119"/>
                    <a:gd name="T58" fmla="*/ 54 w 105"/>
                    <a:gd name="T59" fmla="*/ 103 h 119"/>
                    <a:gd name="T60" fmla="*/ 51 w 105"/>
                    <a:gd name="T61" fmla="*/ 103 h 119"/>
                    <a:gd name="T62" fmla="*/ 51 w 105"/>
                    <a:gd name="T63" fmla="*/ 112 h 119"/>
                    <a:gd name="T64" fmla="*/ 21 w 105"/>
                    <a:gd name="T65" fmla="*/ 100 h 119"/>
                    <a:gd name="T66" fmla="*/ 28 w 105"/>
                    <a:gd name="T67" fmla="*/ 93 h 119"/>
                    <a:gd name="T68" fmla="*/ 26 w 105"/>
                    <a:gd name="T69" fmla="*/ 91 h 119"/>
                    <a:gd name="T70" fmla="*/ 20 w 105"/>
                    <a:gd name="T71" fmla="*/ 98 h 119"/>
                    <a:gd name="T72" fmla="*/ 7 w 105"/>
                    <a:gd name="T73" fmla="*/ 68 h 119"/>
                    <a:gd name="T74" fmla="*/ 17 w 105"/>
                    <a:gd name="T75" fmla="*/ 68 h 119"/>
                    <a:gd name="T76" fmla="*/ 17 w 105"/>
                    <a:gd name="T77" fmla="*/ 65 h 119"/>
                    <a:gd name="T78" fmla="*/ 7 w 105"/>
                    <a:gd name="T79" fmla="*/ 65 h 119"/>
                    <a:gd name="T80" fmla="*/ 20 w 105"/>
                    <a:gd name="T81" fmla="*/ 35 h 119"/>
                    <a:gd name="T82" fmla="*/ 26 w 105"/>
                    <a:gd name="T83" fmla="*/ 42 h 119"/>
                    <a:gd name="T84" fmla="*/ 28 w 105"/>
                    <a:gd name="T85" fmla="*/ 40 h 119"/>
                    <a:gd name="T86" fmla="*/ 21 w 105"/>
                    <a:gd name="T87" fmla="*/ 34 h 119"/>
                    <a:gd name="T88" fmla="*/ 51 w 105"/>
                    <a:gd name="T89" fmla="*/ 21 h 119"/>
                    <a:gd name="T90" fmla="*/ 51 w 105"/>
                    <a:gd name="T91" fmla="*/ 31 h 119"/>
                    <a:gd name="T92" fmla="*/ 65 w 105"/>
                    <a:gd name="T93" fmla="*/ 0 h 119"/>
                    <a:gd name="T94" fmla="*/ 40 w 105"/>
                    <a:gd name="T95" fmla="*/ 0 h 119"/>
                    <a:gd name="T96" fmla="*/ 40 w 105"/>
                    <a:gd name="T97" fmla="*/ 10 h 119"/>
                    <a:gd name="T98" fmla="*/ 50 w 105"/>
                    <a:gd name="T99" fmla="*/ 10 h 119"/>
                    <a:gd name="T100" fmla="*/ 50 w 105"/>
                    <a:gd name="T101" fmla="*/ 14 h 119"/>
                    <a:gd name="T102" fmla="*/ 0 w 105"/>
                    <a:gd name="T103" fmla="*/ 67 h 119"/>
                    <a:gd name="T104" fmla="*/ 53 w 105"/>
                    <a:gd name="T105" fmla="*/ 119 h 119"/>
                    <a:gd name="T106" fmla="*/ 105 w 105"/>
                    <a:gd name="T107" fmla="*/ 67 h 119"/>
                    <a:gd name="T108" fmla="*/ 56 w 105"/>
                    <a:gd name="T109" fmla="*/ 14 h 119"/>
                    <a:gd name="T110" fmla="*/ 56 w 105"/>
                    <a:gd name="T111" fmla="*/ 10 h 119"/>
                    <a:gd name="T112" fmla="*/ 65 w 105"/>
                    <a:gd name="T113" fmla="*/ 10 h 119"/>
                    <a:gd name="T114" fmla="*/ 65 w 105"/>
                    <a:gd name="T115"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19">
                      <a:moveTo>
                        <a:pt x="54" y="33"/>
                      </a:moveTo>
                      <a:cubicBezTo>
                        <a:pt x="51" y="33"/>
                        <a:pt x="51" y="33"/>
                        <a:pt x="51" y="33"/>
                      </a:cubicBezTo>
                      <a:cubicBezTo>
                        <a:pt x="51" y="66"/>
                        <a:pt x="51" y="66"/>
                        <a:pt x="51" y="66"/>
                      </a:cubicBezTo>
                      <a:cubicBezTo>
                        <a:pt x="49" y="69"/>
                        <a:pt x="49" y="69"/>
                        <a:pt x="49" y="69"/>
                      </a:cubicBezTo>
                      <a:cubicBezTo>
                        <a:pt x="50" y="71"/>
                        <a:pt x="50" y="71"/>
                        <a:pt x="50" y="71"/>
                      </a:cubicBezTo>
                      <a:cubicBezTo>
                        <a:pt x="51" y="70"/>
                        <a:pt x="51" y="70"/>
                        <a:pt x="51" y="70"/>
                      </a:cubicBezTo>
                      <a:cubicBezTo>
                        <a:pt x="51" y="73"/>
                        <a:pt x="51" y="73"/>
                        <a:pt x="51" y="73"/>
                      </a:cubicBezTo>
                      <a:cubicBezTo>
                        <a:pt x="54" y="73"/>
                        <a:pt x="54" y="73"/>
                        <a:pt x="54" y="73"/>
                      </a:cubicBezTo>
                      <a:cubicBezTo>
                        <a:pt x="54" y="67"/>
                        <a:pt x="54" y="67"/>
                        <a:pt x="54" y="67"/>
                      </a:cubicBezTo>
                      <a:cubicBezTo>
                        <a:pt x="72" y="49"/>
                        <a:pt x="72" y="49"/>
                        <a:pt x="72" y="49"/>
                      </a:cubicBezTo>
                      <a:cubicBezTo>
                        <a:pt x="71" y="47"/>
                        <a:pt x="71" y="47"/>
                        <a:pt x="71" y="47"/>
                      </a:cubicBezTo>
                      <a:cubicBezTo>
                        <a:pt x="54" y="64"/>
                        <a:pt x="54" y="64"/>
                        <a:pt x="54" y="64"/>
                      </a:cubicBezTo>
                      <a:cubicBezTo>
                        <a:pt x="54" y="33"/>
                        <a:pt x="54" y="33"/>
                        <a:pt x="54" y="33"/>
                      </a:cubicBezTo>
                      <a:moveTo>
                        <a:pt x="51" y="31"/>
                      </a:moveTo>
                      <a:cubicBezTo>
                        <a:pt x="54" y="31"/>
                        <a:pt x="54" y="31"/>
                        <a:pt x="54" y="31"/>
                      </a:cubicBezTo>
                      <a:cubicBezTo>
                        <a:pt x="54" y="21"/>
                        <a:pt x="54" y="21"/>
                        <a:pt x="54" y="21"/>
                      </a:cubicBezTo>
                      <a:cubicBezTo>
                        <a:pt x="66" y="21"/>
                        <a:pt x="76" y="26"/>
                        <a:pt x="84" y="34"/>
                      </a:cubicBezTo>
                      <a:cubicBezTo>
                        <a:pt x="77" y="40"/>
                        <a:pt x="77" y="40"/>
                        <a:pt x="77" y="40"/>
                      </a:cubicBezTo>
                      <a:cubicBezTo>
                        <a:pt x="79" y="42"/>
                        <a:pt x="79" y="42"/>
                        <a:pt x="79" y="42"/>
                      </a:cubicBezTo>
                      <a:cubicBezTo>
                        <a:pt x="86" y="35"/>
                        <a:pt x="86" y="35"/>
                        <a:pt x="86" y="35"/>
                      </a:cubicBezTo>
                      <a:cubicBezTo>
                        <a:pt x="93" y="43"/>
                        <a:pt x="98" y="54"/>
                        <a:pt x="98" y="65"/>
                      </a:cubicBezTo>
                      <a:cubicBezTo>
                        <a:pt x="89" y="65"/>
                        <a:pt x="89" y="65"/>
                        <a:pt x="89" y="65"/>
                      </a:cubicBezTo>
                      <a:cubicBezTo>
                        <a:pt x="89" y="68"/>
                        <a:pt x="89" y="68"/>
                        <a:pt x="89" y="68"/>
                      </a:cubicBezTo>
                      <a:cubicBezTo>
                        <a:pt x="98" y="68"/>
                        <a:pt x="98" y="68"/>
                        <a:pt x="98" y="68"/>
                      </a:cubicBezTo>
                      <a:cubicBezTo>
                        <a:pt x="98" y="79"/>
                        <a:pt x="93" y="90"/>
                        <a:pt x="86" y="98"/>
                      </a:cubicBezTo>
                      <a:cubicBezTo>
                        <a:pt x="79" y="91"/>
                        <a:pt x="79" y="91"/>
                        <a:pt x="79" y="91"/>
                      </a:cubicBezTo>
                      <a:cubicBezTo>
                        <a:pt x="77" y="93"/>
                        <a:pt x="77" y="93"/>
                        <a:pt x="77" y="93"/>
                      </a:cubicBezTo>
                      <a:cubicBezTo>
                        <a:pt x="84" y="100"/>
                        <a:pt x="84" y="100"/>
                        <a:pt x="84" y="100"/>
                      </a:cubicBezTo>
                      <a:cubicBezTo>
                        <a:pt x="76" y="107"/>
                        <a:pt x="66" y="112"/>
                        <a:pt x="54" y="112"/>
                      </a:cubicBezTo>
                      <a:cubicBezTo>
                        <a:pt x="54" y="103"/>
                        <a:pt x="54" y="103"/>
                        <a:pt x="54" y="103"/>
                      </a:cubicBezTo>
                      <a:cubicBezTo>
                        <a:pt x="51" y="103"/>
                        <a:pt x="51" y="103"/>
                        <a:pt x="51" y="103"/>
                      </a:cubicBezTo>
                      <a:cubicBezTo>
                        <a:pt x="51" y="112"/>
                        <a:pt x="51" y="112"/>
                        <a:pt x="51" y="112"/>
                      </a:cubicBezTo>
                      <a:cubicBezTo>
                        <a:pt x="40" y="112"/>
                        <a:pt x="29" y="107"/>
                        <a:pt x="21" y="100"/>
                      </a:cubicBezTo>
                      <a:cubicBezTo>
                        <a:pt x="28" y="93"/>
                        <a:pt x="28" y="93"/>
                        <a:pt x="28" y="93"/>
                      </a:cubicBezTo>
                      <a:cubicBezTo>
                        <a:pt x="26" y="91"/>
                        <a:pt x="26" y="91"/>
                        <a:pt x="26" y="91"/>
                      </a:cubicBezTo>
                      <a:cubicBezTo>
                        <a:pt x="20" y="98"/>
                        <a:pt x="20" y="98"/>
                        <a:pt x="20" y="98"/>
                      </a:cubicBezTo>
                      <a:cubicBezTo>
                        <a:pt x="12" y="90"/>
                        <a:pt x="8" y="79"/>
                        <a:pt x="7" y="68"/>
                      </a:cubicBezTo>
                      <a:cubicBezTo>
                        <a:pt x="17" y="68"/>
                        <a:pt x="17" y="68"/>
                        <a:pt x="17" y="68"/>
                      </a:cubicBezTo>
                      <a:cubicBezTo>
                        <a:pt x="17" y="65"/>
                        <a:pt x="17" y="65"/>
                        <a:pt x="17" y="65"/>
                      </a:cubicBezTo>
                      <a:cubicBezTo>
                        <a:pt x="7" y="65"/>
                        <a:pt x="7" y="65"/>
                        <a:pt x="7" y="65"/>
                      </a:cubicBezTo>
                      <a:cubicBezTo>
                        <a:pt x="8" y="54"/>
                        <a:pt x="12" y="43"/>
                        <a:pt x="20" y="35"/>
                      </a:cubicBezTo>
                      <a:cubicBezTo>
                        <a:pt x="26" y="42"/>
                        <a:pt x="26" y="42"/>
                        <a:pt x="26" y="42"/>
                      </a:cubicBezTo>
                      <a:cubicBezTo>
                        <a:pt x="28" y="40"/>
                        <a:pt x="28" y="40"/>
                        <a:pt x="28" y="40"/>
                      </a:cubicBezTo>
                      <a:cubicBezTo>
                        <a:pt x="21" y="34"/>
                        <a:pt x="21" y="34"/>
                        <a:pt x="21" y="34"/>
                      </a:cubicBezTo>
                      <a:cubicBezTo>
                        <a:pt x="29" y="26"/>
                        <a:pt x="40" y="21"/>
                        <a:pt x="51" y="21"/>
                      </a:cubicBezTo>
                      <a:cubicBezTo>
                        <a:pt x="51" y="31"/>
                        <a:pt x="51" y="31"/>
                        <a:pt x="51" y="31"/>
                      </a:cubicBezTo>
                      <a:moveTo>
                        <a:pt x="65" y="0"/>
                      </a:moveTo>
                      <a:cubicBezTo>
                        <a:pt x="40" y="0"/>
                        <a:pt x="40" y="0"/>
                        <a:pt x="40" y="0"/>
                      </a:cubicBezTo>
                      <a:cubicBezTo>
                        <a:pt x="40" y="10"/>
                        <a:pt x="40" y="10"/>
                        <a:pt x="40" y="10"/>
                      </a:cubicBezTo>
                      <a:cubicBezTo>
                        <a:pt x="50" y="10"/>
                        <a:pt x="50" y="10"/>
                        <a:pt x="50" y="10"/>
                      </a:cubicBezTo>
                      <a:cubicBezTo>
                        <a:pt x="50" y="14"/>
                        <a:pt x="50" y="14"/>
                        <a:pt x="50" y="14"/>
                      </a:cubicBezTo>
                      <a:cubicBezTo>
                        <a:pt x="22" y="16"/>
                        <a:pt x="0" y="39"/>
                        <a:pt x="0" y="67"/>
                      </a:cubicBezTo>
                      <a:cubicBezTo>
                        <a:pt x="0" y="96"/>
                        <a:pt x="24" y="119"/>
                        <a:pt x="53" y="119"/>
                      </a:cubicBezTo>
                      <a:cubicBezTo>
                        <a:pt x="82" y="119"/>
                        <a:pt x="105" y="96"/>
                        <a:pt x="105" y="67"/>
                      </a:cubicBezTo>
                      <a:cubicBezTo>
                        <a:pt x="105" y="39"/>
                        <a:pt x="83" y="16"/>
                        <a:pt x="56" y="14"/>
                      </a:cubicBezTo>
                      <a:cubicBezTo>
                        <a:pt x="56" y="10"/>
                        <a:pt x="56" y="10"/>
                        <a:pt x="56" y="10"/>
                      </a:cubicBezTo>
                      <a:cubicBezTo>
                        <a:pt x="65" y="10"/>
                        <a:pt x="65" y="10"/>
                        <a:pt x="65" y="10"/>
                      </a:cubicBezTo>
                      <a:cubicBezTo>
                        <a:pt x="65" y="0"/>
                        <a:pt x="65" y="0"/>
                        <a:pt x="65" y="0"/>
                      </a:cubicBezTo>
                    </a:path>
                  </a:pathLst>
                </a:custGeom>
                <a:solidFill>
                  <a:schemeClr val="accent1">
                    <a:lumMod val="75000"/>
                  </a:schemeClr>
                </a:solidFill>
                <a:ln>
                  <a:noFill/>
                </a:ln>
              </p:spPr>
              <p:txBody>
                <a:bodyPr vert="horz" wrap="square" lIns="68590" tIns="34295" rIns="68590" bIns="34295" numCol="1" anchor="t" anchorCtr="0" compatLnSpc="1"/>
                <a:lstStyle/>
                <a:p>
                  <a:endParaRPr lang="zh-CN" altLang="en-US" sz="2800">
                    <a:solidFill>
                      <a:schemeClr val="bg1">
                        <a:lumMod val="50000"/>
                      </a:schemeClr>
                    </a:solidFill>
                    <a:cs typeface="+mn-ea"/>
                    <a:sym typeface="+mn-lt"/>
                  </a:endParaRPr>
                </a:p>
              </p:txBody>
            </p:sp>
            <p:sp>
              <p:nvSpPr>
                <p:cNvPr id="46" name="TextBox 42"/>
                <p:cNvSpPr txBox="1"/>
                <p:nvPr/>
              </p:nvSpPr>
              <p:spPr>
                <a:xfrm>
                  <a:off x="3609161" y="2909388"/>
                  <a:ext cx="353110" cy="277478"/>
                </a:xfrm>
                <a:prstGeom prst="rect">
                  <a:avLst/>
                </a:prstGeom>
                <a:noFill/>
              </p:spPr>
              <p:txBody>
                <a:bodyPr wrap="none" rtlCol="0">
                  <a:spAutoFit/>
                </a:bodyPr>
                <a:lstStyle/>
                <a:p>
                  <a:r>
                    <a:rPr lang="en-US" b="1" dirty="0">
                      <a:solidFill>
                        <a:schemeClr val="bg1">
                          <a:lumMod val="50000"/>
                        </a:schemeClr>
                      </a:solidFill>
                      <a:cs typeface="+mn-ea"/>
                      <a:sym typeface="+mn-lt"/>
                    </a:rPr>
                    <a:t>0</a:t>
                  </a:r>
                  <a:r>
                    <a:rPr lang="en-US" altLang="zh-CN" b="1" dirty="0">
                      <a:solidFill>
                        <a:schemeClr val="bg1">
                          <a:lumMod val="50000"/>
                        </a:schemeClr>
                      </a:solidFill>
                      <a:cs typeface="+mn-ea"/>
                      <a:sym typeface="+mn-lt"/>
                    </a:rPr>
                    <a:t>2</a:t>
                  </a:r>
                  <a:endParaRPr lang="en-US" b="1" dirty="0">
                    <a:solidFill>
                      <a:schemeClr val="bg1">
                        <a:lumMod val="50000"/>
                      </a:schemeClr>
                    </a:solidFill>
                    <a:cs typeface="+mn-ea"/>
                    <a:sym typeface="+mn-lt"/>
                  </a:endParaRPr>
                </a:p>
              </p:txBody>
            </p:sp>
          </p:grpSp>
        </p:grpSp>
        <p:grpSp>
          <p:nvGrpSpPr>
            <p:cNvPr id="31" name="Group 92"/>
            <p:cNvGrpSpPr/>
            <p:nvPr/>
          </p:nvGrpSpPr>
          <p:grpSpPr>
            <a:xfrm>
              <a:off x="3834171" y="2899863"/>
              <a:ext cx="1172247" cy="931076"/>
              <a:chOff x="3834171" y="2899863"/>
              <a:chExt cx="1172247" cy="931076"/>
            </a:xfrm>
          </p:grpSpPr>
          <p:sp>
            <p:nvSpPr>
              <p:cNvPr id="37" name="Freeform 13"/>
              <p:cNvSpPr/>
              <p:nvPr/>
            </p:nvSpPr>
            <p:spPr bwMode="auto">
              <a:xfrm>
                <a:off x="3834171" y="2899863"/>
                <a:ext cx="586124" cy="931076"/>
              </a:xfrm>
              <a:custGeom>
                <a:avLst/>
                <a:gdLst>
                  <a:gd name="T0" fmla="*/ 0 w 647"/>
                  <a:gd name="T1" fmla="*/ 1042 h 1042"/>
                  <a:gd name="T2" fmla="*/ 647 w 647"/>
                  <a:gd name="T3" fmla="*/ 752 h 1042"/>
                  <a:gd name="T4" fmla="*/ 647 w 647"/>
                  <a:gd name="T5" fmla="*/ 0 h 1042"/>
                  <a:gd name="T6" fmla="*/ 0 w 647"/>
                  <a:gd name="T7" fmla="*/ 649 h 1042"/>
                  <a:gd name="T8" fmla="*/ 0 w 647"/>
                  <a:gd name="T9" fmla="*/ 1042 h 1042"/>
                </a:gdLst>
                <a:ahLst/>
                <a:cxnLst>
                  <a:cxn ang="0">
                    <a:pos x="T0" y="T1"/>
                  </a:cxn>
                  <a:cxn ang="0">
                    <a:pos x="T2" y="T3"/>
                  </a:cxn>
                  <a:cxn ang="0">
                    <a:pos x="T4" y="T5"/>
                  </a:cxn>
                  <a:cxn ang="0">
                    <a:pos x="T6" y="T7"/>
                  </a:cxn>
                  <a:cxn ang="0">
                    <a:pos x="T8" y="T9"/>
                  </a:cxn>
                </a:cxnLst>
                <a:rect l="0" t="0" r="r" b="b"/>
                <a:pathLst>
                  <a:path w="647" h="1042">
                    <a:moveTo>
                      <a:pt x="0" y="1042"/>
                    </a:moveTo>
                    <a:lnTo>
                      <a:pt x="647" y="752"/>
                    </a:lnTo>
                    <a:lnTo>
                      <a:pt x="647" y="0"/>
                    </a:lnTo>
                    <a:lnTo>
                      <a:pt x="0" y="649"/>
                    </a:lnTo>
                    <a:lnTo>
                      <a:pt x="0" y="1042"/>
                    </a:lnTo>
                    <a:close/>
                  </a:path>
                </a:pathLst>
              </a:custGeom>
              <a:noFill/>
              <a:ln w="9525">
                <a:solidFill>
                  <a:srgbClr val="14B28B"/>
                </a:solidFill>
                <a:round/>
              </a:ln>
            </p:spPr>
            <p:txBody>
              <a:bodyPr vert="horz" wrap="square" lIns="68590" tIns="34295" rIns="68590" bIns="34295" numCol="1" anchor="t" anchorCtr="0" compatLnSpc="1"/>
              <a:lstStyle/>
              <a:p>
                <a:endParaRPr lang="zh-CN" altLang="en-US" sz="2800">
                  <a:cs typeface="+mn-ea"/>
                  <a:sym typeface="+mn-lt"/>
                </a:endParaRPr>
              </a:p>
            </p:txBody>
          </p:sp>
          <p:sp>
            <p:nvSpPr>
              <p:cNvPr id="38" name="Freeform 15"/>
              <p:cNvSpPr/>
              <p:nvPr/>
            </p:nvSpPr>
            <p:spPr bwMode="auto">
              <a:xfrm>
                <a:off x="4420294" y="2899863"/>
                <a:ext cx="586124" cy="931076"/>
              </a:xfrm>
              <a:custGeom>
                <a:avLst/>
                <a:gdLst>
                  <a:gd name="T0" fmla="*/ 647 w 647"/>
                  <a:gd name="T1" fmla="*/ 1042 h 1042"/>
                  <a:gd name="T2" fmla="*/ 0 w 647"/>
                  <a:gd name="T3" fmla="*/ 752 h 1042"/>
                  <a:gd name="T4" fmla="*/ 0 w 647"/>
                  <a:gd name="T5" fmla="*/ 0 h 1042"/>
                  <a:gd name="T6" fmla="*/ 647 w 647"/>
                  <a:gd name="T7" fmla="*/ 649 h 1042"/>
                  <a:gd name="T8" fmla="*/ 647 w 647"/>
                  <a:gd name="T9" fmla="*/ 1042 h 1042"/>
                </a:gdLst>
                <a:ahLst/>
                <a:cxnLst>
                  <a:cxn ang="0">
                    <a:pos x="T0" y="T1"/>
                  </a:cxn>
                  <a:cxn ang="0">
                    <a:pos x="T2" y="T3"/>
                  </a:cxn>
                  <a:cxn ang="0">
                    <a:pos x="T4" y="T5"/>
                  </a:cxn>
                  <a:cxn ang="0">
                    <a:pos x="T6" y="T7"/>
                  </a:cxn>
                  <a:cxn ang="0">
                    <a:pos x="T8" y="T9"/>
                  </a:cxn>
                </a:cxnLst>
                <a:rect l="0" t="0" r="r" b="b"/>
                <a:pathLst>
                  <a:path w="647" h="1042">
                    <a:moveTo>
                      <a:pt x="647" y="1042"/>
                    </a:moveTo>
                    <a:lnTo>
                      <a:pt x="0" y="752"/>
                    </a:lnTo>
                    <a:lnTo>
                      <a:pt x="0" y="0"/>
                    </a:lnTo>
                    <a:lnTo>
                      <a:pt x="647" y="649"/>
                    </a:lnTo>
                    <a:lnTo>
                      <a:pt x="647" y="1042"/>
                    </a:lnTo>
                    <a:close/>
                  </a:path>
                </a:pathLst>
              </a:custGeom>
              <a:noFill/>
              <a:ln w="9525">
                <a:solidFill>
                  <a:srgbClr val="14B28B"/>
                </a:solidFill>
                <a:round/>
              </a:ln>
            </p:spPr>
            <p:txBody>
              <a:bodyPr vert="horz" wrap="square" lIns="68590" tIns="34295" rIns="68590" bIns="34295" numCol="1" anchor="t" anchorCtr="0" compatLnSpc="1"/>
              <a:lstStyle/>
              <a:p>
                <a:endParaRPr lang="zh-CN" altLang="en-US" sz="2800">
                  <a:cs typeface="+mn-ea"/>
                  <a:sym typeface="+mn-lt"/>
                </a:endParaRPr>
              </a:p>
            </p:txBody>
          </p:sp>
          <p:sp>
            <p:nvSpPr>
              <p:cNvPr id="39" name="Freeform 36"/>
              <p:cNvSpPr>
                <a:spLocks noEditPoints="1"/>
              </p:cNvSpPr>
              <p:nvPr/>
            </p:nvSpPr>
            <p:spPr bwMode="auto">
              <a:xfrm>
                <a:off x="4056119" y="3255495"/>
                <a:ext cx="303480" cy="302019"/>
              </a:xfrm>
              <a:custGeom>
                <a:avLst/>
                <a:gdLst>
                  <a:gd name="T0" fmla="*/ 67 w 120"/>
                  <a:gd name="T1" fmla="*/ 53 h 121"/>
                  <a:gd name="T2" fmla="*/ 67 w 120"/>
                  <a:gd name="T3" fmla="*/ 26 h 121"/>
                  <a:gd name="T4" fmla="*/ 53 w 120"/>
                  <a:gd name="T5" fmla="*/ 26 h 121"/>
                  <a:gd name="T6" fmla="*/ 53 w 120"/>
                  <a:gd name="T7" fmla="*/ 53 h 121"/>
                  <a:gd name="T8" fmla="*/ 27 w 120"/>
                  <a:gd name="T9" fmla="*/ 53 h 121"/>
                  <a:gd name="T10" fmla="*/ 27 w 120"/>
                  <a:gd name="T11" fmla="*/ 68 h 121"/>
                  <a:gd name="T12" fmla="*/ 53 w 120"/>
                  <a:gd name="T13" fmla="*/ 68 h 121"/>
                  <a:gd name="T14" fmla="*/ 53 w 120"/>
                  <a:gd name="T15" fmla="*/ 94 h 121"/>
                  <a:gd name="T16" fmla="*/ 67 w 120"/>
                  <a:gd name="T17" fmla="*/ 94 h 121"/>
                  <a:gd name="T18" fmla="*/ 67 w 120"/>
                  <a:gd name="T19" fmla="*/ 68 h 121"/>
                  <a:gd name="T20" fmla="*/ 93 w 120"/>
                  <a:gd name="T21" fmla="*/ 68 h 121"/>
                  <a:gd name="T22" fmla="*/ 93 w 120"/>
                  <a:gd name="T23" fmla="*/ 53 h 121"/>
                  <a:gd name="T24" fmla="*/ 67 w 120"/>
                  <a:gd name="T25" fmla="*/ 53 h 121"/>
                  <a:gd name="T26" fmla="*/ 60 w 120"/>
                  <a:gd name="T27" fmla="*/ 0 h 121"/>
                  <a:gd name="T28" fmla="*/ 0 w 120"/>
                  <a:gd name="T29" fmla="*/ 61 h 121"/>
                  <a:gd name="T30" fmla="*/ 60 w 120"/>
                  <a:gd name="T31" fmla="*/ 121 h 121"/>
                  <a:gd name="T32" fmla="*/ 120 w 120"/>
                  <a:gd name="T33" fmla="*/ 61 h 121"/>
                  <a:gd name="T34" fmla="*/ 60 w 120"/>
                  <a:gd name="T35" fmla="*/ 0 h 121"/>
                  <a:gd name="T36" fmla="*/ 60 w 120"/>
                  <a:gd name="T37" fmla="*/ 107 h 121"/>
                  <a:gd name="T38" fmla="*/ 13 w 120"/>
                  <a:gd name="T39" fmla="*/ 61 h 121"/>
                  <a:gd name="T40" fmla="*/ 60 w 120"/>
                  <a:gd name="T41" fmla="*/ 14 h 121"/>
                  <a:gd name="T42" fmla="*/ 107 w 120"/>
                  <a:gd name="T43" fmla="*/ 61 h 121"/>
                  <a:gd name="T44" fmla="*/ 60 w 120"/>
                  <a:gd name="T45" fmla="*/ 107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0" h="121">
                    <a:moveTo>
                      <a:pt x="67" y="53"/>
                    </a:moveTo>
                    <a:cubicBezTo>
                      <a:pt x="67" y="26"/>
                      <a:pt x="67" y="26"/>
                      <a:pt x="67" y="26"/>
                    </a:cubicBezTo>
                    <a:cubicBezTo>
                      <a:pt x="53" y="26"/>
                      <a:pt x="53" y="26"/>
                      <a:pt x="53" y="26"/>
                    </a:cubicBezTo>
                    <a:cubicBezTo>
                      <a:pt x="53" y="53"/>
                      <a:pt x="53" y="53"/>
                      <a:pt x="53" y="53"/>
                    </a:cubicBezTo>
                    <a:cubicBezTo>
                      <a:pt x="27" y="53"/>
                      <a:pt x="27" y="53"/>
                      <a:pt x="27" y="53"/>
                    </a:cubicBezTo>
                    <a:cubicBezTo>
                      <a:pt x="27" y="68"/>
                      <a:pt x="27" y="68"/>
                      <a:pt x="27" y="68"/>
                    </a:cubicBezTo>
                    <a:cubicBezTo>
                      <a:pt x="53" y="68"/>
                      <a:pt x="53" y="68"/>
                      <a:pt x="53" y="68"/>
                    </a:cubicBezTo>
                    <a:cubicBezTo>
                      <a:pt x="53" y="94"/>
                      <a:pt x="53" y="94"/>
                      <a:pt x="53" y="94"/>
                    </a:cubicBezTo>
                    <a:cubicBezTo>
                      <a:pt x="67" y="94"/>
                      <a:pt x="67" y="94"/>
                      <a:pt x="67" y="94"/>
                    </a:cubicBezTo>
                    <a:cubicBezTo>
                      <a:pt x="67" y="68"/>
                      <a:pt x="67" y="68"/>
                      <a:pt x="67" y="68"/>
                    </a:cubicBezTo>
                    <a:cubicBezTo>
                      <a:pt x="93" y="68"/>
                      <a:pt x="93" y="68"/>
                      <a:pt x="93" y="68"/>
                    </a:cubicBezTo>
                    <a:cubicBezTo>
                      <a:pt x="93" y="53"/>
                      <a:pt x="93" y="53"/>
                      <a:pt x="93" y="53"/>
                    </a:cubicBezTo>
                    <a:lnTo>
                      <a:pt x="67" y="53"/>
                    </a:lnTo>
                    <a:close/>
                    <a:moveTo>
                      <a:pt x="60" y="0"/>
                    </a:moveTo>
                    <a:cubicBezTo>
                      <a:pt x="27" y="0"/>
                      <a:pt x="0" y="27"/>
                      <a:pt x="0" y="61"/>
                    </a:cubicBezTo>
                    <a:cubicBezTo>
                      <a:pt x="0" y="94"/>
                      <a:pt x="27" y="121"/>
                      <a:pt x="60" y="121"/>
                    </a:cubicBezTo>
                    <a:cubicBezTo>
                      <a:pt x="93" y="121"/>
                      <a:pt x="120" y="94"/>
                      <a:pt x="120" y="61"/>
                    </a:cubicBezTo>
                    <a:cubicBezTo>
                      <a:pt x="120" y="27"/>
                      <a:pt x="93" y="0"/>
                      <a:pt x="60" y="0"/>
                    </a:cubicBezTo>
                    <a:close/>
                    <a:moveTo>
                      <a:pt x="60" y="107"/>
                    </a:moveTo>
                    <a:cubicBezTo>
                      <a:pt x="34" y="107"/>
                      <a:pt x="13" y="86"/>
                      <a:pt x="13" y="61"/>
                    </a:cubicBezTo>
                    <a:cubicBezTo>
                      <a:pt x="13" y="35"/>
                      <a:pt x="34" y="14"/>
                      <a:pt x="60" y="14"/>
                    </a:cubicBezTo>
                    <a:cubicBezTo>
                      <a:pt x="86" y="14"/>
                      <a:pt x="107" y="35"/>
                      <a:pt x="107" y="61"/>
                    </a:cubicBezTo>
                    <a:cubicBezTo>
                      <a:pt x="107" y="86"/>
                      <a:pt x="86" y="107"/>
                      <a:pt x="60" y="107"/>
                    </a:cubicBezTo>
                    <a:close/>
                  </a:path>
                </a:pathLst>
              </a:custGeom>
              <a:solidFill>
                <a:srgbClr val="14B28B"/>
              </a:solidFill>
              <a:ln>
                <a:noFill/>
              </a:ln>
            </p:spPr>
            <p:txBody>
              <a:bodyPr vert="horz" wrap="square" lIns="68590" tIns="34295" rIns="68590" bIns="34295" numCol="1" anchor="t" anchorCtr="0" compatLnSpc="1"/>
              <a:lstStyle/>
              <a:p>
                <a:endParaRPr lang="zh-CN" altLang="en-US" sz="2800">
                  <a:cs typeface="+mn-ea"/>
                  <a:sym typeface="+mn-lt"/>
                </a:endParaRPr>
              </a:p>
            </p:txBody>
          </p:sp>
          <p:sp>
            <p:nvSpPr>
              <p:cNvPr id="40" name="TextBox 47"/>
              <p:cNvSpPr txBox="1"/>
              <p:nvPr/>
            </p:nvSpPr>
            <p:spPr>
              <a:xfrm>
                <a:off x="4442446" y="3270970"/>
                <a:ext cx="353110" cy="277478"/>
              </a:xfrm>
              <a:prstGeom prst="rect">
                <a:avLst/>
              </a:prstGeom>
              <a:noFill/>
            </p:spPr>
            <p:txBody>
              <a:bodyPr wrap="none" rtlCol="0">
                <a:spAutoFit/>
              </a:bodyPr>
              <a:lstStyle/>
              <a:p>
                <a:r>
                  <a:rPr lang="en-US" b="1" dirty="0">
                    <a:solidFill>
                      <a:schemeClr val="bg1">
                        <a:lumMod val="50000"/>
                      </a:schemeClr>
                    </a:solidFill>
                    <a:cs typeface="+mn-ea"/>
                    <a:sym typeface="+mn-lt"/>
                  </a:rPr>
                  <a:t>0</a:t>
                </a:r>
                <a:r>
                  <a:rPr lang="en-US" altLang="zh-CN" b="1" dirty="0">
                    <a:solidFill>
                      <a:schemeClr val="bg1">
                        <a:lumMod val="50000"/>
                      </a:schemeClr>
                    </a:solidFill>
                    <a:cs typeface="+mn-ea"/>
                    <a:sym typeface="+mn-lt"/>
                  </a:rPr>
                  <a:t>3</a:t>
                </a:r>
                <a:endParaRPr lang="en-US" b="1" dirty="0">
                  <a:solidFill>
                    <a:schemeClr val="bg1">
                      <a:lumMod val="50000"/>
                    </a:schemeClr>
                  </a:solidFill>
                  <a:cs typeface="+mn-ea"/>
                  <a:sym typeface="+mn-lt"/>
                </a:endParaRPr>
              </a:p>
            </p:txBody>
          </p:sp>
        </p:grpSp>
        <p:grpSp>
          <p:nvGrpSpPr>
            <p:cNvPr id="32" name="Group 91"/>
            <p:cNvGrpSpPr/>
            <p:nvPr/>
          </p:nvGrpSpPr>
          <p:grpSpPr>
            <a:xfrm>
              <a:off x="4510886" y="2231490"/>
              <a:ext cx="942147" cy="1158931"/>
              <a:chOff x="4510886" y="2231490"/>
              <a:chExt cx="942147" cy="1158931"/>
            </a:xfrm>
          </p:grpSpPr>
          <p:sp>
            <p:nvSpPr>
              <p:cNvPr id="33" name="Freeform 9"/>
              <p:cNvSpPr/>
              <p:nvPr/>
            </p:nvSpPr>
            <p:spPr bwMode="auto">
              <a:xfrm>
                <a:off x="4510886" y="2812296"/>
                <a:ext cx="942147" cy="578125"/>
              </a:xfrm>
              <a:custGeom>
                <a:avLst/>
                <a:gdLst>
                  <a:gd name="T0" fmla="*/ 1040 w 1040"/>
                  <a:gd name="T1" fmla="*/ 647 h 647"/>
                  <a:gd name="T2" fmla="*/ 753 w 1040"/>
                  <a:gd name="T3" fmla="*/ 0 h 647"/>
                  <a:gd name="T4" fmla="*/ 0 w 1040"/>
                  <a:gd name="T5" fmla="*/ 0 h 647"/>
                  <a:gd name="T6" fmla="*/ 647 w 1040"/>
                  <a:gd name="T7" fmla="*/ 647 h 647"/>
                  <a:gd name="T8" fmla="*/ 1040 w 1040"/>
                  <a:gd name="T9" fmla="*/ 647 h 647"/>
                </a:gdLst>
                <a:ahLst/>
                <a:cxnLst>
                  <a:cxn ang="0">
                    <a:pos x="T0" y="T1"/>
                  </a:cxn>
                  <a:cxn ang="0">
                    <a:pos x="T2" y="T3"/>
                  </a:cxn>
                  <a:cxn ang="0">
                    <a:pos x="T4" y="T5"/>
                  </a:cxn>
                  <a:cxn ang="0">
                    <a:pos x="T6" y="T7"/>
                  </a:cxn>
                  <a:cxn ang="0">
                    <a:pos x="T8" y="T9"/>
                  </a:cxn>
                </a:cxnLst>
                <a:rect l="0" t="0" r="r" b="b"/>
                <a:pathLst>
                  <a:path w="1040" h="647">
                    <a:moveTo>
                      <a:pt x="1040" y="647"/>
                    </a:moveTo>
                    <a:lnTo>
                      <a:pt x="753" y="0"/>
                    </a:lnTo>
                    <a:lnTo>
                      <a:pt x="0" y="0"/>
                    </a:lnTo>
                    <a:lnTo>
                      <a:pt x="647" y="647"/>
                    </a:lnTo>
                    <a:lnTo>
                      <a:pt x="1040" y="647"/>
                    </a:lnTo>
                    <a:close/>
                  </a:path>
                </a:pathLst>
              </a:custGeom>
              <a:noFill/>
              <a:ln>
                <a:solidFill>
                  <a:schemeClr val="accent1">
                    <a:lumMod val="75000"/>
                  </a:schemeClr>
                </a:solidFill>
              </a:ln>
            </p:spPr>
            <p:txBody>
              <a:bodyPr vert="horz" wrap="square" lIns="68590" tIns="34295" rIns="68590" bIns="34295" numCol="1" anchor="t" anchorCtr="0" compatLnSpc="1"/>
              <a:lstStyle/>
              <a:p>
                <a:endParaRPr lang="zh-CN" altLang="en-US" sz="2800">
                  <a:cs typeface="+mn-ea"/>
                  <a:sym typeface="+mn-lt"/>
                </a:endParaRPr>
              </a:p>
            </p:txBody>
          </p:sp>
          <p:sp>
            <p:nvSpPr>
              <p:cNvPr id="34" name="Freeform 11"/>
              <p:cNvSpPr/>
              <p:nvPr/>
            </p:nvSpPr>
            <p:spPr bwMode="auto">
              <a:xfrm>
                <a:off x="4510886" y="2231490"/>
                <a:ext cx="942147" cy="580805"/>
              </a:xfrm>
              <a:custGeom>
                <a:avLst/>
                <a:gdLst>
                  <a:gd name="T0" fmla="*/ 1040 w 1040"/>
                  <a:gd name="T1" fmla="*/ 0 h 650"/>
                  <a:gd name="T2" fmla="*/ 753 w 1040"/>
                  <a:gd name="T3" fmla="*/ 650 h 650"/>
                  <a:gd name="T4" fmla="*/ 0 w 1040"/>
                  <a:gd name="T5" fmla="*/ 650 h 650"/>
                  <a:gd name="T6" fmla="*/ 647 w 1040"/>
                  <a:gd name="T7" fmla="*/ 0 h 650"/>
                  <a:gd name="T8" fmla="*/ 1040 w 1040"/>
                  <a:gd name="T9" fmla="*/ 0 h 650"/>
                </a:gdLst>
                <a:ahLst/>
                <a:cxnLst>
                  <a:cxn ang="0">
                    <a:pos x="T0" y="T1"/>
                  </a:cxn>
                  <a:cxn ang="0">
                    <a:pos x="T2" y="T3"/>
                  </a:cxn>
                  <a:cxn ang="0">
                    <a:pos x="T4" y="T5"/>
                  </a:cxn>
                  <a:cxn ang="0">
                    <a:pos x="T6" y="T7"/>
                  </a:cxn>
                  <a:cxn ang="0">
                    <a:pos x="T8" y="T9"/>
                  </a:cxn>
                </a:cxnLst>
                <a:rect l="0" t="0" r="r" b="b"/>
                <a:pathLst>
                  <a:path w="1040" h="650">
                    <a:moveTo>
                      <a:pt x="1040" y="0"/>
                    </a:moveTo>
                    <a:lnTo>
                      <a:pt x="753" y="650"/>
                    </a:lnTo>
                    <a:lnTo>
                      <a:pt x="0" y="650"/>
                    </a:lnTo>
                    <a:lnTo>
                      <a:pt x="647" y="0"/>
                    </a:lnTo>
                    <a:lnTo>
                      <a:pt x="1040" y="0"/>
                    </a:lnTo>
                    <a:close/>
                  </a:path>
                </a:pathLst>
              </a:custGeom>
              <a:noFill/>
              <a:ln>
                <a:solidFill>
                  <a:schemeClr val="accent1">
                    <a:lumMod val="75000"/>
                  </a:schemeClr>
                </a:solidFill>
              </a:ln>
            </p:spPr>
            <p:txBody>
              <a:bodyPr vert="horz" wrap="square" lIns="68590" tIns="34295" rIns="68590" bIns="34295" numCol="1" anchor="t" anchorCtr="0" compatLnSpc="1"/>
              <a:lstStyle/>
              <a:p>
                <a:endParaRPr lang="zh-CN" altLang="en-US" sz="2800">
                  <a:ln>
                    <a:solidFill>
                      <a:sysClr val="windowText" lastClr="000000"/>
                    </a:solidFill>
                  </a:ln>
                  <a:solidFill>
                    <a:schemeClr val="bg1">
                      <a:lumMod val="50000"/>
                    </a:schemeClr>
                  </a:solidFill>
                  <a:cs typeface="+mn-ea"/>
                  <a:sym typeface="+mn-lt"/>
                </a:endParaRPr>
              </a:p>
            </p:txBody>
          </p:sp>
          <p:sp>
            <p:nvSpPr>
              <p:cNvPr id="35" name="Freeform 35"/>
              <p:cNvSpPr>
                <a:spLocks noEditPoints="1"/>
              </p:cNvSpPr>
              <p:nvPr/>
            </p:nvSpPr>
            <p:spPr bwMode="auto">
              <a:xfrm>
                <a:off x="4879591" y="2423603"/>
                <a:ext cx="343340" cy="278787"/>
              </a:xfrm>
              <a:custGeom>
                <a:avLst/>
                <a:gdLst>
                  <a:gd name="T0" fmla="*/ 18 w 136"/>
                  <a:gd name="T1" fmla="*/ 63 h 112"/>
                  <a:gd name="T2" fmla="*/ 80 w 136"/>
                  <a:gd name="T3" fmla="*/ 63 h 112"/>
                  <a:gd name="T4" fmla="*/ 56 w 136"/>
                  <a:gd name="T5" fmla="*/ 14 h 112"/>
                  <a:gd name="T6" fmla="*/ 41 w 136"/>
                  <a:gd name="T7" fmla="*/ 23 h 112"/>
                  <a:gd name="T8" fmla="*/ 19 w 136"/>
                  <a:gd name="T9" fmla="*/ 23 h 112"/>
                  <a:gd name="T10" fmla="*/ 15 w 136"/>
                  <a:gd name="T11" fmla="*/ 40 h 112"/>
                  <a:gd name="T12" fmla="*/ 0 w 136"/>
                  <a:gd name="T13" fmla="*/ 55 h 112"/>
                  <a:gd name="T14" fmla="*/ 9 w 136"/>
                  <a:gd name="T15" fmla="*/ 70 h 112"/>
                  <a:gd name="T16" fmla="*/ 9 w 136"/>
                  <a:gd name="T17" fmla="*/ 92 h 112"/>
                  <a:gd name="T18" fmla="*/ 26 w 136"/>
                  <a:gd name="T19" fmla="*/ 97 h 112"/>
                  <a:gd name="T20" fmla="*/ 41 w 136"/>
                  <a:gd name="T21" fmla="*/ 112 h 112"/>
                  <a:gd name="T22" fmla="*/ 56 w 136"/>
                  <a:gd name="T23" fmla="*/ 103 h 112"/>
                  <a:gd name="T24" fmla="*/ 78 w 136"/>
                  <a:gd name="T25" fmla="*/ 103 h 112"/>
                  <a:gd name="T26" fmla="*/ 83 w 136"/>
                  <a:gd name="T27" fmla="*/ 86 h 112"/>
                  <a:gd name="T28" fmla="*/ 98 w 136"/>
                  <a:gd name="T29" fmla="*/ 70 h 112"/>
                  <a:gd name="T30" fmla="*/ 89 w 136"/>
                  <a:gd name="T31" fmla="*/ 55 h 112"/>
                  <a:gd name="T32" fmla="*/ 89 w 136"/>
                  <a:gd name="T33" fmla="*/ 33 h 112"/>
                  <a:gd name="T34" fmla="*/ 72 w 136"/>
                  <a:gd name="T35" fmla="*/ 29 h 112"/>
                  <a:gd name="T36" fmla="*/ 56 w 136"/>
                  <a:gd name="T37" fmla="*/ 14 h 112"/>
                  <a:gd name="T38" fmla="*/ 100 w 136"/>
                  <a:gd name="T39" fmla="*/ 23 h 112"/>
                  <a:gd name="T40" fmla="*/ 124 w 136"/>
                  <a:gd name="T41" fmla="*/ 23 h 112"/>
                  <a:gd name="T42" fmla="*/ 116 w 136"/>
                  <a:gd name="T43" fmla="*/ 0 h 112"/>
                  <a:gd name="T44" fmla="*/ 108 w 136"/>
                  <a:gd name="T45" fmla="*/ 4 h 112"/>
                  <a:gd name="T46" fmla="*/ 98 w 136"/>
                  <a:gd name="T47" fmla="*/ 4 h 112"/>
                  <a:gd name="T48" fmla="*/ 96 w 136"/>
                  <a:gd name="T49" fmla="*/ 12 h 112"/>
                  <a:gd name="T50" fmla="*/ 88 w 136"/>
                  <a:gd name="T51" fmla="*/ 20 h 112"/>
                  <a:gd name="T52" fmla="*/ 93 w 136"/>
                  <a:gd name="T53" fmla="*/ 27 h 112"/>
                  <a:gd name="T54" fmla="*/ 93 w 136"/>
                  <a:gd name="T55" fmla="*/ 37 h 112"/>
                  <a:gd name="T56" fmla="*/ 101 w 136"/>
                  <a:gd name="T57" fmla="*/ 39 h 112"/>
                  <a:gd name="T58" fmla="*/ 108 w 136"/>
                  <a:gd name="T59" fmla="*/ 47 h 112"/>
                  <a:gd name="T60" fmla="*/ 116 w 136"/>
                  <a:gd name="T61" fmla="*/ 42 h 112"/>
                  <a:gd name="T62" fmla="*/ 126 w 136"/>
                  <a:gd name="T63" fmla="*/ 43 h 112"/>
                  <a:gd name="T64" fmla="*/ 128 w 136"/>
                  <a:gd name="T65" fmla="*/ 34 h 112"/>
                  <a:gd name="T66" fmla="*/ 136 w 136"/>
                  <a:gd name="T67" fmla="*/ 27 h 112"/>
                  <a:gd name="T68" fmla="*/ 131 w 136"/>
                  <a:gd name="T69" fmla="*/ 20 h 112"/>
                  <a:gd name="T70" fmla="*/ 131 w 136"/>
                  <a:gd name="T71" fmla="*/ 9 h 112"/>
                  <a:gd name="T72" fmla="*/ 123 w 136"/>
                  <a:gd name="T73" fmla="*/ 7 h 112"/>
                  <a:gd name="T74" fmla="*/ 116 w 136"/>
                  <a:gd name="T7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6" h="112">
                    <a:moveTo>
                      <a:pt x="49" y="94"/>
                    </a:moveTo>
                    <a:cubicBezTo>
                      <a:pt x="32" y="94"/>
                      <a:pt x="18" y="80"/>
                      <a:pt x="18" y="63"/>
                    </a:cubicBezTo>
                    <a:cubicBezTo>
                      <a:pt x="18" y="46"/>
                      <a:pt x="32" y="32"/>
                      <a:pt x="49" y="32"/>
                    </a:cubicBezTo>
                    <a:cubicBezTo>
                      <a:pt x="66" y="32"/>
                      <a:pt x="80" y="46"/>
                      <a:pt x="80" y="63"/>
                    </a:cubicBezTo>
                    <a:cubicBezTo>
                      <a:pt x="80" y="80"/>
                      <a:pt x="66" y="94"/>
                      <a:pt x="49" y="94"/>
                    </a:cubicBezTo>
                    <a:moveTo>
                      <a:pt x="56" y="14"/>
                    </a:moveTo>
                    <a:cubicBezTo>
                      <a:pt x="41" y="14"/>
                      <a:pt x="41" y="14"/>
                      <a:pt x="41" y="14"/>
                    </a:cubicBezTo>
                    <a:cubicBezTo>
                      <a:pt x="41" y="23"/>
                      <a:pt x="41" y="23"/>
                      <a:pt x="41" y="23"/>
                    </a:cubicBezTo>
                    <a:cubicBezTo>
                      <a:pt x="36" y="24"/>
                      <a:pt x="30" y="26"/>
                      <a:pt x="26" y="29"/>
                    </a:cubicBezTo>
                    <a:cubicBezTo>
                      <a:pt x="19" y="23"/>
                      <a:pt x="19" y="23"/>
                      <a:pt x="19" y="23"/>
                    </a:cubicBezTo>
                    <a:cubicBezTo>
                      <a:pt x="9" y="33"/>
                      <a:pt x="9" y="33"/>
                      <a:pt x="9" y="33"/>
                    </a:cubicBezTo>
                    <a:cubicBezTo>
                      <a:pt x="15" y="40"/>
                      <a:pt x="15" y="40"/>
                      <a:pt x="15" y="40"/>
                    </a:cubicBezTo>
                    <a:cubicBezTo>
                      <a:pt x="12" y="44"/>
                      <a:pt x="10" y="50"/>
                      <a:pt x="9" y="55"/>
                    </a:cubicBezTo>
                    <a:cubicBezTo>
                      <a:pt x="0" y="55"/>
                      <a:pt x="0" y="55"/>
                      <a:pt x="0" y="55"/>
                    </a:cubicBezTo>
                    <a:cubicBezTo>
                      <a:pt x="0" y="70"/>
                      <a:pt x="0" y="70"/>
                      <a:pt x="0" y="70"/>
                    </a:cubicBezTo>
                    <a:cubicBezTo>
                      <a:pt x="9" y="70"/>
                      <a:pt x="9" y="70"/>
                      <a:pt x="9" y="70"/>
                    </a:cubicBezTo>
                    <a:cubicBezTo>
                      <a:pt x="10" y="76"/>
                      <a:pt x="12" y="81"/>
                      <a:pt x="15" y="86"/>
                    </a:cubicBezTo>
                    <a:cubicBezTo>
                      <a:pt x="9" y="92"/>
                      <a:pt x="9" y="92"/>
                      <a:pt x="9" y="92"/>
                    </a:cubicBezTo>
                    <a:cubicBezTo>
                      <a:pt x="19" y="103"/>
                      <a:pt x="19" y="103"/>
                      <a:pt x="19" y="103"/>
                    </a:cubicBezTo>
                    <a:cubicBezTo>
                      <a:pt x="26" y="97"/>
                      <a:pt x="26" y="97"/>
                      <a:pt x="26" y="97"/>
                    </a:cubicBezTo>
                    <a:cubicBezTo>
                      <a:pt x="30" y="100"/>
                      <a:pt x="36" y="102"/>
                      <a:pt x="41" y="103"/>
                    </a:cubicBezTo>
                    <a:cubicBezTo>
                      <a:pt x="41" y="112"/>
                      <a:pt x="41" y="112"/>
                      <a:pt x="41" y="112"/>
                    </a:cubicBezTo>
                    <a:cubicBezTo>
                      <a:pt x="56" y="112"/>
                      <a:pt x="56" y="112"/>
                      <a:pt x="56" y="112"/>
                    </a:cubicBezTo>
                    <a:cubicBezTo>
                      <a:pt x="56" y="103"/>
                      <a:pt x="56" y="103"/>
                      <a:pt x="56" y="103"/>
                    </a:cubicBezTo>
                    <a:cubicBezTo>
                      <a:pt x="62" y="102"/>
                      <a:pt x="67" y="100"/>
                      <a:pt x="72" y="97"/>
                    </a:cubicBezTo>
                    <a:cubicBezTo>
                      <a:pt x="78" y="103"/>
                      <a:pt x="78" y="103"/>
                      <a:pt x="78" y="103"/>
                    </a:cubicBezTo>
                    <a:cubicBezTo>
                      <a:pt x="89" y="92"/>
                      <a:pt x="89" y="92"/>
                      <a:pt x="89" y="92"/>
                    </a:cubicBezTo>
                    <a:cubicBezTo>
                      <a:pt x="83" y="86"/>
                      <a:pt x="83" y="86"/>
                      <a:pt x="83" y="86"/>
                    </a:cubicBezTo>
                    <a:cubicBezTo>
                      <a:pt x="86" y="81"/>
                      <a:pt x="88" y="76"/>
                      <a:pt x="89" y="70"/>
                    </a:cubicBezTo>
                    <a:cubicBezTo>
                      <a:pt x="98" y="70"/>
                      <a:pt x="98" y="70"/>
                      <a:pt x="98" y="70"/>
                    </a:cubicBezTo>
                    <a:cubicBezTo>
                      <a:pt x="98" y="55"/>
                      <a:pt x="98" y="55"/>
                      <a:pt x="98" y="55"/>
                    </a:cubicBezTo>
                    <a:cubicBezTo>
                      <a:pt x="89" y="55"/>
                      <a:pt x="89" y="55"/>
                      <a:pt x="89" y="55"/>
                    </a:cubicBezTo>
                    <a:cubicBezTo>
                      <a:pt x="88" y="50"/>
                      <a:pt x="86" y="44"/>
                      <a:pt x="83" y="40"/>
                    </a:cubicBezTo>
                    <a:cubicBezTo>
                      <a:pt x="89" y="33"/>
                      <a:pt x="89" y="33"/>
                      <a:pt x="89" y="33"/>
                    </a:cubicBezTo>
                    <a:cubicBezTo>
                      <a:pt x="78" y="23"/>
                      <a:pt x="78" y="23"/>
                      <a:pt x="78" y="23"/>
                    </a:cubicBezTo>
                    <a:cubicBezTo>
                      <a:pt x="72" y="29"/>
                      <a:pt x="72" y="29"/>
                      <a:pt x="72" y="29"/>
                    </a:cubicBezTo>
                    <a:cubicBezTo>
                      <a:pt x="67" y="26"/>
                      <a:pt x="62" y="24"/>
                      <a:pt x="56" y="23"/>
                    </a:cubicBezTo>
                    <a:cubicBezTo>
                      <a:pt x="56" y="14"/>
                      <a:pt x="56" y="14"/>
                      <a:pt x="56" y="14"/>
                    </a:cubicBezTo>
                    <a:moveTo>
                      <a:pt x="112" y="35"/>
                    </a:moveTo>
                    <a:cubicBezTo>
                      <a:pt x="105" y="35"/>
                      <a:pt x="100" y="30"/>
                      <a:pt x="100" y="23"/>
                    </a:cubicBezTo>
                    <a:cubicBezTo>
                      <a:pt x="100" y="16"/>
                      <a:pt x="105" y="11"/>
                      <a:pt x="112" y="11"/>
                    </a:cubicBezTo>
                    <a:cubicBezTo>
                      <a:pt x="119" y="11"/>
                      <a:pt x="124" y="16"/>
                      <a:pt x="124" y="23"/>
                    </a:cubicBezTo>
                    <a:cubicBezTo>
                      <a:pt x="124" y="30"/>
                      <a:pt x="119" y="35"/>
                      <a:pt x="112" y="35"/>
                    </a:cubicBezTo>
                    <a:moveTo>
                      <a:pt x="116" y="0"/>
                    </a:moveTo>
                    <a:cubicBezTo>
                      <a:pt x="108" y="0"/>
                      <a:pt x="108" y="0"/>
                      <a:pt x="108" y="0"/>
                    </a:cubicBezTo>
                    <a:cubicBezTo>
                      <a:pt x="108" y="4"/>
                      <a:pt x="108" y="4"/>
                      <a:pt x="108" y="4"/>
                    </a:cubicBezTo>
                    <a:cubicBezTo>
                      <a:pt x="106" y="4"/>
                      <a:pt x="103" y="6"/>
                      <a:pt x="101" y="7"/>
                    </a:cubicBezTo>
                    <a:cubicBezTo>
                      <a:pt x="98" y="4"/>
                      <a:pt x="98" y="4"/>
                      <a:pt x="98" y="4"/>
                    </a:cubicBezTo>
                    <a:cubicBezTo>
                      <a:pt x="93" y="9"/>
                      <a:pt x="93" y="9"/>
                      <a:pt x="93" y="9"/>
                    </a:cubicBezTo>
                    <a:cubicBezTo>
                      <a:pt x="96" y="12"/>
                      <a:pt x="96" y="12"/>
                      <a:pt x="96" y="12"/>
                    </a:cubicBezTo>
                    <a:cubicBezTo>
                      <a:pt x="94" y="14"/>
                      <a:pt x="93" y="17"/>
                      <a:pt x="93" y="20"/>
                    </a:cubicBezTo>
                    <a:cubicBezTo>
                      <a:pt x="88" y="20"/>
                      <a:pt x="88" y="20"/>
                      <a:pt x="88" y="20"/>
                    </a:cubicBezTo>
                    <a:cubicBezTo>
                      <a:pt x="88" y="27"/>
                      <a:pt x="88" y="27"/>
                      <a:pt x="88" y="27"/>
                    </a:cubicBezTo>
                    <a:cubicBezTo>
                      <a:pt x="93" y="27"/>
                      <a:pt x="93" y="27"/>
                      <a:pt x="93" y="27"/>
                    </a:cubicBezTo>
                    <a:cubicBezTo>
                      <a:pt x="93" y="30"/>
                      <a:pt x="94" y="32"/>
                      <a:pt x="96" y="34"/>
                    </a:cubicBezTo>
                    <a:cubicBezTo>
                      <a:pt x="93" y="37"/>
                      <a:pt x="93" y="37"/>
                      <a:pt x="93" y="37"/>
                    </a:cubicBezTo>
                    <a:cubicBezTo>
                      <a:pt x="98" y="43"/>
                      <a:pt x="98" y="43"/>
                      <a:pt x="98" y="43"/>
                    </a:cubicBezTo>
                    <a:cubicBezTo>
                      <a:pt x="101" y="39"/>
                      <a:pt x="101" y="39"/>
                      <a:pt x="101" y="39"/>
                    </a:cubicBezTo>
                    <a:cubicBezTo>
                      <a:pt x="103" y="41"/>
                      <a:pt x="106" y="42"/>
                      <a:pt x="108" y="42"/>
                    </a:cubicBezTo>
                    <a:cubicBezTo>
                      <a:pt x="108" y="47"/>
                      <a:pt x="108" y="47"/>
                      <a:pt x="108" y="47"/>
                    </a:cubicBezTo>
                    <a:cubicBezTo>
                      <a:pt x="116" y="47"/>
                      <a:pt x="116" y="47"/>
                      <a:pt x="116" y="47"/>
                    </a:cubicBezTo>
                    <a:cubicBezTo>
                      <a:pt x="116" y="42"/>
                      <a:pt x="116" y="42"/>
                      <a:pt x="116" y="42"/>
                    </a:cubicBezTo>
                    <a:cubicBezTo>
                      <a:pt x="118" y="42"/>
                      <a:pt x="121" y="41"/>
                      <a:pt x="123" y="39"/>
                    </a:cubicBezTo>
                    <a:cubicBezTo>
                      <a:pt x="126" y="43"/>
                      <a:pt x="126" y="43"/>
                      <a:pt x="126" y="43"/>
                    </a:cubicBezTo>
                    <a:cubicBezTo>
                      <a:pt x="131" y="37"/>
                      <a:pt x="131" y="37"/>
                      <a:pt x="131" y="37"/>
                    </a:cubicBezTo>
                    <a:cubicBezTo>
                      <a:pt x="128" y="34"/>
                      <a:pt x="128" y="34"/>
                      <a:pt x="128" y="34"/>
                    </a:cubicBezTo>
                    <a:cubicBezTo>
                      <a:pt x="130" y="32"/>
                      <a:pt x="131" y="30"/>
                      <a:pt x="131" y="27"/>
                    </a:cubicBezTo>
                    <a:cubicBezTo>
                      <a:pt x="136" y="27"/>
                      <a:pt x="136" y="27"/>
                      <a:pt x="136" y="27"/>
                    </a:cubicBezTo>
                    <a:cubicBezTo>
                      <a:pt x="136" y="20"/>
                      <a:pt x="136" y="20"/>
                      <a:pt x="136" y="20"/>
                    </a:cubicBezTo>
                    <a:cubicBezTo>
                      <a:pt x="131" y="20"/>
                      <a:pt x="131" y="20"/>
                      <a:pt x="131" y="20"/>
                    </a:cubicBezTo>
                    <a:cubicBezTo>
                      <a:pt x="131" y="17"/>
                      <a:pt x="130" y="14"/>
                      <a:pt x="128" y="12"/>
                    </a:cubicBezTo>
                    <a:cubicBezTo>
                      <a:pt x="131" y="9"/>
                      <a:pt x="131" y="9"/>
                      <a:pt x="131" y="9"/>
                    </a:cubicBezTo>
                    <a:cubicBezTo>
                      <a:pt x="126" y="4"/>
                      <a:pt x="126" y="4"/>
                      <a:pt x="126" y="4"/>
                    </a:cubicBezTo>
                    <a:cubicBezTo>
                      <a:pt x="123" y="7"/>
                      <a:pt x="123" y="7"/>
                      <a:pt x="123" y="7"/>
                    </a:cubicBezTo>
                    <a:cubicBezTo>
                      <a:pt x="121" y="6"/>
                      <a:pt x="118" y="4"/>
                      <a:pt x="116" y="4"/>
                    </a:cubicBezTo>
                    <a:cubicBezTo>
                      <a:pt x="116" y="0"/>
                      <a:pt x="116" y="0"/>
                      <a:pt x="116" y="0"/>
                    </a:cubicBezTo>
                  </a:path>
                </a:pathLst>
              </a:custGeom>
              <a:solidFill>
                <a:schemeClr val="accent1">
                  <a:lumMod val="75000"/>
                </a:schemeClr>
              </a:solidFill>
              <a:ln>
                <a:noFill/>
              </a:ln>
            </p:spPr>
            <p:txBody>
              <a:bodyPr vert="horz" wrap="square" lIns="68590" tIns="34295" rIns="68590" bIns="34295" numCol="1" anchor="t" anchorCtr="0" compatLnSpc="1"/>
              <a:lstStyle/>
              <a:p>
                <a:endParaRPr lang="zh-CN" altLang="en-US" sz="2800">
                  <a:solidFill>
                    <a:schemeClr val="bg1">
                      <a:lumMod val="50000"/>
                    </a:schemeClr>
                  </a:solidFill>
                  <a:cs typeface="+mn-ea"/>
                  <a:sym typeface="+mn-lt"/>
                </a:endParaRPr>
              </a:p>
            </p:txBody>
          </p:sp>
          <p:sp>
            <p:nvSpPr>
              <p:cNvPr id="36" name="TextBox 52"/>
              <p:cNvSpPr txBox="1"/>
              <p:nvPr/>
            </p:nvSpPr>
            <p:spPr>
              <a:xfrm>
                <a:off x="4873417" y="2920359"/>
                <a:ext cx="353110" cy="277478"/>
              </a:xfrm>
              <a:prstGeom prst="rect">
                <a:avLst/>
              </a:prstGeom>
              <a:noFill/>
            </p:spPr>
            <p:txBody>
              <a:bodyPr wrap="none" rtlCol="0">
                <a:spAutoFit/>
              </a:bodyPr>
              <a:lstStyle/>
              <a:p>
                <a:r>
                  <a:rPr lang="en-US" b="1" dirty="0">
                    <a:solidFill>
                      <a:schemeClr val="bg1">
                        <a:lumMod val="50000"/>
                      </a:schemeClr>
                    </a:solidFill>
                    <a:cs typeface="+mn-ea"/>
                    <a:sym typeface="+mn-lt"/>
                  </a:rPr>
                  <a:t>0</a:t>
                </a:r>
                <a:r>
                  <a:rPr lang="en-US" altLang="zh-CN" b="1" dirty="0">
                    <a:solidFill>
                      <a:schemeClr val="bg1">
                        <a:lumMod val="50000"/>
                      </a:schemeClr>
                    </a:solidFill>
                    <a:cs typeface="+mn-ea"/>
                    <a:sym typeface="+mn-lt"/>
                  </a:rPr>
                  <a:t>4</a:t>
                </a: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Freeform 5"/>
          <p:cNvSpPr/>
          <p:nvPr/>
        </p:nvSpPr>
        <p:spPr bwMode="auto">
          <a:xfrm>
            <a:off x="4269609" y="1920716"/>
            <a:ext cx="1865909" cy="2239092"/>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noFill/>
          <a:ln>
            <a:solidFill>
              <a:schemeClr val="accent1">
                <a:lumMod val="75000"/>
              </a:schemeClr>
            </a:solidFill>
          </a:ln>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13" name="Freeform 6"/>
          <p:cNvSpPr/>
          <p:nvPr/>
        </p:nvSpPr>
        <p:spPr bwMode="auto">
          <a:xfrm>
            <a:off x="6330721" y="1920716"/>
            <a:ext cx="1865909" cy="2239092"/>
          </a:xfrm>
          <a:custGeom>
            <a:avLst/>
            <a:gdLst>
              <a:gd name="T0" fmla="*/ 325 w 650"/>
              <a:gd name="T1" fmla="*/ 0 h 780"/>
              <a:gd name="T2" fmla="*/ 488 w 650"/>
              <a:gd name="T3" fmla="*/ 98 h 780"/>
              <a:gd name="T4" fmla="*/ 650 w 650"/>
              <a:gd name="T5" fmla="*/ 195 h 780"/>
              <a:gd name="T6" fmla="*/ 650 w 650"/>
              <a:gd name="T7" fmla="*/ 390 h 780"/>
              <a:gd name="T8" fmla="*/ 650 w 650"/>
              <a:gd name="T9" fmla="*/ 585 h 780"/>
              <a:gd name="T10" fmla="*/ 488 w 650"/>
              <a:gd name="T11" fmla="*/ 682 h 780"/>
              <a:gd name="T12" fmla="*/ 325 w 650"/>
              <a:gd name="T13" fmla="*/ 780 h 780"/>
              <a:gd name="T14" fmla="*/ 163 w 650"/>
              <a:gd name="T15" fmla="*/ 682 h 780"/>
              <a:gd name="T16" fmla="*/ 0 w 650"/>
              <a:gd name="T17" fmla="*/ 585 h 780"/>
              <a:gd name="T18" fmla="*/ 0 w 650"/>
              <a:gd name="T19" fmla="*/ 390 h 780"/>
              <a:gd name="T20" fmla="*/ 0 w 650"/>
              <a:gd name="T21" fmla="*/ 195 h 780"/>
              <a:gd name="T22" fmla="*/ 163 w 650"/>
              <a:gd name="T23" fmla="*/ 98 h 780"/>
              <a:gd name="T24" fmla="*/ 325 w 650"/>
              <a:gd name="T25" fmla="*/ 0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80">
                <a:moveTo>
                  <a:pt x="325" y="0"/>
                </a:moveTo>
                <a:lnTo>
                  <a:pt x="488" y="98"/>
                </a:lnTo>
                <a:lnTo>
                  <a:pt x="650" y="195"/>
                </a:lnTo>
                <a:lnTo>
                  <a:pt x="650" y="390"/>
                </a:lnTo>
                <a:lnTo>
                  <a:pt x="650" y="585"/>
                </a:lnTo>
                <a:lnTo>
                  <a:pt x="488" y="682"/>
                </a:lnTo>
                <a:lnTo>
                  <a:pt x="325" y="780"/>
                </a:lnTo>
                <a:lnTo>
                  <a:pt x="163" y="682"/>
                </a:lnTo>
                <a:lnTo>
                  <a:pt x="0" y="585"/>
                </a:lnTo>
                <a:lnTo>
                  <a:pt x="0" y="390"/>
                </a:lnTo>
                <a:lnTo>
                  <a:pt x="0" y="195"/>
                </a:lnTo>
                <a:lnTo>
                  <a:pt x="163" y="98"/>
                </a:lnTo>
                <a:lnTo>
                  <a:pt x="325" y="0"/>
                </a:lnTo>
                <a:close/>
              </a:path>
            </a:pathLst>
          </a:custGeom>
          <a:noFill/>
          <a:ln>
            <a:solidFill>
              <a:srgbClr val="14B28B"/>
            </a:solidFill>
          </a:ln>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14" name="Freeform 7"/>
          <p:cNvSpPr/>
          <p:nvPr/>
        </p:nvSpPr>
        <p:spPr bwMode="auto">
          <a:xfrm>
            <a:off x="4299882" y="4184330"/>
            <a:ext cx="1863038" cy="2236221"/>
          </a:xfrm>
          <a:custGeom>
            <a:avLst/>
            <a:gdLst>
              <a:gd name="T0" fmla="*/ 324 w 649"/>
              <a:gd name="T1" fmla="*/ 0 h 779"/>
              <a:gd name="T2" fmla="*/ 487 w 649"/>
              <a:gd name="T3" fmla="*/ 98 h 779"/>
              <a:gd name="T4" fmla="*/ 649 w 649"/>
              <a:gd name="T5" fmla="*/ 195 h 779"/>
              <a:gd name="T6" fmla="*/ 649 w 649"/>
              <a:gd name="T7" fmla="*/ 390 h 779"/>
              <a:gd name="T8" fmla="*/ 649 w 649"/>
              <a:gd name="T9" fmla="*/ 584 h 779"/>
              <a:gd name="T10" fmla="*/ 487 w 649"/>
              <a:gd name="T11" fmla="*/ 682 h 779"/>
              <a:gd name="T12" fmla="*/ 324 w 649"/>
              <a:gd name="T13" fmla="*/ 779 h 779"/>
              <a:gd name="T14" fmla="*/ 162 w 649"/>
              <a:gd name="T15" fmla="*/ 682 h 779"/>
              <a:gd name="T16" fmla="*/ 0 w 649"/>
              <a:gd name="T17" fmla="*/ 584 h 779"/>
              <a:gd name="T18" fmla="*/ 0 w 649"/>
              <a:gd name="T19" fmla="*/ 390 h 779"/>
              <a:gd name="T20" fmla="*/ 0 w 649"/>
              <a:gd name="T21" fmla="*/ 195 h 779"/>
              <a:gd name="T22" fmla="*/ 162 w 649"/>
              <a:gd name="T23" fmla="*/ 98 h 779"/>
              <a:gd name="T24" fmla="*/ 324 w 649"/>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49" h="779">
                <a:moveTo>
                  <a:pt x="324" y="0"/>
                </a:moveTo>
                <a:lnTo>
                  <a:pt x="487" y="98"/>
                </a:lnTo>
                <a:lnTo>
                  <a:pt x="649" y="195"/>
                </a:lnTo>
                <a:lnTo>
                  <a:pt x="649" y="390"/>
                </a:lnTo>
                <a:lnTo>
                  <a:pt x="649" y="584"/>
                </a:lnTo>
                <a:lnTo>
                  <a:pt x="487" y="682"/>
                </a:lnTo>
                <a:lnTo>
                  <a:pt x="324" y="779"/>
                </a:lnTo>
                <a:lnTo>
                  <a:pt x="162" y="682"/>
                </a:lnTo>
                <a:lnTo>
                  <a:pt x="0" y="584"/>
                </a:lnTo>
                <a:lnTo>
                  <a:pt x="0" y="390"/>
                </a:lnTo>
                <a:lnTo>
                  <a:pt x="0" y="195"/>
                </a:lnTo>
                <a:lnTo>
                  <a:pt x="162" y="98"/>
                </a:lnTo>
                <a:lnTo>
                  <a:pt x="324" y="0"/>
                </a:lnTo>
                <a:close/>
              </a:path>
            </a:pathLst>
          </a:custGeom>
          <a:noFill/>
          <a:ln>
            <a:solidFill>
              <a:srgbClr val="14B28B"/>
            </a:solidFill>
          </a:ln>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15" name="Freeform 8"/>
          <p:cNvSpPr/>
          <p:nvPr/>
        </p:nvSpPr>
        <p:spPr bwMode="auto">
          <a:xfrm>
            <a:off x="6358123" y="4184330"/>
            <a:ext cx="1865909" cy="2236221"/>
          </a:xfrm>
          <a:custGeom>
            <a:avLst/>
            <a:gdLst>
              <a:gd name="T0" fmla="*/ 325 w 650"/>
              <a:gd name="T1" fmla="*/ 0 h 779"/>
              <a:gd name="T2" fmla="*/ 488 w 650"/>
              <a:gd name="T3" fmla="*/ 98 h 779"/>
              <a:gd name="T4" fmla="*/ 650 w 650"/>
              <a:gd name="T5" fmla="*/ 195 h 779"/>
              <a:gd name="T6" fmla="*/ 650 w 650"/>
              <a:gd name="T7" fmla="*/ 390 h 779"/>
              <a:gd name="T8" fmla="*/ 650 w 650"/>
              <a:gd name="T9" fmla="*/ 584 h 779"/>
              <a:gd name="T10" fmla="*/ 488 w 650"/>
              <a:gd name="T11" fmla="*/ 682 h 779"/>
              <a:gd name="T12" fmla="*/ 325 w 650"/>
              <a:gd name="T13" fmla="*/ 779 h 779"/>
              <a:gd name="T14" fmla="*/ 163 w 650"/>
              <a:gd name="T15" fmla="*/ 682 h 779"/>
              <a:gd name="T16" fmla="*/ 0 w 650"/>
              <a:gd name="T17" fmla="*/ 584 h 779"/>
              <a:gd name="T18" fmla="*/ 0 w 650"/>
              <a:gd name="T19" fmla="*/ 390 h 779"/>
              <a:gd name="T20" fmla="*/ 0 w 650"/>
              <a:gd name="T21" fmla="*/ 195 h 779"/>
              <a:gd name="T22" fmla="*/ 163 w 650"/>
              <a:gd name="T23" fmla="*/ 98 h 779"/>
              <a:gd name="T24" fmla="*/ 325 w 650"/>
              <a:gd name="T25" fmla="*/ 0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0" h="779">
                <a:moveTo>
                  <a:pt x="325" y="0"/>
                </a:moveTo>
                <a:lnTo>
                  <a:pt x="488" y="98"/>
                </a:lnTo>
                <a:lnTo>
                  <a:pt x="650" y="195"/>
                </a:lnTo>
                <a:lnTo>
                  <a:pt x="650" y="390"/>
                </a:lnTo>
                <a:lnTo>
                  <a:pt x="650" y="584"/>
                </a:lnTo>
                <a:lnTo>
                  <a:pt x="488" y="682"/>
                </a:lnTo>
                <a:lnTo>
                  <a:pt x="325" y="779"/>
                </a:lnTo>
                <a:lnTo>
                  <a:pt x="163" y="682"/>
                </a:lnTo>
                <a:lnTo>
                  <a:pt x="0" y="584"/>
                </a:lnTo>
                <a:lnTo>
                  <a:pt x="0" y="390"/>
                </a:lnTo>
                <a:lnTo>
                  <a:pt x="0" y="195"/>
                </a:lnTo>
                <a:lnTo>
                  <a:pt x="163" y="98"/>
                </a:lnTo>
                <a:lnTo>
                  <a:pt x="325" y="0"/>
                </a:lnTo>
                <a:close/>
              </a:path>
            </a:pathLst>
          </a:custGeom>
          <a:noFill/>
          <a:ln>
            <a:solidFill>
              <a:schemeClr val="accent1">
                <a:lumMod val="75000"/>
              </a:schemeClr>
            </a:solidFill>
          </a:ln>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grpSp>
        <p:nvGrpSpPr>
          <p:cNvPr id="16" name="Group 12"/>
          <p:cNvGrpSpPr/>
          <p:nvPr/>
        </p:nvGrpSpPr>
        <p:grpSpPr>
          <a:xfrm>
            <a:off x="6861013" y="2562458"/>
            <a:ext cx="805324" cy="1009752"/>
            <a:chOff x="5106627" y="2260366"/>
            <a:chExt cx="324452" cy="406813"/>
          </a:xfrm>
          <a:solidFill>
            <a:srgbClr val="14B28B"/>
          </a:solidFill>
        </p:grpSpPr>
        <p:sp>
          <p:nvSpPr>
            <p:cNvPr id="17" name="Freeform 80"/>
            <p:cNvSpPr/>
            <p:nvPr/>
          </p:nvSpPr>
          <p:spPr bwMode="auto">
            <a:xfrm>
              <a:off x="5106627" y="2430079"/>
              <a:ext cx="324452" cy="134772"/>
            </a:xfrm>
            <a:custGeom>
              <a:avLst/>
              <a:gdLst>
                <a:gd name="T0" fmla="*/ 49 w 98"/>
                <a:gd name="T1" fmla="*/ 16 h 40"/>
                <a:gd name="T2" fmla="*/ 2 w 98"/>
                <a:gd name="T3" fmla="*/ 0 h 40"/>
                <a:gd name="T4" fmla="*/ 0 w 98"/>
                <a:gd name="T5" fmla="*/ 5 h 40"/>
                <a:gd name="T6" fmla="*/ 0 w 98"/>
                <a:gd name="T7" fmla="*/ 20 h 40"/>
                <a:gd name="T8" fmla="*/ 49 w 98"/>
                <a:gd name="T9" fmla="*/ 40 h 40"/>
                <a:gd name="T10" fmla="*/ 98 w 98"/>
                <a:gd name="T11" fmla="*/ 20 h 40"/>
                <a:gd name="T12" fmla="*/ 98 w 98"/>
                <a:gd name="T13" fmla="*/ 5 h 40"/>
                <a:gd name="T14" fmla="*/ 96 w 98"/>
                <a:gd name="T15" fmla="*/ 0 h 40"/>
                <a:gd name="T16" fmla="*/ 49 w 98"/>
                <a:gd name="T17"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6"/>
                  </a:moveTo>
                  <a:cubicBezTo>
                    <a:pt x="26" y="16"/>
                    <a:pt x="7" y="9"/>
                    <a:pt x="2" y="0"/>
                  </a:cubicBezTo>
                  <a:cubicBezTo>
                    <a:pt x="1" y="2"/>
                    <a:pt x="0" y="3"/>
                    <a:pt x="0" y="5"/>
                  </a:cubicBezTo>
                  <a:cubicBezTo>
                    <a:pt x="0" y="20"/>
                    <a:pt x="0" y="20"/>
                    <a:pt x="0" y="20"/>
                  </a:cubicBezTo>
                  <a:cubicBezTo>
                    <a:pt x="0" y="31"/>
                    <a:pt x="22" y="40"/>
                    <a:pt x="49" y="40"/>
                  </a:cubicBezTo>
                  <a:cubicBezTo>
                    <a:pt x="76" y="40"/>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18" name="Freeform 81"/>
            <p:cNvSpPr/>
            <p:nvPr/>
          </p:nvSpPr>
          <p:spPr bwMode="auto">
            <a:xfrm>
              <a:off x="5106627" y="2534902"/>
              <a:ext cx="324452" cy="132277"/>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19" name="Freeform 82"/>
            <p:cNvSpPr/>
            <p:nvPr/>
          </p:nvSpPr>
          <p:spPr bwMode="auto">
            <a:xfrm>
              <a:off x="5106627" y="2330248"/>
              <a:ext cx="324452" cy="137269"/>
            </a:xfrm>
            <a:custGeom>
              <a:avLst/>
              <a:gdLst>
                <a:gd name="T0" fmla="*/ 96 w 98"/>
                <a:gd name="T1" fmla="*/ 0 h 41"/>
                <a:gd name="T2" fmla="*/ 49 w 98"/>
                <a:gd name="T3" fmla="*/ 15 h 41"/>
                <a:gd name="T4" fmla="*/ 2 w 98"/>
                <a:gd name="T5" fmla="*/ 0 h 41"/>
                <a:gd name="T6" fmla="*/ 0 w 98"/>
                <a:gd name="T7" fmla="*/ 5 h 41"/>
                <a:gd name="T8" fmla="*/ 0 w 98"/>
                <a:gd name="T9" fmla="*/ 20 h 41"/>
                <a:gd name="T10" fmla="*/ 49 w 98"/>
                <a:gd name="T11" fmla="*/ 41 h 41"/>
                <a:gd name="T12" fmla="*/ 98 w 98"/>
                <a:gd name="T13" fmla="*/ 20 h 41"/>
                <a:gd name="T14" fmla="*/ 98 w 98"/>
                <a:gd name="T15" fmla="*/ 5 h 41"/>
                <a:gd name="T16" fmla="*/ 96 w 98"/>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96" y="0"/>
                  </a:moveTo>
                  <a:cubicBezTo>
                    <a:pt x="95" y="9"/>
                    <a:pt x="75" y="15"/>
                    <a:pt x="49" y="15"/>
                  </a:cubicBezTo>
                  <a:cubicBezTo>
                    <a:pt x="24" y="15"/>
                    <a:pt x="3"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20" name="Oval 83"/>
            <p:cNvSpPr>
              <a:spLocks noChangeArrowheads="1"/>
            </p:cNvSpPr>
            <p:nvPr/>
          </p:nvSpPr>
          <p:spPr bwMode="auto">
            <a:xfrm>
              <a:off x="5111618" y="2260366"/>
              <a:ext cx="316965" cy="107319"/>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grpSp>
      <p:grpSp>
        <p:nvGrpSpPr>
          <p:cNvPr id="21" name="Group 17"/>
          <p:cNvGrpSpPr/>
          <p:nvPr/>
        </p:nvGrpSpPr>
        <p:grpSpPr>
          <a:xfrm>
            <a:off x="4859713" y="4819247"/>
            <a:ext cx="743376" cy="966390"/>
            <a:chOff x="6421904" y="4798576"/>
            <a:chExt cx="299494" cy="389342"/>
          </a:xfrm>
          <a:solidFill>
            <a:srgbClr val="14B28B"/>
          </a:solidFill>
        </p:grpSpPr>
        <p:sp>
          <p:nvSpPr>
            <p:cNvPr id="22" name="Freeform 170"/>
            <p:cNvSpPr/>
            <p:nvPr/>
          </p:nvSpPr>
          <p:spPr bwMode="auto">
            <a:xfrm>
              <a:off x="6421904" y="4910886"/>
              <a:ext cx="299494" cy="277032"/>
            </a:xfrm>
            <a:custGeom>
              <a:avLst/>
              <a:gdLst>
                <a:gd name="T0" fmla="*/ 45 w 90"/>
                <a:gd name="T1" fmla="*/ 83 h 83"/>
                <a:gd name="T2" fmla="*/ 90 w 90"/>
                <a:gd name="T3" fmla="*/ 0 h 83"/>
                <a:gd name="T4" fmla="*/ 0 w 90"/>
                <a:gd name="T5" fmla="*/ 0 h 83"/>
                <a:gd name="T6" fmla="*/ 45 w 90"/>
                <a:gd name="T7" fmla="*/ 83 h 83"/>
              </a:gdLst>
              <a:ahLst/>
              <a:cxnLst>
                <a:cxn ang="0">
                  <a:pos x="T0" y="T1"/>
                </a:cxn>
                <a:cxn ang="0">
                  <a:pos x="T2" y="T3"/>
                </a:cxn>
                <a:cxn ang="0">
                  <a:pos x="T4" y="T5"/>
                </a:cxn>
                <a:cxn ang="0">
                  <a:pos x="T6" y="T7"/>
                </a:cxn>
              </a:cxnLst>
              <a:rect l="0" t="0" r="r" b="b"/>
              <a:pathLst>
                <a:path w="90" h="83">
                  <a:moveTo>
                    <a:pt x="45" y="83"/>
                  </a:moveTo>
                  <a:cubicBezTo>
                    <a:pt x="90" y="59"/>
                    <a:pt x="90" y="0"/>
                    <a:pt x="90" y="0"/>
                  </a:cubicBezTo>
                  <a:cubicBezTo>
                    <a:pt x="0" y="0"/>
                    <a:pt x="0" y="0"/>
                    <a:pt x="0" y="0"/>
                  </a:cubicBezTo>
                  <a:cubicBezTo>
                    <a:pt x="0" y="0"/>
                    <a:pt x="0" y="59"/>
                    <a:pt x="45"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23" name="Freeform 171"/>
            <p:cNvSpPr/>
            <p:nvPr/>
          </p:nvSpPr>
          <p:spPr bwMode="auto">
            <a:xfrm>
              <a:off x="6421904" y="4798576"/>
              <a:ext cx="299494" cy="94840"/>
            </a:xfrm>
            <a:custGeom>
              <a:avLst/>
              <a:gdLst>
                <a:gd name="T0" fmla="*/ 84 w 90"/>
                <a:gd name="T1" fmla="*/ 0 h 29"/>
                <a:gd name="T2" fmla="*/ 68 w 90"/>
                <a:gd name="T3" fmla="*/ 16 h 29"/>
                <a:gd name="T4" fmla="*/ 52 w 90"/>
                <a:gd name="T5" fmla="*/ 0 h 29"/>
                <a:gd name="T6" fmla="*/ 39 w 90"/>
                <a:gd name="T7" fmla="*/ 0 h 29"/>
                <a:gd name="T8" fmla="*/ 23 w 90"/>
                <a:gd name="T9" fmla="*/ 16 h 29"/>
                <a:gd name="T10" fmla="*/ 7 w 90"/>
                <a:gd name="T11" fmla="*/ 0 h 29"/>
                <a:gd name="T12" fmla="*/ 0 w 90"/>
                <a:gd name="T13" fmla="*/ 0 h 29"/>
                <a:gd name="T14" fmla="*/ 0 w 90"/>
                <a:gd name="T15" fmla="*/ 29 h 29"/>
                <a:gd name="T16" fmla="*/ 90 w 90"/>
                <a:gd name="T17" fmla="*/ 29 h 29"/>
                <a:gd name="T18" fmla="*/ 90 w 90"/>
                <a:gd name="T19" fmla="*/ 0 h 29"/>
                <a:gd name="T20" fmla="*/ 84 w 90"/>
                <a:gd name="T21"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29">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grpSp>
      <p:grpSp>
        <p:nvGrpSpPr>
          <p:cNvPr id="24" name="Group 20"/>
          <p:cNvGrpSpPr/>
          <p:nvPr/>
        </p:nvGrpSpPr>
        <p:grpSpPr>
          <a:xfrm>
            <a:off x="4802035" y="2673166"/>
            <a:ext cx="801054" cy="788341"/>
            <a:chOff x="1587575" y="2265358"/>
            <a:chExt cx="314468" cy="309477"/>
          </a:xfrm>
          <a:solidFill>
            <a:schemeClr val="accent1">
              <a:lumMod val="75000"/>
            </a:schemeClr>
          </a:solidFill>
        </p:grpSpPr>
        <p:sp>
          <p:nvSpPr>
            <p:cNvPr id="25" name="Freeform 59"/>
            <p:cNvSpPr>
              <a:spLocks noEditPoints="1"/>
            </p:cNvSpPr>
            <p:nvPr/>
          </p:nvSpPr>
          <p:spPr bwMode="auto">
            <a:xfrm>
              <a:off x="1587575" y="2265358"/>
              <a:ext cx="314468" cy="309477"/>
            </a:xfrm>
            <a:custGeom>
              <a:avLst/>
              <a:gdLst>
                <a:gd name="T0" fmla="*/ 82 w 95"/>
                <a:gd name="T1" fmla="*/ 57 h 93"/>
                <a:gd name="T2" fmla="*/ 95 w 95"/>
                <a:gd name="T3" fmla="*/ 51 h 93"/>
                <a:gd name="T4" fmla="*/ 95 w 95"/>
                <a:gd name="T5" fmla="*/ 41 h 93"/>
                <a:gd name="T6" fmla="*/ 82 w 95"/>
                <a:gd name="T7" fmla="*/ 36 h 93"/>
                <a:gd name="T8" fmla="*/ 80 w 95"/>
                <a:gd name="T9" fmla="*/ 30 h 93"/>
                <a:gd name="T10" fmla="*/ 85 w 95"/>
                <a:gd name="T11" fmla="*/ 17 h 93"/>
                <a:gd name="T12" fmla="*/ 77 w 95"/>
                <a:gd name="T13" fmla="*/ 10 h 93"/>
                <a:gd name="T14" fmla="*/ 64 w 95"/>
                <a:gd name="T15" fmla="*/ 15 h 93"/>
                <a:gd name="T16" fmla="*/ 59 w 95"/>
                <a:gd name="T17" fmla="*/ 13 h 93"/>
                <a:gd name="T18" fmla="*/ 53 w 95"/>
                <a:gd name="T19" fmla="*/ 0 h 93"/>
                <a:gd name="T20" fmla="*/ 42 w 95"/>
                <a:gd name="T21" fmla="*/ 0 h 93"/>
                <a:gd name="T22" fmla="*/ 37 w 95"/>
                <a:gd name="T23" fmla="*/ 13 h 93"/>
                <a:gd name="T24" fmla="*/ 31 w 95"/>
                <a:gd name="T25" fmla="*/ 15 h 93"/>
                <a:gd name="T26" fmla="*/ 18 w 95"/>
                <a:gd name="T27" fmla="*/ 10 h 93"/>
                <a:gd name="T28" fmla="*/ 10 w 95"/>
                <a:gd name="T29" fmla="*/ 17 h 93"/>
                <a:gd name="T30" fmla="*/ 16 w 95"/>
                <a:gd name="T31" fmla="*/ 30 h 93"/>
                <a:gd name="T32" fmla="*/ 13 w 95"/>
                <a:gd name="T33" fmla="*/ 36 h 93"/>
                <a:gd name="T34" fmla="*/ 0 w 95"/>
                <a:gd name="T35" fmla="*/ 41 h 93"/>
                <a:gd name="T36" fmla="*/ 0 w 95"/>
                <a:gd name="T37" fmla="*/ 52 h 93"/>
                <a:gd name="T38" fmla="*/ 13 w 95"/>
                <a:gd name="T39" fmla="*/ 57 h 93"/>
                <a:gd name="T40" fmla="*/ 16 w 95"/>
                <a:gd name="T41" fmla="*/ 63 h 93"/>
                <a:gd name="T42" fmla="*/ 11 w 95"/>
                <a:gd name="T43" fmla="*/ 76 h 93"/>
                <a:gd name="T44" fmla="*/ 18 w 95"/>
                <a:gd name="T45" fmla="*/ 83 h 93"/>
                <a:gd name="T46" fmla="*/ 31 w 95"/>
                <a:gd name="T47" fmla="*/ 78 h 93"/>
                <a:gd name="T48" fmla="*/ 37 w 95"/>
                <a:gd name="T49" fmla="*/ 80 h 93"/>
                <a:gd name="T50" fmla="*/ 43 w 95"/>
                <a:gd name="T51" fmla="*/ 93 h 93"/>
                <a:gd name="T52" fmla="*/ 53 w 95"/>
                <a:gd name="T53" fmla="*/ 93 h 93"/>
                <a:gd name="T54" fmla="*/ 59 w 95"/>
                <a:gd name="T55" fmla="*/ 80 h 93"/>
                <a:gd name="T56" fmla="*/ 64 w 95"/>
                <a:gd name="T57" fmla="*/ 78 h 93"/>
                <a:gd name="T58" fmla="*/ 78 w 95"/>
                <a:gd name="T59" fmla="*/ 83 h 93"/>
                <a:gd name="T60" fmla="*/ 85 w 95"/>
                <a:gd name="T61" fmla="*/ 75 h 93"/>
                <a:gd name="T62" fmla="*/ 80 w 95"/>
                <a:gd name="T63" fmla="*/ 63 h 93"/>
                <a:gd name="T64" fmla="*/ 82 w 95"/>
                <a:gd name="T65" fmla="*/ 57 h 93"/>
                <a:gd name="T66" fmla="*/ 48 w 95"/>
                <a:gd name="T67" fmla="*/ 61 h 93"/>
                <a:gd name="T68" fmla="*/ 33 w 95"/>
                <a:gd name="T69" fmla="*/ 46 h 93"/>
                <a:gd name="T70" fmla="*/ 48 w 95"/>
                <a:gd name="T71" fmla="*/ 32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6"/>
                    <a:pt x="82" y="36"/>
                  </a:cubicBezTo>
                  <a:cubicBezTo>
                    <a:pt x="80" y="30"/>
                    <a:pt x="80" y="30"/>
                    <a:pt x="80" y="30"/>
                  </a:cubicBezTo>
                  <a:cubicBezTo>
                    <a:pt x="80" y="30"/>
                    <a:pt x="85" y="17"/>
                    <a:pt x="85" y="17"/>
                  </a:cubicBezTo>
                  <a:cubicBezTo>
                    <a:pt x="77" y="10"/>
                    <a:pt x="77" y="10"/>
                    <a:pt x="77" y="10"/>
                  </a:cubicBezTo>
                  <a:cubicBezTo>
                    <a:pt x="77" y="9"/>
                    <a:pt x="64" y="15"/>
                    <a:pt x="64" y="15"/>
                  </a:cubicBezTo>
                  <a:cubicBezTo>
                    <a:pt x="59" y="13"/>
                    <a:pt x="59" y="13"/>
                    <a:pt x="59" y="13"/>
                  </a:cubicBezTo>
                  <a:cubicBezTo>
                    <a:pt x="59" y="13"/>
                    <a:pt x="53" y="0"/>
                    <a:pt x="53" y="0"/>
                  </a:cubicBezTo>
                  <a:cubicBezTo>
                    <a:pt x="42" y="0"/>
                    <a:pt x="42" y="0"/>
                    <a:pt x="42" y="0"/>
                  </a:cubicBezTo>
                  <a:cubicBezTo>
                    <a:pt x="42" y="0"/>
                    <a:pt x="37" y="13"/>
                    <a:pt x="37" y="13"/>
                  </a:cubicBezTo>
                  <a:cubicBezTo>
                    <a:pt x="31" y="15"/>
                    <a:pt x="31" y="15"/>
                    <a:pt x="31" y="15"/>
                  </a:cubicBezTo>
                  <a:cubicBezTo>
                    <a:pt x="31" y="15"/>
                    <a:pt x="18" y="10"/>
                    <a:pt x="18" y="10"/>
                  </a:cubicBezTo>
                  <a:cubicBezTo>
                    <a:pt x="10" y="17"/>
                    <a:pt x="10" y="17"/>
                    <a:pt x="10" y="17"/>
                  </a:cubicBezTo>
                  <a:cubicBezTo>
                    <a:pt x="10" y="18"/>
                    <a:pt x="16" y="30"/>
                    <a:pt x="16" y="30"/>
                  </a:cubicBezTo>
                  <a:cubicBezTo>
                    <a:pt x="13" y="36"/>
                    <a:pt x="13" y="36"/>
                    <a:pt x="13" y="36"/>
                  </a:cubicBezTo>
                  <a:cubicBezTo>
                    <a:pt x="13" y="36"/>
                    <a:pt x="0" y="41"/>
                    <a:pt x="0" y="41"/>
                  </a:cubicBezTo>
                  <a:cubicBezTo>
                    <a:pt x="0" y="52"/>
                    <a:pt x="0" y="52"/>
                    <a:pt x="0" y="52"/>
                  </a:cubicBezTo>
                  <a:cubicBezTo>
                    <a:pt x="0" y="52"/>
                    <a:pt x="13" y="57"/>
                    <a:pt x="13" y="57"/>
                  </a:cubicBezTo>
                  <a:cubicBezTo>
                    <a:pt x="16" y="63"/>
                    <a:pt x="16" y="63"/>
                    <a:pt x="16" y="63"/>
                  </a:cubicBezTo>
                  <a:cubicBezTo>
                    <a:pt x="16" y="63"/>
                    <a:pt x="10" y="75"/>
                    <a:pt x="11" y="76"/>
                  </a:cubicBezTo>
                  <a:cubicBezTo>
                    <a:pt x="18" y="83"/>
                    <a:pt x="18" y="83"/>
                    <a:pt x="18" y="83"/>
                  </a:cubicBezTo>
                  <a:cubicBezTo>
                    <a:pt x="19" y="84"/>
                    <a:pt x="31" y="78"/>
                    <a:pt x="31" y="78"/>
                  </a:cubicBezTo>
                  <a:cubicBezTo>
                    <a:pt x="37" y="80"/>
                    <a:pt x="37" y="80"/>
                    <a:pt x="37" y="80"/>
                  </a:cubicBezTo>
                  <a:cubicBezTo>
                    <a:pt x="37" y="80"/>
                    <a:pt x="42" y="93"/>
                    <a:pt x="43" y="93"/>
                  </a:cubicBezTo>
                  <a:cubicBezTo>
                    <a:pt x="53" y="93"/>
                    <a:pt x="53" y="93"/>
                    <a:pt x="53" y="93"/>
                  </a:cubicBezTo>
                  <a:cubicBezTo>
                    <a:pt x="54" y="93"/>
                    <a:pt x="59" y="80"/>
                    <a:pt x="59" y="80"/>
                  </a:cubicBezTo>
                  <a:cubicBezTo>
                    <a:pt x="64" y="78"/>
                    <a:pt x="64" y="78"/>
                    <a:pt x="64" y="78"/>
                  </a:cubicBezTo>
                  <a:cubicBezTo>
                    <a:pt x="64" y="78"/>
                    <a:pt x="77" y="83"/>
                    <a:pt x="78" y="83"/>
                  </a:cubicBezTo>
                  <a:cubicBezTo>
                    <a:pt x="85" y="75"/>
                    <a:pt x="85" y="75"/>
                    <a:pt x="85" y="75"/>
                  </a:cubicBezTo>
                  <a:cubicBezTo>
                    <a:pt x="86" y="75"/>
                    <a:pt x="80" y="63"/>
                    <a:pt x="80" y="63"/>
                  </a:cubicBezTo>
                  <a:lnTo>
                    <a:pt x="82" y="57"/>
                  </a:lnTo>
                  <a:close/>
                  <a:moveTo>
                    <a:pt x="48" y="61"/>
                  </a:moveTo>
                  <a:cubicBezTo>
                    <a:pt x="39" y="61"/>
                    <a:pt x="33" y="55"/>
                    <a:pt x="33" y="46"/>
                  </a:cubicBezTo>
                  <a:cubicBezTo>
                    <a:pt x="33" y="38"/>
                    <a:pt x="39" y="32"/>
                    <a:pt x="48" y="32"/>
                  </a:cubicBezTo>
                  <a:cubicBezTo>
                    <a:pt x="56" y="32"/>
                    <a:pt x="63" y="38"/>
                    <a:pt x="63" y="46"/>
                  </a:cubicBezTo>
                  <a:cubicBezTo>
                    <a:pt x="63" y="55"/>
                    <a:pt x="56" y="61"/>
                    <a:pt x="4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26" name="Oval 60"/>
            <p:cNvSpPr>
              <a:spLocks noChangeArrowheads="1"/>
            </p:cNvSpPr>
            <p:nvPr/>
          </p:nvSpPr>
          <p:spPr bwMode="auto">
            <a:xfrm>
              <a:off x="1712364" y="2387652"/>
              <a:ext cx="64890" cy="6239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grpSp>
      <p:grpSp>
        <p:nvGrpSpPr>
          <p:cNvPr id="27" name="Group 23"/>
          <p:cNvGrpSpPr/>
          <p:nvPr/>
        </p:nvGrpSpPr>
        <p:grpSpPr>
          <a:xfrm>
            <a:off x="6807936" y="4945576"/>
            <a:ext cx="966281" cy="713732"/>
            <a:chOff x="2563427" y="3717902"/>
            <a:chExt cx="439257" cy="324452"/>
          </a:xfrm>
          <a:solidFill>
            <a:schemeClr val="accent1">
              <a:lumMod val="75000"/>
            </a:schemeClr>
          </a:solidFill>
        </p:grpSpPr>
        <p:sp>
          <p:nvSpPr>
            <p:cNvPr id="28" name="Freeform 92"/>
            <p:cNvSpPr/>
            <p:nvPr/>
          </p:nvSpPr>
          <p:spPr bwMode="auto">
            <a:xfrm>
              <a:off x="2720660" y="3942523"/>
              <a:ext cx="127286" cy="99831"/>
            </a:xfrm>
            <a:custGeom>
              <a:avLst/>
              <a:gdLst>
                <a:gd name="T0" fmla="*/ 37 w 38"/>
                <a:gd name="T1" fmla="*/ 10 h 30"/>
                <a:gd name="T2" fmla="*/ 1 w 38"/>
                <a:gd name="T3" fmla="*/ 11 h 30"/>
                <a:gd name="T4" fmla="*/ 1 w 38"/>
                <a:gd name="T5" fmla="*/ 13 h 30"/>
                <a:gd name="T6" fmla="*/ 19 w 38"/>
                <a:gd name="T7" fmla="*/ 30 h 30"/>
                <a:gd name="T8" fmla="*/ 36 w 38"/>
                <a:gd name="T9" fmla="*/ 13 h 30"/>
                <a:gd name="T10" fmla="*/ 37 w 38"/>
                <a:gd name="T11" fmla="*/ 10 h 30"/>
              </a:gdLst>
              <a:ahLst/>
              <a:cxnLst>
                <a:cxn ang="0">
                  <a:pos x="T0" y="T1"/>
                </a:cxn>
                <a:cxn ang="0">
                  <a:pos x="T2" y="T3"/>
                </a:cxn>
                <a:cxn ang="0">
                  <a:pos x="T4" y="T5"/>
                </a:cxn>
                <a:cxn ang="0">
                  <a:pos x="T6" y="T7"/>
                </a:cxn>
                <a:cxn ang="0">
                  <a:pos x="T8" y="T9"/>
                </a:cxn>
                <a:cxn ang="0">
                  <a:pos x="T10" y="T11"/>
                </a:cxn>
              </a:cxnLst>
              <a:rect l="0" t="0" r="r" b="b"/>
              <a:pathLst>
                <a:path w="38" h="30">
                  <a:moveTo>
                    <a:pt x="37" y="10"/>
                  </a:moveTo>
                  <a:cubicBezTo>
                    <a:pt x="26" y="1"/>
                    <a:pt x="12" y="0"/>
                    <a:pt x="1" y="11"/>
                  </a:cubicBezTo>
                  <a:cubicBezTo>
                    <a:pt x="1" y="11"/>
                    <a:pt x="0" y="12"/>
                    <a:pt x="1" y="13"/>
                  </a:cubicBezTo>
                  <a:cubicBezTo>
                    <a:pt x="19" y="30"/>
                    <a:pt x="19" y="30"/>
                    <a:pt x="19" y="30"/>
                  </a:cubicBezTo>
                  <a:cubicBezTo>
                    <a:pt x="36" y="13"/>
                    <a:pt x="36" y="13"/>
                    <a:pt x="36" y="13"/>
                  </a:cubicBezTo>
                  <a:cubicBezTo>
                    <a:pt x="38" y="11"/>
                    <a:pt x="37" y="11"/>
                    <a:pt x="3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29" name="Freeform 93"/>
            <p:cNvSpPr/>
            <p:nvPr/>
          </p:nvSpPr>
          <p:spPr bwMode="auto">
            <a:xfrm>
              <a:off x="2638300" y="3830213"/>
              <a:ext cx="292007" cy="129781"/>
            </a:xfrm>
            <a:custGeom>
              <a:avLst/>
              <a:gdLst>
                <a:gd name="T0" fmla="*/ 87 w 88"/>
                <a:gd name="T1" fmla="*/ 23 h 39"/>
                <a:gd name="T2" fmla="*/ 0 w 88"/>
                <a:gd name="T3" fmla="*/ 24 h 39"/>
                <a:gd name="T4" fmla="*/ 0 w 88"/>
                <a:gd name="T5" fmla="*/ 26 h 39"/>
                <a:gd name="T6" fmla="*/ 13 w 88"/>
                <a:gd name="T7" fmla="*/ 38 h 39"/>
                <a:gd name="T8" fmla="*/ 15 w 88"/>
                <a:gd name="T9" fmla="*/ 38 h 39"/>
                <a:gd name="T10" fmla="*/ 73 w 88"/>
                <a:gd name="T11" fmla="*/ 38 h 39"/>
                <a:gd name="T12" fmla="*/ 75 w 88"/>
                <a:gd name="T13" fmla="*/ 38 h 39"/>
                <a:gd name="T14" fmla="*/ 88 w 88"/>
                <a:gd name="T15" fmla="*/ 26 h 39"/>
                <a:gd name="T16" fmla="*/ 88 w 88"/>
                <a:gd name="T17" fmla="*/ 26 h 39"/>
                <a:gd name="T18" fmla="*/ 88 w 88"/>
                <a:gd name="T19" fmla="*/ 24 h 39"/>
                <a:gd name="T20" fmla="*/ 87 w 88"/>
                <a:gd name="T21" fmla="*/ 23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8" h="39">
                  <a:moveTo>
                    <a:pt x="87" y="23"/>
                  </a:moveTo>
                  <a:cubicBezTo>
                    <a:pt x="63" y="0"/>
                    <a:pt x="24" y="0"/>
                    <a:pt x="0" y="24"/>
                  </a:cubicBezTo>
                  <a:cubicBezTo>
                    <a:pt x="0" y="24"/>
                    <a:pt x="0" y="25"/>
                    <a:pt x="0" y="26"/>
                  </a:cubicBezTo>
                  <a:cubicBezTo>
                    <a:pt x="13" y="38"/>
                    <a:pt x="13" y="38"/>
                    <a:pt x="13" y="38"/>
                  </a:cubicBezTo>
                  <a:cubicBezTo>
                    <a:pt x="13" y="39"/>
                    <a:pt x="14" y="39"/>
                    <a:pt x="15" y="38"/>
                  </a:cubicBezTo>
                  <a:cubicBezTo>
                    <a:pt x="31" y="22"/>
                    <a:pt x="57" y="22"/>
                    <a:pt x="73" y="38"/>
                  </a:cubicBezTo>
                  <a:cubicBezTo>
                    <a:pt x="74" y="39"/>
                    <a:pt x="75" y="39"/>
                    <a:pt x="75" y="38"/>
                  </a:cubicBezTo>
                  <a:cubicBezTo>
                    <a:pt x="88" y="26"/>
                    <a:pt x="88" y="26"/>
                    <a:pt x="88" y="26"/>
                  </a:cubicBezTo>
                  <a:cubicBezTo>
                    <a:pt x="88" y="26"/>
                    <a:pt x="88" y="26"/>
                    <a:pt x="88" y="26"/>
                  </a:cubicBezTo>
                  <a:cubicBezTo>
                    <a:pt x="88" y="25"/>
                    <a:pt x="88" y="24"/>
                    <a:pt x="88" y="24"/>
                  </a:cubicBezTo>
                  <a:lnTo>
                    <a:pt x="87"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sp>
          <p:nvSpPr>
            <p:cNvPr id="30" name="Freeform 94"/>
            <p:cNvSpPr/>
            <p:nvPr/>
          </p:nvSpPr>
          <p:spPr bwMode="auto">
            <a:xfrm>
              <a:off x="2563427" y="3717902"/>
              <a:ext cx="439257" cy="169713"/>
            </a:xfrm>
            <a:custGeom>
              <a:avLst/>
              <a:gdLst>
                <a:gd name="T0" fmla="*/ 131 w 132"/>
                <a:gd name="T1" fmla="*/ 36 h 51"/>
                <a:gd name="T2" fmla="*/ 131 w 132"/>
                <a:gd name="T3" fmla="*/ 36 h 51"/>
                <a:gd name="T4" fmla="*/ 1 w 132"/>
                <a:gd name="T5" fmla="*/ 36 h 51"/>
                <a:gd name="T6" fmla="*/ 1 w 132"/>
                <a:gd name="T7" fmla="*/ 38 h 51"/>
                <a:gd name="T8" fmla="*/ 14 w 132"/>
                <a:gd name="T9" fmla="*/ 51 h 51"/>
                <a:gd name="T10" fmla="*/ 16 w 132"/>
                <a:gd name="T11" fmla="*/ 51 h 51"/>
                <a:gd name="T12" fmla="*/ 116 w 132"/>
                <a:gd name="T13" fmla="*/ 51 h 51"/>
                <a:gd name="T14" fmla="*/ 118 w 132"/>
                <a:gd name="T15" fmla="*/ 51 h 51"/>
                <a:gd name="T16" fmla="*/ 131 w 132"/>
                <a:gd name="T17" fmla="*/ 38 h 51"/>
                <a:gd name="T18" fmla="*/ 131 w 132"/>
                <a:gd name="T19" fmla="*/ 38 h 51"/>
                <a:gd name="T20" fmla="*/ 131 w 132"/>
                <a:gd name="T21" fmla="*/ 3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51">
                  <a:moveTo>
                    <a:pt x="131" y="36"/>
                  </a:moveTo>
                  <a:cubicBezTo>
                    <a:pt x="131" y="36"/>
                    <a:pt x="131" y="36"/>
                    <a:pt x="131" y="36"/>
                  </a:cubicBezTo>
                  <a:cubicBezTo>
                    <a:pt x="95" y="0"/>
                    <a:pt x="37" y="0"/>
                    <a:pt x="1" y="36"/>
                  </a:cubicBezTo>
                  <a:cubicBezTo>
                    <a:pt x="0" y="37"/>
                    <a:pt x="0" y="37"/>
                    <a:pt x="1" y="38"/>
                  </a:cubicBezTo>
                  <a:cubicBezTo>
                    <a:pt x="14" y="51"/>
                    <a:pt x="14" y="51"/>
                    <a:pt x="14" y="51"/>
                  </a:cubicBezTo>
                  <a:cubicBezTo>
                    <a:pt x="14" y="51"/>
                    <a:pt x="15" y="51"/>
                    <a:pt x="16" y="51"/>
                  </a:cubicBezTo>
                  <a:cubicBezTo>
                    <a:pt x="43" y="23"/>
                    <a:pt x="89" y="23"/>
                    <a:pt x="116" y="51"/>
                  </a:cubicBezTo>
                  <a:cubicBezTo>
                    <a:pt x="117" y="51"/>
                    <a:pt x="118" y="51"/>
                    <a:pt x="118" y="51"/>
                  </a:cubicBezTo>
                  <a:cubicBezTo>
                    <a:pt x="131" y="38"/>
                    <a:pt x="131" y="38"/>
                    <a:pt x="131" y="38"/>
                  </a:cubicBezTo>
                  <a:cubicBezTo>
                    <a:pt x="131" y="38"/>
                    <a:pt x="131" y="38"/>
                    <a:pt x="131" y="38"/>
                  </a:cubicBezTo>
                  <a:cubicBezTo>
                    <a:pt x="132" y="37"/>
                    <a:pt x="132" y="36"/>
                    <a:pt x="131"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54" tIns="45727" rIns="91454" bIns="45727" numCol="1" anchor="t" anchorCtr="0" compatLnSpc="1"/>
            <a:lstStyle/>
            <a:p>
              <a:endParaRPr lang="en-US" sz="3200">
                <a:solidFill>
                  <a:schemeClr val="bg1">
                    <a:lumMod val="50000"/>
                  </a:schemeClr>
                </a:solidFill>
                <a:cs typeface="+mn-ea"/>
                <a:sym typeface="+mn-lt"/>
              </a:endParaRPr>
            </a:p>
          </p:txBody>
        </p:sp>
      </p:grpSp>
      <p:sp>
        <p:nvSpPr>
          <p:cNvPr id="31" name="Text Box 10"/>
          <p:cNvSpPr txBox="1">
            <a:spLocks noChangeArrowheads="1"/>
          </p:cNvSpPr>
          <p:nvPr/>
        </p:nvSpPr>
        <p:spPr bwMode="auto">
          <a:xfrm>
            <a:off x="8330379" y="2366592"/>
            <a:ext cx="3151967" cy="1153160"/>
          </a:xfrm>
          <a:prstGeom prst="rect">
            <a:avLst/>
          </a:prstGeom>
          <a:noFill/>
          <a:ln w="9525">
            <a:noFill/>
            <a:miter lim="800000"/>
          </a:ln>
        </p:spPr>
        <p:txBody>
          <a:bodyPr wrap="square" lIns="45727" tIns="22863" rIns="45727" bIns="22863">
            <a:spAutoFit/>
          </a:bodyPr>
          <a:lstStyle/>
          <a:p>
            <a:pPr defTabSz="1088390">
              <a:lnSpc>
                <a:spcPct val="200000"/>
              </a:lnSpc>
            </a:pPr>
            <a:r>
              <a:rPr lang="en-US" sz="2000" b="1" dirty="0">
                <a:solidFill>
                  <a:schemeClr val="bg1">
                    <a:lumMod val="50000"/>
                  </a:schemeClr>
                </a:solidFill>
                <a:cs typeface="+mn-ea"/>
                <a:sym typeface="+mn-lt"/>
              </a:rPr>
              <a:t>Competitor Data</a:t>
            </a:r>
          </a:p>
          <a:p>
            <a:pPr defTabSz="1088390"/>
            <a:r>
              <a:rPr lang="en-US" sz="1600" dirty="0" err="1">
                <a:solidFill>
                  <a:schemeClr val="bg1">
                    <a:lumMod val="50000"/>
                  </a:schemeClr>
                </a:solidFill>
                <a:cs typeface="+mn-ea"/>
                <a:sym typeface="+mn-lt"/>
              </a:rPr>
              <a:t>Nullam</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eu</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tempor</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purus</a:t>
            </a:r>
            <a:r>
              <a:rPr lang="en-US" sz="1600" dirty="0">
                <a:solidFill>
                  <a:schemeClr val="bg1">
                    <a:lumMod val="50000"/>
                  </a:schemeClr>
                </a:solidFill>
                <a:cs typeface="+mn-ea"/>
                <a:sym typeface="+mn-lt"/>
              </a:rPr>
              <a:t>. Nunc a </a:t>
            </a:r>
            <a:r>
              <a:rPr lang="en-US" sz="1600" dirty="0" err="1">
                <a:solidFill>
                  <a:schemeClr val="bg1">
                    <a:lumMod val="50000"/>
                  </a:schemeClr>
                </a:solidFill>
                <a:cs typeface="+mn-ea"/>
                <a:sym typeface="+mn-lt"/>
              </a:rPr>
              <a:t>leo</a:t>
            </a:r>
            <a:r>
              <a:rPr lang="en-US" sz="1600" dirty="0">
                <a:solidFill>
                  <a:schemeClr val="bg1">
                    <a:lumMod val="50000"/>
                  </a:schemeClr>
                </a:solidFill>
                <a:cs typeface="+mn-ea"/>
                <a:sym typeface="+mn-lt"/>
              </a:rPr>
              <a:t> magna, </a:t>
            </a:r>
            <a:r>
              <a:rPr lang="en-US" sz="1600" dirty="0" err="1">
                <a:solidFill>
                  <a:schemeClr val="bg1">
                    <a:lumMod val="50000"/>
                  </a:schemeClr>
                </a:solidFill>
                <a:cs typeface="+mn-ea"/>
                <a:sym typeface="+mn-lt"/>
              </a:rPr>
              <a:t>consequat</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risus</a:t>
            </a:r>
            <a:r>
              <a:rPr lang="en-US" sz="1600" dirty="0">
                <a:solidFill>
                  <a:schemeClr val="bg1">
                    <a:lumMod val="50000"/>
                  </a:schemeClr>
                </a:solidFill>
                <a:cs typeface="+mn-ea"/>
                <a:sym typeface="+mn-lt"/>
              </a:rPr>
              <a:t>. </a:t>
            </a:r>
          </a:p>
        </p:txBody>
      </p:sp>
      <p:sp>
        <p:nvSpPr>
          <p:cNvPr id="32" name="Text Box 10"/>
          <p:cNvSpPr txBox="1">
            <a:spLocks noChangeArrowheads="1"/>
          </p:cNvSpPr>
          <p:nvPr/>
        </p:nvSpPr>
        <p:spPr bwMode="auto">
          <a:xfrm>
            <a:off x="8388875" y="4527995"/>
            <a:ext cx="3151967" cy="1153160"/>
          </a:xfrm>
          <a:prstGeom prst="rect">
            <a:avLst/>
          </a:prstGeom>
          <a:noFill/>
          <a:ln w="9525">
            <a:noFill/>
            <a:miter lim="800000"/>
          </a:ln>
        </p:spPr>
        <p:txBody>
          <a:bodyPr wrap="square" lIns="45727" tIns="22863" rIns="45727" bIns="22863">
            <a:spAutoFit/>
          </a:bodyPr>
          <a:lstStyle/>
          <a:p>
            <a:pPr defTabSz="1088390">
              <a:lnSpc>
                <a:spcPct val="200000"/>
              </a:lnSpc>
            </a:pPr>
            <a:r>
              <a:rPr lang="en-US" sz="2000" b="1">
                <a:solidFill>
                  <a:schemeClr val="bg1">
                    <a:lumMod val="50000"/>
                  </a:schemeClr>
                </a:solidFill>
                <a:cs typeface="+mn-ea"/>
                <a:sym typeface="+mn-lt"/>
              </a:rPr>
              <a:t>Competitor Data</a:t>
            </a:r>
          </a:p>
          <a:p>
            <a:pPr defTabSz="1088390"/>
            <a:r>
              <a:rPr lang="en-US" sz="1600">
                <a:solidFill>
                  <a:schemeClr val="bg1">
                    <a:lumMod val="50000"/>
                  </a:schemeClr>
                </a:solidFill>
                <a:cs typeface="+mn-ea"/>
                <a:sym typeface="+mn-lt"/>
              </a:rPr>
              <a:t>Nullam eu tempor purus. Nunc a leo magna, consequat risus. </a:t>
            </a:r>
          </a:p>
        </p:txBody>
      </p:sp>
      <p:sp>
        <p:nvSpPr>
          <p:cNvPr id="33" name="Text Box 10"/>
          <p:cNvSpPr txBox="1">
            <a:spLocks noChangeArrowheads="1"/>
          </p:cNvSpPr>
          <p:nvPr/>
        </p:nvSpPr>
        <p:spPr bwMode="auto">
          <a:xfrm>
            <a:off x="972612" y="2366592"/>
            <a:ext cx="3151967" cy="1153160"/>
          </a:xfrm>
          <a:prstGeom prst="rect">
            <a:avLst/>
          </a:prstGeom>
          <a:noFill/>
          <a:ln w="9525">
            <a:noFill/>
            <a:miter lim="800000"/>
          </a:ln>
        </p:spPr>
        <p:txBody>
          <a:bodyPr wrap="square" lIns="45727" tIns="22863" rIns="45727" bIns="22863">
            <a:spAutoFit/>
          </a:bodyPr>
          <a:lstStyle/>
          <a:p>
            <a:pPr algn="r" defTabSz="1088390">
              <a:lnSpc>
                <a:spcPct val="200000"/>
              </a:lnSpc>
            </a:pPr>
            <a:r>
              <a:rPr lang="en-US" sz="2000" b="1" dirty="0">
                <a:solidFill>
                  <a:schemeClr val="bg1">
                    <a:lumMod val="50000"/>
                  </a:schemeClr>
                </a:solidFill>
                <a:cs typeface="+mn-ea"/>
                <a:sym typeface="+mn-lt"/>
              </a:rPr>
              <a:t>Competitor Data</a:t>
            </a:r>
          </a:p>
          <a:p>
            <a:pPr algn="r" defTabSz="1088390"/>
            <a:r>
              <a:rPr lang="en-US" sz="1600" dirty="0" err="1">
                <a:solidFill>
                  <a:schemeClr val="bg1">
                    <a:lumMod val="50000"/>
                  </a:schemeClr>
                </a:solidFill>
                <a:cs typeface="+mn-ea"/>
                <a:sym typeface="+mn-lt"/>
              </a:rPr>
              <a:t>Nullam</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eu</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tempor</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purus</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Nunc</a:t>
            </a:r>
            <a:r>
              <a:rPr lang="en-US" sz="1600" dirty="0">
                <a:solidFill>
                  <a:schemeClr val="bg1">
                    <a:lumMod val="50000"/>
                  </a:schemeClr>
                </a:solidFill>
                <a:cs typeface="+mn-ea"/>
                <a:sym typeface="+mn-lt"/>
              </a:rPr>
              <a:t> A. </a:t>
            </a:r>
            <a:r>
              <a:rPr lang="en-US" sz="1600" dirty="0" err="1">
                <a:solidFill>
                  <a:schemeClr val="bg1">
                    <a:lumMod val="50000"/>
                  </a:schemeClr>
                </a:solidFill>
                <a:cs typeface="+mn-ea"/>
                <a:sym typeface="+mn-lt"/>
              </a:rPr>
              <a:t>leo</a:t>
            </a:r>
            <a:r>
              <a:rPr lang="en-US" sz="1600" dirty="0">
                <a:solidFill>
                  <a:schemeClr val="bg1">
                    <a:lumMod val="50000"/>
                  </a:schemeClr>
                </a:solidFill>
                <a:cs typeface="+mn-ea"/>
                <a:sym typeface="+mn-lt"/>
              </a:rPr>
              <a:t> magna, </a:t>
            </a:r>
            <a:r>
              <a:rPr lang="en-US" sz="1600" dirty="0" err="1">
                <a:solidFill>
                  <a:schemeClr val="bg1">
                    <a:lumMod val="50000"/>
                  </a:schemeClr>
                </a:solidFill>
                <a:cs typeface="+mn-ea"/>
                <a:sym typeface="+mn-lt"/>
              </a:rPr>
              <a:t>consequat</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risus</a:t>
            </a:r>
            <a:r>
              <a:rPr lang="en-US" sz="1600" dirty="0">
                <a:solidFill>
                  <a:schemeClr val="bg1">
                    <a:lumMod val="50000"/>
                  </a:schemeClr>
                </a:solidFill>
                <a:cs typeface="+mn-ea"/>
                <a:sym typeface="+mn-lt"/>
              </a:rPr>
              <a:t>. </a:t>
            </a:r>
          </a:p>
        </p:txBody>
      </p:sp>
      <p:sp>
        <p:nvSpPr>
          <p:cNvPr id="34" name="Text Box 10"/>
          <p:cNvSpPr txBox="1">
            <a:spLocks noChangeArrowheads="1"/>
          </p:cNvSpPr>
          <p:nvPr/>
        </p:nvSpPr>
        <p:spPr bwMode="auto">
          <a:xfrm>
            <a:off x="972612" y="4527995"/>
            <a:ext cx="3151967" cy="1153160"/>
          </a:xfrm>
          <a:prstGeom prst="rect">
            <a:avLst/>
          </a:prstGeom>
          <a:noFill/>
          <a:ln w="9525">
            <a:noFill/>
            <a:miter lim="800000"/>
          </a:ln>
        </p:spPr>
        <p:txBody>
          <a:bodyPr wrap="square" lIns="45727" tIns="22863" rIns="45727" bIns="22863">
            <a:spAutoFit/>
          </a:bodyPr>
          <a:lstStyle/>
          <a:p>
            <a:pPr algn="r" defTabSz="1088390">
              <a:lnSpc>
                <a:spcPct val="200000"/>
              </a:lnSpc>
            </a:pPr>
            <a:r>
              <a:rPr lang="en-US" sz="2000" b="1" dirty="0">
                <a:solidFill>
                  <a:schemeClr val="bg1">
                    <a:lumMod val="50000"/>
                  </a:schemeClr>
                </a:solidFill>
                <a:cs typeface="+mn-ea"/>
                <a:sym typeface="+mn-lt"/>
              </a:rPr>
              <a:t>Competitor Data</a:t>
            </a:r>
          </a:p>
          <a:p>
            <a:pPr algn="r" defTabSz="1088390"/>
            <a:r>
              <a:rPr lang="en-US" sz="1600" dirty="0" err="1">
                <a:solidFill>
                  <a:schemeClr val="bg1">
                    <a:lumMod val="50000"/>
                  </a:schemeClr>
                </a:solidFill>
                <a:cs typeface="+mn-ea"/>
                <a:sym typeface="+mn-lt"/>
              </a:rPr>
              <a:t>Nullam</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eu</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tempor</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purus</a:t>
            </a:r>
            <a:r>
              <a:rPr lang="en-US" sz="1600" dirty="0">
                <a:solidFill>
                  <a:schemeClr val="bg1">
                    <a:lumMod val="50000"/>
                  </a:schemeClr>
                </a:solidFill>
                <a:cs typeface="+mn-ea"/>
                <a:sym typeface="+mn-lt"/>
              </a:rPr>
              <a:t>. Nunc a </a:t>
            </a:r>
            <a:r>
              <a:rPr lang="en-US" sz="1600" dirty="0" err="1">
                <a:solidFill>
                  <a:schemeClr val="bg1">
                    <a:lumMod val="50000"/>
                  </a:schemeClr>
                </a:solidFill>
                <a:cs typeface="+mn-ea"/>
                <a:sym typeface="+mn-lt"/>
              </a:rPr>
              <a:t>leo</a:t>
            </a:r>
            <a:r>
              <a:rPr lang="en-US" sz="1600" dirty="0">
                <a:solidFill>
                  <a:schemeClr val="bg1">
                    <a:lumMod val="50000"/>
                  </a:schemeClr>
                </a:solidFill>
                <a:cs typeface="+mn-ea"/>
                <a:sym typeface="+mn-lt"/>
              </a:rPr>
              <a:t> magna, </a:t>
            </a:r>
            <a:r>
              <a:rPr lang="en-US" sz="1600" dirty="0" err="1">
                <a:solidFill>
                  <a:schemeClr val="bg1">
                    <a:lumMod val="50000"/>
                  </a:schemeClr>
                </a:solidFill>
                <a:cs typeface="+mn-ea"/>
                <a:sym typeface="+mn-lt"/>
              </a:rPr>
              <a:t>consequat</a:t>
            </a:r>
            <a:r>
              <a:rPr lang="en-US" sz="1600" dirty="0">
                <a:solidFill>
                  <a:schemeClr val="bg1">
                    <a:lumMod val="50000"/>
                  </a:schemeClr>
                </a:solidFill>
                <a:cs typeface="+mn-ea"/>
                <a:sym typeface="+mn-lt"/>
              </a:rPr>
              <a:t> </a:t>
            </a:r>
            <a:r>
              <a:rPr lang="en-US" sz="1600" dirty="0" err="1">
                <a:solidFill>
                  <a:schemeClr val="bg1">
                    <a:lumMod val="50000"/>
                  </a:schemeClr>
                </a:solidFill>
                <a:cs typeface="+mn-ea"/>
                <a:sym typeface="+mn-lt"/>
              </a:rPr>
              <a:t>risus</a:t>
            </a:r>
            <a:r>
              <a:rPr lang="en-US" sz="1600" dirty="0">
                <a:solidFill>
                  <a:schemeClr val="bg1">
                    <a:lumMod val="50000"/>
                  </a:schemeClr>
                </a:solidFill>
                <a:cs typeface="+mn-ea"/>
                <a:sym typeface="+mn-lt"/>
              </a:rPr>
              <a:t>. </a:t>
            </a: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250"/>
                                        <p:tgtEl>
                                          <p:spTgt spid="12"/>
                                        </p:tgtEl>
                                      </p:cBhvr>
                                    </p:animEffect>
                                    <p:anim calcmode="lin" valueType="num">
                                      <p:cBhvr>
                                        <p:cTn id="14" dur="250" fill="hold"/>
                                        <p:tgtEl>
                                          <p:spTgt spid="12"/>
                                        </p:tgtEl>
                                        <p:attrNameLst>
                                          <p:attrName>ppt_x</p:attrName>
                                        </p:attrNameLst>
                                      </p:cBhvr>
                                      <p:tavLst>
                                        <p:tav tm="0">
                                          <p:val>
                                            <p:strVal val="#ppt_x"/>
                                          </p:val>
                                        </p:tav>
                                        <p:tav tm="100000">
                                          <p:val>
                                            <p:strVal val="#ppt_x"/>
                                          </p:val>
                                        </p:tav>
                                      </p:tavLst>
                                    </p:anim>
                                    <p:anim calcmode="lin" valueType="num">
                                      <p:cBhvr>
                                        <p:cTn id="15" dur="25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50"/>
                                        <p:tgtEl>
                                          <p:spTgt spid="13"/>
                                        </p:tgtEl>
                                      </p:cBhvr>
                                    </p:animEffect>
                                    <p:anim calcmode="lin" valueType="num">
                                      <p:cBhvr>
                                        <p:cTn id="20" dur="250" fill="hold"/>
                                        <p:tgtEl>
                                          <p:spTgt spid="13"/>
                                        </p:tgtEl>
                                        <p:attrNameLst>
                                          <p:attrName>ppt_x</p:attrName>
                                        </p:attrNameLst>
                                      </p:cBhvr>
                                      <p:tavLst>
                                        <p:tav tm="0">
                                          <p:val>
                                            <p:strVal val="#ppt_x"/>
                                          </p:val>
                                        </p:tav>
                                        <p:tav tm="100000">
                                          <p:val>
                                            <p:strVal val="#ppt_x"/>
                                          </p:val>
                                        </p:tav>
                                      </p:tavLst>
                                    </p:anim>
                                    <p:anim calcmode="lin" valueType="num">
                                      <p:cBhvr>
                                        <p:cTn id="21" dur="250" fill="hold"/>
                                        <p:tgtEl>
                                          <p:spTgt spid="13"/>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250"/>
                                        <p:tgtEl>
                                          <p:spTgt spid="14"/>
                                        </p:tgtEl>
                                      </p:cBhvr>
                                    </p:animEffect>
                                    <p:anim calcmode="lin" valueType="num">
                                      <p:cBhvr>
                                        <p:cTn id="26" dur="250" fill="hold"/>
                                        <p:tgtEl>
                                          <p:spTgt spid="14"/>
                                        </p:tgtEl>
                                        <p:attrNameLst>
                                          <p:attrName>ppt_x</p:attrName>
                                        </p:attrNameLst>
                                      </p:cBhvr>
                                      <p:tavLst>
                                        <p:tav tm="0">
                                          <p:val>
                                            <p:strVal val="#ppt_x"/>
                                          </p:val>
                                        </p:tav>
                                        <p:tav tm="100000">
                                          <p:val>
                                            <p:strVal val="#ppt_x"/>
                                          </p:val>
                                        </p:tav>
                                      </p:tavLst>
                                    </p:anim>
                                    <p:anim calcmode="lin" valueType="num">
                                      <p:cBhvr>
                                        <p:cTn id="27" dur="25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250"/>
                                        <p:tgtEl>
                                          <p:spTgt spid="15"/>
                                        </p:tgtEl>
                                      </p:cBhvr>
                                    </p:animEffect>
                                    <p:anim calcmode="lin" valueType="num">
                                      <p:cBhvr>
                                        <p:cTn id="32" dur="250" fill="hold"/>
                                        <p:tgtEl>
                                          <p:spTgt spid="15"/>
                                        </p:tgtEl>
                                        <p:attrNameLst>
                                          <p:attrName>ppt_x</p:attrName>
                                        </p:attrNameLst>
                                      </p:cBhvr>
                                      <p:tavLst>
                                        <p:tav tm="0">
                                          <p:val>
                                            <p:strVal val="#ppt_x"/>
                                          </p:val>
                                        </p:tav>
                                        <p:tav tm="100000">
                                          <p:val>
                                            <p:strVal val="#ppt_x"/>
                                          </p:val>
                                        </p:tav>
                                      </p:tavLst>
                                    </p:anim>
                                    <p:anim calcmode="lin" valueType="num">
                                      <p:cBhvr>
                                        <p:cTn id="33" dur="25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250"/>
                                        <p:tgtEl>
                                          <p:spTgt spid="16"/>
                                        </p:tgtEl>
                                      </p:cBhvr>
                                    </p:animEffect>
                                    <p:anim calcmode="lin" valueType="num">
                                      <p:cBhvr>
                                        <p:cTn id="38" dur="250" fill="hold"/>
                                        <p:tgtEl>
                                          <p:spTgt spid="16"/>
                                        </p:tgtEl>
                                        <p:attrNameLst>
                                          <p:attrName>ppt_x</p:attrName>
                                        </p:attrNameLst>
                                      </p:cBhvr>
                                      <p:tavLst>
                                        <p:tav tm="0">
                                          <p:val>
                                            <p:strVal val="#ppt_x"/>
                                          </p:val>
                                        </p:tav>
                                        <p:tav tm="100000">
                                          <p:val>
                                            <p:strVal val="#ppt_x"/>
                                          </p:val>
                                        </p:tav>
                                      </p:tavLst>
                                    </p:anim>
                                    <p:anim calcmode="lin" valueType="num">
                                      <p:cBhvr>
                                        <p:cTn id="39" dur="25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250"/>
                                        <p:tgtEl>
                                          <p:spTgt spid="21"/>
                                        </p:tgtEl>
                                      </p:cBhvr>
                                    </p:animEffec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250"/>
                                        <p:tgtEl>
                                          <p:spTgt spid="24"/>
                                        </p:tgtEl>
                                      </p:cBhvr>
                                    </p:animEffect>
                                    <p:anim calcmode="lin" valueType="num">
                                      <p:cBhvr>
                                        <p:cTn id="50" dur="250" fill="hold"/>
                                        <p:tgtEl>
                                          <p:spTgt spid="24"/>
                                        </p:tgtEl>
                                        <p:attrNameLst>
                                          <p:attrName>ppt_x</p:attrName>
                                        </p:attrNameLst>
                                      </p:cBhvr>
                                      <p:tavLst>
                                        <p:tav tm="0">
                                          <p:val>
                                            <p:strVal val="#ppt_x"/>
                                          </p:val>
                                        </p:tav>
                                        <p:tav tm="100000">
                                          <p:val>
                                            <p:strVal val="#ppt_x"/>
                                          </p:val>
                                        </p:tav>
                                      </p:tavLst>
                                    </p:anim>
                                    <p:anim calcmode="lin" valueType="num">
                                      <p:cBhvr>
                                        <p:cTn id="51" dur="250" fill="hold"/>
                                        <p:tgtEl>
                                          <p:spTgt spid="2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250"/>
                                        <p:tgtEl>
                                          <p:spTgt spid="27"/>
                                        </p:tgtEl>
                                      </p:cBhvr>
                                    </p:animEffect>
                                    <p:anim calcmode="lin" valueType="num">
                                      <p:cBhvr>
                                        <p:cTn id="56" dur="250" fill="hold"/>
                                        <p:tgtEl>
                                          <p:spTgt spid="27"/>
                                        </p:tgtEl>
                                        <p:attrNameLst>
                                          <p:attrName>ppt_x</p:attrName>
                                        </p:attrNameLst>
                                      </p:cBhvr>
                                      <p:tavLst>
                                        <p:tav tm="0">
                                          <p:val>
                                            <p:strVal val="#ppt_x"/>
                                          </p:val>
                                        </p:tav>
                                        <p:tav tm="100000">
                                          <p:val>
                                            <p:strVal val="#ppt_x"/>
                                          </p:val>
                                        </p:tav>
                                      </p:tavLst>
                                    </p:anim>
                                    <p:anim calcmode="lin" valueType="num">
                                      <p:cBhvr>
                                        <p:cTn id="57" dur="250" fill="hold"/>
                                        <p:tgtEl>
                                          <p:spTgt spid="27"/>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250"/>
                                        <p:tgtEl>
                                          <p:spTgt spid="31"/>
                                        </p:tgtEl>
                                      </p:cBhvr>
                                    </p:animEffect>
                                    <p:anim calcmode="lin" valueType="num">
                                      <p:cBhvr>
                                        <p:cTn id="62" dur="250" fill="hold"/>
                                        <p:tgtEl>
                                          <p:spTgt spid="31"/>
                                        </p:tgtEl>
                                        <p:attrNameLst>
                                          <p:attrName>ppt_x</p:attrName>
                                        </p:attrNameLst>
                                      </p:cBhvr>
                                      <p:tavLst>
                                        <p:tav tm="0">
                                          <p:val>
                                            <p:strVal val="#ppt_x"/>
                                          </p:val>
                                        </p:tav>
                                        <p:tav tm="100000">
                                          <p:val>
                                            <p:strVal val="#ppt_x"/>
                                          </p:val>
                                        </p:tav>
                                      </p:tavLst>
                                    </p:anim>
                                    <p:anim calcmode="lin" valueType="num">
                                      <p:cBhvr>
                                        <p:cTn id="63" dur="25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50"/>
                                        <p:tgtEl>
                                          <p:spTgt spid="32"/>
                                        </p:tgtEl>
                                      </p:cBhvr>
                                    </p:animEffect>
                                    <p:anim calcmode="lin" valueType="num">
                                      <p:cBhvr>
                                        <p:cTn id="68" dur="250" fill="hold"/>
                                        <p:tgtEl>
                                          <p:spTgt spid="32"/>
                                        </p:tgtEl>
                                        <p:attrNameLst>
                                          <p:attrName>ppt_x</p:attrName>
                                        </p:attrNameLst>
                                      </p:cBhvr>
                                      <p:tavLst>
                                        <p:tav tm="0">
                                          <p:val>
                                            <p:strVal val="#ppt_x"/>
                                          </p:val>
                                        </p:tav>
                                        <p:tav tm="100000">
                                          <p:val>
                                            <p:strVal val="#ppt_x"/>
                                          </p:val>
                                        </p:tav>
                                      </p:tavLst>
                                    </p:anim>
                                    <p:anim calcmode="lin" valueType="num">
                                      <p:cBhvr>
                                        <p:cTn id="69" dur="25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250"/>
                                        <p:tgtEl>
                                          <p:spTgt spid="33"/>
                                        </p:tgtEl>
                                      </p:cBhvr>
                                    </p:animEffect>
                                    <p:anim calcmode="lin" valueType="num">
                                      <p:cBhvr>
                                        <p:cTn id="74" dur="250" fill="hold"/>
                                        <p:tgtEl>
                                          <p:spTgt spid="33"/>
                                        </p:tgtEl>
                                        <p:attrNameLst>
                                          <p:attrName>ppt_x</p:attrName>
                                        </p:attrNameLst>
                                      </p:cBhvr>
                                      <p:tavLst>
                                        <p:tav tm="0">
                                          <p:val>
                                            <p:strVal val="#ppt_x"/>
                                          </p:val>
                                        </p:tav>
                                        <p:tav tm="100000">
                                          <p:val>
                                            <p:strVal val="#ppt_x"/>
                                          </p:val>
                                        </p:tav>
                                      </p:tavLst>
                                    </p:anim>
                                    <p:anim calcmode="lin" valueType="num">
                                      <p:cBhvr>
                                        <p:cTn id="75" dur="250" fill="hold"/>
                                        <p:tgtEl>
                                          <p:spTgt spid="33"/>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4"/>
                                        </p:tgtEl>
                                        <p:attrNameLst>
                                          <p:attrName>style.visibility</p:attrName>
                                        </p:attrNameLst>
                                      </p:cBhvr>
                                      <p:to>
                                        <p:strVal val="visible"/>
                                      </p:to>
                                    </p:set>
                                    <p:animEffect transition="in" filter="fade">
                                      <p:cBhvr>
                                        <p:cTn id="79" dur="250"/>
                                        <p:tgtEl>
                                          <p:spTgt spid="34"/>
                                        </p:tgtEl>
                                      </p:cBhvr>
                                    </p:animEffect>
                                    <p:anim calcmode="lin" valueType="num">
                                      <p:cBhvr>
                                        <p:cTn id="80" dur="250" fill="hold"/>
                                        <p:tgtEl>
                                          <p:spTgt spid="34"/>
                                        </p:tgtEl>
                                        <p:attrNameLst>
                                          <p:attrName>ppt_x</p:attrName>
                                        </p:attrNameLst>
                                      </p:cBhvr>
                                      <p:tavLst>
                                        <p:tav tm="0">
                                          <p:val>
                                            <p:strVal val="#ppt_x"/>
                                          </p:val>
                                        </p:tav>
                                        <p:tav tm="100000">
                                          <p:val>
                                            <p:strVal val="#ppt_x"/>
                                          </p:val>
                                        </p:tav>
                                      </p:tavLst>
                                    </p:anim>
                                    <p:anim calcmode="lin" valueType="num">
                                      <p:cBhvr>
                                        <p:cTn id="81" dur="25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31" grpId="0"/>
      <p:bldP spid="32" grpId="0"/>
      <p:bldP spid="33" grpId="0"/>
      <p:bldP spid="3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sp>
        <p:nvSpPr>
          <p:cNvPr id="12" name="文本框 14"/>
          <p:cNvSpPr txBox="1">
            <a:spLocks noChangeArrowheads="1"/>
          </p:cNvSpPr>
          <p:nvPr/>
        </p:nvSpPr>
        <p:spPr bwMode="auto">
          <a:xfrm>
            <a:off x="413035" y="2529956"/>
            <a:ext cx="7119462" cy="307777"/>
          </a:xfrm>
          <a:prstGeom prst="rect">
            <a:avLst/>
          </a:prstGeom>
          <a:noFill/>
          <a:ln>
            <a:solidFill>
              <a:srgbClr val="14B28B"/>
            </a:solidFill>
          </a:ln>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a:r>
              <a:rPr lang="pt-BR" altLang="zh-CN" sz="1400" dirty="0">
                <a:solidFill>
                  <a:schemeClr val="bg1">
                    <a:lumMod val="50000"/>
                  </a:schemeClr>
                </a:solidFill>
                <a:latin typeface="+mn-lt"/>
                <a:ea typeface="+mn-ea"/>
                <a:cs typeface="+mn-ea"/>
                <a:sym typeface="+mn-lt"/>
              </a:rPr>
              <a:t>Nullam eu tempor purus. Nunc a leo magna, consequat risus. </a:t>
            </a:r>
          </a:p>
        </p:txBody>
      </p:sp>
      <p:sp>
        <p:nvSpPr>
          <p:cNvPr id="13" name="文本框 12"/>
          <p:cNvSpPr txBox="1">
            <a:spLocks noChangeArrowheads="1"/>
          </p:cNvSpPr>
          <p:nvPr/>
        </p:nvSpPr>
        <p:spPr bwMode="auto">
          <a:xfrm>
            <a:off x="413035" y="3530237"/>
            <a:ext cx="7119462" cy="307777"/>
          </a:xfrm>
          <a:prstGeom prst="rect">
            <a:avLst/>
          </a:prstGeom>
          <a:noFill/>
          <a:ln>
            <a:solidFill>
              <a:schemeClr val="accent1">
                <a:lumMod val="75000"/>
              </a:schemeClr>
            </a:solidFill>
          </a:ln>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a:r>
              <a:rPr lang="pt-BR" altLang="zh-CN" sz="1400" dirty="0">
                <a:solidFill>
                  <a:schemeClr val="bg1">
                    <a:lumMod val="50000"/>
                  </a:schemeClr>
                </a:solidFill>
                <a:latin typeface="+mn-lt"/>
                <a:ea typeface="+mn-ea"/>
                <a:cs typeface="+mn-ea"/>
                <a:sym typeface="+mn-lt"/>
              </a:rPr>
              <a:t>Nullam eu tempor purus. Nunc a leo magna, consequat risus. </a:t>
            </a:r>
          </a:p>
        </p:txBody>
      </p:sp>
      <p:sp>
        <p:nvSpPr>
          <p:cNvPr id="14" name="文本框 13"/>
          <p:cNvSpPr txBox="1">
            <a:spLocks noChangeArrowheads="1"/>
          </p:cNvSpPr>
          <p:nvPr/>
        </p:nvSpPr>
        <p:spPr bwMode="auto">
          <a:xfrm>
            <a:off x="413035" y="4560685"/>
            <a:ext cx="7119462" cy="307777"/>
          </a:xfrm>
          <a:prstGeom prst="rect">
            <a:avLst/>
          </a:prstGeom>
          <a:noFill/>
          <a:ln>
            <a:solidFill>
              <a:srgbClr val="14B28B"/>
            </a:solidFill>
          </a:ln>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a:r>
              <a:rPr lang="pt-BR" altLang="zh-CN" sz="1400" dirty="0">
                <a:solidFill>
                  <a:schemeClr val="bg1">
                    <a:lumMod val="50000"/>
                  </a:schemeClr>
                </a:solidFill>
                <a:latin typeface="+mn-lt"/>
                <a:ea typeface="+mn-ea"/>
                <a:cs typeface="+mn-ea"/>
                <a:sym typeface="+mn-lt"/>
              </a:rPr>
              <a:t>Nullam eu tempor purus. Nunc a leo magna, consequat risus. </a:t>
            </a:r>
          </a:p>
        </p:txBody>
      </p:sp>
      <p:sp>
        <p:nvSpPr>
          <p:cNvPr id="15" name="文本框 14"/>
          <p:cNvSpPr txBox="1">
            <a:spLocks noChangeArrowheads="1"/>
          </p:cNvSpPr>
          <p:nvPr/>
        </p:nvSpPr>
        <p:spPr bwMode="auto">
          <a:xfrm>
            <a:off x="413035" y="5540326"/>
            <a:ext cx="7119462" cy="307777"/>
          </a:xfrm>
          <a:prstGeom prst="rect">
            <a:avLst/>
          </a:prstGeom>
          <a:noFill/>
          <a:ln>
            <a:solidFill>
              <a:schemeClr val="accent1">
                <a:lumMod val="75000"/>
              </a:schemeClr>
            </a:solidFill>
          </a:ln>
        </p:spPr>
        <p:txBody>
          <a:bodyPr>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algn="just"/>
            <a:r>
              <a:rPr lang="pt-BR" altLang="zh-CN" sz="1400" dirty="0">
                <a:solidFill>
                  <a:schemeClr val="bg1">
                    <a:lumMod val="50000"/>
                  </a:schemeClr>
                </a:solidFill>
                <a:latin typeface="+mn-lt"/>
                <a:ea typeface="+mn-ea"/>
                <a:cs typeface="+mn-ea"/>
                <a:sym typeface="+mn-lt"/>
              </a:rPr>
              <a:t>Nullam eu tempor purus. Nunc a leo magna, consequat risus. </a:t>
            </a:r>
          </a:p>
        </p:txBody>
      </p:sp>
      <p:sp>
        <p:nvSpPr>
          <p:cNvPr id="16" name="文本框 15"/>
          <p:cNvSpPr txBox="1">
            <a:spLocks noChangeArrowheads="1"/>
          </p:cNvSpPr>
          <p:nvPr/>
        </p:nvSpPr>
        <p:spPr bwMode="auto">
          <a:xfrm>
            <a:off x="311419" y="2110790"/>
            <a:ext cx="285381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Calibri" panose="020F0502020204030204" pitchFamily="34" charset="0"/>
                <a:ea typeface="宋体" panose="02010600030101010101" pitchFamily="2" charset="-122"/>
              </a:defRPr>
            </a:lvl1pPr>
            <a:lvl2pPr marL="742950" indent="-285750">
              <a:defRPr sz="2400">
                <a:solidFill>
                  <a:schemeClr val="tx1"/>
                </a:solidFill>
                <a:latin typeface="Calibri" panose="020F0502020204030204" pitchFamily="34" charset="0"/>
                <a:ea typeface="宋体" panose="02010600030101010101" pitchFamily="2" charset="-122"/>
              </a:defRPr>
            </a:lvl2pPr>
            <a:lvl3pPr>
              <a:defRPr sz="2000">
                <a:solidFill>
                  <a:schemeClr val="tx1"/>
                </a:solidFill>
                <a:latin typeface="Calibri" panose="020F0502020204030204" pitchFamily="34" charset="0"/>
                <a:ea typeface="宋体" panose="02010600030101010101" pitchFamily="2" charset="-122"/>
              </a:defRPr>
            </a:lvl3pPr>
            <a:lvl4pPr>
              <a:defRPr>
                <a:solidFill>
                  <a:schemeClr val="tx1"/>
                </a:solidFill>
                <a:latin typeface="Calibri" panose="020F0502020204030204" pitchFamily="34" charset="0"/>
                <a:ea typeface="宋体" panose="02010600030101010101" pitchFamily="2" charset="-122"/>
              </a:defRPr>
            </a:lvl4pPr>
            <a:lvl5pPr>
              <a:defRPr>
                <a:solidFill>
                  <a:schemeClr val="tx1"/>
                </a:solidFill>
                <a:latin typeface="Calibri" panose="020F0502020204030204" pitchFamily="34" charset="0"/>
                <a:ea typeface="宋体" panose="02010600030101010101" pitchFamily="2" charset="-122"/>
              </a:defRPr>
            </a:lvl5pPr>
            <a:lvl6pPr eaLnBrk="0" fontAlgn="base" hangingPunct="0">
              <a:spcAft>
                <a:spcPct val="0"/>
              </a:spcAft>
              <a:defRPr>
                <a:solidFill>
                  <a:schemeClr val="tx1"/>
                </a:solidFill>
                <a:latin typeface="Calibri" panose="020F0502020204030204" pitchFamily="34" charset="0"/>
                <a:ea typeface="宋体" panose="02010600030101010101" pitchFamily="2" charset="-122"/>
              </a:defRPr>
            </a:lvl6pPr>
            <a:lvl7pPr eaLnBrk="0" fontAlgn="base" hangingPunct="0">
              <a:spcAft>
                <a:spcPct val="0"/>
              </a:spcAft>
              <a:defRPr>
                <a:solidFill>
                  <a:schemeClr val="tx1"/>
                </a:solidFill>
                <a:latin typeface="Calibri" panose="020F0502020204030204" pitchFamily="34" charset="0"/>
                <a:ea typeface="宋体" panose="02010600030101010101" pitchFamily="2" charset="-122"/>
              </a:defRPr>
            </a:lvl7pPr>
            <a:lvl8pPr eaLnBrk="0" fontAlgn="base" hangingPunct="0">
              <a:spcAft>
                <a:spcPct val="0"/>
              </a:spcAft>
              <a:defRPr>
                <a:solidFill>
                  <a:schemeClr val="tx1"/>
                </a:solidFill>
                <a:latin typeface="Calibri" panose="020F0502020204030204" pitchFamily="34" charset="0"/>
                <a:ea typeface="宋体" panose="02010600030101010101" pitchFamily="2" charset="-122"/>
              </a:defRPr>
            </a:lvl8pPr>
            <a:lvl9pPr eaLnBrk="0" fontAlgn="base" hangingPunct="0">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buFont typeface="Arial" panose="020B0604020202020204" pitchFamily="34" charset="0"/>
              <a:buNone/>
            </a:pPr>
            <a:r>
              <a:rPr lang="zh-CN" altLang="en-US" sz="1800" dirty="0">
                <a:solidFill>
                  <a:schemeClr val="bg1">
                    <a:lumMod val="50000"/>
                  </a:schemeClr>
                </a:solidFill>
                <a:latin typeface="+mn-lt"/>
                <a:ea typeface="+mn-ea"/>
                <a:cs typeface="+mn-ea"/>
                <a:sym typeface="+mn-lt"/>
              </a:rPr>
              <a:t>The title content</a:t>
            </a:r>
          </a:p>
        </p:txBody>
      </p:sp>
      <p:sp>
        <p:nvSpPr>
          <p:cNvPr id="17" name="矩形 16"/>
          <p:cNvSpPr/>
          <p:nvPr/>
        </p:nvSpPr>
        <p:spPr>
          <a:xfrm>
            <a:off x="7792677" y="2101690"/>
            <a:ext cx="4175305" cy="3962593"/>
          </a:xfrm>
          <a:prstGeom prst="rect">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2" fill="hold" grpId="0"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1+#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2"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1+#ppt_w/2"/>
                                          </p:val>
                                        </p:tav>
                                        <p:tav tm="100000">
                                          <p:val>
                                            <p:strVal val="#ppt_x"/>
                                          </p:val>
                                        </p:tav>
                                      </p:tavLst>
                                    </p:anim>
                                    <p:anim calcmode="lin" valueType="num">
                                      <p:cBhvr additive="base">
                                        <p:cTn id="19" dur="500" fill="hold"/>
                                        <p:tgtEl>
                                          <p:spTgt spid="12"/>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2"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1+#ppt_w/2"/>
                                          </p:val>
                                        </p:tav>
                                        <p:tav tm="100000">
                                          <p:val>
                                            <p:strVal val="#ppt_x"/>
                                          </p:val>
                                        </p:tav>
                                      </p:tavLst>
                                    </p:anim>
                                    <p:anim calcmode="lin" valueType="num">
                                      <p:cBhvr additive="base">
                                        <p:cTn id="24" dur="500" fill="hold"/>
                                        <p:tgtEl>
                                          <p:spTgt spid="1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additive="base">
                                        <p:cTn id="28" dur="500" fill="hold"/>
                                        <p:tgtEl>
                                          <p:spTgt spid="14"/>
                                        </p:tgtEl>
                                        <p:attrNameLst>
                                          <p:attrName>ppt_x</p:attrName>
                                        </p:attrNameLst>
                                      </p:cBhvr>
                                      <p:tavLst>
                                        <p:tav tm="0">
                                          <p:val>
                                            <p:strVal val="1+#ppt_w/2"/>
                                          </p:val>
                                        </p:tav>
                                        <p:tav tm="100000">
                                          <p:val>
                                            <p:strVal val="#ppt_x"/>
                                          </p:val>
                                        </p:tav>
                                      </p:tavLst>
                                    </p:anim>
                                    <p:anim calcmode="lin" valueType="num">
                                      <p:cBhvr additive="base">
                                        <p:cTn id="29" dur="500" fill="hold"/>
                                        <p:tgtEl>
                                          <p:spTgt spid="14"/>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2"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1+#ppt_w/2"/>
                                          </p:val>
                                        </p:tav>
                                        <p:tav tm="100000">
                                          <p:val>
                                            <p:strVal val="#ppt_x"/>
                                          </p:val>
                                        </p:tav>
                                      </p:tavLst>
                                    </p:anim>
                                    <p:anim calcmode="lin" valueType="num">
                                      <p:cBhvr additive="base">
                                        <p:cTn id="34" dur="500" fill="hold"/>
                                        <p:tgtEl>
                                          <p:spTgt spid="15"/>
                                        </p:tgtEl>
                                        <p:attrNameLst>
                                          <p:attrName>ppt_y</p:attrName>
                                        </p:attrNameLst>
                                      </p:cBhvr>
                                      <p:tavLst>
                                        <p:tav tm="0">
                                          <p:val>
                                            <p:strVal val="#ppt_y"/>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1000"/>
                                        <p:tgtEl>
                                          <p:spTgt spid="17"/>
                                        </p:tgtEl>
                                      </p:cBhvr>
                                    </p:animEffect>
                                    <p:anim calcmode="lin" valueType="num">
                                      <p:cBhvr>
                                        <p:cTn id="38" dur="1000" fill="hold"/>
                                        <p:tgtEl>
                                          <p:spTgt spid="17"/>
                                        </p:tgtEl>
                                        <p:attrNameLst>
                                          <p:attrName>ppt_x</p:attrName>
                                        </p:attrNameLst>
                                      </p:cBhvr>
                                      <p:tavLst>
                                        <p:tav tm="0">
                                          <p:val>
                                            <p:strVal val="#ppt_x"/>
                                          </p:val>
                                        </p:tav>
                                        <p:tav tm="100000">
                                          <p:val>
                                            <p:strVal val="#ppt_x"/>
                                          </p:val>
                                        </p:tav>
                                      </p:tavLst>
                                    </p:anim>
                                    <p:anim calcmode="lin" valueType="num">
                                      <p:cBhvr>
                                        <p:cTn id="3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3" grpId="0" bldLvl="0" animBg="1"/>
      <p:bldP spid="14" grpId="0" bldLvl="0" animBg="1"/>
      <p:bldP spid="15" grpId="0" bldLvl="0" animBg="1"/>
      <p:bldP spid="16" grpId="0" autoUpdateAnimBg="0"/>
      <p:bldP spid="1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2226041" y="-29381"/>
            <a:ext cx="7692395" cy="1345838"/>
            <a:chOff x="2225693" y="-28206"/>
            <a:chExt cx="7691193" cy="1345628"/>
          </a:xfrm>
        </p:grpSpPr>
        <p:grpSp>
          <p:nvGrpSpPr>
            <p:cNvPr id="2" name="组合 1"/>
            <p:cNvGrpSpPr/>
            <p:nvPr/>
          </p:nvGrpSpPr>
          <p:grpSpPr>
            <a:xfrm>
              <a:off x="2320698" y="531303"/>
              <a:ext cx="7519988" cy="713291"/>
              <a:chOff x="2320698" y="560331"/>
              <a:chExt cx="7519988" cy="713291"/>
            </a:xfrm>
          </p:grpSpPr>
          <p:sp>
            <p:nvSpPr>
              <p:cNvPr id="3" name="矩形 2"/>
              <p:cNvSpPr/>
              <p:nvPr/>
            </p:nvSpPr>
            <p:spPr>
              <a:xfrm flipH="1">
                <a:off x="2320698" y="1207238"/>
                <a:ext cx="7519988" cy="6638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nvGrpSpPr>
            <p:grpSpPr>
              <a:xfrm>
                <a:off x="4188838" y="560331"/>
                <a:ext cx="3039566" cy="538531"/>
                <a:chOff x="5043488" y="515938"/>
                <a:chExt cx="3039566" cy="538531"/>
              </a:xfrm>
            </p:grpSpPr>
            <p:sp>
              <p:nvSpPr>
                <p:cNvPr id="5" name="矩形 3"/>
                <p:cNvSpPr/>
                <p:nvPr/>
              </p:nvSpPr>
              <p:spPr>
                <a:xfrm>
                  <a:off x="5667375" y="515938"/>
                  <a:ext cx="2415679" cy="538531"/>
                </a:xfrm>
                <a:prstGeom prst="rect">
                  <a:avLst/>
                </a:prstGeom>
                <a:noFill/>
                <a:ln w="9525">
                  <a:noFill/>
                  <a:miter/>
                </a:ln>
              </p:spPr>
              <p:txBody>
                <a:bodyPr wrap="none" lIns="91445" tIns="45723" rIns="91445" bIns="45723">
                  <a:spAutoFit/>
                </a:bodyPr>
                <a:lstStyle/>
                <a:p>
                  <a:pPr lvl="0" eaLnBrk="1" hangingPunct="1">
                    <a:buNone/>
                  </a:pPr>
                  <a:r>
                    <a:rPr lang="zh-CN" altLang="en-US" sz="2900" dirty="0">
                      <a:solidFill>
                        <a:schemeClr val="accent5"/>
                      </a:solidFill>
                      <a:cs typeface="+mn-ea"/>
                      <a:sym typeface="+mn-lt"/>
                    </a:rPr>
                    <a:t>Add your title</a:t>
                  </a:r>
                </a:p>
              </p:txBody>
            </p:sp>
            <p:grpSp>
              <p:nvGrpSpPr>
                <p:cNvPr id="6" name="组合 26"/>
                <p:cNvGrpSpPr/>
                <p:nvPr/>
              </p:nvGrpSpPr>
              <p:grpSpPr>
                <a:xfrm>
                  <a:off x="5043488" y="569913"/>
                  <a:ext cx="263525" cy="395287"/>
                  <a:chOff x="0" y="0"/>
                  <a:chExt cx="213756" cy="427512"/>
                </a:xfrm>
              </p:grpSpPr>
              <p:sp>
                <p:nvSpPr>
                  <p:cNvPr id="7" name="直接连接符 27"/>
                  <p:cNvSpPr/>
                  <p:nvPr/>
                </p:nvSpPr>
                <p:spPr>
                  <a:xfrm>
                    <a:off x="0" y="0"/>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sp>
                <p:nvSpPr>
                  <p:cNvPr id="8" name="直接连接符 28"/>
                  <p:cNvSpPr/>
                  <p:nvPr/>
                </p:nvSpPr>
                <p:spPr>
                  <a:xfrm flipH="1">
                    <a:off x="0" y="213756"/>
                    <a:ext cx="213756" cy="213756"/>
                  </a:xfrm>
                  <a:prstGeom prst="line">
                    <a:avLst/>
                  </a:prstGeom>
                  <a:ln w="19050" cap="flat" cmpd="sng">
                    <a:solidFill>
                      <a:schemeClr val="accent1">
                        <a:lumMod val="75000"/>
                      </a:schemeClr>
                    </a:solidFill>
                    <a:prstDash val="solid"/>
                    <a:miter/>
                    <a:headEnd type="oval" w="med" len="med"/>
                    <a:tailEnd type="oval" w="lg" len="lg"/>
                  </a:ln>
                </p:spPr>
                <p:txBody>
                  <a:bodyPr/>
                  <a:lstStyle/>
                  <a:p>
                    <a:endParaRPr lang="zh-CN" altLang="en-US">
                      <a:cs typeface="+mn-ea"/>
                      <a:sym typeface="+mn-lt"/>
                    </a:endParaRPr>
                  </a:p>
                </p:txBody>
              </p:sp>
            </p:grpSp>
          </p:grpSp>
        </p:grpSp>
        <p:pic>
          <p:nvPicPr>
            <p:cNvPr id="9" name="图片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5693" y="-28206"/>
              <a:ext cx="1655964" cy="1344522"/>
            </a:xfrm>
            <a:prstGeom prst="rect">
              <a:avLst/>
            </a:prstGeom>
          </p:spPr>
        </p:pic>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8260922" y="-27100"/>
              <a:ext cx="1655964" cy="1344522"/>
            </a:xfrm>
            <a:prstGeom prst="rect">
              <a:avLst/>
            </a:prstGeom>
          </p:spPr>
        </p:pic>
      </p:grpSp>
      <p:grpSp>
        <p:nvGrpSpPr>
          <p:cNvPr id="12" name="组合 11"/>
          <p:cNvGrpSpPr/>
          <p:nvPr/>
        </p:nvGrpSpPr>
        <p:grpSpPr>
          <a:xfrm>
            <a:off x="4899834" y="2267185"/>
            <a:ext cx="6254514" cy="749886"/>
            <a:chOff x="4911768" y="1576758"/>
            <a:chExt cx="6253537" cy="749768"/>
          </a:xfrm>
        </p:grpSpPr>
        <p:sp>
          <p:nvSpPr>
            <p:cNvPr id="13" name="矩形 12"/>
            <p:cNvSpPr/>
            <p:nvPr/>
          </p:nvSpPr>
          <p:spPr>
            <a:xfrm>
              <a:off x="4911769" y="1576758"/>
              <a:ext cx="3698918" cy="429828"/>
            </a:xfrm>
            <a:prstGeom prst="rect">
              <a:avLst/>
            </a:prstGeom>
          </p:spPr>
          <p:txBody>
            <a:bodyPr wrap="square" lIns="91445" tIns="45723" rIns="91445" bIns="45723">
              <a:spAutoFit/>
            </a:bodyPr>
            <a:lstStyle/>
            <a:p>
              <a:r>
                <a:rPr lang="zh-CN" altLang="en-US" sz="2200" b="1" dirty="0">
                  <a:solidFill>
                    <a:schemeClr val="bg1">
                      <a:lumMod val="50000"/>
                    </a:schemeClr>
                  </a:solidFill>
                  <a:cs typeface="+mn-ea"/>
                  <a:sym typeface="+mn-lt"/>
                </a:rPr>
                <a:t>Click to add a title</a:t>
              </a:r>
              <a:endParaRPr lang="en-US" altLang="zh-CN" sz="2200" b="1" dirty="0">
                <a:solidFill>
                  <a:schemeClr val="bg1">
                    <a:lumMod val="50000"/>
                  </a:schemeClr>
                </a:solidFill>
                <a:cs typeface="+mn-ea"/>
                <a:sym typeface="+mn-lt"/>
              </a:endParaRPr>
            </a:p>
          </p:txBody>
        </p:sp>
        <p:sp>
          <p:nvSpPr>
            <p:cNvPr id="14" name="矩形 47"/>
            <p:cNvSpPr>
              <a:spLocks noChangeArrowheads="1"/>
            </p:cNvSpPr>
            <p:nvPr/>
          </p:nvSpPr>
          <p:spPr bwMode="auto">
            <a:xfrm>
              <a:off x="4911768" y="2013791"/>
              <a:ext cx="6253537" cy="31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3" rIns="91445" bIns="457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lumMod val="50000"/>
                    </a:schemeClr>
                  </a:solidFill>
                  <a:latin typeface="+mn-lt"/>
                  <a:ea typeface="+mn-ea"/>
                  <a:cs typeface="+mn-ea"/>
                  <a:sym typeface="+mn-lt"/>
                </a:rPr>
                <a:t>Enter the comprehensive description of the chart above here, and enter the comprehensive description of the chart above here.</a:t>
              </a:r>
            </a:p>
          </p:txBody>
        </p:sp>
      </p:grpSp>
      <p:grpSp>
        <p:nvGrpSpPr>
          <p:cNvPr id="15" name="组合 14"/>
          <p:cNvGrpSpPr/>
          <p:nvPr/>
        </p:nvGrpSpPr>
        <p:grpSpPr>
          <a:xfrm>
            <a:off x="4899834" y="3543880"/>
            <a:ext cx="6254514" cy="749886"/>
            <a:chOff x="4911768" y="2853252"/>
            <a:chExt cx="6253537" cy="749768"/>
          </a:xfrm>
        </p:grpSpPr>
        <p:sp>
          <p:nvSpPr>
            <p:cNvPr id="16" name="矩形 15"/>
            <p:cNvSpPr/>
            <p:nvPr/>
          </p:nvSpPr>
          <p:spPr>
            <a:xfrm>
              <a:off x="4911769" y="2853252"/>
              <a:ext cx="3698914" cy="429828"/>
            </a:xfrm>
            <a:prstGeom prst="rect">
              <a:avLst/>
            </a:prstGeom>
          </p:spPr>
          <p:txBody>
            <a:bodyPr wrap="square" lIns="91445" tIns="45723" rIns="91445" bIns="45723">
              <a:spAutoFit/>
            </a:bodyPr>
            <a:lstStyle/>
            <a:p>
              <a:r>
                <a:rPr lang="zh-CN" altLang="en-US" sz="2200" b="1" dirty="0">
                  <a:solidFill>
                    <a:schemeClr val="bg1">
                      <a:lumMod val="50000"/>
                    </a:schemeClr>
                  </a:solidFill>
                  <a:cs typeface="+mn-ea"/>
                  <a:sym typeface="+mn-lt"/>
                </a:rPr>
                <a:t>Click to add a title</a:t>
              </a:r>
              <a:endParaRPr lang="en-US" altLang="zh-CN" sz="2200" b="1" dirty="0">
                <a:solidFill>
                  <a:schemeClr val="bg1">
                    <a:lumMod val="50000"/>
                  </a:schemeClr>
                </a:solidFill>
                <a:cs typeface="+mn-ea"/>
                <a:sym typeface="+mn-lt"/>
              </a:endParaRPr>
            </a:p>
          </p:txBody>
        </p:sp>
        <p:sp>
          <p:nvSpPr>
            <p:cNvPr id="17" name="矩形 47"/>
            <p:cNvSpPr>
              <a:spLocks noChangeArrowheads="1"/>
            </p:cNvSpPr>
            <p:nvPr/>
          </p:nvSpPr>
          <p:spPr bwMode="auto">
            <a:xfrm>
              <a:off x="4911768" y="3290285"/>
              <a:ext cx="6253537" cy="31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3" rIns="91445" bIns="457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lumMod val="50000"/>
                    </a:schemeClr>
                  </a:solidFill>
                  <a:latin typeface="+mn-lt"/>
                  <a:ea typeface="+mn-ea"/>
                  <a:cs typeface="+mn-ea"/>
                  <a:sym typeface="+mn-lt"/>
                </a:rPr>
                <a:t>Enter the comprehensive description of the chart above here, and enter the comprehensive description of the chart above here.</a:t>
              </a:r>
            </a:p>
          </p:txBody>
        </p:sp>
      </p:grpSp>
      <p:grpSp>
        <p:nvGrpSpPr>
          <p:cNvPr id="18" name="组合 17"/>
          <p:cNvGrpSpPr/>
          <p:nvPr/>
        </p:nvGrpSpPr>
        <p:grpSpPr>
          <a:xfrm>
            <a:off x="4899834" y="4820574"/>
            <a:ext cx="6254514" cy="749886"/>
            <a:chOff x="4911768" y="4129746"/>
            <a:chExt cx="6253537" cy="749768"/>
          </a:xfrm>
        </p:grpSpPr>
        <p:sp>
          <p:nvSpPr>
            <p:cNvPr id="19" name="矩形 18"/>
            <p:cNvSpPr/>
            <p:nvPr/>
          </p:nvSpPr>
          <p:spPr>
            <a:xfrm>
              <a:off x="4911769" y="4129746"/>
              <a:ext cx="3361853" cy="429828"/>
            </a:xfrm>
            <a:prstGeom prst="rect">
              <a:avLst/>
            </a:prstGeom>
          </p:spPr>
          <p:txBody>
            <a:bodyPr wrap="square" lIns="91445" tIns="45723" rIns="91445" bIns="45723">
              <a:spAutoFit/>
            </a:bodyPr>
            <a:lstStyle/>
            <a:p>
              <a:r>
                <a:rPr lang="zh-CN" altLang="en-US" sz="2200" b="1" dirty="0">
                  <a:solidFill>
                    <a:schemeClr val="bg1">
                      <a:lumMod val="50000"/>
                    </a:schemeClr>
                  </a:solidFill>
                  <a:cs typeface="+mn-ea"/>
                  <a:sym typeface="+mn-lt"/>
                </a:rPr>
                <a:t>Click to add a title</a:t>
              </a:r>
              <a:endParaRPr lang="en-US" altLang="zh-CN" sz="2200" b="1" dirty="0">
                <a:solidFill>
                  <a:schemeClr val="bg1">
                    <a:lumMod val="50000"/>
                  </a:schemeClr>
                </a:solidFill>
                <a:cs typeface="+mn-ea"/>
                <a:sym typeface="+mn-lt"/>
              </a:endParaRPr>
            </a:p>
          </p:txBody>
        </p:sp>
        <p:sp>
          <p:nvSpPr>
            <p:cNvPr id="20" name="矩形 47"/>
            <p:cNvSpPr>
              <a:spLocks noChangeArrowheads="1"/>
            </p:cNvSpPr>
            <p:nvPr/>
          </p:nvSpPr>
          <p:spPr bwMode="auto">
            <a:xfrm>
              <a:off x="4911768" y="4566779"/>
              <a:ext cx="6253537" cy="312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5" tIns="45723" rIns="91445" bIns="45723">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10000"/>
                </a:lnSpc>
                <a:spcBef>
                  <a:spcPct val="0"/>
                </a:spcBef>
                <a:buNone/>
              </a:pPr>
              <a:r>
                <a:rPr lang="zh-CN" altLang="en-US" sz="1400" dirty="0">
                  <a:solidFill>
                    <a:schemeClr val="bg1">
                      <a:lumMod val="50000"/>
                    </a:schemeClr>
                  </a:solidFill>
                  <a:latin typeface="+mn-lt"/>
                  <a:ea typeface="+mn-ea"/>
                  <a:cs typeface="+mn-ea"/>
                  <a:sym typeface="+mn-lt"/>
                </a:rPr>
                <a:t>Enter the comprehensive description of the chart above here, and enter the comprehensive description of the chart above here.</a:t>
              </a:r>
            </a:p>
          </p:txBody>
        </p:sp>
      </p:grpSp>
      <p:sp>
        <p:nvSpPr>
          <p:cNvPr id="21" name="Oval 25"/>
          <p:cNvSpPr/>
          <p:nvPr/>
        </p:nvSpPr>
        <p:spPr>
          <a:xfrm>
            <a:off x="4415714" y="2753686"/>
            <a:ext cx="192753" cy="192753"/>
          </a:xfrm>
          <a:prstGeom prst="ellipse">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cs typeface="+mn-ea"/>
              <a:sym typeface="+mn-lt"/>
            </a:endParaRPr>
          </a:p>
        </p:txBody>
      </p:sp>
      <p:sp>
        <p:nvSpPr>
          <p:cNvPr id="22" name="Oval 35"/>
          <p:cNvSpPr/>
          <p:nvPr/>
        </p:nvSpPr>
        <p:spPr>
          <a:xfrm>
            <a:off x="4415714" y="4034043"/>
            <a:ext cx="192753" cy="192753"/>
          </a:xfrm>
          <a:prstGeom prst="ellipse">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cs typeface="+mn-ea"/>
              <a:sym typeface="+mn-lt"/>
            </a:endParaRPr>
          </a:p>
        </p:txBody>
      </p:sp>
      <p:sp>
        <p:nvSpPr>
          <p:cNvPr id="23" name="Oval 51"/>
          <p:cNvSpPr/>
          <p:nvPr/>
        </p:nvSpPr>
        <p:spPr>
          <a:xfrm>
            <a:off x="4415714" y="5314398"/>
            <a:ext cx="192753" cy="192753"/>
          </a:xfrm>
          <a:prstGeom prst="ellipse">
            <a:avLst/>
          </a:prstGeom>
          <a:solidFill>
            <a:schemeClr val="bg1">
              <a:lumMod val="50000"/>
            </a:schemeClr>
          </a:solidFill>
          <a:ln w="285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a:cs typeface="+mn-ea"/>
              <a:sym typeface="+mn-lt"/>
            </a:endParaRPr>
          </a:p>
        </p:txBody>
      </p:sp>
      <p:grpSp>
        <p:nvGrpSpPr>
          <p:cNvPr id="24" name="组合 23"/>
          <p:cNvGrpSpPr/>
          <p:nvPr/>
        </p:nvGrpSpPr>
        <p:grpSpPr>
          <a:xfrm>
            <a:off x="1536197" y="2364310"/>
            <a:ext cx="2879517" cy="971505"/>
            <a:chOff x="1580741" y="1508768"/>
            <a:chExt cx="2879067" cy="971353"/>
          </a:xfrm>
        </p:grpSpPr>
        <p:grpSp>
          <p:nvGrpSpPr>
            <p:cNvPr id="25" name="Group 30"/>
            <p:cNvGrpSpPr/>
            <p:nvPr/>
          </p:nvGrpSpPr>
          <p:grpSpPr>
            <a:xfrm>
              <a:off x="1580741" y="1508768"/>
              <a:ext cx="2879067" cy="971353"/>
              <a:chOff x="1403618" y="1255634"/>
              <a:chExt cx="2258550" cy="762001"/>
            </a:xfrm>
          </p:grpSpPr>
          <p:sp>
            <p:nvSpPr>
              <p:cNvPr id="27" name="Flowchart: Off-page Connector 22"/>
              <p:cNvSpPr/>
              <p:nvPr/>
            </p:nvSpPr>
            <p:spPr>
              <a:xfrm rot="16200000">
                <a:off x="1829116" y="830137"/>
                <a:ext cx="762000" cy="1612995"/>
              </a:xfrm>
              <a:prstGeom prst="flowChartOffpageConnector">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5865" dirty="0">
                  <a:cs typeface="+mn-ea"/>
                  <a:sym typeface="+mn-lt"/>
                </a:endParaRPr>
              </a:p>
            </p:txBody>
          </p:sp>
          <p:sp>
            <p:nvSpPr>
              <p:cNvPr id="28" name="Round Same Side Corner Rectangle 23"/>
              <p:cNvSpPr/>
              <p:nvPr/>
            </p:nvSpPr>
            <p:spPr>
              <a:xfrm rot="16200000">
                <a:off x="1297316" y="1406206"/>
                <a:ext cx="762001" cy="460857"/>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schemeClr>
                    </a:solidFill>
                    <a:cs typeface="+mn-ea"/>
                    <a:sym typeface="+mn-lt"/>
                  </a:rPr>
                  <a:t>01</a:t>
                </a:r>
              </a:p>
            </p:txBody>
          </p:sp>
          <p:cxnSp>
            <p:nvCxnSpPr>
              <p:cNvPr id="29" name="Straight Connector 24"/>
              <p:cNvCxnSpPr/>
              <p:nvPr/>
            </p:nvCxnSpPr>
            <p:spPr>
              <a:xfrm flipV="1">
                <a:off x="2991445" y="1633422"/>
                <a:ext cx="670723" cy="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26" name="Freeform 35"/>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rgbClr val="14B28B"/>
            </a:solidFill>
            <a:ln>
              <a:noFill/>
            </a:ln>
          </p:spPr>
          <p:txBody>
            <a:bodyPr vert="horz" wrap="square" lIns="121939" tIns="60969" rIns="121939" bIns="60969" numCol="1" anchor="t" anchorCtr="0" compatLnSpc="1"/>
            <a:lstStyle/>
            <a:p>
              <a:endParaRPr lang="en-US" sz="3200">
                <a:cs typeface="+mn-ea"/>
                <a:sym typeface="+mn-lt"/>
              </a:endParaRPr>
            </a:p>
          </p:txBody>
        </p:sp>
      </p:grpSp>
      <p:grpSp>
        <p:nvGrpSpPr>
          <p:cNvPr id="30" name="组合 29"/>
          <p:cNvGrpSpPr/>
          <p:nvPr/>
        </p:nvGrpSpPr>
        <p:grpSpPr>
          <a:xfrm>
            <a:off x="1536196" y="4925022"/>
            <a:ext cx="2879519" cy="971508"/>
            <a:chOff x="1580740" y="4069080"/>
            <a:chExt cx="2879069" cy="971356"/>
          </a:xfrm>
        </p:grpSpPr>
        <p:grpSp>
          <p:nvGrpSpPr>
            <p:cNvPr id="31" name="Group 40"/>
            <p:cNvGrpSpPr/>
            <p:nvPr/>
          </p:nvGrpSpPr>
          <p:grpSpPr>
            <a:xfrm>
              <a:off x="1580740" y="4069080"/>
              <a:ext cx="2879069" cy="971356"/>
              <a:chOff x="1403618" y="1255634"/>
              <a:chExt cx="2258550" cy="762002"/>
            </a:xfrm>
          </p:grpSpPr>
          <p:sp>
            <p:nvSpPr>
              <p:cNvPr id="33" name="Flowchart: Off-page Connector 47"/>
              <p:cNvSpPr/>
              <p:nvPr/>
            </p:nvSpPr>
            <p:spPr>
              <a:xfrm rot="16200000">
                <a:off x="1829116" y="830138"/>
                <a:ext cx="762000" cy="1612995"/>
              </a:xfrm>
              <a:prstGeom prst="flowChartOffpageConnector">
                <a:avLst/>
              </a:prstGeom>
              <a:noFill/>
              <a:ln>
                <a:solidFill>
                  <a:srgbClr val="14B28B"/>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34" name="Round Same Side Corner Rectangle 49"/>
              <p:cNvSpPr/>
              <p:nvPr/>
            </p:nvSpPr>
            <p:spPr>
              <a:xfrm rot="16200000">
                <a:off x="1306694" y="1406206"/>
                <a:ext cx="762001" cy="460857"/>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schemeClr>
                    </a:solidFill>
                    <a:cs typeface="+mn-ea"/>
                    <a:sym typeface="+mn-lt"/>
                  </a:rPr>
                  <a:t>03</a:t>
                </a:r>
              </a:p>
            </p:txBody>
          </p:sp>
          <p:cxnSp>
            <p:nvCxnSpPr>
              <p:cNvPr id="35" name="Straight Connector 50"/>
              <p:cNvCxnSpPr/>
              <p:nvPr/>
            </p:nvCxnSpPr>
            <p:spPr>
              <a:xfrm>
                <a:off x="2991444" y="1648386"/>
                <a:ext cx="670724"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2" name="Freeform 61"/>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rgbClr val="14B28B"/>
            </a:solidFill>
            <a:ln>
              <a:noFill/>
            </a:ln>
          </p:spPr>
          <p:txBody>
            <a:bodyPr vert="horz" wrap="square" lIns="121939" tIns="60969" rIns="121939" bIns="60969" numCol="1" anchor="t" anchorCtr="0" compatLnSpc="1"/>
            <a:lstStyle/>
            <a:p>
              <a:endParaRPr lang="en-US" sz="2400">
                <a:cs typeface="+mn-ea"/>
                <a:sym typeface="+mn-lt"/>
              </a:endParaRPr>
            </a:p>
          </p:txBody>
        </p:sp>
      </p:grpSp>
      <p:grpSp>
        <p:nvGrpSpPr>
          <p:cNvPr id="36" name="组合 35"/>
          <p:cNvGrpSpPr/>
          <p:nvPr/>
        </p:nvGrpSpPr>
        <p:grpSpPr>
          <a:xfrm>
            <a:off x="1536199" y="3644667"/>
            <a:ext cx="2879516" cy="971508"/>
            <a:chOff x="1580743" y="2788925"/>
            <a:chExt cx="2879066" cy="971356"/>
          </a:xfrm>
        </p:grpSpPr>
        <p:grpSp>
          <p:nvGrpSpPr>
            <p:cNvPr id="37" name="Group 31"/>
            <p:cNvGrpSpPr/>
            <p:nvPr/>
          </p:nvGrpSpPr>
          <p:grpSpPr>
            <a:xfrm>
              <a:off x="1580743" y="2788925"/>
              <a:ext cx="2879066" cy="971356"/>
              <a:chOff x="1403618" y="1255634"/>
              <a:chExt cx="2258547" cy="762002"/>
            </a:xfrm>
          </p:grpSpPr>
          <p:sp>
            <p:nvSpPr>
              <p:cNvPr id="39" name="Flowchart: Off-page Connector 32"/>
              <p:cNvSpPr/>
              <p:nvPr/>
            </p:nvSpPr>
            <p:spPr>
              <a:xfrm rot="16200000">
                <a:off x="1829116" y="830138"/>
                <a:ext cx="762000" cy="1612995"/>
              </a:xfrm>
              <a:prstGeom prst="flowChartOffpageConnector">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sz="3600" dirty="0">
                  <a:solidFill>
                    <a:schemeClr val="bg1"/>
                  </a:solidFill>
                  <a:cs typeface="+mn-ea"/>
                  <a:sym typeface="+mn-lt"/>
                </a:endParaRPr>
              </a:p>
            </p:txBody>
          </p:sp>
          <p:sp>
            <p:nvSpPr>
              <p:cNvPr id="40" name="Round Same Side Corner Rectangle 33"/>
              <p:cNvSpPr/>
              <p:nvPr/>
            </p:nvSpPr>
            <p:spPr>
              <a:xfrm rot="16200000">
                <a:off x="1320085" y="1406206"/>
                <a:ext cx="762001" cy="460857"/>
              </a:xfrm>
              <a:prstGeom prst="round2Same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800" dirty="0">
                    <a:solidFill>
                      <a:schemeClr val="bg1">
                        <a:lumMod val="50000"/>
                      </a:schemeClr>
                    </a:solidFill>
                    <a:cs typeface="+mn-ea"/>
                    <a:sym typeface="+mn-lt"/>
                  </a:rPr>
                  <a:t>02</a:t>
                </a:r>
              </a:p>
            </p:txBody>
          </p:sp>
          <p:cxnSp>
            <p:nvCxnSpPr>
              <p:cNvPr id="41" name="Straight Connector 34"/>
              <p:cNvCxnSpPr/>
              <p:nvPr/>
            </p:nvCxnSpPr>
            <p:spPr>
              <a:xfrm>
                <a:off x="2991446" y="1625968"/>
                <a:ext cx="670719" cy="1"/>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38" name="Freeform 5"/>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chemeClr val="accent1">
                <a:lumMod val="75000"/>
              </a:schemeClr>
            </a:solidFill>
            <a:ln>
              <a:noFill/>
            </a:ln>
          </p:spPr>
          <p:txBody>
            <a:bodyPr vert="horz" wrap="square" lIns="121939" tIns="60969" rIns="121939" bIns="60969" numCol="1" anchor="t" anchorCtr="0" compatLnSpc="1"/>
            <a:lstStyle/>
            <a:p>
              <a:endParaRPr lang="id-ID">
                <a:cs typeface="+mn-ea"/>
                <a:sym typeface="+mn-lt"/>
              </a:endParaRPr>
            </a:p>
          </p:txBody>
        </p:sp>
      </p:grpSp>
    </p:spTree>
  </p:cSld>
  <p:clrMapOvr>
    <a:masterClrMapping/>
  </p:clrMapOvr>
  <p:transition spd="slow" advTm="1000"/>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50000" fill="hold" nodeType="afterEffect" p14:presetBounceEnd="37000">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14:bounceEnd="37000">
                                          <p:cBhvr additive="base">
                                            <p:cTn id="13" dur="400" fill="hold"/>
                                            <p:tgtEl>
                                              <p:spTgt spid="24"/>
                                            </p:tgtEl>
                                            <p:attrNameLst>
                                              <p:attrName>ppt_x</p:attrName>
                                            </p:attrNameLst>
                                          </p:cBhvr>
                                          <p:tavLst>
                                            <p:tav tm="0">
                                              <p:val>
                                                <p:strVal val="0-#ppt_w/2"/>
                                              </p:val>
                                            </p:tav>
                                            <p:tav tm="100000">
                                              <p:val>
                                                <p:strVal val="#ppt_x"/>
                                              </p:val>
                                            </p:tav>
                                          </p:tavLst>
                                        </p:anim>
                                        <p:anim calcmode="lin" valueType="num" p14:bounceEnd="37000">
                                          <p:cBhvr additive="base">
                                            <p:cTn id="14" dur="4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12" presetClass="entr" presetSubtype="2" fill="hold" nodeType="after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left)">
                                          <p:cBhvr>
                                            <p:cTn id="24" dur="500"/>
                                            <p:tgtEl>
                                              <p:spTgt spid="12"/>
                                            </p:tgtEl>
                                          </p:cBhvr>
                                        </p:animEffect>
                                      </p:childTnLst>
                                    </p:cTn>
                                  </p:par>
                                </p:childTnLst>
                              </p:cTn>
                            </p:par>
                            <p:par>
                              <p:cTn id="25" fill="hold">
                                <p:stCondLst>
                                  <p:cond delay="2600"/>
                                </p:stCondLst>
                                <p:childTnLst>
                                  <p:par>
                                    <p:cTn id="26" presetID="2" presetClass="entr" presetSubtype="8" accel="50000" fill="hold" nodeType="afterEffect" p14:presetBounceEnd="37000">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14:bounceEnd="37000">
                                          <p:cBhvr additive="base">
                                            <p:cTn id="28" dur="400" fill="hold"/>
                                            <p:tgtEl>
                                              <p:spTgt spid="36"/>
                                            </p:tgtEl>
                                            <p:attrNameLst>
                                              <p:attrName>ppt_x</p:attrName>
                                            </p:attrNameLst>
                                          </p:cBhvr>
                                          <p:tavLst>
                                            <p:tav tm="0">
                                              <p:val>
                                                <p:strVal val="0-#ppt_w/2"/>
                                              </p:val>
                                            </p:tav>
                                            <p:tav tm="100000">
                                              <p:val>
                                                <p:strVal val="#ppt_x"/>
                                              </p:val>
                                            </p:tav>
                                          </p:tavLst>
                                        </p:anim>
                                        <p:anim calcmode="lin" valueType="num" p14:bounceEnd="37000">
                                          <p:cBhvr additive="base">
                                            <p:cTn id="29" dur="4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3600"/>
                                </p:stCondLst>
                                <p:childTnLst>
                                  <p:par>
                                    <p:cTn id="36" presetID="12" presetClass="entr" presetSubtype="2" fill="hold" nodeType="afterEffect">
                                      <p:stCondLst>
                                        <p:cond delay="1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4200"/>
                                </p:stCondLst>
                                <p:childTnLst>
                                  <p:par>
                                    <p:cTn id="41" presetID="2" presetClass="entr" presetSubtype="8" accel="50000" fill="hold" nodeType="afterEffect" p14:presetBounceEnd="37000">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14:bounceEnd="37000">
                                          <p:cBhvr additive="base">
                                            <p:cTn id="43" dur="400" fill="hold"/>
                                            <p:tgtEl>
                                              <p:spTgt spid="30"/>
                                            </p:tgtEl>
                                            <p:attrNameLst>
                                              <p:attrName>ppt_x</p:attrName>
                                            </p:attrNameLst>
                                          </p:cBhvr>
                                          <p:tavLst>
                                            <p:tav tm="0">
                                              <p:val>
                                                <p:strVal val="0-#ppt_w/2"/>
                                              </p:val>
                                            </p:tav>
                                            <p:tav tm="100000">
                                              <p:val>
                                                <p:strVal val="#ppt_x"/>
                                              </p:val>
                                            </p:tav>
                                          </p:tavLst>
                                        </p:anim>
                                        <p:anim calcmode="lin" valueType="num" p14:bounceEnd="37000">
                                          <p:cBhvr additive="base">
                                            <p:cTn id="44" dur="4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4700"/>
                                </p:stCondLst>
                                <p:childTnLst>
                                  <p:par>
                                    <p:cTn id="46" presetID="23" presetClass="entr" presetSubtype="16"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childTnLst>
                                    </p:cTn>
                                  </p:par>
                                </p:childTnLst>
                              </p:cTn>
                            </p:par>
                            <p:par>
                              <p:cTn id="50" fill="hold">
                                <p:stCondLst>
                                  <p:cond delay="5200"/>
                                </p:stCondLst>
                                <p:childTnLst>
                                  <p:par>
                                    <p:cTn id="51" presetID="12" presetClass="entr" presetSubtype="2" fill="hold" nodeType="after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Lst>
      </p:timing>
    </mc:Choice>
    <mc:Fallback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anim calcmode="lin" valueType="num">
                                          <p:cBhvr>
                                            <p:cTn id="8" dur="750" fill="hold"/>
                                            <p:tgtEl>
                                              <p:spTgt spid="11"/>
                                            </p:tgtEl>
                                            <p:attrNameLst>
                                              <p:attrName>ppt_x</p:attrName>
                                            </p:attrNameLst>
                                          </p:cBhvr>
                                          <p:tavLst>
                                            <p:tav tm="0">
                                              <p:val>
                                                <p:strVal val="#ppt_x"/>
                                              </p:val>
                                            </p:tav>
                                            <p:tav tm="100000">
                                              <p:val>
                                                <p:strVal val="#ppt_x"/>
                                              </p:val>
                                            </p:tav>
                                          </p:tavLst>
                                        </p:anim>
                                        <p:anim calcmode="lin" valueType="num">
                                          <p:cBhvr>
                                            <p:cTn id="9" dur="75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accel="50000" fill="hold"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400" fill="hold"/>
                                            <p:tgtEl>
                                              <p:spTgt spid="24"/>
                                            </p:tgtEl>
                                            <p:attrNameLst>
                                              <p:attrName>ppt_x</p:attrName>
                                            </p:attrNameLst>
                                          </p:cBhvr>
                                          <p:tavLst>
                                            <p:tav tm="0">
                                              <p:val>
                                                <p:strVal val="0-#ppt_w/2"/>
                                              </p:val>
                                            </p:tav>
                                            <p:tav tm="100000">
                                              <p:val>
                                                <p:strVal val="#ppt_x"/>
                                              </p:val>
                                            </p:tav>
                                          </p:tavLst>
                                        </p:anim>
                                        <p:anim calcmode="lin" valueType="num">
                                          <p:cBhvr additive="base">
                                            <p:cTn id="14" dur="400" fill="hold"/>
                                            <p:tgtEl>
                                              <p:spTgt spid="2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3" presetClass="entr" presetSubtype="16"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childTnLst>
                                    </p:cTn>
                                  </p:par>
                                </p:childTnLst>
                              </p:cTn>
                            </p:par>
                            <p:par>
                              <p:cTn id="20" fill="hold">
                                <p:stCondLst>
                                  <p:cond delay="2000"/>
                                </p:stCondLst>
                                <p:childTnLst>
                                  <p:par>
                                    <p:cTn id="21" presetID="12" presetClass="entr" presetSubtype="2" fill="hold" nodeType="afterEffect">
                                      <p:stCondLst>
                                        <p:cond delay="1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p:tgtEl>
                                              <p:spTgt spid="12"/>
                                            </p:tgtEl>
                                            <p:attrNameLst>
                                              <p:attrName>ppt_x</p:attrName>
                                            </p:attrNameLst>
                                          </p:cBhvr>
                                          <p:tavLst>
                                            <p:tav tm="0">
                                              <p:val>
                                                <p:strVal val="#ppt_x+#ppt_w*1.125000"/>
                                              </p:val>
                                            </p:tav>
                                            <p:tav tm="100000">
                                              <p:val>
                                                <p:strVal val="#ppt_x"/>
                                              </p:val>
                                            </p:tav>
                                          </p:tavLst>
                                        </p:anim>
                                        <p:animEffect transition="in" filter="wipe(left)">
                                          <p:cBhvr>
                                            <p:cTn id="24" dur="500"/>
                                            <p:tgtEl>
                                              <p:spTgt spid="12"/>
                                            </p:tgtEl>
                                          </p:cBhvr>
                                        </p:animEffect>
                                      </p:childTnLst>
                                    </p:cTn>
                                  </p:par>
                                </p:childTnLst>
                              </p:cTn>
                            </p:par>
                            <p:par>
                              <p:cTn id="25" fill="hold">
                                <p:stCondLst>
                                  <p:cond delay="2600"/>
                                </p:stCondLst>
                                <p:childTnLst>
                                  <p:par>
                                    <p:cTn id="26" presetID="2" presetClass="entr" presetSubtype="8" accel="5000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400" fill="hold"/>
                                            <p:tgtEl>
                                              <p:spTgt spid="36"/>
                                            </p:tgtEl>
                                            <p:attrNameLst>
                                              <p:attrName>ppt_x</p:attrName>
                                            </p:attrNameLst>
                                          </p:cBhvr>
                                          <p:tavLst>
                                            <p:tav tm="0">
                                              <p:val>
                                                <p:strVal val="0-#ppt_w/2"/>
                                              </p:val>
                                            </p:tav>
                                            <p:tav tm="100000">
                                              <p:val>
                                                <p:strVal val="#ppt_x"/>
                                              </p:val>
                                            </p:tav>
                                          </p:tavLst>
                                        </p:anim>
                                        <p:anim calcmode="lin" valueType="num">
                                          <p:cBhvr additive="base">
                                            <p:cTn id="29" dur="4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23" presetClass="entr" presetSubtype="16"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childTnLst>
                                    </p:cTn>
                                  </p:par>
                                </p:childTnLst>
                              </p:cTn>
                            </p:par>
                            <p:par>
                              <p:cTn id="35" fill="hold">
                                <p:stCondLst>
                                  <p:cond delay="3600"/>
                                </p:stCondLst>
                                <p:childTnLst>
                                  <p:par>
                                    <p:cTn id="36" presetID="12" presetClass="entr" presetSubtype="2" fill="hold" nodeType="afterEffect">
                                      <p:stCondLst>
                                        <p:cond delay="10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ppt_x</p:attrName>
                                            </p:attrNameLst>
                                          </p:cBhvr>
                                          <p:tavLst>
                                            <p:tav tm="0">
                                              <p:val>
                                                <p:strVal val="#ppt_x+#ppt_w*1.125000"/>
                                              </p:val>
                                            </p:tav>
                                            <p:tav tm="100000">
                                              <p:val>
                                                <p:strVal val="#ppt_x"/>
                                              </p:val>
                                            </p:tav>
                                          </p:tavLst>
                                        </p:anim>
                                        <p:animEffect transition="in" filter="wipe(left)">
                                          <p:cBhvr>
                                            <p:cTn id="39" dur="500"/>
                                            <p:tgtEl>
                                              <p:spTgt spid="15"/>
                                            </p:tgtEl>
                                          </p:cBhvr>
                                        </p:animEffect>
                                      </p:childTnLst>
                                    </p:cTn>
                                  </p:par>
                                </p:childTnLst>
                              </p:cTn>
                            </p:par>
                            <p:par>
                              <p:cTn id="40" fill="hold">
                                <p:stCondLst>
                                  <p:cond delay="4200"/>
                                </p:stCondLst>
                                <p:childTnLst>
                                  <p:par>
                                    <p:cTn id="41" presetID="2" presetClass="entr" presetSubtype="8" accel="50000" fill="hold" nodeType="afterEffect">
                                      <p:stCondLst>
                                        <p:cond delay="0"/>
                                      </p:stCondLst>
                                      <p:childTnLst>
                                        <p:set>
                                          <p:cBhvr>
                                            <p:cTn id="42" dur="1" fill="hold">
                                              <p:stCondLst>
                                                <p:cond delay="0"/>
                                              </p:stCondLst>
                                            </p:cTn>
                                            <p:tgtEl>
                                              <p:spTgt spid="30"/>
                                            </p:tgtEl>
                                            <p:attrNameLst>
                                              <p:attrName>style.visibility</p:attrName>
                                            </p:attrNameLst>
                                          </p:cBhvr>
                                          <p:to>
                                            <p:strVal val="visible"/>
                                          </p:to>
                                        </p:set>
                                        <p:anim calcmode="lin" valueType="num">
                                          <p:cBhvr additive="base">
                                            <p:cTn id="43" dur="400" fill="hold"/>
                                            <p:tgtEl>
                                              <p:spTgt spid="30"/>
                                            </p:tgtEl>
                                            <p:attrNameLst>
                                              <p:attrName>ppt_x</p:attrName>
                                            </p:attrNameLst>
                                          </p:cBhvr>
                                          <p:tavLst>
                                            <p:tav tm="0">
                                              <p:val>
                                                <p:strVal val="0-#ppt_w/2"/>
                                              </p:val>
                                            </p:tav>
                                            <p:tav tm="100000">
                                              <p:val>
                                                <p:strVal val="#ppt_x"/>
                                              </p:val>
                                            </p:tav>
                                          </p:tavLst>
                                        </p:anim>
                                        <p:anim calcmode="lin" valueType="num">
                                          <p:cBhvr additive="base">
                                            <p:cTn id="44" dur="400" fill="hold"/>
                                            <p:tgtEl>
                                              <p:spTgt spid="30"/>
                                            </p:tgtEl>
                                            <p:attrNameLst>
                                              <p:attrName>ppt_y</p:attrName>
                                            </p:attrNameLst>
                                          </p:cBhvr>
                                          <p:tavLst>
                                            <p:tav tm="0">
                                              <p:val>
                                                <p:strVal val="#ppt_y"/>
                                              </p:val>
                                            </p:tav>
                                            <p:tav tm="100000">
                                              <p:val>
                                                <p:strVal val="#ppt_y"/>
                                              </p:val>
                                            </p:tav>
                                          </p:tavLst>
                                        </p:anim>
                                      </p:childTnLst>
                                    </p:cTn>
                                  </p:par>
                                </p:childTnLst>
                              </p:cTn>
                            </p:par>
                            <p:par>
                              <p:cTn id="45" fill="hold">
                                <p:stCondLst>
                                  <p:cond delay="4700"/>
                                </p:stCondLst>
                                <p:childTnLst>
                                  <p:par>
                                    <p:cTn id="46" presetID="23" presetClass="entr" presetSubtype="16"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childTnLst>
                                    </p:cTn>
                                  </p:par>
                                </p:childTnLst>
                              </p:cTn>
                            </p:par>
                            <p:par>
                              <p:cTn id="50" fill="hold">
                                <p:stCondLst>
                                  <p:cond delay="5200"/>
                                </p:stCondLst>
                                <p:childTnLst>
                                  <p:par>
                                    <p:cTn id="51" presetID="12" presetClass="entr" presetSubtype="2" fill="hold" nodeType="afterEffect">
                                      <p:stCondLst>
                                        <p:cond delay="10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ppt_x</p:attrName>
                                            </p:attrNameLst>
                                          </p:cBhvr>
                                          <p:tavLst>
                                            <p:tav tm="0">
                                              <p:val>
                                                <p:strVal val="#ppt_x+#ppt_w*1.125000"/>
                                              </p:val>
                                            </p:tav>
                                            <p:tav tm="100000">
                                              <p:val>
                                                <p:strVal val="#ppt_x"/>
                                              </p:val>
                                            </p:tav>
                                          </p:tavLst>
                                        </p:anim>
                                        <p:animEffect transition="in" filter="wipe(left)">
                                          <p:cBhvr>
                                            <p:cTn id="5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bldLvl="0" animBg="1"/>
        </p:bldLst>
      </p:timing>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9"/>
            <a:ext cx="12192318" cy="6858179"/>
          </a:xfrm>
          <a:prstGeom prst="rect">
            <a:avLst/>
          </a:prstGeom>
        </p:spPr>
      </p:pic>
      <p:grpSp>
        <p:nvGrpSpPr>
          <p:cNvPr id="2" name="组合 1"/>
          <p:cNvGrpSpPr/>
          <p:nvPr/>
        </p:nvGrpSpPr>
        <p:grpSpPr>
          <a:xfrm>
            <a:off x="2684538" y="2523877"/>
            <a:ext cx="7204300" cy="1404099"/>
            <a:chOff x="971997" y="2061029"/>
            <a:chExt cx="10309231" cy="2220666"/>
          </a:xfrm>
        </p:grpSpPr>
        <p:grpSp>
          <p:nvGrpSpPr>
            <p:cNvPr id="3" name="组合 2"/>
            <p:cNvGrpSpPr/>
            <p:nvPr/>
          </p:nvGrpSpPr>
          <p:grpSpPr>
            <a:xfrm>
              <a:off x="3093583" y="2061029"/>
              <a:ext cx="8187645" cy="2220666"/>
              <a:chOff x="2320697" y="395508"/>
              <a:chExt cx="8187645" cy="878114"/>
            </a:xfrm>
          </p:grpSpPr>
          <p:sp>
            <p:nvSpPr>
              <p:cNvPr id="7" name="矩形 6"/>
              <p:cNvSpPr/>
              <p:nvPr/>
            </p:nvSpPr>
            <p:spPr>
              <a:xfrm flipH="1">
                <a:off x="2320697" y="395508"/>
                <a:ext cx="8187645" cy="878114"/>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nvGrpSpPr>
            <p:grpSpPr>
              <a:xfrm>
                <a:off x="3212329" y="622249"/>
                <a:ext cx="7253321" cy="423280"/>
                <a:chOff x="4066979" y="577856"/>
                <a:chExt cx="7253321" cy="423280"/>
              </a:xfrm>
            </p:grpSpPr>
            <p:sp>
              <p:nvSpPr>
                <p:cNvPr id="9" name="矩形 3"/>
                <p:cNvSpPr/>
                <p:nvPr/>
              </p:nvSpPr>
              <p:spPr>
                <a:xfrm>
                  <a:off x="4376282" y="596921"/>
                  <a:ext cx="6944018" cy="404215"/>
                </a:xfrm>
                <a:prstGeom prst="rect">
                  <a:avLst/>
                </a:prstGeom>
                <a:noFill/>
                <a:ln w="9525">
                  <a:noFill/>
                  <a:miter/>
                </a:ln>
              </p:spPr>
              <p:txBody>
                <a:bodyPr wrap="none" lIns="91445" tIns="45723" rIns="91445" bIns="45723">
                  <a:spAutoFit/>
                </a:bodyPr>
                <a:lstStyle/>
                <a:p>
                  <a:pPr lvl="0" eaLnBrk="1" hangingPunct="1">
                    <a:buNone/>
                  </a:pPr>
                  <a:r>
                    <a:rPr lang="zh-CN" altLang="en-US" sz="3600" b="1" dirty="0">
                      <a:solidFill>
                        <a:schemeClr val="bg1"/>
                      </a:solidFill>
                      <a:cs typeface="+mn-ea"/>
                      <a:sym typeface="+mn-lt"/>
                    </a:rPr>
                    <a:t>The title description</a:t>
                  </a:r>
                </a:p>
              </p:txBody>
            </p:sp>
            <p:grpSp>
              <p:nvGrpSpPr>
                <p:cNvPr id="10" name="组合 26"/>
                <p:cNvGrpSpPr/>
                <p:nvPr/>
              </p:nvGrpSpPr>
              <p:grpSpPr>
                <a:xfrm>
                  <a:off x="4066979" y="577856"/>
                  <a:ext cx="263525" cy="395287"/>
                  <a:chOff x="-792092" y="8591"/>
                  <a:chExt cx="213756" cy="427512"/>
                </a:xfrm>
              </p:grpSpPr>
              <p:sp>
                <p:nvSpPr>
                  <p:cNvPr id="11" name="直接连接符 27"/>
                  <p:cNvSpPr/>
                  <p:nvPr/>
                </p:nvSpPr>
                <p:spPr>
                  <a:xfrm>
                    <a:off x="-792092" y="8591"/>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sp>
                <p:nvSpPr>
                  <p:cNvPr id="12" name="直接连接符 28"/>
                  <p:cNvSpPr/>
                  <p:nvPr/>
                </p:nvSpPr>
                <p:spPr>
                  <a:xfrm flipH="1">
                    <a:off x="-792092" y="222347"/>
                    <a:ext cx="213756" cy="213756"/>
                  </a:xfrm>
                  <a:prstGeom prst="line">
                    <a:avLst/>
                  </a:prstGeom>
                  <a:ln w="19050" cap="flat" cmpd="sng">
                    <a:solidFill>
                      <a:schemeClr val="bg1"/>
                    </a:solidFill>
                    <a:prstDash val="solid"/>
                    <a:miter/>
                    <a:headEnd type="oval" w="med" len="med"/>
                    <a:tailEnd type="oval" w="lg" len="lg"/>
                  </a:ln>
                </p:spPr>
                <p:txBody>
                  <a:bodyPr/>
                  <a:lstStyle/>
                  <a:p>
                    <a:endParaRPr lang="zh-CN" altLang="en-US">
                      <a:cs typeface="+mn-ea"/>
                      <a:sym typeface="+mn-lt"/>
                    </a:endParaRPr>
                  </a:p>
                </p:txBody>
              </p:sp>
            </p:grpSp>
          </p:grpSp>
        </p:grpSp>
        <p:grpSp>
          <p:nvGrpSpPr>
            <p:cNvPr id="4" name="组合 3"/>
            <p:cNvGrpSpPr/>
            <p:nvPr/>
          </p:nvGrpSpPr>
          <p:grpSpPr>
            <a:xfrm>
              <a:off x="971997" y="2061029"/>
              <a:ext cx="2121586" cy="2220666"/>
              <a:chOff x="2215144" y="982844"/>
              <a:chExt cx="1120898" cy="923141"/>
            </a:xfrm>
          </p:grpSpPr>
          <p:sp>
            <p:nvSpPr>
              <p:cNvPr id="5" name="平行四边形 4"/>
              <p:cNvSpPr/>
              <p:nvPr/>
            </p:nvSpPr>
            <p:spPr>
              <a:xfrm>
                <a:off x="2215144" y="982844"/>
                <a:ext cx="1120898" cy="923141"/>
              </a:xfrm>
              <a:prstGeom prst="parallelogram">
                <a:avLst>
                  <a:gd name="adj" fmla="val 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 name="文本框 9"/>
              <p:cNvSpPr txBox="1"/>
              <p:nvPr/>
            </p:nvSpPr>
            <p:spPr>
              <a:xfrm>
                <a:off x="2245058" y="1132319"/>
                <a:ext cx="1066799" cy="606192"/>
              </a:xfrm>
              <a:prstGeom prst="rect">
                <a:avLst/>
              </a:prstGeom>
              <a:noFill/>
            </p:spPr>
            <p:txBody>
              <a:bodyPr wrap="square" rtlCol="0">
                <a:spAutoFit/>
              </a:bodyPr>
              <a:lstStyle/>
              <a:p>
                <a:pPr algn="ctr"/>
                <a:r>
                  <a:rPr lang="en-US" altLang="zh-CN" sz="5400" dirty="0">
                    <a:solidFill>
                      <a:schemeClr val="bg1"/>
                    </a:solidFill>
                    <a:cs typeface="+mn-ea"/>
                    <a:sym typeface="+mn-lt"/>
                  </a:rPr>
                  <a:t>02</a:t>
                </a:r>
                <a:endParaRPr lang="zh-CN" altLang="en-US" sz="5400" dirty="0">
                  <a:solidFill>
                    <a:schemeClr val="bg1"/>
                  </a:solidFill>
                  <a:cs typeface="+mn-ea"/>
                  <a:sym typeface="+mn-lt"/>
                </a:endParaRPr>
              </a:p>
            </p:txBody>
          </p:sp>
        </p:grpSp>
      </p:grpSp>
    </p:spTree>
  </p:cSld>
  <p:clrMapOvr>
    <a:masterClrMapping/>
  </p:clrMapOvr>
  <p:transition spd="slow" advTm="1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par>
                                <p:cTn id="8" presetID="22" presetClass="entr" presetSubtype="8" fill="hold"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www.jpppt.com">
  <a:themeElements>
    <a:clrScheme name="炫彩扁平2">
      <a:dk1>
        <a:srgbClr val="000000"/>
      </a:dk1>
      <a:lt1>
        <a:srgbClr val="FFFFFF"/>
      </a:lt1>
      <a:dk2>
        <a:srgbClr val="44546A"/>
      </a:dk2>
      <a:lt2>
        <a:srgbClr val="E7E6E6"/>
      </a:lt2>
      <a:accent1>
        <a:srgbClr val="FFBF53"/>
      </a:accent1>
      <a:accent2>
        <a:srgbClr val="F17475"/>
      </a:accent2>
      <a:accent3>
        <a:srgbClr val="01B3C5"/>
      </a:accent3>
      <a:accent4>
        <a:srgbClr val="77448C"/>
      </a:accent4>
      <a:accent5>
        <a:srgbClr val="00AF92"/>
      </a:accent5>
      <a:accent6>
        <a:srgbClr val="C65885"/>
      </a:accent6>
      <a:hlink>
        <a:srgbClr val="FCC79F"/>
      </a:hlink>
      <a:folHlink>
        <a:srgbClr val="869FB7"/>
      </a:folHlink>
    </a:clrScheme>
    <a:fontScheme name="zzljtyu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TotalTime>
  <Words>1857</Words>
  <Application>Microsoft Office PowerPoint</Application>
  <PresentationFormat>宽屏</PresentationFormat>
  <Paragraphs>240</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ITC Avant Garde Std Bk</vt:lpstr>
      <vt:lpstr>等线</vt:lpstr>
      <vt:lpstr>方正细谭黑简体</vt:lpstr>
      <vt:lpstr>微软雅黑</vt:lpstr>
      <vt:lpstr>Arial</vt:lpstr>
      <vt:lpstr>Calibri</vt:lpstr>
      <vt:lpstr>Wingdings</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2363</cp:revision>
  <dcterms:created xsi:type="dcterms:W3CDTF">2015-12-01T09:06:00Z</dcterms:created>
  <dcterms:modified xsi:type="dcterms:W3CDTF">2020-11-02T02:29:58Z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2052-11.1.0.8472</vt:lpwstr>
  </property>
</Properties>
</file>