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820"/>
    <a:srgbClr val="31AE20"/>
    <a:srgbClr val="9F3DE2"/>
    <a:srgbClr val="E21A20"/>
    <a:srgbClr val="5EB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884EF-2D15-4B4E-81A3-2A802C197B21}" type="datetimeFigureOut">
              <a:rPr lang="zh-CN" altLang="en-US" smtClean="0"/>
              <a:t>2020/11/2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1D64-E5B9-479D-A4AA-B383C655B9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70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D64-E5B9-479D-A4AA-B383C655B92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0276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9862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359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1641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7768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jpeg"/><Relationship Id="rId4" Type="http://schemas.openxmlformats.org/officeDocument/2006/relationships/image" Target="../media/image5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emf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eg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emf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jpeg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emf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em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emf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e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emf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jpeg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687864"/>
            <a:ext cx="2057400" cy="29143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7900" y="436563"/>
            <a:ext cx="1766638" cy="20409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93418">
            <a:off x="1115817" y="5175585"/>
            <a:ext cx="889482" cy="1097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75046">
            <a:off x="9907174" y="4979272"/>
            <a:ext cx="1229139" cy="132945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29" y="342033"/>
            <a:ext cx="1867027" cy="18527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754" y="4061758"/>
            <a:ext cx="1127892" cy="11479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62578" y="3983934"/>
            <a:ext cx="3411416" cy="122572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877848" y="4015981"/>
            <a:ext cx="6990052" cy="1245184"/>
            <a:chOff x="2877848" y="4015981"/>
            <a:chExt cx="6990052" cy="12451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77848" y="4015981"/>
              <a:ext cx="2584974" cy="1245184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147791" y="4181299"/>
              <a:ext cx="67201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Happy         childhood</a:t>
              </a:r>
              <a:endParaRPr lang="zh-CN" altLang="en-US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1600121"/>
            <a:ext cx="3810002" cy="48769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40326">
            <a:off x="4112743" y="4495727"/>
            <a:ext cx="1352646" cy="1651837"/>
          </a:xfrm>
          <a:prstGeom prst="rect">
            <a:avLst/>
          </a:prstGeo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矩形 15"/>
          <p:cNvSpPr/>
          <p:nvPr/>
        </p:nvSpPr>
        <p:spPr>
          <a:xfrm>
            <a:off x="866221" y="4038600"/>
            <a:ext cx="28921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wish the baby, healthy growth, people love, smart and lively, the future to test a famous university,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Promising!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:a14="http://schemas.microsoft.com/office/drawing/2010/main"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59" y="2943225"/>
            <a:ext cx="3693882" cy="320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2425">
            <a:off x="1467272" y="4784725"/>
            <a:ext cx="1713657" cy="673100"/>
          </a:xfrm>
          <a:prstGeom prst="rect">
            <a:avLst/>
          </a:prstGeom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>
            <a:off x="7255803" y="944713"/>
            <a:ext cx="4127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constant strong love, into your motivation to seek knowledge, to help you achieve the ideal of the other side. I wish you health forever, love forever!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:a14="http://schemas.microsoft.com/office/drawing/2010/main"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1" y="801052"/>
            <a:ext cx="3250569" cy="1931981"/>
          </a:xfrm>
          <a:prstGeom prst="rect">
            <a:avLst/>
          </a:prstGeo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8" y="575469"/>
            <a:ext cx="1962374" cy="13858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69447">
            <a:off x="5707522" y="1375578"/>
            <a:ext cx="1497863" cy="2552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33" y="4056877"/>
            <a:ext cx="964725" cy="1562100"/>
          </a:xfrm>
          <a:prstGeom prst="rect">
            <a:avLst/>
          </a:prstGeo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矩形 19"/>
          <p:cNvSpPr/>
          <p:nvPr/>
        </p:nvSpPr>
        <p:spPr>
          <a:xfrm>
            <a:off x="2220841" y="4923481"/>
            <a:ext cx="51133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silver light in the air is surrounded by colorful dreams, bless you, hands together ten wishes, all come true in front of you!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00">
        <p:random/>
      </p:transition>
    </mc:Choice>
    <mc:Fallback xmlns:a14="http://schemas.microsoft.com/office/drawing/2010/main" xmlns="">
      <p:transition spd="slow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69" y="4068762"/>
            <a:ext cx="2538750" cy="1828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8768">
            <a:off x="4642306" y="1314371"/>
            <a:ext cx="1853288" cy="1485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760" y="3592424"/>
            <a:ext cx="1159839" cy="2305138"/>
          </a:xfrm>
          <a:prstGeom prst="rect">
            <a:avLst/>
          </a:prstGeo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90" y="3692525"/>
            <a:ext cx="2602219" cy="261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568" y="2481993"/>
            <a:ext cx="1923732" cy="4056920"/>
          </a:xfrm>
          <a:prstGeom prst="rect">
            <a:avLst/>
          </a:prstGeo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>
            <a:off x="8527801" y="891917"/>
            <a:ext cx="27624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Write to the baby's blessing: I wish the baby healthy growth, happiness, the future must be successful!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4="http://schemas.microsoft.com/office/drawing/2010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49" y="1719527"/>
            <a:ext cx="3924302" cy="2707746"/>
          </a:xfrm>
          <a:prstGeom prst="rect">
            <a:avLst/>
          </a:prstGeo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>
            <a:off x="2781300" y="4834235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Dear baby: Because of you, everything becomes better, lovely baby, welcome to this beautiful world, in this long road of life wish you healthy growth, happiness!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:a14="http://schemas.microsoft.com/office/drawing/2010/main"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46" y="1847850"/>
            <a:ext cx="2018307" cy="3162300"/>
          </a:xfrm>
          <a:prstGeom prst="rect">
            <a:avLst/>
          </a:prstGeom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:a14="http://schemas.microsoft.com/office/drawing/2010/main"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38" y="524178"/>
            <a:ext cx="2330091" cy="2655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344" y="3281424"/>
            <a:ext cx="1929450" cy="2628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146" y="5453124"/>
            <a:ext cx="939338" cy="914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879" y="822295"/>
            <a:ext cx="710850" cy="673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3766">
            <a:off x="3686014" y="2604624"/>
            <a:ext cx="495300" cy="4689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3766">
            <a:off x="7446592" y="920257"/>
            <a:ext cx="495300" cy="4689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963766">
            <a:off x="9716114" y="459893"/>
            <a:ext cx="765454" cy="724804"/>
          </a:xfrm>
          <a:prstGeom prst="rect">
            <a:avLst/>
          </a:prstGeo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矩形 16"/>
          <p:cNvSpPr/>
          <p:nvPr/>
        </p:nvSpPr>
        <p:spPr>
          <a:xfrm>
            <a:off x="5595444" y="4113412"/>
            <a:ext cx="2762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May you, like a seed, bravely break through the silt and stick the green buds out to the ground and point to the sky.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:a14="http://schemas.microsoft.com/office/drawing/2010/main"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5264">
            <a:off x="717669" y="897667"/>
            <a:ext cx="2094469" cy="218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85" y="4824386"/>
            <a:ext cx="1459943" cy="14430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310" y="1447800"/>
            <a:ext cx="787013" cy="1562100"/>
          </a:xfrm>
          <a:prstGeom prst="rect">
            <a:avLst/>
          </a:prstGeo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矩形 18"/>
          <p:cNvSpPr/>
          <p:nvPr/>
        </p:nvSpPr>
        <p:spPr>
          <a:xfrm>
            <a:off x="2493101" y="4739147"/>
            <a:ext cx="3493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May my baby always swim in the sea of love, soar in the happy sky, peace and happiness forever!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:a14="http://schemas.microsoft.com/office/drawing/2010/main"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99" y="1604681"/>
            <a:ext cx="8610602" cy="36486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0776240">
            <a:off x="3743263" y="2554957"/>
            <a:ext cx="4449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ea"/>
                <a:sym typeface="+mn-lt"/>
              </a:rPr>
              <a:t>Happiness</a:t>
            </a:r>
            <a:endParaRPr lang="zh-CN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4101361"/>
            <a:ext cx="3778250" cy="22073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7177">
            <a:off x="1198926" y="5012331"/>
            <a:ext cx="964725" cy="1358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750" y="604839"/>
            <a:ext cx="774319" cy="76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615" y="155316"/>
            <a:ext cx="1181101" cy="1162310"/>
          </a:xfrm>
          <a:prstGeom prst="rect">
            <a:avLst/>
          </a:prstGeom>
        </p:spPr>
      </p:pic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:a14="http://schemas.microsoft.com/office/drawing/2010/main"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147" y="387753"/>
            <a:ext cx="2495166" cy="24760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1042">
            <a:off x="781921" y="488773"/>
            <a:ext cx="1891369" cy="3289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559" y="4797425"/>
            <a:ext cx="2119857" cy="1066800"/>
          </a:xfrm>
          <a:prstGeom prst="rect">
            <a:avLst/>
          </a:prstGeo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矩形 8"/>
          <p:cNvSpPr/>
          <p:nvPr/>
        </p:nvSpPr>
        <p:spPr>
          <a:xfrm>
            <a:off x="5194300" y="51644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Not every wave for the beach, not every star for the night, not every drizzle for the wheat seedlings, but, your lovely baby for your happiness, congratulations!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:a14="http://schemas.microsoft.com/office/drawing/2010/main"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3371850"/>
            <a:ext cx="2749116" cy="27702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924" y="928643"/>
            <a:ext cx="1726875" cy="1711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00" y="253308"/>
            <a:ext cx="901104" cy="892880"/>
          </a:xfrm>
          <a:prstGeom prst="rect">
            <a:avLst/>
          </a:prstGeo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1282700" y="15453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 you, baby. Because of you, the flowers are open, the fruit is fragrant,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hope that comes with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:a14="http://schemas.microsoft.com/office/drawing/2010/main"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8" y="481471"/>
            <a:ext cx="1694116" cy="15738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259" y="4614261"/>
            <a:ext cx="1231407" cy="1100347"/>
          </a:xfrm>
          <a:prstGeom prst="rect">
            <a:avLst/>
          </a:prstGeom>
        </p:spPr>
      </p:pic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矩形 15"/>
          <p:cNvSpPr/>
          <p:nvPr/>
        </p:nvSpPr>
        <p:spPr>
          <a:xfrm>
            <a:off x="5655286" y="4307920"/>
            <a:ext cx="3857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Boy, may you quickly take off your childishness and tenderness, raise the sails of creation, sail to maturity, and sail to the gold coast.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:a14="http://schemas.microsoft.com/office/drawing/2010/main"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787" y="796973"/>
            <a:ext cx="2145863" cy="23462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590" y="3625850"/>
            <a:ext cx="1216091" cy="2038350"/>
          </a:xfrm>
          <a:prstGeom prst="rect">
            <a:avLst/>
          </a:prstGeom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:a14="http://schemas.microsoft.com/office/drawing/2010/main"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5" y="3317688"/>
            <a:ext cx="2697132" cy="27088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407" y="614363"/>
            <a:ext cx="1205906" cy="3060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950" y="1126824"/>
            <a:ext cx="1421700" cy="1308100"/>
          </a:xfrm>
          <a:prstGeom prst="rect">
            <a:avLst/>
          </a:prstGeom>
        </p:spPr>
      </p:pic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矩形 17"/>
          <p:cNvSpPr/>
          <p:nvPr/>
        </p:nvSpPr>
        <p:spPr>
          <a:xfrm>
            <a:off x="7124554" y="4672127"/>
            <a:ext cx="42029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Boy, may you quickly take off your childishness and tenderness, raise the sails of creation, sail to maturity, and sail to the gold coast.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random/>
      </p:transition>
    </mc:Choice>
    <mc:Fallback xmlns:a14="http://schemas.microsoft.com/office/drawing/2010/main" xmlns="">
      <p:transition spd="slow" advTm="9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971" y="1739900"/>
            <a:ext cx="2526057" cy="337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409" y="1428750"/>
            <a:ext cx="850481" cy="2171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962" y="1475612"/>
            <a:ext cx="660075" cy="55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893" y="652463"/>
            <a:ext cx="916979" cy="776287"/>
          </a:xfrm>
          <a:prstGeom prst="rect">
            <a:avLst/>
          </a:prstGeom>
        </p:spPr>
      </p:pic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:a14="http://schemas.microsoft.com/office/drawing/2010/main"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330</Words>
  <Application>Microsoft Office PowerPoint</Application>
  <PresentationFormat>宽屏</PresentationFormat>
  <Paragraphs>35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38</cp:revision>
  <dcterms:created xsi:type="dcterms:W3CDTF">2017-06-21T11:06:00Z</dcterms:created>
  <dcterms:modified xsi:type="dcterms:W3CDTF">2020-11-02T13:49:21Z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