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3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4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5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6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7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8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9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10.xml" ContentType="application/vnd.openxmlformats-officedocument.presentationml.notesSlid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11.xml" ContentType="application/vnd.openxmlformats-officedocument.presentationml.notesSlide+xml"/>
  <Override PartName="/ppt/tags/tag134.xml" ContentType="application/vnd.openxmlformats-officedocument.presentationml.tags+xml"/>
  <Override PartName="/ppt/notesSlides/notesSlide12.xml" ContentType="application/vnd.openxmlformats-officedocument.presentationml.notesSlide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notesSlides/notesSlide13.xml" ContentType="application/vnd.openxmlformats-officedocument.presentationml.notesSlide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notesSlides/notesSlide14.xml" ContentType="application/vnd.openxmlformats-officedocument.presentationml.notesSlide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notesSlides/notesSlide15.xml" ContentType="application/vnd.openxmlformats-officedocument.presentationml.notesSlide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notesSlides/notesSlide16.xml" ContentType="application/vnd.openxmlformats-officedocument.presentationml.notesSlide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notesSlides/notesSlide17.xml" ContentType="application/vnd.openxmlformats-officedocument.presentationml.notesSlide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notesSlides/notesSlide18.xml" ContentType="application/vnd.openxmlformats-officedocument.presentationml.notesSlide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notesSlides/notesSlide19.xml" ContentType="application/vnd.openxmlformats-officedocument.presentationml.notesSlide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notesSlides/notesSlide20.xml" ContentType="application/vnd.openxmlformats-officedocument.presentationml.notesSlide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notesSlides/notesSlide21.xml" ContentType="application/vnd.openxmlformats-officedocument.presentationml.notesSlide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notesSlides/notesSlide2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notesSlides/notesSlide24.xml" ContentType="application/vnd.openxmlformats-officedocument.presentationml.notesSlide+xml"/>
  <Override PartName="/ppt/charts/chart5.xml" ContentType="application/vnd.openxmlformats-officedocument.drawingml.chart+xml"/>
  <Override PartName="/ppt/tags/tag348.xml" ContentType="application/vnd.openxmlformats-officedocument.presentationml.tags+xml"/>
  <Override PartName="/ppt/notesSlides/notesSlide25.xml" ContentType="application/vnd.openxmlformats-officedocument.presentationml.notesSlide+xml"/>
  <Override PartName="/ppt/charts/chart6.xml" ContentType="application/vnd.openxmlformats-officedocument.drawingml.chart+xml"/>
  <Override PartName="/ppt/tags/tag349.xml" ContentType="application/vnd.openxmlformats-officedocument.presentationml.tags+xml"/>
  <Override PartName="/ppt/notesSlides/notesSlide26.xml" ContentType="application/vnd.openxmlformats-officedocument.presentationml.notesSlide+xml"/>
  <Override PartName="/ppt/charts/chart7.xml" ContentType="application/vnd.openxmlformats-officedocument.drawingml.chart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0"/>
  </p:notesMasterIdLst>
  <p:sldIdLst>
    <p:sldId id="256" r:id="rId3"/>
    <p:sldId id="257" r:id="rId4"/>
    <p:sldId id="259" r:id="rId5"/>
    <p:sldId id="260" r:id="rId6"/>
    <p:sldId id="258" r:id="rId7"/>
    <p:sldId id="263" r:id="rId8"/>
    <p:sldId id="285" r:id="rId9"/>
    <p:sldId id="286" r:id="rId10"/>
    <p:sldId id="287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61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E0B16"/>
    <a:srgbClr val="FF3C06"/>
    <a:srgbClr val="571B6F"/>
    <a:srgbClr val="130F1F"/>
    <a:srgbClr val="210A2A"/>
    <a:srgbClr val="4FABAA"/>
    <a:srgbClr val="3A12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9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54"/>
      </p:cViewPr>
      <p:guideLst>
        <p:guide orient="horz" pos="2183"/>
        <p:guide pos="38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552100000000003E-2"/>
          <c:y val="5.0552100000000003E-2"/>
          <c:w val="0.89889600000000003"/>
          <c:h val="0.88639599999999996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DFDCE1"/>
            </a:solidFill>
            <a:ln w="12700" cap="flat">
              <a:noFill/>
              <a:miter lim="400000"/>
            </a:ln>
            <a:effectLst/>
          </c:spPr>
          <c:dPt>
            <c:idx val="1"/>
            <c:bubble3D val="0"/>
            <c:spPr>
              <a:solidFill>
                <a:srgbClr val="FFA002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CFF3-417F-B94E-3CA8CBB355A0}"/>
              </c:ext>
            </c:extLst>
          </c:dPt>
          <c:dPt>
            <c:idx val="2"/>
            <c:bubble3D val="0"/>
            <c:spPr>
              <a:solidFill>
                <a:srgbClr val="54567A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CFF3-417F-B94E-3CA8CBB355A0}"/>
              </c:ext>
            </c:extLst>
          </c:dPt>
          <c:dPt>
            <c:idx val="3"/>
            <c:bubble3D val="0"/>
            <c:spPr>
              <a:solidFill>
                <a:srgbClr val="747EA3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CFF3-417F-B94E-3CA8CBB355A0}"/>
              </c:ext>
            </c:extLst>
          </c:dPt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91</c:v>
                </c:pt>
                <c:pt idx="1">
                  <c:v>26</c:v>
                </c:pt>
                <c:pt idx="2">
                  <c:v>21</c:v>
                </c:pt>
                <c:pt idx="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FF3-417F-B94E-3CA8CBB355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313400000000002E-2"/>
          <c:y val="3.5313400000000002E-2"/>
          <c:w val="0.929373"/>
          <c:h val="0.9168730000000000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DFDCE1"/>
            </a:solidFill>
            <a:ln w="12700" cap="flat">
              <a:noFill/>
              <a:miter lim="400000"/>
            </a:ln>
            <a:effectLst/>
          </c:spPr>
          <c:dPt>
            <c:idx val="1"/>
            <c:bubble3D val="0"/>
            <c:spPr>
              <a:solidFill>
                <a:srgbClr val="FFA002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0DFF-4356-BE91-0FAE0F2A4F90}"/>
              </c:ext>
            </c:extLst>
          </c:dPt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July</c:v>
                </c:pt>
                <c:pt idx="1">
                  <c:v>August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26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FF-4356-BE91-0FAE0F2A4F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369299999999997E-2"/>
          <c:y val="7.1369299999999997E-2"/>
          <c:w val="0.85726100000000005"/>
          <c:h val="0.84476099999999998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DFDCE1"/>
            </a:solidFill>
            <a:ln w="12700" cap="flat">
              <a:noFill/>
              <a:miter lim="400000"/>
            </a:ln>
            <a:effectLst/>
          </c:spPr>
          <c:dPt>
            <c:idx val="1"/>
            <c:bubble3D val="0"/>
            <c:spPr>
              <a:solidFill>
                <a:srgbClr val="FFA002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5D-4C68-8DCD-C704973117C7}"/>
              </c:ext>
            </c:extLst>
          </c:dPt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July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91</c:v>
                </c:pt>
                <c:pt idx="1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5D-4C68-8DCD-C704973117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831299999999995E-2"/>
          <c:y val="6.5831299999999995E-2"/>
          <c:w val="0.86833700000000003"/>
          <c:h val="0.85583699999999996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DFDCE1"/>
            </a:solidFill>
            <a:ln w="12700" cap="flat">
              <a:noFill/>
              <a:miter lim="400000"/>
            </a:ln>
            <a:effectLst/>
          </c:spPr>
          <c:dPt>
            <c:idx val="1"/>
            <c:bubble3D val="0"/>
            <c:spPr>
              <a:solidFill>
                <a:srgbClr val="FFA002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C2C6-41EA-A20A-611B01535377}"/>
              </c:ext>
            </c:extLst>
          </c:dPt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July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15</c:v>
                </c:pt>
                <c:pt idx="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C6-41EA-A20A-611B015353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982699999999997E-2"/>
          <c:y val="4.6631400000000003E-2"/>
          <c:w val="0.92301699999999998"/>
          <c:h val="0.873021000000000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DCDEE0"/>
            </a:solidFill>
            <a:ln w="12700" cap="flat">
              <a:noFill/>
              <a:miter lim="400000"/>
            </a:ln>
            <a:effectLst/>
          </c:spPr>
          <c:invertIfNegative val="0"/>
          <c:cat>
            <c:numRef>
              <c:f>Sheet1!$B$1:$C$1</c:f>
              <c:numCache>
                <c:formatCode>General</c:formatCode>
                <c:ptCount val="2"/>
                <c:pt idx="0">
                  <c:v>2010</c:v>
                </c:pt>
                <c:pt idx="1">
                  <c:v>2015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17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0F-4C5F-A6FC-02DD87878C1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solidFill>
              <a:srgbClr val="777D88"/>
            </a:solidFill>
            <a:ln w="12700" cap="flat">
              <a:noFill/>
              <a:miter lim="400000"/>
            </a:ln>
            <a:effectLst/>
          </c:spPr>
          <c:invertIfNegative val="0"/>
          <c:cat>
            <c:numRef>
              <c:f>Sheet1!$B$1:$C$1</c:f>
              <c:numCache>
                <c:formatCode>General</c:formatCode>
                <c:ptCount val="2"/>
                <c:pt idx="0">
                  <c:v>2010</c:v>
                </c:pt>
                <c:pt idx="1">
                  <c:v>2015</c:v>
                </c:pt>
              </c:numCache>
            </c:numRef>
          </c:cat>
          <c:val>
            <c:numRef>
              <c:f>Sheet1!$B$3:$C$3</c:f>
              <c:numCache>
                <c:formatCode>General</c:formatCode>
                <c:ptCount val="2"/>
                <c:pt idx="0">
                  <c:v>24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0F-4C5F-A6FC-02DD87878C1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FA002"/>
            </a:solidFill>
            <a:ln w="12700" cap="flat">
              <a:noFill/>
              <a:miter lim="400000"/>
            </a:ln>
            <a:effectLst/>
          </c:spPr>
          <c:invertIfNegative val="0"/>
          <c:cat>
            <c:numRef>
              <c:f>Sheet1!$B$1:$C$1</c:f>
              <c:numCache>
                <c:formatCode>General</c:formatCode>
                <c:ptCount val="2"/>
                <c:pt idx="0">
                  <c:v>2010</c:v>
                </c:pt>
                <c:pt idx="1">
                  <c:v>2015</c:v>
                </c:pt>
              </c:numCache>
            </c:numRef>
          </c:cat>
          <c:val>
            <c:numRef>
              <c:f>Sheet1!$B$4:$C$4</c:f>
              <c:numCache>
                <c:formatCode>General</c:formatCode>
                <c:ptCount val="2"/>
                <c:pt idx="0">
                  <c:v>43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0F-4C5F-A6FC-02DD87878C1E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Region 2</c:v>
                </c:pt>
              </c:strCache>
            </c:strRef>
          </c:tx>
          <c:spPr>
            <a:solidFill>
              <a:srgbClr val="C0C3C8"/>
            </a:solidFill>
            <a:ln w="12700" cap="flat">
              <a:noFill/>
              <a:miter lim="400000"/>
            </a:ln>
            <a:effectLst/>
          </c:spPr>
          <c:invertIfNegative val="0"/>
          <c:cat>
            <c:numRef>
              <c:f>Sheet1!$B$1:$C$1</c:f>
              <c:numCache>
                <c:formatCode>General</c:formatCode>
                <c:ptCount val="2"/>
                <c:pt idx="0">
                  <c:v>2010</c:v>
                </c:pt>
                <c:pt idx="1">
                  <c:v>2015</c:v>
                </c:pt>
              </c:numCache>
            </c:numRef>
          </c:cat>
          <c:val>
            <c:numRef>
              <c:f>Sheet1!$B$5:$C$5</c:f>
              <c:numCache>
                <c:formatCode>General</c:formatCode>
                <c:ptCount val="2"/>
                <c:pt idx="0">
                  <c:v>32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50F-4C5F-A6FC-02DD87878C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0"/>
        <c:overlap val="-100"/>
        <c:axId val="624653056"/>
        <c:axId val="624654592"/>
      </c:barChart>
      <c:catAx>
        <c:axId val="6246530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 cmpd="sng" algn="ctr">
            <a:solidFill>
              <a:srgbClr val="A6AAA9"/>
            </a:solidFill>
            <a:prstDash val="solid"/>
            <a:miter lim="400000"/>
          </a:ln>
        </c:spPr>
        <c:txPr>
          <a:bodyPr rot="0" vert="horz"/>
          <a:lstStyle/>
          <a:p>
            <a:pPr>
              <a:defRPr/>
            </a:pPr>
            <a:endParaRPr lang="zh-CN"/>
          </a:p>
        </c:txPr>
        <c:crossAx val="624654592"/>
        <c:crosses val="autoZero"/>
        <c:auto val="1"/>
        <c:lblAlgn val="ctr"/>
        <c:lblOffset val="100"/>
        <c:noMultiLvlLbl val="1"/>
      </c:catAx>
      <c:valAx>
        <c:axId val="624654592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 cmpd="sng" algn="ctr">
            <a:noFill/>
            <a:prstDash val="solid"/>
            <a:miter lim="400000"/>
          </a:ln>
        </c:spPr>
        <c:txPr>
          <a:bodyPr rot="0" vert="horz"/>
          <a:lstStyle/>
          <a:p>
            <a:pPr>
              <a:defRPr/>
            </a:pPr>
            <a:endParaRPr lang="zh-CN"/>
          </a:p>
        </c:txPr>
        <c:crossAx val="624653056"/>
        <c:crosses val="autoZero"/>
        <c:crossBetween val="between"/>
        <c:majorUnit val="15"/>
        <c:minorUnit val="7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834500000000001E-2"/>
          <c:y val="4.6478899999999997E-2"/>
          <c:w val="0.96416599999999997"/>
          <c:h val="0.525302000000000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DCDEE0"/>
            </a:solidFill>
            <a:ln w="12700" cap="flat">
              <a:noFill/>
              <a:miter lim="400000"/>
            </a:ln>
            <a:effectLst/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17</c:v>
                </c:pt>
                <c:pt idx="1">
                  <c:v>32</c:v>
                </c:pt>
                <c:pt idx="2">
                  <c:v>17</c:v>
                </c:pt>
                <c:pt idx="3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24-4960-9CCA-C330698CE6D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solidFill>
              <a:srgbClr val="777D88"/>
            </a:solidFill>
            <a:ln w="12700" cap="flat">
              <a:noFill/>
              <a:miter lim="400000"/>
            </a:ln>
            <a:effectLst/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24</c:v>
                </c:pt>
                <c:pt idx="1">
                  <c:v>45</c:v>
                </c:pt>
                <c:pt idx="2">
                  <c:v>24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24-4960-9CCA-C330698CE6D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FA002"/>
            </a:solidFill>
            <a:ln w="12700" cap="flat">
              <a:noFill/>
              <a:miter lim="400000"/>
            </a:ln>
            <a:effectLst/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  <c:pt idx="0">
                  <c:v>43</c:v>
                </c:pt>
                <c:pt idx="1">
                  <c:v>25</c:v>
                </c:pt>
                <c:pt idx="2">
                  <c:v>43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24-4960-9CCA-C330698CE6D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Region 2</c:v>
                </c:pt>
              </c:strCache>
            </c:strRef>
          </c:tx>
          <c:spPr>
            <a:solidFill>
              <a:srgbClr val="C0C3C8"/>
            </a:solidFill>
            <a:ln w="12700" cap="flat">
              <a:noFill/>
              <a:miter lim="400000"/>
            </a:ln>
            <a:effectLst/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</c:numCache>
            </c:numRef>
          </c:cat>
          <c:val>
            <c:numRef>
              <c:f>Sheet1!$B$5:$E$5</c:f>
              <c:numCache>
                <c:formatCode>General</c:formatCode>
                <c:ptCount val="4"/>
                <c:pt idx="0">
                  <c:v>32</c:v>
                </c:pt>
                <c:pt idx="1">
                  <c:v>55</c:v>
                </c:pt>
                <c:pt idx="2">
                  <c:v>32</c:v>
                </c:pt>
                <c:pt idx="3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24-4960-9CCA-C330698CE6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0"/>
        <c:overlap val="-100"/>
        <c:axId val="625545600"/>
        <c:axId val="625547136"/>
      </c:barChart>
      <c:catAx>
        <c:axId val="6255456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 cmpd="sng" algn="ctr">
            <a:solidFill>
              <a:srgbClr val="A6AAA9"/>
            </a:solidFill>
            <a:prstDash val="solid"/>
            <a:miter lim="400000"/>
          </a:ln>
        </c:spPr>
        <c:txPr>
          <a:bodyPr rot="0" vert="horz"/>
          <a:lstStyle/>
          <a:p>
            <a:pPr>
              <a:defRPr/>
            </a:pPr>
            <a:endParaRPr lang="zh-CN"/>
          </a:p>
        </c:txPr>
        <c:crossAx val="625547136"/>
        <c:crosses val="autoZero"/>
        <c:auto val="1"/>
        <c:lblAlgn val="ctr"/>
        <c:lblOffset val="100"/>
        <c:noMultiLvlLbl val="1"/>
      </c:catAx>
      <c:valAx>
        <c:axId val="625547136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 cmpd="sng" algn="ctr">
            <a:noFill/>
            <a:prstDash val="solid"/>
            <a:miter lim="400000"/>
          </a:ln>
        </c:spPr>
        <c:txPr>
          <a:bodyPr rot="0" vert="horz"/>
          <a:lstStyle/>
          <a:p>
            <a:pPr>
              <a:defRPr/>
            </a:pPr>
            <a:endParaRPr lang="zh-CN"/>
          </a:p>
        </c:txPr>
        <c:crossAx val="625545600"/>
        <c:crosses val="autoZero"/>
        <c:crossBetween val="between"/>
        <c:majorUnit val="15"/>
        <c:minorUnit val="7.5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9.1914999999999997E-2"/>
          <c:y val="0.941021"/>
          <c:w val="0.81516599999999995"/>
          <c:h val="5.8978900000000001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 vert="horz"/>
        <a:lstStyle/>
        <a:p>
          <a:pPr>
            <a:defRPr/>
          </a:pPr>
          <a:endParaRPr lang="zh-CN"/>
        </a:p>
      </c:txPr>
    </c:legend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lang="zh-CN" sz="1200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155700000000003E-2"/>
          <c:y val="5.2676500000000001E-2"/>
          <c:w val="0.94611699999999999"/>
          <c:h val="0.8581800000000000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ln w="76200" cap="flat" cmpd="sng" algn="ctr">
              <a:solidFill>
                <a:srgbClr val="FFA002"/>
              </a:solidFill>
              <a:prstDash val="solid"/>
              <a:miter lim="400000"/>
            </a:ln>
            <a:effectLst/>
          </c:spPr>
          <c:marker>
            <c:symbol val="circle"/>
            <c:size val="14"/>
            <c:spPr>
              <a:solidFill>
                <a:srgbClr val="FFFFFF"/>
              </a:solidFill>
              <a:ln w="76200" cap="flat" cmpd="sng" algn="ctr">
                <a:solidFill>
                  <a:srgbClr val="F6BE55"/>
                </a:solidFill>
                <a:prstDash val="solid"/>
                <a:miter lim="400000"/>
              </a:ln>
              <a:effectLst/>
            </c:spPr>
          </c:marker>
          <c:cat>
            <c:strRef>
              <c:f>Sheet1!$B$1:$K$1</c:f>
              <c:strCache>
                <c:ptCount val="10"/>
                <c:pt idx="0">
                  <c:v>Mar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</c:v>
                </c:pt>
                <c:pt idx="6">
                  <c:v>Sept</c:v>
                </c:pt>
                <c:pt idx="7">
                  <c:v>Oct</c:v>
                </c:pt>
                <c:pt idx="8">
                  <c:v>Nov</c:v>
                </c:pt>
                <c:pt idx="9">
                  <c:v>Dec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17</c:v>
                </c:pt>
                <c:pt idx="1">
                  <c:v>26</c:v>
                </c:pt>
                <c:pt idx="2">
                  <c:v>32</c:v>
                </c:pt>
                <c:pt idx="3">
                  <c:v>52</c:v>
                </c:pt>
                <c:pt idx="4">
                  <c:v>62</c:v>
                </c:pt>
                <c:pt idx="5">
                  <c:v>42</c:v>
                </c:pt>
                <c:pt idx="6">
                  <c:v>53</c:v>
                </c:pt>
                <c:pt idx="7">
                  <c:v>76</c:v>
                </c:pt>
                <c:pt idx="8">
                  <c:v>81</c:v>
                </c:pt>
                <c:pt idx="9">
                  <c:v>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BC6-46CA-A138-F3084D586DE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ln w="76200" cap="flat" cmpd="sng" algn="ctr">
              <a:solidFill>
                <a:srgbClr val="555896"/>
              </a:solidFill>
              <a:prstDash val="solid"/>
              <a:miter lim="400000"/>
            </a:ln>
            <a:effectLst/>
          </c:spPr>
          <c:marker>
            <c:symbol val="circle"/>
            <c:size val="14"/>
            <c:spPr>
              <a:solidFill>
                <a:srgbClr val="FFFFFF"/>
              </a:solidFill>
              <a:ln w="76200" cap="flat" cmpd="sng" algn="ctr">
                <a:solidFill>
                  <a:srgbClr val="555896"/>
                </a:solidFill>
                <a:prstDash val="solid"/>
                <a:miter lim="400000"/>
              </a:ln>
              <a:effectLst/>
            </c:spPr>
          </c:marker>
          <c:cat>
            <c:strRef>
              <c:f>Sheet1!$B$1:$K$1</c:f>
              <c:strCache>
                <c:ptCount val="10"/>
                <c:pt idx="0">
                  <c:v>Mar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</c:v>
                </c:pt>
                <c:pt idx="6">
                  <c:v>Sept</c:v>
                </c:pt>
                <c:pt idx="7">
                  <c:v>Oct</c:v>
                </c:pt>
                <c:pt idx="8">
                  <c:v>Nov</c:v>
                </c:pt>
                <c:pt idx="9">
                  <c:v>Dec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  <c:pt idx="0">
                  <c:v>55</c:v>
                </c:pt>
                <c:pt idx="1">
                  <c:v>43</c:v>
                </c:pt>
                <c:pt idx="2">
                  <c:v>21</c:v>
                </c:pt>
                <c:pt idx="3">
                  <c:v>16</c:v>
                </c:pt>
                <c:pt idx="4">
                  <c:v>34</c:v>
                </c:pt>
                <c:pt idx="5">
                  <c:v>32</c:v>
                </c:pt>
                <c:pt idx="6">
                  <c:v>43</c:v>
                </c:pt>
                <c:pt idx="7">
                  <c:v>41</c:v>
                </c:pt>
                <c:pt idx="8">
                  <c:v>50</c:v>
                </c:pt>
                <c:pt idx="9">
                  <c:v>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BC6-46CA-A138-F3084D586D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5601920"/>
        <c:axId val="625759744"/>
      </c:lineChart>
      <c:catAx>
        <c:axId val="625601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 cmpd="sng" algn="ctr">
            <a:solidFill>
              <a:srgbClr val="A6AAA9"/>
            </a:solidFill>
            <a:prstDash val="solid"/>
            <a:miter lim="400000"/>
          </a:ln>
        </c:spPr>
        <c:txPr>
          <a:bodyPr rot="0" vert="horz"/>
          <a:lstStyle/>
          <a:p>
            <a:pPr>
              <a:defRPr/>
            </a:pPr>
            <a:endParaRPr lang="zh-CN"/>
          </a:p>
        </c:txPr>
        <c:crossAx val="625759744"/>
        <c:crosses val="autoZero"/>
        <c:auto val="1"/>
        <c:lblAlgn val="ctr"/>
        <c:lblOffset val="100"/>
        <c:noMultiLvlLbl val="1"/>
      </c:catAx>
      <c:valAx>
        <c:axId val="625759744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 cmpd="sng" algn="ctr">
            <a:noFill/>
            <a:prstDash val="solid"/>
            <a:miter lim="400000"/>
          </a:ln>
        </c:spPr>
        <c:txPr>
          <a:bodyPr rot="0" vert="horz"/>
          <a:lstStyle/>
          <a:p>
            <a:pPr>
              <a:defRPr/>
            </a:pPr>
            <a:endParaRPr lang="zh-CN"/>
          </a:p>
        </c:txPr>
        <c:crossAx val="625601920"/>
        <c:crosses val="autoZero"/>
        <c:crossBetween val="midCat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lang="zh-CN" sz="900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29229-6CCF-43EC-8D46-0870BEE93ADB}" type="datetimeFigureOut">
              <a:rPr lang="zh-CN" altLang="en-US" smtClean="0"/>
              <a:t>2020/11/6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F1B45-5D21-4DFB-A621-1488004929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5092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F1B45-5D21-4DFB-A621-1488004929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F1B45-5D21-4DFB-A621-1488004929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F1B45-5D21-4DFB-A621-1488004929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F1B45-5D21-4DFB-A621-1488004929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F1B45-5D21-4DFB-A621-1488004929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F1B45-5D21-4DFB-A621-1488004929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F1B45-5D21-4DFB-A621-1488004929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F1B45-5D21-4DFB-A621-1488004929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F1B45-5D21-4DFB-A621-1488004929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F1B45-5D21-4DFB-A621-1488004929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F1B45-5D21-4DFB-A621-1488004929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F1B45-5D21-4DFB-A621-1488004929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F1B45-5D21-4DFB-A621-14880049296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F1B45-5D21-4DFB-A621-1488004929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F1B45-5D21-4DFB-A621-1488004929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F1B45-5D21-4DFB-A621-14880049296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F1B45-5D21-4DFB-A621-14880049296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F1B45-5D21-4DFB-A621-14880049296E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F1B45-5D21-4DFB-A621-14880049296E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F1B45-5D21-4DFB-A621-14880049296E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F1B45-5D21-4DFB-A621-1488004929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F1B45-5D21-4DFB-A621-1488004929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F1B45-5D21-4DFB-A621-1488004929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F1B45-5D21-4DFB-A621-1488004929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F1B45-5D21-4DFB-A621-1488004929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F1B45-5D21-4DFB-A621-1488004929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F1B45-5D21-4DFB-A621-1488004929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77AC-C151-4EAB-AB05-90B56F1D8667}" type="datetimeFigureOut">
              <a:rPr lang="zh-CN" altLang="en-US" smtClean="0"/>
              <a:t>2020/11/6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6266F-0A86-4F0E-BC13-A43928713E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77AC-C151-4EAB-AB05-90B56F1D8667}" type="datetimeFigureOut">
              <a:rPr lang="zh-CN" altLang="en-US" smtClean="0"/>
              <a:t>2020/11/6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6266F-0A86-4F0E-BC13-A43928713E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77AC-C151-4EAB-AB05-90B56F1D8667}" type="datetimeFigureOut">
              <a:rPr lang="zh-CN" altLang="en-US" smtClean="0"/>
              <a:t>2020/11/6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6266F-0A86-4F0E-BC13-A43928713E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copy 1">
    <p:bg>
      <p:bgPr>
        <a:gradFill flip="none" rotWithShape="1">
          <a:gsLst>
            <a:gs pos="0">
              <a:srgbClr val="A49091"/>
            </a:gs>
            <a:gs pos="100000">
              <a:srgbClr val="565C67"/>
            </a:gs>
          </a:gsLst>
          <a:lin ang="3643865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rgbClr val="7B7C88">
              <a:alpha val="68000"/>
            </a:srgbClr>
          </a:solidFill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E9E6E7"/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3434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 copy 1">
    <p:bg>
      <p:bgPr>
        <a:solidFill>
          <a:srgbClr val="3434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rgbClr val="7B7C88">
              <a:alpha val="68000"/>
            </a:srgbClr>
          </a:solidFill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E9E6E7"/>
                </a:solidFill>
              </a:defRPr>
            </a:lvl1pPr>
          </a:lstStyle>
          <a:p>
            <a:endParaRPr lang="id-ID"/>
          </a:p>
        </p:txBody>
      </p:sp>
      <p:sp>
        <p:nvSpPr>
          <p:cNvPr id="4" name="Shape 21"/>
          <p:cNvSpPr>
            <a:spLocks noGrp="1"/>
          </p:cNvSpPr>
          <p:nvPr>
            <p:ph type="sldNum" sz="quarter" idx="2"/>
          </p:nvPr>
        </p:nvSpPr>
        <p:spPr>
          <a:xfrm>
            <a:off x="5929633" y="6505277"/>
            <a:ext cx="323807" cy="352018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rgbClr val="E9E6E7"/>
                </a:solidFill>
                <a:latin typeface="Abadi Extra Light" panose="020B0204020104020204" pitchFamily="34" charset="0"/>
                <a:ea typeface="Abadi Extra Light" panose="020B0204020104020204" pitchFamily="34" charset="0"/>
                <a:cs typeface="Abadi Extra Light" panose="020B0204020104020204" pitchFamily="34" charset="0"/>
                <a:sym typeface="Helvetica Light"/>
              </a:defRPr>
            </a:lvl1pPr>
          </a:lstStyle>
          <a:p>
            <a:fld id="{86CB4B4D-7CA3-9044-876B-883B54F8677D}" type="slidenum">
              <a:rPr lang="id-ID" smtClean="0"/>
              <a:t>‹#›</a:t>
            </a:fld>
            <a:endParaRPr lang="id-ID" dirty="0"/>
          </a:p>
        </p:txBody>
      </p:sp>
    </p:spTree>
  </p:cSld>
  <p:clrMapOvr>
    <a:masterClrMapping/>
  </p:clrMapOvr>
  <p:transition spd="med"/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 copy 1">
    <p:bg>
      <p:bgPr>
        <a:solidFill>
          <a:srgbClr val="3434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rgbClr val="7B7C88">
              <a:alpha val="68000"/>
            </a:srgbClr>
          </a:solidFill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E9E6E7"/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Shape 2"/>
          <p:cNvSpPr/>
          <p:nvPr userDrawn="1"/>
        </p:nvSpPr>
        <p:spPr>
          <a:xfrm>
            <a:off x="11630141" y="203594"/>
            <a:ext cx="430539" cy="430539"/>
          </a:xfrm>
          <a:prstGeom prst="roundRect">
            <a:avLst>
              <a:gd name="adj" fmla="val 15000"/>
            </a:avLst>
          </a:prstGeom>
          <a:solidFill>
            <a:srgbClr val="4A5460">
              <a:alpha val="25027"/>
            </a:srgb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" name="Shape 5"/>
          <p:cNvSpPr txBox="1"/>
          <p:nvPr userDrawn="1"/>
        </p:nvSpPr>
        <p:spPr>
          <a:xfrm>
            <a:off x="11717170" y="265670"/>
            <a:ext cx="256481" cy="279885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16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7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marL="0" marR="0" indent="228600" algn="l" defTabSz="821690" rtl="0" fontAlgn="auto" latinLnBrk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400" b="0" i="0" u="none" strike="noStrike" cap="none" spc="-48" normalizeH="0" baseline="0">
                <a:ln>
                  <a:noFill/>
                </a:ln>
                <a:solidFill>
                  <a:srgbClr val="93A3A5"/>
                </a:solidFill>
                <a:effectLst/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indent="457200" algn="l" defTabSz="821690" rtl="0" fontAlgn="auto" latinLnBrk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400" b="0" i="0" u="none" strike="noStrike" cap="none" spc="-48" normalizeH="0" baseline="0">
                <a:ln>
                  <a:noFill/>
                </a:ln>
                <a:solidFill>
                  <a:srgbClr val="93A3A5"/>
                </a:solidFill>
                <a:effectLst/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indent="685800" algn="l" defTabSz="821690" rtl="0" fontAlgn="auto" latinLnBrk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400" b="0" i="0" u="none" strike="noStrike" cap="none" spc="-48" normalizeH="0" baseline="0">
                <a:ln>
                  <a:noFill/>
                </a:ln>
                <a:solidFill>
                  <a:srgbClr val="93A3A5"/>
                </a:solidFill>
                <a:effectLst/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indent="914400" algn="l" defTabSz="821690" rtl="0" fontAlgn="auto" latinLnBrk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400" b="0" i="0" u="none" strike="noStrike" cap="none" spc="-48" normalizeH="0" baseline="0">
                <a:ln>
                  <a:noFill/>
                </a:ln>
                <a:solidFill>
                  <a:srgbClr val="93A3A5"/>
                </a:solidFill>
                <a:effectLst/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indent="1143000" algn="l" defTabSz="821690" rtl="0" fontAlgn="auto" latinLnBrk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400" b="0" i="0" u="none" strike="noStrike" cap="none" spc="-48" normalizeH="0" baseline="0">
                <a:ln>
                  <a:noFill/>
                </a:ln>
                <a:solidFill>
                  <a:srgbClr val="93A3A5"/>
                </a:solidFill>
                <a:effectLst/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indent="1371600" algn="l" defTabSz="821690" rtl="0" fontAlgn="auto" latinLnBrk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400" b="0" i="0" u="none" strike="noStrike" cap="none" spc="-48" normalizeH="0" baseline="0">
                <a:ln>
                  <a:noFill/>
                </a:ln>
                <a:solidFill>
                  <a:srgbClr val="93A3A5"/>
                </a:solidFill>
                <a:effectLst/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indent="1600200" algn="l" defTabSz="821690" rtl="0" fontAlgn="auto" latinLnBrk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400" b="0" i="0" u="none" strike="noStrike" cap="none" spc="-48" normalizeH="0" baseline="0">
                <a:ln>
                  <a:noFill/>
                </a:ln>
                <a:solidFill>
                  <a:srgbClr val="93A3A5"/>
                </a:solidFill>
                <a:effectLst/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indent="1828800" algn="l" defTabSz="821690" rtl="0" fontAlgn="auto" latinLnBrk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400" b="0" i="0" u="none" strike="noStrike" cap="none" spc="-48" normalizeH="0" baseline="0">
                <a:ln>
                  <a:noFill/>
                </a:ln>
                <a:solidFill>
                  <a:srgbClr val="93A3A5"/>
                </a:solidFill>
                <a:effectLst/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fld id="{86CB4B4D-7CA3-9044-876B-883B54F8677D}" type="slidenum">
              <a:rPr lang="id-ID" sz="1350" kern="0" smtClean="0"/>
              <a:t>‹#›</a:t>
            </a:fld>
            <a:endParaRPr lang="id-ID" sz="1350" kern="0"/>
          </a:p>
        </p:txBody>
      </p:sp>
    </p:spTree>
  </p:cSld>
  <p:clrMapOvr>
    <a:masterClrMapping/>
  </p:clrMapOvr>
  <p:transition spd="med"/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bg>
      <p:bgPr>
        <a:solidFill>
          <a:srgbClr val="3434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id-ID" smtClean="0"/>
              <a:t>‹#›</a:t>
            </a:fld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rgbClr val="7B7C88">
              <a:alpha val="68000"/>
            </a:srgbClr>
          </a:solidFill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E9E6E7"/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id-ID" smtClean="0"/>
              <a:t>‹#›</a:t>
            </a:fld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19314" y="2159608"/>
            <a:ext cx="2835907" cy="2093365"/>
          </a:xfrm>
          <a:gradFill flip="none" rotWithShape="1"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  <a:tileRect/>
          </a:gra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E9E6E7"/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48355" y="2159608"/>
            <a:ext cx="2934320" cy="2001234"/>
          </a:xfrm>
          <a:gradFill flip="none" rotWithShape="1"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  <a:tileRect/>
          </a:gra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E9E6E7"/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77AC-C151-4EAB-AB05-90B56F1D8667}" type="datetimeFigureOut">
              <a:rPr lang="zh-CN" altLang="en-US" smtClean="0"/>
              <a:t>2020/11/6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6266F-0A86-4F0E-BC13-A43928713E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id-ID" smtClean="0"/>
              <a:t>‹#›</a:t>
            </a:fld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19314" y="2159608"/>
            <a:ext cx="2835907" cy="2093365"/>
          </a:xfrm>
          <a:gradFill flip="none" rotWithShape="1"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  <a:tileRect/>
          </a:gra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E9E6E7"/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id-ID" smtClean="0"/>
              <a:t>‹#›</a:t>
            </a:fld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732100" y="553007"/>
            <a:ext cx="4557713" cy="6304993"/>
          </a:xfrm>
          <a:gradFill flip="none" rotWithShape="1"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  <a:tileRect/>
          </a:gradFill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rgbClr val="E9E6E7"/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id-ID" smtClean="0"/>
              <a:t>‹#›</a:t>
            </a:fld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539"/>
            <a:ext cx="6141125" cy="6857461"/>
          </a:xfrm>
          <a:gradFill flip="none" rotWithShape="1"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  <a:tileRect/>
          </a:gradFill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rgbClr val="E9E6E7"/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id-ID" smtClean="0"/>
              <a:t>‹#›</a:t>
            </a:fld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375721" y="539"/>
            <a:ext cx="5865649" cy="6857461"/>
          </a:xfrm>
          <a:gradFill flip="none" rotWithShape="1"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  <a:tileRect/>
          </a:gradFill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rgbClr val="E9E6E7"/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id-ID" smtClean="0"/>
              <a:t>‹#›</a:t>
            </a:fld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1938" y="1579303"/>
            <a:ext cx="3607987" cy="2797926"/>
          </a:xfrm>
          <a:gradFill flip="none" rotWithShape="1"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  <a:tileRect/>
          </a:gra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E9E6E7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292007" y="1579303"/>
            <a:ext cx="3607987" cy="2797926"/>
          </a:xfrm>
          <a:gradFill flip="none" rotWithShape="1"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  <a:tileRect/>
          </a:gra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E9E6E7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069136" y="1579303"/>
            <a:ext cx="3607987" cy="2797926"/>
          </a:xfrm>
          <a:gradFill flip="none" rotWithShape="1"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  <a:tileRect/>
          </a:gra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E9E6E7"/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id-ID" smtClean="0"/>
              <a:t>‹#›</a:t>
            </a:fld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51963" y="1963329"/>
            <a:ext cx="1259471" cy="1259444"/>
          </a:xfrm>
          <a:prstGeom prst="ellipse">
            <a:avLst/>
          </a:prstGeom>
          <a:solidFill>
            <a:srgbClr val="343434">
              <a:alpha val="30000"/>
            </a:srgbClr>
          </a:solidFill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E9E6E7"/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465338" y="1963329"/>
            <a:ext cx="1259471" cy="1259444"/>
          </a:xfrm>
          <a:prstGeom prst="ellipse">
            <a:avLst/>
          </a:prstGeom>
          <a:solidFill>
            <a:srgbClr val="343434">
              <a:alpha val="30000"/>
            </a:srgbClr>
          </a:solidFill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E9E6E7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242467" y="1963329"/>
            <a:ext cx="1259471" cy="1259444"/>
          </a:xfrm>
          <a:prstGeom prst="ellipse">
            <a:avLst/>
          </a:prstGeom>
          <a:solidFill>
            <a:srgbClr val="343434">
              <a:alpha val="30000"/>
            </a:srgbClr>
          </a:solidFill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E9E6E7"/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id-ID" smtClean="0"/>
              <a:t>‹#›</a:t>
            </a:fld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465338" y="1963329"/>
            <a:ext cx="1259471" cy="1259444"/>
          </a:xfrm>
          <a:prstGeom prst="ellipse">
            <a:avLst/>
          </a:prstGeom>
          <a:solidFill>
            <a:srgbClr val="343434">
              <a:alpha val="30000"/>
            </a:srgbClr>
          </a:solidFill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E9E6E7"/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id-ID" smtClean="0"/>
              <a:t>‹#›</a:t>
            </a:fld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93400" y="2219148"/>
            <a:ext cx="1425600" cy="1425600"/>
          </a:xfrm>
          <a:prstGeom prst="ellipse">
            <a:avLst/>
          </a:prstGeom>
          <a:gradFill flip="none" rotWithShape="1"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  <a:tileRect/>
          </a:gradFill>
          <a:ln w="114300">
            <a:solidFill>
              <a:srgbClr val="E7E7E7"/>
            </a:solidFill>
            <a:miter lim="400000"/>
          </a:ln>
        </p:spPr>
        <p:txBody>
          <a:bodyPr lIns="71437" tIns="71437" rIns="71437" bIns="71437" anchor="ctr">
            <a:normAutofit/>
          </a:bodyPr>
          <a:lstStyle>
            <a:lvl1pPr marL="228600" indent="-228600" algn="l">
              <a:lnSpc>
                <a:spcPct val="100000"/>
              </a:lnSpc>
              <a:buFont typeface="Arial" panose="020B0604020202020204" pitchFamily="34" charset="0"/>
              <a:buNone/>
              <a:defRPr lang="id-ID" sz="1400">
                <a:solidFill>
                  <a:srgbClr val="E9E6E7"/>
                </a:solidFill>
              </a:defRPr>
            </a:lvl1pPr>
          </a:lstStyle>
          <a:p>
            <a:pPr marL="0" lvl="0" indent="0" algn="ctr"/>
            <a:endParaRPr lang="id-ID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382931" y="2219148"/>
            <a:ext cx="1425600" cy="1425600"/>
          </a:xfrm>
          <a:prstGeom prst="ellipse">
            <a:avLst/>
          </a:prstGeom>
          <a:gradFill flip="none" rotWithShape="1"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  <a:tileRect/>
          </a:gradFill>
          <a:ln w="114300">
            <a:solidFill>
              <a:srgbClr val="E7E7E7"/>
            </a:solidFill>
            <a:miter lim="400000"/>
          </a:ln>
        </p:spPr>
        <p:txBody>
          <a:bodyPr lIns="71437" tIns="71437" rIns="71437" bIns="71437" anchor="ctr">
            <a:normAutofit/>
          </a:bodyPr>
          <a:lstStyle>
            <a:lvl1pPr marL="147955" indent="-147955" algn="ctr">
              <a:buNone/>
              <a:defRPr lang="id-ID" sz="1400">
                <a:solidFill>
                  <a:srgbClr val="E9E6E7"/>
                </a:solidFill>
              </a:defRPr>
            </a:lvl1pPr>
          </a:lstStyle>
          <a:p>
            <a:pPr marL="0" lvl="0" indent="0" algn="ctr">
              <a:lnSpc>
                <a:spcPct val="100000"/>
              </a:lnSpc>
            </a:pPr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72461" y="2219148"/>
            <a:ext cx="1425600" cy="1425600"/>
          </a:xfrm>
          <a:prstGeom prst="ellipse">
            <a:avLst/>
          </a:prstGeom>
          <a:gradFill flip="none" rotWithShape="1"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  <a:tileRect/>
          </a:gradFill>
          <a:ln w="114300">
            <a:solidFill>
              <a:srgbClr val="E7E7E7"/>
            </a:solidFill>
            <a:miter lim="400000"/>
          </a:ln>
        </p:spPr>
        <p:txBody>
          <a:bodyPr lIns="71437" tIns="71437" rIns="71437" bIns="71437" anchor="ctr">
            <a:normAutofit/>
          </a:bodyPr>
          <a:lstStyle>
            <a:lvl1pPr marL="147955" indent="-147955" algn="ctr">
              <a:buNone/>
              <a:defRPr lang="id-ID" sz="1400">
                <a:solidFill>
                  <a:srgbClr val="E9E6E7"/>
                </a:solidFill>
              </a:defRPr>
            </a:lvl1pPr>
          </a:lstStyle>
          <a:p>
            <a:pPr marL="0" lvl="0" indent="0" algn="ctr">
              <a:lnSpc>
                <a:spcPct val="100000"/>
              </a:lnSpc>
            </a:pPr>
            <a:endParaRPr lang="id-ID"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bg>
      <p:bgPr>
        <a:solidFill>
          <a:srgbClr val="3434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id-ID" smtClean="0"/>
              <a:t>‹#›</a:t>
            </a:fld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532580" y="2083213"/>
            <a:ext cx="1425600" cy="1425600"/>
          </a:xfrm>
          <a:prstGeom prst="ellipse">
            <a:avLst/>
          </a:prstGeom>
          <a:gradFill flip="none" rotWithShape="1"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  <a:tileRect/>
          </a:gradFill>
          <a:ln w="114300">
            <a:solidFill>
              <a:srgbClr val="E7E7E7"/>
            </a:solidFill>
            <a:miter lim="400000"/>
          </a:ln>
        </p:spPr>
        <p:txBody>
          <a:bodyPr lIns="71437" tIns="71437" rIns="71437" bIns="71437" anchor="ctr">
            <a:normAutofit/>
          </a:bodyPr>
          <a:lstStyle>
            <a:lvl1pPr marL="228600" indent="-228600" algn="l">
              <a:lnSpc>
                <a:spcPct val="100000"/>
              </a:lnSpc>
              <a:buFont typeface="Arial" panose="020B0604020202020204" pitchFamily="34" charset="0"/>
              <a:buNone/>
              <a:defRPr lang="id-ID" sz="1400">
                <a:solidFill>
                  <a:srgbClr val="E9E6E7"/>
                </a:solidFill>
              </a:defRPr>
            </a:lvl1pPr>
          </a:lstStyle>
          <a:p>
            <a:pPr marL="0" lvl="0" indent="0" algn="ctr"/>
            <a:endParaRPr lang="id-ID" dirty="0"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id-ID" smtClean="0"/>
              <a:t>‹#›</a:t>
            </a:fld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01919" y="1636188"/>
            <a:ext cx="1425600" cy="1425600"/>
          </a:xfrm>
          <a:prstGeom prst="ellipse">
            <a:avLst/>
          </a:prstGeom>
          <a:gradFill flip="none" rotWithShape="1"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  <a:tileRect/>
          </a:gradFill>
          <a:ln w="114300">
            <a:solidFill>
              <a:srgbClr val="E7E7E7"/>
            </a:solidFill>
            <a:miter lim="400000"/>
          </a:ln>
        </p:spPr>
        <p:txBody>
          <a:bodyPr lIns="71437" tIns="71437" rIns="71437" bIns="71437" anchor="ctr">
            <a:normAutofit/>
          </a:bodyPr>
          <a:lstStyle>
            <a:lvl1pPr marL="228600" indent="-228600" algn="l">
              <a:lnSpc>
                <a:spcPct val="100000"/>
              </a:lnSpc>
              <a:buFont typeface="Arial" panose="020B0604020202020204" pitchFamily="34" charset="0"/>
              <a:buNone/>
              <a:defRPr lang="id-ID" sz="1400">
                <a:solidFill>
                  <a:srgbClr val="E9E6E7"/>
                </a:solidFill>
              </a:defRPr>
            </a:lvl1pPr>
          </a:lstStyle>
          <a:p>
            <a:pPr marL="0" lvl="0" indent="0" algn="ctr"/>
            <a:endParaRPr lang="id-ID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130858" y="1636188"/>
            <a:ext cx="1425600" cy="1425600"/>
          </a:xfrm>
          <a:prstGeom prst="ellipse">
            <a:avLst/>
          </a:prstGeom>
          <a:gradFill flip="none" rotWithShape="1"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  <a:tileRect/>
          </a:gradFill>
          <a:ln w="114300">
            <a:solidFill>
              <a:srgbClr val="E7E7E7"/>
            </a:solidFill>
            <a:miter lim="400000"/>
          </a:ln>
        </p:spPr>
        <p:txBody>
          <a:bodyPr lIns="71437" tIns="71437" rIns="71437" bIns="71437" anchor="ctr">
            <a:normAutofit/>
          </a:bodyPr>
          <a:lstStyle>
            <a:lvl1pPr marL="228600" indent="-228600" algn="l">
              <a:lnSpc>
                <a:spcPct val="100000"/>
              </a:lnSpc>
              <a:buFont typeface="Arial" panose="020B0604020202020204" pitchFamily="34" charset="0"/>
              <a:buNone/>
              <a:defRPr lang="id-ID" sz="1400">
                <a:solidFill>
                  <a:srgbClr val="E9E6E7"/>
                </a:solidFill>
              </a:defRPr>
            </a:lvl1pPr>
          </a:lstStyle>
          <a:p>
            <a:pPr marL="0" lvl="0" indent="0" algn="ctr"/>
            <a:endParaRPr lang="id-ID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51816" y="1636188"/>
            <a:ext cx="1425600" cy="1425600"/>
          </a:xfrm>
          <a:prstGeom prst="ellipse">
            <a:avLst/>
          </a:prstGeom>
          <a:gradFill flip="none" rotWithShape="1"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  <a:tileRect/>
          </a:gradFill>
          <a:ln w="114300">
            <a:solidFill>
              <a:srgbClr val="E7E7E7"/>
            </a:solidFill>
            <a:miter lim="400000"/>
          </a:ln>
        </p:spPr>
        <p:txBody>
          <a:bodyPr lIns="71437" tIns="71437" rIns="71437" bIns="71437" anchor="ctr">
            <a:normAutofit/>
          </a:bodyPr>
          <a:lstStyle>
            <a:lvl1pPr marL="228600" indent="-228600" algn="l">
              <a:lnSpc>
                <a:spcPct val="100000"/>
              </a:lnSpc>
              <a:buFont typeface="Arial" panose="020B0604020202020204" pitchFamily="34" charset="0"/>
              <a:buNone/>
              <a:defRPr lang="id-ID" sz="1400">
                <a:solidFill>
                  <a:srgbClr val="E9E6E7"/>
                </a:solidFill>
              </a:defRPr>
            </a:lvl1pPr>
          </a:lstStyle>
          <a:p>
            <a:pPr marL="0" lvl="0" indent="0" algn="ctr"/>
            <a:endParaRPr lang="id-ID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169462" y="1636188"/>
            <a:ext cx="1425600" cy="1425600"/>
          </a:xfrm>
          <a:prstGeom prst="ellipse">
            <a:avLst/>
          </a:prstGeom>
          <a:gradFill flip="none" rotWithShape="1"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  <a:tileRect/>
          </a:gradFill>
          <a:ln w="114300">
            <a:solidFill>
              <a:srgbClr val="E7E7E7"/>
            </a:solidFill>
            <a:miter lim="400000"/>
          </a:ln>
        </p:spPr>
        <p:txBody>
          <a:bodyPr lIns="71437" tIns="71437" rIns="71437" bIns="71437" anchor="ctr">
            <a:normAutofit/>
          </a:bodyPr>
          <a:lstStyle>
            <a:lvl1pPr marL="228600" indent="-228600" algn="l">
              <a:lnSpc>
                <a:spcPct val="100000"/>
              </a:lnSpc>
              <a:buFont typeface="Arial" panose="020B0604020202020204" pitchFamily="34" charset="0"/>
              <a:buNone/>
              <a:defRPr lang="id-ID" sz="1400">
                <a:solidFill>
                  <a:srgbClr val="E9E6E7"/>
                </a:solidFill>
              </a:defRPr>
            </a:lvl1pPr>
          </a:lstStyle>
          <a:p>
            <a:pPr marL="0" lvl="0" indent="0" algn="ctr"/>
            <a:endParaRPr lang="id-ID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601919" y="4051734"/>
            <a:ext cx="1425600" cy="1425600"/>
          </a:xfrm>
          <a:prstGeom prst="ellipse">
            <a:avLst/>
          </a:prstGeom>
          <a:gradFill flip="none" rotWithShape="1"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  <a:tileRect/>
          </a:gradFill>
          <a:ln w="114300">
            <a:solidFill>
              <a:srgbClr val="E7E7E7"/>
            </a:solidFill>
            <a:miter lim="400000"/>
          </a:ln>
        </p:spPr>
        <p:txBody>
          <a:bodyPr lIns="71437" tIns="71437" rIns="71437" bIns="71437" anchor="ctr">
            <a:normAutofit/>
          </a:bodyPr>
          <a:lstStyle>
            <a:lvl1pPr marL="228600" indent="-228600" algn="l">
              <a:lnSpc>
                <a:spcPct val="100000"/>
              </a:lnSpc>
              <a:buFont typeface="Arial" panose="020B0604020202020204" pitchFamily="34" charset="0"/>
              <a:buNone/>
              <a:defRPr lang="id-ID" sz="1400">
                <a:solidFill>
                  <a:srgbClr val="E9E6E7"/>
                </a:solidFill>
              </a:defRPr>
            </a:lvl1pPr>
          </a:lstStyle>
          <a:p>
            <a:pPr marL="0" lvl="0" indent="0" algn="ctr"/>
            <a:endParaRPr lang="id-ID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130858" y="4051734"/>
            <a:ext cx="1425600" cy="1425600"/>
          </a:xfrm>
          <a:prstGeom prst="ellipse">
            <a:avLst/>
          </a:prstGeom>
          <a:gradFill flip="none" rotWithShape="1"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  <a:tileRect/>
          </a:gradFill>
          <a:ln w="114300">
            <a:solidFill>
              <a:srgbClr val="E7E7E7"/>
            </a:solidFill>
            <a:miter lim="400000"/>
          </a:ln>
        </p:spPr>
        <p:txBody>
          <a:bodyPr lIns="71437" tIns="71437" rIns="71437" bIns="71437" anchor="ctr">
            <a:normAutofit/>
          </a:bodyPr>
          <a:lstStyle>
            <a:lvl1pPr marL="228600" indent="-228600" algn="l">
              <a:lnSpc>
                <a:spcPct val="100000"/>
              </a:lnSpc>
              <a:buFont typeface="Arial" panose="020B0604020202020204" pitchFamily="34" charset="0"/>
              <a:buNone/>
              <a:defRPr lang="id-ID" sz="1400">
                <a:solidFill>
                  <a:srgbClr val="E9E6E7"/>
                </a:solidFill>
              </a:defRPr>
            </a:lvl1pPr>
          </a:lstStyle>
          <a:p>
            <a:pPr marL="0" lvl="0" indent="0" algn="ctr"/>
            <a:endParaRPr lang="id-ID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651816" y="4051734"/>
            <a:ext cx="1425600" cy="1425600"/>
          </a:xfrm>
          <a:prstGeom prst="ellipse">
            <a:avLst/>
          </a:prstGeom>
          <a:gradFill flip="none" rotWithShape="1"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  <a:tileRect/>
          </a:gradFill>
          <a:ln w="114300">
            <a:solidFill>
              <a:srgbClr val="E7E7E7"/>
            </a:solidFill>
            <a:miter lim="400000"/>
          </a:ln>
        </p:spPr>
        <p:txBody>
          <a:bodyPr lIns="71437" tIns="71437" rIns="71437" bIns="71437" anchor="ctr">
            <a:normAutofit/>
          </a:bodyPr>
          <a:lstStyle>
            <a:lvl1pPr marL="228600" indent="-228600" algn="l">
              <a:lnSpc>
                <a:spcPct val="100000"/>
              </a:lnSpc>
              <a:buFont typeface="Arial" panose="020B0604020202020204" pitchFamily="34" charset="0"/>
              <a:buNone/>
              <a:defRPr lang="id-ID" sz="1400">
                <a:solidFill>
                  <a:srgbClr val="E9E6E7"/>
                </a:solidFill>
              </a:defRPr>
            </a:lvl1pPr>
          </a:lstStyle>
          <a:p>
            <a:pPr marL="0" lvl="0" indent="0" algn="ctr"/>
            <a:endParaRPr lang="id-ID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69462" y="4051734"/>
            <a:ext cx="1425600" cy="1425600"/>
          </a:xfrm>
          <a:prstGeom prst="ellipse">
            <a:avLst/>
          </a:prstGeom>
          <a:gradFill flip="none" rotWithShape="1"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  <a:tileRect/>
          </a:gradFill>
          <a:ln w="114300">
            <a:solidFill>
              <a:srgbClr val="E7E7E7"/>
            </a:solidFill>
            <a:miter lim="400000"/>
          </a:ln>
        </p:spPr>
        <p:txBody>
          <a:bodyPr lIns="71437" tIns="71437" rIns="71437" bIns="71437" anchor="ctr">
            <a:normAutofit/>
          </a:bodyPr>
          <a:lstStyle>
            <a:lvl1pPr marL="228600" indent="-228600" algn="l">
              <a:lnSpc>
                <a:spcPct val="100000"/>
              </a:lnSpc>
              <a:buFont typeface="Arial" panose="020B0604020202020204" pitchFamily="34" charset="0"/>
              <a:buNone/>
              <a:defRPr lang="id-ID" sz="1400">
                <a:solidFill>
                  <a:srgbClr val="E9E6E7"/>
                </a:solidFill>
              </a:defRPr>
            </a:lvl1pPr>
          </a:lstStyle>
          <a:p>
            <a:pPr marL="0" lvl="0" indent="0" algn="ctr"/>
            <a:endParaRPr lang="id-ID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77AC-C151-4EAB-AB05-90B56F1D8667}" type="datetimeFigureOut">
              <a:rPr lang="zh-CN" altLang="en-US" smtClean="0"/>
              <a:t>2020/11/6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6266F-0A86-4F0E-BC13-A43928713E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bg>
      <p:bgPr>
        <a:solidFill>
          <a:srgbClr val="3434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id-ID" smtClean="0"/>
              <a:t>‹#›</a:t>
            </a:fld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35873" y="2716345"/>
            <a:ext cx="1425600" cy="1425600"/>
          </a:xfrm>
          <a:prstGeom prst="ellipse">
            <a:avLst/>
          </a:prstGeom>
          <a:gradFill flip="none" rotWithShape="1"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  <a:tileRect/>
          </a:gradFill>
          <a:ln w="114300">
            <a:solidFill>
              <a:srgbClr val="E7E7E7"/>
            </a:solidFill>
            <a:miter lim="400000"/>
          </a:ln>
          <a:effectLst>
            <a:outerShdw blurRad="444500" sx="102000" sy="102000" algn="ctr" rotWithShape="0">
              <a:prstClr val="black">
                <a:alpha val="40000"/>
              </a:prstClr>
            </a:outerShdw>
          </a:effectLst>
        </p:spPr>
        <p:txBody>
          <a:bodyPr lIns="71437" tIns="71437" rIns="71437" bIns="71437" anchor="ctr">
            <a:normAutofit/>
          </a:bodyPr>
          <a:lstStyle>
            <a:lvl1pPr marL="228600" indent="-228600" algn="l">
              <a:lnSpc>
                <a:spcPct val="100000"/>
              </a:lnSpc>
              <a:buFont typeface="Arial" panose="020B0604020202020204" pitchFamily="34" charset="0"/>
              <a:buNone/>
              <a:defRPr lang="id-ID" sz="1400">
                <a:solidFill>
                  <a:srgbClr val="E9E6E7"/>
                </a:solidFill>
              </a:defRPr>
            </a:lvl1pPr>
          </a:lstStyle>
          <a:p>
            <a:pPr marL="0" lvl="0" indent="0" algn="ctr"/>
            <a:endParaRPr lang="id-ID" dirty="0"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solidFill>
          <a:srgbClr val="3434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id-ID" smtClean="0"/>
              <a:t>‹#›</a:t>
            </a:fld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01919" y="2219148"/>
            <a:ext cx="1425600" cy="1425600"/>
          </a:xfrm>
          <a:prstGeom prst="ellipse">
            <a:avLst/>
          </a:prstGeom>
          <a:gradFill flip="none" rotWithShape="1"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  <a:tileRect/>
          </a:gradFill>
          <a:ln w="114300">
            <a:solidFill>
              <a:srgbClr val="E7E7E7"/>
            </a:solidFill>
            <a:miter lim="400000"/>
          </a:ln>
        </p:spPr>
        <p:txBody>
          <a:bodyPr lIns="71437" tIns="71437" rIns="71437" bIns="71437" anchor="ctr">
            <a:normAutofit/>
          </a:bodyPr>
          <a:lstStyle>
            <a:lvl1pPr marL="228600" indent="-228600" algn="l">
              <a:lnSpc>
                <a:spcPct val="100000"/>
              </a:lnSpc>
              <a:buFont typeface="Arial" panose="020B0604020202020204" pitchFamily="34" charset="0"/>
              <a:buNone/>
              <a:defRPr lang="id-ID" sz="1400">
                <a:solidFill>
                  <a:srgbClr val="E9E6E7"/>
                </a:solidFill>
              </a:defRPr>
            </a:lvl1pPr>
          </a:lstStyle>
          <a:p>
            <a:pPr marL="0" lvl="0" indent="0" algn="ctr"/>
            <a:endParaRPr lang="id-ID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391223" y="2219148"/>
            <a:ext cx="1425600" cy="1425600"/>
          </a:xfrm>
          <a:prstGeom prst="ellipse">
            <a:avLst/>
          </a:prstGeom>
          <a:gradFill flip="none" rotWithShape="1"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  <a:tileRect/>
          </a:gradFill>
          <a:ln w="114300">
            <a:solidFill>
              <a:srgbClr val="E7E7E7"/>
            </a:solidFill>
            <a:miter lim="400000"/>
          </a:ln>
        </p:spPr>
        <p:txBody>
          <a:bodyPr lIns="71437" tIns="71437" rIns="71437" bIns="71437" anchor="ctr">
            <a:normAutofit/>
          </a:bodyPr>
          <a:lstStyle>
            <a:lvl1pPr marL="228600" indent="-228600" algn="l">
              <a:lnSpc>
                <a:spcPct val="100000"/>
              </a:lnSpc>
              <a:buFont typeface="Arial" panose="020B0604020202020204" pitchFamily="34" charset="0"/>
              <a:buNone/>
              <a:defRPr lang="id-ID" sz="1400">
                <a:solidFill>
                  <a:srgbClr val="E9E6E7"/>
                </a:solidFill>
              </a:defRPr>
            </a:lvl1pPr>
          </a:lstStyle>
          <a:p>
            <a:pPr marL="0" lvl="0" indent="0" algn="ctr"/>
            <a:endParaRPr lang="id-ID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73000" y="2219148"/>
            <a:ext cx="1425600" cy="1425600"/>
          </a:xfrm>
          <a:prstGeom prst="ellipse">
            <a:avLst/>
          </a:prstGeom>
          <a:gradFill flip="none" rotWithShape="1"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  <a:tileRect/>
          </a:gradFill>
          <a:ln w="114300">
            <a:solidFill>
              <a:srgbClr val="E7E7E7"/>
            </a:solidFill>
            <a:miter lim="400000"/>
          </a:ln>
        </p:spPr>
        <p:txBody>
          <a:bodyPr lIns="71437" tIns="71437" rIns="71437" bIns="71437" anchor="ctr">
            <a:normAutofit/>
          </a:bodyPr>
          <a:lstStyle>
            <a:lvl1pPr marL="228600" indent="-228600" algn="l">
              <a:lnSpc>
                <a:spcPct val="100000"/>
              </a:lnSpc>
              <a:buFont typeface="Arial" panose="020B0604020202020204" pitchFamily="34" charset="0"/>
              <a:buNone/>
              <a:defRPr lang="id-ID" sz="1400">
                <a:solidFill>
                  <a:srgbClr val="E9E6E7"/>
                </a:solidFill>
              </a:defRPr>
            </a:lvl1pPr>
          </a:lstStyle>
          <a:p>
            <a:pPr marL="0" lvl="0" indent="0" algn="ctr"/>
            <a:endParaRPr lang="id-ID" dirty="0"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bg>
      <p:bgPr>
        <a:solidFill>
          <a:srgbClr val="3434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id-ID" smtClean="0"/>
              <a:t>‹#›</a:t>
            </a:fld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92863" y="1635816"/>
            <a:ext cx="1425600" cy="1425600"/>
          </a:xfrm>
          <a:prstGeom prst="ellipse">
            <a:avLst/>
          </a:prstGeom>
          <a:gradFill flip="none" rotWithShape="1"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  <a:tileRect/>
          </a:gradFill>
          <a:ln w="114300">
            <a:solidFill>
              <a:srgbClr val="586371"/>
            </a:solidFill>
            <a:miter lim="400000"/>
          </a:ln>
        </p:spPr>
        <p:txBody>
          <a:bodyPr lIns="71437" tIns="71437" rIns="71437" bIns="71437" anchor="ctr">
            <a:normAutofit/>
          </a:bodyPr>
          <a:lstStyle>
            <a:lvl1pPr marL="228600" indent="-228600" algn="l">
              <a:lnSpc>
                <a:spcPct val="100000"/>
              </a:lnSpc>
              <a:buFont typeface="Arial" panose="020B0604020202020204" pitchFamily="34" charset="0"/>
              <a:buNone/>
              <a:defRPr lang="id-ID" sz="1400">
                <a:solidFill>
                  <a:srgbClr val="E9E6E7"/>
                </a:solidFill>
              </a:defRPr>
            </a:lvl1pPr>
          </a:lstStyle>
          <a:p>
            <a:pPr marL="0" lvl="0" indent="0" algn="ctr"/>
            <a:endParaRPr lang="id-ID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125651" y="1635816"/>
            <a:ext cx="1425600" cy="1425600"/>
          </a:xfrm>
          <a:prstGeom prst="ellipse">
            <a:avLst/>
          </a:prstGeom>
          <a:gradFill flip="none" rotWithShape="1"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  <a:tileRect/>
          </a:gradFill>
          <a:ln w="114300">
            <a:solidFill>
              <a:srgbClr val="586371"/>
            </a:solidFill>
            <a:miter lim="400000"/>
          </a:ln>
        </p:spPr>
        <p:txBody>
          <a:bodyPr lIns="71437" tIns="71437" rIns="71437" bIns="71437" anchor="ctr">
            <a:normAutofit/>
          </a:bodyPr>
          <a:lstStyle>
            <a:lvl1pPr marL="228600" indent="-228600" algn="l">
              <a:lnSpc>
                <a:spcPct val="100000"/>
              </a:lnSpc>
              <a:buFont typeface="Arial" panose="020B0604020202020204" pitchFamily="34" charset="0"/>
              <a:buNone/>
              <a:defRPr lang="id-ID" sz="1400">
                <a:solidFill>
                  <a:srgbClr val="E9E6E7"/>
                </a:solidFill>
              </a:defRPr>
            </a:lvl1pPr>
          </a:lstStyle>
          <a:p>
            <a:pPr marL="0" lvl="0" indent="0" algn="ctr"/>
            <a:endParaRPr lang="id-ID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51816" y="1635816"/>
            <a:ext cx="1425600" cy="1425600"/>
          </a:xfrm>
          <a:prstGeom prst="ellipse">
            <a:avLst/>
          </a:prstGeom>
          <a:gradFill flip="none" rotWithShape="1"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  <a:tileRect/>
          </a:gradFill>
          <a:ln w="114300">
            <a:solidFill>
              <a:srgbClr val="586371"/>
            </a:solidFill>
            <a:miter lim="400000"/>
          </a:ln>
        </p:spPr>
        <p:txBody>
          <a:bodyPr lIns="71437" tIns="71437" rIns="71437" bIns="71437" anchor="ctr">
            <a:normAutofit/>
          </a:bodyPr>
          <a:lstStyle>
            <a:lvl1pPr marL="228600" indent="-228600" algn="l">
              <a:lnSpc>
                <a:spcPct val="100000"/>
              </a:lnSpc>
              <a:buFont typeface="Arial" panose="020B0604020202020204" pitchFamily="34" charset="0"/>
              <a:buNone/>
              <a:defRPr lang="id-ID" sz="1400">
                <a:solidFill>
                  <a:srgbClr val="E9E6E7"/>
                </a:solidFill>
              </a:defRPr>
            </a:lvl1pPr>
          </a:lstStyle>
          <a:p>
            <a:pPr marL="0" lvl="0" indent="0" algn="ctr"/>
            <a:endParaRPr lang="id-ID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169462" y="1635816"/>
            <a:ext cx="1425600" cy="1425600"/>
          </a:xfrm>
          <a:prstGeom prst="ellipse">
            <a:avLst/>
          </a:prstGeom>
          <a:gradFill flip="none" rotWithShape="1"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  <a:tileRect/>
          </a:gradFill>
          <a:ln w="114300">
            <a:solidFill>
              <a:srgbClr val="586371"/>
            </a:solidFill>
            <a:miter lim="400000"/>
          </a:ln>
        </p:spPr>
        <p:txBody>
          <a:bodyPr lIns="71437" tIns="71437" rIns="71437" bIns="71437" anchor="ctr">
            <a:normAutofit/>
          </a:bodyPr>
          <a:lstStyle>
            <a:lvl1pPr marL="228600" indent="-228600" algn="l">
              <a:lnSpc>
                <a:spcPct val="100000"/>
              </a:lnSpc>
              <a:buFont typeface="Arial" panose="020B0604020202020204" pitchFamily="34" charset="0"/>
              <a:buNone/>
              <a:defRPr lang="id-ID" sz="1400">
                <a:solidFill>
                  <a:srgbClr val="E9E6E7"/>
                </a:solidFill>
              </a:defRPr>
            </a:lvl1pPr>
          </a:lstStyle>
          <a:p>
            <a:pPr marL="0" lvl="0" indent="0" algn="ctr"/>
            <a:endParaRPr lang="id-ID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592863" y="4051362"/>
            <a:ext cx="1425600" cy="1425600"/>
          </a:xfrm>
          <a:prstGeom prst="ellipse">
            <a:avLst/>
          </a:prstGeom>
          <a:gradFill flip="none" rotWithShape="1"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  <a:tileRect/>
          </a:gradFill>
          <a:ln w="114300">
            <a:solidFill>
              <a:srgbClr val="586371"/>
            </a:solidFill>
            <a:miter lim="400000"/>
          </a:ln>
        </p:spPr>
        <p:txBody>
          <a:bodyPr lIns="71437" tIns="71437" rIns="71437" bIns="71437" anchor="ctr">
            <a:normAutofit/>
          </a:bodyPr>
          <a:lstStyle>
            <a:lvl1pPr marL="228600" indent="-228600" algn="l">
              <a:lnSpc>
                <a:spcPct val="100000"/>
              </a:lnSpc>
              <a:buFont typeface="Arial" panose="020B0604020202020204" pitchFamily="34" charset="0"/>
              <a:buNone/>
              <a:defRPr lang="id-ID" sz="1400">
                <a:solidFill>
                  <a:srgbClr val="E9E6E7"/>
                </a:solidFill>
              </a:defRPr>
            </a:lvl1pPr>
          </a:lstStyle>
          <a:p>
            <a:pPr marL="0" lvl="0" indent="0" algn="ctr"/>
            <a:endParaRPr lang="id-ID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125651" y="4051362"/>
            <a:ext cx="1425600" cy="1425600"/>
          </a:xfrm>
          <a:prstGeom prst="ellipse">
            <a:avLst/>
          </a:prstGeom>
          <a:gradFill flip="none" rotWithShape="1"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  <a:tileRect/>
          </a:gradFill>
          <a:ln w="114300">
            <a:solidFill>
              <a:srgbClr val="586371"/>
            </a:solidFill>
            <a:miter lim="400000"/>
          </a:ln>
        </p:spPr>
        <p:txBody>
          <a:bodyPr lIns="71437" tIns="71437" rIns="71437" bIns="71437" anchor="ctr">
            <a:normAutofit/>
          </a:bodyPr>
          <a:lstStyle>
            <a:lvl1pPr marL="228600" indent="-228600" algn="l">
              <a:lnSpc>
                <a:spcPct val="100000"/>
              </a:lnSpc>
              <a:buFont typeface="Arial" panose="020B0604020202020204" pitchFamily="34" charset="0"/>
              <a:buNone/>
              <a:defRPr lang="id-ID" sz="1400">
                <a:solidFill>
                  <a:srgbClr val="E9E6E7"/>
                </a:solidFill>
              </a:defRPr>
            </a:lvl1pPr>
          </a:lstStyle>
          <a:p>
            <a:pPr marL="0" lvl="0" indent="0" algn="ctr"/>
            <a:endParaRPr lang="id-ID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651816" y="4051362"/>
            <a:ext cx="1425600" cy="1425600"/>
          </a:xfrm>
          <a:prstGeom prst="ellipse">
            <a:avLst/>
          </a:prstGeom>
          <a:gradFill flip="none" rotWithShape="1"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  <a:tileRect/>
          </a:gradFill>
          <a:ln w="114300">
            <a:solidFill>
              <a:srgbClr val="586371"/>
            </a:solidFill>
            <a:miter lim="400000"/>
          </a:ln>
        </p:spPr>
        <p:txBody>
          <a:bodyPr lIns="71437" tIns="71437" rIns="71437" bIns="71437" anchor="ctr">
            <a:normAutofit/>
          </a:bodyPr>
          <a:lstStyle>
            <a:lvl1pPr marL="228600" indent="-228600" algn="l">
              <a:lnSpc>
                <a:spcPct val="100000"/>
              </a:lnSpc>
              <a:buFont typeface="Arial" panose="020B0604020202020204" pitchFamily="34" charset="0"/>
              <a:buNone/>
              <a:defRPr lang="id-ID" sz="1400">
                <a:solidFill>
                  <a:srgbClr val="E9E6E7"/>
                </a:solidFill>
              </a:defRPr>
            </a:lvl1pPr>
          </a:lstStyle>
          <a:p>
            <a:pPr marL="0" lvl="0" indent="0" algn="ctr"/>
            <a:endParaRPr lang="id-ID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69462" y="4051362"/>
            <a:ext cx="1425600" cy="1425600"/>
          </a:xfrm>
          <a:prstGeom prst="ellipse">
            <a:avLst/>
          </a:prstGeom>
          <a:gradFill flip="none" rotWithShape="1"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  <a:tileRect/>
          </a:gradFill>
          <a:ln w="114300">
            <a:solidFill>
              <a:srgbClr val="586371"/>
            </a:solidFill>
            <a:miter lim="400000"/>
          </a:ln>
        </p:spPr>
        <p:txBody>
          <a:bodyPr lIns="71437" tIns="71437" rIns="71437" bIns="71437" anchor="ctr">
            <a:normAutofit/>
          </a:bodyPr>
          <a:lstStyle>
            <a:lvl1pPr marL="228600" indent="-228600" algn="l">
              <a:lnSpc>
                <a:spcPct val="100000"/>
              </a:lnSpc>
              <a:buFont typeface="Arial" panose="020B0604020202020204" pitchFamily="34" charset="0"/>
              <a:buNone/>
              <a:defRPr lang="id-ID" sz="1400">
                <a:solidFill>
                  <a:srgbClr val="E9E6E7"/>
                </a:solidFill>
              </a:defRPr>
            </a:lvl1pPr>
          </a:lstStyle>
          <a:p>
            <a:pPr marL="0" lvl="0" indent="0" algn="ctr"/>
            <a:endParaRPr lang="id-ID" dirty="0"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bg>
      <p:bgPr>
        <a:solidFill>
          <a:srgbClr val="3434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4289559"/>
          </a:xfrm>
          <a:solidFill>
            <a:srgbClr val="7B7C88">
              <a:alpha val="68000"/>
            </a:srgbClr>
          </a:solidFill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E9E6E7"/>
                </a:solidFill>
              </a:defRPr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bg>
      <p:bgPr>
        <a:solidFill>
          <a:srgbClr val="3434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id-ID" smtClean="0"/>
              <a:t>‹#›</a:t>
            </a:fld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-27864" y="539"/>
            <a:ext cx="4855662" cy="6857461"/>
          </a:xfrm>
          <a:gradFill flip="none" rotWithShape="1"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  <a:tileRect/>
          </a:gradFill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rgbClr val="E9E6E7"/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bg>
      <p:bgPr>
        <a:solidFill>
          <a:srgbClr val="3434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id-ID" smtClean="0"/>
              <a:t>‹#›</a:t>
            </a:fld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95469" y="523329"/>
            <a:ext cx="3620926" cy="2797926"/>
          </a:xfrm>
          <a:gradFill flip="none" rotWithShape="1"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  <a:tileRect/>
          </a:gra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E9E6E7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272597" y="523329"/>
            <a:ext cx="3620926" cy="2797926"/>
          </a:xfrm>
          <a:gradFill flip="none" rotWithShape="1"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  <a:tileRect/>
          </a:gra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E9E6E7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049726" y="523329"/>
            <a:ext cx="3620926" cy="2797926"/>
          </a:xfrm>
          <a:gradFill flip="none" rotWithShape="1"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  <a:tileRect/>
          </a:gra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E9E6E7"/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id-ID" smtClean="0"/>
              <a:t>‹#›</a:t>
            </a:fld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468184" y="1567292"/>
            <a:ext cx="1013579" cy="1013557"/>
          </a:xfrm>
          <a:prstGeom prst="ellipse">
            <a:avLst/>
          </a:prstGeom>
          <a:solidFill>
            <a:srgbClr val="343434">
              <a:alpha val="30000"/>
            </a:srgbClr>
          </a:solidFill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E9E6E7"/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id-ID" smtClean="0"/>
              <a:t>‹#›</a:t>
            </a:fld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95469" y="1496807"/>
            <a:ext cx="2220690" cy="2257932"/>
          </a:xfrm>
          <a:gradFill flip="none" rotWithShape="1"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  <a:tileRect/>
          </a:gra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E9E6E7"/>
                </a:solidFill>
              </a:defRPr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95469" y="3904529"/>
            <a:ext cx="2220690" cy="2257932"/>
          </a:xfrm>
          <a:gradFill flip="none" rotWithShape="1"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  <a:tileRect/>
          </a:gra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E9E6E7"/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362109" y="1496807"/>
            <a:ext cx="2220690" cy="2257932"/>
          </a:xfrm>
          <a:gradFill flip="none" rotWithShape="1"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  <a:tileRect/>
          </a:gra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E9E6E7"/>
                </a:solidFill>
              </a:defRPr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362109" y="3904529"/>
            <a:ext cx="2220690" cy="2257932"/>
          </a:xfrm>
          <a:gradFill flip="none" rotWithShape="1"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  <a:tileRect/>
          </a:gra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E9E6E7"/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id-ID" smtClean="0"/>
              <a:t>‹#›</a:t>
            </a:fld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95469" y="1496807"/>
            <a:ext cx="2220690" cy="2257932"/>
          </a:xfrm>
          <a:gradFill flip="none" rotWithShape="1"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  <a:tileRect/>
          </a:gra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E9E6E7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766048" y="1496807"/>
            <a:ext cx="2220690" cy="2257932"/>
          </a:xfrm>
          <a:gradFill flip="none" rotWithShape="1"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  <a:tileRect/>
          </a:gra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E9E6E7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95469" y="3904529"/>
            <a:ext cx="2220690" cy="2257932"/>
          </a:xfrm>
          <a:gradFill flip="none" rotWithShape="1"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  <a:tileRect/>
          </a:gra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E9E6E7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766048" y="3904529"/>
            <a:ext cx="2220690" cy="2257932"/>
          </a:xfrm>
          <a:gradFill flip="none" rotWithShape="1"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  <a:tileRect/>
          </a:gra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E9E6E7"/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-800"/>
            <a:ext cx="12192000" cy="4203539"/>
          </a:xfrm>
          <a:gradFill flip="none" rotWithShape="1"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  <a:tileRect/>
          </a:gradFill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rgbClr val="E9E6E7"/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77AC-C151-4EAB-AB05-90B56F1D8667}" type="datetimeFigureOut">
              <a:rPr lang="zh-CN" altLang="en-US" smtClean="0"/>
              <a:t>2020/11/6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6266F-0A86-4F0E-BC13-A43928713E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bg>
      <p:bgPr>
        <a:solidFill>
          <a:srgbClr val="3434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id-ID" smtClean="0"/>
              <a:t>‹#›</a:t>
            </a:fld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-800"/>
            <a:ext cx="4116395" cy="6859600"/>
          </a:xfrm>
          <a:gradFill flip="none" rotWithShape="1"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  <a:tileRect/>
          </a:gradFill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rgbClr val="E9E6E7"/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bg>
      <p:bgPr>
        <a:solidFill>
          <a:srgbClr val="3434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id-ID" smtClean="0"/>
              <a:t>‹#›</a:t>
            </a:fld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8075606" y="-800"/>
            <a:ext cx="4116395" cy="6859600"/>
          </a:xfrm>
          <a:gradFill flip="none" rotWithShape="1"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  <a:tileRect/>
          </a:gradFill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rgbClr val="E9E6E7"/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bg>
      <p:bgPr>
        <a:solidFill>
          <a:srgbClr val="3434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id-ID" smtClean="0"/>
              <a:t>‹#›</a:t>
            </a:fld>
            <a:endParaRPr lang="id-ID"/>
          </a:p>
        </p:txBody>
      </p:sp>
      <p:sp>
        <p:nvSpPr>
          <p:cNvPr id="5" name="Picture Placeholder 27"/>
          <p:cNvSpPr>
            <a:spLocks noGrp="1"/>
          </p:cNvSpPr>
          <p:nvPr>
            <p:ph type="pic" sz="quarter" idx="12"/>
          </p:nvPr>
        </p:nvSpPr>
        <p:spPr>
          <a:xfrm>
            <a:off x="1563004" y="1196690"/>
            <a:ext cx="3866246" cy="4464603"/>
          </a:xfrm>
          <a:custGeom>
            <a:avLst/>
            <a:gdLst>
              <a:gd name="connsiteX0" fmla="*/ 1442464 w 2859882"/>
              <a:gd name="connsiteY0" fmla="*/ 0 h 3273000"/>
              <a:gd name="connsiteX1" fmla="*/ 2859882 w 2859882"/>
              <a:gd name="connsiteY1" fmla="*/ 814285 h 3273000"/>
              <a:gd name="connsiteX2" fmla="*/ 2859882 w 2859882"/>
              <a:gd name="connsiteY2" fmla="*/ 2465507 h 3273000"/>
              <a:gd name="connsiteX3" fmla="*/ 1454286 w 2859882"/>
              <a:gd name="connsiteY3" fmla="*/ 3273000 h 3273000"/>
              <a:gd name="connsiteX4" fmla="*/ 1430645 w 2859882"/>
              <a:gd name="connsiteY4" fmla="*/ 3273000 h 3273000"/>
              <a:gd name="connsiteX5" fmla="*/ 0 w 2859882"/>
              <a:gd name="connsiteY5" fmla="*/ 2451117 h 3273000"/>
              <a:gd name="connsiteX6" fmla="*/ 0 w 2859882"/>
              <a:gd name="connsiteY6" fmla="*/ 828674 h 327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9882" h="3273000">
                <a:moveTo>
                  <a:pt x="1442464" y="0"/>
                </a:moveTo>
                <a:lnTo>
                  <a:pt x="2859882" y="814285"/>
                </a:lnTo>
                <a:lnTo>
                  <a:pt x="2859882" y="2465507"/>
                </a:lnTo>
                <a:lnTo>
                  <a:pt x="1454286" y="3273000"/>
                </a:lnTo>
                <a:lnTo>
                  <a:pt x="1430645" y="3273000"/>
                </a:lnTo>
                <a:lnTo>
                  <a:pt x="0" y="2451117"/>
                </a:lnTo>
                <a:lnTo>
                  <a:pt x="0" y="828674"/>
                </a:lnTo>
                <a:close/>
              </a:path>
            </a:pathLst>
          </a:custGeom>
          <a:gradFill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</a:gradFill>
          <a:ln w="12700">
            <a:miter lim="400000"/>
          </a:ln>
        </p:spPr>
        <p:txBody>
          <a:bodyPr wrap="square" lIns="71437" tIns="71437" rIns="71437" bIns="71437" anchor="ctr">
            <a:noAutofit/>
          </a:bodyPr>
          <a:lstStyle>
            <a:lvl1pPr marL="167005" indent="-167005" algn="ctr">
              <a:buNone/>
              <a:defRPr lang="id-ID" sz="2400">
                <a:solidFill>
                  <a:srgbClr val="E9E6E7"/>
                </a:solidFill>
              </a:defRPr>
            </a:lvl1pPr>
          </a:lstStyle>
          <a:p>
            <a:pPr marL="0" lvl="0" indent="0" algn="ctr"/>
            <a:endParaRPr lang="id-ID"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18776" y="1498488"/>
            <a:ext cx="3446832" cy="3175001"/>
          </a:xfrm>
          <a:gradFill flip="none" rotWithShape="1"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  <a:tileRect/>
          </a:gradFill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E9E6E7"/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393010" y="1498488"/>
            <a:ext cx="3405954" cy="3175001"/>
          </a:xfrm>
          <a:gradFill flip="none" rotWithShape="1"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  <a:tileRect/>
          </a:gradFill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E9E6E7"/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226365" y="1498488"/>
            <a:ext cx="3354770" cy="3175001"/>
          </a:xfrm>
          <a:gradFill flip="none" rotWithShape="1"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  <a:tileRect/>
          </a:gradFill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E9E6E7"/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id-ID" smtClean="0"/>
              <a:t>‹#›</a:t>
            </a:fld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18775" y="1498488"/>
            <a:ext cx="5135939" cy="3175001"/>
          </a:xfrm>
          <a:gradFill flip="none" rotWithShape="1"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  <a:tileRect/>
          </a:gradFill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E9E6E7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395933" y="1498488"/>
            <a:ext cx="5135939" cy="3175001"/>
          </a:xfrm>
          <a:gradFill flip="none" rotWithShape="1"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  <a:tileRect/>
          </a:gradFill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E9E6E7"/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bg>
      <p:bgPr>
        <a:solidFill>
          <a:srgbClr val="3434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id-ID" smtClean="0"/>
              <a:t>‹#›</a:t>
            </a:fld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18775" y="1498488"/>
            <a:ext cx="3446833" cy="4769674"/>
          </a:xfrm>
          <a:gradFill flip="none" rotWithShape="1"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  <a:tileRect/>
          </a:gradFill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E9E6E7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393010" y="1498488"/>
            <a:ext cx="3405954" cy="3175001"/>
          </a:xfrm>
          <a:gradFill flip="none" rotWithShape="1"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  <a:tileRect/>
          </a:gradFill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E9E6E7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226297" y="657661"/>
            <a:ext cx="3446969" cy="4015828"/>
          </a:xfrm>
          <a:gradFill flip="none" rotWithShape="1"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  <a:tileRect/>
          </a:gradFill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E9E6E7"/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bg>
      <p:bgPr>
        <a:solidFill>
          <a:srgbClr val="3434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id-ID" smtClean="0"/>
              <a:t>‹#›</a:t>
            </a:fld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18775" y="657661"/>
            <a:ext cx="3446833" cy="3185924"/>
          </a:xfrm>
          <a:gradFill flip="none" rotWithShape="1"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  <a:tileRect/>
          </a:gradFill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E9E6E7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393010" y="2061587"/>
            <a:ext cx="3405954" cy="4010042"/>
          </a:xfrm>
          <a:gradFill flip="none" rotWithShape="1"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  <a:tileRect/>
          </a:gradFill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E9E6E7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226297" y="1301956"/>
            <a:ext cx="3446969" cy="4769674"/>
          </a:xfrm>
          <a:gradFill flip="none" rotWithShape="1"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  <a:tileRect/>
          </a:gradFill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E9E6E7"/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id-ID" smtClean="0"/>
              <a:t>‹#›</a:t>
            </a:fld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18776" y="657661"/>
            <a:ext cx="3446901" cy="4015828"/>
          </a:xfrm>
          <a:gradFill flip="none" rotWithShape="1"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  <a:tileRect/>
          </a:gradFill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E9E6E7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393010" y="1476270"/>
            <a:ext cx="3406023" cy="3175001"/>
          </a:xfrm>
          <a:gradFill flip="none" rotWithShape="1"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  <a:tileRect/>
          </a:gradFill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E9E6E7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226365" y="1476270"/>
            <a:ext cx="3406023" cy="4791892"/>
          </a:xfrm>
          <a:gradFill flip="none" rotWithShape="1"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  <a:tileRect/>
          </a:gradFill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E9E6E7"/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id-ID" smtClean="0"/>
              <a:t>‹#›</a:t>
            </a:fld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295594" y="668584"/>
            <a:ext cx="3427974" cy="3175001"/>
          </a:xfrm>
          <a:gradFill flip="none" rotWithShape="1"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  <a:tileRect/>
          </a:gradFill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E9E6E7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18161" y="2061587"/>
            <a:ext cx="3446901" cy="4015828"/>
          </a:xfrm>
          <a:gradFill flip="none" rotWithShape="1"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  <a:tileRect/>
          </a:gradFill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E9E6E7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18776" y="668584"/>
            <a:ext cx="3446901" cy="4771058"/>
          </a:xfrm>
          <a:gradFill flip="none" rotWithShape="1"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  <a:tileRect/>
          </a:gradFill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E9E6E7"/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id-ID" smtClean="0"/>
              <a:t>‹#›</a:t>
            </a:fld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544384" y="1643492"/>
            <a:ext cx="1013579" cy="1013557"/>
          </a:xfrm>
          <a:prstGeom prst="ellipse">
            <a:avLst/>
          </a:prstGeom>
          <a:solidFill>
            <a:srgbClr val="343434">
              <a:alpha val="30000"/>
            </a:srgbClr>
          </a:solidFill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E9E6E7"/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77AC-C151-4EAB-AB05-90B56F1D8667}" type="datetimeFigureOut">
              <a:rPr lang="zh-CN" altLang="en-US" smtClean="0"/>
              <a:t>2020/11/6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6266F-0A86-4F0E-BC13-A43928713E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bg>
      <p:bgPr>
        <a:solidFill>
          <a:srgbClr val="3434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id-ID" smtClean="0"/>
              <a:t>‹#›</a:t>
            </a:fld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-27864" y="0"/>
            <a:ext cx="6384773" cy="6858000"/>
          </a:xfrm>
          <a:gradFill flip="none" rotWithShape="1"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  <a:tileRect/>
          </a:gradFill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rgbClr val="E9E6E7"/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id-ID" smtClean="0"/>
              <a:t>‹#›</a:t>
            </a:fld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564082" y="1373291"/>
            <a:ext cx="1583062" cy="4183441"/>
          </a:xfrm>
          <a:gradFill flip="none" rotWithShape="1"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  <a:tileRect/>
          </a:gra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E9E6E7"/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id-ID" smtClean="0"/>
              <a:t>‹#›</a:t>
            </a:fld>
            <a:endParaRPr lang="id-ID"/>
          </a:p>
        </p:txBody>
      </p:sp>
      <p:sp>
        <p:nvSpPr>
          <p:cNvPr id="4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7947195" y="2060602"/>
            <a:ext cx="4891174" cy="4224148"/>
          </a:xfrm>
          <a:custGeom>
            <a:avLst/>
            <a:gdLst>
              <a:gd name="connsiteX0" fmla="*/ 1671781 w 9782347"/>
              <a:gd name="connsiteY0" fmla="*/ 0 h 8448296"/>
              <a:gd name="connsiteX1" fmla="*/ 9782347 w 9782347"/>
              <a:gd name="connsiteY1" fmla="*/ 2378610 h 8448296"/>
              <a:gd name="connsiteX2" fmla="*/ 7888361 w 9782347"/>
              <a:gd name="connsiteY2" fmla="*/ 8448296 h 8448296"/>
              <a:gd name="connsiteX3" fmla="*/ 0 w 9782347"/>
              <a:gd name="connsiteY3" fmla="*/ 5613129 h 8448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2347" h="8448296">
                <a:moveTo>
                  <a:pt x="1671781" y="0"/>
                </a:moveTo>
                <a:lnTo>
                  <a:pt x="9782347" y="2378610"/>
                </a:lnTo>
                <a:lnTo>
                  <a:pt x="7888361" y="8448296"/>
                </a:lnTo>
                <a:lnTo>
                  <a:pt x="0" y="5613129"/>
                </a:lnTo>
                <a:close/>
              </a:path>
            </a:pathLst>
          </a:custGeom>
          <a:gradFill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</a:gradFill>
          <a:ln w="12700">
            <a:miter lim="400000"/>
          </a:ln>
        </p:spPr>
        <p:txBody>
          <a:bodyPr wrap="square">
            <a:noAutofit/>
          </a:bodyPr>
          <a:lstStyle>
            <a:lvl1pPr marL="0" indent="0" algn="ctr">
              <a:buNone/>
              <a:defRPr sz="1800">
                <a:solidFill>
                  <a:srgbClr val="E9E6E7"/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bg>
      <p:bgPr>
        <a:solidFill>
          <a:srgbClr val="3434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id-ID" smtClean="0"/>
              <a:t>‹#›</a:t>
            </a:fld>
            <a:endParaRPr lang="id-ID"/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8570060" y="2042061"/>
            <a:ext cx="4891174" cy="4224148"/>
          </a:xfrm>
          <a:custGeom>
            <a:avLst/>
            <a:gdLst>
              <a:gd name="connsiteX0" fmla="*/ 1671781 w 9782347"/>
              <a:gd name="connsiteY0" fmla="*/ 0 h 8448296"/>
              <a:gd name="connsiteX1" fmla="*/ 9782347 w 9782347"/>
              <a:gd name="connsiteY1" fmla="*/ 2378610 h 8448296"/>
              <a:gd name="connsiteX2" fmla="*/ 7888361 w 9782347"/>
              <a:gd name="connsiteY2" fmla="*/ 8448296 h 8448296"/>
              <a:gd name="connsiteX3" fmla="*/ 0 w 9782347"/>
              <a:gd name="connsiteY3" fmla="*/ 5613129 h 8448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2347" h="8448296">
                <a:moveTo>
                  <a:pt x="1671781" y="0"/>
                </a:moveTo>
                <a:lnTo>
                  <a:pt x="9782347" y="2378610"/>
                </a:lnTo>
                <a:lnTo>
                  <a:pt x="7888361" y="8448296"/>
                </a:lnTo>
                <a:lnTo>
                  <a:pt x="0" y="5613129"/>
                </a:lnTo>
                <a:close/>
              </a:path>
            </a:pathLst>
          </a:custGeom>
          <a:gradFill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</a:gradFill>
          <a:ln w="12700">
            <a:miter lim="400000"/>
          </a:ln>
        </p:spPr>
        <p:txBody>
          <a:bodyPr wrap="square">
            <a:noAutofit/>
          </a:bodyPr>
          <a:lstStyle>
            <a:lvl1pPr marL="0" indent="0" algn="ctr">
              <a:buNone/>
              <a:defRPr sz="1800">
                <a:solidFill>
                  <a:srgbClr val="E9E6E7"/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bg>
      <p:bgPr>
        <a:solidFill>
          <a:srgbClr val="3434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id-ID" smtClean="0"/>
              <a:t>‹#›</a:t>
            </a:fld>
            <a:endParaRPr lang="id-ID"/>
          </a:p>
        </p:txBody>
      </p:sp>
      <p:sp>
        <p:nvSpPr>
          <p:cNvPr id="5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-1224368" y="2055686"/>
            <a:ext cx="5421710" cy="4680989"/>
          </a:xfrm>
          <a:custGeom>
            <a:avLst/>
            <a:gdLst>
              <a:gd name="connsiteX0" fmla="*/ 8921232 w 10843420"/>
              <a:gd name="connsiteY0" fmla="*/ 0 h 9361978"/>
              <a:gd name="connsiteX1" fmla="*/ 9000014 w 10843420"/>
              <a:gd name="connsiteY1" fmla="*/ 0 h 9361978"/>
              <a:gd name="connsiteX2" fmla="*/ 10843420 w 10843420"/>
              <a:gd name="connsiteY2" fmla="*/ 6178346 h 9361978"/>
              <a:gd name="connsiteX3" fmla="*/ 10843420 w 10843420"/>
              <a:gd name="connsiteY3" fmla="*/ 6220623 h 9361978"/>
              <a:gd name="connsiteX4" fmla="*/ 2099180 w 10843420"/>
              <a:gd name="connsiteY4" fmla="*/ 9361978 h 9361978"/>
              <a:gd name="connsiteX5" fmla="*/ 0 w 10843420"/>
              <a:gd name="connsiteY5" fmla="*/ 2640652 h 9361978"/>
              <a:gd name="connsiteX6" fmla="*/ 0 w 10843420"/>
              <a:gd name="connsiteY6" fmla="*/ 2639594 h 9361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43420" h="9361978">
                <a:moveTo>
                  <a:pt x="8921232" y="0"/>
                </a:moveTo>
                <a:lnTo>
                  <a:pt x="9000014" y="0"/>
                </a:lnTo>
                <a:lnTo>
                  <a:pt x="10843420" y="6178346"/>
                </a:lnTo>
                <a:lnTo>
                  <a:pt x="10843420" y="6220623"/>
                </a:lnTo>
                <a:lnTo>
                  <a:pt x="2099180" y="9361978"/>
                </a:lnTo>
                <a:lnTo>
                  <a:pt x="0" y="2640652"/>
                </a:lnTo>
                <a:lnTo>
                  <a:pt x="0" y="2639594"/>
                </a:lnTo>
                <a:close/>
              </a:path>
            </a:pathLst>
          </a:custGeom>
          <a:gradFill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</a:gradFill>
          <a:ln w="12700">
            <a:miter lim="400000"/>
          </a:ln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rgbClr val="E9E6E7"/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bg>
      <p:bgPr>
        <a:solidFill>
          <a:srgbClr val="3434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id-ID" smtClean="0"/>
              <a:t>‹#›</a:t>
            </a:fld>
            <a:endParaRPr lang="id-ID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-1513081" y="903743"/>
            <a:ext cx="6464301" cy="5594152"/>
          </a:xfrm>
          <a:custGeom>
            <a:avLst/>
            <a:gdLst>
              <a:gd name="connsiteX0" fmla="*/ 8921232 w 10843420"/>
              <a:gd name="connsiteY0" fmla="*/ 0 h 9361978"/>
              <a:gd name="connsiteX1" fmla="*/ 9000014 w 10843420"/>
              <a:gd name="connsiteY1" fmla="*/ 0 h 9361978"/>
              <a:gd name="connsiteX2" fmla="*/ 10843420 w 10843420"/>
              <a:gd name="connsiteY2" fmla="*/ 6178346 h 9361978"/>
              <a:gd name="connsiteX3" fmla="*/ 10843420 w 10843420"/>
              <a:gd name="connsiteY3" fmla="*/ 6220623 h 9361978"/>
              <a:gd name="connsiteX4" fmla="*/ 2099180 w 10843420"/>
              <a:gd name="connsiteY4" fmla="*/ 9361978 h 9361978"/>
              <a:gd name="connsiteX5" fmla="*/ 0 w 10843420"/>
              <a:gd name="connsiteY5" fmla="*/ 2640652 h 9361978"/>
              <a:gd name="connsiteX6" fmla="*/ 0 w 10843420"/>
              <a:gd name="connsiteY6" fmla="*/ 2639594 h 9361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43420" h="9361978">
                <a:moveTo>
                  <a:pt x="8921232" y="0"/>
                </a:moveTo>
                <a:lnTo>
                  <a:pt x="9000014" y="0"/>
                </a:lnTo>
                <a:lnTo>
                  <a:pt x="10843420" y="6178346"/>
                </a:lnTo>
                <a:lnTo>
                  <a:pt x="10843420" y="6220623"/>
                </a:lnTo>
                <a:lnTo>
                  <a:pt x="2099180" y="9361978"/>
                </a:lnTo>
                <a:lnTo>
                  <a:pt x="0" y="2640652"/>
                </a:lnTo>
                <a:lnTo>
                  <a:pt x="0" y="2639594"/>
                </a:lnTo>
                <a:close/>
              </a:path>
            </a:pathLst>
          </a:custGeom>
          <a:gradFill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</a:gradFill>
          <a:ln w="12700">
            <a:miter lim="400000"/>
          </a:ln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rgbClr val="E9E6E7"/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id-ID" smtClean="0"/>
              <a:t>‹#›</a:t>
            </a:fld>
            <a:endParaRPr lang="id-ID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154715" y="2450977"/>
            <a:ext cx="9331126" cy="4460875"/>
          </a:xfrm>
          <a:custGeom>
            <a:avLst/>
            <a:gdLst>
              <a:gd name="connsiteX0" fmla="*/ 10413915 w 18662251"/>
              <a:gd name="connsiteY0" fmla="*/ 0 h 8921750"/>
              <a:gd name="connsiteX1" fmla="*/ 10500286 w 18662251"/>
              <a:gd name="connsiteY1" fmla="*/ 0 h 8921750"/>
              <a:gd name="connsiteX2" fmla="*/ 18662251 w 18662251"/>
              <a:gd name="connsiteY2" fmla="*/ 3090180 h 8921750"/>
              <a:gd name="connsiteX3" fmla="*/ 18662251 w 18662251"/>
              <a:gd name="connsiteY3" fmla="*/ 3091925 h 8921750"/>
              <a:gd name="connsiteX4" fmla="*/ 8207288 w 18662251"/>
              <a:gd name="connsiteY4" fmla="*/ 8921750 h 8921750"/>
              <a:gd name="connsiteX5" fmla="*/ 8198961 w 18662251"/>
              <a:gd name="connsiteY5" fmla="*/ 8921750 h 8921750"/>
              <a:gd name="connsiteX6" fmla="*/ 0 w 18662251"/>
              <a:gd name="connsiteY6" fmla="*/ 5037109 h 8921750"/>
              <a:gd name="connsiteX7" fmla="*/ 0 w 18662251"/>
              <a:gd name="connsiteY7" fmla="*/ 5016764 h 892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662251" h="8921750">
                <a:moveTo>
                  <a:pt x="10413915" y="0"/>
                </a:moveTo>
                <a:lnTo>
                  <a:pt x="10500286" y="0"/>
                </a:lnTo>
                <a:lnTo>
                  <a:pt x="18662251" y="3090180"/>
                </a:lnTo>
                <a:lnTo>
                  <a:pt x="18662251" y="3091925"/>
                </a:lnTo>
                <a:lnTo>
                  <a:pt x="8207288" y="8921750"/>
                </a:lnTo>
                <a:lnTo>
                  <a:pt x="8198961" y="8921750"/>
                </a:lnTo>
                <a:lnTo>
                  <a:pt x="0" y="5037109"/>
                </a:lnTo>
                <a:lnTo>
                  <a:pt x="0" y="5016764"/>
                </a:lnTo>
                <a:close/>
              </a:path>
            </a:pathLst>
          </a:custGeom>
          <a:gradFill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</a:gradFill>
          <a:ln w="12700">
            <a:miter lim="400000"/>
          </a:ln>
        </p:spPr>
        <p:txBody>
          <a:bodyPr wrap="square">
            <a:noAutofit/>
          </a:bodyPr>
          <a:lstStyle>
            <a:lvl1pPr marL="0" indent="0" algn="ctr">
              <a:buNone/>
              <a:defRPr sz="2400">
                <a:solidFill>
                  <a:srgbClr val="E9E6E7"/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id-ID" smtClean="0"/>
              <a:t>‹#›</a:t>
            </a:fld>
            <a:endParaRPr lang="id-ID"/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-3587247" y="668576"/>
            <a:ext cx="9331126" cy="4460875"/>
          </a:xfrm>
          <a:custGeom>
            <a:avLst/>
            <a:gdLst>
              <a:gd name="connsiteX0" fmla="*/ 10413915 w 18662251"/>
              <a:gd name="connsiteY0" fmla="*/ 0 h 8921750"/>
              <a:gd name="connsiteX1" fmla="*/ 10500286 w 18662251"/>
              <a:gd name="connsiteY1" fmla="*/ 0 h 8921750"/>
              <a:gd name="connsiteX2" fmla="*/ 18662251 w 18662251"/>
              <a:gd name="connsiteY2" fmla="*/ 3090180 h 8921750"/>
              <a:gd name="connsiteX3" fmla="*/ 18662251 w 18662251"/>
              <a:gd name="connsiteY3" fmla="*/ 3091925 h 8921750"/>
              <a:gd name="connsiteX4" fmla="*/ 8207288 w 18662251"/>
              <a:gd name="connsiteY4" fmla="*/ 8921750 h 8921750"/>
              <a:gd name="connsiteX5" fmla="*/ 8198961 w 18662251"/>
              <a:gd name="connsiteY5" fmla="*/ 8921750 h 8921750"/>
              <a:gd name="connsiteX6" fmla="*/ 0 w 18662251"/>
              <a:gd name="connsiteY6" fmla="*/ 5037109 h 8921750"/>
              <a:gd name="connsiteX7" fmla="*/ 0 w 18662251"/>
              <a:gd name="connsiteY7" fmla="*/ 5016764 h 892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662251" h="8921750">
                <a:moveTo>
                  <a:pt x="10413915" y="0"/>
                </a:moveTo>
                <a:lnTo>
                  <a:pt x="10500286" y="0"/>
                </a:lnTo>
                <a:lnTo>
                  <a:pt x="18662251" y="3090180"/>
                </a:lnTo>
                <a:lnTo>
                  <a:pt x="18662251" y="3091925"/>
                </a:lnTo>
                <a:lnTo>
                  <a:pt x="8207288" y="8921750"/>
                </a:lnTo>
                <a:lnTo>
                  <a:pt x="8198961" y="8921750"/>
                </a:lnTo>
                <a:lnTo>
                  <a:pt x="0" y="5037109"/>
                </a:lnTo>
                <a:lnTo>
                  <a:pt x="0" y="5016764"/>
                </a:lnTo>
                <a:close/>
              </a:path>
            </a:pathLst>
          </a:custGeom>
          <a:gradFill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</a:gradFill>
          <a:ln w="12700">
            <a:miter lim="400000"/>
          </a:ln>
        </p:spPr>
        <p:txBody>
          <a:bodyPr wrap="square">
            <a:noAutofit/>
          </a:bodyPr>
          <a:lstStyle>
            <a:lvl1pPr marL="0" indent="0" algn="ctr">
              <a:buNone/>
              <a:defRPr sz="2400">
                <a:solidFill>
                  <a:srgbClr val="E9E6E7"/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id-ID" smtClean="0"/>
              <a:t>‹#›</a:t>
            </a:fld>
            <a:endParaRPr lang="id-ID"/>
          </a:p>
        </p:txBody>
      </p:sp>
      <p:sp>
        <p:nvSpPr>
          <p:cNvPr id="5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1003513" y="872952"/>
            <a:ext cx="3185636" cy="6362700"/>
          </a:xfrm>
          <a:custGeom>
            <a:avLst/>
            <a:gdLst>
              <a:gd name="connsiteX0" fmla="*/ 0 w 6371272"/>
              <a:gd name="connsiteY0" fmla="*/ 0 h 12725400"/>
              <a:gd name="connsiteX1" fmla="*/ 385150 w 6371272"/>
              <a:gd name="connsiteY1" fmla="*/ 0 h 12725400"/>
              <a:gd name="connsiteX2" fmla="*/ 4549593 w 6371272"/>
              <a:gd name="connsiteY2" fmla="*/ 546285 h 12725400"/>
              <a:gd name="connsiteX3" fmla="*/ 6371272 w 6371272"/>
              <a:gd name="connsiteY3" fmla="*/ 10505196 h 12725400"/>
              <a:gd name="connsiteX4" fmla="*/ 6371272 w 6371272"/>
              <a:gd name="connsiteY4" fmla="*/ 10535515 h 12725400"/>
              <a:gd name="connsiteX5" fmla="*/ 2429275 w 6371272"/>
              <a:gd name="connsiteY5" fmla="*/ 12725400 h 12725400"/>
              <a:gd name="connsiteX6" fmla="*/ 2310349 w 6371272"/>
              <a:gd name="connsiteY6" fmla="*/ 12725400 h 12725400"/>
              <a:gd name="connsiteX7" fmla="*/ 0 w 6371272"/>
              <a:gd name="connsiteY7" fmla="*/ 94983 h 1272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71272" h="12725400">
                <a:moveTo>
                  <a:pt x="0" y="0"/>
                </a:moveTo>
                <a:lnTo>
                  <a:pt x="385150" y="0"/>
                </a:lnTo>
                <a:lnTo>
                  <a:pt x="4549593" y="546285"/>
                </a:lnTo>
                <a:lnTo>
                  <a:pt x="6371272" y="10505196"/>
                </a:lnTo>
                <a:lnTo>
                  <a:pt x="6371272" y="10535515"/>
                </a:lnTo>
                <a:lnTo>
                  <a:pt x="2429275" y="12725400"/>
                </a:lnTo>
                <a:lnTo>
                  <a:pt x="2310349" y="12725400"/>
                </a:lnTo>
                <a:lnTo>
                  <a:pt x="0" y="94983"/>
                </a:lnTo>
                <a:close/>
              </a:path>
            </a:pathLst>
          </a:custGeom>
          <a:gradFill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</a:gradFill>
          <a:ln w="12700">
            <a:miter lim="400000"/>
          </a:ln>
        </p:spPr>
        <p:txBody>
          <a:bodyPr wrap="square">
            <a:noAutofit/>
          </a:bodyPr>
          <a:lstStyle>
            <a:lvl1pPr marL="0" indent="0" algn="ctr">
              <a:buNone/>
              <a:defRPr sz="2400">
                <a:solidFill>
                  <a:srgbClr val="E9E6E7"/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id-ID" smtClean="0"/>
              <a:t>‹#›</a:t>
            </a:fld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202402" y="1454247"/>
            <a:ext cx="2221938" cy="3952393"/>
          </a:xfrm>
          <a:gradFill flip="none" rotWithShape="1"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  <a:tileRect/>
          </a:gradFill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E9E6E7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638350" y="1454247"/>
            <a:ext cx="2221938" cy="3952393"/>
          </a:xfrm>
          <a:gradFill flip="none" rotWithShape="1"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  <a:tileRect/>
          </a:gradFill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E9E6E7"/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77AC-C151-4EAB-AB05-90B56F1D8667}" type="datetimeFigureOut">
              <a:rPr lang="zh-CN" altLang="en-US" smtClean="0"/>
              <a:t>2020/11/6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6266F-0A86-4F0E-BC13-A43928713E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bg>
      <p:bgPr>
        <a:solidFill>
          <a:srgbClr val="3434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id-ID" smtClean="0"/>
              <a:t>‹#›</a:t>
            </a:fld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07706" y="1255368"/>
            <a:ext cx="3441516" cy="4588502"/>
          </a:xfrm>
          <a:gradFill flip="none" rotWithShape="1"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  <a:tileRect/>
          </a:gradFill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E9E6E7"/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bg>
      <p:bgPr>
        <a:solidFill>
          <a:srgbClr val="3434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id-ID" smtClean="0"/>
              <a:t>‹#›</a:t>
            </a:fld>
            <a:endParaRPr lang="id-ID"/>
          </a:p>
        </p:txBody>
      </p:sp>
      <p:sp>
        <p:nvSpPr>
          <p:cNvPr id="4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3139232" y="1902794"/>
            <a:ext cx="6229349" cy="3729186"/>
          </a:xfrm>
          <a:custGeom>
            <a:avLst/>
            <a:gdLst>
              <a:gd name="connsiteX0" fmla="*/ 4283548 w 12458697"/>
              <a:gd name="connsiteY0" fmla="*/ 0 h 7458372"/>
              <a:gd name="connsiteX1" fmla="*/ 4408275 w 12458697"/>
              <a:gd name="connsiteY1" fmla="*/ 0 h 7458372"/>
              <a:gd name="connsiteX2" fmla="*/ 12458697 w 12458697"/>
              <a:gd name="connsiteY2" fmla="*/ 4611138 h 7458372"/>
              <a:gd name="connsiteX3" fmla="*/ 12458697 w 12458697"/>
              <a:gd name="connsiteY3" fmla="*/ 4630464 h 7458372"/>
              <a:gd name="connsiteX4" fmla="*/ 8182932 w 12458697"/>
              <a:gd name="connsiteY4" fmla="*/ 7458372 h 7458372"/>
              <a:gd name="connsiteX5" fmla="*/ 8018294 w 12458697"/>
              <a:gd name="connsiteY5" fmla="*/ 7458372 h 7458372"/>
              <a:gd name="connsiteX6" fmla="*/ 0 w 12458697"/>
              <a:gd name="connsiteY6" fmla="*/ 2831974 h 7458372"/>
              <a:gd name="connsiteX7" fmla="*/ 0 w 12458697"/>
              <a:gd name="connsiteY7" fmla="*/ 2735260 h 7458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58697" h="7458372">
                <a:moveTo>
                  <a:pt x="4283548" y="0"/>
                </a:moveTo>
                <a:lnTo>
                  <a:pt x="4408275" y="0"/>
                </a:lnTo>
                <a:lnTo>
                  <a:pt x="12458697" y="4611138"/>
                </a:lnTo>
                <a:lnTo>
                  <a:pt x="12458697" y="4630464"/>
                </a:lnTo>
                <a:lnTo>
                  <a:pt x="8182932" y="7458372"/>
                </a:lnTo>
                <a:lnTo>
                  <a:pt x="8018294" y="7458372"/>
                </a:lnTo>
                <a:lnTo>
                  <a:pt x="0" y="2831974"/>
                </a:lnTo>
                <a:lnTo>
                  <a:pt x="0" y="2735260"/>
                </a:lnTo>
                <a:close/>
              </a:path>
            </a:pathLst>
          </a:custGeom>
          <a:gradFill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</a:gradFill>
          <a:ln w="12700">
            <a:miter lim="400000"/>
          </a:ln>
        </p:spPr>
        <p:txBody>
          <a:bodyPr wrap="square">
            <a:noAutofit/>
          </a:bodyPr>
          <a:lstStyle>
            <a:lvl1pPr marL="0" indent="0" algn="ctr">
              <a:buNone/>
              <a:defRPr sz="2200">
                <a:solidFill>
                  <a:srgbClr val="E9E6E7"/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id-ID" smtClean="0"/>
              <a:t>‹#›</a:t>
            </a:fld>
            <a:endParaRPr lang="id-ID"/>
          </a:p>
        </p:txBody>
      </p:sp>
      <p:sp>
        <p:nvSpPr>
          <p:cNvPr id="4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-1570793" y="421481"/>
            <a:ext cx="4128890" cy="2471751"/>
          </a:xfrm>
          <a:custGeom>
            <a:avLst/>
            <a:gdLst>
              <a:gd name="connsiteX0" fmla="*/ 4283548 w 12458697"/>
              <a:gd name="connsiteY0" fmla="*/ 0 h 7458372"/>
              <a:gd name="connsiteX1" fmla="*/ 4408275 w 12458697"/>
              <a:gd name="connsiteY1" fmla="*/ 0 h 7458372"/>
              <a:gd name="connsiteX2" fmla="*/ 12458697 w 12458697"/>
              <a:gd name="connsiteY2" fmla="*/ 4611138 h 7458372"/>
              <a:gd name="connsiteX3" fmla="*/ 12458697 w 12458697"/>
              <a:gd name="connsiteY3" fmla="*/ 4630464 h 7458372"/>
              <a:gd name="connsiteX4" fmla="*/ 8182932 w 12458697"/>
              <a:gd name="connsiteY4" fmla="*/ 7458372 h 7458372"/>
              <a:gd name="connsiteX5" fmla="*/ 8018294 w 12458697"/>
              <a:gd name="connsiteY5" fmla="*/ 7458372 h 7458372"/>
              <a:gd name="connsiteX6" fmla="*/ 0 w 12458697"/>
              <a:gd name="connsiteY6" fmla="*/ 2831974 h 7458372"/>
              <a:gd name="connsiteX7" fmla="*/ 0 w 12458697"/>
              <a:gd name="connsiteY7" fmla="*/ 2735260 h 7458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58697" h="7458372">
                <a:moveTo>
                  <a:pt x="4283548" y="0"/>
                </a:moveTo>
                <a:lnTo>
                  <a:pt x="4408275" y="0"/>
                </a:lnTo>
                <a:lnTo>
                  <a:pt x="12458697" y="4611138"/>
                </a:lnTo>
                <a:lnTo>
                  <a:pt x="12458697" y="4630464"/>
                </a:lnTo>
                <a:lnTo>
                  <a:pt x="8182932" y="7458372"/>
                </a:lnTo>
                <a:lnTo>
                  <a:pt x="8018294" y="7458372"/>
                </a:lnTo>
                <a:lnTo>
                  <a:pt x="0" y="2831974"/>
                </a:lnTo>
                <a:lnTo>
                  <a:pt x="0" y="2735260"/>
                </a:lnTo>
                <a:close/>
              </a:path>
            </a:pathLst>
          </a:custGeom>
          <a:gradFill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</a:gradFill>
          <a:ln w="12700">
            <a:miter lim="400000"/>
          </a:ln>
        </p:spPr>
        <p:txBody>
          <a:bodyPr wrap="square">
            <a:noAutofit/>
          </a:bodyPr>
          <a:lstStyle>
            <a:lvl1pPr marL="0" indent="0" algn="ctr">
              <a:buNone/>
              <a:defRPr sz="2200">
                <a:solidFill>
                  <a:srgbClr val="E9E6E7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1735441" y="0"/>
            <a:ext cx="4128890" cy="2471751"/>
          </a:xfrm>
          <a:custGeom>
            <a:avLst/>
            <a:gdLst>
              <a:gd name="connsiteX0" fmla="*/ 4283548 w 12458697"/>
              <a:gd name="connsiteY0" fmla="*/ 0 h 7458372"/>
              <a:gd name="connsiteX1" fmla="*/ 4408275 w 12458697"/>
              <a:gd name="connsiteY1" fmla="*/ 0 h 7458372"/>
              <a:gd name="connsiteX2" fmla="*/ 12458697 w 12458697"/>
              <a:gd name="connsiteY2" fmla="*/ 4611138 h 7458372"/>
              <a:gd name="connsiteX3" fmla="*/ 12458697 w 12458697"/>
              <a:gd name="connsiteY3" fmla="*/ 4630464 h 7458372"/>
              <a:gd name="connsiteX4" fmla="*/ 8182932 w 12458697"/>
              <a:gd name="connsiteY4" fmla="*/ 7458372 h 7458372"/>
              <a:gd name="connsiteX5" fmla="*/ 8018294 w 12458697"/>
              <a:gd name="connsiteY5" fmla="*/ 7458372 h 7458372"/>
              <a:gd name="connsiteX6" fmla="*/ 0 w 12458697"/>
              <a:gd name="connsiteY6" fmla="*/ 2831974 h 7458372"/>
              <a:gd name="connsiteX7" fmla="*/ 0 w 12458697"/>
              <a:gd name="connsiteY7" fmla="*/ 2735260 h 7458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58697" h="7458372">
                <a:moveTo>
                  <a:pt x="4283548" y="0"/>
                </a:moveTo>
                <a:lnTo>
                  <a:pt x="4408275" y="0"/>
                </a:lnTo>
                <a:lnTo>
                  <a:pt x="12458697" y="4611138"/>
                </a:lnTo>
                <a:lnTo>
                  <a:pt x="12458697" y="4630464"/>
                </a:lnTo>
                <a:lnTo>
                  <a:pt x="8182932" y="7458372"/>
                </a:lnTo>
                <a:lnTo>
                  <a:pt x="8018294" y="7458372"/>
                </a:lnTo>
                <a:lnTo>
                  <a:pt x="0" y="2831974"/>
                </a:lnTo>
                <a:lnTo>
                  <a:pt x="0" y="2735260"/>
                </a:lnTo>
                <a:close/>
              </a:path>
            </a:pathLst>
          </a:custGeom>
          <a:gradFill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</a:gradFill>
          <a:ln w="12700">
            <a:miter lim="400000"/>
          </a:ln>
        </p:spPr>
        <p:txBody>
          <a:bodyPr wrap="square">
            <a:noAutofit/>
          </a:bodyPr>
          <a:lstStyle>
            <a:lvl1pPr marL="0" indent="0" algn="ctr">
              <a:buNone/>
              <a:defRPr sz="2200">
                <a:solidFill>
                  <a:srgbClr val="E9E6E7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2348625" y="2667264"/>
            <a:ext cx="4128890" cy="2471751"/>
          </a:xfrm>
          <a:custGeom>
            <a:avLst/>
            <a:gdLst>
              <a:gd name="connsiteX0" fmla="*/ 4283548 w 12458697"/>
              <a:gd name="connsiteY0" fmla="*/ 0 h 7458372"/>
              <a:gd name="connsiteX1" fmla="*/ 4408275 w 12458697"/>
              <a:gd name="connsiteY1" fmla="*/ 0 h 7458372"/>
              <a:gd name="connsiteX2" fmla="*/ 12458697 w 12458697"/>
              <a:gd name="connsiteY2" fmla="*/ 4611138 h 7458372"/>
              <a:gd name="connsiteX3" fmla="*/ 12458697 w 12458697"/>
              <a:gd name="connsiteY3" fmla="*/ 4630464 h 7458372"/>
              <a:gd name="connsiteX4" fmla="*/ 8182932 w 12458697"/>
              <a:gd name="connsiteY4" fmla="*/ 7458372 h 7458372"/>
              <a:gd name="connsiteX5" fmla="*/ 8018294 w 12458697"/>
              <a:gd name="connsiteY5" fmla="*/ 7458372 h 7458372"/>
              <a:gd name="connsiteX6" fmla="*/ 0 w 12458697"/>
              <a:gd name="connsiteY6" fmla="*/ 2831974 h 7458372"/>
              <a:gd name="connsiteX7" fmla="*/ 0 w 12458697"/>
              <a:gd name="connsiteY7" fmla="*/ 2735260 h 7458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58697" h="7458372">
                <a:moveTo>
                  <a:pt x="4283548" y="0"/>
                </a:moveTo>
                <a:lnTo>
                  <a:pt x="4408275" y="0"/>
                </a:lnTo>
                <a:lnTo>
                  <a:pt x="12458697" y="4611138"/>
                </a:lnTo>
                <a:lnTo>
                  <a:pt x="12458697" y="4630464"/>
                </a:lnTo>
                <a:lnTo>
                  <a:pt x="8182932" y="7458372"/>
                </a:lnTo>
                <a:lnTo>
                  <a:pt x="8018294" y="7458372"/>
                </a:lnTo>
                <a:lnTo>
                  <a:pt x="0" y="2831974"/>
                </a:lnTo>
                <a:lnTo>
                  <a:pt x="0" y="2735260"/>
                </a:lnTo>
                <a:close/>
              </a:path>
            </a:pathLst>
          </a:custGeom>
          <a:gradFill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</a:gradFill>
          <a:ln w="12700">
            <a:miter lim="400000"/>
          </a:ln>
        </p:spPr>
        <p:txBody>
          <a:bodyPr wrap="square">
            <a:noAutofit/>
          </a:bodyPr>
          <a:lstStyle>
            <a:lvl1pPr marL="0" indent="0" algn="ctr">
              <a:buNone/>
              <a:defRPr sz="2200">
                <a:solidFill>
                  <a:srgbClr val="E9E6E7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-1348710" y="3034307"/>
            <a:ext cx="4128890" cy="2471751"/>
          </a:xfrm>
          <a:custGeom>
            <a:avLst/>
            <a:gdLst>
              <a:gd name="connsiteX0" fmla="*/ 4283548 w 12458697"/>
              <a:gd name="connsiteY0" fmla="*/ 0 h 7458372"/>
              <a:gd name="connsiteX1" fmla="*/ 4408275 w 12458697"/>
              <a:gd name="connsiteY1" fmla="*/ 0 h 7458372"/>
              <a:gd name="connsiteX2" fmla="*/ 12458697 w 12458697"/>
              <a:gd name="connsiteY2" fmla="*/ 4611138 h 7458372"/>
              <a:gd name="connsiteX3" fmla="*/ 12458697 w 12458697"/>
              <a:gd name="connsiteY3" fmla="*/ 4630464 h 7458372"/>
              <a:gd name="connsiteX4" fmla="*/ 8182932 w 12458697"/>
              <a:gd name="connsiteY4" fmla="*/ 7458372 h 7458372"/>
              <a:gd name="connsiteX5" fmla="*/ 8018294 w 12458697"/>
              <a:gd name="connsiteY5" fmla="*/ 7458372 h 7458372"/>
              <a:gd name="connsiteX6" fmla="*/ 0 w 12458697"/>
              <a:gd name="connsiteY6" fmla="*/ 2831974 h 7458372"/>
              <a:gd name="connsiteX7" fmla="*/ 0 w 12458697"/>
              <a:gd name="connsiteY7" fmla="*/ 2735260 h 7458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58697" h="7458372">
                <a:moveTo>
                  <a:pt x="4283548" y="0"/>
                </a:moveTo>
                <a:lnTo>
                  <a:pt x="4408275" y="0"/>
                </a:lnTo>
                <a:lnTo>
                  <a:pt x="12458697" y="4611138"/>
                </a:lnTo>
                <a:lnTo>
                  <a:pt x="12458697" y="4630464"/>
                </a:lnTo>
                <a:lnTo>
                  <a:pt x="8182932" y="7458372"/>
                </a:lnTo>
                <a:lnTo>
                  <a:pt x="8018294" y="7458372"/>
                </a:lnTo>
                <a:lnTo>
                  <a:pt x="0" y="2831974"/>
                </a:lnTo>
                <a:lnTo>
                  <a:pt x="0" y="2735260"/>
                </a:lnTo>
                <a:close/>
              </a:path>
            </a:pathLst>
          </a:custGeom>
          <a:gradFill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</a:gradFill>
          <a:ln w="12700">
            <a:miter lim="400000"/>
          </a:ln>
        </p:spPr>
        <p:txBody>
          <a:bodyPr wrap="square">
            <a:noAutofit/>
          </a:bodyPr>
          <a:lstStyle>
            <a:lvl1pPr marL="0" indent="0" algn="ctr">
              <a:buNone/>
              <a:defRPr sz="2200">
                <a:solidFill>
                  <a:srgbClr val="E9E6E7"/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id-ID" smtClean="0"/>
              <a:t>‹#›</a:t>
            </a:fld>
            <a:endParaRPr lang="id-ID"/>
          </a:p>
        </p:txBody>
      </p:sp>
      <p:sp>
        <p:nvSpPr>
          <p:cNvPr id="9" name="Picture Placeholder 24"/>
          <p:cNvSpPr>
            <a:spLocks noGrp="1"/>
          </p:cNvSpPr>
          <p:nvPr>
            <p:ph type="pic" sz="quarter" idx="12"/>
          </p:nvPr>
        </p:nvSpPr>
        <p:spPr>
          <a:xfrm>
            <a:off x="1092002" y="2614741"/>
            <a:ext cx="3316288" cy="3113072"/>
          </a:xfrm>
          <a:custGeom>
            <a:avLst/>
            <a:gdLst>
              <a:gd name="connsiteX0" fmla="*/ 0 w 6632576"/>
              <a:gd name="connsiteY0" fmla="*/ 0 h 6226144"/>
              <a:gd name="connsiteX1" fmla="*/ 27838 w 6632576"/>
              <a:gd name="connsiteY1" fmla="*/ 0 h 6226144"/>
              <a:gd name="connsiteX2" fmla="*/ 5832748 w 6632576"/>
              <a:gd name="connsiteY2" fmla="*/ 1772119 h 6226144"/>
              <a:gd name="connsiteX3" fmla="*/ 6632576 w 6632576"/>
              <a:gd name="connsiteY3" fmla="*/ 6134622 h 6226144"/>
              <a:gd name="connsiteX4" fmla="*/ 6632576 w 6632576"/>
              <a:gd name="connsiteY4" fmla="*/ 6226144 h 6226144"/>
              <a:gd name="connsiteX5" fmla="*/ 6414448 w 6632576"/>
              <a:gd name="connsiteY5" fmla="*/ 6226144 h 6226144"/>
              <a:gd name="connsiteX6" fmla="*/ 563717 w 6632576"/>
              <a:gd name="connsiteY6" fmla="*/ 5619664 h 6226144"/>
              <a:gd name="connsiteX7" fmla="*/ 0 w 6632576"/>
              <a:gd name="connsiteY7" fmla="*/ 61643 h 622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32576" h="6226144">
                <a:moveTo>
                  <a:pt x="0" y="0"/>
                </a:moveTo>
                <a:lnTo>
                  <a:pt x="27838" y="0"/>
                </a:lnTo>
                <a:lnTo>
                  <a:pt x="5832748" y="1772119"/>
                </a:lnTo>
                <a:lnTo>
                  <a:pt x="6632576" y="6134622"/>
                </a:lnTo>
                <a:lnTo>
                  <a:pt x="6632576" y="6226144"/>
                </a:lnTo>
                <a:lnTo>
                  <a:pt x="6414448" y="6226144"/>
                </a:lnTo>
                <a:lnTo>
                  <a:pt x="563717" y="5619664"/>
                </a:lnTo>
                <a:lnTo>
                  <a:pt x="0" y="61643"/>
                </a:lnTo>
                <a:close/>
              </a:path>
            </a:pathLst>
          </a:custGeom>
          <a:gradFill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</a:gradFill>
          <a:ln w="12700">
            <a:miter lim="400000"/>
          </a:ln>
        </p:spPr>
        <p:txBody>
          <a:bodyPr wrap="square">
            <a:noAutofit/>
          </a:bodyPr>
          <a:lstStyle>
            <a:lvl1pPr marL="0" indent="0" algn="ctr">
              <a:buNone/>
              <a:defRPr sz="2200">
                <a:solidFill>
                  <a:srgbClr val="E9E6E7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861174" y="5264245"/>
            <a:ext cx="928895" cy="2454722"/>
          </a:xfrm>
          <a:gradFill flip="none" rotWithShape="1"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  <a:tileRect/>
          </a:gradFill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E9E6E7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721697" y="4972081"/>
            <a:ext cx="1807712" cy="3610561"/>
          </a:xfrm>
          <a:custGeom>
            <a:avLst/>
            <a:gdLst>
              <a:gd name="connsiteX0" fmla="*/ 0 w 6371272"/>
              <a:gd name="connsiteY0" fmla="*/ 0 h 12725400"/>
              <a:gd name="connsiteX1" fmla="*/ 385150 w 6371272"/>
              <a:gd name="connsiteY1" fmla="*/ 0 h 12725400"/>
              <a:gd name="connsiteX2" fmla="*/ 4549593 w 6371272"/>
              <a:gd name="connsiteY2" fmla="*/ 546285 h 12725400"/>
              <a:gd name="connsiteX3" fmla="*/ 6371272 w 6371272"/>
              <a:gd name="connsiteY3" fmla="*/ 10505196 h 12725400"/>
              <a:gd name="connsiteX4" fmla="*/ 6371272 w 6371272"/>
              <a:gd name="connsiteY4" fmla="*/ 10535515 h 12725400"/>
              <a:gd name="connsiteX5" fmla="*/ 2429275 w 6371272"/>
              <a:gd name="connsiteY5" fmla="*/ 12725400 h 12725400"/>
              <a:gd name="connsiteX6" fmla="*/ 2310349 w 6371272"/>
              <a:gd name="connsiteY6" fmla="*/ 12725400 h 12725400"/>
              <a:gd name="connsiteX7" fmla="*/ 0 w 6371272"/>
              <a:gd name="connsiteY7" fmla="*/ 94983 h 1272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71272" h="12725400">
                <a:moveTo>
                  <a:pt x="0" y="0"/>
                </a:moveTo>
                <a:lnTo>
                  <a:pt x="385150" y="0"/>
                </a:lnTo>
                <a:lnTo>
                  <a:pt x="4549593" y="546285"/>
                </a:lnTo>
                <a:lnTo>
                  <a:pt x="6371272" y="10505196"/>
                </a:lnTo>
                <a:lnTo>
                  <a:pt x="6371272" y="10535515"/>
                </a:lnTo>
                <a:lnTo>
                  <a:pt x="2429275" y="12725400"/>
                </a:lnTo>
                <a:lnTo>
                  <a:pt x="2310349" y="12725400"/>
                </a:lnTo>
                <a:lnTo>
                  <a:pt x="0" y="94983"/>
                </a:lnTo>
                <a:close/>
              </a:path>
            </a:pathLst>
          </a:custGeom>
          <a:gradFill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</a:gradFill>
          <a:ln w="12700">
            <a:miter lim="400000"/>
          </a:ln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rgbClr val="E9E6E7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矩形 6"/>
          <p:cNvSpPr/>
          <p:nvPr userDrawn="1"/>
        </p:nvSpPr>
        <p:spPr>
          <a:xfrm>
            <a:off x="8134110" y="6545425"/>
            <a:ext cx="966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77AC-C151-4EAB-AB05-90B56F1D8667}" type="datetimeFigureOut">
              <a:rPr lang="zh-CN" altLang="en-US" smtClean="0"/>
              <a:t>2020/11/6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6266F-0A86-4F0E-BC13-A43928713E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77AC-C151-4EAB-AB05-90B56F1D8667}" type="datetimeFigureOut">
              <a:rPr lang="zh-CN" altLang="en-US" smtClean="0"/>
              <a:t>2020/11/6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6266F-0A86-4F0E-BC13-A43928713E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77AC-C151-4EAB-AB05-90B56F1D8667}" type="datetimeFigureOut">
              <a:rPr lang="zh-CN" altLang="en-US" smtClean="0"/>
              <a:t>2020/11/6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6266F-0A86-4F0E-BC13-A43928713E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10A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B77AC-C151-4EAB-AB05-90B56F1D8667}" type="datetimeFigureOut">
              <a:rPr lang="zh-CN" altLang="en-US" smtClean="0"/>
              <a:t>2020/11/6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6266F-0A86-4F0E-BC13-A43928713E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11630141" y="203594"/>
            <a:ext cx="430539" cy="430539"/>
          </a:xfrm>
          <a:prstGeom prst="roundRect">
            <a:avLst>
              <a:gd name="adj" fmla="val 15000"/>
            </a:avLst>
          </a:prstGeom>
          <a:solidFill>
            <a:srgbClr val="4A5460">
              <a:alpha val="25027"/>
            </a:srgb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1681103" y="265670"/>
            <a:ext cx="328615" cy="352018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 algn="ctr">
              <a:lnSpc>
                <a:spcPct val="100000"/>
              </a:lnSpc>
              <a:defRPr sz="1350" spc="0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pPr defTabSz="410845" hangingPunct="0"/>
            <a:fld id="{86CB4B4D-7CA3-9044-876B-883B54F8677D}" type="slidenum">
              <a:rPr lang="en-US" altLang="zh-CN" kern="0" smtClean="0"/>
              <a:t>‹#›</a:t>
            </a:fld>
            <a:endParaRPr lang="en-US" altLang="zh-CN" kern="0"/>
          </a:p>
        </p:txBody>
      </p:sp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2193727" y="312539"/>
            <a:ext cx="7804547" cy="1518047"/>
          </a:xfrm>
          <a:prstGeom prst="rect">
            <a:avLst/>
          </a:prstGeom>
          <a:ln w="12700">
            <a:miter lim="400000"/>
          </a:ln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2193727" y="1830586"/>
            <a:ext cx="7804547" cy="4420196"/>
          </a:xfrm>
          <a:prstGeom prst="rect">
            <a:avLst/>
          </a:prstGeom>
          <a:ln w="12700">
            <a:miter lim="400000"/>
          </a:ln>
        </p:spPr>
        <p:txBody>
          <a:bodyPr lIns="71437" tIns="71437" rIns="71437" bIns="71437" anchor="ctr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</p:sldLayoutIdLst>
  <p:transition spd="med"/>
  <p:txStyles>
    <p:titleStyle>
      <a:lvl1pPr marL="0" marR="0" indent="0" algn="ctr" defTabSz="41084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950" b="0" i="0" u="none" strike="noStrike" cap="none" spc="-207" baseline="0">
          <a:ln>
            <a:noFill/>
          </a:ln>
          <a:solidFill>
            <a:srgbClr val="343434"/>
          </a:solidFill>
          <a:uFillTx/>
          <a:latin typeface="+mn-lt"/>
          <a:ea typeface="+mn-ea"/>
          <a:cs typeface="+mn-cs"/>
          <a:sym typeface="Montserrat-Bold"/>
        </a:defRPr>
      </a:lvl1pPr>
      <a:lvl2pPr marL="0" marR="0" indent="114300" algn="ctr" defTabSz="41084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950" b="0" i="0" u="none" strike="noStrike" cap="none" spc="-207" baseline="0">
          <a:ln>
            <a:noFill/>
          </a:ln>
          <a:solidFill>
            <a:srgbClr val="343434"/>
          </a:solidFill>
          <a:uFillTx/>
          <a:latin typeface="+mn-lt"/>
          <a:ea typeface="+mn-ea"/>
          <a:cs typeface="+mn-cs"/>
          <a:sym typeface="Montserrat-Bold"/>
        </a:defRPr>
      </a:lvl2pPr>
      <a:lvl3pPr marL="0" marR="0" indent="228600" algn="ctr" defTabSz="41084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950" b="0" i="0" u="none" strike="noStrike" cap="none" spc="-207" baseline="0">
          <a:ln>
            <a:noFill/>
          </a:ln>
          <a:solidFill>
            <a:srgbClr val="343434"/>
          </a:solidFill>
          <a:uFillTx/>
          <a:latin typeface="+mn-lt"/>
          <a:ea typeface="+mn-ea"/>
          <a:cs typeface="+mn-cs"/>
          <a:sym typeface="Montserrat-Bold"/>
        </a:defRPr>
      </a:lvl3pPr>
      <a:lvl4pPr marL="0" marR="0" indent="342900" algn="ctr" defTabSz="41084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950" b="0" i="0" u="none" strike="noStrike" cap="none" spc="-207" baseline="0">
          <a:ln>
            <a:noFill/>
          </a:ln>
          <a:solidFill>
            <a:srgbClr val="343434"/>
          </a:solidFill>
          <a:uFillTx/>
          <a:latin typeface="+mn-lt"/>
          <a:ea typeface="+mn-ea"/>
          <a:cs typeface="+mn-cs"/>
          <a:sym typeface="Montserrat-Bold"/>
        </a:defRPr>
      </a:lvl4pPr>
      <a:lvl5pPr marL="0" marR="0" indent="457200" algn="ctr" defTabSz="41084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950" b="0" i="0" u="none" strike="noStrike" cap="none" spc="-207" baseline="0">
          <a:ln>
            <a:noFill/>
          </a:ln>
          <a:solidFill>
            <a:srgbClr val="343434"/>
          </a:solidFill>
          <a:uFillTx/>
          <a:latin typeface="+mn-lt"/>
          <a:ea typeface="+mn-ea"/>
          <a:cs typeface="+mn-cs"/>
          <a:sym typeface="Montserrat-Bold"/>
        </a:defRPr>
      </a:lvl5pPr>
      <a:lvl6pPr marL="0" marR="0" indent="571500" algn="ctr" defTabSz="41084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950" b="0" i="0" u="none" strike="noStrike" cap="none" spc="-207" baseline="0">
          <a:ln>
            <a:noFill/>
          </a:ln>
          <a:solidFill>
            <a:srgbClr val="343434"/>
          </a:solidFill>
          <a:uFillTx/>
          <a:latin typeface="+mn-lt"/>
          <a:ea typeface="+mn-ea"/>
          <a:cs typeface="+mn-cs"/>
          <a:sym typeface="Montserrat-Bold"/>
        </a:defRPr>
      </a:lvl6pPr>
      <a:lvl7pPr marL="0" marR="0" indent="685800" algn="ctr" defTabSz="41084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950" b="0" i="0" u="none" strike="noStrike" cap="none" spc="-207" baseline="0">
          <a:ln>
            <a:noFill/>
          </a:ln>
          <a:solidFill>
            <a:srgbClr val="343434"/>
          </a:solidFill>
          <a:uFillTx/>
          <a:latin typeface="+mn-lt"/>
          <a:ea typeface="+mn-ea"/>
          <a:cs typeface="+mn-cs"/>
          <a:sym typeface="Montserrat-Bold"/>
        </a:defRPr>
      </a:lvl7pPr>
      <a:lvl8pPr marL="0" marR="0" indent="800100" algn="ctr" defTabSz="41084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950" b="0" i="0" u="none" strike="noStrike" cap="none" spc="-207" baseline="0">
          <a:ln>
            <a:noFill/>
          </a:ln>
          <a:solidFill>
            <a:srgbClr val="343434"/>
          </a:solidFill>
          <a:uFillTx/>
          <a:latin typeface="+mn-lt"/>
          <a:ea typeface="+mn-ea"/>
          <a:cs typeface="+mn-cs"/>
          <a:sym typeface="Montserrat-Bold"/>
        </a:defRPr>
      </a:lvl8pPr>
      <a:lvl9pPr marL="0" marR="0" indent="914400" algn="ctr" defTabSz="41084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950" b="0" i="0" u="none" strike="noStrike" cap="none" spc="-207" baseline="0">
          <a:ln>
            <a:noFill/>
          </a:ln>
          <a:solidFill>
            <a:srgbClr val="343434"/>
          </a:solidFill>
          <a:uFillTx/>
          <a:latin typeface="+mn-lt"/>
          <a:ea typeface="+mn-ea"/>
          <a:cs typeface="+mn-cs"/>
          <a:sym typeface="Montserrat-Bold"/>
        </a:defRPr>
      </a:lvl9pPr>
    </p:titleStyle>
    <p:bodyStyle>
      <a:lvl1pPr marL="147955" marR="0" indent="-147955" algn="l" defTabSz="410845" rtl="0" latinLnBrk="0">
        <a:lnSpc>
          <a:spcPct val="14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defRPr sz="1200" b="0" i="0" u="none" strike="noStrike" cap="none" spc="-24" baseline="0">
          <a:ln>
            <a:noFill/>
          </a:ln>
          <a:solidFill>
            <a:srgbClr val="93A3A5"/>
          </a:solidFill>
          <a:uFillTx/>
          <a:latin typeface="Abadi Extra Light" panose="020B0204020104020204" pitchFamily="34" charset="0"/>
          <a:ea typeface="Abadi Extra Light" panose="020B0204020104020204" pitchFamily="34" charset="0"/>
          <a:cs typeface="Abadi Extra Light" panose="020B0204020104020204" pitchFamily="34" charset="0"/>
          <a:sym typeface="Source Sans Pro"/>
        </a:defRPr>
      </a:lvl1pPr>
      <a:lvl2pPr marL="370205" marR="0" indent="-147955" algn="l" defTabSz="410845" rtl="0" latinLnBrk="0">
        <a:lnSpc>
          <a:spcPct val="14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defRPr sz="1200" b="0" i="0" u="none" strike="noStrike" cap="none" spc="-24" baseline="0">
          <a:ln>
            <a:noFill/>
          </a:ln>
          <a:solidFill>
            <a:srgbClr val="93A3A5"/>
          </a:solidFill>
          <a:uFillTx/>
          <a:latin typeface="Abadi Extra Light" panose="020B0204020104020204" pitchFamily="34" charset="0"/>
          <a:ea typeface="Abadi Extra Light" panose="020B0204020104020204" pitchFamily="34" charset="0"/>
          <a:cs typeface="Abadi Extra Light" panose="020B0204020104020204" pitchFamily="34" charset="0"/>
          <a:sym typeface="Source Sans Pro"/>
        </a:defRPr>
      </a:lvl2pPr>
      <a:lvl3pPr marL="592455" marR="0" indent="-147955" algn="l" defTabSz="410845" rtl="0" latinLnBrk="0">
        <a:lnSpc>
          <a:spcPct val="14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defRPr sz="1200" b="0" i="0" u="none" strike="noStrike" cap="none" spc="-24" baseline="0">
          <a:ln>
            <a:noFill/>
          </a:ln>
          <a:solidFill>
            <a:srgbClr val="93A3A5"/>
          </a:solidFill>
          <a:uFillTx/>
          <a:latin typeface="Abadi Extra Light" panose="020B0204020104020204" pitchFamily="34" charset="0"/>
          <a:ea typeface="Abadi Extra Light" panose="020B0204020104020204" pitchFamily="34" charset="0"/>
          <a:cs typeface="Abadi Extra Light" panose="020B0204020104020204" pitchFamily="34" charset="0"/>
          <a:sym typeface="Source Sans Pro"/>
        </a:defRPr>
      </a:lvl3pPr>
      <a:lvl4pPr marL="814705" marR="0" indent="-147955" algn="l" defTabSz="410845" rtl="0" latinLnBrk="0">
        <a:lnSpc>
          <a:spcPct val="14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defRPr sz="1200" b="0" i="0" u="none" strike="noStrike" cap="none" spc="-24" baseline="0">
          <a:ln>
            <a:noFill/>
          </a:ln>
          <a:solidFill>
            <a:srgbClr val="93A3A5"/>
          </a:solidFill>
          <a:uFillTx/>
          <a:latin typeface="Abadi Extra Light" panose="020B0204020104020204" pitchFamily="34" charset="0"/>
          <a:ea typeface="Abadi Extra Light" panose="020B0204020104020204" pitchFamily="34" charset="0"/>
          <a:cs typeface="Abadi Extra Light" panose="020B0204020104020204" pitchFamily="34" charset="0"/>
          <a:sym typeface="Source Sans Pro"/>
        </a:defRPr>
      </a:lvl4pPr>
      <a:lvl5pPr marL="1036955" marR="0" indent="-147955" algn="l" defTabSz="410845" rtl="0" latinLnBrk="0">
        <a:lnSpc>
          <a:spcPct val="14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defRPr sz="1200" b="0" i="0" u="none" strike="noStrike" cap="none" spc="-24" baseline="0">
          <a:ln>
            <a:noFill/>
          </a:ln>
          <a:solidFill>
            <a:srgbClr val="93A3A5"/>
          </a:solidFill>
          <a:uFillTx/>
          <a:latin typeface="Abadi Extra Light" panose="020B0204020104020204" pitchFamily="34" charset="0"/>
          <a:ea typeface="Abadi Extra Light" panose="020B0204020104020204" pitchFamily="34" charset="0"/>
          <a:cs typeface="Abadi Extra Light" panose="020B0204020104020204" pitchFamily="34" charset="0"/>
          <a:sym typeface="Source Sans Pro"/>
        </a:defRPr>
      </a:lvl5pPr>
      <a:lvl6pPr marL="1259205" marR="0" indent="-147955" algn="l" defTabSz="410845" rtl="0" latinLnBrk="0">
        <a:lnSpc>
          <a:spcPct val="14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defRPr sz="1200" b="0" i="0" u="none" strike="noStrike" cap="none" spc="-24" baseline="0">
          <a:ln>
            <a:noFill/>
          </a:ln>
          <a:solidFill>
            <a:srgbClr val="93A3A5"/>
          </a:solidFill>
          <a:uFillTx/>
          <a:latin typeface="Source Sans Pro"/>
          <a:ea typeface="Source Sans Pro"/>
          <a:cs typeface="Source Sans Pro"/>
          <a:sym typeface="Source Sans Pro"/>
        </a:defRPr>
      </a:lvl6pPr>
      <a:lvl7pPr marL="1481455" marR="0" indent="-147955" algn="l" defTabSz="410845" rtl="0" latinLnBrk="0">
        <a:lnSpc>
          <a:spcPct val="14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defRPr sz="1200" b="0" i="0" u="none" strike="noStrike" cap="none" spc="-24" baseline="0">
          <a:ln>
            <a:noFill/>
          </a:ln>
          <a:solidFill>
            <a:srgbClr val="93A3A5"/>
          </a:solidFill>
          <a:uFillTx/>
          <a:latin typeface="Source Sans Pro"/>
          <a:ea typeface="Source Sans Pro"/>
          <a:cs typeface="Source Sans Pro"/>
          <a:sym typeface="Source Sans Pro"/>
        </a:defRPr>
      </a:lvl7pPr>
      <a:lvl8pPr marL="1703705" marR="0" indent="-147955" algn="l" defTabSz="410845" rtl="0" latinLnBrk="0">
        <a:lnSpc>
          <a:spcPct val="14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defRPr sz="1200" b="0" i="0" u="none" strike="noStrike" cap="none" spc="-24" baseline="0">
          <a:ln>
            <a:noFill/>
          </a:ln>
          <a:solidFill>
            <a:srgbClr val="93A3A5"/>
          </a:solidFill>
          <a:uFillTx/>
          <a:latin typeface="Source Sans Pro"/>
          <a:ea typeface="Source Sans Pro"/>
          <a:cs typeface="Source Sans Pro"/>
          <a:sym typeface="Source Sans Pro"/>
        </a:defRPr>
      </a:lvl8pPr>
      <a:lvl9pPr marL="1925955" marR="0" indent="-147955" algn="l" defTabSz="410845" rtl="0" latinLnBrk="0">
        <a:lnSpc>
          <a:spcPct val="14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defRPr sz="1200" b="0" i="0" u="none" strike="noStrike" cap="none" spc="-24" baseline="0">
          <a:ln>
            <a:noFill/>
          </a:ln>
          <a:solidFill>
            <a:srgbClr val="93A3A5"/>
          </a:solidFill>
          <a:uFillTx/>
          <a:latin typeface="Source Sans Pro"/>
          <a:ea typeface="Source Sans Pro"/>
          <a:cs typeface="Source Sans Pro"/>
          <a:sym typeface="Source Sans Pro"/>
        </a:defRPr>
      </a:lvl9pPr>
    </p:bodyStyle>
    <p:otherStyle>
      <a:lvl1pPr marL="0" marR="0" indent="0" algn="ctr" defTabSz="4108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ource Sans Pro Semibold"/>
        </a:defRPr>
      </a:lvl1pPr>
      <a:lvl2pPr marL="0" marR="0" indent="114300" algn="ctr" defTabSz="4108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ource Sans Pro Semibold"/>
        </a:defRPr>
      </a:lvl2pPr>
      <a:lvl3pPr marL="0" marR="0" indent="228600" algn="ctr" defTabSz="4108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ource Sans Pro Semibold"/>
        </a:defRPr>
      </a:lvl3pPr>
      <a:lvl4pPr marL="0" marR="0" indent="342900" algn="ctr" defTabSz="4108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ource Sans Pro Semibold"/>
        </a:defRPr>
      </a:lvl4pPr>
      <a:lvl5pPr marL="0" marR="0" indent="457200" algn="ctr" defTabSz="4108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ource Sans Pro Semibold"/>
        </a:defRPr>
      </a:lvl5pPr>
      <a:lvl6pPr marL="0" marR="0" indent="571500" algn="ctr" defTabSz="4108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ource Sans Pro Semibold"/>
        </a:defRPr>
      </a:lvl6pPr>
      <a:lvl7pPr marL="0" marR="0" indent="685800" algn="ctr" defTabSz="4108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ource Sans Pro Semibold"/>
        </a:defRPr>
      </a:lvl7pPr>
      <a:lvl8pPr marL="0" marR="0" indent="800100" algn="ctr" defTabSz="4108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ource Sans Pro Semibold"/>
        </a:defRPr>
      </a:lvl8pPr>
      <a:lvl9pPr marL="0" marR="0" indent="914400" algn="ctr" defTabSz="4108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ource Sans Pro Semi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tags" Target="../tags/tag111.xml"/><Relationship Id="rId18" Type="http://schemas.openxmlformats.org/officeDocument/2006/relationships/tags" Target="../tags/tag116.xml"/><Relationship Id="rId26" Type="http://schemas.openxmlformats.org/officeDocument/2006/relationships/tags" Target="../tags/tag124.xml"/><Relationship Id="rId3" Type="http://schemas.openxmlformats.org/officeDocument/2006/relationships/tags" Target="../tags/tag101.xml"/><Relationship Id="rId21" Type="http://schemas.openxmlformats.org/officeDocument/2006/relationships/tags" Target="../tags/tag119.xml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17" Type="http://schemas.openxmlformats.org/officeDocument/2006/relationships/tags" Target="../tags/tag115.xml"/><Relationship Id="rId25" Type="http://schemas.openxmlformats.org/officeDocument/2006/relationships/tags" Target="../tags/tag123.xml"/><Relationship Id="rId2" Type="http://schemas.openxmlformats.org/officeDocument/2006/relationships/tags" Target="../tags/tag100.xml"/><Relationship Id="rId16" Type="http://schemas.openxmlformats.org/officeDocument/2006/relationships/tags" Target="../tags/tag114.xml"/><Relationship Id="rId20" Type="http://schemas.openxmlformats.org/officeDocument/2006/relationships/tags" Target="../tags/tag118.xml"/><Relationship Id="rId29" Type="http://schemas.openxmlformats.org/officeDocument/2006/relationships/tags" Target="../tags/tag127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24" Type="http://schemas.openxmlformats.org/officeDocument/2006/relationships/tags" Target="../tags/tag122.xml"/><Relationship Id="rId5" Type="http://schemas.openxmlformats.org/officeDocument/2006/relationships/tags" Target="../tags/tag103.xml"/><Relationship Id="rId15" Type="http://schemas.openxmlformats.org/officeDocument/2006/relationships/tags" Target="../tags/tag113.xml"/><Relationship Id="rId23" Type="http://schemas.openxmlformats.org/officeDocument/2006/relationships/tags" Target="../tags/tag121.xml"/><Relationship Id="rId28" Type="http://schemas.openxmlformats.org/officeDocument/2006/relationships/tags" Target="../tags/tag126.xml"/><Relationship Id="rId10" Type="http://schemas.openxmlformats.org/officeDocument/2006/relationships/tags" Target="../tags/tag108.xml"/><Relationship Id="rId19" Type="http://schemas.openxmlformats.org/officeDocument/2006/relationships/tags" Target="../tags/tag117.xml"/><Relationship Id="rId31" Type="http://schemas.openxmlformats.org/officeDocument/2006/relationships/notesSlide" Target="../notesSlides/notesSlide10.xml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Relationship Id="rId22" Type="http://schemas.openxmlformats.org/officeDocument/2006/relationships/tags" Target="../tags/tag120.xml"/><Relationship Id="rId27" Type="http://schemas.openxmlformats.org/officeDocument/2006/relationships/tags" Target="../tags/tag125.xml"/><Relationship Id="rId30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3" Type="http://schemas.openxmlformats.org/officeDocument/2006/relationships/tags" Target="../tags/tag130.xml"/><Relationship Id="rId7" Type="http://schemas.openxmlformats.org/officeDocument/2006/relationships/slideLayout" Target="../slideLayouts/slideLayout24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image" Target="../media/image19.jpeg"/><Relationship Id="rId5" Type="http://schemas.openxmlformats.org/officeDocument/2006/relationships/tags" Target="../tags/tag132.xml"/><Relationship Id="rId10" Type="http://schemas.openxmlformats.org/officeDocument/2006/relationships/image" Target="../media/image18.png"/><Relationship Id="rId4" Type="http://schemas.openxmlformats.org/officeDocument/2006/relationships/tags" Target="../tags/tag131.xml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34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42.xml"/><Relationship Id="rId13" Type="http://schemas.openxmlformats.org/officeDocument/2006/relationships/tags" Target="../tags/tag147.xml"/><Relationship Id="rId18" Type="http://schemas.openxmlformats.org/officeDocument/2006/relationships/tags" Target="../tags/tag152.xml"/><Relationship Id="rId26" Type="http://schemas.openxmlformats.org/officeDocument/2006/relationships/tags" Target="../tags/tag160.xml"/><Relationship Id="rId39" Type="http://schemas.openxmlformats.org/officeDocument/2006/relationships/tags" Target="../tags/tag173.xml"/><Relationship Id="rId3" Type="http://schemas.openxmlformats.org/officeDocument/2006/relationships/tags" Target="../tags/tag137.xml"/><Relationship Id="rId21" Type="http://schemas.openxmlformats.org/officeDocument/2006/relationships/tags" Target="../tags/tag155.xml"/><Relationship Id="rId34" Type="http://schemas.openxmlformats.org/officeDocument/2006/relationships/tags" Target="../tags/tag168.xml"/><Relationship Id="rId42" Type="http://schemas.openxmlformats.org/officeDocument/2006/relationships/image" Target="../media/image21.jpeg"/><Relationship Id="rId7" Type="http://schemas.openxmlformats.org/officeDocument/2006/relationships/tags" Target="../tags/tag141.xml"/><Relationship Id="rId12" Type="http://schemas.openxmlformats.org/officeDocument/2006/relationships/tags" Target="../tags/tag146.xml"/><Relationship Id="rId17" Type="http://schemas.openxmlformats.org/officeDocument/2006/relationships/tags" Target="../tags/tag151.xml"/><Relationship Id="rId25" Type="http://schemas.openxmlformats.org/officeDocument/2006/relationships/tags" Target="../tags/tag159.xml"/><Relationship Id="rId33" Type="http://schemas.openxmlformats.org/officeDocument/2006/relationships/tags" Target="../tags/tag167.xml"/><Relationship Id="rId38" Type="http://schemas.openxmlformats.org/officeDocument/2006/relationships/tags" Target="../tags/tag172.xml"/><Relationship Id="rId2" Type="http://schemas.openxmlformats.org/officeDocument/2006/relationships/tags" Target="../tags/tag136.xml"/><Relationship Id="rId16" Type="http://schemas.openxmlformats.org/officeDocument/2006/relationships/tags" Target="../tags/tag150.xml"/><Relationship Id="rId20" Type="http://schemas.openxmlformats.org/officeDocument/2006/relationships/tags" Target="../tags/tag154.xml"/><Relationship Id="rId29" Type="http://schemas.openxmlformats.org/officeDocument/2006/relationships/tags" Target="../tags/tag163.xml"/><Relationship Id="rId41" Type="http://schemas.openxmlformats.org/officeDocument/2006/relationships/notesSlide" Target="../notesSlides/notesSlide13.xml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11" Type="http://schemas.openxmlformats.org/officeDocument/2006/relationships/tags" Target="../tags/tag145.xml"/><Relationship Id="rId24" Type="http://schemas.openxmlformats.org/officeDocument/2006/relationships/tags" Target="../tags/tag158.xml"/><Relationship Id="rId32" Type="http://schemas.openxmlformats.org/officeDocument/2006/relationships/tags" Target="../tags/tag166.xml"/><Relationship Id="rId37" Type="http://schemas.openxmlformats.org/officeDocument/2006/relationships/tags" Target="../tags/tag171.xml"/><Relationship Id="rId40" Type="http://schemas.openxmlformats.org/officeDocument/2006/relationships/slideLayout" Target="../slideLayouts/slideLayout27.xml"/><Relationship Id="rId5" Type="http://schemas.openxmlformats.org/officeDocument/2006/relationships/tags" Target="../tags/tag139.xml"/><Relationship Id="rId15" Type="http://schemas.openxmlformats.org/officeDocument/2006/relationships/tags" Target="../tags/tag149.xml"/><Relationship Id="rId23" Type="http://schemas.openxmlformats.org/officeDocument/2006/relationships/tags" Target="../tags/tag157.xml"/><Relationship Id="rId28" Type="http://schemas.openxmlformats.org/officeDocument/2006/relationships/tags" Target="../tags/tag162.xml"/><Relationship Id="rId36" Type="http://schemas.openxmlformats.org/officeDocument/2006/relationships/tags" Target="../tags/tag170.xml"/><Relationship Id="rId10" Type="http://schemas.openxmlformats.org/officeDocument/2006/relationships/tags" Target="../tags/tag144.xml"/><Relationship Id="rId19" Type="http://schemas.openxmlformats.org/officeDocument/2006/relationships/tags" Target="../tags/tag153.xml"/><Relationship Id="rId31" Type="http://schemas.openxmlformats.org/officeDocument/2006/relationships/tags" Target="../tags/tag165.xml"/><Relationship Id="rId4" Type="http://schemas.openxmlformats.org/officeDocument/2006/relationships/tags" Target="../tags/tag138.xml"/><Relationship Id="rId9" Type="http://schemas.openxmlformats.org/officeDocument/2006/relationships/tags" Target="../tags/tag143.xml"/><Relationship Id="rId14" Type="http://schemas.openxmlformats.org/officeDocument/2006/relationships/tags" Target="../tags/tag148.xml"/><Relationship Id="rId22" Type="http://schemas.openxmlformats.org/officeDocument/2006/relationships/tags" Target="../tags/tag156.xml"/><Relationship Id="rId27" Type="http://schemas.openxmlformats.org/officeDocument/2006/relationships/tags" Target="../tags/tag161.xml"/><Relationship Id="rId30" Type="http://schemas.openxmlformats.org/officeDocument/2006/relationships/tags" Target="../tags/tag164.xml"/><Relationship Id="rId35" Type="http://schemas.openxmlformats.org/officeDocument/2006/relationships/tags" Target="../tags/tag169.xml"/><Relationship Id="rId43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81.xml"/><Relationship Id="rId13" Type="http://schemas.openxmlformats.org/officeDocument/2006/relationships/tags" Target="../tags/tag186.xml"/><Relationship Id="rId18" Type="http://schemas.openxmlformats.org/officeDocument/2006/relationships/slideLayout" Target="../slideLayouts/slideLayout28.xml"/><Relationship Id="rId3" Type="http://schemas.openxmlformats.org/officeDocument/2006/relationships/tags" Target="../tags/tag176.xml"/><Relationship Id="rId21" Type="http://schemas.openxmlformats.org/officeDocument/2006/relationships/image" Target="../media/image23.png"/><Relationship Id="rId7" Type="http://schemas.openxmlformats.org/officeDocument/2006/relationships/tags" Target="../tags/tag180.xml"/><Relationship Id="rId12" Type="http://schemas.openxmlformats.org/officeDocument/2006/relationships/tags" Target="../tags/tag185.xml"/><Relationship Id="rId17" Type="http://schemas.openxmlformats.org/officeDocument/2006/relationships/tags" Target="../tags/tag190.xml"/><Relationship Id="rId2" Type="http://schemas.openxmlformats.org/officeDocument/2006/relationships/tags" Target="../tags/tag175.xml"/><Relationship Id="rId16" Type="http://schemas.openxmlformats.org/officeDocument/2006/relationships/tags" Target="../tags/tag189.xml"/><Relationship Id="rId20" Type="http://schemas.openxmlformats.org/officeDocument/2006/relationships/image" Target="../media/image10.png"/><Relationship Id="rId1" Type="http://schemas.openxmlformats.org/officeDocument/2006/relationships/tags" Target="../tags/tag174.xml"/><Relationship Id="rId6" Type="http://schemas.openxmlformats.org/officeDocument/2006/relationships/tags" Target="../tags/tag179.xml"/><Relationship Id="rId11" Type="http://schemas.openxmlformats.org/officeDocument/2006/relationships/tags" Target="../tags/tag184.xml"/><Relationship Id="rId5" Type="http://schemas.openxmlformats.org/officeDocument/2006/relationships/tags" Target="../tags/tag178.xml"/><Relationship Id="rId15" Type="http://schemas.openxmlformats.org/officeDocument/2006/relationships/tags" Target="../tags/tag188.xml"/><Relationship Id="rId10" Type="http://schemas.openxmlformats.org/officeDocument/2006/relationships/tags" Target="../tags/tag183.xml"/><Relationship Id="rId19" Type="http://schemas.openxmlformats.org/officeDocument/2006/relationships/notesSlide" Target="../notesSlides/notesSlide14.xml"/><Relationship Id="rId4" Type="http://schemas.openxmlformats.org/officeDocument/2006/relationships/tags" Target="../tags/tag177.xml"/><Relationship Id="rId9" Type="http://schemas.openxmlformats.org/officeDocument/2006/relationships/tags" Target="../tags/tag182.xml"/><Relationship Id="rId14" Type="http://schemas.openxmlformats.org/officeDocument/2006/relationships/tags" Target="../tags/tag18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98.xml"/><Relationship Id="rId13" Type="http://schemas.openxmlformats.org/officeDocument/2006/relationships/tags" Target="../tags/tag203.xml"/><Relationship Id="rId18" Type="http://schemas.openxmlformats.org/officeDocument/2006/relationships/tags" Target="../tags/tag208.xml"/><Relationship Id="rId3" Type="http://schemas.openxmlformats.org/officeDocument/2006/relationships/tags" Target="../tags/tag193.xml"/><Relationship Id="rId21" Type="http://schemas.openxmlformats.org/officeDocument/2006/relationships/slideLayout" Target="../slideLayouts/slideLayout30.xml"/><Relationship Id="rId7" Type="http://schemas.openxmlformats.org/officeDocument/2006/relationships/tags" Target="../tags/tag197.xml"/><Relationship Id="rId12" Type="http://schemas.openxmlformats.org/officeDocument/2006/relationships/tags" Target="../tags/tag202.xml"/><Relationship Id="rId17" Type="http://schemas.openxmlformats.org/officeDocument/2006/relationships/tags" Target="../tags/tag207.xml"/><Relationship Id="rId2" Type="http://schemas.openxmlformats.org/officeDocument/2006/relationships/tags" Target="../tags/tag192.xml"/><Relationship Id="rId16" Type="http://schemas.openxmlformats.org/officeDocument/2006/relationships/tags" Target="../tags/tag206.xml"/><Relationship Id="rId20" Type="http://schemas.openxmlformats.org/officeDocument/2006/relationships/tags" Target="../tags/tag210.xml"/><Relationship Id="rId1" Type="http://schemas.openxmlformats.org/officeDocument/2006/relationships/tags" Target="../tags/tag191.xml"/><Relationship Id="rId6" Type="http://schemas.openxmlformats.org/officeDocument/2006/relationships/tags" Target="../tags/tag196.xml"/><Relationship Id="rId11" Type="http://schemas.openxmlformats.org/officeDocument/2006/relationships/tags" Target="../tags/tag201.xml"/><Relationship Id="rId24" Type="http://schemas.openxmlformats.org/officeDocument/2006/relationships/image" Target="../media/image24.png"/><Relationship Id="rId5" Type="http://schemas.openxmlformats.org/officeDocument/2006/relationships/tags" Target="../tags/tag195.xml"/><Relationship Id="rId15" Type="http://schemas.openxmlformats.org/officeDocument/2006/relationships/tags" Target="../tags/tag205.xml"/><Relationship Id="rId23" Type="http://schemas.openxmlformats.org/officeDocument/2006/relationships/image" Target="../media/image10.png"/><Relationship Id="rId10" Type="http://schemas.openxmlformats.org/officeDocument/2006/relationships/tags" Target="../tags/tag200.xml"/><Relationship Id="rId19" Type="http://schemas.openxmlformats.org/officeDocument/2006/relationships/tags" Target="../tags/tag209.xml"/><Relationship Id="rId4" Type="http://schemas.openxmlformats.org/officeDocument/2006/relationships/tags" Target="../tags/tag194.xml"/><Relationship Id="rId9" Type="http://schemas.openxmlformats.org/officeDocument/2006/relationships/tags" Target="../tags/tag199.xml"/><Relationship Id="rId14" Type="http://schemas.openxmlformats.org/officeDocument/2006/relationships/tags" Target="../tags/tag204.xml"/><Relationship Id="rId2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18.xml"/><Relationship Id="rId13" Type="http://schemas.openxmlformats.org/officeDocument/2006/relationships/tags" Target="../tags/tag223.xml"/><Relationship Id="rId18" Type="http://schemas.openxmlformats.org/officeDocument/2006/relationships/tags" Target="../tags/tag228.xml"/><Relationship Id="rId26" Type="http://schemas.openxmlformats.org/officeDocument/2006/relationships/tags" Target="../tags/tag236.xml"/><Relationship Id="rId3" Type="http://schemas.openxmlformats.org/officeDocument/2006/relationships/tags" Target="../tags/tag213.xml"/><Relationship Id="rId21" Type="http://schemas.openxmlformats.org/officeDocument/2006/relationships/tags" Target="../tags/tag231.xml"/><Relationship Id="rId34" Type="http://schemas.openxmlformats.org/officeDocument/2006/relationships/tags" Target="../tags/tag244.xml"/><Relationship Id="rId7" Type="http://schemas.openxmlformats.org/officeDocument/2006/relationships/tags" Target="../tags/tag217.xml"/><Relationship Id="rId12" Type="http://schemas.openxmlformats.org/officeDocument/2006/relationships/tags" Target="../tags/tag222.xml"/><Relationship Id="rId17" Type="http://schemas.openxmlformats.org/officeDocument/2006/relationships/tags" Target="../tags/tag227.xml"/><Relationship Id="rId25" Type="http://schemas.openxmlformats.org/officeDocument/2006/relationships/tags" Target="../tags/tag235.xml"/><Relationship Id="rId33" Type="http://schemas.openxmlformats.org/officeDocument/2006/relationships/tags" Target="../tags/tag243.xml"/><Relationship Id="rId38" Type="http://schemas.openxmlformats.org/officeDocument/2006/relationships/notesSlide" Target="../notesSlides/notesSlide16.xml"/><Relationship Id="rId2" Type="http://schemas.openxmlformats.org/officeDocument/2006/relationships/tags" Target="../tags/tag212.xml"/><Relationship Id="rId16" Type="http://schemas.openxmlformats.org/officeDocument/2006/relationships/tags" Target="../tags/tag226.xml"/><Relationship Id="rId20" Type="http://schemas.openxmlformats.org/officeDocument/2006/relationships/tags" Target="../tags/tag230.xml"/><Relationship Id="rId29" Type="http://schemas.openxmlformats.org/officeDocument/2006/relationships/tags" Target="../tags/tag239.xml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11" Type="http://schemas.openxmlformats.org/officeDocument/2006/relationships/tags" Target="../tags/tag221.xml"/><Relationship Id="rId24" Type="http://schemas.openxmlformats.org/officeDocument/2006/relationships/tags" Target="../tags/tag234.xml"/><Relationship Id="rId32" Type="http://schemas.openxmlformats.org/officeDocument/2006/relationships/tags" Target="../tags/tag242.xml"/><Relationship Id="rId37" Type="http://schemas.openxmlformats.org/officeDocument/2006/relationships/slideLayout" Target="../slideLayouts/slideLayout12.xml"/><Relationship Id="rId5" Type="http://schemas.openxmlformats.org/officeDocument/2006/relationships/tags" Target="../tags/tag215.xml"/><Relationship Id="rId15" Type="http://schemas.openxmlformats.org/officeDocument/2006/relationships/tags" Target="../tags/tag225.xml"/><Relationship Id="rId23" Type="http://schemas.openxmlformats.org/officeDocument/2006/relationships/tags" Target="../tags/tag233.xml"/><Relationship Id="rId28" Type="http://schemas.openxmlformats.org/officeDocument/2006/relationships/tags" Target="../tags/tag238.xml"/><Relationship Id="rId36" Type="http://schemas.openxmlformats.org/officeDocument/2006/relationships/tags" Target="../tags/tag246.xml"/><Relationship Id="rId10" Type="http://schemas.openxmlformats.org/officeDocument/2006/relationships/tags" Target="../tags/tag220.xml"/><Relationship Id="rId19" Type="http://schemas.openxmlformats.org/officeDocument/2006/relationships/tags" Target="../tags/tag229.xml"/><Relationship Id="rId31" Type="http://schemas.openxmlformats.org/officeDocument/2006/relationships/tags" Target="../tags/tag241.xml"/><Relationship Id="rId4" Type="http://schemas.openxmlformats.org/officeDocument/2006/relationships/tags" Target="../tags/tag214.xml"/><Relationship Id="rId9" Type="http://schemas.openxmlformats.org/officeDocument/2006/relationships/tags" Target="../tags/tag219.xml"/><Relationship Id="rId14" Type="http://schemas.openxmlformats.org/officeDocument/2006/relationships/tags" Target="../tags/tag224.xml"/><Relationship Id="rId22" Type="http://schemas.openxmlformats.org/officeDocument/2006/relationships/tags" Target="../tags/tag232.xml"/><Relationship Id="rId27" Type="http://schemas.openxmlformats.org/officeDocument/2006/relationships/tags" Target="../tags/tag237.xml"/><Relationship Id="rId30" Type="http://schemas.openxmlformats.org/officeDocument/2006/relationships/tags" Target="../tags/tag240.xml"/><Relationship Id="rId35" Type="http://schemas.openxmlformats.org/officeDocument/2006/relationships/tags" Target="../tags/tag24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54.xml"/><Relationship Id="rId13" Type="http://schemas.openxmlformats.org/officeDocument/2006/relationships/tags" Target="../tags/tag259.xml"/><Relationship Id="rId18" Type="http://schemas.openxmlformats.org/officeDocument/2006/relationships/tags" Target="../tags/tag264.xml"/><Relationship Id="rId26" Type="http://schemas.openxmlformats.org/officeDocument/2006/relationships/notesSlide" Target="../notesSlides/notesSlide17.xml"/><Relationship Id="rId3" Type="http://schemas.openxmlformats.org/officeDocument/2006/relationships/tags" Target="../tags/tag249.xml"/><Relationship Id="rId21" Type="http://schemas.openxmlformats.org/officeDocument/2006/relationships/tags" Target="../tags/tag267.xml"/><Relationship Id="rId7" Type="http://schemas.openxmlformats.org/officeDocument/2006/relationships/tags" Target="../tags/tag253.xml"/><Relationship Id="rId12" Type="http://schemas.openxmlformats.org/officeDocument/2006/relationships/tags" Target="../tags/tag258.xml"/><Relationship Id="rId17" Type="http://schemas.openxmlformats.org/officeDocument/2006/relationships/tags" Target="../tags/tag263.xml"/><Relationship Id="rId25" Type="http://schemas.openxmlformats.org/officeDocument/2006/relationships/slideLayout" Target="../slideLayouts/slideLayout12.xml"/><Relationship Id="rId2" Type="http://schemas.openxmlformats.org/officeDocument/2006/relationships/tags" Target="../tags/tag248.xml"/><Relationship Id="rId16" Type="http://schemas.openxmlformats.org/officeDocument/2006/relationships/tags" Target="../tags/tag262.xml"/><Relationship Id="rId20" Type="http://schemas.openxmlformats.org/officeDocument/2006/relationships/tags" Target="../tags/tag266.xml"/><Relationship Id="rId1" Type="http://schemas.openxmlformats.org/officeDocument/2006/relationships/tags" Target="../tags/tag247.xml"/><Relationship Id="rId6" Type="http://schemas.openxmlformats.org/officeDocument/2006/relationships/tags" Target="../tags/tag252.xml"/><Relationship Id="rId11" Type="http://schemas.openxmlformats.org/officeDocument/2006/relationships/tags" Target="../tags/tag257.xml"/><Relationship Id="rId24" Type="http://schemas.openxmlformats.org/officeDocument/2006/relationships/tags" Target="../tags/tag270.xml"/><Relationship Id="rId5" Type="http://schemas.openxmlformats.org/officeDocument/2006/relationships/tags" Target="../tags/tag251.xml"/><Relationship Id="rId15" Type="http://schemas.openxmlformats.org/officeDocument/2006/relationships/tags" Target="../tags/tag261.xml"/><Relationship Id="rId23" Type="http://schemas.openxmlformats.org/officeDocument/2006/relationships/tags" Target="../tags/tag269.xml"/><Relationship Id="rId10" Type="http://schemas.openxmlformats.org/officeDocument/2006/relationships/tags" Target="../tags/tag256.xml"/><Relationship Id="rId19" Type="http://schemas.openxmlformats.org/officeDocument/2006/relationships/tags" Target="../tags/tag265.xml"/><Relationship Id="rId4" Type="http://schemas.openxmlformats.org/officeDocument/2006/relationships/tags" Target="../tags/tag250.xml"/><Relationship Id="rId9" Type="http://schemas.openxmlformats.org/officeDocument/2006/relationships/tags" Target="../tags/tag255.xml"/><Relationship Id="rId14" Type="http://schemas.openxmlformats.org/officeDocument/2006/relationships/tags" Target="../tags/tag260.xml"/><Relationship Id="rId22" Type="http://schemas.openxmlformats.org/officeDocument/2006/relationships/tags" Target="../tags/tag26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3" Type="http://schemas.openxmlformats.org/officeDocument/2006/relationships/tags" Target="../tags/tag273.xml"/><Relationship Id="rId7" Type="http://schemas.openxmlformats.org/officeDocument/2006/relationships/slideLayout" Target="../slideLayouts/slideLayout38.xml"/><Relationship Id="rId2" Type="http://schemas.openxmlformats.org/officeDocument/2006/relationships/tags" Target="../tags/tag272.xml"/><Relationship Id="rId1" Type="http://schemas.openxmlformats.org/officeDocument/2006/relationships/tags" Target="../tags/tag271.xml"/><Relationship Id="rId6" Type="http://schemas.openxmlformats.org/officeDocument/2006/relationships/tags" Target="../tags/tag276.xml"/><Relationship Id="rId5" Type="http://schemas.openxmlformats.org/officeDocument/2006/relationships/tags" Target="../tags/tag275.xml"/><Relationship Id="rId4" Type="http://schemas.openxmlformats.org/officeDocument/2006/relationships/tags" Target="../tags/tag274.xml"/><Relationship Id="rId9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84.xml"/><Relationship Id="rId13" Type="http://schemas.openxmlformats.org/officeDocument/2006/relationships/slideLayout" Target="../slideLayouts/slideLayout12.xml"/><Relationship Id="rId3" Type="http://schemas.openxmlformats.org/officeDocument/2006/relationships/tags" Target="../tags/tag279.xml"/><Relationship Id="rId7" Type="http://schemas.openxmlformats.org/officeDocument/2006/relationships/tags" Target="../tags/tag283.xml"/><Relationship Id="rId12" Type="http://schemas.openxmlformats.org/officeDocument/2006/relationships/tags" Target="../tags/tag288.xml"/><Relationship Id="rId2" Type="http://schemas.openxmlformats.org/officeDocument/2006/relationships/tags" Target="../tags/tag278.xml"/><Relationship Id="rId1" Type="http://schemas.openxmlformats.org/officeDocument/2006/relationships/tags" Target="../tags/tag277.xml"/><Relationship Id="rId6" Type="http://schemas.openxmlformats.org/officeDocument/2006/relationships/tags" Target="../tags/tag282.xml"/><Relationship Id="rId11" Type="http://schemas.openxmlformats.org/officeDocument/2006/relationships/tags" Target="../tags/tag287.xml"/><Relationship Id="rId5" Type="http://schemas.openxmlformats.org/officeDocument/2006/relationships/tags" Target="../tags/tag281.xml"/><Relationship Id="rId10" Type="http://schemas.openxmlformats.org/officeDocument/2006/relationships/tags" Target="../tags/tag286.xml"/><Relationship Id="rId4" Type="http://schemas.openxmlformats.org/officeDocument/2006/relationships/tags" Target="../tags/tag280.xml"/><Relationship Id="rId9" Type="http://schemas.openxmlformats.org/officeDocument/2006/relationships/tags" Target="../tags/tag285.xml"/><Relationship Id="rId1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tags" Target="../tags/tag19.xml"/><Relationship Id="rId18" Type="http://schemas.openxmlformats.org/officeDocument/2006/relationships/image" Target="../media/image2.png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notesSlide" Target="../notesSlides/notesSlide2.xml"/><Relationship Id="rId2" Type="http://schemas.openxmlformats.org/officeDocument/2006/relationships/tags" Target="../tags/tag8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5" Type="http://schemas.openxmlformats.org/officeDocument/2006/relationships/tags" Target="../tags/tag11.xml"/><Relationship Id="rId15" Type="http://schemas.openxmlformats.org/officeDocument/2006/relationships/tags" Target="../tags/tag21.xml"/><Relationship Id="rId10" Type="http://schemas.openxmlformats.org/officeDocument/2006/relationships/tags" Target="../tags/tag16.xml"/><Relationship Id="rId19" Type="http://schemas.openxmlformats.org/officeDocument/2006/relationships/image" Target="../media/image3.png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96.xml"/><Relationship Id="rId13" Type="http://schemas.openxmlformats.org/officeDocument/2006/relationships/tags" Target="../tags/tag301.xml"/><Relationship Id="rId18" Type="http://schemas.openxmlformats.org/officeDocument/2006/relationships/image" Target="../media/image26.jpeg"/><Relationship Id="rId3" Type="http://schemas.openxmlformats.org/officeDocument/2006/relationships/tags" Target="../tags/tag291.xml"/><Relationship Id="rId7" Type="http://schemas.openxmlformats.org/officeDocument/2006/relationships/tags" Target="../tags/tag295.xml"/><Relationship Id="rId12" Type="http://schemas.openxmlformats.org/officeDocument/2006/relationships/tags" Target="../tags/tag300.xml"/><Relationship Id="rId17" Type="http://schemas.openxmlformats.org/officeDocument/2006/relationships/image" Target="../media/image10.png"/><Relationship Id="rId2" Type="http://schemas.openxmlformats.org/officeDocument/2006/relationships/tags" Target="../tags/tag290.xml"/><Relationship Id="rId16" Type="http://schemas.openxmlformats.org/officeDocument/2006/relationships/notesSlide" Target="../notesSlides/notesSlide20.xml"/><Relationship Id="rId1" Type="http://schemas.openxmlformats.org/officeDocument/2006/relationships/tags" Target="../tags/tag289.xml"/><Relationship Id="rId6" Type="http://schemas.openxmlformats.org/officeDocument/2006/relationships/tags" Target="../tags/tag294.xml"/><Relationship Id="rId11" Type="http://schemas.openxmlformats.org/officeDocument/2006/relationships/tags" Target="../tags/tag299.xml"/><Relationship Id="rId5" Type="http://schemas.openxmlformats.org/officeDocument/2006/relationships/tags" Target="../tags/tag293.xml"/><Relationship Id="rId15" Type="http://schemas.openxmlformats.org/officeDocument/2006/relationships/slideLayout" Target="../slideLayouts/slideLayout40.xml"/><Relationship Id="rId10" Type="http://schemas.openxmlformats.org/officeDocument/2006/relationships/tags" Target="../tags/tag298.xml"/><Relationship Id="rId19" Type="http://schemas.openxmlformats.org/officeDocument/2006/relationships/image" Target="../media/image27.tiff"/><Relationship Id="rId4" Type="http://schemas.openxmlformats.org/officeDocument/2006/relationships/tags" Target="../tags/tag292.xml"/><Relationship Id="rId9" Type="http://schemas.openxmlformats.org/officeDocument/2006/relationships/tags" Target="../tags/tag297.xml"/><Relationship Id="rId14" Type="http://schemas.openxmlformats.org/officeDocument/2006/relationships/tags" Target="../tags/tag30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30.png"/><Relationship Id="rId3" Type="http://schemas.openxmlformats.org/officeDocument/2006/relationships/tags" Target="../tags/tag305.xml"/><Relationship Id="rId7" Type="http://schemas.openxmlformats.org/officeDocument/2006/relationships/tags" Target="../tags/tag309.xml"/><Relationship Id="rId12" Type="http://schemas.openxmlformats.org/officeDocument/2006/relationships/image" Target="../media/image29.png"/><Relationship Id="rId2" Type="http://schemas.openxmlformats.org/officeDocument/2006/relationships/tags" Target="../tags/tag304.xml"/><Relationship Id="rId1" Type="http://schemas.openxmlformats.org/officeDocument/2006/relationships/tags" Target="../tags/tag303.xml"/><Relationship Id="rId6" Type="http://schemas.openxmlformats.org/officeDocument/2006/relationships/tags" Target="../tags/tag308.xml"/><Relationship Id="rId11" Type="http://schemas.openxmlformats.org/officeDocument/2006/relationships/image" Target="../media/image28.png"/><Relationship Id="rId5" Type="http://schemas.openxmlformats.org/officeDocument/2006/relationships/tags" Target="../tags/tag307.xml"/><Relationship Id="rId10" Type="http://schemas.openxmlformats.org/officeDocument/2006/relationships/image" Target="../media/image10.png"/><Relationship Id="rId4" Type="http://schemas.openxmlformats.org/officeDocument/2006/relationships/tags" Target="../tags/tag306.xml"/><Relationship Id="rId9" Type="http://schemas.openxmlformats.org/officeDocument/2006/relationships/notesSlide" Target="../notesSlides/notesSlide21.xml"/><Relationship Id="rId14" Type="http://schemas.openxmlformats.org/officeDocument/2006/relationships/image" Target="../media/image31.tif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17.xml"/><Relationship Id="rId13" Type="http://schemas.openxmlformats.org/officeDocument/2006/relationships/tags" Target="../tags/tag322.xml"/><Relationship Id="rId18" Type="http://schemas.openxmlformats.org/officeDocument/2006/relationships/chart" Target="../charts/chart1.xml"/><Relationship Id="rId3" Type="http://schemas.openxmlformats.org/officeDocument/2006/relationships/tags" Target="../tags/tag312.xml"/><Relationship Id="rId7" Type="http://schemas.openxmlformats.org/officeDocument/2006/relationships/tags" Target="../tags/tag316.xml"/><Relationship Id="rId12" Type="http://schemas.openxmlformats.org/officeDocument/2006/relationships/tags" Target="../tags/tag321.xml"/><Relationship Id="rId17" Type="http://schemas.openxmlformats.org/officeDocument/2006/relationships/notesSlide" Target="../notesSlides/notesSlide22.xml"/><Relationship Id="rId2" Type="http://schemas.openxmlformats.org/officeDocument/2006/relationships/tags" Target="../tags/tag311.xml"/><Relationship Id="rId16" Type="http://schemas.openxmlformats.org/officeDocument/2006/relationships/slideLayout" Target="../slideLayouts/slideLayout12.xml"/><Relationship Id="rId1" Type="http://schemas.openxmlformats.org/officeDocument/2006/relationships/tags" Target="../tags/tag310.xml"/><Relationship Id="rId6" Type="http://schemas.openxmlformats.org/officeDocument/2006/relationships/tags" Target="../tags/tag315.xml"/><Relationship Id="rId11" Type="http://schemas.openxmlformats.org/officeDocument/2006/relationships/tags" Target="../tags/tag320.xml"/><Relationship Id="rId5" Type="http://schemas.openxmlformats.org/officeDocument/2006/relationships/tags" Target="../tags/tag314.xml"/><Relationship Id="rId15" Type="http://schemas.openxmlformats.org/officeDocument/2006/relationships/tags" Target="../tags/tag324.xml"/><Relationship Id="rId10" Type="http://schemas.openxmlformats.org/officeDocument/2006/relationships/tags" Target="../tags/tag319.xml"/><Relationship Id="rId4" Type="http://schemas.openxmlformats.org/officeDocument/2006/relationships/tags" Target="../tags/tag313.xml"/><Relationship Id="rId9" Type="http://schemas.openxmlformats.org/officeDocument/2006/relationships/tags" Target="../tags/tag318.xml"/><Relationship Id="rId14" Type="http://schemas.openxmlformats.org/officeDocument/2006/relationships/tags" Target="../tags/tag32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3.xml"/><Relationship Id="rId3" Type="http://schemas.openxmlformats.org/officeDocument/2006/relationships/tags" Target="../tags/tag327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326.xml"/><Relationship Id="rId1" Type="http://schemas.openxmlformats.org/officeDocument/2006/relationships/tags" Target="../tags/tag325.xml"/><Relationship Id="rId6" Type="http://schemas.openxmlformats.org/officeDocument/2006/relationships/tags" Target="../tags/tag330.xml"/><Relationship Id="rId11" Type="http://schemas.openxmlformats.org/officeDocument/2006/relationships/chart" Target="../charts/chart4.xml"/><Relationship Id="rId5" Type="http://schemas.openxmlformats.org/officeDocument/2006/relationships/tags" Target="../tags/tag329.xml"/><Relationship Id="rId10" Type="http://schemas.openxmlformats.org/officeDocument/2006/relationships/chart" Target="../charts/chart3.xml"/><Relationship Id="rId4" Type="http://schemas.openxmlformats.org/officeDocument/2006/relationships/tags" Target="../tags/tag328.xml"/><Relationship Id="rId9" Type="http://schemas.openxmlformats.org/officeDocument/2006/relationships/chart" Target="../charts/char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38.xml"/><Relationship Id="rId13" Type="http://schemas.openxmlformats.org/officeDocument/2006/relationships/tags" Target="../tags/tag343.xml"/><Relationship Id="rId18" Type="http://schemas.openxmlformats.org/officeDocument/2006/relationships/slideLayout" Target="../slideLayouts/slideLayout12.xml"/><Relationship Id="rId3" Type="http://schemas.openxmlformats.org/officeDocument/2006/relationships/tags" Target="../tags/tag333.xml"/><Relationship Id="rId7" Type="http://schemas.openxmlformats.org/officeDocument/2006/relationships/tags" Target="../tags/tag337.xml"/><Relationship Id="rId12" Type="http://schemas.openxmlformats.org/officeDocument/2006/relationships/tags" Target="../tags/tag342.xml"/><Relationship Id="rId17" Type="http://schemas.openxmlformats.org/officeDocument/2006/relationships/tags" Target="../tags/tag347.xml"/><Relationship Id="rId2" Type="http://schemas.openxmlformats.org/officeDocument/2006/relationships/tags" Target="../tags/tag332.xml"/><Relationship Id="rId16" Type="http://schemas.openxmlformats.org/officeDocument/2006/relationships/tags" Target="../tags/tag346.xml"/><Relationship Id="rId20" Type="http://schemas.openxmlformats.org/officeDocument/2006/relationships/chart" Target="../charts/chart5.xml"/><Relationship Id="rId1" Type="http://schemas.openxmlformats.org/officeDocument/2006/relationships/tags" Target="../tags/tag331.xml"/><Relationship Id="rId6" Type="http://schemas.openxmlformats.org/officeDocument/2006/relationships/tags" Target="../tags/tag336.xml"/><Relationship Id="rId11" Type="http://schemas.openxmlformats.org/officeDocument/2006/relationships/tags" Target="../tags/tag341.xml"/><Relationship Id="rId5" Type="http://schemas.openxmlformats.org/officeDocument/2006/relationships/tags" Target="../tags/tag335.xml"/><Relationship Id="rId15" Type="http://schemas.openxmlformats.org/officeDocument/2006/relationships/tags" Target="../tags/tag345.xml"/><Relationship Id="rId10" Type="http://schemas.openxmlformats.org/officeDocument/2006/relationships/tags" Target="../tags/tag340.xml"/><Relationship Id="rId19" Type="http://schemas.openxmlformats.org/officeDocument/2006/relationships/notesSlide" Target="../notesSlides/notesSlide24.xml"/><Relationship Id="rId4" Type="http://schemas.openxmlformats.org/officeDocument/2006/relationships/tags" Target="../tags/tag334.xml"/><Relationship Id="rId9" Type="http://schemas.openxmlformats.org/officeDocument/2006/relationships/tags" Target="../tags/tag339.xml"/><Relationship Id="rId14" Type="http://schemas.openxmlformats.org/officeDocument/2006/relationships/tags" Target="../tags/tag34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48.xml"/><Relationship Id="rId4" Type="http://schemas.openxmlformats.org/officeDocument/2006/relationships/chart" Target="../charts/char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49.xml"/><Relationship Id="rId4" Type="http://schemas.openxmlformats.org/officeDocument/2006/relationships/chart" Target="../charts/char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352.xml"/><Relationship Id="rId2" Type="http://schemas.openxmlformats.org/officeDocument/2006/relationships/tags" Target="../tags/tag351.xml"/><Relationship Id="rId1" Type="http://schemas.openxmlformats.org/officeDocument/2006/relationships/tags" Target="../tags/tag350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tags" Target="../tags/tag36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5" Type="http://schemas.openxmlformats.org/officeDocument/2006/relationships/tags" Target="../tags/tag29.xml"/><Relationship Id="rId15" Type="http://schemas.openxmlformats.org/officeDocument/2006/relationships/image" Target="../media/image5.png"/><Relationship Id="rId10" Type="http://schemas.openxmlformats.org/officeDocument/2006/relationships/tags" Target="../tags/tag34.xml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9.png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image" Target="../media/image8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image" Target="../media/image7.png"/><Relationship Id="rId5" Type="http://schemas.openxmlformats.org/officeDocument/2006/relationships/tags" Target="../tags/tag41.xml"/><Relationship Id="rId10" Type="http://schemas.openxmlformats.org/officeDocument/2006/relationships/image" Target="../media/image6.png"/><Relationship Id="rId4" Type="http://schemas.openxmlformats.org/officeDocument/2006/relationships/tags" Target="../tags/tag40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tags" Target="../tags/tag56.xml"/><Relationship Id="rId18" Type="http://schemas.openxmlformats.org/officeDocument/2006/relationships/tags" Target="../tags/tag61.xml"/><Relationship Id="rId3" Type="http://schemas.openxmlformats.org/officeDocument/2006/relationships/tags" Target="../tags/tag46.xml"/><Relationship Id="rId21" Type="http://schemas.openxmlformats.org/officeDocument/2006/relationships/image" Target="../media/image10.png"/><Relationship Id="rId7" Type="http://schemas.openxmlformats.org/officeDocument/2006/relationships/tags" Target="../tags/tag50.xml"/><Relationship Id="rId12" Type="http://schemas.openxmlformats.org/officeDocument/2006/relationships/tags" Target="../tags/tag55.xml"/><Relationship Id="rId17" Type="http://schemas.openxmlformats.org/officeDocument/2006/relationships/tags" Target="../tags/tag60.xml"/><Relationship Id="rId2" Type="http://schemas.openxmlformats.org/officeDocument/2006/relationships/tags" Target="../tags/tag45.xml"/><Relationship Id="rId16" Type="http://schemas.openxmlformats.org/officeDocument/2006/relationships/tags" Target="../tags/tag59.xml"/><Relationship Id="rId20" Type="http://schemas.openxmlformats.org/officeDocument/2006/relationships/notesSlide" Target="../notesSlides/notesSlide6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5" Type="http://schemas.openxmlformats.org/officeDocument/2006/relationships/tags" Target="../tags/tag48.xml"/><Relationship Id="rId15" Type="http://schemas.openxmlformats.org/officeDocument/2006/relationships/tags" Target="../tags/tag58.xml"/><Relationship Id="rId10" Type="http://schemas.openxmlformats.org/officeDocument/2006/relationships/tags" Target="../tags/tag53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tags" Target="../tags/tag5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tags" Target="../tags/tag74.xml"/><Relationship Id="rId18" Type="http://schemas.openxmlformats.org/officeDocument/2006/relationships/image" Target="../media/image11.png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12" Type="http://schemas.openxmlformats.org/officeDocument/2006/relationships/tags" Target="../tags/tag73.xml"/><Relationship Id="rId17" Type="http://schemas.openxmlformats.org/officeDocument/2006/relationships/image" Target="../media/image10.png"/><Relationship Id="rId2" Type="http://schemas.openxmlformats.org/officeDocument/2006/relationships/tags" Target="../tags/tag63.xml"/><Relationship Id="rId16" Type="http://schemas.openxmlformats.org/officeDocument/2006/relationships/notesSlide" Target="../notesSlides/notesSlide7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5" Type="http://schemas.openxmlformats.org/officeDocument/2006/relationships/tags" Target="../tags/tag66.xml"/><Relationship Id="rId15" Type="http://schemas.openxmlformats.org/officeDocument/2006/relationships/slideLayout" Target="../slideLayouts/slideLayout53.xml"/><Relationship Id="rId10" Type="http://schemas.openxmlformats.org/officeDocument/2006/relationships/tags" Target="../tags/tag71.xml"/><Relationship Id="rId19" Type="http://schemas.openxmlformats.org/officeDocument/2006/relationships/image" Target="../media/image12.jpeg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tags" Target="../tags/tag7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tags" Target="../tags/tag88.xml"/><Relationship Id="rId18" Type="http://schemas.openxmlformats.org/officeDocument/2006/relationships/image" Target="../media/image10.png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12" Type="http://schemas.openxmlformats.org/officeDocument/2006/relationships/tags" Target="../tags/tag87.xml"/><Relationship Id="rId17" Type="http://schemas.openxmlformats.org/officeDocument/2006/relationships/notesSlide" Target="../notesSlides/notesSlide8.xml"/><Relationship Id="rId2" Type="http://schemas.openxmlformats.org/officeDocument/2006/relationships/tags" Target="../tags/tag77.xml"/><Relationship Id="rId16" Type="http://schemas.openxmlformats.org/officeDocument/2006/relationships/slideLayout" Target="../slideLayouts/slideLayout55.xml"/><Relationship Id="rId20" Type="http://schemas.openxmlformats.org/officeDocument/2006/relationships/image" Target="../media/image14.jpeg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5" Type="http://schemas.openxmlformats.org/officeDocument/2006/relationships/tags" Target="../tags/tag80.xml"/><Relationship Id="rId15" Type="http://schemas.openxmlformats.org/officeDocument/2006/relationships/tags" Target="../tags/tag90.xml"/><Relationship Id="rId10" Type="http://schemas.openxmlformats.org/officeDocument/2006/relationships/tags" Target="../tags/tag85.xml"/><Relationship Id="rId19" Type="http://schemas.openxmlformats.org/officeDocument/2006/relationships/image" Target="../media/image13.png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tags" Target="../tags/tag8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13" Type="http://schemas.openxmlformats.org/officeDocument/2006/relationships/image" Target="../media/image16.jpeg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12" Type="http://schemas.openxmlformats.org/officeDocument/2006/relationships/image" Target="../media/image15.png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image" Target="../media/image10.png"/><Relationship Id="rId5" Type="http://schemas.openxmlformats.org/officeDocument/2006/relationships/tags" Target="../tags/tag95.xml"/><Relationship Id="rId10" Type="http://schemas.openxmlformats.org/officeDocument/2006/relationships/notesSlide" Target="../notesSlides/notesSlide9.xml"/><Relationship Id="rId4" Type="http://schemas.openxmlformats.org/officeDocument/2006/relationships/tags" Target="../tags/tag94.xml"/><Relationship Id="rId9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12192000" cy="7083576"/>
          </a:xfrm>
          <a:prstGeom prst="rect">
            <a:avLst/>
          </a:prstGeom>
        </p:spPr>
      </p:pic>
      <p:sp>
        <p:nvSpPr>
          <p:cNvPr id="8" name="PA_库_矩形 7"/>
          <p:cNvSpPr/>
          <p:nvPr>
            <p:custDataLst>
              <p:tags r:id="rId2"/>
            </p:custDataLst>
          </p:nvPr>
        </p:nvSpPr>
        <p:spPr>
          <a:xfrm>
            <a:off x="4524499" y="4821383"/>
            <a:ext cx="1488374" cy="391886"/>
          </a:xfrm>
          <a:prstGeom prst="rect">
            <a:avLst/>
          </a:prstGeom>
          <a:solidFill>
            <a:srgbClr val="4FA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Jpppt.com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PA_库_矩形 8"/>
          <p:cNvSpPr/>
          <p:nvPr>
            <p:custDataLst>
              <p:tags r:id="rId3"/>
            </p:custDataLst>
          </p:nvPr>
        </p:nvSpPr>
        <p:spPr>
          <a:xfrm>
            <a:off x="6142321" y="4821383"/>
            <a:ext cx="1488374" cy="391886"/>
          </a:xfrm>
          <a:prstGeom prst="rect">
            <a:avLst/>
          </a:prstGeom>
          <a:solidFill>
            <a:srgbClr val="FF3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2030.12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10" name="PA_文本框 9"/>
          <p:cNvSpPr txBox="1"/>
          <p:nvPr>
            <p:custDataLst>
              <p:tags r:id="rId4"/>
            </p:custDataLst>
          </p:nvPr>
        </p:nvSpPr>
        <p:spPr>
          <a:xfrm>
            <a:off x="534390" y="427511"/>
            <a:ext cx="1061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LOGO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PA_库_文本框 10"/>
          <p:cNvSpPr txBox="1"/>
          <p:nvPr>
            <p:custDataLst>
              <p:tags r:id="rId5"/>
            </p:custDataLst>
          </p:nvPr>
        </p:nvSpPr>
        <p:spPr>
          <a:xfrm>
            <a:off x="2177935" y="2472150"/>
            <a:ext cx="77973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cs typeface="+mn-ea"/>
                <a:sym typeface="+mn-lt"/>
              </a:rPr>
              <a:t>The best</a:t>
            </a:r>
          </a:p>
          <a:p>
            <a:pPr algn="ctr"/>
            <a:r>
              <a:rPr lang="en-US" altLang="zh-CN" sz="5400" dirty="0">
                <a:solidFill>
                  <a:schemeClr val="bg1"/>
                </a:solidFill>
                <a:cs typeface="+mn-ea"/>
                <a:sym typeface="+mn-lt"/>
              </a:rPr>
              <a:t>PowerPoint templates</a:t>
            </a:r>
            <a:endParaRPr lang="zh-CN" altLang="en-US" sz="5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PA_库_文本框 1"/>
          <p:cNvSpPr txBox="1"/>
          <p:nvPr>
            <p:custDataLst>
              <p:tags r:id="rId6"/>
            </p:custDataLst>
          </p:nvPr>
        </p:nvSpPr>
        <p:spPr>
          <a:xfrm>
            <a:off x="3689503" y="4226476"/>
            <a:ext cx="4905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FUTURISTIC TECHNOLOGY BUSINESS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mph" presetSubtype="0" accel="30000" decel="26000" autoRev="1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accel="30000" decel="26000" autoRev="1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accel="30000" decel="26000" autoRev="1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accel="30000" decel="26000" autoRev="1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8" grpId="1" autoUpdateAnimBg="0"/>
      <p:bldP spid="8" grpId="2" autoUpdateAnimBg="0"/>
      <p:bldP spid="9" grpId="0" autoUpdateAnimBg="0"/>
      <p:bldP spid="9" grpId="1" autoUpdateAnimBg="0"/>
      <p:bldP spid="9" grpId="2" autoUpdateAnimBg="0"/>
      <p:bldP spid="11" grpId="0" autoUpdateAnimBg="0"/>
      <p:bldP spid="11" grpId="1" autoUpdateAnimBg="0"/>
      <p:bldP spid="11" grpId="2" autoUpdateAnimBg="0"/>
      <p:bldP spid="2" grpId="0" autoUpdateAnimBg="0"/>
      <p:bldP spid="2" grpId="1" autoUpdateAnimBg="0"/>
      <p:bldP spid="2" grpId="2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A_库_形状 184"/>
          <p:cNvSpPr/>
          <p:nvPr>
            <p:custDataLst>
              <p:tags r:id="rId1"/>
            </p:custDataLst>
          </p:nvPr>
        </p:nvSpPr>
        <p:spPr>
          <a:xfrm>
            <a:off x="495469" y="2585405"/>
            <a:ext cx="3620926" cy="3492501"/>
          </a:xfrm>
          <a:prstGeom prst="rect">
            <a:avLst/>
          </a:prstGeom>
          <a:solidFill>
            <a:srgbClr val="210A2A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85" name="PA_库_形状 185"/>
          <p:cNvSpPr/>
          <p:nvPr>
            <p:custDataLst>
              <p:tags r:id="rId2"/>
            </p:custDataLst>
          </p:nvPr>
        </p:nvSpPr>
        <p:spPr>
          <a:xfrm>
            <a:off x="8062666" y="2585405"/>
            <a:ext cx="3620926" cy="3492501"/>
          </a:xfrm>
          <a:prstGeom prst="rect">
            <a:avLst/>
          </a:prstGeom>
          <a:solidFill>
            <a:srgbClr val="DCDEE0">
              <a:alpha val="54165"/>
            </a:srgb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845" hangingPunct="0">
              <a:defRPr sz="3200" spc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86" name="Shape 186"/>
          <p:cNvSpPr/>
          <p:nvPr/>
        </p:nvSpPr>
        <p:spPr>
          <a:xfrm>
            <a:off x="4264569" y="889812"/>
            <a:ext cx="3662862" cy="503023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/>
          <a:p>
            <a:pPr algn="ctr"/>
            <a:r>
              <a:rPr lang="zh-CN" altLang="en-US" sz="2800" dirty="0">
                <a:gradFill>
                  <a:gsLst>
                    <a:gs pos="6000">
                      <a:srgbClr val="FF3C06"/>
                    </a:gs>
                    <a:gs pos="59000">
                      <a:srgbClr val="571B6F"/>
                    </a:gs>
                  </a:gsLst>
                  <a:lin ang="5400000" scaled="1"/>
                </a:gradFill>
                <a:cs typeface="+mn-ea"/>
                <a:sym typeface="+mn-lt"/>
              </a:rPr>
              <a:t>Future scientific and technological innovation business report</a:t>
            </a:r>
          </a:p>
        </p:txBody>
      </p:sp>
      <p:sp>
        <p:nvSpPr>
          <p:cNvPr id="187" name="Shape 187"/>
          <p:cNvSpPr/>
          <p:nvPr/>
        </p:nvSpPr>
        <p:spPr>
          <a:xfrm>
            <a:off x="2636704" y="1509834"/>
            <a:ext cx="6918592" cy="570734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 algn="ctr">
              <a:lnSpc>
                <a:spcPct val="120000"/>
              </a:lnSpc>
              <a:defRPr sz="2700" spc="-53">
                <a:solidFill>
                  <a:srgbClr val="959595"/>
                </a:solidFill>
              </a:defRPr>
            </a:lvl1pPr>
          </a:lstStyle>
          <a:p>
            <a:pPr defTabSz="410845" hangingPunct="0"/>
            <a:r>
              <a:rPr sz="1350" kern="0" dirty="0" err="1">
                <a:cs typeface="+mn-ea"/>
                <a:sym typeface="+mn-lt"/>
              </a:rPr>
              <a:t>Nullam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quis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risus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eget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urna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mollis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ornare</a:t>
            </a:r>
            <a:r>
              <a:rPr sz="1350" kern="0" dirty="0">
                <a:cs typeface="+mn-ea"/>
                <a:sym typeface="+mn-lt"/>
              </a:rPr>
              <a:t> vel </a:t>
            </a:r>
            <a:r>
              <a:rPr sz="1350" kern="0" dirty="0" err="1">
                <a:cs typeface="+mn-ea"/>
                <a:sym typeface="+mn-lt"/>
              </a:rPr>
              <a:t>eu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leo</a:t>
            </a:r>
            <a:r>
              <a:rPr sz="1350" kern="0" dirty="0">
                <a:cs typeface="+mn-ea"/>
                <a:sym typeface="+mn-lt"/>
              </a:rPr>
              <a:t>. </a:t>
            </a:r>
            <a:r>
              <a:rPr sz="1350" kern="0" dirty="0" err="1">
                <a:cs typeface="+mn-ea"/>
                <a:sym typeface="+mn-lt"/>
              </a:rPr>
              <a:t>Aenean</a:t>
            </a:r>
            <a:r>
              <a:rPr sz="1350" kern="0" dirty="0">
                <a:cs typeface="+mn-ea"/>
                <a:sym typeface="+mn-lt"/>
              </a:rPr>
              <a:t> lacinia </a:t>
            </a:r>
            <a:r>
              <a:rPr sz="1350" kern="0" dirty="0" err="1">
                <a:cs typeface="+mn-ea"/>
                <a:sym typeface="+mn-lt"/>
              </a:rPr>
              <a:t>bibendum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nulla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seda</a:t>
            </a:r>
            <a:r>
              <a:rPr sz="1350" kern="0" dirty="0">
                <a:cs typeface="+mn-ea"/>
                <a:sym typeface="+mn-lt"/>
              </a:rPr>
              <a:t> Dos. </a:t>
            </a:r>
            <a:r>
              <a:rPr sz="1350" kern="0" dirty="0" err="1">
                <a:cs typeface="+mn-ea"/>
                <a:sym typeface="+mn-lt"/>
              </a:rPr>
              <a:t>consectetur</a:t>
            </a:r>
            <a:r>
              <a:rPr sz="1350" kern="0" dirty="0">
                <a:cs typeface="+mn-ea"/>
                <a:sym typeface="+mn-lt"/>
              </a:rPr>
              <a:t>. Morbi </a:t>
            </a:r>
            <a:r>
              <a:rPr sz="1350" kern="0" dirty="0" err="1">
                <a:cs typeface="+mn-ea"/>
                <a:sym typeface="+mn-lt"/>
              </a:rPr>
              <a:t>leo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risus</a:t>
            </a:r>
            <a:r>
              <a:rPr sz="1350" kern="0" dirty="0">
                <a:cs typeface="+mn-ea"/>
                <a:sym typeface="+mn-lt"/>
              </a:rPr>
              <a:t>, porta ac </a:t>
            </a:r>
            <a:r>
              <a:rPr sz="1350" kern="0" dirty="0" err="1">
                <a:cs typeface="+mn-ea"/>
                <a:sym typeface="+mn-lt"/>
              </a:rPr>
              <a:t>consectetur</a:t>
            </a:r>
            <a:r>
              <a:rPr sz="1350" kern="0" dirty="0">
                <a:cs typeface="+mn-ea"/>
                <a:sym typeface="+mn-lt"/>
              </a:rPr>
              <a:t> ac, vestibulum at </a:t>
            </a:r>
            <a:r>
              <a:rPr sz="1350" kern="0" dirty="0" err="1">
                <a:cs typeface="+mn-ea"/>
                <a:sym typeface="+mn-lt"/>
              </a:rPr>
              <a:t>eros</a:t>
            </a:r>
            <a:r>
              <a:rPr sz="1350" kern="0" dirty="0">
                <a:cs typeface="+mn-ea"/>
                <a:sym typeface="+mn-lt"/>
              </a:rPr>
              <a:t>.</a:t>
            </a:r>
          </a:p>
        </p:txBody>
      </p:sp>
      <p:sp>
        <p:nvSpPr>
          <p:cNvPr id="188" name="PA_库_形状 188"/>
          <p:cNvSpPr/>
          <p:nvPr>
            <p:custDataLst>
              <p:tags r:id="rId3"/>
            </p:custDataLst>
          </p:nvPr>
        </p:nvSpPr>
        <p:spPr>
          <a:xfrm>
            <a:off x="5793877" y="2974322"/>
            <a:ext cx="604247" cy="7442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277" y="13500"/>
                </a:moveTo>
                <a:cubicBezTo>
                  <a:pt x="19731" y="12150"/>
                  <a:pt x="20769" y="10125"/>
                  <a:pt x="20769" y="8100"/>
                </a:cubicBezTo>
                <a:cubicBezTo>
                  <a:pt x="20769" y="3712"/>
                  <a:pt x="16408" y="0"/>
                  <a:pt x="10800" y="0"/>
                </a:cubicBezTo>
                <a:cubicBezTo>
                  <a:pt x="5192" y="0"/>
                  <a:pt x="831" y="3712"/>
                  <a:pt x="831" y="8100"/>
                </a:cubicBezTo>
                <a:cubicBezTo>
                  <a:pt x="831" y="10125"/>
                  <a:pt x="1869" y="12150"/>
                  <a:pt x="3323" y="13500"/>
                </a:cubicBezTo>
                <a:cubicBezTo>
                  <a:pt x="1869" y="15694"/>
                  <a:pt x="0" y="18225"/>
                  <a:pt x="0" y="18225"/>
                </a:cubicBezTo>
                <a:cubicBezTo>
                  <a:pt x="4362" y="18731"/>
                  <a:pt x="4362" y="18731"/>
                  <a:pt x="4362" y="18731"/>
                </a:cubicBezTo>
                <a:cubicBezTo>
                  <a:pt x="7062" y="21600"/>
                  <a:pt x="7062" y="21600"/>
                  <a:pt x="7062" y="21600"/>
                </a:cubicBezTo>
                <a:cubicBezTo>
                  <a:pt x="7062" y="21600"/>
                  <a:pt x="9138" y="18731"/>
                  <a:pt x="10800" y="16369"/>
                </a:cubicBezTo>
                <a:cubicBezTo>
                  <a:pt x="12462" y="18731"/>
                  <a:pt x="14538" y="21600"/>
                  <a:pt x="14538" y="21600"/>
                </a:cubicBezTo>
                <a:cubicBezTo>
                  <a:pt x="17238" y="18731"/>
                  <a:pt x="17238" y="18731"/>
                  <a:pt x="17238" y="18731"/>
                </a:cubicBezTo>
                <a:cubicBezTo>
                  <a:pt x="21600" y="18225"/>
                  <a:pt x="21600" y="18225"/>
                  <a:pt x="21600" y="18225"/>
                </a:cubicBezTo>
                <a:cubicBezTo>
                  <a:pt x="21600" y="18225"/>
                  <a:pt x="19731" y="15694"/>
                  <a:pt x="18277" y="13500"/>
                </a:cubicBezTo>
                <a:close/>
                <a:moveTo>
                  <a:pt x="6646" y="19575"/>
                </a:moveTo>
                <a:cubicBezTo>
                  <a:pt x="5400" y="17381"/>
                  <a:pt x="5400" y="17381"/>
                  <a:pt x="5400" y="17381"/>
                </a:cubicBezTo>
                <a:cubicBezTo>
                  <a:pt x="2492" y="17550"/>
                  <a:pt x="2492" y="17550"/>
                  <a:pt x="2492" y="17550"/>
                </a:cubicBezTo>
                <a:cubicBezTo>
                  <a:pt x="2492" y="17550"/>
                  <a:pt x="3531" y="16031"/>
                  <a:pt x="4569" y="14344"/>
                </a:cubicBezTo>
                <a:cubicBezTo>
                  <a:pt x="5815" y="15188"/>
                  <a:pt x="7269" y="15863"/>
                  <a:pt x="9138" y="16031"/>
                </a:cubicBezTo>
                <a:cubicBezTo>
                  <a:pt x="7892" y="17888"/>
                  <a:pt x="6646" y="19575"/>
                  <a:pt x="6646" y="19575"/>
                </a:cubicBezTo>
                <a:close/>
                <a:moveTo>
                  <a:pt x="2492" y="8100"/>
                </a:moveTo>
                <a:cubicBezTo>
                  <a:pt x="2492" y="4387"/>
                  <a:pt x="6231" y="1350"/>
                  <a:pt x="10800" y="1350"/>
                </a:cubicBezTo>
                <a:cubicBezTo>
                  <a:pt x="15369" y="1350"/>
                  <a:pt x="19108" y="4387"/>
                  <a:pt x="19108" y="8100"/>
                </a:cubicBezTo>
                <a:cubicBezTo>
                  <a:pt x="19108" y="11813"/>
                  <a:pt x="15369" y="14850"/>
                  <a:pt x="10800" y="14850"/>
                </a:cubicBezTo>
                <a:cubicBezTo>
                  <a:pt x="6231" y="14850"/>
                  <a:pt x="2492" y="11813"/>
                  <a:pt x="2492" y="8100"/>
                </a:cubicBezTo>
                <a:close/>
                <a:moveTo>
                  <a:pt x="16200" y="17381"/>
                </a:moveTo>
                <a:cubicBezTo>
                  <a:pt x="14954" y="19575"/>
                  <a:pt x="14954" y="19575"/>
                  <a:pt x="14954" y="19575"/>
                </a:cubicBezTo>
                <a:cubicBezTo>
                  <a:pt x="14954" y="19575"/>
                  <a:pt x="13708" y="17888"/>
                  <a:pt x="12462" y="16031"/>
                </a:cubicBezTo>
                <a:cubicBezTo>
                  <a:pt x="14331" y="15863"/>
                  <a:pt x="15785" y="15188"/>
                  <a:pt x="17031" y="14344"/>
                </a:cubicBezTo>
                <a:cubicBezTo>
                  <a:pt x="18069" y="16031"/>
                  <a:pt x="19108" y="17550"/>
                  <a:pt x="19108" y="17550"/>
                </a:cubicBezTo>
                <a:cubicBezTo>
                  <a:pt x="16200" y="17381"/>
                  <a:pt x="16200" y="17381"/>
                  <a:pt x="16200" y="17381"/>
                </a:cubicBezTo>
                <a:close/>
                <a:moveTo>
                  <a:pt x="10800" y="3375"/>
                </a:moveTo>
                <a:cubicBezTo>
                  <a:pt x="7685" y="3375"/>
                  <a:pt x="4985" y="5569"/>
                  <a:pt x="4985" y="8100"/>
                </a:cubicBezTo>
                <a:cubicBezTo>
                  <a:pt x="4985" y="10800"/>
                  <a:pt x="7685" y="12825"/>
                  <a:pt x="10800" y="12825"/>
                </a:cubicBezTo>
                <a:cubicBezTo>
                  <a:pt x="13915" y="12825"/>
                  <a:pt x="16615" y="10800"/>
                  <a:pt x="16615" y="8100"/>
                </a:cubicBezTo>
                <a:cubicBezTo>
                  <a:pt x="16615" y="5569"/>
                  <a:pt x="13915" y="3375"/>
                  <a:pt x="10800" y="3375"/>
                </a:cubicBezTo>
                <a:close/>
                <a:moveTo>
                  <a:pt x="10800" y="11475"/>
                </a:moveTo>
                <a:cubicBezTo>
                  <a:pt x="8515" y="11475"/>
                  <a:pt x="6646" y="9956"/>
                  <a:pt x="6646" y="8100"/>
                </a:cubicBezTo>
                <a:cubicBezTo>
                  <a:pt x="6646" y="6244"/>
                  <a:pt x="8515" y="4725"/>
                  <a:pt x="10800" y="4725"/>
                </a:cubicBezTo>
                <a:cubicBezTo>
                  <a:pt x="13085" y="4725"/>
                  <a:pt x="14954" y="6244"/>
                  <a:pt x="14954" y="8100"/>
                </a:cubicBezTo>
                <a:cubicBezTo>
                  <a:pt x="14954" y="9956"/>
                  <a:pt x="13085" y="11475"/>
                  <a:pt x="10800" y="11475"/>
                </a:cubicBezTo>
                <a:close/>
              </a:path>
            </a:pathLst>
          </a:custGeom>
          <a:solidFill>
            <a:srgbClr val="343434"/>
          </a:solidFill>
          <a:ln w="12700">
            <a:miter lim="400000"/>
          </a:ln>
        </p:spPr>
        <p:txBody>
          <a:bodyPr lIns="22860" rIns="22860"/>
          <a:lstStyle/>
          <a:p>
            <a:pPr defTabSz="1219200" hangingPunct="0">
              <a:defRPr sz="4800" spc="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 kern="0">
              <a:solidFill>
                <a:srgbClr val="27282D"/>
              </a:solidFill>
              <a:cs typeface="+mn-ea"/>
              <a:sym typeface="+mn-lt"/>
            </a:endParaRPr>
          </a:p>
        </p:txBody>
      </p:sp>
      <p:sp>
        <p:nvSpPr>
          <p:cNvPr id="189" name="PA_库_形状 189"/>
          <p:cNvSpPr/>
          <p:nvPr>
            <p:custDataLst>
              <p:tags r:id="rId4"/>
            </p:custDataLst>
          </p:nvPr>
        </p:nvSpPr>
        <p:spPr>
          <a:xfrm>
            <a:off x="9501001" y="2974322"/>
            <a:ext cx="744257" cy="7442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94" y="0"/>
                  <a:pt x="0" y="4894"/>
                  <a:pt x="0" y="10800"/>
                </a:cubicBezTo>
                <a:cubicBezTo>
                  <a:pt x="0" y="16706"/>
                  <a:pt x="4894" y="21600"/>
                  <a:pt x="10800" y="21600"/>
                </a:cubicBezTo>
                <a:cubicBezTo>
                  <a:pt x="16706" y="21600"/>
                  <a:pt x="21600" y="16706"/>
                  <a:pt x="21600" y="10800"/>
                </a:cubicBezTo>
                <a:cubicBezTo>
                  <a:pt x="21600" y="4894"/>
                  <a:pt x="16706" y="0"/>
                  <a:pt x="10800" y="0"/>
                </a:cubicBezTo>
                <a:close/>
                <a:moveTo>
                  <a:pt x="18563" y="5569"/>
                </a:moveTo>
                <a:cubicBezTo>
                  <a:pt x="15694" y="7256"/>
                  <a:pt x="15694" y="7256"/>
                  <a:pt x="15694" y="7256"/>
                </a:cubicBezTo>
                <a:cubicBezTo>
                  <a:pt x="15356" y="6750"/>
                  <a:pt x="14850" y="6244"/>
                  <a:pt x="14513" y="5906"/>
                </a:cubicBezTo>
                <a:cubicBezTo>
                  <a:pt x="16200" y="3037"/>
                  <a:pt x="16200" y="3037"/>
                  <a:pt x="16200" y="3037"/>
                </a:cubicBezTo>
                <a:cubicBezTo>
                  <a:pt x="17044" y="3712"/>
                  <a:pt x="17888" y="4556"/>
                  <a:pt x="18563" y="5569"/>
                </a:cubicBezTo>
                <a:close/>
                <a:moveTo>
                  <a:pt x="15525" y="10800"/>
                </a:moveTo>
                <a:cubicBezTo>
                  <a:pt x="15525" y="13500"/>
                  <a:pt x="13331" y="15525"/>
                  <a:pt x="10800" y="15525"/>
                </a:cubicBezTo>
                <a:cubicBezTo>
                  <a:pt x="8269" y="15525"/>
                  <a:pt x="6075" y="13500"/>
                  <a:pt x="6075" y="10800"/>
                </a:cubicBezTo>
                <a:cubicBezTo>
                  <a:pt x="6075" y="8269"/>
                  <a:pt x="8269" y="6075"/>
                  <a:pt x="10800" y="6075"/>
                </a:cubicBezTo>
                <a:cubicBezTo>
                  <a:pt x="13331" y="6075"/>
                  <a:pt x="15525" y="8269"/>
                  <a:pt x="15525" y="10800"/>
                </a:cubicBezTo>
                <a:close/>
                <a:moveTo>
                  <a:pt x="10800" y="1350"/>
                </a:moveTo>
                <a:cubicBezTo>
                  <a:pt x="12319" y="1350"/>
                  <a:pt x="13669" y="1687"/>
                  <a:pt x="15019" y="2362"/>
                </a:cubicBezTo>
                <a:cubicBezTo>
                  <a:pt x="13331" y="5231"/>
                  <a:pt x="13331" y="5231"/>
                  <a:pt x="13331" y="5231"/>
                </a:cubicBezTo>
                <a:cubicBezTo>
                  <a:pt x="12488" y="4894"/>
                  <a:pt x="11644" y="4725"/>
                  <a:pt x="10800" y="4725"/>
                </a:cubicBezTo>
                <a:cubicBezTo>
                  <a:pt x="10125" y="4725"/>
                  <a:pt x="9450" y="4894"/>
                  <a:pt x="8775" y="5062"/>
                </a:cubicBezTo>
                <a:cubicBezTo>
                  <a:pt x="7087" y="2194"/>
                  <a:pt x="7087" y="2194"/>
                  <a:pt x="7087" y="2194"/>
                </a:cubicBezTo>
                <a:cubicBezTo>
                  <a:pt x="8269" y="1687"/>
                  <a:pt x="9450" y="1350"/>
                  <a:pt x="10800" y="1350"/>
                </a:cubicBezTo>
                <a:close/>
                <a:moveTo>
                  <a:pt x="5906" y="2700"/>
                </a:moveTo>
                <a:cubicBezTo>
                  <a:pt x="7594" y="5737"/>
                  <a:pt x="7594" y="5737"/>
                  <a:pt x="7594" y="5737"/>
                </a:cubicBezTo>
                <a:cubicBezTo>
                  <a:pt x="7087" y="5906"/>
                  <a:pt x="6581" y="6412"/>
                  <a:pt x="6244" y="6919"/>
                </a:cubicBezTo>
                <a:cubicBezTo>
                  <a:pt x="3206" y="5231"/>
                  <a:pt x="3206" y="5231"/>
                  <a:pt x="3206" y="5231"/>
                </a:cubicBezTo>
                <a:cubicBezTo>
                  <a:pt x="4050" y="4219"/>
                  <a:pt x="4894" y="3375"/>
                  <a:pt x="5906" y="2700"/>
                </a:cubicBezTo>
                <a:close/>
                <a:moveTo>
                  <a:pt x="1350" y="10800"/>
                </a:moveTo>
                <a:cubicBezTo>
                  <a:pt x="1350" y="9113"/>
                  <a:pt x="1856" y="7594"/>
                  <a:pt x="2531" y="6244"/>
                </a:cubicBezTo>
                <a:cubicBezTo>
                  <a:pt x="5400" y="7931"/>
                  <a:pt x="5400" y="7931"/>
                  <a:pt x="5400" y="7931"/>
                </a:cubicBezTo>
                <a:cubicBezTo>
                  <a:pt x="5062" y="8775"/>
                  <a:pt x="4725" y="9788"/>
                  <a:pt x="4725" y="10800"/>
                </a:cubicBezTo>
                <a:cubicBezTo>
                  <a:pt x="4725" y="11644"/>
                  <a:pt x="4894" y="12488"/>
                  <a:pt x="5231" y="13162"/>
                </a:cubicBezTo>
                <a:cubicBezTo>
                  <a:pt x="2362" y="14850"/>
                  <a:pt x="2362" y="14850"/>
                  <a:pt x="2362" y="14850"/>
                </a:cubicBezTo>
                <a:cubicBezTo>
                  <a:pt x="1687" y="13669"/>
                  <a:pt x="1350" y="12319"/>
                  <a:pt x="1350" y="10800"/>
                </a:cubicBezTo>
                <a:close/>
                <a:moveTo>
                  <a:pt x="3037" y="16031"/>
                </a:moveTo>
                <a:cubicBezTo>
                  <a:pt x="5906" y="14344"/>
                  <a:pt x="5906" y="14344"/>
                  <a:pt x="5906" y="14344"/>
                </a:cubicBezTo>
                <a:cubicBezTo>
                  <a:pt x="6244" y="14850"/>
                  <a:pt x="6750" y="15356"/>
                  <a:pt x="7256" y="15694"/>
                </a:cubicBezTo>
                <a:cubicBezTo>
                  <a:pt x="5569" y="18731"/>
                  <a:pt x="5569" y="18731"/>
                  <a:pt x="5569" y="18731"/>
                </a:cubicBezTo>
                <a:cubicBezTo>
                  <a:pt x="4556" y="18056"/>
                  <a:pt x="3712" y="17044"/>
                  <a:pt x="3037" y="16031"/>
                </a:cubicBezTo>
                <a:close/>
                <a:moveTo>
                  <a:pt x="10800" y="20250"/>
                </a:moveTo>
                <a:cubicBezTo>
                  <a:pt x="9281" y="20250"/>
                  <a:pt x="7931" y="19913"/>
                  <a:pt x="6750" y="19406"/>
                </a:cubicBezTo>
                <a:cubicBezTo>
                  <a:pt x="8438" y="16369"/>
                  <a:pt x="8438" y="16369"/>
                  <a:pt x="8438" y="16369"/>
                </a:cubicBezTo>
                <a:cubicBezTo>
                  <a:pt x="9113" y="16706"/>
                  <a:pt x="9956" y="16875"/>
                  <a:pt x="10800" y="16875"/>
                </a:cubicBezTo>
                <a:cubicBezTo>
                  <a:pt x="11813" y="16875"/>
                  <a:pt x="12825" y="16706"/>
                  <a:pt x="13669" y="16200"/>
                </a:cubicBezTo>
                <a:cubicBezTo>
                  <a:pt x="15356" y="19069"/>
                  <a:pt x="15356" y="19069"/>
                  <a:pt x="15356" y="19069"/>
                </a:cubicBezTo>
                <a:cubicBezTo>
                  <a:pt x="14006" y="19913"/>
                  <a:pt x="12488" y="20250"/>
                  <a:pt x="10800" y="20250"/>
                </a:cubicBezTo>
                <a:close/>
                <a:moveTo>
                  <a:pt x="16538" y="18394"/>
                </a:moveTo>
                <a:cubicBezTo>
                  <a:pt x="14681" y="15356"/>
                  <a:pt x="14681" y="15356"/>
                  <a:pt x="14681" y="15356"/>
                </a:cubicBezTo>
                <a:cubicBezTo>
                  <a:pt x="15188" y="15019"/>
                  <a:pt x="15694" y="14513"/>
                  <a:pt x="16031" y="14006"/>
                </a:cubicBezTo>
                <a:cubicBezTo>
                  <a:pt x="18900" y="15694"/>
                  <a:pt x="18900" y="15694"/>
                  <a:pt x="18900" y="15694"/>
                </a:cubicBezTo>
                <a:cubicBezTo>
                  <a:pt x="18225" y="16706"/>
                  <a:pt x="17381" y="17719"/>
                  <a:pt x="16538" y="18394"/>
                </a:cubicBezTo>
                <a:close/>
                <a:moveTo>
                  <a:pt x="16538" y="12825"/>
                </a:moveTo>
                <a:cubicBezTo>
                  <a:pt x="16706" y="12150"/>
                  <a:pt x="16875" y="11475"/>
                  <a:pt x="16875" y="10800"/>
                </a:cubicBezTo>
                <a:cubicBezTo>
                  <a:pt x="16875" y="9956"/>
                  <a:pt x="16706" y="9113"/>
                  <a:pt x="16369" y="8438"/>
                </a:cubicBezTo>
                <a:cubicBezTo>
                  <a:pt x="19238" y="6581"/>
                  <a:pt x="19238" y="6581"/>
                  <a:pt x="19238" y="6581"/>
                </a:cubicBezTo>
                <a:cubicBezTo>
                  <a:pt x="19913" y="7931"/>
                  <a:pt x="20250" y="9281"/>
                  <a:pt x="20250" y="10800"/>
                </a:cubicBezTo>
                <a:cubicBezTo>
                  <a:pt x="20250" y="12150"/>
                  <a:pt x="19913" y="13331"/>
                  <a:pt x="19575" y="14513"/>
                </a:cubicBezTo>
                <a:cubicBezTo>
                  <a:pt x="16538" y="12825"/>
                  <a:pt x="16538" y="12825"/>
                  <a:pt x="16538" y="12825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22860" rIns="22860"/>
          <a:lstStyle/>
          <a:p>
            <a:pPr defTabSz="1219200" hangingPunct="0">
              <a:defRPr sz="4800" spc="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 kern="0">
              <a:solidFill>
                <a:srgbClr val="27282D"/>
              </a:solidFill>
              <a:cs typeface="+mn-ea"/>
              <a:sym typeface="+mn-lt"/>
            </a:endParaRPr>
          </a:p>
        </p:txBody>
      </p:sp>
      <p:sp>
        <p:nvSpPr>
          <p:cNvPr id="190" name="PA_库_形状 190"/>
          <p:cNvSpPr/>
          <p:nvPr>
            <p:custDataLst>
              <p:tags r:id="rId5"/>
            </p:custDataLst>
          </p:nvPr>
        </p:nvSpPr>
        <p:spPr>
          <a:xfrm>
            <a:off x="6235339" y="2947376"/>
            <a:ext cx="297187" cy="297187"/>
          </a:xfrm>
          <a:prstGeom prst="ellipse">
            <a:avLst/>
          </a:prstGeom>
          <a:gradFill>
            <a:gsLst>
              <a:gs pos="0">
                <a:srgbClr val="41B5D2"/>
              </a:gs>
              <a:gs pos="100000">
                <a:srgbClr val="7267B0"/>
              </a:gs>
            </a:gsLst>
            <a:lin ang="4528400"/>
          </a:gradFill>
          <a:ln w="76200">
            <a:solidFill>
              <a:srgbClr val="343434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91" name="PA_库_形状 191"/>
          <p:cNvSpPr/>
          <p:nvPr>
            <p:custDataLst>
              <p:tags r:id="rId6"/>
            </p:custDataLst>
          </p:nvPr>
        </p:nvSpPr>
        <p:spPr>
          <a:xfrm>
            <a:off x="6300718" y="3004940"/>
            <a:ext cx="166429" cy="158283"/>
          </a:xfrm>
          <a:prstGeom prst="star5">
            <a:avLst>
              <a:gd name="adj" fmla="val 22929"/>
              <a:gd name="hf" fmla="val 105146"/>
              <a:gd name="vf" fmla="val 11055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92" name="PA_库_形状 192"/>
          <p:cNvSpPr/>
          <p:nvPr>
            <p:custDataLst>
              <p:tags r:id="rId7"/>
            </p:custDataLst>
          </p:nvPr>
        </p:nvSpPr>
        <p:spPr>
          <a:xfrm>
            <a:off x="10036210" y="2947376"/>
            <a:ext cx="297187" cy="297187"/>
          </a:xfrm>
          <a:prstGeom prst="ellipse">
            <a:avLst/>
          </a:prstGeom>
          <a:gradFill>
            <a:gsLst>
              <a:gs pos="0">
                <a:srgbClr val="41B5D2"/>
              </a:gs>
              <a:gs pos="100000">
                <a:srgbClr val="7267B0"/>
              </a:gs>
            </a:gsLst>
            <a:lin ang="4528400"/>
          </a:gradFill>
          <a:ln w="76200">
            <a:solidFill>
              <a:srgbClr val="343434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93" name="PA_库_形状 193"/>
          <p:cNvSpPr/>
          <p:nvPr>
            <p:custDataLst>
              <p:tags r:id="rId8"/>
            </p:custDataLst>
          </p:nvPr>
        </p:nvSpPr>
        <p:spPr>
          <a:xfrm>
            <a:off x="10101590" y="3004940"/>
            <a:ext cx="166428" cy="158283"/>
          </a:xfrm>
          <a:prstGeom prst="star5">
            <a:avLst>
              <a:gd name="adj" fmla="val 22929"/>
              <a:gd name="hf" fmla="val 105146"/>
              <a:gd name="vf" fmla="val 11055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94" name="PA_库_形状 194"/>
          <p:cNvSpPr/>
          <p:nvPr>
            <p:custDataLst>
              <p:tags r:id="rId9"/>
            </p:custDataLst>
          </p:nvPr>
        </p:nvSpPr>
        <p:spPr>
          <a:xfrm>
            <a:off x="2003808" y="2975551"/>
            <a:ext cx="604247" cy="7417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008" y="21600"/>
                </a:moveTo>
                <a:cubicBezTo>
                  <a:pt x="11008" y="21600"/>
                  <a:pt x="10800" y="21600"/>
                  <a:pt x="10800" y="21600"/>
                </a:cubicBezTo>
                <a:cubicBezTo>
                  <a:pt x="10592" y="21600"/>
                  <a:pt x="10592" y="21600"/>
                  <a:pt x="10385" y="21600"/>
                </a:cubicBezTo>
                <a:cubicBezTo>
                  <a:pt x="9969" y="21600"/>
                  <a:pt x="0" y="19912"/>
                  <a:pt x="0" y="7425"/>
                </a:cubicBezTo>
                <a:cubicBezTo>
                  <a:pt x="0" y="3375"/>
                  <a:pt x="0" y="3375"/>
                  <a:pt x="0" y="3375"/>
                </a:cubicBezTo>
                <a:cubicBezTo>
                  <a:pt x="0" y="3038"/>
                  <a:pt x="208" y="2700"/>
                  <a:pt x="623" y="2363"/>
                </a:cubicBezTo>
                <a:cubicBezTo>
                  <a:pt x="831" y="2194"/>
                  <a:pt x="1246" y="2025"/>
                  <a:pt x="1662" y="2025"/>
                </a:cubicBezTo>
                <a:cubicBezTo>
                  <a:pt x="1662" y="2025"/>
                  <a:pt x="1662" y="2025"/>
                  <a:pt x="1869" y="2025"/>
                </a:cubicBezTo>
                <a:cubicBezTo>
                  <a:pt x="1869" y="2025"/>
                  <a:pt x="2077" y="2025"/>
                  <a:pt x="2492" y="2025"/>
                </a:cubicBezTo>
                <a:cubicBezTo>
                  <a:pt x="3115" y="2025"/>
                  <a:pt x="4569" y="2025"/>
                  <a:pt x="5815" y="1688"/>
                </a:cubicBezTo>
                <a:cubicBezTo>
                  <a:pt x="7685" y="1350"/>
                  <a:pt x="9762" y="338"/>
                  <a:pt x="9762" y="338"/>
                </a:cubicBezTo>
                <a:cubicBezTo>
                  <a:pt x="10177" y="169"/>
                  <a:pt x="10385" y="0"/>
                  <a:pt x="10800" y="0"/>
                </a:cubicBezTo>
                <a:cubicBezTo>
                  <a:pt x="11008" y="0"/>
                  <a:pt x="11423" y="169"/>
                  <a:pt x="11631" y="338"/>
                </a:cubicBezTo>
                <a:cubicBezTo>
                  <a:pt x="12254" y="506"/>
                  <a:pt x="14123" y="1350"/>
                  <a:pt x="15785" y="1688"/>
                </a:cubicBezTo>
                <a:cubicBezTo>
                  <a:pt x="17031" y="2025"/>
                  <a:pt x="18485" y="2025"/>
                  <a:pt x="19108" y="2025"/>
                </a:cubicBezTo>
                <a:cubicBezTo>
                  <a:pt x="19523" y="2025"/>
                  <a:pt x="19731" y="2025"/>
                  <a:pt x="19938" y="2025"/>
                </a:cubicBezTo>
                <a:cubicBezTo>
                  <a:pt x="19938" y="2025"/>
                  <a:pt x="19938" y="2025"/>
                  <a:pt x="19938" y="2025"/>
                </a:cubicBezTo>
                <a:cubicBezTo>
                  <a:pt x="20354" y="2025"/>
                  <a:pt x="20769" y="2194"/>
                  <a:pt x="21185" y="2363"/>
                </a:cubicBezTo>
                <a:cubicBezTo>
                  <a:pt x="21392" y="2700"/>
                  <a:pt x="21600" y="3713"/>
                  <a:pt x="21600" y="4050"/>
                </a:cubicBezTo>
                <a:cubicBezTo>
                  <a:pt x="21600" y="7425"/>
                  <a:pt x="21600" y="7425"/>
                  <a:pt x="21600" y="7425"/>
                </a:cubicBezTo>
                <a:cubicBezTo>
                  <a:pt x="21600" y="19912"/>
                  <a:pt x="11423" y="21600"/>
                  <a:pt x="11008" y="21600"/>
                </a:cubicBezTo>
                <a:close/>
                <a:moveTo>
                  <a:pt x="19938" y="3375"/>
                </a:moveTo>
                <a:cubicBezTo>
                  <a:pt x="19938" y="3375"/>
                  <a:pt x="19731" y="3375"/>
                  <a:pt x="19108" y="3375"/>
                </a:cubicBezTo>
                <a:cubicBezTo>
                  <a:pt x="18277" y="3375"/>
                  <a:pt x="16823" y="3375"/>
                  <a:pt x="15369" y="3038"/>
                </a:cubicBezTo>
                <a:cubicBezTo>
                  <a:pt x="13085" y="2531"/>
                  <a:pt x="10800" y="1350"/>
                  <a:pt x="10800" y="1350"/>
                </a:cubicBezTo>
                <a:cubicBezTo>
                  <a:pt x="10800" y="1350"/>
                  <a:pt x="8515" y="2531"/>
                  <a:pt x="6231" y="3038"/>
                </a:cubicBezTo>
                <a:cubicBezTo>
                  <a:pt x="4777" y="3375"/>
                  <a:pt x="3323" y="3375"/>
                  <a:pt x="2492" y="3375"/>
                </a:cubicBezTo>
                <a:cubicBezTo>
                  <a:pt x="1869" y="3375"/>
                  <a:pt x="1662" y="3375"/>
                  <a:pt x="1662" y="3375"/>
                </a:cubicBezTo>
                <a:cubicBezTo>
                  <a:pt x="1662" y="3375"/>
                  <a:pt x="1662" y="4556"/>
                  <a:pt x="1662" y="7425"/>
                </a:cubicBezTo>
                <a:cubicBezTo>
                  <a:pt x="1662" y="18900"/>
                  <a:pt x="10800" y="20250"/>
                  <a:pt x="10800" y="20250"/>
                </a:cubicBezTo>
                <a:cubicBezTo>
                  <a:pt x="10800" y="20250"/>
                  <a:pt x="19938" y="18900"/>
                  <a:pt x="19938" y="7425"/>
                </a:cubicBezTo>
                <a:cubicBezTo>
                  <a:pt x="19938" y="4556"/>
                  <a:pt x="19938" y="3375"/>
                  <a:pt x="19938" y="3375"/>
                </a:cubicBezTo>
                <a:close/>
                <a:moveTo>
                  <a:pt x="10800" y="12825"/>
                </a:moveTo>
                <a:cubicBezTo>
                  <a:pt x="8931" y="12825"/>
                  <a:pt x="7477" y="11644"/>
                  <a:pt x="7477" y="10125"/>
                </a:cubicBezTo>
                <a:cubicBezTo>
                  <a:pt x="7477" y="8606"/>
                  <a:pt x="8931" y="7425"/>
                  <a:pt x="10800" y="7425"/>
                </a:cubicBezTo>
                <a:cubicBezTo>
                  <a:pt x="12669" y="7425"/>
                  <a:pt x="14123" y="8606"/>
                  <a:pt x="14123" y="10125"/>
                </a:cubicBezTo>
                <a:cubicBezTo>
                  <a:pt x="14123" y="11644"/>
                  <a:pt x="12669" y="12825"/>
                  <a:pt x="10800" y="12825"/>
                </a:cubicBezTo>
                <a:close/>
                <a:moveTo>
                  <a:pt x="10800" y="8775"/>
                </a:moveTo>
                <a:cubicBezTo>
                  <a:pt x="9969" y="8775"/>
                  <a:pt x="9138" y="9450"/>
                  <a:pt x="9138" y="10125"/>
                </a:cubicBezTo>
                <a:cubicBezTo>
                  <a:pt x="9138" y="10969"/>
                  <a:pt x="9969" y="11475"/>
                  <a:pt x="10800" y="11475"/>
                </a:cubicBezTo>
                <a:cubicBezTo>
                  <a:pt x="11631" y="11475"/>
                  <a:pt x="12462" y="10969"/>
                  <a:pt x="12462" y="10125"/>
                </a:cubicBezTo>
                <a:cubicBezTo>
                  <a:pt x="12462" y="9450"/>
                  <a:pt x="11631" y="8775"/>
                  <a:pt x="10800" y="8775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/>
          <a:lstStyle/>
          <a:p>
            <a:pPr defTabSz="1219200" hangingPunct="0">
              <a:defRPr sz="4800" spc="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 kern="0">
              <a:solidFill>
                <a:srgbClr val="27282D"/>
              </a:solidFill>
              <a:cs typeface="+mn-ea"/>
              <a:sym typeface="+mn-lt"/>
            </a:endParaRPr>
          </a:p>
        </p:txBody>
      </p:sp>
      <p:sp>
        <p:nvSpPr>
          <p:cNvPr id="195" name="PA_库_形状 195"/>
          <p:cNvSpPr/>
          <p:nvPr>
            <p:custDataLst>
              <p:tags r:id="rId10"/>
            </p:custDataLst>
          </p:nvPr>
        </p:nvSpPr>
        <p:spPr>
          <a:xfrm>
            <a:off x="2419213" y="2947376"/>
            <a:ext cx="297187" cy="297187"/>
          </a:xfrm>
          <a:prstGeom prst="ellipse">
            <a:avLst/>
          </a:prstGeom>
          <a:gradFill>
            <a:gsLst>
              <a:gs pos="0">
                <a:srgbClr val="41B5D2"/>
              </a:gs>
              <a:gs pos="100000">
                <a:srgbClr val="7267B0"/>
              </a:gs>
            </a:gsLst>
            <a:lin ang="4528400"/>
          </a:gradFill>
          <a:ln w="76200">
            <a:solidFill>
              <a:srgbClr val="343434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96" name="PA_库_形状 196"/>
          <p:cNvSpPr/>
          <p:nvPr>
            <p:custDataLst>
              <p:tags r:id="rId11"/>
            </p:custDataLst>
          </p:nvPr>
        </p:nvSpPr>
        <p:spPr>
          <a:xfrm>
            <a:off x="2484592" y="3004940"/>
            <a:ext cx="166429" cy="158283"/>
          </a:xfrm>
          <a:prstGeom prst="star5">
            <a:avLst>
              <a:gd name="adj" fmla="val 22929"/>
              <a:gd name="hf" fmla="val 105146"/>
              <a:gd name="vf" fmla="val 11055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97" name="PA_库_形状 197"/>
          <p:cNvSpPr/>
          <p:nvPr>
            <p:custDataLst>
              <p:tags r:id="rId12"/>
            </p:custDataLst>
          </p:nvPr>
        </p:nvSpPr>
        <p:spPr>
          <a:xfrm>
            <a:off x="1023971" y="3900531"/>
            <a:ext cx="2563922" cy="328360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 anchor="ctr">
            <a:spAutoFit/>
          </a:bodyPr>
          <a:lstStyle>
            <a:lvl1pPr algn="ctr">
              <a:lnSpc>
                <a:spcPct val="90000"/>
              </a:lnSpc>
              <a:defRPr sz="3700" spc="-259">
                <a:solidFill>
                  <a:srgbClr val="FFFFFF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pPr defTabSz="410845" hangingPunct="0"/>
            <a:r>
              <a:rPr sz="1850" kern="0">
                <a:cs typeface="+mn-ea"/>
                <a:sym typeface="+mn-lt"/>
              </a:rPr>
              <a:t>Strong- and d'It's not a</a:t>
            </a:r>
          </a:p>
        </p:txBody>
      </p:sp>
      <p:sp>
        <p:nvSpPr>
          <p:cNvPr id="198" name="PA_库_形状 198"/>
          <p:cNvSpPr/>
          <p:nvPr>
            <p:custDataLst>
              <p:tags r:id="rId13"/>
            </p:custDataLst>
          </p:nvPr>
        </p:nvSpPr>
        <p:spPr>
          <a:xfrm>
            <a:off x="1023971" y="4194461"/>
            <a:ext cx="2563922" cy="250261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 algn="ctr">
              <a:lnSpc>
                <a:spcPct val="120000"/>
              </a:lnSpc>
              <a:defRPr sz="2100" i="1" spc="-42">
                <a:solidFill>
                  <a:srgbClr val="FFFFFF"/>
                </a:solidFill>
              </a:defRPr>
            </a:lvl1pPr>
          </a:lstStyle>
          <a:p>
            <a:pPr defTabSz="410845" hangingPunct="0"/>
            <a:r>
              <a:rPr sz="1050" kern="0" dirty="0" err="1">
                <a:cs typeface="+mn-ea"/>
                <a:sym typeface="+mn-lt"/>
              </a:rPr>
              <a:t>Nullam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quis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risus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eget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urna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mollis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ornare</a:t>
            </a:r>
            <a:endParaRPr sz="1050" kern="0" dirty="0">
              <a:cs typeface="+mn-ea"/>
              <a:sym typeface="+mn-lt"/>
            </a:endParaRPr>
          </a:p>
        </p:txBody>
      </p:sp>
      <p:sp>
        <p:nvSpPr>
          <p:cNvPr id="199" name="PA_库_形状 199"/>
          <p:cNvSpPr/>
          <p:nvPr>
            <p:custDataLst>
              <p:tags r:id="rId14"/>
            </p:custDataLst>
          </p:nvPr>
        </p:nvSpPr>
        <p:spPr>
          <a:xfrm>
            <a:off x="1016850" y="4566072"/>
            <a:ext cx="2578164" cy="939745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 algn="ctr">
              <a:lnSpc>
                <a:spcPct val="120000"/>
              </a:lnSpc>
              <a:defRPr>
                <a:solidFill>
                  <a:srgbClr val="FFFFFF"/>
                </a:solidFill>
              </a:defRPr>
            </a:lvl1pPr>
          </a:lstStyle>
          <a:p>
            <a:pPr defTabSz="410845" hangingPunct="0"/>
            <a:r>
              <a:rPr sz="1200" kern="0" spc="-24" dirty="0" err="1">
                <a:cs typeface="+mn-ea"/>
                <a:sym typeface="+mn-lt"/>
              </a:rPr>
              <a:t>Nullam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quis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risus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eget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urna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mollis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ornare</a:t>
            </a:r>
            <a:r>
              <a:rPr sz="1200" kern="0" spc="-24" dirty="0">
                <a:cs typeface="+mn-ea"/>
                <a:sym typeface="+mn-lt"/>
              </a:rPr>
              <a:t> vel </a:t>
            </a:r>
            <a:r>
              <a:rPr sz="1200" kern="0" spc="-24" dirty="0" err="1">
                <a:cs typeface="+mn-ea"/>
                <a:sym typeface="+mn-lt"/>
              </a:rPr>
              <a:t>eu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leo</a:t>
            </a:r>
            <a:r>
              <a:rPr sz="1200" kern="0" spc="-24" dirty="0">
                <a:cs typeface="+mn-ea"/>
                <a:sym typeface="+mn-lt"/>
              </a:rPr>
              <a:t>. </a:t>
            </a:r>
            <a:r>
              <a:rPr sz="1200" kern="0" spc="-24" dirty="0" err="1">
                <a:cs typeface="+mn-ea"/>
                <a:sym typeface="+mn-lt"/>
              </a:rPr>
              <a:t>Aenean</a:t>
            </a:r>
            <a:r>
              <a:rPr sz="1200" kern="0" spc="-24" dirty="0">
                <a:cs typeface="+mn-ea"/>
                <a:sym typeface="+mn-lt"/>
              </a:rPr>
              <a:t> lacinia </a:t>
            </a:r>
            <a:r>
              <a:rPr sz="1200" kern="0" spc="-24" dirty="0" err="1">
                <a:cs typeface="+mn-ea"/>
                <a:sym typeface="+mn-lt"/>
              </a:rPr>
              <a:t>bibendum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nulla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seda</a:t>
            </a:r>
            <a:r>
              <a:rPr sz="1200" kern="0" spc="-24" dirty="0">
                <a:cs typeface="+mn-ea"/>
                <a:sym typeface="+mn-lt"/>
              </a:rPr>
              <a:t> Dos. </a:t>
            </a:r>
            <a:r>
              <a:rPr sz="1200" kern="0" spc="-24" dirty="0" err="1">
                <a:cs typeface="+mn-ea"/>
                <a:sym typeface="+mn-lt"/>
              </a:rPr>
              <a:t>bibendum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nulla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seda</a:t>
            </a:r>
            <a:r>
              <a:rPr sz="1200" kern="0" spc="-24" dirty="0">
                <a:cs typeface="+mn-ea"/>
                <a:sym typeface="+mn-lt"/>
              </a:rPr>
              <a:t> Dos.</a:t>
            </a:r>
          </a:p>
        </p:txBody>
      </p:sp>
      <p:sp>
        <p:nvSpPr>
          <p:cNvPr id="200" name="PA_库_形状 200"/>
          <p:cNvSpPr/>
          <p:nvPr>
            <p:custDataLst>
              <p:tags r:id="rId15"/>
            </p:custDataLst>
          </p:nvPr>
        </p:nvSpPr>
        <p:spPr>
          <a:xfrm>
            <a:off x="2121331" y="5712118"/>
            <a:ext cx="81743" cy="81743"/>
          </a:xfrm>
          <a:prstGeom prst="ellipse">
            <a:avLst/>
          </a:prstGeom>
          <a:solidFill>
            <a:srgbClr val="4FABAA"/>
          </a:solidFill>
          <a:ln w="76200">
            <a:solidFill>
              <a:srgbClr val="4FABAA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01" name="PA_库_形状 201"/>
          <p:cNvSpPr/>
          <p:nvPr>
            <p:custDataLst>
              <p:tags r:id="rId16"/>
            </p:custDataLst>
          </p:nvPr>
        </p:nvSpPr>
        <p:spPr>
          <a:xfrm>
            <a:off x="2261886" y="5712118"/>
            <a:ext cx="81743" cy="81743"/>
          </a:xfrm>
          <a:prstGeom prst="ellipse">
            <a:avLst/>
          </a:prstGeom>
          <a:solidFill>
            <a:srgbClr val="4FABAA"/>
          </a:solidFill>
          <a:ln w="76200">
            <a:solidFill>
              <a:srgbClr val="4FABAA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02" name="PA_库_形状 202"/>
          <p:cNvSpPr/>
          <p:nvPr>
            <p:custDataLst>
              <p:tags r:id="rId17"/>
            </p:custDataLst>
          </p:nvPr>
        </p:nvSpPr>
        <p:spPr>
          <a:xfrm>
            <a:off x="2408791" y="5712118"/>
            <a:ext cx="81743" cy="81743"/>
          </a:xfrm>
          <a:prstGeom prst="ellipse">
            <a:avLst/>
          </a:prstGeom>
          <a:solidFill>
            <a:srgbClr val="4FABAA"/>
          </a:solidFill>
          <a:ln w="76200">
            <a:solidFill>
              <a:srgbClr val="4FABAA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03" name="PA_库_形状 203"/>
          <p:cNvSpPr/>
          <p:nvPr>
            <p:custDataLst>
              <p:tags r:id="rId18"/>
            </p:custDataLst>
          </p:nvPr>
        </p:nvSpPr>
        <p:spPr>
          <a:xfrm>
            <a:off x="4814039" y="3900531"/>
            <a:ext cx="2563922" cy="328360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 anchor="ctr">
            <a:spAutoFit/>
          </a:bodyPr>
          <a:lstStyle>
            <a:lvl1pPr algn="ctr">
              <a:lnSpc>
                <a:spcPct val="90000"/>
              </a:lnSpc>
              <a:defRPr sz="3700" spc="-259">
                <a:solidFill>
                  <a:srgbClr val="343434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pPr defTabSz="410845" hangingPunct="0"/>
            <a:r>
              <a:rPr sz="1850" kern="0">
                <a:cs typeface="+mn-ea"/>
                <a:sym typeface="+mn-lt"/>
              </a:rPr>
              <a:t>More successes!</a:t>
            </a:r>
          </a:p>
        </p:txBody>
      </p:sp>
      <p:sp>
        <p:nvSpPr>
          <p:cNvPr id="204" name="PA_库_形状 204"/>
          <p:cNvSpPr/>
          <p:nvPr>
            <p:custDataLst>
              <p:tags r:id="rId19"/>
            </p:custDataLst>
          </p:nvPr>
        </p:nvSpPr>
        <p:spPr>
          <a:xfrm>
            <a:off x="4814039" y="4194461"/>
            <a:ext cx="2563922" cy="250261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 algn="ctr">
              <a:lnSpc>
                <a:spcPct val="120000"/>
              </a:lnSpc>
              <a:defRPr sz="2100" i="1" spc="-42">
                <a:solidFill>
                  <a:srgbClr val="929194"/>
                </a:solidFill>
              </a:defRPr>
            </a:lvl1pPr>
          </a:lstStyle>
          <a:p>
            <a:pPr defTabSz="410845" hangingPunct="0"/>
            <a:r>
              <a:rPr sz="1050" kern="0" dirty="0" err="1">
                <a:cs typeface="+mn-ea"/>
                <a:sym typeface="+mn-lt"/>
              </a:rPr>
              <a:t>Nullam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quis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risus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eget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urna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mollis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ornare</a:t>
            </a:r>
            <a:endParaRPr sz="1050" kern="0" dirty="0">
              <a:cs typeface="+mn-ea"/>
              <a:sym typeface="+mn-lt"/>
            </a:endParaRPr>
          </a:p>
        </p:txBody>
      </p:sp>
      <p:sp>
        <p:nvSpPr>
          <p:cNvPr id="205" name="PA_库_形状 205"/>
          <p:cNvSpPr/>
          <p:nvPr>
            <p:custDataLst>
              <p:tags r:id="rId20"/>
            </p:custDataLst>
          </p:nvPr>
        </p:nvSpPr>
        <p:spPr>
          <a:xfrm>
            <a:off x="4806918" y="4566072"/>
            <a:ext cx="2578164" cy="939745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 algn="ctr">
              <a:lnSpc>
                <a:spcPct val="120000"/>
              </a:lnSpc>
              <a:defRPr>
                <a:solidFill>
                  <a:srgbClr val="959595"/>
                </a:solidFill>
              </a:defRPr>
            </a:lvl1pPr>
          </a:lstStyle>
          <a:p>
            <a:pPr defTabSz="410845" hangingPunct="0"/>
            <a:r>
              <a:rPr sz="1200" kern="0" spc="-24" dirty="0" err="1">
                <a:cs typeface="+mn-ea"/>
                <a:sym typeface="+mn-lt"/>
              </a:rPr>
              <a:t>Nullam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quis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risus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eget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urna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mollis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ornare</a:t>
            </a:r>
            <a:r>
              <a:rPr sz="1200" kern="0" spc="-24" dirty="0">
                <a:cs typeface="+mn-ea"/>
                <a:sym typeface="+mn-lt"/>
              </a:rPr>
              <a:t> vel </a:t>
            </a:r>
            <a:r>
              <a:rPr sz="1200" kern="0" spc="-24" dirty="0" err="1">
                <a:cs typeface="+mn-ea"/>
                <a:sym typeface="+mn-lt"/>
              </a:rPr>
              <a:t>eu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leo</a:t>
            </a:r>
            <a:r>
              <a:rPr sz="1200" kern="0" spc="-24" dirty="0">
                <a:cs typeface="+mn-ea"/>
                <a:sym typeface="+mn-lt"/>
              </a:rPr>
              <a:t>. </a:t>
            </a:r>
            <a:r>
              <a:rPr sz="1200" kern="0" spc="-24" dirty="0" err="1">
                <a:cs typeface="+mn-ea"/>
                <a:sym typeface="+mn-lt"/>
              </a:rPr>
              <a:t>Aenean</a:t>
            </a:r>
            <a:r>
              <a:rPr sz="1200" kern="0" spc="-24" dirty="0">
                <a:cs typeface="+mn-ea"/>
                <a:sym typeface="+mn-lt"/>
              </a:rPr>
              <a:t> lacinia </a:t>
            </a:r>
            <a:r>
              <a:rPr sz="1200" kern="0" spc="-24" dirty="0" err="1">
                <a:cs typeface="+mn-ea"/>
                <a:sym typeface="+mn-lt"/>
              </a:rPr>
              <a:t>bibendum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nulla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seda</a:t>
            </a:r>
            <a:r>
              <a:rPr sz="1200" kern="0" spc="-24" dirty="0">
                <a:cs typeface="+mn-ea"/>
                <a:sym typeface="+mn-lt"/>
              </a:rPr>
              <a:t> Dos. </a:t>
            </a:r>
            <a:r>
              <a:rPr sz="1200" kern="0" spc="-24" dirty="0" err="1">
                <a:cs typeface="+mn-ea"/>
                <a:sym typeface="+mn-lt"/>
              </a:rPr>
              <a:t>bibendum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nulla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seda</a:t>
            </a:r>
            <a:r>
              <a:rPr sz="1200" kern="0" spc="-24" dirty="0">
                <a:cs typeface="+mn-ea"/>
                <a:sym typeface="+mn-lt"/>
              </a:rPr>
              <a:t> Dos.</a:t>
            </a:r>
          </a:p>
        </p:txBody>
      </p:sp>
      <p:sp>
        <p:nvSpPr>
          <p:cNvPr id="206" name="PA_库_形状 206"/>
          <p:cNvSpPr/>
          <p:nvPr>
            <p:custDataLst>
              <p:tags r:id="rId21"/>
            </p:custDataLst>
          </p:nvPr>
        </p:nvSpPr>
        <p:spPr>
          <a:xfrm>
            <a:off x="5911399" y="5712118"/>
            <a:ext cx="81743" cy="81743"/>
          </a:xfrm>
          <a:prstGeom prst="ellipse">
            <a:avLst/>
          </a:prstGeom>
          <a:solidFill>
            <a:srgbClr val="8B8B8B"/>
          </a:solidFill>
          <a:ln w="76200">
            <a:solidFill>
              <a:srgbClr val="343434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07" name="PA_库_形状 207"/>
          <p:cNvSpPr/>
          <p:nvPr>
            <p:custDataLst>
              <p:tags r:id="rId22"/>
            </p:custDataLst>
          </p:nvPr>
        </p:nvSpPr>
        <p:spPr>
          <a:xfrm>
            <a:off x="6051954" y="5712118"/>
            <a:ext cx="81743" cy="81743"/>
          </a:xfrm>
          <a:prstGeom prst="ellipse">
            <a:avLst/>
          </a:prstGeom>
          <a:solidFill>
            <a:srgbClr val="8B8B8B"/>
          </a:solidFill>
          <a:ln w="76200">
            <a:solidFill>
              <a:srgbClr val="343434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08" name="PA_库_形状 208"/>
          <p:cNvSpPr/>
          <p:nvPr>
            <p:custDataLst>
              <p:tags r:id="rId23"/>
            </p:custDataLst>
          </p:nvPr>
        </p:nvSpPr>
        <p:spPr>
          <a:xfrm>
            <a:off x="6198859" y="5712118"/>
            <a:ext cx="81743" cy="81743"/>
          </a:xfrm>
          <a:prstGeom prst="ellipse">
            <a:avLst/>
          </a:prstGeom>
          <a:solidFill>
            <a:srgbClr val="8B8B8B"/>
          </a:solidFill>
          <a:ln w="76200">
            <a:solidFill>
              <a:srgbClr val="343434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09" name="PA_库_形状 209"/>
          <p:cNvSpPr/>
          <p:nvPr>
            <p:custDataLst>
              <p:tags r:id="rId24"/>
            </p:custDataLst>
          </p:nvPr>
        </p:nvSpPr>
        <p:spPr>
          <a:xfrm>
            <a:off x="8591168" y="3900531"/>
            <a:ext cx="2563922" cy="328360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 anchor="ctr">
            <a:spAutoFit/>
          </a:bodyPr>
          <a:lstStyle>
            <a:lvl1pPr algn="ctr">
              <a:lnSpc>
                <a:spcPct val="90000"/>
              </a:lnSpc>
              <a:defRPr sz="3700" spc="-259">
                <a:solidFill>
                  <a:srgbClr val="343434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pPr defTabSz="410845" hangingPunct="0"/>
            <a:r>
              <a:rPr sz="1850" kern="0">
                <a:cs typeface="+mn-ea"/>
                <a:sym typeface="+mn-lt"/>
              </a:rPr>
              <a:t>Superb support!</a:t>
            </a:r>
          </a:p>
        </p:txBody>
      </p:sp>
      <p:sp>
        <p:nvSpPr>
          <p:cNvPr id="210" name="PA_库_形状 210"/>
          <p:cNvSpPr/>
          <p:nvPr>
            <p:custDataLst>
              <p:tags r:id="rId25"/>
            </p:custDataLst>
          </p:nvPr>
        </p:nvSpPr>
        <p:spPr>
          <a:xfrm>
            <a:off x="8591168" y="4194461"/>
            <a:ext cx="2563922" cy="250261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 algn="ctr">
              <a:lnSpc>
                <a:spcPct val="120000"/>
              </a:lnSpc>
              <a:defRPr sz="2100" i="1" spc="-42">
                <a:solidFill>
                  <a:srgbClr val="929194"/>
                </a:solidFill>
              </a:defRPr>
            </a:lvl1pPr>
          </a:lstStyle>
          <a:p>
            <a:pPr defTabSz="410845" hangingPunct="0"/>
            <a:r>
              <a:rPr sz="1050" kern="0" dirty="0" err="1">
                <a:cs typeface="+mn-ea"/>
                <a:sym typeface="+mn-lt"/>
              </a:rPr>
              <a:t>Nullam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quis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risus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eget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urna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mollis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ornare</a:t>
            </a:r>
            <a:endParaRPr sz="1050" kern="0" dirty="0">
              <a:cs typeface="+mn-ea"/>
              <a:sym typeface="+mn-lt"/>
            </a:endParaRPr>
          </a:p>
        </p:txBody>
      </p:sp>
      <p:sp>
        <p:nvSpPr>
          <p:cNvPr id="211" name="PA_库_形状 211"/>
          <p:cNvSpPr/>
          <p:nvPr>
            <p:custDataLst>
              <p:tags r:id="rId26"/>
            </p:custDataLst>
          </p:nvPr>
        </p:nvSpPr>
        <p:spPr>
          <a:xfrm>
            <a:off x="8584047" y="4566072"/>
            <a:ext cx="2578164" cy="939745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 algn="ctr">
              <a:lnSpc>
                <a:spcPct val="120000"/>
              </a:lnSpc>
              <a:defRPr>
                <a:solidFill>
                  <a:srgbClr val="959595"/>
                </a:solidFill>
              </a:defRPr>
            </a:lvl1pPr>
          </a:lstStyle>
          <a:p>
            <a:pPr defTabSz="410845" hangingPunct="0"/>
            <a:r>
              <a:rPr sz="1200" kern="0" spc="-24" dirty="0" err="1">
                <a:cs typeface="+mn-ea"/>
                <a:sym typeface="+mn-lt"/>
              </a:rPr>
              <a:t>Nullam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quis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risus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eget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urna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mollis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ornare</a:t>
            </a:r>
            <a:r>
              <a:rPr sz="1200" kern="0" spc="-24" dirty="0">
                <a:cs typeface="+mn-ea"/>
                <a:sym typeface="+mn-lt"/>
              </a:rPr>
              <a:t> vel </a:t>
            </a:r>
            <a:r>
              <a:rPr sz="1200" kern="0" spc="-24" dirty="0" err="1">
                <a:cs typeface="+mn-ea"/>
                <a:sym typeface="+mn-lt"/>
              </a:rPr>
              <a:t>eu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leo</a:t>
            </a:r>
            <a:r>
              <a:rPr sz="1200" kern="0" spc="-24" dirty="0">
                <a:cs typeface="+mn-ea"/>
                <a:sym typeface="+mn-lt"/>
              </a:rPr>
              <a:t>. </a:t>
            </a:r>
            <a:r>
              <a:rPr sz="1200" kern="0" spc="-24" dirty="0" err="1">
                <a:cs typeface="+mn-ea"/>
                <a:sym typeface="+mn-lt"/>
              </a:rPr>
              <a:t>Aenean</a:t>
            </a:r>
            <a:r>
              <a:rPr sz="1200" kern="0" spc="-24" dirty="0">
                <a:cs typeface="+mn-ea"/>
                <a:sym typeface="+mn-lt"/>
              </a:rPr>
              <a:t> lacinia </a:t>
            </a:r>
            <a:r>
              <a:rPr sz="1200" kern="0" spc="-24" dirty="0" err="1">
                <a:cs typeface="+mn-ea"/>
                <a:sym typeface="+mn-lt"/>
              </a:rPr>
              <a:t>bibendum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nulla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seda</a:t>
            </a:r>
            <a:r>
              <a:rPr sz="1200" kern="0" spc="-24" dirty="0">
                <a:cs typeface="+mn-ea"/>
                <a:sym typeface="+mn-lt"/>
              </a:rPr>
              <a:t> Dos. </a:t>
            </a:r>
            <a:r>
              <a:rPr sz="1200" kern="0" spc="-24" dirty="0" err="1">
                <a:cs typeface="+mn-ea"/>
                <a:sym typeface="+mn-lt"/>
              </a:rPr>
              <a:t>bibendum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nulla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seda</a:t>
            </a:r>
            <a:r>
              <a:rPr sz="1200" kern="0" spc="-24" dirty="0">
                <a:cs typeface="+mn-ea"/>
                <a:sym typeface="+mn-lt"/>
              </a:rPr>
              <a:t> Dos.</a:t>
            </a:r>
          </a:p>
        </p:txBody>
      </p:sp>
      <p:sp>
        <p:nvSpPr>
          <p:cNvPr id="212" name="PA_库_形状 212"/>
          <p:cNvSpPr/>
          <p:nvPr>
            <p:custDataLst>
              <p:tags r:id="rId27"/>
            </p:custDataLst>
          </p:nvPr>
        </p:nvSpPr>
        <p:spPr>
          <a:xfrm>
            <a:off x="9688527" y="5654968"/>
            <a:ext cx="81743" cy="81743"/>
          </a:xfrm>
          <a:prstGeom prst="ellipse">
            <a:avLst/>
          </a:prstGeom>
          <a:solidFill>
            <a:srgbClr val="8B8B8B"/>
          </a:solidFill>
          <a:ln w="76200">
            <a:solidFill>
              <a:srgbClr val="343434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13" name="PA_库_形状 213"/>
          <p:cNvSpPr/>
          <p:nvPr>
            <p:custDataLst>
              <p:tags r:id="rId28"/>
            </p:custDataLst>
          </p:nvPr>
        </p:nvSpPr>
        <p:spPr>
          <a:xfrm>
            <a:off x="9829082" y="5654968"/>
            <a:ext cx="81743" cy="81743"/>
          </a:xfrm>
          <a:prstGeom prst="ellipse">
            <a:avLst/>
          </a:prstGeom>
          <a:solidFill>
            <a:srgbClr val="8B8B8B"/>
          </a:solidFill>
          <a:ln w="76200">
            <a:solidFill>
              <a:srgbClr val="343434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14" name="PA_库_形状 214"/>
          <p:cNvSpPr/>
          <p:nvPr>
            <p:custDataLst>
              <p:tags r:id="rId29"/>
            </p:custDataLst>
          </p:nvPr>
        </p:nvSpPr>
        <p:spPr>
          <a:xfrm>
            <a:off x="9975987" y="5654968"/>
            <a:ext cx="81743" cy="81743"/>
          </a:xfrm>
          <a:prstGeom prst="ellipse">
            <a:avLst/>
          </a:prstGeom>
          <a:solidFill>
            <a:srgbClr val="8B8B8B"/>
          </a:solidFill>
          <a:ln w="76200">
            <a:solidFill>
              <a:srgbClr val="343434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15" name="Shape 215"/>
          <p:cNvSpPr>
            <a:spLocks noGrp="1"/>
          </p:cNvSpPr>
          <p:nvPr>
            <p:ph type="sldNum" sz="quarter" idx="2"/>
          </p:nvPr>
        </p:nvSpPr>
        <p:spPr>
          <a:xfrm>
            <a:off x="11672288" y="265670"/>
            <a:ext cx="346248" cy="35201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+mn-lt"/>
                <a:ea typeface="+mn-ea"/>
                <a:cs typeface="+mn-ea"/>
                <a:sym typeface="+mn-lt"/>
              </a:rPr>
              <a:t>10</a:t>
            </a:fld>
            <a:endParaRPr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8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8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9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9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9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9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9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9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9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9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9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20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20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20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20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20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20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20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20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20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2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2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2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2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8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000"/>
                                        <p:tgtEl>
                                          <p:spTgt spid="2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1000"/>
                                        <p:tgtEl>
                                          <p:spTgt spid="2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 autoUpdateAnimBg="0"/>
      <p:bldP spid="185" grpId="0" autoUpdateAnimBg="0"/>
      <p:bldP spid="188" grpId="0" autoUpdateAnimBg="0"/>
      <p:bldP spid="189" grpId="0" autoUpdateAnimBg="0"/>
      <p:bldP spid="190" grpId="0" autoUpdateAnimBg="0"/>
      <p:bldP spid="191" grpId="0" autoUpdateAnimBg="0"/>
      <p:bldP spid="192" grpId="0" autoUpdateAnimBg="0"/>
      <p:bldP spid="193" grpId="0" autoUpdateAnimBg="0"/>
      <p:bldP spid="194" grpId="0" autoUpdateAnimBg="0"/>
      <p:bldP spid="195" grpId="0" autoUpdateAnimBg="0"/>
      <p:bldP spid="196" grpId="0" autoUpdateAnimBg="0"/>
      <p:bldP spid="197" grpId="0" autoUpdateAnimBg="0"/>
      <p:bldP spid="198" grpId="0" autoUpdateAnimBg="0"/>
      <p:bldP spid="199" grpId="0" autoUpdateAnimBg="0"/>
      <p:bldP spid="200" grpId="0" autoUpdateAnimBg="0"/>
      <p:bldP spid="201" grpId="0" autoUpdateAnimBg="0"/>
      <p:bldP spid="202" grpId="0" autoUpdateAnimBg="0"/>
      <p:bldP spid="203" grpId="0" autoUpdateAnimBg="0"/>
      <p:bldP spid="204" grpId="0" autoUpdateAnimBg="0"/>
      <p:bldP spid="205" grpId="0" autoUpdateAnimBg="0"/>
      <p:bldP spid="206" grpId="0" autoUpdateAnimBg="0"/>
      <p:bldP spid="207" grpId="0" autoUpdateAnimBg="0"/>
      <p:bldP spid="208" grpId="0" autoUpdateAnimBg="0"/>
      <p:bldP spid="209" grpId="0" autoUpdateAnimBg="0"/>
      <p:bldP spid="210" grpId="0" autoUpdateAnimBg="0"/>
      <p:bldP spid="211" grpId="0" autoUpdateAnimBg="0"/>
      <p:bldP spid="212" grpId="0" autoUpdateAnimBg="0"/>
      <p:bldP spid="213" grpId="0" autoUpdateAnimBg="0"/>
      <p:bldP spid="21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/>
        </p:nvSpPr>
        <p:spPr>
          <a:xfrm>
            <a:off x="4264570" y="623870"/>
            <a:ext cx="3662862" cy="503023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/>
          <a:p>
            <a:pPr algn="ctr"/>
            <a:r>
              <a:rPr lang="zh-CN" altLang="en-US" sz="2800" dirty="0">
                <a:gradFill>
                  <a:gsLst>
                    <a:gs pos="6000">
                      <a:srgbClr val="FF3C06"/>
                    </a:gs>
                    <a:gs pos="59000">
                      <a:srgbClr val="571B6F"/>
                    </a:gs>
                  </a:gsLst>
                  <a:lin ang="5400000" scaled="1"/>
                </a:gradFill>
                <a:cs typeface="+mn-ea"/>
                <a:sym typeface="+mn-lt"/>
              </a:rPr>
              <a:t>Future scientific and technological innovation business report</a:t>
            </a:r>
          </a:p>
        </p:txBody>
      </p:sp>
      <p:sp>
        <p:nvSpPr>
          <p:cNvPr id="269" name="PA_库_形状 269"/>
          <p:cNvSpPr/>
          <p:nvPr>
            <p:custDataLst>
              <p:tags r:id="rId1"/>
            </p:custDataLst>
          </p:nvPr>
        </p:nvSpPr>
        <p:spPr>
          <a:xfrm>
            <a:off x="492621" y="4560780"/>
            <a:ext cx="3429001" cy="362984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 anchor="ctr">
            <a:spAutoFit/>
          </a:bodyPr>
          <a:lstStyle>
            <a:lvl1pPr>
              <a:lnSpc>
                <a:spcPct val="90000"/>
              </a:lnSpc>
              <a:defRPr sz="4200" spc="-294">
                <a:solidFill>
                  <a:srgbClr val="343434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pPr defTabSz="410845" hangingPunct="0"/>
            <a:r>
              <a:rPr sz="2100" kern="0">
                <a:cs typeface="+mn-ea"/>
                <a:sym typeface="+mn-lt"/>
              </a:rPr>
              <a:t>Great teamwork</a:t>
            </a:r>
          </a:p>
        </p:txBody>
      </p:sp>
      <p:sp>
        <p:nvSpPr>
          <p:cNvPr id="270" name="PA_库_形状 270"/>
          <p:cNvSpPr/>
          <p:nvPr>
            <p:custDataLst>
              <p:tags r:id="rId2"/>
            </p:custDataLst>
          </p:nvPr>
        </p:nvSpPr>
        <p:spPr>
          <a:xfrm>
            <a:off x="496182" y="4999594"/>
            <a:ext cx="3429001" cy="831318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>
              <a:lnSpc>
                <a:spcPct val="120000"/>
              </a:lnSpc>
              <a:defRPr sz="2100" spc="-42">
                <a:solidFill>
                  <a:srgbClr val="959595"/>
                </a:solidFill>
              </a:defRPr>
            </a:lvl1pPr>
          </a:lstStyle>
          <a:p>
            <a:pPr defTabSz="410845" hangingPunct="0"/>
            <a:r>
              <a:rPr sz="1050" kern="0" dirty="0" err="1">
                <a:cs typeface="+mn-ea"/>
                <a:sym typeface="+mn-lt"/>
              </a:rPr>
              <a:t>Nullam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quis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risus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eget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urna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mollis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ornare</a:t>
            </a:r>
            <a:r>
              <a:rPr sz="1050" kern="0" dirty="0">
                <a:cs typeface="+mn-ea"/>
                <a:sym typeface="+mn-lt"/>
              </a:rPr>
              <a:t> vel </a:t>
            </a:r>
            <a:r>
              <a:rPr sz="1050" kern="0" dirty="0" err="1">
                <a:cs typeface="+mn-ea"/>
                <a:sym typeface="+mn-lt"/>
              </a:rPr>
              <a:t>eu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leo</a:t>
            </a:r>
            <a:r>
              <a:rPr sz="1050" kern="0" dirty="0">
                <a:cs typeface="+mn-ea"/>
                <a:sym typeface="+mn-lt"/>
              </a:rPr>
              <a:t>. </a:t>
            </a:r>
            <a:r>
              <a:rPr sz="1050" kern="0" dirty="0" err="1">
                <a:cs typeface="+mn-ea"/>
                <a:sym typeface="+mn-lt"/>
              </a:rPr>
              <a:t>Aenean</a:t>
            </a:r>
            <a:r>
              <a:rPr sz="1050" kern="0" dirty="0">
                <a:cs typeface="+mn-ea"/>
                <a:sym typeface="+mn-lt"/>
              </a:rPr>
              <a:t> lacinia </a:t>
            </a:r>
            <a:r>
              <a:rPr sz="1050" kern="0" dirty="0" err="1">
                <a:cs typeface="+mn-ea"/>
                <a:sym typeface="+mn-lt"/>
              </a:rPr>
              <a:t>bibendum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nulla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seda</a:t>
            </a:r>
            <a:r>
              <a:rPr sz="1050" kern="0" dirty="0">
                <a:cs typeface="+mn-ea"/>
                <a:sym typeface="+mn-lt"/>
              </a:rPr>
              <a:t> Dos. </a:t>
            </a:r>
            <a:r>
              <a:rPr sz="1050" kern="0" dirty="0" err="1">
                <a:cs typeface="+mn-ea"/>
                <a:sym typeface="+mn-lt"/>
              </a:rPr>
              <a:t>consectetur</a:t>
            </a:r>
            <a:r>
              <a:rPr sz="1050" kern="0" dirty="0">
                <a:cs typeface="+mn-ea"/>
                <a:sym typeface="+mn-lt"/>
              </a:rPr>
              <a:t>. </a:t>
            </a:r>
            <a:r>
              <a:rPr sz="1050" kern="0" dirty="0" err="1">
                <a:cs typeface="+mn-ea"/>
                <a:sym typeface="+mn-lt"/>
              </a:rPr>
              <a:t>Nullam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quis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risus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eget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urna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mollis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ornare</a:t>
            </a:r>
            <a:r>
              <a:rPr sz="1050" kern="0" dirty="0">
                <a:cs typeface="+mn-ea"/>
                <a:sym typeface="+mn-lt"/>
              </a:rPr>
              <a:t> vel </a:t>
            </a:r>
            <a:r>
              <a:rPr sz="1050" kern="0" dirty="0" err="1">
                <a:cs typeface="+mn-ea"/>
                <a:sym typeface="+mn-lt"/>
              </a:rPr>
              <a:t>eu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leo</a:t>
            </a:r>
            <a:r>
              <a:rPr sz="1050" kern="0" dirty="0">
                <a:cs typeface="+mn-ea"/>
                <a:sym typeface="+mn-lt"/>
              </a:rPr>
              <a:t>. </a:t>
            </a:r>
            <a:r>
              <a:rPr sz="1050" kern="0" dirty="0" err="1">
                <a:cs typeface="+mn-ea"/>
                <a:sym typeface="+mn-lt"/>
              </a:rPr>
              <a:t>Aenean</a:t>
            </a:r>
            <a:r>
              <a:rPr sz="1050" kern="0" dirty="0">
                <a:cs typeface="+mn-ea"/>
                <a:sym typeface="+mn-lt"/>
              </a:rPr>
              <a:t> lacinia </a:t>
            </a:r>
            <a:r>
              <a:rPr sz="1050" kern="0" dirty="0" err="1">
                <a:cs typeface="+mn-ea"/>
                <a:sym typeface="+mn-lt"/>
              </a:rPr>
              <a:t>bibendum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nulla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seda</a:t>
            </a:r>
            <a:r>
              <a:rPr sz="1050" kern="0" dirty="0">
                <a:cs typeface="+mn-ea"/>
                <a:sym typeface="+mn-lt"/>
              </a:rPr>
              <a:t> Dos. </a:t>
            </a:r>
            <a:r>
              <a:rPr sz="1050" kern="0" dirty="0" err="1">
                <a:cs typeface="+mn-ea"/>
                <a:sym typeface="+mn-lt"/>
              </a:rPr>
              <a:t>consectetur</a:t>
            </a:r>
            <a:r>
              <a:rPr sz="1050" kern="0" dirty="0">
                <a:cs typeface="+mn-ea"/>
                <a:sym typeface="+mn-lt"/>
              </a:rPr>
              <a:t>.</a:t>
            </a:r>
          </a:p>
        </p:txBody>
      </p:sp>
      <p:sp>
        <p:nvSpPr>
          <p:cNvPr id="271" name="PA_库_形状 271"/>
          <p:cNvSpPr/>
          <p:nvPr>
            <p:custDataLst>
              <p:tags r:id="rId3"/>
            </p:custDataLst>
          </p:nvPr>
        </p:nvSpPr>
        <p:spPr>
          <a:xfrm>
            <a:off x="4284469" y="4560780"/>
            <a:ext cx="3429001" cy="362984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 anchor="ctr">
            <a:spAutoFit/>
          </a:bodyPr>
          <a:lstStyle>
            <a:lvl1pPr>
              <a:lnSpc>
                <a:spcPct val="90000"/>
              </a:lnSpc>
              <a:defRPr sz="4200" spc="-294">
                <a:solidFill>
                  <a:srgbClr val="343434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pPr defTabSz="410845" hangingPunct="0"/>
            <a:r>
              <a:rPr sz="2100" kern="0">
                <a:cs typeface="+mn-ea"/>
                <a:sym typeface="+mn-lt"/>
              </a:rPr>
              <a:t>24/7 support</a:t>
            </a:r>
          </a:p>
        </p:txBody>
      </p:sp>
      <p:sp>
        <p:nvSpPr>
          <p:cNvPr id="272" name="PA_库_形状 272"/>
          <p:cNvSpPr/>
          <p:nvPr>
            <p:custDataLst>
              <p:tags r:id="rId4"/>
            </p:custDataLst>
          </p:nvPr>
        </p:nvSpPr>
        <p:spPr>
          <a:xfrm>
            <a:off x="4288031" y="4999594"/>
            <a:ext cx="3429001" cy="831318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>
              <a:lnSpc>
                <a:spcPct val="120000"/>
              </a:lnSpc>
              <a:defRPr sz="2100" spc="-42">
                <a:solidFill>
                  <a:srgbClr val="959595"/>
                </a:solidFill>
              </a:defRPr>
            </a:lvl1pPr>
          </a:lstStyle>
          <a:p>
            <a:pPr defTabSz="410845" hangingPunct="0"/>
            <a:r>
              <a:rPr sz="1050" kern="0" dirty="0" err="1">
                <a:cs typeface="+mn-ea"/>
                <a:sym typeface="+mn-lt"/>
              </a:rPr>
              <a:t>Nullam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quis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risus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eget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urna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mollis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ornare</a:t>
            </a:r>
            <a:r>
              <a:rPr sz="1050" kern="0" dirty="0">
                <a:cs typeface="+mn-ea"/>
                <a:sym typeface="+mn-lt"/>
              </a:rPr>
              <a:t> vel </a:t>
            </a:r>
            <a:r>
              <a:rPr sz="1050" kern="0" dirty="0" err="1">
                <a:cs typeface="+mn-ea"/>
                <a:sym typeface="+mn-lt"/>
              </a:rPr>
              <a:t>eu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leo</a:t>
            </a:r>
            <a:r>
              <a:rPr sz="1050" kern="0" dirty="0">
                <a:cs typeface="+mn-ea"/>
                <a:sym typeface="+mn-lt"/>
              </a:rPr>
              <a:t>. </a:t>
            </a:r>
            <a:r>
              <a:rPr sz="1050" kern="0" dirty="0" err="1">
                <a:cs typeface="+mn-ea"/>
                <a:sym typeface="+mn-lt"/>
              </a:rPr>
              <a:t>Aenean</a:t>
            </a:r>
            <a:r>
              <a:rPr sz="1050" kern="0" dirty="0">
                <a:cs typeface="+mn-ea"/>
                <a:sym typeface="+mn-lt"/>
              </a:rPr>
              <a:t> lacinia </a:t>
            </a:r>
            <a:r>
              <a:rPr sz="1050" kern="0" dirty="0" err="1">
                <a:cs typeface="+mn-ea"/>
                <a:sym typeface="+mn-lt"/>
              </a:rPr>
              <a:t>bibendum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nulla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seda</a:t>
            </a:r>
            <a:r>
              <a:rPr sz="1050" kern="0" dirty="0">
                <a:cs typeface="+mn-ea"/>
                <a:sym typeface="+mn-lt"/>
              </a:rPr>
              <a:t> Dos. </a:t>
            </a:r>
            <a:r>
              <a:rPr sz="1050" kern="0" dirty="0" err="1">
                <a:cs typeface="+mn-ea"/>
                <a:sym typeface="+mn-lt"/>
              </a:rPr>
              <a:t>consectetur</a:t>
            </a:r>
            <a:r>
              <a:rPr sz="1050" kern="0" dirty="0">
                <a:cs typeface="+mn-ea"/>
                <a:sym typeface="+mn-lt"/>
              </a:rPr>
              <a:t>. </a:t>
            </a:r>
            <a:r>
              <a:rPr sz="1050" kern="0" dirty="0" err="1">
                <a:cs typeface="+mn-ea"/>
                <a:sym typeface="+mn-lt"/>
              </a:rPr>
              <a:t>Nullam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quis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risus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eget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urna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mollis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ornare</a:t>
            </a:r>
            <a:r>
              <a:rPr sz="1050" kern="0" dirty="0">
                <a:cs typeface="+mn-ea"/>
                <a:sym typeface="+mn-lt"/>
              </a:rPr>
              <a:t> vel </a:t>
            </a:r>
            <a:r>
              <a:rPr sz="1050" kern="0" dirty="0" err="1">
                <a:cs typeface="+mn-ea"/>
                <a:sym typeface="+mn-lt"/>
              </a:rPr>
              <a:t>eu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leo</a:t>
            </a:r>
            <a:r>
              <a:rPr sz="1050" kern="0" dirty="0">
                <a:cs typeface="+mn-ea"/>
                <a:sym typeface="+mn-lt"/>
              </a:rPr>
              <a:t>. </a:t>
            </a:r>
            <a:r>
              <a:rPr sz="1050" kern="0" dirty="0" err="1">
                <a:cs typeface="+mn-ea"/>
                <a:sym typeface="+mn-lt"/>
              </a:rPr>
              <a:t>Aenean</a:t>
            </a:r>
            <a:r>
              <a:rPr sz="1050" kern="0" dirty="0">
                <a:cs typeface="+mn-ea"/>
                <a:sym typeface="+mn-lt"/>
              </a:rPr>
              <a:t> lacinia </a:t>
            </a:r>
            <a:r>
              <a:rPr sz="1050" kern="0" dirty="0" err="1">
                <a:cs typeface="+mn-ea"/>
                <a:sym typeface="+mn-lt"/>
              </a:rPr>
              <a:t>bibendum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nulla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seda</a:t>
            </a:r>
            <a:r>
              <a:rPr sz="1050" kern="0" dirty="0">
                <a:cs typeface="+mn-ea"/>
                <a:sym typeface="+mn-lt"/>
              </a:rPr>
              <a:t> Dos. </a:t>
            </a:r>
            <a:r>
              <a:rPr sz="1050" kern="0" dirty="0" err="1">
                <a:cs typeface="+mn-ea"/>
                <a:sym typeface="+mn-lt"/>
              </a:rPr>
              <a:t>consectetur</a:t>
            </a:r>
            <a:r>
              <a:rPr sz="1050" kern="0" dirty="0">
                <a:cs typeface="+mn-ea"/>
                <a:sym typeface="+mn-lt"/>
              </a:rPr>
              <a:t>.</a:t>
            </a:r>
          </a:p>
        </p:txBody>
      </p:sp>
      <p:sp>
        <p:nvSpPr>
          <p:cNvPr id="273" name="PA_库_形状 273"/>
          <p:cNvSpPr/>
          <p:nvPr>
            <p:custDataLst>
              <p:tags r:id="rId5"/>
            </p:custDataLst>
          </p:nvPr>
        </p:nvSpPr>
        <p:spPr>
          <a:xfrm>
            <a:off x="8061599" y="4560780"/>
            <a:ext cx="3429001" cy="362984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 anchor="ctr">
            <a:spAutoFit/>
          </a:bodyPr>
          <a:lstStyle>
            <a:lvl1pPr>
              <a:lnSpc>
                <a:spcPct val="90000"/>
              </a:lnSpc>
              <a:defRPr sz="4200" spc="-294">
                <a:solidFill>
                  <a:srgbClr val="343434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pPr defTabSz="410845" hangingPunct="0"/>
            <a:r>
              <a:rPr sz="2100" kern="0">
                <a:cs typeface="+mn-ea"/>
                <a:sym typeface="+mn-lt"/>
              </a:rPr>
              <a:t>Professional leaders</a:t>
            </a:r>
          </a:p>
        </p:txBody>
      </p:sp>
      <p:sp>
        <p:nvSpPr>
          <p:cNvPr id="274" name="PA_库_形状 274"/>
          <p:cNvSpPr/>
          <p:nvPr>
            <p:custDataLst>
              <p:tags r:id="rId6"/>
            </p:custDataLst>
          </p:nvPr>
        </p:nvSpPr>
        <p:spPr>
          <a:xfrm>
            <a:off x="8065159" y="4999594"/>
            <a:ext cx="3429001" cy="831318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>
              <a:lnSpc>
                <a:spcPct val="120000"/>
              </a:lnSpc>
              <a:defRPr sz="2100" spc="-42">
                <a:solidFill>
                  <a:srgbClr val="959595"/>
                </a:solidFill>
              </a:defRPr>
            </a:lvl1pPr>
          </a:lstStyle>
          <a:p>
            <a:pPr defTabSz="410845" hangingPunct="0"/>
            <a:r>
              <a:rPr sz="1050" kern="0" dirty="0" err="1">
                <a:cs typeface="+mn-ea"/>
                <a:sym typeface="+mn-lt"/>
              </a:rPr>
              <a:t>Nullam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quis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risus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eget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urna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mollis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ornare</a:t>
            </a:r>
            <a:r>
              <a:rPr sz="1050" kern="0" dirty="0">
                <a:cs typeface="+mn-ea"/>
                <a:sym typeface="+mn-lt"/>
              </a:rPr>
              <a:t> vel </a:t>
            </a:r>
            <a:r>
              <a:rPr sz="1050" kern="0" dirty="0" err="1">
                <a:cs typeface="+mn-ea"/>
                <a:sym typeface="+mn-lt"/>
              </a:rPr>
              <a:t>eu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leo</a:t>
            </a:r>
            <a:r>
              <a:rPr sz="1050" kern="0" dirty="0">
                <a:cs typeface="+mn-ea"/>
                <a:sym typeface="+mn-lt"/>
              </a:rPr>
              <a:t>. </a:t>
            </a:r>
            <a:r>
              <a:rPr sz="1050" kern="0" dirty="0" err="1">
                <a:cs typeface="+mn-ea"/>
                <a:sym typeface="+mn-lt"/>
              </a:rPr>
              <a:t>Aenean</a:t>
            </a:r>
            <a:r>
              <a:rPr sz="1050" kern="0" dirty="0">
                <a:cs typeface="+mn-ea"/>
                <a:sym typeface="+mn-lt"/>
              </a:rPr>
              <a:t> lacinia </a:t>
            </a:r>
            <a:r>
              <a:rPr sz="1050" kern="0" dirty="0" err="1">
                <a:cs typeface="+mn-ea"/>
                <a:sym typeface="+mn-lt"/>
              </a:rPr>
              <a:t>bibendum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nulla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seda</a:t>
            </a:r>
            <a:r>
              <a:rPr sz="1050" kern="0" dirty="0">
                <a:cs typeface="+mn-ea"/>
                <a:sym typeface="+mn-lt"/>
              </a:rPr>
              <a:t> Dos. </a:t>
            </a:r>
            <a:r>
              <a:rPr sz="1050" kern="0" dirty="0" err="1">
                <a:cs typeface="+mn-ea"/>
                <a:sym typeface="+mn-lt"/>
              </a:rPr>
              <a:t>consectetur</a:t>
            </a:r>
            <a:r>
              <a:rPr sz="1050" kern="0" dirty="0">
                <a:cs typeface="+mn-ea"/>
                <a:sym typeface="+mn-lt"/>
              </a:rPr>
              <a:t>. </a:t>
            </a:r>
            <a:r>
              <a:rPr sz="1050" kern="0" dirty="0" err="1">
                <a:cs typeface="+mn-ea"/>
                <a:sym typeface="+mn-lt"/>
              </a:rPr>
              <a:t>Nullam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quis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risus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eget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urna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mollis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ornare</a:t>
            </a:r>
            <a:r>
              <a:rPr sz="1050" kern="0" dirty="0">
                <a:cs typeface="+mn-ea"/>
                <a:sym typeface="+mn-lt"/>
              </a:rPr>
              <a:t> vel </a:t>
            </a:r>
            <a:r>
              <a:rPr sz="1050" kern="0" dirty="0" err="1">
                <a:cs typeface="+mn-ea"/>
                <a:sym typeface="+mn-lt"/>
              </a:rPr>
              <a:t>eu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leo</a:t>
            </a:r>
            <a:r>
              <a:rPr sz="1050" kern="0" dirty="0">
                <a:cs typeface="+mn-ea"/>
                <a:sym typeface="+mn-lt"/>
              </a:rPr>
              <a:t>. </a:t>
            </a:r>
            <a:r>
              <a:rPr sz="1050" kern="0" dirty="0" err="1">
                <a:cs typeface="+mn-ea"/>
                <a:sym typeface="+mn-lt"/>
              </a:rPr>
              <a:t>Aenean</a:t>
            </a:r>
            <a:r>
              <a:rPr sz="1050" kern="0" dirty="0">
                <a:cs typeface="+mn-ea"/>
                <a:sym typeface="+mn-lt"/>
              </a:rPr>
              <a:t> lacinia </a:t>
            </a:r>
            <a:r>
              <a:rPr sz="1050" kern="0" dirty="0" err="1">
                <a:cs typeface="+mn-ea"/>
                <a:sym typeface="+mn-lt"/>
              </a:rPr>
              <a:t>bibendum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nulla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seda</a:t>
            </a:r>
            <a:r>
              <a:rPr sz="1050" kern="0" dirty="0">
                <a:cs typeface="+mn-ea"/>
                <a:sym typeface="+mn-lt"/>
              </a:rPr>
              <a:t> Dos. </a:t>
            </a:r>
            <a:r>
              <a:rPr sz="1050" kern="0" dirty="0" err="1">
                <a:cs typeface="+mn-ea"/>
                <a:sym typeface="+mn-lt"/>
              </a:rPr>
              <a:t>consectetur</a:t>
            </a:r>
            <a:r>
              <a:rPr sz="1050" kern="0" dirty="0">
                <a:cs typeface="+mn-ea"/>
                <a:sym typeface="+mn-lt"/>
              </a:rPr>
              <a:t>.</a:t>
            </a:r>
          </a:p>
        </p:txBody>
      </p:sp>
      <p:sp>
        <p:nvSpPr>
          <p:cNvPr id="275" name="Shape 275"/>
          <p:cNvSpPr>
            <a:spLocks noGrp="1"/>
          </p:cNvSpPr>
          <p:nvPr>
            <p:ph type="sldNum" sz="quarter" idx="10"/>
          </p:nvPr>
        </p:nvSpPr>
        <p:spPr>
          <a:xfrm>
            <a:off x="11672287" y="265670"/>
            <a:ext cx="346248" cy="35201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+mn-lt"/>
                <a:ea typeface="+mn-ea"/>
                <a:cs typeface="+mn-ea"/>
                <a:sym typeface="+mn-lt"/>
              </a:rPr>
              <a:t>11</a:t>
            </a:fld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8" name="图片占位符 7"/>
          <p:cNvPicPr>
            <a:picLocks noGrp="1" noChangeAspect="1"/>
          </p:cNvPicPr>
          <p:nvPr>
            <p:ph type="pic" sz="quarter" idx="11"/>
          </p:nvPr>
        </p:nvPicPr>
        <p:blipFill>
          <a:blip r:embed="rId9"/>
          <a:srcRect/>
          <a:stretch>
            <a:fillRect/>
          </a:stretch>
        </p:blipFill>
        <p:spPr/>
      </p:pic>
      <p:pic>
        <p:nvPicPr>
          <p:cNvPr id="18" name="图片占位符 17"/>
          <p:cNvPicPr>
            <a:picLocks noGrp="1" noChangeAspect="1"/>
          </p:cNvPicPr>
          <p:nvPr>
            <p:ph type="pic" sz="quarter" idx="12"/>
          </p:nvPr>
        </p:nvPicPr>
        <p:blipFill>
          <a:blip r:embed="rId10"/>
          <a:srcRect/>
          <a:stretch>
            <a:fillRect/>
          </a:stretch>
        </p:blipFill>
        <p:spPr>
          <a:solidFill>
            <a:schemeClr val="tx1">
              <a:lumMod val="20000"/>
              <a:lumOff val="80000"/>
            </a:schemeClr>
          </a:solidFill>
        </p:spPr>
      </p:pic>
      <p:pic>
        <p:nvPicPr>
          <p:cNvPr id="20" name="图片占位符 19"/>
          <p:cNvPicPr>
            <a:picLocks noGrp="1" noChangeAspect="1"/>
          </p:cNvPicPr>
          <p:nvPr>
            <p:ph type="pic" sz="quarter" idx="13"/>
          </p:nvPr>
        </p:nvPicPr>
        <p:blipFill>
          <a:blip r:embed="rId11"/>
          <a:srcRect/>
          <a:stretch>
            <a:fillRect/>
          </a:stretch>
        </p:blipFill>
        <p:spPr>
          <a:solidFill>
            <a:schemeClr val="tx1">
              <a:lumMod val="20000"/>
              <a:lumOff val="80000"/>
            </a:schemeClr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7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7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7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7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7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" grpId="0" autoUpdateAnimBg="0"/>
      <p:bldP spid="270" grpId="0" autoUpdateAnimBg="0"/>
      <p:bldP spid="271" grpId="0" autoUpdateAnimBg="0"/>
      <p:bldP spid="272" grpId="0" autoUpdateAnimBg="0"/>
      <p:bldP spid="273" grpId="0" autoUpdateAnimBg="0"/>
      <p:bldP spid="27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/>
          <p:nvPr/>
        </p:nvSpPr>
        <p:spPr>
          <a:xfrm>
            <a:off x="523546" y="2585405"/>
            <a:ext cx="11108662" cy="34925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254000" dist="344785" dir="5400000" rotWithShape="0">
              <a:srgbClr val="000000">
                <a:alpha val="15136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15" name="PA_库_形状 315"/>
          <p:cNvSpPr/>
          <p:nvPr>
            <p:custDataLst>
              <p:tags r:id="rId1"/>
            </p:custDataLst>
          </p:nvPr>
        </p:nvSpPr>
        <p:spPr>
          <a:xfrm>
            <a:off x="1178888" y="4139238"/>
            <a:ext cx="9850358" cy="1314335"/>
          </a:xfrm>
          <a:prstGeom prst="rect">
            <a:avLst/>
          </a:prstGeom>
          <a:ln w="12700">
            <a:miter lim="400000"/>
          </a:ln>
        </p:spPr>
        <p:txBody>
          <a:bodyPr wrap="square" lIns="35719" tIns="35719" rIns="35719" bIns="35719">
            <a:spAutoFit/>
          </a:bodyPr>
          <a:lstStyle/>
          <a:p>
            <a:pPr algn="ctr" defTabSz="410845" hangingPunct="0">
              <a:lnSpc>
                <a:spcPct val="150000"/>
              </a:lnSpc>
              <a:defRPr sz="2800" u="sng" spc="-56">
                <a:solidFill>
                  <a:srgbClr val="292C30"/>
                </a:solidFill>
                <a:latin typeface="Montserrat-Regular"/>
                <a:ea typeface="Montserrat-Regular"/>
                <a:cs typeface="Montserrat-Regular"/>
                <a:sym typeface="Montserrat-Regular"/>
              </a:defRPr>
            </a:pPr>
            <a:r>
              <a:rPr sz="1400" u="sng" kern="0" spc="-28" dirty="0">
                <a:solidFill>
                  <a:srgbClr val="292C30"/>
                </a:solidFill>
                <a:cs typeface="+mn-ea"/>
                <a:sym typeface="+mn-lt"/>
              </a:rPr>
              <a:t>What a top notch service from  </a:t>
            </a:r>
            <a:r>
              <a:rPr sz="1400" u="sng" kern="0" spc="-28" dirty="0" err="1">
                <a:solidFill>
                  <a:srgbClr val="292C30"/>
                </a:solidFill>
                <a:cs typeface="+mn-ea"/>
                <a:sym typeface="+mn-lt"/>
              </a:rPr>
              <a:t>Slidehack</a:t>
            </a:r>
            <a:r>
              <a:rPr sz="1400" u="sng" kern="0" spc="-28" dirty="0">
                <a:solidFill>
                  <a:srgbClr val="292C30"/>
                </a:solidFill>
                <a:cs typeface="+mn-ea"/>
                <a:sym typeface="+mn-lt"/>
              </a:rPr>
              <a:t>. </a:t>
            </a:r>
            <a:r>
              <a:rPr sz="1400" u="sng" kern="0" spc="-28" dirty="0">
                <a:solidFill>
                  <a:srgbClr val="000000"/>
                </a:solidFill>
                <a:cs typeface="+mn-ea"/>
                <a:sym typeface="+mn-lt"/>
              </a:rPr>
              <a:t>They help us</a:t>
            </a:r>
            <a:r>
              <a:rPr sz="1400" u="sng" kern="0" spc="-28" dirty="0">
                <a:solidFill>
                  <a:srgbClr val="292C30"/>
                </a:solidFill>
                <a:cs typeface="+mn-ea"/>
                <a:sym typeface="+mn-lt"/>
              </a:rPr>
              <a:t> Create stunning presentation from </a:t>
            </a:r>
            <a:r>
              <a:rPr sz="1400" u="sng" kern="0" spc="-28" dirty="0" err="1">
                <a:solidFill>
                  <a:srgbClr val="292C30"/>
                </a:solidFill>
                <a:cs typeface="+mn-ea"/>
                <a:sym typeface="+mn-lt"/>
              </a:rPr>
              <a:t>Stratch</a:t>
            </a:r>
            <a:r>
              <a:rPr sz="1400" u="sng" kern="0" spc="-28" dirty="0">
                <a:solidFill>
                  <a:srgbClr val="292C30"/>
                </a:solidFill>
                <a:cs typeface="+mn-ea"/>
                <a:sym typeface="+mn-lt"/>
              </a:rPr>
              <a:t> to reach our goal and raise more investors!. What a top notch service from  </a:t>
            </a:r>
            <a:r>
              <a:rPr sz="1400" u="sng" kern="0" spc="-28" dirty="0" err="1">
                <a:solidFill>
                  <a:srgbClr val="292C30"/>
                </a:solidFill>
                <a:cs typeface="+mn-ea"/>
                <a:sym typeface="+mn-lt"/>
              </a:rPr>
              <a:t>Slidehack</a:t>
            </a:r>
            <a:r>
              <a:rPr sz="1400" u="sng" kern="0" spc="-28" dirty="0">
                <a:solidFill>
                  <a:srgbClr val="292C30"/>
                </a:solidFill>
                <a:cs typeface="+mn-ea"/>
                <a:sym typeface="+mn-lt"/>
              </a:rPr>
              <a:t>. </a:t>
            </a:r>
            <a:r>
              <a:rPr sz="1400" u="sng" kern="0" spc="-28" dirty="0">
                <a:solidFill>
                  <a:srgbClr val="000000"/>
                </a:solidFill>
                <a:cs typeface="+mn-ea"/>
                <a:sym typeface="+mn-lt"/>
              </a:rPr>
              <a:t>They help us</a:t>
            </a:r>
            <a:r>
              <a:rPr sz="1400" u="sng" kern="0" spc="-28" dirty="0">
                <a:solidFill>
                  <a:srgbClr val="292C30"/>
                </a:solidFill>
                <a:cs typeface="+mn-ea"/>
                <a:sym typeface="+mn-lt"/>
              </a:rPr>
              <a:t> Create stunning presentation from </a:t>
            </a:r>
            <a:r>
              <a:rPr sz="1400" u="sng" kern="0" spc="-28" dirty="0" err="1">
                <a:solidFill>
                  <a:srgbClr val="292C30"/>
                </a:solidFill>
                <a:cs typeface="+mn-ea"/>
                <a:sym typeface="+mn-lt"/>
              </a:rPr>
              <a:t>Stratch</a:t>
            </a:r>
            <a:r>
              <a:rPr sz="1400" u="sng" kern="0" spc="-28" dirty="0">
                <a:solidFill>
                  <a:srgbClr val="292C30"/>
                </a:solidFill>
                <a:cs typeface="+mn-ea"/>
                <a:sym typeface="+mn-lt"/>
              </a:rPr>
              <a:t> to reach our goal and raise more investors! What a top notch service from  </a:t>
            </a:r>
            <a:r>
              <a:rPr sz="1400" u="sng" kern="0" spc="-28" dirty="0" err="1">
                <a:solidFill>
                  <a:srgbClr val="292C30"/>
                </a:solidFill>
                <a:cs typeface="+mn-ea"/>
                <a:sym typeface="+mn-lt"/>
              </a:rPr>
              <a:t>Slidehack</a:t>
            </a:r>
            <a:r>
              <a:rPr sz="1400" u="sng" kern="0" spc="-28" dirty="0">
                <a:solidFill>
                  <a:srgbClr val="292C30"/>
                </a:solidFill>
                <a:cs typeface="+mn-ea"/>
                <a:sym typeface="+mn-lt"/>
              </a:rPr>
              <a:t>. </a:t>
            </a:r>
            <a:r>
              <a:rPr sz="1400" u="sng" kern="0" spc="-28" dirty="0">
                <a:solidFill>
                  <a:srgbClr val="000000"/>
                </a:solidFill>
                <a:cs typeface="+mn-ea"/>
                <a:sym typeface="+mn-lt"/>
              </a:rPr>
              <a:t>They help us</a:t>
            </a:r>
            <a:r>
              <a:rPr sz="1400" u="sng" kern="0" spc="-28" dirty="0">
                <a:solidFill>
                  <a:srgbClr val="292C30"/>
                </a:solidFill>
                <a:cs typeface="+mn-ea"/>
                <a:sym typeface="+mn-lt"/>
              </a:rPr>
              <a:t> Create stunning presentation from </a:t>
            </a:r>
            <a:r>
              <a:rPr sz="1400" u="sng" kern="0" spc="-28" dirty="0" err="1">
                <a:solidFill>
                  <a:srgbClr val="292C30"/>
                </a:solidFill>
                <a:cs typeface="+mn-ea"/>
                <a:sym typeface="+mn-lt"/>
              </a:rPr>
              <a:t>Stratch</a:t>
            </a:r>
            <a:r>
              <a:rPr sz="1400" u="sng" kern="0" spc="-28" dirty="0">
                <a:solidFill>
                  <a:srgbClr val="292C30"/>
                </a:solidFill>
                <a:cs typeface="+mn-ea"/>
                <a:sym typeface="+mn-lt"/>
              </a:rPr>
              <a:t> to reach our goal and raise more investors!</a:t>
            </a:r>
          </a:p>
        </p:txBody>
      </p:sp>
      <p:sp>
        <p:nvSpPr>
          <p:cNvPr id="316" name="Shape 316"/>
          <p:cNvSpPr/>
          <p:nvPr/>
        </p:nvSpPr>
        <p:spPr>
          <a:xfrm>
            <a:off x="5079762" y="3535750"/>
            <a:ext cx="181987" cy="173080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rgbClr val="4AD09D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17" name="Shape 317"/>
          <p:cNvSpPr/>
          <p:nvPr/>
        </p:nvSpPr>
        <p:spPr>
          <a:xfrm>
            <a:off x="5280808" y="3535750"/>
            <a:ext cx="181987" cy="173080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rgbClr val="4AD09D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18" name="Shape 318"/>
          <p:cNvSpPr/>
          <p:nvPr/>
        </p:nvSpPr>
        <p:spPr>
          <a:xfrm>
            <a:off x="5481854" y="3535750"/>
            <a:ext cx="181987" cy="173080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rgbClr val="4AD09D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19" name="Shape 319"/>
          <p:cNvSpPr/>
          <p:nvPr/>
        </p:nvSpPr>
        <p:spPr>
          <a:xfrm>
            <a:off x="5682900" y="3535750"/>
            <a:ext cx="181987" cy="173080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rgbClr val="4AD09D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20" name="Shape 320"/>
          <p:cNvSpPr/>
          <p:nvPr/>
        </p:nvSpPr>
        <p:spPr>
          <a:xfrm>
            <a:off x="5883946" y="3535750"/>
            <a:ext cx="181987" cy="173080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rgbClr val="4AD09D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21" name="Shape 321"/>
          <p:cNvSpPr/>
          <p:nvPr/>
        </p:nvSpPr>
        <p:spPr>
          <a:xfrm>
            <a:off x="6104067" y="3500557"/>
            <a:ext cx="787716" cy="261739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30000"/>
              </a:lnSpc>
              <a:defRPr sz="2100" cap="all" spc="-42">
                <a:solidFill>
                  <a:srgbClr val="292C30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pPr defTabSz="410845" hangingPunct="0"/>
            <a:r>
              <a:rPr sz="1050" kern="0">
                <a:cs typeface="+mn-ea"/>
                <a:sym typeface="+mn-lt"/>
              </a:rPr>
              <a:t>john saidi</a:t>
            </a:r>
          </a:p>
        </p:txBody>
      </p:sp>
      <p:sp>
        <p:nvSpPr>
          <p:cNvPr id="322" name="Shape 322"/>
          <p:cNvSpPr/>
          <p:nvPr/>
        </p:nvSpPr>
        <p:spPr>
          <a:xfrm>
            <a:off x="5466278" y="1974869"/>
            <a:ext cx="1259444" cy="1259444"/>
          </a:xfrm>
          <a:prstGeom prst="ellipse">
            <a:avLst/>
          </a:prstGeom>
          <a:solidFill>
            <a:srgbClr val="3B3E44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25" name="Shape 325"/>
          <p:cNvSpPr/>
          <p:nvPr/>
        </p:nvSpPr>
        <p:spPr>
          <a:xfrm>
            <a:off x="2636704" y="1243893"/>
            <a:ext cx="6918592" cy="570734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 algn="ctr">
              <a:lnSpc>
                <a:spcPct val="120000"/>
              </a:lnSpc>
              <a:defRPr sz="2700" spc="-53">
                <a:solidFill>
                  <a:srgbClr val="959595"/>
                </a:solidFill>
              </a:defRPr>
            </a:lvl1pPr>
          </a:lstStyle>
          <a:p>
            <a:pPr defTabSz="410845" hangingPunct="0"/>
            <a:r>
              <a:rPr sz="1350" kern="0" dirty="0" err="1">
                <a:cs typeface="+mn-ea"/>
                <a:sym typeface="+mn-lt"/>
              </a:rPr>
              <a:t>Nullam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quis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risus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eget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urna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mollis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ornare</a:t>
            </a:r>
            <a:r>
              <a:rPr sz="1350" kern="0" dirty="0">
                <a:cs typeface="+mn-ea"/>
                <a:sym typeface="+mn-lt"/>
              </a:rPr>
              <a:t> vel </a:t>
            </a:r>
            <a:r>
              <a:rPr sz="1350" kern="0" dirty="0" err="1">
                <a:cs typeface="+mn-ea"/>
                <a:sym typeface="+mn-lt"/>
              </a:rPr>
              <a:t>eu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leo</a:t>
            </a:r>
            <a:r>
              <a:rPr sz="1350" kern="0" dirty="0">
                <a:cs typeface="+mn-ea"/>
                <a:sym typeface="+mn-lt"/>
              </a:rPr>
              <a:t>. </a:t>
            </a:r>
            <a:r>
              <a:rPr sz="1350" kern="0" dirty="0" err="1">
                <a:cs typeface="+mn-ea"/>
                <a:sym typeface="+mn-lt"/>
              </a:rPr>
              <a:t>Aenean</a:t>
            </a:r>
            <a:r>
              <a:rPr sz="1350" kern="0" dirty="0">
                <a:cs typeface="+mn-ea"/>
                <a:sym typeface="+mn-lt"/>
              </a:rPr>
              <a:t> lacinia </a:t>
            </a:r>
            <a:r>
              <a:rPr sz="1350" kern="0" dirty="0" err="1">
                <a:cs typeface="+mn-ea"/>
                <a:sym typeface="+mn-lt"/>
              </a:rPr>
              <a:t>bibendum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nulla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seda</a:t>
            </a:r>
            <a:r>
              <a:rPr sz="1350" kern="0" dirty="0">
                <a:cs typeface="+mn-ea"/>
                <a:sym typeface="+mn-lt"/>
              </a:rPr>
              <a:t> Dos. </a:t>
            </a:r>
            <a:r>
              <a:rPr sz="1350" kern="0" dirty="0" err="1">
                <a:cs typeface="+mn-ea"/>
                <a:sym typeface="+mn-lt"/>
              </a:rPr>
              <a:t>consectetur</a:t>
            </a:r>
            <a:r>
              <a:rPr sz="1350" kern="0" dirty="0">
                <a:cs typeface="+mn-ea"/>
                <a:sym typeface="+mn-lt"/>
              </a:rPr>
              <a:t>. Morbi </a:t>
            </a:r>
            <a:r>
              <a:rPr sz="1350" kern="0" dirty="0" err="1">
                <a:cs typeface="+mn-ea"/>
                <a:sym typeface="+mn-lt"/>
              </a:rPr>
              <a:t>leo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risus</a:t>
            </a:r>
            <a:r>
              <a:rPr sz="1350" kern="0" dirty="0">
                <a:cs typeface="+mn-ea"/>
                <a:sym typeface="+mn-lt"/>
              </a:rPr>
              <a:t>, porta ac </a:t>
            </a:r>
            <a:r>
              <a:rPr sz="1350" kern="0" dirty="0" err="1">
                <a:cs typeface="+mn-ea"/>
                <a:sym typeface="+mn-lt"/>
              </a:rPr>
              <a:t>consectetur</a:t>
            </a:r>
            <a:r>
              <a:rPr sz="1350" kern="0" dirty="0">
                <a:cs typeface="+mn-ea"/>
                <a:sym typeface="+mn-lt"/>
              </a:rPr>
              <a:t> ac, vestibulum at </a:t>
            </a:r>
            <a:r>
              <a:rPr sz="1350" kern="0" dirty="0" err="1">
                <a:cs typeface="+mn-ea"/>
                <a:sym typeface="+mn-lt"/>
              </a:rPr>
              <a:t>eros</a:t>
            </a:r>
            <a:r>
              <a:rPr sz="1350" kern="0" dirty="0">
                <a:cs typeface="+mn-ea"/>
                <a:sym typeface="+mn-lt"/>
              </a:rPr>
              <a:t>.</a:t>
            </a:r>
          </a:p>
        </p:txBody>
      </p:sp>
      <p:sp>
        <p:nvSpPr>
          <p:cNvPr id="326" name="Shape 326"/>
          <p:cNvSpPr/>
          <p:nvPr/>
        </p:nvSpPr>
        <p:spPr>
          <a:xfrm>
            <a:off x="4264569" y="623870"/>
            <a:ext cx="3662862" cy="503023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/>
          <a:p>
            <a:pPr algn="ctr"/>
            <a:r>
              <a:rPr lang="zh-CN" altLang="en-US" sz="2800" dirty="0">
                <a:gradFill>
                  <a:gsLst>
                    <a:gs pos="6000">
                      <a:srgbClr val="FF3C06"/>
                    </a:gs>
                    <a:gs pos="59000">
                      <a:srgbClr val="571B6F"/>
                    </a:gs>
                  </a:gsLst>
                  <a:lin ang="5400000" scaled="1"/>
                </a:gradFill>
                <a:cs typeface="+mn-ea"/>
                <a:sym typeface="+mn-lt"/>
              </a:rPr>
              <a:t>Future scientific and technological innovation business report</a:t>
            </a:r>
          </a:p>
        </p:txBody>
      </p:sp>
      <p:sp>
        <p:nvSpPr>
          <p:cNvPr id="327" name="Shape 327"/>
          <p:cNvSpPr>
            <a:spLocks noGrp="1"/>
          </p:cNvSpPr>
          <p:nvPr>
            <p:ph type="sldNum" sz="quarter" idx="10"/>
          </p:nvPr>
        </p:nvSpPr>
        <p:spPr>
          <a:xfrm>
            <a:off x="11672287" y="265670"/>
            <a:ext cx="346248" cy="35201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+mn-lt"/>
                <a:ea typeface="+mn-ea"/>
                <a:cs typeface="+mn-ea"/>
                <a:sym typeface="+mn-lt"/>
              </a:rPr>
              <a:t>12</a:t>
            </a:fld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/>
          <a:stretch>
            <a:fillRect/>
          </a:stretch>
        </p:blipFill>
        <p:spPr>
          <a:solidFill>
            <a:srgbClr val="130F1F">
              <a:alpha val="30000"/>
            </a:srgbClr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A_库_形状 329"/>
          <p:cNvSpPr/>
          <p:nvPr>
            <p:custDataLst>
              <p:tags r:id="rId1"/>
            </p:custDataLst>
          </p:nvPr>
        </p:nvSpPr>
        <p:spPr>
          <a:xfrm>
            <a:off x="8235069" y="2808593"/>
            <a:ext cx="3302001" cy="3376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48" y="0"/>
                </a:moveTo>
                <a:lnTo>
                  <a:pt x="952" y="0"/>
                </a:lnTo>
                <a:cubicBezTo>
                  <a:pt x="679" y="0"/>
                  <a:pt x="541" y="0"/>
                  <a:pt x="393" y="46"/>
                </a:cubicBezTo>
                <a:cubicBezTo>
                  <a:pt x="232" y="103"/>
                  <a:pt x="105" y="227"/>
                  <a:pt x="47" y="385"/>
                </a:cubicBezTo>
                <a:cubicBezTo>
                  <a:pt x="0" y="529"/>
                  <a:pt x="0" y="664"/>
                  <a:pt x="0" y="936"/>
                </a:cubicBezTo>
                <a:lnTo>
                  <a:pt x="0" y="20668"/>
                </a:lnTo>
                <a:cubicBezTo>
                  <a:pt x="0" y="20936"/>
                  <a:pt x="0" y="21071"/>
                  <a:pt x="47" y="21215"/>
                </a:cubicBezTo>
                <a:cubicBezTo>
                  <a:pt x="105" y="21373"/>
                  <a:pt x="232" y="21497"/>
                  <a:pt x="393" y="21554"/>
                </a:cubicBezTo>
                <a:cubicBezTo>
                  <a:pt x="541" y="21600"/>
                  <a:pt x="679" y="21600"/>
                  <a:pt x="957" y="21600"/>
                </a:cubicBezTo>
                <a:lnTo>
                  <a:pt x="20648" y="21600"/>
                </a:lnTo>
                <a:cubicBezTo>
                  <a:pt x="20921" y="21600"/>
                  <a:pt x="21059" y="21600"/>
                  <a:pt x="21207" y="21554"/>
                </a:cubicBezTo>
                <a:cubicBezTo>
                  <a:pt x="21368" y="21497"/>
                  <a:pt x="21495" y="21373"/>
                  <a:pt x="21553" y="21215"/>
                </a:cubicBezTo>
                <a:cubicBezTo>
                  <a:pt x="21600" y="21071"/>
                  <a:pt x="21600" y="20936"/>
                  <a:pt x="21600" y="20664"/>
                </a:cubicBezTo>
                <a:lnTo>
                  <a:pt x="21600" y="932"/>
                </a:lnTo>
                <a:cubicBezTo>
                  <a:pt x="21600" y="664"/>
                  <a:pt x="21600" y="529"/>
                  <a:pt x="21553" y="385"/>
                </a:cubicBezTo>
                <a:cubicBezTo>
                  <a:pt x="21495" y="227"/>
                  <a:pt x="21368" y="103"/>
                  <a:pt x="21207" y="46"/>
                </a:cubicBezTo>
                <a:cubicBezTo>
                  <a:pt x="21059" y="0"/>
                  <a:pt x="20921" y="0"/>
                  <a:pt x="20643" y="0"/>
                </a:cubicBezTo>
                <a:close/>
              </a:path>
            </a:pathLst>
          </a:custGeom>
          <a:gradFill>
            <a:gsLst>
              <a:gs pos="0">
                <a:srgbClr val="B39794">
                  <a:alpha val="12120"/>
                </a:srgbClr>
              </a:gs>
              <a:gs pos="100000">
                <a:srgbClr val="9AADC3">
                  <a:alpha val="12120"/>
                </a:srgbClr>
              </a:gs>
            </a:gsLst>
            <a:lin ang="4528400"/>
          </a:gra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30" name="PA_库_形状 330"/>
          <p:cNvSpPr/>
          <p:nvPr>
            <p:custDataLst>
              <p:tags r:id="rId2"/>
            </p:custDataLst>
          </p:nvPr>
        </p:nvSpPr>
        <p:spPr>
          <a:xfrm>
            <a:off x="4445000" y="2808593"/>
            <a:ext cx="3302000" cy="3376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48" y="0"/>
                </a:moveTo>
                <a:lnTo>
                  <a:pt x="952" y="0"/>
                </a:lnTo>
                <a:cubicBezTo>
                  <a:pt x="679" y="0"/>
                  <a:pt x="541" y="0"/>
                  <a:pt x="393" y="46"/>
                </a:cubicBezTo>
                <a:cubicBezTo>
                  <a:pt x="232" y="103"/>
                  <a:pt x="105" y="227"/>
                  <a:pt x="47" y="385"/>
                </a:cubicBezTo>
                <a:cubicBezTo>
                  <a:pt x="0" y="529"/>
                  <a:pt x="0" y="664"/>
                  <a:pt x="0" y="936"/>
                </a:cubicBezTo>
                <a:lnTo>
                  <a:pt x="0" y="20668"/>
                </a:lnTo>
                <a:cubicBezTo>
                  <a:pt x="0" y="20936"/>
                  <a:pt x="0" y="21071"/>
                  <a:pt x="47" y="21215"/>
                </a:cubicBezTo>
                <a:cubicBezTo>
                  <a:pt x="105" y="21373"/>
                  <a:pt x="232" y="21497"/>
                  <a:pt x="393" y="21554"/>
                </a:cubicBezTo>
                <a:cubicBezTo>
                  <a:pt x="541" y="21600"/>
                  <a:pt x="679" y="21600"/>
                  <a:pt x="957" y="21600"/>
                </a:cubicBezTo>
                <a:lnTo>
                  <a:pt x="20648" y="21600"/>
                </a:lnTo>
                <a:cubicBezTo>
                  <a:pt x="20921" y="21600"/>
                  <a:pt x="21059" y="21600"/>
                  <a:pt x="21207" y="21554"/>
                </a:cubicBezTo>
                <a:cubicBezTo>
                  <a:pt x="21368" y="21497"/>
                  <a:pt x="21495" y="21373"/>
                  <a:pt x="21553" y="21215"/>
                </a:cubicBezTo>
                <a:cubicBezTo>
                  <a:pt x="21600" y="21071"/>
                  <a:pt x="21600" y="20936"/>
                  <a:pt x="21600" y="20664"/>
                </a:cubicBezTo>
                <a:lnTo>
                  <a:pt x="21600" y="932"/>
                </a:lnTo>
                <a:cubicBezTo>
                  <a:pt x="21600" y="664"/>
                  <a:pt x="21600" y="529"/>
                  <a:pt x="21553" y="385"/>
                </a:cubicBezTo>
                <a:cubicBezTo>
                  <a:pt x="21495" y="227"/>
                  <a:pt x="21368" y="103"/>
                  <a:pt x="21207" y="46"/>
                </a:cubicBezTo>
                <a:cubicBezTo>
                  <a:pt x="21059" y="0"/>
                  <a:pt x="20921" y="0"/>
                  <a:pt x="20643" y="0"/>
                </a:cubicBezTo>
                <a:close/>
              </a:path>
            </a:pathLst>
          </a:custGeom>
          <a:gradFill>
            <a:gsLst>
              <a:gs pos="0">
                <a:srgbClr val="B39794">
                  <a:alpha val="12120"/>
                </a:srgbClr>
              </a:gs>
              <a:gs pos="100000">
                <a:srgbClr val="9AADC3">
                  <a:alpha val="12120"/>
                </a:srgbClr>
              </a:gs>
            </a:gsLst>
            <a:lin ang="4528400"/>
          </a:gra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31" name="PA_库_形状 331"/>
          <p:cNvSpPr/>
          <p:nvPr>
            <p:custDataLst>
              <p:tags r:id="rId3"/>
            </p:custDataLst>
          </p:nvPr>
        </p:nvSpPr>
        <p:spPr>
          <a:xfrm>
            <a:off x="654932" y="2808593"/>
            <a:ext cx="3302001" cy="3376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48" y="0"/>
                </a:moveTo>
                <a:lnTo>
                  <a:pt x="952" y="0"/>
                </a:lnTo>
                <a:cubicBezTo>
                  <a:pt x="679" y="0"/>
                  <a:pt x="541" y="0"/>
                  <a:pt x="393" y="46"/>
                </a:cubicBezTo>
                <a:cubicBezTo>
                  <a:pt x="232" y="103"/>
                  <a:pt x="105" y="227"/>
                  <a:pt x="47" y="385"/>
                </a:cubicBezTo>
                <a:cubicBezTo>
                  <a:pt x="0" y="529"/>
                  <a:pt x="0" y="664"/>
                  <a:pt x="0" y="936"/>
                </a:cubicBezTo>
                <a:lnTo>
                  <a:pt x="0" y="20668"/>
                </a:lnTo>
                <a:cubicBezTo>
                  <a:pt x="0" y="20936"/>
                  <a:pt x="0" y="21071"/>
                  <a:pt x="47" y="21215"/>
                </a:cubicBezTo>
                <a:cubicBezTo>
                  <a:pt x="105" y="21373"/>
                  <a:pt x="232" y="21497"/>
                  <a:pt x="393" y="21554"/>
                </a:cubicBezTo>
                <a:cubicBezTo>
                  <a:pt x="541" y="21600"/>
                  <a:pt x="679" y="21600"/>
                  <a:pt x="957" y="21600"/>
                </a:cubicBezTo>
                <a:lnTo>
                  <a:pt x="20648" y="21600"/>
                </a:lnTo>
                <a:cubicBezTo>
                  <a:pt x="20921" y="21600"/>
                  <a:pt x="21059" y="21600"/>
                  <a:pt x="21207" y="21554"/>
                </a:cubicBezTo>
                <a:cubicBezTo>
                  <a:pt x="21368" y="21497"/>
                  <a:pt x="21495" y="21373"/>
                  <a:pt x="21553" y="21215"/>
                </a:cubicBezTo>
                <a:cubicBezTo>
                  <a:pt x="21600" y="21071"/>
                  <a:pt x="21600" y="20936"/>
                  <a:pt x="21600" y="20664"/>
                </a:cubicBezTo>
                <a:lnTo>
                  <a:pt x="21600" y="932"/>
                </a:lnTo>
                <a:cubicBezTo>
                  <a:pt x="21600" y="664"/>
                  <a:pt x="21600" y="529"/>
                  <a:pt x="21553" y="385"/>
                </a:cubicBezTo>
                <a:cubicBezTo>
                  <a:pt x="21495" y="227"/>
                  <a:pt x="21368" y="103"/>
                  <a:pt x="21207" y="46"/>
                </a:cubicBezTo>
                <a:cubicBezTo>
                  <a:pt x="21059" y="0"/>
                  <a:pt x="20921" y="0"/>
                  <a:pt x="20643" y="0"/>
                </a:cubicBezTo>
                <a:close/>
              </a:path>
            </a:pathLst>
          </a:custGeom>
          <a:gradFill>
            <a:gsLst>
              <a:gs pos="0">
                <a:srgbClr val="B39794">
                  <a:alpha val="12120"/>
                </a:srgbClr>
              </a:gs>
              <a:gs pos="100000">
                <a:srgbClr val="9AADC3">
                  <a:alpha val="12120"/>
                </a:srgbClr>
              </a:gs>
            </a:gsLst>
            <a:lin ang="4528400"/>
          </a:gra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32" name="Shape 332"/>
          <p:cNvSpPr/>
          <p:nvPr/>
        </p:nvSpPr>
        <p:spPr>
          <a:xfrm>
            <a:off x="4264569" y="623870"/>
            <a:ext cx="3662862" cy="503023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/>
          <a:p>
            <a:pPr algn="ctr"/>
            <a:r>
              <a:rPr lang="zh-CN" altLang="en-US" sz="2800" dirty="0">
                <a:gradFill>
                  <a:gsLst>
                    <a:gs pos="6000">
                      <a:srgbClr val="FF3C06"/>
                    </a:gs>
                    <a:gs pos="59000">
                      <a:srgbClr val="571B6F"/>
                    </a:gs>
                  </a:gsLst>
                  <a:lin ang="5400000" scaled="1"/>
                </a:gradFill>
                <a:cs typeface="+mn-ea"/>
                <a:sym typeface="+mn-lt"/>
              </a:rPr>
              <a:t>Future scientific and technological innovation business report</a:t>
            </a:r>
          </a:p>
        </p:txBody>
      </p:sp>
      <p:sp>
        <p:nvSpPr>
          <p:cNvPr id="333" name="Shape 333"/>
          <p:cNvSpPr/>
          <p:nvPr/>
        </p:nvSpPr>
        <p:spPr>
          <a:xfrm>
            <a:off x="2636704" y="1243893"/>
            <a:ext cx="6918592" cy="570734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 algn="ctr">
              <a:lnSpc>
                <a:spcPct val="120000"/>
              </a:lnSpc>
              <a:defRPr sz="2700" spc="-53">
                <a:solidFill>
                  <a:srgbClr val="959595"/>
                </a:solidFill>
              </a:defRPr>
            </a:lvl1pPr>
          </a:lstStyle>
          <a:p>
            <a:pPr defTabSz="410845" hangingPunct="0"/>
            <a:r>
              <a:rPr sz="1350" kern="0" dirty="0" err="1">
                <a:cs typeface="+mn-ea"/>
                <a:sym typeface="+mn-lt"/>
              </a:rPr>
              <a:t>Nullam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quis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risus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eget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urna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mollis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ornare</a:t>
            </a:r>
            <a:r>
              <a:rPr sz="1350" kern="0" dirty="0">
                <a:cs typeface="+mn-ea"/>
                <a:sym typeface="+mn-lt"/>
              </a:rPr>
              <a:t> vel </a:t>
            </a:r>
            <a:r>
              <a:rPr sz="1350" kern="0" dirty="0" err="1">
                <a:cs typeface="+mn-ea"/>
                <a:sym typeface="+mn-lt"/>
              </a:rPr>
              <a:t>eu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leo</a:t>
            </a:r>
            <a:r>
              <a:rPr sz="1350" kern="0" dirty="0">
                <a:cs typeface="+mn-ea"/>
                <a:sym typeface="+mn-lt"/>
              </a:rPr>
              <a:t>. </a:t>
            </a:r>
            <a:r>
              <a:rPr sz="1350" kern="0" dirty="0" err="1">
                <a:cs typeface="+mn-ea"/>
                <a:sym typeface="+mn-lt"/>
              </a:rPr>
              <a:t>Aenean</a:t>
            </a:r>
            <a:r>
              <a:rPr sz="1350" kern="0" dirty="0">
                <a:cs typeface="+mn-ea"/>
                <a:sym typeface="+mn-lt"/>
              </a:rPr>
              <a:t> lacinia </a:t>
            </a:r>
            <a:r>
              <a:rPr sz="1350" kern="0" dirty="0" err="1">
                <a:cs typeface="+mn-ea"/>
                <a:sym typeface="+mn-lt"/>
              </a:rPr>
              <a:t>bibendum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nulla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seda</a:t>
            </a:r>
            <a:r>
              <a:rPr sz="1350" kern="0" dirty="0">
                <a:cs typeface="+mn-ea"/>
                <a:sym typeface="+mn-lt"/>
              </a:rPr>
              <a:t> Dos. </a:t>
            </a:r>
            <a:r>
              <a:rPr sz="1350" kern="0" dirty="0" err="1">
                <a:cs typeface="+mn-ea"/>
                <a:sym typeface="+mn-lt"/>
              </a:rPr>
              <a:t>consectetur</a:t>
            </a:r>
            <a:r>
              <a:rPr sz="1350" kern="0" dirty="0">
                <a:cs typeface="+mn-ea"/>
                <a:sym typeface="+mn-lt"/>
              </a:rPr>
              <a:t>. Morbi </a:t>
            </a:r>
            <a:r>
              <a:rPr sz="1350" kern="0" dirty="0" err="1">
                <a:cs typeface="+mn-ea"/>
                <a:sym typeface="+mn-lt"/>
              </a:rPr>
              <a:t>leo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risus</a:t>
            </a:r>
            <a:r>
              <a:rPr sz="1350" kern="0" dirty="0">
                <a:cs typeface="+mn-ea"/>
                <a:sym typeface="+mn-lt"/>
              </a:rPr>
              <a:t>, porta ac </a:t>
            </a:r>
            <a:r>
              <a:rPr sz="1350" kern="0" dirty="0" err="1">
                <a:cs typeface="+mn-ea"/>
                <a:sym typeface="+mn-lt"/>
              </a:rPr>
              <a:t>consectetur</a:t>
            </a:r>
            <a:r>
              <a:rPr sz="1350" kern="0" dirty="0">
                <a:cs typeface="+mn-ea"/>
                <a:sym typeface="+mn-lt"/>
              </a:rPr>
              <a:t> ac, vestibulum at </a:t>
            </a:r>
            <a:r>
              <a:rPr sz="1350" kern="0" dirty="0" err="1">
                <a:cs typeface="+mn-ea"/>
                <a:sym typeface="+mn-lt"/>
              </a:rPr>
              <a:t>eros</a:t>
            </a:r>
            <a:r>
              <a:rPr sz="1350" kern="0" dirty="0">
                <a:cs typeface="+mn-ea"/>
                <a:sym typeface="+mn-lt"/>
              </a:rPr>
              <a:t>.</a:t>
            </a:r>
          </a:p>
        </p:txBody>
      </p:sp>
      <p:sp>
        <p:nvSpPr>
          <p:cNvPr id="334" name="PA_库_形状 334"/>
          <p:cNvSpPr/>
          <p:nvPr>
            <p:custDataLst>
              <p:tags r:id="rId4"/>
            </p:custDataLst>
          </p:nvPr>
        </p:nvSpPr>
        <p:spPr>
          <a:xfrm>
            <a:off x="934938" y="4503475"/>
            <a:ext cx="2741988" cy="1048237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 algn="ctr">
              <a:lnSpc>
                <a:spcPct val="120000"/>
              </a:lnSpc>
              <a:defRPr sz="2700" spc="-53">
                <a:solidFill>
                  <a:srgbClr val="959595"/>
                </a:solidFill>
              </a:defRPr>
            </a:lvl1pPr>
          </a:lstStyle>
          <a:p>
            <a:pPr defTabSz="410845" hangingPunct="0"/>
            <a:r>
              <a:rPr sz="1350" kern="0" dirty="0">
                <a:cs typeface="+mn-ea"/>
                <a:sym typeface="+mn-lt"/>
              </a:rPr>
              <a:t>Lorem ipsum dolor sit </a:t>
            </a:r>
            <a:r>
              <a:rPr sz="1350" kern="0" dirty="0" err="1">
                <a:cs typeface="+mn-ea"/>
                <a:sym typeface="+mn-lt"/>
              </a:rPr>
              <a:t>amet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padud</a:t>
            </a:r>
            <a:r>
              <a:rPr sz="1350" kern="0" dirty="0">
                <a:cs typeface="+mn-ea"/>
                <a:sym typeface="+mn-lt"/>
              </a:rPr>
              <a:t>, </a:t>
            </a:r>
            <a:r>
              <a:rPr sz="1350" kern="0" dirty="0" err="1">
                <a:cs typeface="+mn-ea"/>
                <a:sym typeface="+mn-lt"/>
              </a:rPr>
              <a:t>consectetur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adipiscing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elit</a:t>
            </a:r>
            <a:r>
              <a:rPr sz="1350" kern="0" dirty="0">
                <a:cs typeface="+mn-ea"/>
                <a:sym typeface="+mn-lt"/>
              </a:rPr>
              <a:t>. Maecenas sed diam </a:t>
            </a:r>
            <a:r>
              <a:rPr sz="1350" kern="0" dirty="0" err="1">
                <a:cs typeface="+mn-ea"/>
                <a:sym typeface="+mn-lt"/>
              </a:rPr>
              <a:t>eget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risus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varius</a:t>
            </a:r>
            <a:r>
              <a:rPr sz="1350" kern="0" dirty="0">
                <a:cs typeface="+mn-ea"/>
                <a:sym typeface="+mn-lt"/>
              </a:rPr>
              <a:t>.</a:t>
            </a:r>
          </a:p>
        </p:txBody>
      </p:sp>
      <p:sp>
        <p:nvSpPr>
          <p:cNvPr id="335" name="PA_库_形状 335"/>
          <p:cNvSpPr/>
          <p:nvPr>
            <p:custDataLst>
              <p:tags r:id="rId5"/>
            </p:custDataLst>
          </p:nvPr>
        </p:nvSpPr>
        <p:spPr>
          <a:xfrm>
            <a:off x="925200" y="3732066"/>
            <a:ext cx="2761463" cy="404534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 algn="ctr">
              <a:lnSpc>
                <a:spcPct val="90000"/>
              </a:lnSpc>
              <a:defRPr sz="4200" spc="-294">
                <a:solidFill>
                  <a:srgbClr val="343434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pPr defTabSz="410845" hangingPunct="0"/>
            <a:r>
              <a:rPr lang="zh-CN" altLang="en-US" sz="2400" spc="0" dirty="0">
                <a:solidFill>
                  <a:srgbClr val="571B6F"/>
                </a:solidFill>
                <a:cs typeface="+mn-ea"/>
                <a:sym typeface="+mn-lt"/>
              </a:rPr>
              <a:t>Future technology</a:t>
            </a:r>
            <a:endParaRPr sz="2100" kern="0" spc="0" dirty="0">
              <a:cs typeface="+mn-ea"/>
              <a:sym typeface="+mn-lt"/>
            </a:endParaRPr>
          </a:p>
        </p:txBody>
      </p:sp>
      <p:sp>
        <p:nvSpPr>
          <p:cNvPr id="337" name="PA_库_形状 337"/>
          <p:cNvSpPr/>
          <p:nvPr>
            <p:custDataLst>
              <p:tags r:id="rId6"/>
            </p:custDataLst>
          </p:nvPr>
        </p:nvSpPr>
        <p:spPr>
          <a:xfrm>
            <a:off x="2124287" y="4087028"/>
            <a:ext cx="328488" cy="261739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30000"/>
              </a:lnSpc>
              <a:defRPr sz="2100" cap="all" spc="-42">
                <a:solidFill>
                  <a:srgbClr val="8292A5"/>
                </a:solidFill>
                <a:latin typeface="Montserrat-Regular"/>
                <a:ea typeface="Montserrat-Regular"/>
                <a:cs typeface="Montserrat-Regular"/>
                <a:sym typeface="Montserrat-Regular"/>
              </a:defRPr>
            </a:lvl1pPr>
          </a:lstStyle>
          <a:p>
            <a:pPr defTabSz="410845" hangingPunct="0"/>
            <a:r>
              <a:rPr sz="1050" kern="0" dirty="0">
                <a:latin typeface="+mn-lt"/>
                <a:ea typeface="+mn-ea"/>
                <a:cs typeface="+mn-ea"/>
                <a:sym typeface="+mn-lt"/>
              </a:rPr>
              <a:t>Ceo.</a:t>
            </a:r>
          </a:p>
        </p:txBody>
      </p:sp>
      <p:sp>
        <p:nvSpPr>
          <p:cNvPr id="338" name="PA_库_形状 338"/>
          <p:cNvSpPr/>
          <p:nvPr>
            <p:custDataLst>
              <p:tags r:id="rId7"/>
            </p:custDataLst>
          </p:nvPr>
        </p:nvSpPr>
        <p:spPr>
          <a:xfrm>
            <a:off x="2832024" y="5578331"/>
            <a:ext cx="135730" cy="1377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473" y="0"/>
                </a:moveTo>
                <a:cubicBezTo>
                  <a:pt x="2893" y="0"/>
                  <a:pt x="0" y="2869"/>
                  <a:pt x="0" y="6415"/>
                </a:cubicBezTo>
                <a:lnTo>
                  <a:pt x="0" y="6449"/>
                </a:lnTo>
                <a:cubicBezTo>
                  <a:pt x="0" y="6449"/>
                  <a:pt x="7590" y="6449"/>
                  <a:pt x="7590" y="6449"/>
                </a:cubicBezTo>
                <a:cubicBezTo>
                  <a:pt x="7932" y="6196"/>
                  <a:pt x="8307" y="5981"/>
                  <a:pt x="8706" y="5813"/>
                </a:cubicBezTo>
                <a:cubicBezTo>
                  <a:pt x="9348" y="5544"/>
                  <a:pt x="10065" y="5383"/>
                  <a:pt x="10800" y="5383"/>
                </a:cubicBezTo>
                <a:cubicBezTo>
                  <a:pt x="11905" y="5382"/>
                  <a:pt x="12948" y="5722"/>
                  <a:pt x="13801" y="6294"/>
                </a:cubicBezTo>
                <a:cubicBezTo>
                  <a:pt x="13871" y="6341"/>
                  <a:pt x="13926" y="6399"/>
                  <a:pt x="13993" y="6449"/>
                </a:cubicBezTo>
                <a:lnTo>
                  <a:pt x="21600" y="6449"/>
                </a:lnTo>
                <a:lnTo>
                  <a:pt x="21600" y="6415"/>
                </a:lnTo>
                <a:cubicBezTo>
                  <a:pt x="21600" y="2869"/>
                  <a:pt x="18707" y="0"/>
                  <a:pt x="15127" y="0"/>
                </a:cubicBezTo>
                <a:lnTo>
                  <a:pt x="6473" y="0"/>
                </a:lnTo>
                <a:close/>
                <a:moveTo>
                  <a:pt x="15336" y="2786"/>
                </a:moveTo>
                <a:lnTo>
                  <a:pt x="16819" y="2786"/>
                </a:lnTo>
                <a:cubicBezTo>
                  <a:pt x="17200" y="2786"/>
                  <a:pt x="17517" y="3097"/>
                  <a:pt x="17517" y="3474"/>
                </a:cubicBezTo>
                <a:lnTo>
                  <a:pt x="17517" y="4953"/>
                </a:lnTo>
                <a:cubicBezTo>
                  <a:pt x="17517" y="5329"/>
                  <a:pt x="17200" y="5641"/>
                  <a:pt x="16819" y="5641"/>
                </a:cubicBezTo>
                <a:lnTo>
                  <a:pt x="15336" y="5641"/>
                </a:lnTo>
                <a:cubicBezTo>
                  <a:pt x="14956" y="5641"/>
                  <a:pt x="14638" y="5329"/>
                  <a:pt x="14638" y="4953"/>
                </a:cubicBezTo>
                <a:cubicBezTo>
                  <a:pt x="14638" y="4953"/>
                  <a:pt x="14638" y="3474"/>
                  <a:pt x="14638" y="3474"/>
                </a:cubicBezTo>
                <a:cubicBezTo>
                  <a:pt x="14638" y="3097"/>
                  <a:pt x="14956" y="2786"/>
                  <a:pt x="15336" y="2786"/>
                </a:cubicBezTo>
                <a:close/>
                <a:moveTo>
                  <a:pt x="0" y="8066"/>
                </a:moveTo>
                <a:lnTo>
                  <a:pt x="0" y="15185"/>
                </a:lnTo>
                <a:cubicBezTo>
                  <a:pt x="0" y="18732"/>
                  <a:pt x="2893" y="21600"/>
                  <a:pt x="6473" y="21600"/>
                </a:cubicBezTo>
                <a:lnTo>
                  <a:pt x="15127" y="21600"/>
                </a:lnTo>
                <a:cubicBezTo>
                  <a:pt x="18707" y="21600"/>
                  <a:pt x="21600" y="18732"/>
                  <a:pt x="21600" y="15185"/>
                </a:cubicBezTo>
                <a:lnTo>
                  <a:pt x="21600" y="8066"/>
                </a:lnTo>
                <a:cubicBezTo>
                  <a:pt x="21600" y="8066"/>
                  <a:pt x="15319" y="8066"/>
                  <a:pt x="15319" y="8066"/>
                </a:cubicBezTo>
                <a:cubicBezTo>
                  <a:pt x="15477" y="8312"/>
                  <a:pt x="15621" y="8567"/>
                  <a:pt x="15738" y="8839"/>
                </a:cubicBezTo>
                <a:cubicBezTo>
                  <a:pt x="16009" y="9475"/>
                  <a:pt x="16156" y="10175"/>
                  <a:pt x="16156" y="10903"/>
                </a:cubicBezTo>
                <a:cubicBezTo>
                  <a:pt x="16157" y="11997"/>
                  <a:pt x="15809" y="13034"/>
                  <a:pt x="15232" y="13878"/>
                </a:cubicBezTo>
                <a:cubicBezTo>
                  <a:pt x="14654" y="14724"/>
                  <a:pt x="13840" y="15383"/>
                  <a:pt x="12876" y="15787"/>
                </a:cubicBezTo>
                <a:cubicBezTo>
                  <a:pt x="12235" y="16056"/>
                  <a:pt x="11536" y="16217"/>
                  <a:pt x="10800" y="16217"/>
                </a:cubicBezTo>
                <a:cubicBezTo>
                  <a:pt x="9696" y="16218"/>
                  <a:pt x="8652" y="15878"/>
                  <a:pt x="7799" y="15306"/>
                </a:cubicBezTo>
                <a:cubicBezTo>
                  <a:pt x="6945" y="14734"/>
                  <a:pt x="6270" y="13921"/>
                  <a:pt x="5862" y="12967"/>
                </a:cubicBezTo>
                <a:cubicBezTo>
                  <a:pt x="5591" y="12331"/>
                  <a:pt x="5443" y="11632"/>
                  <a:pt x="5444" y="10903"/>
                </a:cubicBezTo>
                <a:cubicBezTo>
                  <a:pt x="5443" y="9862"/>
                  <a:pt x="5753" y="8887"/>
                  <a:pt x="6281" y="8066"/>
                </a:cubicBezTo>
                <a:lnTo>
                  <a:pt x="0" y="8066"/>
                </a:lnTo>
                <a:close/>
                <a:moveTo>
                  <a:pt x="10905" y="8375"/>
                </a:moveTo>
                <a:cubicBezTo>
                  <a:pt x="10392" y="8376"/>
                  <a:pt x="9919" y="8526"/>
                  <a:pt x="9526" y="8788"/>
                </a:cubicBezTo>
                <a:cubicBezTo>
                  <a:pt x="9134" y="9050"/>
                  <a:pt x="8821" y="9420"/>
                  <a:pt x="8637" y="9854"/>
                </a:cubicBezTo>
                <a:cubicBezTo>
                  <a:pt x="8513" y="10143"/>
                  <a:pt x="8445" y="10461"/>
                  <a:pt x="8445" y="10800"/>
                </a:cubicBezTo>
                <a:cubicBezTo>
                  <a:pt x="8445" y="11308"/>
                  <a:pt x="8599" y="11770"/>
                  <a:pt x="8863" y="12159"/>
                </a:cubicBezTo>
                <a:cubicBezTo>
                  <a:pt x="9128" y="12547"/>
                  <a:pt x="9507" y="12853"/>
                  <a:pt x="9945" y="13036"/>
                </a:cubicBezTo>
                <a:cubicBezTo>
                  <a:pt x="10238" y="13158"/>
                  <a:pt x="10562" y="13224"/>
                  <a:pt x="10905" y="13225"/>
                </a:cubicBezTo>
                <a:cubicBezTo>
                  <a:pt x="11417" y="13224"/>
                  <a:pt x="11872" y="13074"/>
                  <a:pt x="12266" y="12812"/>
                </a:cubicBezTo>
                <a:cubicBezTo>
                  <a:pt x="12658" y="12550"/>
                  <a:pt x="12970" y="12180"/>
                  <a:pt x="13155" y="11746"/>
                </a:cubicBezTo>
                <a:cubicBezTo>
                  <a:pt x="13279" y="11456"/>
                  <a:pt x="13347" y="11139"/>
                  <a:pt x="13347" y="10800"/>
                </a:cubicBezTo>
                <a:cubicBezTo>
                  <a:pt x="13347" y="10292"/>
                  <a:pt x="13193" y="9831"/>
                  <a:pt x="12929" y="9441"/>
                </a:cubicBezTo>
                <a:cubicBezTo>
                  <a:pt x="12664" y="9053"/>
                  <a:pt x="12285" y="8748"/>
                  <a:pt x="11847" y="8564"/>
                </a:cubicBezTo>
                <a:cubicBezTo>
                  <a:pt x="11554" y="8442"/>
                  <a:pt x="11247" y="8375"/>
                  <a:pt x="10905" y="8375"/>
                </a:cubicBezTo>
                <a:close/>
              </a:path>
            </a:pathLst>
          </a:custGeom>
          <a:solidFill>
            <a:srgbClr val="A6AAA9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39" name="PA_库_形状 339"/>
          <p:cNvSpPr/>
          <p:nvPr>
            <p:custDataLst>
              <p:tags r:id="rId8"/>
            </p:custDataLst>
          </p:nvPr>
        </p:nvSpPr>
        <p:spPr>
          <a:xfrm rot="980">
            <a:off x="2076826" y="5578327"/>
            <a:ext cx="64040" cy="1377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37" extrusionOk="0">
                <a:moveTo>
                  <a:pt x="21600" y="5"/>
                </a:moveTo>
                <a:cubicBezTo>
                  <a:pt x="21600" y="1241"/>
                  <a:pt x="21600" y="3664"/>
                  <a:pt x="21600" y="3664"/>
                </a:cubicBezTo>
                <a:cubicBezTo>
                  <a:pt x="21600" y="3664"/>
                  <a:pt x="15693" y="3516"/>
                  <a:pt x="14816" y="4176"/>
                </a:cubicBezTo>
                <a:cubicBezTo>
                  <a:pt x="14095" y="4718"/>
                  <a:pt x="14328" y="5933"/>
                  <a:pt x="14261" y="7053"/>
                </a:cubicBezTo>
                <a:cubicBezTo>
                  <a:pt x="16662" y="7053"/>
                  <a:pt x="19200" y="7053"/>
                  <a:pt x="21600" y="7053"/>
                </a:cubicBezTo>
                <a:cubicBezTo>
                  <a:pt x="21438" y="8341"/>
                  <a:pt x="21132" y="9564"/>
                  <a:pt x="20769" y="10761"/>
                </a:cubicBezTo>
                <a:cubicBezTo>
                  <a:pt x="18692" y="10761"/>
                  <a:pt x="14538" y="10761"/>
                  <a:pt x="14538" y="10761"/>
                </a:cubicBezTo>
                <a:lnTo>
                  <a:pt x="14538" y="21437"/>
                </a:lnTo>
                <a:cubicBezTo>
                  <a:pt x="14538" y="21437"/>
                  <a:pt x="7938" y="21437"/>
                  <a:pt x="4707" y="21437"/>
                </a:cubicBezTo>
                <a:cubicBezTo>
                  <a:pt x="4709" y="18133"/>
                  <a:pt x="4705" y="14278"/>
                  <a:pt x="4707" y="10761"/>
                </a:cubicBezTo>
                <a:cubicBezTo>
                  <a:pt x="3137" y="10761"/>
                  <a:pt x="1568" y="10761"/>
                  <a:pt x="0" y="10761"/>
                </a:cubicBezTo>
                <a:cubicBezTo>
                  <a:pt x="0" y="9525"/>
                  <a:pt x="0" y="8288"/>
                  <a:pt x="0" y="7053"/>
                </a:cubicBezTo>
                <a:cubicBezTo>
                  <a:pt x="1522" y="7053"/>
                  <a:pt x="3046" y="7053"/>
                  <a:pt x="4569" y="7053"/>
                </a:cubicBezTo>
                <a:cubicBezTo>
                  <a:pt x="4787" y="4587"/>
                  <a:pt x="4552" y="2480"/>
                  <a:pt x="7200" y="1235"/>
                </a:cubicBezTo>
                <a:cubicBezTo>
                  <a:pt x="10176" y="-163"/>
                  <a:pt x="15466" y="8"/>
                  <a:pt x="21600" y="5"/>
                </a:cubicBezTo>
                <a:close/>
              </a:path>
            </a:pathLst>
          </a:custGeom>
          <a:solidFill>
            <a:srgbClr val="A6AAA9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40" name="PA_库_形状 340"/>
          <p:cNvSpPr/>
          <p:nvPr>
            <p:custDataLst>
              <p:tags r:id="rId9"/>
            </p:custDataLst>
          </p:nvPr>
        </p:nvSpPr>
        <p:spPr>
          <a:xfrm>
            <a:off x="2422750" y="5578331"/>
            <a:ext cx="165973" cy="1377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0" h="16690" extrusionOk="0">
                <a:moveTo>
                  <a:pt x="21590" y="2038"/>
                </a:moveTo>
                <a:cubicBezTo>
                  <a:pt x="21486" y="2795"/>
                  <a:pt x="20307" y="3555"/>
                  <a:pt x="19593" y="4132"/>
                </a:cubicBezTo>
                <a:cubicBezTo>
                  <a:pt x="20298" y="13815"/>
                  <a:pt x="8559" y="19854"/>
                  <a:pt x="0" y="14947"/>
                </a:cubicBezTo>
                <a:cubicBezTo>
                  <a:pt x="2400" y="14964"/>
                  <a:pt x="5061" y="14350"/>
                  <a:pt x="6489" y="13087"/>
                </a:cubicBezTo>
                <a:cubicBezTo>
                  <a:pt x="4412" y="12774"/>
                  <a:pt x="2942" y="11896"/>
                  <a:pt x="2371" y="10179"/>
                </a:cubicBezTo>
                <a:cubicBezTo>
                  <a:pt x="2979" y="10126"/>
                  <a:pt x="3833" y="10301"/>
                  <a:pt x="4243" y="10063"/>
                </a:cubicBezTo>
                <a:cubicBezTo>
                  <a:pt x="2343" y="9391"/>
                  <a:pt x="841" y="8348"/>
                  <a:pt x="749" y="5992"/>
                </a:cubicBezTo>
                <a:cubicBezTo>
                  <a:pt x="1425" y="6059"/>
                  <a:pt x="1777" y="6430"/>
                  <a:pt x="2621" y="6341"/>
                </a:cubicBezTo>
                <a:cubicBezTo>
                  <a:pt x="1392" y="5607"/>
                  <a:pt x="-10" y="2816"/>
                  <a:pt x="1248" y="758"/>
                </a:cubicBezTo>
                <a:cubicBezTo>
                  <a:pt x="3477" y="3062"/>
                  <a:pt x="6259" y="4849"/>
                  <a:pt x="10607" y="5178"/>
                </a:cubicBezTo>
                <a:cubicBezTo>
                  <a:pt x="9529" y="903"/>
                  <a:pt x="15610" y="-1746"/>
                  <a:pt x="18345" y="1340"/>
                </a:cubicBezTo>
                <a:cubicBezTo>
                  <a:pt x="19408" y="1129"/>
                  <a:pt x="20305" y="763"/>
                  <a:pt x="21215" y="409"/>
                </a:cubicBezTo>
                <a:cubicBezTo>
                  <a:pt x="20842" y="1380"/>
                  <a:pt x="20085" y="1993"/>
                  <a:pt x="19343" y="2619"/>
                </a:cubicBezTo>
                <a:cubicBezTo>
                  <a:pt x="20149" y="2479"/>
                  <a:pt x="21001" y="2381"/>
                  <a:pt x="21590" y="2038"/>
                </a:cubicBezTo>
                <a:close/>
              </a:path>
            </a:pathLst>
          </a:custGeom>
          <a:solidFill>
            <a:srgbClr val="A6AAA9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41" name="PA_库_形状 341"/>
          <p:cNvSpPr/>
          <p:nvPr>
            <p:custDataLst>
              <p:tags r:id="rId10"/>
            </p:custDataLst>
          </p:nvPr>
        </p:nvSpPr>
        <p:spPr>
          <a:xfrm>
            <a:off x="1631716" y="5595546"/>
            <a:ext cx="165973" cy="103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600" extrusionOk="0">
                <a:moveTo>
                  <a:pt x="18977" y="11662"/>
                </a:moveTo>
                <a:cubicBezTo>
                  <a:pt x="18931" y="10586"/>
                  <a:pt x="18707" y="9773"/>
                  <a:pt x="18305" y="9215"/>
                </a:cubicBezTo>
                <a:cubicBezTo>
                  <a:pt x="17907" y="8658"/>
                  <a:pt x="17409" y="8377"/>
                  <a:pt x="16814" y="8377"/>
                </a:cubicBezTo>
                <a:cubicBezTo>
                  <a:pt x="16167" y="8377"/>
                  <a:pt x="15668" y="8676"/>
                  <a:pt x="15313" y="9266"/>
                </a:cubicBezTo>
                <a:cubicBezTo>
                  <a:pt x="14956" y="9852"/>
                  <a:pt x="14734" y="10650"/>
                  <a:pt x="14642" y="11662"/>
                </a:cubicBezTo>
                <a:cubicBezTo>
                  <a:pt x="14642" y="11662"/>
                  <a:pt x="18977" y="11662"/>
                  <a:pt x="18977" y="11662"/>
                </a:cubicBezTo>
                <a:close/>
                <a:moveTo>
                  <a:pt x="21505" y="11259"/>
                </a:moveTo>
                <a:cubicBezTo>
                  <a:pt x="21571" y="11965"/>
                  <a:pt x="21600" y="12989"/>
                  <a:pt x="21588" y="14330"/>
                </a:cubicBezTo>
                <a:lnTo>
                  <a:pt x="14582" y="14330"/>
                </a:lnTo>
                <a:cubicBezTo>
                  <a:pt x="14621" y="15884"/>
                  <a:pt x="14955" y="16972"/>
                  <a:pt x="15587" y="17594"/>
                </a:cubicBezTo>
                <a:cubicBezTo>
                  <a:pt x="15969" y="17984"/>
                  <a:pt x="16432" y="18176"/>
                  <a:pt x="16974" y="18176"/>
                </a:cubicBezTo>
                <a:cubicBezTo>
                  <a:pt x="17546" y="18176"/>
                  <a:pt x="18012" y="17943"/>
                  <a:pt x="18371" y="17466"/>
                </a:cubicBezTo>
                <a:cubicBezTo>
                  <a:pt x="18566" y="17212"/>
                  <a:pt x="18738" y="16854"/>
                  <a:pt x="18888" y="16404"/>
                </a:cubicBezTo>
                <a:lnTo>
                  <a:pt x="21456" y="16404"/>
                </a:lnTo>
                <a:cubicBezTo>
                  <a:pt x="21388" y="17323"/>
                  <a:pt x="21079" y="18253"/>
                  <a:pt x="20523" y="19200"/>
                </a:cubicBezTo>
                <a:cubicBezTo>
                  <a:pt x="19663" y="20703"/>
                  <a:pt x="18455" y="21459"/>
                  <a:pt x="16904" y="21459"/>
                </a:cubicBezTo>
                <a:cubicBezTo>
                  <a:pt x="15624" y="21459"/>
                  <a:pt x="14495" y="20822"/>
                  <a:pt x="13514" y="19555"/>
                </a:cubicBezTo>
                <a:cubicBezTo>
                  <a:pt x="12537" y="18283"/>
                  <a:pt x="12048" y="16219"/>
                  <a:pt x="12048" y="13357"/>
                </a:cubicBezTo>
                <a:cubicBezTo>
                  <a:pt x="12048" y="10673"/>
                  <a:pt x="12488" y="8618"/>
                  <a:pt x="13371" y="7189"/>
                </a:cubicBezTo>
                <a:cubicBezTo>
                  <a:pt x="14258" y="5756"/>
                  <a:pt x="15403" y="5044"/>
                  <a:pt x="16814" y="5044"/>
                </a:cubicBezTo>
                <a:cubicBezTo>
                  <a:pt x="17650" y="5044"/>
                  <a:pt x="18405" y="5283"/>
                  <a:pt x="19077" y="5767"/>
                </a:cubicBezTo>
                <a:cubicBezTo>
                  <a:pt x="19748" y="6251"/>
                  <a:pt x="20301" y="7012"/>
                  <a:pt x="20738" y="8057"/>
                </a:cubicBezTo>
                <a:cubicBezTo>
                  <a:pt x="21133" y="8980"/>
                  <a:pt x="21387" y="10044"/>
                  <a:pt x="21505" y="11259"/>
                </a:cubicBezTo>
                <a:cubicBezTo>
                  <a:pt x="21505" y="11259"/>
                  <a:pt x="21505" y="11259"/>
                  <a:pt x="21505" y="11259"/>
                </a:cubicBezTo>
                <a:close/>
                <a:moveTo>
                  <a:pt x="8180" y="14771"/>
                </a:moveTo>
                <a:cubicBezTo>
                  <a:pt x="8180" y="13649"/>
                  <a:pt x="7895" y="12874"/>
                  <a:pt x="7326" y="12458"/>
                </a:cubicBezTo>
                <a:cubicBezTo>
                  <a:pt x="7007" y="12221"/>
                  <a:pt x="6557" y="12101"/>
                  <a:pt x="5982" y="12091"/>
                </a:cubicBezTo>
                <a:lnTo>
                  <a:pt x="3098" y="12091"/>
                </a:lnTo>
                <a:lnTo>
                  <a:pt x="3098" y="17849"/>
                </a:lnTo>
                <a:lnTo>
                  <a:pt x="5938" y="17849"/>
                </a:lnTo>
                <a:cubicBezTo>
                  <a:pt x="6520" y="17849"/>
                  <a:pt x="6972" y="17726"/>
                  <a:pt x="7298" y="17470"/>
                </a:cubicBezTo>
                <a:cubicBezTo>
                  <a:pt x="7886" y="16999"/>
                  <a:pt x="8180" y="16102"/>
                  <a:pt x="8180" y="14771"/>
                </a:cubicBezTo>
                <a:cubicBezTo>
                  <a:pt x="8180" y="14771"/>
                  <a:pt x="8180" y="14771"/>
                  <a:pt x="8180" y="14771"/>
                </a:cubicBezTo>
                <a:close/>
                <a:moveTo>
                  <a:pt x="3098" y="8516"/>
                </a:moveTo>
                <a:lnTo>
                  <a:pt x="5941" y="8516"/>
                </a:lnTo>
                <a:cubicBezTo>
                  <a:pt x="6526" y="8516"/>
                  <a:pt x="6998" y="8338"/>
                  <a:pt x="7361" y="7980"/>
                </a:cubicBezTo>
                <a:cubicBezTo>
                  <a:pt x="7725" y="7624"/>
                  <a:pt x="7905" y="6991"/>
                  <a:pt x="7905" y="6081"/>
                </a:cubicBezTo>
                <a:cubicBezTo>
                  <a:pt x="7905" y="5075"/>
                  <a:pt x="7665" y="4409"/>
                  <a:pt x="7184" y="4088"/>
                </a:cubicBezTo>
                <a:cubicBezTo>
                  <a:pt x="6770" y="3867"/>
                  <a:pt x="6241" y="3750"/>
                  <a:pt x="5599" y="3750"/>
                </a:cubicBezTo>
                <a:lnTo>
                  <a:pt x="3098" y="3750"/>
                </a:lnTo>
                <a:cubicBezTo>
                  <a:pt x="3098" y="3750"/>
                  <a:pt x="3098" y="8516"/>
                  <a:pt x="3098" y="8516"/>
                </a:cubicBezTo>
                <a:close/>
                <a:moveTo>
                  <a:pt x="10487" y="11916"/>
                </a:moveTo>
                <a:cubicBezTo>
                  <a:pt x="10836" y="12786"/>
                  <a:pt x="11011" y="13841"/>
                  <a:pt x="11011" y="15080"/>
                </a:cubicBezTo>
                <a:cubicBezTo>
                  <a:pt x="11011" y="16363"/>
                  <a:pt x="10814" y="17511"/>
                  <a:pt x="10414" y="18526"/>
                </a:cubicBezTo>
                <a:cubicBezTo>
                  <a:pt x="10159" y="19199"/>
                  <a:pt x="9843" y="19765"/>
                  <a:pt x="9464" y="20223"/>
                </a:cubicBezTo>
                <a:cubicBezTo>
                  <a:pt x="9036" y="20752"/>
                  <a:pt x="8529" y="21114"/>
                  <a:pt x="7947" y="21308"/>
                </a:cubicBezTo>
                <a:cubicBezTo>
                  <a:pt x="7363" y="21502"/>
                  <a:pt x="6731" y="21600"/>
                  <a:pt x="6050" y="21600"/>
                </a:cubicBezTo>
                <a:lnTo>
                  <a:pt x="0" y="21600"/>
                </a:lnTo>
                <a:lnTo>
                  <a:pt x="0" y="0"/>
                </a:lnTo>
                <a:lnTo>
                  <a:pt x="6488" y="0"/>
                </a:lnTo>
                <a:cubicBezTo>
                  <a:pt x="8124" y="43"/>
                  <a:pt x="9283" y="804"/>
                  <a:pt x="9967" y="2301"/>
                </a:cubicBezTo>
                <a:cubicBezTo>
                  <a:pt x="10378" y="3219"/>
                  <a:pt x="10582" y="4318"/>
                  <a:pt x="10582" y="5599"/>
                </a:cubicBezTo>
                <a:cubicBezTo>
                  <a:pt x="10582" y="6920"/>
                  <a:pt x="10376" y="7976"/>
                  <a:pt x="9961" y="8778"/>
                </a:cubicBezTo>
                <a:cubicBezTo>
                  <a:pt x="9731" y="9229"/>
                  <a:pt x="9390" y="9639"/>
                  <a:pt x="8938" y="10008"/>
                </a:cubicBezTo>
                <a:cubicBezTo>
                  <a:pt x="9622" y="10411"/>
                  <a:pt x="10140" y="11044"/>
                  <a:pt x="10487" y="11916"/>
                </a:cubicBezTo>
                <a:cubicBezTo>
                  <a:pt x="10487" y="11916"/>
                  <a:pt x="10487" y="11916"/>
                  <a:pt x="10487" y="11916"/>
                </a:cubicBezTo>
                <a:close/>
                <a:moveTo>
                  <a:pt x="19499" y="3057"/>
                </a:moveTo>
                <a:lnTo>
                  <a:pt x="14088" y="3057"/>
                </a:lnTo>
                <a:lnTo>
                  <a:pt x="14088" y="896"/>
                </a:lnTo>
                <a:lnTo>
                  <a:pt x="19499" y="896"/>
                </a:lnTo>
                <a:cubicBezTo>
                  <a:pt x="19499" y="896"/>
                  <a:pt x="19499" y="3057"/>
                  <a:pt x="19499" y="3057"/>
                </a:cubicBezTo>
                <a:close/>
              </a:path>
            </a:pathLst>
          </a:custGeom>
          <a:solidFill>
            <a:srgbClr val="A6AAA9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42" name="PA_库_形状 342"/>
          <p:cNvSpPr/>
          <p:nvPr>
            <p:custDataLst>
              <p:tags r:id="rId11"/>
            </p:custDataLst>
          </p:nvPr>
        </p:nvSpPr>
        <p:spPr>
          <a:xfrm>
            <a:off x="2752202" y="5499496"/>
            <a:ext cx="295374" cy="295374"/>
          </a:xfrm>
          <a:prstGeom prst="ellips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43" name="PA_库_形状 343"/>
          <p:cNvSpPr/>
          <p:nvPr>
            <p:custDataLst>
              <p:tags r:id="rId12"/>
            </p:custDataLst>
          </p:nvPr>
        </p:nvSpPr>
        <p:spPr>
          <a:xfrm>
            <a:off x="2358049" y="5499496"/>
            <a:ext cx="295374" cy="295374"/>
          </a:xfrm>
          <a:prstGeom prst="ellips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44" name="PA_库_形状 344"/>
          <p:cNvSpPr/>
          <p:nvPr>
            <p:custDataLst>
              <p:tags r:id="rId13"/>
            </p:custDataLst>
          </p:nvPr>
        </p:nvSpPr>
        <p:spPr>
          <a:xfrm>
            <a:off x="1961168" y="5499496"/>
            <a:ext cx="295374" cy="295374"/>
          </a:xfrm>
          <a:prstGeom prst="ellips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45" name="PA_库_形状 345"/>
          <p:cNvSpPr/>
          <p:nvPr>
            <p:custDataLst>
              <p:tags r:id="rId14"/>
            </p:custDataLst>
          </p:nvPr>
        </p:nvSpPr>
        <p:spPr>
          <a:xfrm>
            <a:off x="1564288" y="5499496"/>
            <a:ext cx="295374" cy="295374"/>
          </a:xfrm>
          <a:prstGeom prst="ellips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46" name="PA_库_形状 346"/>
          <p:cNvSpPr/>
          <p:nvPr>
            <p:custDataLst>
              <p:tags r:id="rId15"/>
            </p:custDataLst>
          </p:nvPr>
        </p:nvSpPr>
        <p:spPr>
          <a:xfrm>
            <a:off x="4725006" y="4503475"/>
            <a:ext cx="2741988" cy="1048237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 algn="ctr">
              <a:lnSpc>
                <a:spcPct val="120000"/>
              </a:lnSpc>
              <a:defRPr sz="2700" spc="-53">
                <a:solidFill>
                  <a:srgbClr val="959595"/>
                </a:solidFill>
              </a:defRPr>
            </a:lvl1pPr>
          </a:lstStyle>
          <a:p>
            <a:pPr defTabSz="410845" hangingPunct="0"/>
            <a:r>
              <a:rPr sz="1350" kern="0" dirty="0">
                <a:cs typeface="+mn-ea"/>
                <a:sym typeface="+mn-lt"/>
              </a:rPr>
              <a:t>Lorem ipsum dolor sit </a:t>
            </a:r>
            <a:r>
              <a:rPr sz="1350" kern="0" dirty="0" err="1">
                <a:cs typeface="+mn-ea"/>
                <a:sym typeface="+mn-lt"/>
              </a:rPr>
              <a:t>amet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padud</a:t>
            </a:r>
            <a:r>
              <a:rPr sz="1350" kern="0" dirty="0">
                <a:cs typeface="+mn-ea"/>
                <a:sym typeface="+mn-lt"/>
              </a:rPr>
              <a:t>, </a:t>
            </a:r>
            <a:r>
              <a:rPr sz="1350" kern="0" dirty="0" err="1">
                <a:cs typeface="+mn-ea"/>
                <a:sym typeface="+mn-lt"/>
              </a:rPr>
              <a:t>consectetur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adipiscing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elit</a:t>
            </a:r>
            <a:r>
              <a:rPr sz="1350" kern="0" dirty="0">
                <a:cs typeface="+mn-ea"/>
                <a:sym typeface="+mn-lt"/>
              </a:rPr>
              <a:t>. Maecenas sed diam </a:t>
            </a:r>
            <a:r>
              <a:rPr sz="1350" kern="0" dirty="0" err="1">
                <a:cs typeface="+mn-ea"/>
                <a:sym typeface="+mn-lt"/>
              </a:rPr>
              <a:t>eget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risus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varius</a:t>
            </a:r>
            <a:r>
              <a:rPr sz="1350" kern="0" dirty="0">
                <a:cs typeface="+mn-ea"/>
                <a:sym typeface="+mn-lt"/>
              </a:rPr>
              <a:t>.</a:t>
            </a:r>
          </a:p>
        </p:txBody>
      </p:sp>
      <p:sp>
        <p:nvSpPr>
          <p:cNvPr id="347" name="PA_库_形状 347"/>
          <p:cNvSpPr/>
          <p:nvPr>
            <p:custDataLst>
              <p:tags r:id="rId16"/>
            </p:custDataLst>
          </p:nvPr>
        </p:nvSpPr>
        <p:spPr>
          <a:xfrm>
            <a:off x="4715268" y="3732066"/>
            <a:ext cx="2761463" cy="404534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 algn="ctr">
              <a:lnSpc>
                <a:spcPct val="90000"/>
              </a:lnSpc>
              <a:defRPr sz="4200" spc="-294">
                <a:solidFill>
                  <a:srgbClr val="343434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pPr defTabSz="410845" hangingPunct="0"/>
            <a:r>
              <a:rPr lang="zh-CN" altLang="en-US" sz="2400" spc="0" dirty="0">
                <a:solidFill>
                  <a:srgbClr val="571B6F"/>
                </a:solidFill>
                <a:cs typeface="+mn-ea"/>
                <a:sym typeface="+mn-lt"/>
              </a:rPr>
              <a:t>Future technology</a:t>
            </a:r>
            <a:endParaRPr sz="2100" kern="0" spc="0" dirty="0">
              <a:cs typeface="+mn-ea"/>
              <a:sym typeface="+mn-lt"/>
            </a:endParaRPr>
          </a:p>
        </p:txBody>
      </p:sp>
      <p:sp>
        <p:nvSpPr>
          <p:cNvPr id="349" name="PA_库_形状 349"/>
          <p:cNvSpPr/>
          <p:nvPr>
            <p:custDataLst>
              <p:tags r:id="rId17"/>
            </p:custDataLst>
          </p:nvPr>
        </p:nvSpPr>
        <p:spPr>
          <a:xfrm>
            <a:off x="5338350" y="4087028"/>
            <a:ext cx="1351588" cy="261739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30000"/>
              </a:lnSpc>
              <a:defRPr sz="2100" cap="all" spc="-42">
                <a:solidFill>
                  <a:srgbClr val="8292A5"/>
                </a:solidFill>
                <a:latin typeface="Montserrat-Regular"/>
                <a:ea typeface="Montserrat-Regular"/>
                <a:cs typeface="Montserrat-Regular"/>
                <a:sym typeface="Montserrat-Regular"/>
              </a:defRPr>
            </a:lvl1pPr>
          </a:lstStyle>
          <a:p>
            <a:pPr defTabSz="410845" hangingPunct="0"/>
            <a:r>
              <a:rPr sz="1050" kern="0" dirty="0">
                <a:latin typeface="+mn-lt"/>
                <a:ea typeface="+mn-ea"/>
                <a:cs typeface="+mn-ea"/>
                <a:sym typeface="+mn-lt"/>
              </a:rPr>
              <a:t>chief tech, officer</a:t>
            </a:r>
          </a:p>
        </p:txBody>
      </p:sp>
      <p:sp>
        <p:nvSpPr>
          <p:cNvPr id="350" name="PA_库_形状 350"/>
          <p:cNvSpPr/>
          <p:nvPr>
            <p:custDataLst>
              <p:tags r:id="rId18"/>
            </p:custDataLst>
          </p:nvPr>
        </p:nvSpPr>
        <p:spPr>
          <a:xfrm>
            <a:off x="6622093" y="5578331"/>
            <a:ext cx="135730" cy="1377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473" y="0"/>
                </a:moveTo>
                <a:cubicBezTo>
                  <a:pt x="2893" y="0"/>
                  <a:pt x="0" y="2869"/>
                  <a:pt x="0" y="6415"/>
                </a:cubicBezTo>
                <a:lnTo>
                  <a:pt x="0" y="6449"/>
                </a:lnTo>
                <a:cubicBezTo>
                  <a:pt x="0" y="6449"/>
                  <a:pt x="7590" y="6449"/>
                  <a:pt x="7590" y="6449"/>
                </a:cubicBezTo>
                <a:cubicBezTo>
                  <a:pt x="7932" y="6196"/>
                  <a:pt x="8307" y="5981"/>
                  <a:pt x="8706" y="5813"/>
                </a:cubicBezTo>
                <a:cubicBezTo>
                  <a:pt x="9348" y="5544"/>
                  <a:pt x="10065" y="5383"/>
                  <a:pt x="10800" y="5383"/>
                </a:cubicBezTo>
                <a:cubicBezTo>
                  <a:pt x="11905" y="5382"/>
                  <a:pt x="12948" y="5722"/>
                  <a:pt x="13801" y="6294"/>
                </a:cubicBezTo>
                <a:cubicBezTo>
                  <a:pt x="13871" y="6341"/>
                  <a:pt x="13926" y="6399"/>
                  <a:pt x="13993" y="6449"/>
                </a:cubicBezTo>
                <a:lnTo>
                  <a:pt x="21600" y="6449"/>
                </a:lnTo>
                <a:lnTo>
                  <a:pt x="21600" y="6415"/>
                </a:lnTo>
                <a:cubicBezTo>
                  <a:pt x="21600" y="2869"/>
                  <a:pt x="18707" y="0"/>
                  <a:pt x="15127" y="0"/>
                </a:cubicBezTo>
                <a:lnTo>
                  <a:pt x="6473" y="0"/>
                </a:lnTo>
                <a:close/>
                <a:moveTo>
                  <a:pt x="15336" y="2786"/>
                </a:moveTo>
                <a:lnTo>
                  <a:pt x="16819" y="2786"/>
                </a:lnTo>
                <a:cubicBezTo>
                  <a:pt x="17200" y="2786"/>
                  <a:pt x="17517" y="3097"/>
                  <a:pt x="17517" y="3474"/>
                </a:cubicBezTo>
                <a:lnTo>
                  <a:pt x="17517" y="4953"/>
                </a:lnTo>
                <a:cubicBezTo>
                  <a:pt x="17517" y="5329"/>
                  <a:pt x="17200" y="5641"/>
                  <a:pt x="16819" y="5641"/>
                </a:cubicBezTo>
                <a:lnTo>
                  <a:pt x="15336" y="5641"/>
                </a:lnTo>
                <a:cubicBezTo>
                  <a:pt x="14956" y="5641"/>
                  <a:pt x="14638" y="5329"/>
                  <a:pt x="14638" y="4953"/>
                </a:cubicBezTo>
                <a:cubicBezTo>
                  <a:pt x="14638" y="4953"/>
                  <a:pt x="14638" y="3474"/>
                  <a:pt x="14638" y="3474"/>
                </a:cubicBezTo>
                <a:cubicBezTo>
                  <a:pt x="14638" y="3097"/>
                  <a:pt x="14956" y="2786"/>
                  <a:pt x="15336" y="2786"/>
                </a:cubicBezTo>
                <a:close/>
                <a:moveTo>
                  <a:pt x="0" y="8066"/>
                </a:moveTo>
                <a:lnTo>
                  <a:pt x="0" y="15185"/>
                </a:lnTo>
                <a:cubicBezTo>
                  <a:pt x="0" y="18732"/>
                  <a:pt x="2893" y="21600"/>
                  <a:pt x="6473" y="21600"/>
                </a:cubicBezTo>
                <a:lnTo>
                  <a:pt x="15127" y="21600"/>
                </a:lnTo>
                <a:cubicBezTo>
                  <a:pt x="18707" y="21600"/>
                  <a:pt x="21600" y="18732"/>
                  <a:pt x="21600" y="15185"/>
                </a:cubicBezTo>
                <a:lnTo>
                  <a:pt x="21600" y="8066"/>
                </a:lnTo>
                <a:cubicBezTo>
                  <a:pt x="21600" y="8066"/>
                  <a:pt x="15319" y="8066"/>
                  <a:pt x="15319" y="8066"/>
                </a:cubicBezTo>
                <a:cubicBezTo>
                  <a:pt x="15477" y="8312"/>
                  <a:pt x="15621" y="8567"/>
                  <a:pt x="15738" y="8839"/>
                </a:cubicBezTo>
                <a:cubicBezTo>
                  <a:pt x="16009" y="9475"/>
                  <a:pt x="16156" y="10175"/>
                  <a:pt x="16156" y="10903"/>
                </a:cubicBezTo>
                <a:cubicBezTo>
                  <a:pt x="16157" y="11997"/>
                  <a:pt x="15809" y="13034"/>
                  <a:pt x="15232" y="13878"/>
                </a:cubicBezTo>
                <a:cubicBezTo>
                  <a:pt x="14654" y="14724"/>
                  <a:pt x="13840" y="15383"/>
                  <a:pt x="12876" y="15787"/>
                </a:cubicBezTo>
                <a:cubicBezTo>
                  <a:pt x="12235" y="16056"/>
                  <a:pt x="11536" y="16217"/>
                  <a:pt x="10800" y="16217"/>
                </a:cubicBezTo>
                <a:cubicBezTo>
                  <a:pt x="9696" y="16218"/>
                  <a:pt x="8652" y="15878"/>
                  <a:pt x="7799" y="15306"/>
                </a:cubicBezTo>
                <a:cubicBezTo>
                  <a:pt x="6945" y="14734"/>
                  <a:pt x="6270" y="13921"/>
                  <a:pt x="5862" y="12967"/>
                </a:cubicBezTo>
                <a:cubicBezTo>
                  <a:pt x="5591" y="12331"/>
                  <a:pt x="5443" y="11632"/>
                  <a:pt x="5444" y="10903"/>
                </a:cubicBezTo>
                <a:cubicBezTo>
                  <a:pt x="5443" y="9862"/>
                  <a:pt x="5753" y="8887"/>
                  <a:pt x="6281" y="8066"/>
                </a:cubicBezTo>
                <a:lnTo>
                  <a:pt x="0" y="8066"/>
                </a:lnTo>
                <a:close/>
                <a:moveTo>
                  <a:pt x="10905" y="8375"/>
                </a:moveTo>
                <a:cubicBezTo>
                  <a:pt x="10392" y="8376"/>
                  <a:pt x="9919" y="8526"/>
                  <a:pt x="9526" y="8788"/>
                </a:cubicBezTo>
                <a:cubicBezTo>
                  <a:pt x="9134" y="9050"/>
                  <a:pt x="8821" y="9420"/>
                  <a:pt x="8637" y="9854"/>
                </a:cubicBezTo>
                <a:cubicBezTo>
                  <a:pt x="8513" y="10143"/>
                  <a:pt x="8445" y="10461"/>
                  <a:pt x="8445" y="10800"/>
                </a:cubicBezTo>
                <a:cubicBezTo>
                  <a:pt x="8445" y="11308"/>
                  <a:pt x="8599" y="11770"/>
                  <a:pt x="8863" y="12159"/>
                </a:cubicBezTo>
                <a:cubicBezTo>
                  <a:pt x="9128" y="12547"/>
                  <a:pt x="9507" y="12853"/>
                  <a:pt x="9945" y="13036"/>
                </a:cubicBezTo>
                <a:cubicBezTo>
                  <a:pt x="10238" y="13158"/>
                  <a:pt x="10562" y="13224"/>
                  <a:pt x="10905" y="13225"/>
                </a:cubicBezTo>
                <a:cubicBezTo>
                  <a:pt x="11417" y="13224"/>
                  <a:pt x="11872" y="13074"/>
                  <a:pt x="12266" y="12812"/>
                </a:cubicBezTo>
                <a:cubicBezTo>
                  <a:pt x="12658" y="12550"/>
                  <a:pt x="12970" y="12180"/>
                  <a:pt x="13155" y="11746"/>
                </a:cubicBezTo>
                <a:cubicBezTo>
                  <a:pt x="13279" y="11456"/>
                  <a:pt x="13347" y="11139"/>
                  <a:pt x="13347" y="10800"/>
                </a:cubicBezTo>
                <a:cubicBezTo>
                  <a:pt x="13347" y="10292"/>
                  <a:pt x="13193" y="9831"/>
                  <a:pt x="12929" y="9441"/>
                </a:cubicBezTo>
                <a:cubicBezTo>
                  <a:pt x="12664" y="9053"/>
                  <a:pt x="12285" y="8748"/>
                  <a:pt x="11847" y="8564"/>
                </a:cubicBezTo>
                <a:cubicBezTo>
                  <a:pt x="11554" y="8442"/>
                  <a:pt x="11247" y="8375"/>
                  <a:pt x="10905" y="8375"/>
                </a:cubicBezTo>
                <a:close/>
              </a:path>
            </a:pathLst>
          </a:custGeom>
          <a:solidFill>
            <a:srgbClr val="A6AAA9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51" name="PA_库_形状 351"/>
          <p:cNvSpPr/>
          <p:nvPr>
            <p:custDataLst>
              <p:tags r:id="rId19"/>
            </p:custDataLst>
          </p:nvPr>
        </p:nvSpPr>
        <p:spPr>
          <a:xfrm rot="980">
            <a:off x="5866895" y="5578327"/>
            <a:ext cx="64040" cy="1377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37" extrusionOk="0">
                <a:moveTo>
                  <a:pt x="21600" y="5"/>
                </a:moveTo>
                <a:cubicBezTo>
                  <a:pt x="21600" y="1241"/>
                  <a:pt x="21600" y="3664"/>
                  <a:pt x="21600" y="3664"/>
                </a:cubicBezTo>
                <a:cubicBezTo>
                  <a:pt x="21600" y="3664"/>
                  <a:pt x="15693" y="3516"/>
                  <a:pt x="14816" y="4176"/>
                </a:cubicBezTo>
                <a:cubicBezTo>
                  <a:pt x="14095" y="4718"/>
                  <a:pt x="14328" y="5933"/>
                  <a:pt x="14261" y="7053"/>
                </a:cubicBezTo>
                <a:cubicBezTo>
                  <a:pt x="16662" y="7053"/>
                  <a:pt x="19200" y="7053"/>
                  <a:pt x="21600" y="7053"/>
                </a:cubicBezTo>
                <a:cubicBezTo>
                  <a:pt x="21438" y="8341"/>
                  <a:pt x="21132" y="9564"/>
                  <a:pt x="20769" y="10761"/>
                </a:cubicBezTo>
                <a:cubicBezTo>
                  <a:pt x="18692" y="10761"/>
                  <a:pt x="14538" y="10761"/>
                  <a:pt x="14538" y="10761"/>
                </a:cubicBezTo>
                <a:lnTo>
                  <a:pt x="14538" y="21437"/>
                </a:lnTo>
                <a:cubicBezTo>
                  <a:pt x="14538" y="21437"/>
                  <a:pt x="7938" y="21437"/>
                  <a:pt x="4707" y="21437"/>
                </a:cubicBezTo>
                <a:cubicBezTo>
                  <a:pt x="4709" y="18133"/>
                  <a:pt x="4705" y="14278"/>
                  <a:pt x="4707" y="10761"/>
                </a:cubicBezTo>
                <a:cubicBezTo>
                  <a:pt x="3137" y="10761"/>
                  <a:pt x="1568" y="10761"/>
                  <a:pt x="0" y="10761"/>
                </a:cubicBezTo>
                <a:cubicBezTo>
                  <a:pt x="0" y="9525"/>
                  <a:pt x="0" y="8288"/>
                  <a:pt x="0" y="7053"/>
                </a:cubicBezTo>
                <a:cubicBezTo>
                  <a:pt x="1522" y="7053"/>
                  <a:pt x="3046" y="7053"/>
                  <a:pt x="4569" y="7053"/>
                </a:cubicBezTo>
                <a:cubicBezTo>
                  <a:pt x="4787" y="4587"/>
                  <a:pt x="4552" y="2480"/>
                  <a:pt x="7200" y="1235"/>
                </a:cubicBezTo>
                <a:cubicBezTo>
                  <a:pt x="10176" y="-163"/>
                  <a:pt x="15466" y="8"/>
                  <a:pt x="21600" y="5"/>
                </a:cubicBezTo>
                <a:close/>
              </a:path>
            </a:pathLst>
          </a:custGeom>
          <a:solidFill>
            <a:srgbClr val="A6AAA9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52" name="PA_库_形状 352"/>
          <p:cNvSpPr/>
          <p:nvPr>
            <p:custDataLst>
              <p:tags r:id="rId20"/>
            </p:custDataLst>
          </p:nvPr>
        </p:nvSpPr>
        <p:spPr>
          <a:xfrm>
            <a:off x="6212818" y="5578331"/>
            <a:ext cx="165973" cy="1377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0" h="16690" extrusionOk="0">
                <a:moveTo>
                  <a:pt x="21590" y="2038"/>
                </a:moveTo>
                <a:cubicBezTo>
                  <a:pt x="21486" y="2795"/>
                  <a:pt x="20307" y="3555"/>
                  <a:pt x="19593" y="4132"/>
                </a:cubicBezTo>
                <a:cubicBezTo>
                  <a:pt x="20298" y="13815"/>
                  <a:pt x="8559" y="19854"/>
                  <a:pt x="0" y="14947"/>
                </a:cubicBezTo>
                <a:cubicBezTo>
                  <a:pt x="2400" y="14964"/>
                  <a:pt x="5061" y="14350"/>
                  <a:pt x="6489" y="13087"/>
                </a:cubicBezTo>
                <a:cubicBezTo>
                  <a:pt x="4412" y="12774"/>
                  <a:pt x="2942" y="11896"/>
                  <a:pt x="2371" y="10179"/>
                </a:cubicBezTo>
                <a:cubicBezTo>
                  <a:pt x="2979" y="10126"/>
                  <a:pt x="3833" y="10301"/>
                  <a:pt x="4243" y="10063"/>
                </a:cubicBezTo>
                <a:cubicBezTo>
                  <a:pt x="2343" y="9391"/>
                  <a:pt x="841" y="8348"/>
                  <a:pt x="749" y="5992"/>
                </a:cubicBezTo>
                <a:cubicBezTo>
                  <a:pt x="1425" y="6059"/>
                  <a:pt x="1777" y="6430"/>
                  <a:pt x="2621" y="6341"/>
                </a:cubicBezTo>
                <a:cubicBezTo>
                  <a:pt x="1392" y="5607"/>
                  <a:pt x="-10" y="2816"/>
                  <a:pt x="1248" y="758"/>
                </a:cubicBezTo>
                <a:cubicBezTo>
                  <a:pt x="3477" y="3062"/>
                  <a:pt x="6259" y="4849"/>
                  <a:pt x="10607" y="5178"/>
                </a:cubicBezTo>
                <a:cubicBezTo>
                  <a:pt x="9529" y="903"/>
                  <a:pt x="15610" y="-1746"/>
                  <a:pt x="18345" y="1340"/>
                </a:cubicBezTo>
                <a:cubicBezTo>
                  <a:pt x="19408" y="1129"/>
                  <a:pt x="20305" y="763"/>
                  <a:pt x="21215" y="409"/>
                </a:cubicBezTo>
                <a:cubicBezTo>
                  <a:pt x="20842" y="1380"/>
                  <a:pt x="20085" y="1993"/>
                  <a:pt x="19343" y="2619"/>
                </a:cubicBezTo>
                <a:cubicBezTo>
                  <a:pt x="20149" y="2479"/>
                  <a:pt x="21001" y="2381"/>
                  <a:pt x="21590" y="2038"/>
                </a:cubicBezTo>
                <a:close/>
              </a:path>
            </a:pathLst>
          </a:custGeom>
          <a:solidFill>
            <a:srgbClr val="A6AAA9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53" name="PA_库_形状 353"/>
          <p:cNvSpPr/>
          <p:nvPr>
            <p:custDataLst>
              <p:tags r:id="rId21"/>
            </p:custDataLst>
          </p:nvPr>
        </p:nvSpPr>
        <p:spPr>
          <a:xfrm>
            <a:off x="5421785" y="5595546"/>
            <a:ext cx="165973" cy="103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600" extrusionOk="0">
                <a:moveTo>
                  <a:pt x="18977" y="11662"/>
                </a:moveTo>
                <a:cubicBezTo>
                  <a:pt x="18931" y="10586"/>
                  <a:pt x="18707" y="9773"/>
                  <a:pt x="18305" y="9215"/>
                </a:cubicBezTo>
                <a:cubicBezTo>
                  <a:pt x="17907" y="8658"/>
                  <a:pt x="17409" y="8377"/>
                  <a:pt x="16814" y="8377"/>
                </a:cubicBezTo>
                <a:cubicBezTo>
                  <a:pt x="16167" y="8377"/>
                  <a:pt x="15668" y="8676"/>
                  <a:pt x="15313" y="9266"/>
                </a:cubicBezTo>
                <a:cubicBezTo>
                  <a:pt x="14956" y="9852"/>
                  <a:pt x="14734" y="10650"/>
                  <a:pt x="14642" y="11662"/>
                </a:cubicBezTo>
                <a:cubicBezTo>
                  <a:pt x="14642" y="11662"/>
                  <a:pt x="18977" y="11662"/>
                  <a:pt x="18977" y="11662"/>
                </a:cubicBezTo>
                <a:close/>
                <a:moveTo>
                  <a:pt x="21505" y="11259"/>
                </a:moveTo>
                <a:cubicBezTo>
                  <a:pt x="21571" y="11965"/>
                  <a:pt x="21600" y="12989"/>
                  <a:pt x="21588" y="14330"/>
                </a:cubicBezTo>
                <a:lnTo>
                  <a:pt x="14582" y="14330"/>
                </a:lnTo>
                <a:cubicBezTo>
                  <a:pt x="14621" y="15884"/>
                  <a:pt x="14955" y="16972"/>
                  <a:pt x="15587" y="17594"/>
                </a:cubicBezTo>
                <a:cubicBezTo>
                  <a:pt x="15969" y="17984"/>
                  <a:pt x="16432" y="18176"/>
                  <a:pt x="16974" y="18176"/>
                </a:cubicBezTo>
                <a:cubicBezTo>
                  <a:pt x="17546" y="18176"/>
                  <a:pt x="18012" y="17943"/>
                  <a:pt x="18371" y="17466"/>
                </a:cubicBezTo>
                <a:cubicBezTo>
                  <a:pt x="18566" y="17212"/>
                  <a:pt x="18738" y="16854"/>
                  <a:pt x="18888" y="16404"/>
                </a:cubicBezTo>
                <a:lnTo>
                  <a:pt x="21456" y="16404"/>
                </a:lnTo>
                <a:cubicBezTo>
                  <a:pt x="21388" y="17323"/>
                  <a:pt x="21079" y="18253"/>
                  <a:pt x="20523" y="19200"/>
                </a:cubicBezTo>
                <a:cubicBezTo>
                  <a:pt x="19663" y="20703"/>
                  <a:pt x="18455" y="21459"/>
                  <a:pt x="16904" y="21459"/>
                </a:cubicBezTo>
                <a:cubicBezTo>
                  <a:pt x="15624" y="21459"/>
                  <a:pt x="14495" y="20822"/>
                  <a:pt x="13514" y="19555"/>
                </a:cubicBezTo>
                <a:cubicBezTo>
                  <a:pt x="12537" y="18283"/>
                  <a:pt x="12048" y="16219"/>
                  <a:pt x="12048" y="13357"/>
                </a:cubicBezTo>
                <a:cubicBezTo>
                  <a:pt x="12048" y="10673"/>
                  <a:pt x="12488" y="8618"/>
                  <a:pt x="13371" y="7189"/>
                </a:cubicBezTo>
                <a:cubicBezTo>
                  <a:pt x="14258" y="5756"/>
                  <a:pt x="15403" y="5044"/>
                  <a:pt x="16814" y="5044"/>
                </a:cubicBezTo>
                <a:cubicBezTo>
                  <a:pt x="17650" y="5044"/>
                  <a:pt x="18405" y="5283"/>
                  <a:pt x="19077" y="5767"/>
                </a:cubicBezTo>
                <a:cubicBezTo>
                  <a:pt x="19748" y="6251"/>
                  <a:pt x="20301" y="7012"/>
                  <a:pt x="20738" y="8057"/>
                </a:cubicBezTo>
                <a:cubicBezTo>
                  <a:pt x="21133" y="8980"/>
                  <a:pt x="21387" y="10044"/>
                  <a:pt x="21505" y="11259"/>
                </a:cubicBezTo>
                <a:cubicBezTo>
                  <a:pt x="21505" y="11259"/>
                  <a:pt x="21505" y="11259"/>
                  <a:pt x="21505" y="11259"/>
                </a:cubicBezTo>
                <a:close/>
                <a:moveTo>
                  <a:pt x="8180" y="14771"/>
                </a:moveTo>
                <a:cubicBezTo>
                  <a:pt x="8180" y="13649"/>
                  <a:pt x="7895" y="12874"/>
                  <a:pt x="7326" y="12458"/>
                </a:cubicBezTo>
                <a:cubicBezTo>
                  <a:pt x="7007" y="12221"/>
                  <a:pt x="6557" y="12101"/>
                  <a:pt x="5982" y="12091"/>
                </a:cubicBezTo>
                <a:lnTo>
                  <a:pt x="3098" y="12091"/>
                </a:lnTo>
                <a:lnTo>
                  <a:pt x="3098" y="17849"/>
                </a:lnTo>
                <a:lnTo>
                  <a:pt x="5938" y="17849"/>
                </a:lnTo>
                <a:cubicBezTo>
                  <a:pt x="6520" y="17849"/>
                  <a:pt x="6972" y="17726"/>
                  <a:pt x="7298" y="17470"/>
                </a:cubicBezTo>
                <a:cubicBezTo>
                  <a:pt x="7886" y="16999"/>
                  <a:pt x="8180" y="16102"/>
                  <a:pt x="8180" y="14771"/>
                </a:cubicBezTo>
                <a:cubicBezTo>
                  <a:pt x="8180" y="14771"/>
                  <a:pt x="8180" y="14771"/>
                  <a:pt x="8180" y="14771"/>
                </a:cubicBezTo>
                <a:close/>
                <a:moveTo>
                  <a:pt x="3098" y="8516"/>
                </a:moveTo>
                <a:lnTo>
                  <a:pt x="5941" y="8516"/>
                </a:lnTo>
                <a:cubicBezTo>
                  <a:pt x="6526" y="8516"/>
                  <a:pt x="6998" y="8338"/>
                  <a:pt x="7361" y="7980"/>
                </a:cubicBezTo>
                <a:cubicBezTo>
                  <a:pt x="7725" y="7624"/>
                  <a:pt x="7905" y="6991"/>
                  <a:pt x="7905" y="6081"/>
                </a:cubicBezTo>
                <a:cubicBezTo>
                  <a:pt x="7905" y="5075"/>
                  <a:pt x="7665" y="4409"/>
                  <a:pt x="7184" y="4088"/>
                </a:cubicBezTo>
                <a:cubicBezTo>
                  <a:pt x="6770" y="3867"/>
                  <a:pt x="6241" y="3750"/>
                  <a:pt x="5599" y="3750"/>
                </a:cubicBezTo>
                <a:lnTo>
                  <a:pt x="3098" y="3750"/>
                </a:lnTo>
                <a:cubicBezTo>
                  <a:pt x="3098" y="3750"/>
                  <a:pt x="3098" y="8516"/>
                  <a:pt x="3098" y="8516"/>
                </a:cubicBezTo>
                <a:close/>
                <a:moveTo>
                  <a:pt x="10487" y="11916"/>
                </a:moveTo>
                <a:cubicBezTo>
                  <a:pt x="10836" y="12786"/>
                  <a:pt x="11011" y="13841"/>
                  <a:pt x="11011" y="15080"/>
                </a:cubicBezTo>
                <a:cubicBezTo>
                  <a:pt x="11011" y="16363"/>
                  <a:pt x="10814" y="17511"/>
                  <a:pt x="10414" y="18526"/>
                </a:cubicBezTo>
                <a:cubicBezTo>
                  <a:pt x="10159" y="19199"/>
                  <a:pt x="9843" y="19765"/>
                  <a:pt x="9464" y="20223"/>
                </a:cubicBezTo>
                <a:cubicBezTo>
                  <a:pt x="9036" y="20752"/>
                  <a:pt x="8529" y="21114"/>
                  <a:pt x="7947" y="21308"/>
                </a:cubicBezTo>
                <a:cubicBezTo>
                  <a:pt x="7363" y="21502"/>
                  <a:pt x="6731" y="21600"/>
                  <a:pt x="6050" y="21600"/>
                </a:cubicBezTo>
                <a:lnTo>
                  <a:pt x="0" y="21600"/>
                </a:lnTo>
                <a:lnTo>
                  <a:pt x="0" y="0"/>
                </a:lnTo>
                <a:lnTo>
                  <a:pt x="6488" y="0"/>
                </a:lnTo>
                <a:cubicBezTo>
                  <a:pt x="8124" y="43"/>
                  <a:pt x="9283" y="804"/>
                  <a:pt x="9967" y="2301"/>
                </a:cubicBezTo>
                <a:cubicBezTo>
                  <a:pt x="10378" y="3219"/>
                  <a:pt x="10582" y="4318"/>
                  <a:pt x="10582" y="5599"/>
                </a:cubicBezTo>
                <a:cubicBezTo>
                  <a:pt x="10582" y="6920"/>
                  <a:pt x="10376" y="7976"/>
                  <a:pt x="9961" y="8778"/>
                </a:cubicBezTo>
                <a:cubicBezTo>
                  <a:pt x="9731" y="9229"/>
                  <a:pt x="9390" y="9639"/>
                  <a:pt x="8938" y="10008"/>
                </a:cubicBezTo>
                <a:cubicBezTo>
                  <a:pt x="9622" y="10411"/>
                  <a:pt x="10140" y="11044"/>
                  <a:pt x="10487" y="11916"/>
                </a:cubicBezTo>
                <a:cubicBezTo>
                  <a:pt x="10487" y="11916"/>
                  <a:pt x="10487" y="11916"/>
                  <a:pt x="10487" y="11916"/>
                </a:cubicBezTo>
                <a:close/>
                <a:moveTo>
                  <a:pt x="19499" y="3057"/>
                </a:moveTo>
                <a:lnTo>
                  <a:pt x="14088" y="3057"/>
                </a:lnTo>
                <a:lnTo>
                  <a:pt x="14088" y="896"/>
                </a:lnTo>
                <a:lnTo>
                  <a:pt x="19499" y="896"/>
                </a:lnTo>
                <a:cubicBezTo>
                  <a:pt x="19499" y="896"/>
                  <a:pt x="19499" y="3057"/>
                  <a:pt x="19499" y="3057"/>
                </a:cubicBezTo>
                <a:close/>
              </a:path>
            </a:pathLst>
          </a:custGeom>
          <a:solidFill>
            <a:srgbClr val="A6AAA9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54" name="PA_库_形状 354"/>
          <p:cNvSpPr/>
          <p:nvPr>
            <p:custDataLst>
              <p:tags r:id="rId22"/>
            </p:custDataLst>
          </p:nvPr>
        </p:nvSpPr>
        <p:spPr>
          <a:xfrm>
            <a:off x="6542270" y="5499496"/>
            <a:ext cx="295374" cy="295374"/>
          </a:xfrm>
          <a:prstGeom prst="ellips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55" name="PA_库_形状 355"/>
          <p:cNvSpPr/>
          <p:nvPr>
            <p:custDataLst>
              <p:tags r:id="rId23"/>
            </p:custDataLst>
          </p:nvPr>
        </p:nvSpPr>
        <p:spPr>
          <a:xfrm>
            <a:off x="6148118" y="5499496"/>
            <a:ext cx="295374" cy="295374"/>
          </a:xfrm>
          <a:prstGeom prst="ellips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56" name="PA_库_形状 356"/>
          <p:cNvSpPr/>
          <p:nvPr>
            <p:custDataLst>
              <p:tags r:id="rId24"/>
            </p:custDataLst>
          </p:nvPr>
        </p:nvSpPr>
        <p:spPr>
          <a:xfrm>
            <a:off x="5751237" y="5499496"/>
            <a:ext cx="295374" cy="295374"/>
          </a:xfrm>
          <a:prstGeom prst="ellips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57" name="PA_库_形状 357"/>
          <p:cNvSpPr/>
          <p:nvPr>
            <p:custDataLst>
              <p:tags r:id="rId25"/>
            </p:custDataLst>
          </p:nvPr>
        </p:nvSpPr>
        <p:spPr>
          <a:xfrm>
            <a:off x="5354357" y="5499496"/>
            <a:ext cx="295374" cy="295374"/>
          </a:xfrm>
          <a:prstGeom prst="ellips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58" name="PA_库_形状 358"/>
          <p:cNvSpPr/>
          <p:nvPr>
            <p:custDataLst>
              <p:tags r:id="rId26"/>
            </p:custDataLst>
          </p:nvPr>
        </p:nvSpPr>
        <p:spPr>
          <a:xfrm>
            <a:off x="8515075" y="4503475"/>
            <a:ext cx="2741988" cy="1048237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 algn="ctr">
              <a:lnSpc>
                <a:spcPct val="120000"/>
              </a:lnSpc>
              <a:defRPr sz="2700" spc="-53">
                <a:solidFill>
                  <a:srgbClr val="959595"/>
                </a:solidFill>
              </a:defRPr>
            </a:lvl1pPr>
          </a:lstStyle>
          <a:p>
            <a:pPr defTabSz="410845" hangingPunct="0"/>
            <a:r>
              <a:rPr sz="1350" kern="0" dirty="0">
                <a:cs typeface="+mn-ea"/>
                <a:sym typeface="+mn-lt"/>
              </a:rPr>
              <a:t>Lorem ipsum dolor sit </a:t>
            </a:r>
            <a:r>
              <a:rPr sz="1350" kern="0" dirty="0" err="1">
                <a:cs typeface="+mn-ea"/>
                <a:sym typeface="+mn-lt"/>
              </a:rPr>
              <a:t>amet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padud</a:t>
            </a:r>
            <a:r>
              <a:rPr sz="1350" kern="0" dirty="0">
                <a:cs typeface="+mn-ea"/>
                <a:sym typeface="+mn-lt"/>
              </a:rPr>
              <a:t>, </a:t>
            </a:r>
            <a:r>
              <a:rPr sz="1350" kern="0" dirty="0" err="1">
                <a:cs typeface="+mn-ea"/>
                <a:sym typeface="+mn-lt"/>
              </a:rPr>
              <a:t>consectetur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adipiscing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elit</a:t>
            </a:r>
            <a:r>
              <a:rPr sz="1350" kern="0" dirty="0">
                <a:cs typeface="+mn-ea"/>
                <a:sym typeface="+mn-lt"/>
              </a:rPr>
              <a:t>. Maecenas sed diam </a:t>
            </a:r>
            <a:r>
              <a:rPr sz="1350" kern="0" dirty="0" err="1">
                <a:cs typeface="+mn-ea"/>
                <a:sym typeface="+mn-lt"/>
              </a:rPr>
              <a:t>eget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risus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varius</a:t>
            </a:r>
            <a:r>
              <a:rPr sz="1350" kern="0" dirty="0">
                <a:cs typeface="+mn-ea"/>
                <a:sym typeface="+mn-lt"/>
              </a:rPr>
              <a:t>.</a:t>
            </a:r>
          </a:p>
        </p:txBody>
      </p:sp>
      <p:sp>
        <p:nvSpPr>
          <p:cNvPr id="359" name="PA_库_形状 359"/>
          <p:cNvSpPr/>
          <p:nvPr>
            <p:custDataLst>
              <p:tags r:id="rId27"/>
            </p:custDataLst>
          </p:nvPr>
        </p:nvSpPr>
        <p:spPr>
          <a:xfrm>
            <a:off x="8505338" y="3732066"/>
            <a:ext cx="2761463" cy="404534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 algn="ctr">
              <a:lnSpc>
                <a:spcPct val="90000"/>
              </a:lnSpc>
              <a:defRPr sz="4200" spc="-294">
                <a:solidFill>
                  <a:srgbClr val="343434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pPr defTabSz="410845" hangingPunct="0"/>
            <a:r>
              <a:rPr lang="zh-CN" altLang="en-US" sz="2400" spc="0" dirty="0">
                <a:solidFill>
                  <a:srgbClr val="571B6F"/>
                </a:solidFill>
                <a:cs typeface="+mn-ea"/>
                <a:sym typeface="+mn-lt"/>
              </a:rPr>
              <a:t>Future technology</a:t>
            </a:r>
            <a:endParaRPr sz="2100" kern="0" spc="0" dirty="0">
              <a:cs typeface="+mn-ea"/>
              <a:sym typeface="+mn-lt"/>
            </a:endParaRPr>
          </a:p>
        </p:txBody>
      </p:sp>
      <p:sp>
        <p:nvSpPr>
          <p:cNvPr id="361" name="PA_库_形状 361"/>
          <p:cNvSpPr/>
          <p:nvPr>
            <p:custDataLst>
              <p:tags r:id="rId28"/>
            </p:custDataLst>
          </p:nvPr>
        </p:nvSpPr>
        <p:spPr>
          <a:xfrm>
            <a:off x="9363233" y="4087028"/>
            <a:ext cx="1045672" cy="261739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 algn="ctr">
              <a:lnSpc>
                <a:spcPct val="130000"/>
              </a:lnSpc>
              <a:defRPr sz="2100" cap="all" spc="-42">
                <a:solidFill>
                  <a:srgbClr val="8292A5"/>
                </a:solidFill>
                <a:latin typeface="Montserrat-Regular"/>
                <a:ea typeface="Montserrat-Regular"/>
                <a:cs typeface="Montserrat-Regular"/>
                <a:sym typeface="Montserrat-Regular"/>
              </a:defRPr>
            </a:lvl1pPr>
          </a:lstStyle>
          <a:p>
            <a:pPr defTabSz="410845" hangingPunct="0"/>
            <a:r>
              <a:rPr sz="1050" kern="0" dirty="0">
                <a:latin typeface="+mn-lt"/>
                <a:ea typeface="+mn-ea"/>
                <a:cs typeface="+mn-ea"/>
                <a:sym typeface="+mn-lt"/>
              </a:rPr>
              <a:t>Lead designer</a:t>
            </a:r>
          </a:p>
        </p:txBody>
      </p:sp>
      <p:sp>
        <p:nvSpPr>
          <p:cNvPr id="362" name="PA_库_形状 362"/>
          <p:cNvSpPr/>
          <p:nvPr>
            <p:custDataLst>
              <p:tags r:id="rId29"/>
            </p:custDataLst>
          </p:nvPr>
        </p:nvSpPr>
        <p:spPr>
          <a:xfrm>
            <a:off x="10412161" y="5578331"/>
            <a:ext cx="135730" cy="1377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473" y="0"/>
                </a:moveTo>
                <a:cubicBezTo>
                  <a:pt x="2893" y="0"/>
                  <a:pt x="0" y="2869"/>
                  <a:pt x="0" y="6415"/>
                </a:cubicBezTo>
                <a:lnTo>
                  <a:pt x="0" y="6449"/>
                </a:lnTo>
                <a:cubicBezTo>
                  <a:pt x="0" y="6449"/>
                  <a:pt x="7590" y="6449"/>
                  <a:pt x="7590" y="6449"/>
                </a:cubicBezTo>
                <a:cubicBezTo>
                  <a:pt x="7932" y="6196"/>
                  <a:pt x="8307" y="5981"/>
                  <a:pt x="8706" y="5813"/>
                </a:cubicBezTo>
                <a:cubicBezTo>
                  <a:pt x="9348" y="5544"/>
                  <a:pt x="10065" y="5383"/>
                  <a:pt x="10800" y="5383"/>
                </a:cubicBezTo>
                <a:cubicBezTo>
                  <a:pt x="11905" y="5382"/>
                  <a:pt x="12948" y="5722"/>
                  <a:pt x="13801" y="6294"/>
                </a:cubicBezTo>
                <a:cubicBezTo>
                  <a:pt x="13871" y="6341"/>
                  <a:pt x="13926" y="6399"/>
                  <a:pt x="13993" y="6449"/>
                </a:cubicBezTo>
                <a:lnTo>
                  <a:pt x="21600" y="6449"/>
                </a:lnTo>
                <a:lnTo>
                  <a:pt x="21600" y="6415"/>
                </a:lnTo>
                <a:cubicBezTo>
                  <a:pt x="21600" y="2869"/>
                  <a:pt x="18707" y="0"/>
                  <a:pt x="15127" y="0"/>
                </a:cubicBezTo>
                <a:lnTo>
                  <a:pt x="6473" y="0"/>
                </a:lnTo>
                <a:close/>
                <a:moveTo>
                  <a:pt x="15336" y="2786"/>
                </a:moveTo>
                <a:lnTo>
                  <a:pt x="16819" y="2786"/>
                </a:lnTo>
                <a:cubicBezTo>
                  <a:pt x="17200" y="2786"/>
                  <a:pt x="17517" y="3097"/>
                  <a:pt x="17517" y="3474"/>
                </a:cubicBezTo>
                <a:lnTo>
                  <a:pt x="17517" y="4953"/>
                </a:lnTo>
                <a:cubicBezTo>
                  <a:pt x="17517" y="5329"/>
                  <a:pt x="17200" y="5641"/>
                  <a:pt x="16819" y="5641"/>
                </a:cubicBezTo>
                <a:lnTo>
                  <a:pt x="15336" y="5641"/>
                </a:lnTo>
                <a:cubicBezTo>
                  <a:pt x="14956" y="5641"/>
                  <a:pt x="14638" y="5329"/>
                  <a:pt x="14638" y="4953"/>
                </a:cubicBezTo>
                <a:cubicBezTo>
                  <a:pt x="14638" y="4953"/>
                  <a:pt x="14638" y="3474"/>
                  <a:pt x="14638" y="3474"/>
                </a:cubicBezTo>
                <a:cubicBezTo>
                  <a:pt x="14638" y="3097"/>
                  <a:pt x="14956" y="2786"/>
                  <a:pt x="15336" y="2786"/>
                </a:cubicBezTo>
                <a:close/>
                <a:moveTo>
                  <a:pt x="0" y="8066"/>
                </a:moveTo>
                <a:lnTo>
                  <a:pt x="0" y="15185"/>
                </a:lnTo>
                <a:cubicBezTo>
                  <a:pt x="0" y="18732"/>
                  <a:pt x="2893" y="21600"/>
                  <a:pt x="6473" y="21600"/>
                </a:cubicBezTo>
                <a:lnTo>
                  <a:pt x="15127" y="21600"/>
                </a:lnTo>
                <a:cubicBezTo>
                  <a:pt x="18707" y="21600"/>
                  <a:pt x="21600" y="18732"/>
                  <a:pt x="21600" y="15185"/>
                </a:cubicBezTo>
                <a:lnTo>
                  <a:pt x="21600" y="8066"/>
                </a:lnTo>
                <a:cubicBezTo>
                  <a:pt x="21600" y="8066"/>
                  <a:pt x="15319" y="8066"/>
                  <a:pt x="15319" y="8066"/>
                </a:cubicBezTo>
                <a:cubicBezTo>
                  <a:pt x="15477" y="8312"/>
                  <a:pt x="15621" y="8567"/>
                  <a:pt x="15738" y="8839"/>
                </a:cubicBezTo>
                <a:cubicBezTo>
                  <a:pt x="16009" y="9475"/>
                  <a:pt x="16156" y="10175"/>
                  <a:pt x="16156" y="10903"/>
                </a:cubicBezTo>
                <a:cubicBezTo>
                  <a:pt x="16157" y="11997"/>
                  <a:pt x="15809" y="13034"/>
                  <a:pt x="15232" y="13878"/>
                </a:cubicBezTo>
                <a:cubicBezTo>
                  <a:pt x="14654" y="14724"/>
                  <a:pt x="13840" y="15383"/>
                  <a:pt x="12876" y="15787"/>
                </a:cubicBezTo>
                <a:cubicBezTo>
                  <a:pt x="12235" y="16056"/>
                  <a:pt x="11536" y="16217"/>
                  <a:pt x="10800" y="16217"/>
                </a:cubicBezTo>
                <a:cubicBezTo>
                  <a:pt x="9696" y="16218"/>
                  <a:pt x="8652" y="15878"/>
                  <a:pt x="7799" y="15306"/>
                </a:cubicBezTo>
                <a:cubicBezTo>
                  <a:pt x="6945" y="14734"/>
                  <a:pt x="6270" y="13921"/>
                  <a:pt x="5862" y="12967"/>
                </a:cubicBezTo>
                <a:cubicBezTo>
                  <a:pt x="5591" y="12331"/>
                  <a:pt x="5443" y="11632"/>
                  <a:pt x="5444" y="10903"/>
                </a:cubicBezTo>
                <a:cubicBezTo>
                  <a:pt x="5443" y="9862"/>
                  <a:pt x="5753" y="8887"/>
                  <a:pt x="6281" y="8066"/>
                </a:cubicBezTo>
                <a:lnTo>
                  <a:pt x="0" y="8066"/>
                </a:lnTo>
                <a:close/>
                <a:moveTo>
                  <a:pt x="10905" y="8375"/>
                </a:moveTo>
                <a:cubicBezTo>
                  <a:pt x="10392" y="8376"/>
                  <a:pt x="9919" y="8526"/>
                  <a:pt x="9526" y="8788"/>
                </a:cubicBezTo>
                <a:cubicBezTo>
                  <a:pt x="9134" y="9050"/>
                  <a:pt x="8821" y="9420"/>
                  <a:pt x="8637" y="9854"/>
                </a:cubicBezTo>
                <a:cubicBezTo>
                  <a:pt x="8513" y="10143"/>
                  <a:pt x="8445" y="10461"/>
                  <a:pt x="8445" y="10800"/>
                </a:cubicBezTo>
                <a:cubicBezTo>
                  <a:pt x="8445" y="11308"/>
                  <a:pt x="8599" y="11770"/>
                  <a:pt x="8863" y="12159"/>
                </a:cubicBezTo>
                <a:cubicBezTo>
                  <a:pt x="9128" y="12547"/>
                  <a:pt x="9507" y="12853"/>
                  <a:pt x="9945" y="13036"/>
                </a:cubicBezTo>
                <a:cubicBezTo>
                  <a:pt x="10238" y="13158"/>
                  <a:pt x="10562" y="13224"/>
                  <a:pt x="10905" y="13225"/>
                </a:cubicBezTo>
                <a:cubicBezTo>
                  <a:pt x="11417" y="13224"/>
                  <a:pt x="11872" y="13074"/>
                  <a:pt x="12266" y="12812"/>
                </a:cubicBezTo>
                <a:cubicBezTo>
                  <a:pt x="12658" y="12550"/>
                  <a:pt x="12970" y="12180"/>
                  <a:pt x="13155" y="11746"/>
                </a:cubicBezTo>
                <a:cubicBezTo>
                  <a:pt x="13279" y="11456"/>
                  <a:pt x="13347" y="11139"/>
                  <a:pt x="13347" y="10800"/>
                </a:cubicBezTo>
                <a:cubicBezTo>
                  <a:pt x="13347" y="10292"/>
                  <a:pt x="13193" y="9831"/>
                  <a:pt x="12929" y="9441"/>
                </a:cubicBezTo>
                <a:cubicBezTo>
                  <a:pt x="12664" y="9053"/>
                  <a:pt x="12285" y="8748"/>
                  <a:pt x="11847" y="8564"/>
                </a:cubicBezTo>
                <a:cubicBezTo>
                  <a:pt x="11554" y="8442"/>
                  <a:pt x="11247" y="8375"/>
                  <a:pt x="10905" y="8375"/>
                </a:cubicBezTo>
                <a:close/>
              </a:path>
            </a:pathLst>
          </a:custGeom>
          <a:solidFill>
            <a:srgbClr val="A6AAA9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63" name="PA_库_形状 363"/>
          <p:cNvSpPr/>
          <p:nvPr>
            <p:custDataLst>
              <p:tags r:id="rId30"/>
            </p:custDataLst>
          </p:nvPr>
        </p:nvSpPr>
        <p:spPr>
          <a:xfrm rot="980">
            <a:off x="9656963" y="5578327"/>
            <a:ext cx="64040" cy="1377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37" extrusionOk="0">
                <a:moveTo>
                  <a:pt x="21600" y="5"/>
                </a:moveTo>
                <a:cubicBezTo>
                  <a:pt x="21600" y="1241"/>
                  <a:pt x="21600" y="3664"/>
                  <a:pt x="21600" y="3664"/>
                </a:cubicBezTo>
                <a:cubicBezTo>
                  <a:pt x="21600" y="3664"/>
                  <a:pt x="15693" y="3516"/>
                  <a:pt x="14816" y="4176"/>
                </a:cubicBezTo>
                <a:cubicBezTo>
                  <a:pt x="14095" y="4718"/>
                  <a:pt x="14328" y="5933"/>
                  <a:pt x="14261" y="7053"/>
                </a:cubicBezTo>
                <a:cubicBezTo>
                  <a:pt x="16662" y="7053"/>
                  <a:pt x="19200" y="7053"/>
                  <a:pt x="21600" y="7053"/>
                </a:cubicBezTo>
                <a:cubicBezTo>
                  <a:pt x="21438" y="8341"/>
                  <a:pt x="21132" y="9564"/>
                  <a:pt x="20769" y="10761"/>
                </a:cubicBezTo>
                <a:cubicBezTo>
                  <a:pt x="18692" y="10761"/>
                  <a:pt x="14538" y="10761"/>
                  <a:pt x="14538" y="10761"/>
                </a:cubicBezTo>
                <a:lnTo>
                  <a:pt x="14538" y="21437"/>
                </a:lnTo>
                <a:cubicBezTo>
                  <a:pt x="14538" y="21437"/>
                  <a:pt x="7938" y="21437"/>
                  <a:pt x="4707" y="21437"/>
                </a:cubicBezTo>
                <a:cubicBezTo>
                  <a:pt x="4709" y="18133"/>
                  <a:pt x="4705" y="14278"/>
                  <a:pt x="4707" y="10761"/>
                </a:cubicBezTo>
                <a:cubicBezTo>
                  <a:pt x="3137" y="10761"/>
                  <a:pt x="1568" y="10761"/>
                  <a:pt x="0" y="10761"/>
                </a:cubicBezTo>
                <a:cubicBezTo>
                  <a:pt x="0" y="9525"/>
                  <a:pt x="0" y="8288"/>
                  <a:pt x="0" y="7053"/>
                </a:cubicBezTo>
                <a:cubicBezTo>
                  <a:pt x="1522" y="7053"/>
                  <a:pt x="3046" y="7053"/>
                  <a:pt x="4569" y="7053"/>
                </a:cubicBezTo>
                <a:cubicBezTo>
                  <a:pt x="4787" y="4587"/>
                  <a:pt x="4552" y="2480"/>
                  <a:pt x="7200" y="1235"/>
                </a:cubicBezTo>
                <a:cubicBezTo>
                  <a:pt x="10176" y="-163"/>
                  <a:pt x="15466" y="8"/>
                  <a:pt x="21600" y="5"/>
                </a:cubicBezTo>
                <a:close/>
              </a:path>
            </a:pathLst>
          </a:custGeom>
          <a:solidFill>
            <a:srgbClr val="A6AAA9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64" name="PA_库_形状 364"/>
          <p:cNvSpPr/>
          <p:nvPr>
            <p:custDataLst>
              <p:tags r:id="rId31"/>
            </p:custDataLst>
          </p:nvPr>
        </p:nvSpPr>
        <p:spPr>
          <a:xfrm>
            <a:off x="10002887" y="5578331"/>
            <a:ext cx="165973" cy="1377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0" h="16690" extrusionOk="0">
                <a:moveTo>
                  <a:pt x="21590" y="2038"/>
                </a:moveTo>
                <a:cubicBezTo>
                  <a:pt x="21486" y="2795"/>
                  <a:pt x="20307" y="3555"/>
                  <a:pt x="19593" y="4132"/>
                </a:cubicBezTo>
                <a:cubicBezTo>
                  <a:pt x="20298" y="13815"/>
                  <a:pt x="8559" y="19854"/>
                  <a:pt x="0" y="14947"/>
                </a:cubicBezTo>
                <a:cubicBezTo>
                  <a:pt x="2400" y="14964"/>
                  <a:pt x="5061" y="14350"/>
                  <a:pt x="6489" y="13087"/>
                </a:cubicBezTo>
                <a:cubicBezTo>
                  <a:pt x="4412" y="12774"/>
                  <a:pt x="2942" y="11896"/>
                  <a:pt x="2371" y="10179"/>
                </a:cubicBezTo>
                <a:cubicBezTo>
                  <a:pt x="2979" y="10126"/>
                  <a:pt x="3833" y="10301"/>
                  <a:pt x="4243" y="10063"/>
                </a:cubicBezTo>
                <a:cubicBezTo>
                  <a:pt x="2343" y="9391"/>
                  <a:pt x="841" y="8348"/>
                  <a:pt x="749" y="5992"/>
                </a:cubicBezTo>
                <a:cubicBezTo>
                  <a:pt x="1425" y="6059"/>
                  <a:pt x="1777" y="6430"/>
                  <a:pt x="2621" y="6341"/>
                </a:cubicBezTo>
                <a:cubicBezTo>
                  <a:pt x="1392" y="5607"/>
                  <a:pt x="-10" y="2816"/>
                  <a:pt x="1248" y="758"/>
                </a:cubicBezTo>
                <a:cubicBezTo>
                  <a:pt x="3477" y="3062"/>
                  <a:pt x="6259" y="4849"/>
                  <a:pt x="10607" y="5178"/>
                </a:cubicBezTo>
                <a:cubicBezTo>
                  <a:pt x="9529" y="903"/>
                  <a:pt x="15610" y="-1746"/>
                  <a:pt x="18345" y="1340"/>
                </a:cubicBezTo>
                <a:cubicBezTo>
                  <a:pt x="19408" y="1129"/>
                  <a:pt x="20305" y="763"/>
                  <a:pt x="21215" y="409"/>
                </a:cubicBezTo>
                <a:cubicBezTo>
                  <a:pt x="20842" y="1380"/>
                  <a:pt x="20085" y="1993"/>
                  <a:pt x="19343" y="2619"/>
                </a:cubicBezTo>
                <a:cubicBezTo>
                  <a:pt x="20149" y="2479"/>
                  <a:pt x="21001" y="2381"/>
                  <a:pt x="21590" y="2038"/>
                </a:cubicBezTo>
                <a:close/>
              </a:path>
            </a:pathLst>
          </a:custGeom>
          <a:solidFill>
            <a:srgbClr val="A6AAA9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65" name="PA_库_形状 365"/>
          <p:cNvSpPr/>
          <p:nvPr>
            <p:custDataLst>
              <p:tags r:id="rId32"/>
            </p:custDataLst>
          </p:nvPr>
        </p:nvSpPr>
        <p:spPr>
          <a:xfrm>
            <a:off x="9211853" y="5595546"/>
            <a:ext cx="165973" cy="103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600" extrusionOk="0">
                <a:moveTo>
                  <a:pt x="18977" y="11662"/>
                </a:moveTo>
                <a:cubicBezTo>
                  <a:pt x="18931" y="10586"/>
                  <a:pt x="18707" y="9773"/>
                  <a:pt x="18305" y="9215"/>
                </a:cubicBezTo>
                <a:cubicBezTo>
                  <a:pt x="17907" y="8658"/>
                  <a:pt x="17409" y="8377"/>
                  <a:pt x="16814" y="8377"/>
                </a:cubicBezTo>
                <a:cubicBezTo>
                  <a:pt x="16167" y="8377"/>
                  <a:pt x="15668" y="8676"/>
                  <a:pt x="15313" y="9266"/>
                </a:cubicBezTo>
                <a:cubicBezTo>
                  <a:pt x="14956" y="9852"/>
                  <a:pt x="14734" y="10650"/>
                  <a:pt x="14642" y="11662"/>
                </a:cubicBezTo>
                <a:cubicBezTo>
                  <a:pt x="14642" y="11662"/>
                  <a:pt x="18977" y="11662"/>
                  <a:pt x="18977" y="11662"/>
                </a:cubicBezTo>
                <a:close/>
                <a:moveTo>
                  <a:pt x="21505" y="11259"/>
                </a:moveTo>
                <a:cubicBezTo>
                  <a:pt x="21571" y="11965"/>
                  <a:pt x="21600" y="12989"/>
                  <a:pt x="21588" y="14330"/>
                </a:cubicBezTo>
                <a:lnTo>
                  <a:pt x="14582" y="14330"/>
                </a:lnTo>
                <a:cubicBezTo>
                  <a:pt x="14621" y="15884"/>
                  <a:pt x="14955" y="16972"/>
                  <a:pt x="15587" y="17594"/>
                </a:cubicBezTo>
                <a:cubicBezTo>
                  <a:pt x="15969" y="17984"/>
                  <a:pt x="16432" y="18176"/>
                  <a:pt x="16974" y="18176"/>
                </a:cubicBezTo>
                <a:cubicBezTo>
                  <a:pt x="17546" y="18176"/>
                  <a:pt x="18012" y="17943"/>
                  <a:pt x="18371" y="17466"/>
                </a:cubicBezTo>
                <a:cubicBezTo>
                  <a:pt x="18566" y="17212"/>
                  <a:pt x="18738" y="16854"/>
                  <a:pt x="18888" y="16404"/>
                </a:cubicBezTo>
                <a:lnTo>
                  <a:pt x="21456" y="16404"/>
                </a:lnTo>
                <a:cubicBezTo>
                  <a:pt x="21388" y="17323"/>
                  <a:pt x="21079" y="18253"/>
                  <a:pt x="20523" y="19200"/>
                </a:cubicBezTo>
                <a:cubicBezTo>
                  <a:pt x="19663" y="20703"/>
                  <a:pt x="18455" y="21459"/>
                  <a:pt x="16904" y="21459"/>
                </a:cubicBezTo>
                <a:cubicBezTo>
                  <a:pt x="15624" y="21459"/>
                  <a:pt x="14495" y="20822"/>
                  <a:pt x="13514" y="19555"/>
                </a:cubicBezTo>
                <a:cubicBezTo>
                  <a:pt x="12537" y="18283"/>
                  <a:pt x="12048" y="16219"/>
                  <a:pt x="12048" y="13357"/>
                </a:cubicBezTo>
                <a:cubicBezTo>
                  <a:pt x="12048" y="10673"/>
                  <a:pt x="12488" y="8618"/>
                  <a:pt x="13371" y="7189"/>
                </a:cubicBezTo>
                <a:cubicBezTo>
                  <a:pt x="14258" y="5756"/>
                  <a:pt x="15403" y="5044"/>
                  <a:pt x="16814" y="5044"/>
                </a:cubicBezTo>
                <a:cubicBezTo>
                  <a:pt x="17650" y="5044"/>
                  <a:pt x="18405" y="5283"/>
                  <a:pt x="19077" y="5767"/>
                </a:cubicBezTo>
                <a:cubicBezTo>
                  <a:pt x="19748" y="6251"/>
                  <a:pt x="20301" y="7012"/>
                  <a:pt x="20738" y="8057"/>
                </a:cubicBezTo>
                <a:cubicBezTo>
                  <a:pt x="21133" y="8980"/>
                  <a:pt x="21387" y="10044"/>
                  <a:pt x="21505" y="11259"/>
                </a:cubicBezTo>
                <a:cubicBezTo>
                  <a:pt x="21505" y="11259"/>
                  <a:pt x="21505" y="11259"/>
                  <a:pt x="21505" y="11259"/>
                </a:cubicBezTo>
                <a:close/>
                <a:moveTo>
                  <a:pt x="8180" y="14771"/>
                </a:moveTo>
                <a:cubicBezTo>
                  <a:pt x="8180" y="13649"/>
                  <a:pt x="7895" y="12874"/>
                  <a:pt x="7326" y="12458"/>
                </a:cubicBezTo>
                <a:cubicBezTo>
                  <a:pt x="7007" y="12221"/>
                  <a:pt x="6557" y="12101"/>
                  <a:pt x="5982" y="12091"/>
                </a:cubicBezTo>
                <a:lnTo>
                  <a:pt x="3098" y="12091"/>
                </a:lnTo>
                <a:lnTo>
                  <a:pt x="3098" y="17849"/>
                </a:lnTo>
                <a:lnTo>
                  <a:pt x="5938" y="17849"/>
                </a:lnTo>
                <a:cubicBezTo>
                  <a:pt x="6520" y="17849"/>
                  <a:pt x="6972" y="17726"/>
                  <a:pt x="7298" y="17470"/>
                </a:cubicBezTo>
                <a:cubicBezTo>
                  <a:pt x="7886" y="16999"/>
                  <a:pt x="8180" y="16102"/>
                  <a:pt x="8180" y="14771"/>
                </a:cubicBezTo>
                <a:cubicBezTo>
                  <a:pt x="8180" y="14771"/>
                  <a:pt x="8180" y="14771"/>
                  <a:pt x="8180" y="14771"/>
                </a:cubicBezTo>
                <a:close/>
                <a:moveTo>
                  <a:pt x="3098" y="8516"/>
                </a:moveTo>
                <a:lnTo>
                  <a:pt x="5941" y="8516"/>
                </a:lnTo>
                <a:cubicBezTo>
                  <a:pt x="6526" y="8516"/>
                  <a:pt x="6998" y="8338"/>
                  <a:pt x="7361" y="7980"/>
                </a:cubicBezTo>
                <a:cubicBezTo>
                  <a:pt x="7725" y="7624"/>
                  <a:pt x="7905" y="6991"/>
                  <a:pt x="7905" y="6081"/>
                </a:cubicBezTo>
                <a:cubicBezTo>
                  <a:pt x="7905" y="5075"/>
                  <a:pt x="7665" y="4409"/>
                  <a:pt x="7184" y="4088"/>
                </a:cubicBezTo>
                <a:cubicBezTo>
                  <a:pt x="6770" y="3867"/>
                  <a:pt x="6241" y="3750"/>
                  <a:pt x="5599" y="3750"/>
                </a:cubicBezTo>
                <a:lnTo>
                  <a:pt x="3098" y="3750"/>
                </a:lnTo>
                <a:cubicBezTo>
                  <a:pt x="3098" y="3750"/>
                  <a:pt x="3098" y="8516"/>
                  <a:pt x="3098" y="8516"/>
                </a:cubicBezTo>
                <a:close/>
                <a:moveTo>
                  <a:pt x="10487" y="11916"/>
                </a:moveTo>
                <a:cubicBezTo>
                  <a:pt x="10836" y="12786"/>
                  <a:pt x="11011" y="13841"/>
                  <a:pt x="11011" y="15080"/>
                </a:cubicBezTo>
                <a:cubicBezTo>
                  <a:pt x="11011" y="16363"/>
                  <a:pt x="10814" y="17511"/>
                  <a:pt x="10414" y="18526"/>
                </a:cubicBezTo>
                <a:cubicBezTo>
                  <a:pt x="10159" y="19199"/>
                  <a:pt x="9843" y="19765"/>
                  <a:pt x="9464" y="20223"/>
                </a:cubicBezTo>
                <a:cubicBezTo>
                  <a:pt x="9036" y="20752"/>
                  <a:pt x="8529" y="21114"/>
                  <a:pt x="7947" y="21308"/>
                </a:cubicBezTo>
                <a:cubicBezTo>
                  <a:pt x="7363" y="21502"/>
                  <a:pt x="6731" y="21600"/>
                  <a:pt x="6050" y="21600"/>
                </a:cubicBezTo>
                <a:lnTo>
                  <a:pt x="0" y="21600"/>
                </a:lnTo>
                <a:lnTo>
                  <a:pt x="0" y="0"/>
                </a:lnTo>
                <a:lnTo>
                  <a:pt x="6488" y="0"/>
                </a:lnTo>
                <a:cubicBezTo>
                  <a:pt x="8124" y="43"/>
                  <a:pt x="9283" y="804"/>
                  <a:pt x="9967" y="2301"/>
                </a:cubicBezTo>
                <a:cubicBezTo>
                  <a:pt x="10378" y="3219"/>
                  <a:pt x="10582" y="4318"/>
                  <a:pt x="10582" y="5599"/>
                </a:cubicBezTo>
                <a:cubicBezTo>
                  <a:pt x="10582" y="6920"/>
                  <a:pt x="10376" y="7976"/>
                  <a:pt x="9961" y="8778"/>
                </a:cubicBezTo>
                <a:cubicBezTo>
                  <a:pt x="9731" y="9229"/>
                  <a:pt x="9390" y="9639"/>
                  <a:pt x="8938" y="10008"/>
                </a:cubicBezTo>
                <a:cubicBezTo>
                  <a:pt x="9622" y="10411"/>
                  <a:pt x="10140" y="11044"/>
                  <a:pt x="10487" y="11916"/>
                </a:cubicBezTo>
                <a:cubicBezTo>
                  <a:pt x="10487" y="11916"/>
                  <a:pt x="10487" y="11916"/>
                  <a:pt x="10487" y="11916"/>
                </a:cubicBezTo>
                <a:close/>
                <a:moveTo>
                  <a:pt x="19499" y="3057"/>
                </a:moveTo>
                <a:lnTo>
                  <a:pt x="14088" y="3057"/>
                </a:lnTo>
                <a:lnTo>
                  <a:pt x="14088" y="896"/>
                </a:lnTo>
                <a:lnTo>
                  <a:pt x="19499" y="896"/>
                </a:lnTo>
                <a:cubicBezTo>
                  <a:pt x="19499" y="896"/>
                  <a:pt x="19499" y="3057"/>
                  <a:pt x="19499" y="3057"/>
                </a:cubicBezTo>
                <a:close/>
              </a:path>
            </a:pathLst>
          </a:custGeom>
          <a:solidFill>
            <a:srgbClr val="A6AAA9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66" name="PA_库_形状 366"/>
          <p:cNvSpPr/>
          <p:nvPr>
            <p:custDataLst>
              <p:tags r:id="rId33"/>
            </p:custDataLst>
          </p:nvPr>
        </p:nvSpPr>
        <p:spPr>
          <a:xfrm>
            <a:off x="10332339" y="5499496"/>
            <a:ext cx="295374" cy="295374"/>
          </a:xfrm>
          <a:prstGeom prst="ellips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67" name="PA_库_形状 367"/>
          <p:cNvSpPr/>
          <p:nvPr>
            <p:custDataLst>
              <p:tags r:id="rId34"/>
            </p:custDataLst>
          </p:nvPr>
        </p:nvSpPr>
        <p:spPr>
          <a:xfrm>
            <a:off x="9938186" y="5499496"/>
            <a:ext cx="295374" cy="295374"/>
          </a:xfrm>
          <a:prstGeom prst="ellips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68" name="PA_库_形状 368"/>
          <p:cNvSpPr/>
          <p:nvPr>
            <p:custDataLst>
              <p:tags r:id="rId35"/>
            </p:custDataLst>
          </p:nvPr>
        </p:nvSpPr>
        <p:spPr>
          <a:xfrm>
            <a:off x="9541305" y="5499496"/>
            <a:ext cx="295374" cy="295374"/>
          </a:xfrm>
          <a:prstGeom prst="ellips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69" name="PA_库_形状 369"/>
          <p:cNvSpPr/>
          <p:nvPr>
            <p:custDataLst>
              <p:tags r:id="rId36"/>
            </p:custDataLst>
          </p:nvPr>
        </p:nvSpPr>
        <p:spPr>
          <a:xfrm>
            <a:off x="9144425" y="5499496"/>
            <a:ext cx="295374" cy="295374"/>
          </a:xfrm>
          <a:prstGeom prst="ellips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70" name="Shape 370"/>
          <p:cNvSpPr>
            <a:spLocks noGrp="1"/>
          </p:cNvSpPr>
          <p:nvPr>
            <p:ph type="sldNum" sz="quarter" idx="10"/>
          </p:nvPr>
        </p:nvSpPr>
        <p:spPr>
          <a:xfrm>
            <a:off x="11672287" y="265670"/>
            <a:ext cx="346248" cy="35201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+mn-lt"/>
                <a:ea typeface="+mn-ea"/>
                <a:cs typeface="+mn-ea"/>
                <a:sym typeface="+mn-lt"/>
              </a:rPr>
              <a:t>13</a:t>
            </a:fld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PA_库_PicturePlaceholder 5"/>
          <p:cNvPicPr>
            <a:picLocks noGrp="1" noChangeAspect="1"/>
          </p:cNvPicPr>
          <p:nvPr>
            <p:ph type="pic" sz="quarter" idx="11"/>
            <p:custDataLst>
              <p:tags r:id="rId37"/>
            </p:custDataLst>
          </p:nvPr>
        </p:nvPicPr>
        <p:blipFill>
          <a:blip r:embed="rId42"/>
          <a:srcRect/>
          <a:stretch>
            <a:fillRect/>
          </a:stretch>
        </p:blipFill>
        <p:spPr/>
      </p:pic>
      <p:pic>
        <p:nvPicPr>
          <p:cNvPr id="8" name="PA_库_PicturePlaceholder 7"/>
          <p:cNvPicPr>
            <a:picLocks noGrp="1" noChangeAspect="1"/>
          </p:cNvPicPr>
          <p:nvPr>
            <p:ph type="pic" sz="quarter" idx="12"/>
            <p:custDataLst>
              <p:tags r:id="rId38"/>
            </p:custDataLst>
          </p:nvPr>
        </p:nvPicPr>
        <p:blipFill>
          <a:blip r:embed="rId43"/>
          <a:srcRect/>
          <a:stretch>
            <a:fillRect/>
          </a:stretch>
        </p:blipFill>
        <p:spPr/>
      </p:pic>
      <p:pic>
        <p:nvPicPr>
          <p:cNvPr id="10" name="PA_库_PicturePlaceholder 9"/>
          <p:cNvPicPr>
            <a:picLocks noGrp="1" noChangeAspect="1"/>
          </p:cNvPicPr>
          <p:nvPr>
            <p:ph type="pic" sz="quarter" idx="13"/>
            <p:custDataLst>
              <p:tags r:id="rId39"/>
            </p:custDataLst>
          </p:nvPr>
        </p:nvPicPr>
        <p:blipFill>
          <a:blip r:embed="rId42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2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2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3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3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3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3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3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3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3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3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33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33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33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33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33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33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34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34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34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34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3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3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34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34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34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34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34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500" fill="hold"/>
                                        <p:tgtEl>
                                          <p:spTgt spid="34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500" fill="hold"/>
                                        <p:tgtEl>
                                          <p:spTgt spid="3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500" fill="hold"/>
                                        <p:tgtEl>
                                          <p:spTgt spid="3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34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500" fill="hold"/>
                                        <p:tgtEl>
                                          <p:spTgt spid="34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500" fill="hold"/>
                                        <p:tgtEl>
                                          <p:spTgt spid="34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500" fill="hold"/>
                                        <p:tgtEl>
                                          <p:spTgt spid="34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500" fill="hold"/>
                                        <p:tgtEl>
                                          <p:spTgt spid="35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500" fill="hold"/>
                                        <p:tgtEl>
                                          <p:spTgt spid="35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500" fill="hold"/>
                                        <p:tgtEl>
                                          <p:spTgt spid="35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500" fill="hold"/>
                                        <p:tgtEl>
                                          <p:spTgt spid="35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500" fill="hold"/>
                                        <p:tgtEl>
                                          <p:spTgt spid="35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500" fill="hold"/>
                                        <p:tgtEl>
                                          <p:spTgt spid="35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500" fill="hold"/>
                                        <p:tgtEl>
                                          <p:spTgt spid="3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500" fill="hold"/>
                                        <p:tgtEl>
                                          <p:spTgt spid="3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500" fill="hold"/>
                                        <p:tgtEl>
                                          <p:spTgt spid="35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500" fill="hold"/>
                                        <p:tgtEl>
                                          <p:spTgt spid="35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500" fill="hold"/>
                                        <p:tgtEl>
                                          <p:spTgt spid="35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500" fill="hold"/>
                                        <p:tgtEl>
                                          <p:spTgt spid="35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500" fill="hold"/>
                                        <p:tgtEl>
                                          <p:spTgt spid="35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500" fill="hold"/>
                                        <p:tgtEl>
                                          <p:spTgt spid="35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0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500" fill="hold"/>
                                        <p:tgtEl>
                                          <p:spTgt spid="35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500" fill="hold"/>
                                        <p:tgtEl>
                                          <p:spTgt spid="35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500" fill="hold"/>
                                        <p:tgtEl>
                                          <p:spTgt spid="35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500" fill="hold"/>
                                        <p:tgtEl>
                                          <p:spTgt spid="35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500" fill="hold"/>
                                        <p:tgtEl>
                                          <p:spTgt spid="35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500" fill="hold"/>
                                        <p:tgtEl>
                                          <p:spTgt spid="35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500" fill="hold"/>
                                        <p:tgtEl>
                                          <p:spTgt spid="36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500" fill="hold"/>
                                        <p:tgtEl>
                                          <p:spTgt spid="36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500" fill="hold"/>
                                        <p:tgtEl>
                                          <p:spTgt spid="36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500" fill="hold"/>
                                        <p:tgtEl>
                                          <p:spTgt spid="36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500" fill="hold"/>
                                        <p:tgtEl>
                                          <p:spTgt spid="36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500" fill="hold"/>
                                        <p:tgtEl>
                                          <p:spTgt spid="36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500" fill="hold"/>
                                        <p:tgtEl>
                                          <p:spTgt spid="36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500" fill="hold"/>
                                        <p:tgtEl>
                                          <p:spTgt spid="36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500" fill="hold"/>
                                        <p:tgtEl>
                                          <p:spTgt spid="36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500" fill="hold"/>
                                        <p:tgtEl>
                                          <p:spTgt spid="36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500" fill="hold"/>
                                        <p:tgtEl>
                                          <p:spTgt spid="3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500" fill="hold"/>
                                        <p:tgtEl>
                                          <p:spTgt spid="3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500" fill="hold"/>
                                        <p:tgtEl>
                                          <p:spTgt spid="3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500" fill="hold"/>
                                        <p:tgtEl>
                                          <p:spTgt spid="3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500" fill="hold"/>
                                        <p:tgtEl>
                                          <p:spTgt spid="36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500" fill="hold"/>
                                        <p:tgtEl>
                                          <p:spTgt spid="36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500" fill="hold"/>
                                        <p:tgtEl>
                                          <p:spTgt spid="36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500" fill="hold"/>
                                        <p:tgtEl>
                                          <p:spTgt spid="36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" grpId="0" autoUpdateAnimBg="0"/>
      <p:bldP spid="330" grpId="0" autoUpdateAnimBg="0"/>
      <p:bldP spid="331" grpId="0" autoUpdateAnimBg="0"/>
      <p:bldP spid="334" grpId="0" autoUpdateAnimBg="0"/>
      <p:bldP spid="335" grpId="0" autoUpdateAnimBg="0"/>
      <p:bldP spid="337" grpId="0" autoUpdateAnimBg="0"/>
      <p:bldP spid="338" grpId="0" autoUpdateAnimBg="0"/>
      <p:bldP spid="339" grpId="0" autoUpdateAnimBg="0"/>
      <p:bldP spid="340" grpId="0" autoUpdateAnimBg="0"/>
      <p:bldP spid="341" grpId="0" autoUpdateAnimBg="0"/>
      <p:bldP spid="342" grpId="0" autoUpdateAnimBg="0"/>
      <p:bldP spid="343" grpId="0" autoUpdateAnimBg="0"/>
      <p:bldP spid="344" grpId="0" autoUpdateAnimBg="0"/>
      <p:bldP spid="345" grpId="0" autoUpdateAnimBg="0"/>
      <p:bldP spid="346" grpId="0" autoUpdateAnimBg="0"/>
      <p:bldP spid="347" grpId="0" autoUpdateAnimBg="0"/>
      <p:bldP spid="349" grpId="0" autoUpdateAnimBg="0"/>
      <p:bldP spid="350" grpId="0" autoUpdateAnimBg="0"/>
      <p:bldP spid="351" grpId="0" autoUpdateAnimBg="0"/>
      <p:bldP spid="352" grpId="0" autoUpdateAnimBg="0"/>
      <p:bldP spid="353" grpId="0" autoUpdateAnimBg="0"/>
      <p:bldP spid="354" grpId="0" autoUpdateAnimBg="0"/>
      <p:bldP spid="355" grpId="0" autoUpdateAnimBg="0"/>
      <p:bldP spid="356" grpId="0" autoUpdateAnimBg="0"/>
      <p:bldP spid="357" grpId="0" autoUpdateAnimBg="0"/>
      <p:bldP spid="358" grpId="0" autoUpdateAnimBg="0"/>
      <p:bldP spid="359" grpId="0" autoUpdateAnimBg="0"/>
      <p:bldP spid="361" grpId="0" autoUpdateAnimBg="0"/>
      <p:bldP spid="362" grpId="0" autoUpdateAnimBg="0"/>
      <p:bldP spid="363" grpId="0" autoUpdateAnimBg="0"/>
      <p:bldP spid="364" grpId="0" autoUpdateAnimBg="0"/>
      <p:bldP spid="365" grpId="0" autoUpdateAnimBg="0"/>
      <p:bldP spid="366" grpId="0" autoUpdateAnimBg="0"/>
      <p:bldP spid="367" grpId="0" autoUpdateAnimBg="0"/>
      <p:bldP spid="368" grpId="0" autoUpdateAnimBg="0"/>
      <p:bldP spid="36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0A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0" y="0"/>
            <a:ext cx="12192000" cy="6851046"/>
          </a:xfrm>
          <a:prstGeom prst="rect">
            <a:avLst/>
          </a:prstGeom>
        </p:spPr>
      </p:pic>
      <p:sp>
        <p:nvSpPr>
          <p:cNvPr id="372" name="PA_库_形状 372"/>
          <p:cNvSpPr/>
          <p:nvPr>
            <p:custDataLst>
              <p:tags r:id="rId1"/>
            </p:custDataLst>
          </p:nvPr>
        </p:nvSpPr>
        <p:spPr>
          <a:xfrm>
            <a:off x="5787241" y="2868734"/>
            <a:ext cx="4794251" cy="127001"/>
          </a:xfrm>
          <a:prstGeom prst="rect">
            <a:avLst/>
          </a:prstGeom>
          <a:solidFill>
            <a:srgbClr val="ABBFD8">
              <a:alpha val="25150"/>
            </a:srgb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73" name="PA_库_形状 373"/>
          <p:cNvSpPr/>
          <p:nvPr>
            <p:custDataLst>
              <p:tags r:id="rId2"/>
            </p:custDataLst>
          </p:nvPr>
        </p:nvSpPr>
        <p:spPr>
          <a:xfrm>
            <a:off x="5787241" y="2538046"/>
            <a:ext cx="1244572" cy="300340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700" spc="-53">
                <a:solidFill>
                  <a:srgbClr val="C3C3C3"/>
                </a:solidFill>
              </a:defRPr>
            </a:lvl1pPr>
          </a:lstStyle>
          <a:p>
            <a:pPr defTabSz="410845" hangingPunct="0"/>
            <a:r>
              <a:rPr sz="1350" kern="0" dirty="0">
                <a:cs typeface="+mn-ea"/>
                <a:sym typeface="+mn-lt"/>
              </a:rPr>
              <a:t>Marketing stuff</a:t>
            </a:r>
          </a:p>
        </p:txBody>
      </p:sp>
      <p:sp>
        <p:nvSpPr>
          <p:cNvPr id="374" name="PA_库_形状 374"/>
          <p:cNvSpPr/>
          <p:nvPr>
            <p:custDataLst>
              <p:tags r:id="rId3"/>
            </p:custDataLst>
          </p:nvPr>
        </p:nvSpPr>
        <p:spPr>
          <a:xfrm>
            <a:off x="10336519" y="2538046"/>
            <a:ext cx="260521" cy="300340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 algn="r">
              <a:lnSpc>
                <a:spcPct val="120000"/>
              </a:lnSpc>
              <a:defRPr sz="2700" spc="-53">
                <a:solidFill>
                  <a:srgbClr val="959595"/>
                </a:solidFill>
              </a:defRPr>
            </a:lvl1pPr>
          </a:lstStyle>
          <a:p>
            <a:pPr defTabSz="410845" hangingPunct="0"/>
            <a:r>
              <a:rPr sz="1350" kern="0" dirty="0">
                <a:cs typeface="+mn-ea"/>
                <a:sym typeface="+mn-lt"/>
              </a:rPr>
              <a:t>90。</a:t>
            </a:r>
          </a:p>
        </p:txBody>
      </p:sp>
      <p:sp>
        <p:nvSpPr>
          <p:cNvPr id="375" name="PA_库_形状 375"/>
          <p:cNvSpPr/>
          <p:nvPr>
            <p:custDataLst>
              <p:tags r:id="rId4"/>
            </p:custDataLst>
          </p:nvPr>
        </p:nvSpPr>
        <p:spPr>
          <a:xfrm>
            <a:off x="5787241" y="2868734"/>
            <a:ext cx="4445001" cy="127001"/>
          </a:xfrm>
          <a:prstGeom prst="rect">
            <a:avLst/>
          </a:prstGeom>
          <a:gradFill>
            <a:gsLst>
              <a:gs pos="0">
                <a:srgbClr val="F0B770"/>
              </a:gs>
              <a:gs pos="100000">
                <a:srgbClr val="F77D7F"/>
              </a:gs>
            </a:gsLst>
            <a:lin ang="4528400"/>
          </a:gra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76" name="PA_库_形状 376"/>
          <p:cNvSpPr/>
          <p:nvPr>
            <p:custDataLst>
              <p:tags r:id="rId5"/>
            </p:custDataLst>
          </p:nvPr>
        </p:nvSpPr>
        <p:spPr>
          <a:xfrm>
            <a:off x="5787241" y="3454309"/>
            <a:ext cx="4794251" cy="127001"/>
          </a:xfrm>
          <a:prstGeom prst="rect">
            <a:avLst/>
          </a:prstGeom>
          <a:solidFill>
            <a:srgbClr val="ABBFD8">
              <a:alpha val="25150"/>
            </a:srgb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77" name="PA_库_形状 377"/>
          <p:cNvSpPr/>
          <p:nvPr>
            <p:custDataLst>
              <p:tags r:id="rId6"/>
            </p:custDataLst>
          </p:nvPr>
        </p:nvSpPr>
        <p:spPr>
          <a:xfrm>
            <a:off x="5787241" y="3123622"/>
            <a:ext cx="1040542" cy="300340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700" spc="-53">
                <a:solidFill>
                  <a:srgbClr val="C3C3C3"/>
                </a:solidFill>
              </a:defRPr>
            </a:lvl1pPr>
          </a:lstStyle>
          <a:p>
            <a:pPr defTabSz="410845" hangingPunct="0"/>
            <a:r>
              <a:rPr sz="1350" kern="0" dirty="0">
                <a:cs typeface="+mn-ea"/>
                <a:sym typeface="+mn-lt"/>
              </a:rPr>
              <a:t>Social media</a:t>
            </a:r>
          </a:p>
        </p:txBody>
      </p:sp>
      <p:sp>
        <p:nvSpPr>
          <p:cNvPr id="378" name="PA_库_形状 378"/>
          <p:cNvSpPr/>
          <p:nvPr>
            <p:custDataLst>
              <p:tags r:id="rId7"/>
            </p:custDataLst>
          </p:nvPr>
        </p:nvSpPr>
        <p:spPr>
          <a:xfrm>
            <a:off x="10336519" y="3123622"/>
            <a:ext cx="260521" cy="300340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 algn="r">
              <a:lnSpc>
                <a:spcPct val="120000"/>
              </a:lnSpc>
              <a:defRPr sz="2700" spc="-53">
                <a:solidFill>
                  <a:srgbClr val="959595"/>
                </a:solidFill>
              </a:defRPr>
            </a:lvl1pPr>
          </a:lstStyle>
          <a:p>
            <a:pPr defTabSz="410845" hangingPunct="0"/>
            <a:r>
              <a:rPr sz="1350" kern="0" dirty="0">
                <a:cs typeface="+mn-ea"/>
                <a:sym typeface="+mn-lt"/>
              </a:rPr>
              <a:t>85。</a:t>
            </a:r>
          </a:p>
        </p:txBody>
      </p:sp>
      <p:sp>
        <p:nvSpPr>
          <p:cNvPr id="379" name="PA_库_形状 379"/>
          <p:cNvSpPr/>
          <p:nvPr>
            <p:custDataLst>
              <p:tags r:id="rId8"/>
            </p:custDataLst>
          </p:nvPr>
        </p:nvSpPr>
        <p:spPr>
          <a:xfrm>
            <a:off x="5787241" y="3454309"/>
            <a:ext cx="4318001" cy="127001"/>
          </a:xfrm>
          <a:prstGeom prst="rect">
            <a:avLst/>
          </a:prstGeom>
          <a:gradFill>
            <a:gsLst>
              <a:gs pos="0">
                <a:srgbClr val="F0B770"/>
              </a:gs>
              <a:gs pos="100000">
                <a:srgbClr val="F77D7F"/>
              </a:gs>
            </a:gsLst>
            <a:lin ang="4528400"/>
          </a:gra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80" name="PA_库_形状 380"/>
          <p:cNvSpPr/>
          <p:nvPr>
            <p:custDataLst>
              <p:tags r:id="rId9"/>
            </p:custDataLst>
          </p:nvPr>
        </p:nvSpPr>
        <p:spPr>
          <a:xfrm>
            <a:off x="5787241" y="4039885"/>
            <a:ext cx="4794251" cy="127001"/>
          </a:xfrm>
          <a:prstGeom prst="rect">
            <a:avLst/>
          </a:prstGeom>
          <a:solidFill>
            <a:srgbClr val="ABBFD8">
              <a:alpha val="25150"/>
            </a:srgb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81" name="PA_库_形状 381"/>
          <p:cNvSpPr/>
          <p:nvPr>
            <p:custDataLst>
              <p:tags r:id="rId10"/>
            </p:custDataLst>
          </p:nvPr>
        </p:nvSpPr>
        <p:spPr>
          <a:xfrm>
            <a:off x="5787241" y="3709197"/>
            <a:ext cx="1153201" cy="300340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700" spc="-53">
                <a:solidFill>
                  <a:srgbClr val="C3C3C3"/>
                </a:solidFill>
              </a:defRPr>
            </a:lvl1pPr>
          </a:lstStyle>
          <a:p>
            <a:pPr defTabSz="410845" hangingPunct="0"/>
            <a:r>
              <a:rPr sz="1350" kern="0" dirty="0">
                <a:cs typeface="+mn-ea"/>
                <a:sym typeface="+mn-lt"/>
              </a:rPr>
              <a:t>Organic traffic</a:t>
            </a:r>
          </a:p>
        </p:txBody>
      </p:sp>
      <p:sp>
        <p:nvSpPr>
          <p:cNvPr id="382" name="PA_库_形状 382"/>
          <p:cNvSpPr/>
          <p:nvPr>
            <p:custDataLst>
              <p:tags r:id="rId11"/>
            </p:custDataLst>
          </p:nvPr>
        </p:nvSpPr>
        <p:spPr>
          <a:xfrm>
            <a:off x="10336519" y="3709197"/>
            <a:ext cx="260521" cy="300340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 algn="r">
              <a:lnSpc>
                <a:spcPct val="120000"/>
              </a:lnSpc>
              <a:defRPr sz="2700" spc="-53">
                <a:solidFill>
                  <a:srgbClr val="959595"/>
                </a:solidFill>
              </a:defRPr>
            </a:lvl1pPr>
          </a:lstStyle>
          <a:p>
            <a:pPr defTabSz="410845" hangingPunct="0"/>
            <a:r>
              <a:rPr sz="1350" kern="0" dirty="0">
                <a:cs typeface="+mn-ea"/>
                <a:sym typeface="+mn-lt"/>
              </a:rPr>
              <a:t>95。</a:t>
            </a:r>
          </a:p>
        </p:txBody>
      </p:sp>
      <p:sp>
        <p:nvSpPr>
          <p:cNvPr id="383" name="PA_库_形状 383"/>
          <p:cNvSpPr/>
          <p:nvPr>
            <p:custDataLst>
              <p:tags r:id="rId12"/>
            </p:custDataLst>
          </p:nvPr>
        </p:nvSpPr>
        <p:spPr>
          <a:xfrm>
            <a:off x="5787241" y="4039885"/>
            <a:ext cx="4572001" cy="127001"/>
          </a:xfrm>
          <a:prstGeom prst="rect">
            <a:avLst/>
          </a:prstGeom>
          <a:gradFill>
            <a:gsLst>
              <a:gs pos="0">
                <a:srgbClr val="F0B770"/>
              </a:gs>
              <a:gs pos="100000">
                <a:srgbClr val="F77D7F"/>
              </a:gs>
            </a:gsLst>
            <a:lin ang="4528400"/>
          </a:gra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84" name="PA_库_形状 384"/>
          <p:cNvSpPr/>
          <p:nvPr>
            <p:custDataLst>
              <p:tags r:id="rId13"/>
            </p:custDataLst>
          </p:nvPr>
        </p:nvSpPr>
        <p:spPr>
          <a:xfrm>
            <a:off x="5787241" y="4625461"/>
            <a:ext cx="4794251" cy="127001"/>
          </a:xfrm>
          <a:prstGeom prst="rect">
            <a:avLst/>
          </a:prstGeom>
          <a:solidFill>
            <a:srgbClr val="ABBFD8">
              <a:alpha val="25150"/>
            </a:srgb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85" name="PA_库_形状 385"/>
          <p:cNvSpPr/>
          <p:nvPr>
            <p:custDataLst>
              <p:tags r:id="rId14"/>
            </p:custDataLst>
          </p:nvPr>
        </p:nvSpPr>
        <p:spPr>
          <a:xfrm>
            <a:off x="5787241" y="4294773"/>
            <a:ext cx="1220912" cy="300340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2700" spc="-53">
                <a:solidFill>
                  <a:srgbClr val="C3C3C3"/>
                </a:solidFill>
              </a:defRPr>
            </a:lvl1pPr>
          </a:lstStyle>
          <a:p>
            <a:pPr defTabSz="410845" hangingPunct="0"/>
            <a:r>
              <a:rPr sz="1350" kern="0" dirty="0">
                <a:cs typeface="+mn-ea"/>
                <a:sym typeface="+mn-lt"/>
              </a:rPr>
              <a:t>Graphic design</a:t>
            </a:r>
          </a:p>
        </p:txBody>
      </p:sp>
      <p:sp>
        <p:nvSpPr>
          <p:cNvPr id="386" name="PA_库_形状 386"/>
          <p:cNvSpPr/>
          <p:nvPr>
            <p:custDataLst>
              <p:tags r:id="rId15"/>
            </p:custDataLst>
          </p:nvPr>
        </p:nvSpPr>
        <p:spPr>
          <a:xfrm>
            <a:off x="10336519" y="4294773"/>
            <a:ext cx="260521" cy="300340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 algn="r">
              <a:lnSpc>
                <a:spcPct val="120000"/>
              </a:lnSpc>
              <a:defRPr sz="2700" spc="-53">
                <a:solidFill>
                  <a:srgbClr val="959595"/>
                </a:solidFill>
              </a:defRPr>
            </a:lvl1pPr>
          </a:lstStyle>
          <a:p>
            <a:pPr defTabSz="410845" hangingPunct="0"/>
            <a:r>
              <a:rPr sz="1350" kern="0" dirty="0">
                <a:cs typeface="+mn-ea"/>
                <a:sym typeface="+mn-lt"/>
              </a:rPr>
              <a:t>75。</a:t>
            </a:r>
          </a:p>
        </p:txBody>
      </p:sp>
      <p:sp>
        <p:nvSpPr>
          <p:cNvPr id="387" name="PA_库_形状 387"/>
          <p:cNvSpPr/>
          <p:nvPr>
            <p:custDataLst>
              <p:tags r:id="rId16"/>
            </p:custDataLst>
          </p:nvPr>
        </p:nvSpPr>
        <p:spPr>
          <a:xfrm>
            <a:off x="5787241" y="4625461"/>
            <a:ext cx="4064001" cy="127001"/>
          </a:xfrm>
          <a:prstGeom prst="rect">
            <a:avLst/>
          </a:prstGeom>
          <a:gradFill>
            <a:gsLst>
              <a:gs pos="0">
                <a:srgbClr val="F0B770"/>
              </a:gs>
              <a:gs pos="100000">
                <a:srgbClr val="F77D7F"/>
              </a:gs>
            </a:gsLst>
            <a:lin ang="4528400"/>
          </a:gra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88" name="Shape 388"/>
          <p:cNvSpPr/>
          <p:nvPr/>
        </p:nvSpPr>
        <p:spPr>
          <a:xfrm>
            <a:off x="4272906" y="593094"/>
            <a:ext cx="3646191" cy="564578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 algn="ctr">
              <a:defRPr sz="5900" spc="-413">
                <a:solidFill>
                  <a:srgbClr val="FFFFFF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r>
              <a:rPr lang="zh-CN" altLang="en-US" sz="3200" dirty="0">
                <a:cs typeface="+mn-ea"/>
                <a:sym typeface="+mn-lt"/>
              </a:rPr>
              <a:t>Future scientific and technological innovation business report</a:t>
            </a:r>
          </a:p>
        </p:txBody>
      </p:sp>
      <p:sp>
        <p:nvSpPr>
          <p:cNvPr id="389" name="Shape 389"/>
          <p:cNvSpPr/>
          <p:nvPr/>
        </p:nvSpPr>
        <p:spPr>
          <a:xfrm>
            <a:off x="2636704" y="1243893"/>
            <a:ext cx="6918592" cy="570734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 algn="ctr">
              <a:lnSpc>
                <a:spcPct val="120000"/>
              </a:lnSpc>
              <a:defRPr sz="2700" spc="-53">
                <a:solidFill>
                  <a:srgbClr val="959595"/>
                </a:solidFill>
              </a:defRPr>
            </a:lvl1pPr>
          </a:lstStyle>
          <a:p>
            <a:pPr defTabSz="410845" hangingPunct="0"/>
            <a:r>
              <a:rPr sz="1350" kern="0" dirty="0" err="1">
                <a:solidFill>
                  <a:schemeClr val="tx2"/>
                </a:solidFill>
                <a:cs typeface="+mn-ea"/>
                <a:sym typeface="+mn-lt"/>
              </a:rPr>
              <a:t>Nullam</a:t>
            </a:r>
            <a:r>
              <a:rPr sz="1350" kern="0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sz="1350" kern="0" dirty="0" err="1">
                <a:solidFill>
                  <a:schemeClr val="tx2"/>
                </a:solidFill>
                <a:cs typeface="+mn-ea"/>
                <a:sym typeface="+mn-lt"/>
              </a:rPr>
              <a:t>quis</a:t>
            </a:r>
            <a:r>
              <a:rPr sz="1350" kern="0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sz="1350" kern="0" dirty="0" err="1">
                <a:solidFill>
                  <a:schemeClr val="tx2"/>
                </a:solidFill>
                <a:cs typeface="+mn-ea"/>
                <a:sym typeface="+mn-lt"/>
              </a:rPr>
              <a:t>risus</a:t>
            </a:r>
            <a:r>
              <a:rPr sz="1350" kern="0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sz="1350" kern="0" dirty="0" err="1">
                <a:solidFill>
                  <a:schemeClr val="tx2"/>
                </a:solidFill>
                <a:cs typeface="+mn-ea"/>
                <a:sym typeface="+mn-lt"/>
              </a:rPr>
              <a:t>eget</a:t>
            </a:r>
            <a:r>
              <a:rPr sz="1350" kern="0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sz="1350" kern="0" dirty="0" err="1">
                <a:solidFill>
                  <a:schemeClr val="tx2"/>
                </a:solidFill>
                <a:cs typeface="+mn-ea"/>
                <a:sym typeface="+mn-lt"/>
              </a:rPr>
              <a:t>urna</a:t>
            </a:r>
            <a:r>
              <a:rPr sz="1350" kern="0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sz="1350" kern="0" dirty="0" err="1">
                <a:solidFill>
                  <a:schemeClr val="tx2"/>
                </a:solidFill>
                <a:cs typeface="+mn-ea"/>
                <a:sym typeface="+mn-lt"/>
              </a:rPr>
              <a:t>mollis</a:t>
            </a:r>
            <a:r>
              <a:rPr sz="1350" kern="0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sz="1350" kern="0" dirty="0" err="1">
                <a:solidFill>
                  <a:schemeClr val="tx2"/>
                </a:solidFill>
                <a:cs typeface="+mn-ea"/>
                <a:sym typeface="+mn-lt"/>
              </a:rPr>
              <a:t>ornare</a:t>
            </a:r>
            <a:r>
              <a:rPr sz="1350" kern="0" dirty="0">
                <a:solidFill>
                  <a:schemeClr val="tx2"/>
                </a:solidFill>
                <a:cs typeface="+mn-ea"/>
                <a:sym typeface="+mn-lt"/>
              </a:rPr>
              <a:t> vel </a:t>
            </a:r>
            <a:r>
              <a:rPr sz="1350" kern="0" dirty="0" err="1">
                <a:solidFill>
                  <a:schemeClr val="tx2"/>
                </a:solidFill>
                <a:cs typeface="+mn-ea"/>
                <a:sym typeface="+mn-lt"/>
              </a:rPr>
              <a:t>eu</a:t>
            </a:r>
            <a:r>
              <a:rPr sz="1350" kern="0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sz="1350" kern="0" dirty="0" err="1">
                <a:solidFill>
                  <a:schemeClr val="tx2"/>
                </a:solidFill>
                <a:cs typeface="+mn-ea"/>
                <a:sym typeface="+mn-lt"/>
              </a:rPr>
              <a:t>leo</a:t>
            </a:r>
            <a:r>
              <a:rPr sz="1350" kern="0" dirty="0">
                <a:solidFill>
                  <a:schemeClr val="tx2"/>
                </a:solidFill>
                <a:cs typeface="+mn-ea"/>
                <a:sym typeface="+mn-lt"/>
              </a:rPr>
              <a:t>. </a:t>
            </a:r>
            <a:r>
              <a:rPr sz="1350" kern="0" dirty="0" err="1">
                <a:solidFill>
                  <a:schemeClr val="tx2"/>
                </a:solidFill>
                <a:cs typeface="+mn-ea"/>
                <a:sym typeface="+mn-lt"/>
              </a:rPr>
              <a:t>Aenean</a:t>
            </a:r>
            <a:r>
              <a:rPr sz="1350" kern="0" dirty="0">
                <a:solidFill>
                  <a:schemeClr val="tx2"/>
                </a:solidFill>
                <a:cs typeface="+mn-ea"/>
                <a:sym typeface="+mn-lt"/>
              </a:rPr>
              <a:t> lacinia </a:t>
            </a:r>
            <a:r>
              <a:rPr sz="1350" kern="0" dirty="0" err="1">
                <a:solidFill>
                  <a:schemeClr val="tx2"/>
                </a:solidFill>
                <a:cs typeface="+mn-ea"/>
                <a:sym typeface="+mn-lt"/>
              </a:rPr>
              <a:t>bibendum</a:t>
            </a:r>
            <a:r>
              <a:rPr sz="1350" kern="0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sz="1350" kern="0" dirty="0" err="1">
                <a:solidFill>
                  <a:schemeClr val="tx2"/>
                </a:solidFill>
                <a:cs typeface="+mn-ea"/>
                <a:sym typeface="+mn-lt"/>
              </a:rPr>
              <a:t>nulla</a:t>
            </a:r>
            <a:r>
              <a:rPr sz="1350" kern="0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sz="1350" kern="0" dirty="0" err="1">
                <a:solidFill>
                  <a:schemeClr val="tx2"/>
                </a:solidFill>
                <a:cs typeface="+mn-ea"/>
                <a:sym typeface="+mn-lt"/>
              </a:rPr>
              <a:t>seda</a:t>
            </a:r>
            <a:r>
              <a:rPr sz="1350" kern="0" dirty="0">
                <a:solidFill>
                  <a:schemeClr val="tx2"/>
                </a:solidFill>
                <a:cs typeface="+mn-ea"/>
                <a:sym typeface="+mn-lt"/>
              </a:rPr>
              <a:t> Dos. </a:t>
            </a:r>
            <a:r>
              <a:rPr sz="1350" kern="0" dirty="0" err="1">
                <a:solidFill>
                  <a:schemeClr val="tx2"/>
                </a:solidFill>
                <a:cs typeface="+mn-ea"/>
                <a:sym typeface="+mn-lt"/>
              </a:rPr>
              <a:t>consectetur</a:t>
            </a:r>
            <a:r>
              <a:rPr sz="1350" kern="0" dirty="0">
                <a:solidFill>
                  <a:schemeClr val="tx2"/>
                </a:solidFill>
                <a:cs typeface="+mn-ea"/>
                <a:sym typeface="+mn-lt"/>
              </a:rPr>
              <a:t>. Morbi </a:t>
            </a:r>
            <a:r>
              <a:rPr sz="1350" kern="0" dirty="0" err="1">
                <a:solidFill>
                  <a:schemeClr val="tx2"/>
                </a:solidFill>
                <a:cs typeface="+mn-ea"/>
                <a:sym typeface="+mn-lt"/>
              </a:rPr>
              <a:t>leo</a:t>
            </a:r>
            <a:r>
              <a:rPr sz="1350" kern="0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sz="1350" kern="0" dirty="0" err="1">
                <a:solidFill>
                  <a:schemeClr val="tx2"/>
                </a:solidFill>
                <a:cs typeface="+mn-ea"/>
                <a:sym typeface="+mn-lt"/>
              </a:rPr>
              <a:t>risus</a:t>
            </a:r>
            <a:r>
              <a:rPr sz="1350" kern="0" dirty="0">
                <a:solidFill>
                  <a:schemeClr val="tx2"/>
                </a:solidFill>
                <a:cs typeface="+mn-ea"/>
                <a:sym typeface="+mn-lt"/>
              </a:rPr>
              <a:t>, porta ac </a:t>
            </a:r>
            <a:r>
              <a:rPr sz="1350" kern="0" dirty="0" err="1">
                <a:solidFill>
                  <a:schemeClr val="tx2"/>
                </a:solidFill>
                <a:cs typeface="+mn-ea"/>
                <a:sym typeface="+mn-lt"/>
              </a:rPr>
              <a:t>consectetur</a:t>
            </a:r>
            <a:r>
              <a:rPr sz="1350" kern="0" dirty="0">
                <a:solidFill>
                  <a:schemeClr val="tx2"/>
                </a:solidFill>
                <a:cs typeface="+mn-ea"/>
                <a:sym typeface="+mn-lt"/>
              </a:rPr>
              <a:t> ac, vestibulum at </a:t>
            </a:r>
            <a:r>
              <a:rPr sz="1350" kern="0" dirty="0" err="1">
                <a:solidFill>
                  <a:schemeClr val="tx2"/>
                </a:solidFill>
                <a:cs typeface="+mn-ea"/>
                <a:sym typeface="+mn-lt"/>
              </a:rPr>
              <a:t>eros</a:t>
            </a:r>
            <a:r>
              <a:rPr sz="1350" kern="0" dirty="0">
                <a:solidFill>
                  <a:schemeClr val="tx2"/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390" name="Shape 390"/>
          <p:cNvSpPr/>
          <p:nvPr/>
        </p:nvSpPr>
        <p:spPr>
          <a:xfrm>
            <a:off x="1594960" y="2672285"/>
            <a:ext cx="3302001" cy="33763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48" y="0"/>
                </a:moveTo>
                <a:lnTo>
                  <a:pt x="952" y="0"/>
                </a:lnTo>
                <a:cubicBezTo>
                  <a:pt x="679" y="0"/>
                  <a:pt x="541" y="0"/>
                  <a:pt x="393" y="46"/>
                </a:cubicBezTo>
                <a:cubicBezTo>
                  <a:pt x="232" y="103"/>
                  <a:pt x="105" y="227"/>
                  <a:pt x="47" y="385"/>
                </a:cubicBezTo>
                <a:cubicBezTo>
                  <a:pt x="0" y="529"/>
                  <a:pt x="0" y="664"/>
                  <a:pt x="0" y="936"/>
                </a:cubicBezTo>
                <a:lnTo>
                  <a:pt x="0" y="20668"/>
                </a:lnTo>
                <a:cubicBezTo>
                  <a:pt x="0" y="20936"/>
                  <a:pt x="0" y="21071"/>
                  <a:pt x="47" y="21215"/>
                </a:cubicBezTo>
                <a:cubicBezTo>
                  <a:pt x="105" y="21373"/>
                  <a:pt x="232" y="21497"/>
                  <a:pt x="393" y="21554"/>
                </a:cubicBezTo>
                <a:cubicBezTo>
                  <a:pt x="541" y="21600"/>
                  <a:pt x="679" y="21600"/>
                  <a:pt x="957" y="21600"/>
                </a:cubicBezTo>
                <a:lnTo>
                  <a:pt x="20648" y="21600"/>
                </a:lnTo>
                <a:cubicBezTo>
                  <a:pt x="20921" y="21600"/>
                  <a:pt x="21059" y="21600"/>
                  <a:pt x="21207" y="21554"/>
                </a:cubicBezTo>
                <a:cubicBezTo>
                  <a:pt x="21368" y="21497"/>
                  <a:pt x="21495" y="21373"/>
                  <a:pt x="21553" y="21215"/>
                </a:cubicBezTo>
                <a:cubicBezTo>
                  <a:pt x="21600" y="21071"/>
                  <a:pt x="21600" y="20936"/>
                  <a:pt x="21600" y="20664"/>
                </a:cubicBezTo>
                <a:lnTo>
                  <a:pt x="21600" y="932"/>
                </a:lnTo>
                <a:cubicBezTo>
                  <a:pt x="21600" y="664"/>
                  <a:pt x="21600" y="529"/>
                  <a:pt x="21553" y="385"/>
                </a:cubicBezTo>
                <a:cubicBezTo>
                  <a:pt x="21495" y="227"/>
                  <a:pt x="21368" y="103"/>
                  <a:pt x="21207" y="46"/>
                </a:cubicBezTo>
                <a:cubicBezTo>
                  <a:pt x="21059" y="0"/>
                  <a:pt x="20921" y="0"/>
                  <a:pt x="20643" y="0"/>
                </a:cubicBezTo>
                <a:close/>
              </a:path>
            </a:pathLst>
          </a:custGeom>
          <a:gradFill>
            <a:gsLst>
              <a:gs pos="0">
                <a:srgbClr val="B39794">
                  <a:alpha val="19113"/>
                </a:srgbClr>
              </a:gs>
              <a:gs pos="100000">
                <a:srgbClr val="9AADC3">
                  <a:alpha val="19113"/>
                </a:srgbClr>
              </a:gs>
            </a:gsLst>
            <a:lin ang="4528400"/>
          </a:gra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91" name="Shape 391"/>
          <p:cNvSpPr/>
          <p:nvPr/>
        </p:nvSpPr>
        <p:spPr>
          <a:xfrm>
            <a:off x="1874967" y="4367167"/>
            <a:ext cx="2741988" cy="1048237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 algn="ctr">
              <a:lnSpc>
                <a:spcPct val="120000"/>
              </a:lnSpc>
              <a:defRPr sz="2700" spc="-53">
                <a:solidFill>
                  <a:srgbClr val="959595"/>
                </a:solidFill>
              </a:defRPr>
            </a:lvl1pPr>
          </a:lstStyle>
          <a:p>
            <a:pPr defTabSz="410845" hangingPunct="0"/>
            <a:r>
              <a:rPr sz="1350" kern="0" dirty="0">
                <a:cs typeface="+mn-ea"/>
                <a:sym typeface="+mn-lt"/>
              </a:rPr>
              <a:t>Lorem ipsum dolor sit </a:t>
            </a:r>
            <a:r>
              <a:rPr sz="1350" kern="0" dirty="0" err="1">
                <a:cs typeface="+mn-ea"/>
                <a:sym typeface="+mn-lt"/>
              </a:rPr>
              <a:t>amet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padud</a:t>
            </a:r>
            <a:r>
              <a:rPr sz="1350" kern="0" dirty="0">
                <a:cs typeface="+mn-ea"/>
                <a:sym typeface="+mn-lt"/>
              </a:rPr>
              <a:t>, </a:t>
            </a:r>
            <a:r>
              <a:rPr sz="1350" kern="0" dirty="0" err="1">
                <a:cs typeface="+mn-ea"/>
                <a:sym typeface="+mn-lt"/>
              </a:rPr>
              <a:t>consectetur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adipiscing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elit</a:t>
            </a:r>
            <a:r>
              <a:rPr sz="1350" kern="0" dirty="0">
                <a:cs typeface="+mn-ea"/>
                <a:sym typeface="+mn-lt"/>
              </a:rPr>
              <a:t>. Maecenas sed diam </a:t>
            </a:r>
            <a:r>
              <a:rPr sz="1350" kern="0" dirty="0" err="1">
                <a:cs typeface="+mn-ea"/>
                <a:sym typeface="+mn-lt"/>
              </a:rPr>
              <a:t>eget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risus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varius</a:t>
            </a:r>
            <a:r>
              <a:rPr sz="1350" kern="0" dirty="0">
                <a:cs typeface="+mn-ea"/>
                <a:sym typeface="+mn-lt"/>
              </a:rPr>
              <a:t>.</a:t>
            </a:r>
          </a:p>
        </p:txBody>
      </p:sp>
      <p:sp>
        <p:nvSpPr>
          <p:cNvPr id="392" name="Shape 392"/>
          <p:cNvSpPr/>
          <p:nvPr/>
        </p:nvSpPr>
        <p:spPr>
          <a:xfrm>
            <a:off x="2775639" y="3616533"/>
            <a:ext cx="940642" cy="362984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 algn="ctr">
              <a:lnSpc>
                <a:spcPct val="90000"/>
              </a:lnSpc>
              <a:defRPr sz="4200" spc="-294">
                <a:solidFill>
                  <a:srgbClr val="FFFFFF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pPr defTabSz="410845" hangingPunct="0"/>
            <a:r>
              <a:rPr sz="2100" kern="0">
                <a:cs typeface="+mn-ea"/>
                <a:sym typeface="+mn-lt"/>
              </a:rPr>
              <a:t>john saidi</a:t>
            </a:r>
          </a:p>
        </p:txBody>
      </p:sp>
      <p:sp>
        <p:nvSpPr>
          <p:cNvPr id="394" name="Shape 394"/>
          <p:cNvSpPr/>
          <p:nvPr/>
        </p:nvSpPr>
        <p:spPr>
          <a:xfrm>
            <a:off x="3064315" y="3950720"/>
            <a:ext cx="328488" cy="261739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30000"/>
              </a:lnSpc>
              <a:defRPr sz="2100" cap="all" spc="-42">
                <a:solidFill>
                  <a:srgbClr val="8292A5"/>
                </a:solidFill>
                <a:latin typeface="Montserrat-Regular"/>
                <a:ea typeface="Montserrat-Regular"/>
                <a:cs typeface="Montserrat-Regular"/>
                <a:sym typeface="Montserrat-Regular"/>
              </a:defRPr>
            </a:lvl1pPr>
          </a:lstStyle>
          <a:p>
            <a:pPr defTabSz="410845" hangingPunct="0"/>
            <a:r>
              <a:rPr sz="1050" kern="0" dirty="0">
                <a:latin typeface="+mn-lt"/>
                <a:ea typeface="+mn-ea"/>
                <a:cs typeface="+mn-ea"/>
                <a:sym typeface="+mn-lt"/>
              </a:rPr>
              <a:t>Ceo.</a:t>
            </a:r>
          </a:p>
        </p:txBody>
      </p:sp>
      <p:sp>
        <p:nvSpPr>
          <p:cNvPr id="395" name="Shape 395"/>
          <p:cNvSpPr/>
          <p:nvPr/>
        </p:nvSpPr>
        <p:spPr>
          <a:xfrm>
            <a:off x="3772053" y="5442023"/>
            <a:ext cx="135730" cy="1377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473" y="0"/>
                </a:moveTo>
                <a:cubicBezTo>
                  <a:pt x="2893" y="0"/>
                  <a:pt x="0" y="2869"/>
                  <a:pt x="0" y="6415"/>
                </a:cubicBezTo>
                <a:lnTo>
                  <a:pt x="0" y="6449"/>
                </a:lnTo>
                <a:cubicBezTo>
                  <a:pt x="0" y="6449"/>
                  <a:pt x="7590" y="6449"/>
                  <a:pt x="7590" y="6449"/>
                </a:cubicBezTo>
                <a:cubicBezTo>
                  <a:pt x="7932" y="6196"/>
                  <a:pt x="8307" y="5981"/>
                  <a:pt x="8706" y="5813"/>
                </a:cubicBezTo>
                <a:cubicBezTo>
                  <a:pt x="9348" y="5544"/>
                  <a:pt x="10065" y="5383"/>
                  <a:pt x="10800" y="5383"/>
                </a:cubicBezTo>
                <a:cubicBezTo>
                  <a:pt x="11905" y="5382"/>
                  <a:pt x="12948" y="5722"/>
                  <a:pt x="13801" y="6294"/>
                </a:cubicBezTo>
                <a:cubicBezTo>
                  <a:pt x="13871" y="6341"/>
                  <a:pt x="13926" y="6399"/>
                  <a:pt x="13993" y="6449"/>
                </a:cubicBezTo>
                <a:lnTo>
                  <a:pt x="21600" y="6449"/>
                </a:lnTo>
                <a:lnTo>
                  <a:pt x="21600" y="6415"/>
                </a:lnTo>
                <a:cubicBezTo>
                  <a:pt x="21600" y="2869"/>
                  <a:pt x="18707" y="0"/>
                  <a:pt x="15127" y="0"/>
                </a:cubicBezTo>
                <a:lnTo>
                  <a:pt x="6473" y="0"/>
                </a:lnTo>
                <a:close/>
                <a:moveTo>
                  <a:pt x="15336" y="2786"/>
                </a:moveTo>
                <a:lnTo>
                  <a:pt x="16819" y="2786"/>
                </a:lnTo>
                <a:cubicBezTo>
                  <a:pt x="17200" y="2786"/>
                  <a:pt x="17517" y="3097"/>
                  <a:pt x="17517" y="3474"/>
                </a:cubicBezTo>
                <a:lnTo>
                  <a:pt x="17517" y="4953"/>
                </a:lnTo>
                <a:cubicBezTo>
                  <a:pt x="17517" y="5329"/>
                  <a:pt x="17200" y="5641"/>
                  <a:pt x="16819" y="5641"/>
                </a:cubicBezTo>
                <a:lnTo>
                  <a:pt x="15336" y="5641"/>
                </a:lnTo>
                <a:cubicBezTo>
                  <a:pt x="14956" y="5641"/>
                  <a:pt x="14638" y="5329"/>
                  <a:pt x="14638" y="4953"/>
                </a:cubicBezTo>
                <a:cubicBezTo>
                  <a:pt x="14638" y="4953"/>
                  <a:pt x="14638" y="3474"/>
                  <a:pt x="14638" y="3474"/>
                </a:cubicBezTo>
                <a:cubicBezTo>
                  <a:pt x="14638" y="3097"/>
                  <a:pt x="14956" y="2786"/>
                  <a:pt x="15336" y="2786"/>
                </a:cubicBezTo>
                <a:close/>
                <a:moveTo>
                  <a:pt x="0" y="8066"/>
                </a:moveTo>
                <a:lnTo>
                  <a:pt x="0" y="15185"/>
                </a:lnTo>
                <a:cubicBezTo>
                  <a:pt x="0" y="18732"/>
                  <a:pt x="2893" y="21600"/>
                  <a:pt x="6473" y="21600"/>
                </a:cubicBezTo>
                <a:lnTo>
                  <a:pt x="15127" y="21600"/>
                </a:lnTo>
                <a:cubicBezTo>
                  <a:pt x="18707" y="21600"/>
                  <a:pt x="21600" y="18732"/>
                  <a:pt x="21600" y="15185"/>
                </a:cubicBezTo>
                <a:lnTo>
                  <a:pt x="21600" y="8066"/>
                </a:lnTo>
                <a:cubicBezTo>
                  <a:pt x="21600" y="8066"/>
                  <a:pt x="15319" y="8066"/>
                  <a:pt x="15319" y="8066"/>
                </a:cubicBezTo>
                <a:cubicBezTo>
                  <a:pt x="15477" y="8312"/>
                  <a:pt x="15621" y="8567"/>
                  <a:pt x="15738" y="8839"/>
                </a:cubicBezTo>
                <a:cubicBezTo>
                  <a:pt x="16009" y="9475"/>
                  <a:pt x="16156" y="10175"/>
                  <a:pt x="16156" y="10903"/>
                </a:cubicBezTo>
                <a:cubicBezTo>
                  <a:pt x="16157" y="11997"/>
                  <a:pt x="15809" y="13034"/>
                  <a:pt x="15232" y="13878"/>
                </a:cubicBezTo>
                <a:cubicBezTo>
                  <a:pt x="14654" y="14724"/>
                  <a:pt x="13840" y="15383"/>
                  <a:pt x="12876" y="15787"/>
                </a:cubicBezTo>
                <a:cubicBezTo>
                  <a:pt x="12235" y="16056"/>
                  <a:pt x="11536" y="16217"/>
                  <a:pt x="10800" y="16217"/>
                </a:cubicBezTo>
                <a:cubicBezTo>
                  <a:pt x="9696" y="16218"/>
                  <a:pt x="8652" y="15878"/>
                  <a:pt x="7799" y="15306"/>
                </a:cubicBezTo>
                <a:cubicBezTo>
                  <a:pt x="6945" y="14734"/>
                  <a:pt x="6270" y="13921"/>
                  <a:pt x="5862" y="12967"/>
                </a:cubicBezTo>
                <a:cubicBezTo>
                  <a:pt x="5591" y="12331"/>
                  <a:pt x="5443" y="11632"/>
                  <a:pt x="5444" y="10903"/>
                </a:cubicBezTo>
                <a:cubicBezTo>
                  <a:pt x="5443" y="9862"/>
                  <a:pt x="5753" y="8887"/>
                  <a:pt x="6281" y="8066"/>
                </a:cubicBezTo>
                <a:lnTo>
                  <a:pt x="0" y="8066"/>
                </a:lnTo>
                <a:close/>
                <a:moveTo>
                  <a:pt x="10905" y="8375"/>
                </a:moveTo>
                <a:cubicBezTo>
                  <a:pt x="10392" y="8376"/>
                  <a:pt x="9919" y="8526"/>
                  <a:pt x="9526" y="8788"/>
                </a:cubicBezTo>
                <a:cubicBezTo>
                  <a:pt x="9134" y="9050"/>
                  <a:pt x="8821" y="9420"/>
                  <a:pt x="8637" y="9854"/>
                </a:cubicBezTo>
                <a:cubicBezTo>
                  <a:pt x="8513" y="10143"/>
                  <a:pt x="8445" y="10461"/>
                  <a:pt x="8445" y="10800"/>
                </a:cubicBezTo>
                <a:cubicBezTo>
                  <a:pt x="8445" y="11308"/>
                  <a:pt x="8599" y="11770"/>
                  <a:pt x="8863" y="12159"/>
                </a:cubicBezTo>
                <a:cubicBezTo>
                  <a:pt x="9128" y="12547"/>
                  <a:pt x="9507" y="12853"/>
                  <a:pt x="9945" y="13036"/>
                </a:cubicBezTo>
                <a:cubicBezTo>
                  <a:pt x="10238" y="13158"/>
                  <a:pt x="10562" y="13224"/>
                  <a:pt x="10905" y="13225"/>
                </a:cubicBezTo>
                <a:cubicBezTo>
                  <a:pt x="11417" y="13224"/>
                  <a:pt x="11872" y="13074"/>
                  <a:pt x="12266" y="12812"/>
                </a:cubicBezTo>
                <a:cubicBezTo>
                  <a:pt x="12658" y="12550"/>
                  <a:pt x="12970" y="12180"/>
                  <a:pt x="13155" y="11746"/>
                </a:cubicBezTo>
                <a:cubicBezTo>
                  <a:pt x="13279" y="11456"/>
                  <a:pt x="13347" y="11139"/>
                  <a:pt x="13347" y="10800"/>
                </a:cubicBezTo>
                <a:cubicBezTo>
                  <a:pt x="13347" y="10292"/>
                  <a:pt x="13193" y="9831"/>
                  <a:pt x="12929" y="9441"/>
                </a:cubicBezTo>
                <a:cubicBezTo>
                  <a:pt x="12664" y="9053"/>
                  <a:pt x="12285" y="8748"/>
                  <a:pt x="11847" y="8564"/>
                </a:cubicBezTo>
                <a:cubicBezTo>
                  <a:pt x="11554" y="8442"/>
                  <a:pt x="11247" y="8375"/>
                  <a:pt x="10905" y="8375"/>
                </a:cubicBezTo>
                <a:close/>
              </a:path>
            </a:pathLst>
          </a:custGeom>
          <a:solidFill>
            <a:srgbClr val="A6AAA9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96" name="Shape 396"/>
          <p:cNvSpPr/>
          <p:nvPr/>
        </p:nvSpPr>
        <p:spPr>
          <a:xfrm rot="980">
            <a:off x="3016855" y="5442019"/>
            <a:ext cx="64040" cy="1377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37" extrusionOk="0">
                <a:moveTo>
                  <a:pt x="21600" y="5"/>
                </a:moveTo>
                <a:cubicBezTo>
                  <a:pt x="21600" y="1241"/>
                  <a:pt x="21600" y="3664"/>
                  <a:pt x="21600" y="3664"/>
                </a:cubicBezTo>
                <a:cubicBezTo>
                  <a:pt x="21600" y="3664"/>
                  <a:pt x="15693" y="3516"/>
                  <a:pt x="14816" y="4176"/>
                </a:cubicBezTo>
                <a:cubicBezTo>
                  <a:pt x="14095" y="4718"/>
                  <a:pt x="14328" y="5933"/>
                  <a:pt x="14261" y="7053"/>
                </a:cubicBezTo>
                <a:cubicBezTo>
                  <a:pt x="16662" y="7053"/>
                  <a:pt x="19200" y="7053"/>
                  <a:pt x="21600" y="7053"/>
                </a:cubicBezTo>
                <a:cubicBezTo>
                  <a:pt x="21438" y="8341"/>
                  <a:pt x="21132" y="9564"/>
                  <a:pt x="20769" y="10761"/>
                </a:cubicBezTo>
                <a:cubicBezTo>
                  <a:pt x="18692" y="10761"/>
                  <a:pt x="14538" y="10761"/>
                  <a:pt x="14538" y="10761"/>
                </a:cubicBezTo>
                <a:lnTo>
                  <a:pt x="14538" y="21437"/>
                </a:lnTo>
                <a:cubicBezTo>
                  <a:pt x="14538" y="21437"/>
                  <a:pt x="7938" y="21437"/>
                  <a:pt x="4707" y="21437"/>
                </a:cubicBezTo>
                <a:cubicBezTo>
                  <a:pt x="4709" y="18133"/>
                  <a:pt x="4705" y="14278"/>
                  <a:pt x="4707" y="10761"/>
                </a:cubicBezTo>
                <a:cubicBezTo>
                  <a:pt x="3137" y="10761"/>
                  <a:pt x="1568" y="10761"/>
                  <a:pt x="0" y="10761"/>
                </a:cubicBezTo>
                <a:cubicBezTo>
                  <a:pt x="0" y="9525"/>
                  <a:pt x="0" y="8288"/>
                  <a:pt x="0" y="7053"/>
                </a:cubicBezTo>
                <a:cubicBezTo>
                  <a:pt x="1522" y="7053"/>
                  <a:pt x="3046" y="7053"/>
                  <a:pt x="4569" y="7053"/>
                </a:cubicBezTo>
                <a:cubicBezTo>
                  <a:pt x="4787" y="4587"/>
                  <a:pt x="4552" y="2480"/>
                  <a:pt x="7200" y="1235"/>
                </a:cubicBezTo>
                <a:cubicBezTo>
                  <a:pt x="10176" y="-163"/>
                  <a:pt x="15466" y="8"/>
                  <a:pt x="21600" y="5"/>
                </a:cubicBezTo>
                <a:close/>
              </a:path>
            </a:pathLst>
          </a:custGeom>
          <a:solidFill>
            <a:srgbClr val="A6AAA9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97" name="Shape 397"/>
          <p:cNvSpPr/>
          <p:nvPr/>
        </p:nvSpPr>
        <p:spPr>
          <a:xfrm>
            <a:off x="3362778" y="5442023"/>
            <a:ext cx="165973" cy="1377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0" h="16690" extrusionOk="0">
                <a:moveTo>
                  <a:pt x="21590" y="2038"/>
                </a:moveTo>
                <a:cubicBezTo>
                  <a:pt x="21486" y="2795"/>
                  <a:pt x="20307" y="3555"/>
                  <a:pt x="19593" y="4132"/>
                </a:cubicBezTo>
                <a:cubicBezTo>
                  <a:pt x="20298" y="13815"/>
                  <a:pt x="8559" y="19854"/>
                  <a:pt x="0" y="14947"/>
                </a:cubicBezTo>
                <a:cubicBezTo>
                  <a:pt x="2400" y="14964"/>
                  <a:pt x="5061" y="14350"/>
                  <a:pt x="6489" y="13087"/>
                </a:cubicBezTo>
                <a:cubicBezTo>
                  <a:pt x="4412" y="12774"/>
                  <a:pt x="2942" y="11896"/>
                  <a:pt x="2371" y="10179"/>
                </a:cubicBezTo>
                <a:cubicBezTo>
                  <a:pt x="2979" y="10126"/>
                  <a:pt x="3833" y="10301"/>
                  <a:pt x="4243" y="10063"/>
                </a:cubicBezTo>
                <a:cubicBezTo>
                  <a:pt x="2343" y="9391"/>
                  <a:pt x="841" y="8348"/>
                  <a:pt x="749" y="5992"/>
                </a:cubicBezTo>
                <a:cubicBezTo>
                  <a:pt x="1425" y="6059"/>
                  <a:pt x="1777" y="6430"/>
                  <a:pt x="2621" y="6341"/>
                </a:cubicBezTo>
                <a:cubicBezTo>
                  <a:pt x="1392" y="5607"/>
                  <a:pt x="-10" y="2816"/>
                  <a:pt x="1248" y="758"/>
                </a:cubicBezTo>
                <a:cubicBezTo>
                  <a:pt x="3477" y="3062"/>
                  <a:pt x="6259" y="4849"/>
                  <a:pt x="10607" y="5178"/>
                </a:cubicBezTo>
                <a:cubicBezTo>
                  <a:pt x="9529" y="903"/>
                  <a:pt x="15610" y="-1746"/>
                  <a:pt x="18345" y="1340"/>
                </a:cubicBezTo>
                <a:cubicBezTo>
                  <a:pt x="19408" y="1129"/>
                  <a:pt x="20305" y="763"/>
                  <a:pt x="21215" y="409"/>
                </a:cubicBezTo>
                <a:cubicBezTo>
                  <a:pt x="20842" y="1380"/>
                  <a:pt x="20085" y="1993"/>
                  <a:pt x="19343" y="2619"/>
                </a:cubicBezTo>
                <a:cubicBezTo>
                  <a:pt x="20149" y="2479"/>
                  <a:pt x="21001" y="2381"/>
                  <a:pt x="21590" y="2038"/>
                </a:cubicBezTo>
                <a:close/>
              </a:path>
            </a:pathLst>
          </a:custGeom>
          <a:solidFill>
            <a:srgbClr val="A6AAA9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98" name="Shape 398"/>
          <p:cNvSpPr/>
          <p:nvPr/>
        </p:nvSpPr>
        <p:spPr>
          <a:xfrm>
            <a:off x="2571745" y="5459238"/>
            <a:ext cx="165973" cy="103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600" extrusionOk="0">
                <a:moveTo>
                  <a:pt x="18977" y="11662"/>
                </a:moveTo>
                <a:cubicBezTo>
                  <a:pt x="18931" y="10586"/>
                  <a:pt x="18707" y="9773"/>
                  <a:pt x="18305" y="9215"/>
                </a:cubicBezTo>
                <a:cubicBezTo>
                  <a:pt x="17907" y="8658"/>
                  <a:pt x="17409" y="8377"/>
                  <a:pt x="16814" y="8377"/>
                </a:cubicBezTo>
                <a:cubicBezTo>
                  <a:pt x="16167" y="8377"/>
                  <a:pt x="15668" y="8676"/>
                  <a:pt x="15313" y="9266"/>
                </a:cubicBezTo>
                <a:cubicBezTo>
                  <a:pt x="14956" y="9852"/>
                  <a:pt x="14734" y="10650"/>
                  <a:pt x="14642" y="11662"/>
                </a:cubicBezTo>
                <a:cubicBezTo>
                  <a:pt x="14642" y="11662"/>
                  <a:pt x="18977" y="11662"/>
                  <a:pt x="18977" y="11662"/>
                </a:cubicBezTo>
                <a:close/>
                <a:moveTo>
                  <a:pt x="21505" y="11259"/>
                </a:moveTo>
                <a:cubicBezTo>
                  <a:pt x="21571" y="11965"/>
                  <a:pt x="21600" y="12989"/>
                  <a:pt x="21588" y="14330"/>
                </a:cubicBezTo>
                <a:lnTo>
                  <a:pt x="14582" y="14330"/>
                </a:lnTo>
                <a:cubicBezTo>
                  <a:pt x="14621" y="15884"/>
                  <a:pt x="14955" y="16972"/>
                  <a:pt x="15587" y="17594"/>
                </a:cubicBezTo>
                <a:cubicBezTo>
                  <a:pt x="15969" y="17984"/>
                  <a:pt x="16432" y="18176"/>
                  <a:pt x="16974" y="18176"/>
                </a:cubicBezTo>
                <a:cubicBezTo>
                  <a:pt x="17546" y="18176"/>
                  <a:pt x="18012" y="17943"/>
                  <a:pt x="18371" y="17466"/>
                </a:cubicBezTo>
                <a:cubicBezTo>
                  <a:pt x="18566" y="17212"/>
                  <a:pt x="18738" y="16854"/>
                  <a:pt x="18888" y="16404"/>
                </a:cubicBezTo>
                <a:lnTo>
                  <a:pt x="21456" y="16404"/>
                </a:lnTo>
                <a:cubicBezTo>
                  <a:pt x="21388" y="17323"/>
                  <a:pt x="21079" y="18253"/>
                  <a:pt x="20523" y="19200"/>
                </a:cubicBezTo>
                <a:cubicBezTo>
                  <a:pt x="19663" y="20703"/>
                  <a:pt x="18455" y="21459"/>
                  <a:pt x="16904" y="21459"/>
                </a:cubicBezTo>
                <a:cubicBezTo>
                  <a:pt x="15624" y="21459"/>
                  <a:pt x="14495" y="20822"/>
                  <a:pt x="13514" y="19555"/>
                </a:cubicBezTo>
                <a:cubicBezTo>
                  <a:pt x="12537" y="18283"/>
                  <a:pt x="12048" y="16219"/>
                  <a:pt x="12048" y="13357"/>
                </a:cubicBezTo>
                <a:cubicBezTo>
                  <a:pt x="12048" y="10673"/>
                  <a:pt x="12488" y="8618"/>
                  <a:pt x="13371" y="7189"/>
                </a:cubicBezTo>
                <a:cubicBezTo>
                  <a:pt x="14258" y="5756"/>
                  <a:pt x="15403" y="5044"/>
                  <a:pt x="16814" y="5044"/>
                </a:cubicBezTo>
                <a:cubicBezTo>
                  <a:pt x="17650" y="5044"/>
                  <a:pt x="18405" y="5283"/>
                  <a:pt x="19077" y="5767"/>
                </a:cubicBezTo>
                <a:cubicBezTo>
                  <a:pt x="19748" y="6251"/>
                  <a:pt x="20301" y="7012"/>
                  <a:pt x="20738" y="8057"/>
                </a:cubicBezTo>
                <a:cubicBezTo>
                  <a:pt x="21133" y="8980"/>
                  <a:pt x="21387" y="10044"/>
                  <a:pt x="21505" y="11259"/>
                </a:cubicBezTo>
                <a:cubicBezTo>
                  <a:pt x="21505" y="11259"/>
                  <a:pt x="21505" y="11259"/>
                  <a:pt x="21505" y="11259"/>
                </a:cubicBezTo>
                <a:close/>
                <a:moveTo>
                  <a:pt x="8180" y="14771"/>
                </a:moveTo>
                <a:cubicBezTo>
                  <a:pt x="8180" y="13649"/>
                  <a:pt x="7895" y="12874"/>
                  <a:pt x="7326" y="12458"/>
                </a:cubicBezTo>
                <a:cubicBezTo>
                  <a:pt x="7007" y="12221"/>
                  <a:pt x="6557" y="12101"/>
                  <a:pt x="5982" y="12091"/>
                </a:cubicBezTo>
                <a:lnTo>
                  <a:pt x="3098" y="12091"/>
                </a:lnTo>
                <a:lnTo>
                  <a:pt x="3098" y="17849"/>
                </a:lnTo>
                <a:lnTo>
                  <a:pt x="5938" y="17849"/>
                </a:lnTo>
                <a:cubicBezTo>
                  <a:pt x="6520" y="17849"/>
                  <a:pt x="6972" y="17726"/>
                  <a:pt x="7298" y="17470"/>
                </a:cubicBezTo>
                <a:cubicBezTo>
                  <a:pt x="7886" y="16999"/>
                  <a:pt x="8180" y="16102"/>
                  <a:pt x="8180" y="14771"/>
                </a:cubicBezTo>
                <a:cubicBezTo>
                  <a:pt x="8180" y="14771"/>
                  <a:pt x="8180" y="14771"/>
                  <a:pt x="8180" y="14771"/>
                </a:cubicBezTo>
                <a:close/>
                <a:moveTo>
                  <a:pt x="3098" y="8516"/>
                </a:moveTo>
                <a:lnTo>
                  <a:pt x="5941" y="8516"/>
                </a:lnTo>
                <a:cubicBezTo>
                  <a:pt x="6526" y="8516"/>
                  <a:pt x="6998" y="8338"/>
                  <a:pt x="7361" y="7980"/>
                </a:cubicBezTo>
                <a:cubicBezTo>
                  <a:pt x="7725" y="7624"/>
                  <a:pt x="7905" y="6991"/>
                  <a:pt x="7905" y="6081"/>
                </a:cubicBezTo>
                <a:cubicBezTo>
                  <a:pt x="7905" y="5075"/>
                  <a:pt x="7665" y="4409"/>
                  <a:pt x="7184" y="4088"/>
                </a:cubicBezTo>
                <a:cubicBezTo>
                  <a:pt x="6770" y="3867"/>
                  <a:pt x="6241" y="3750"/>
                  <a:pt x="5599" y="3750"/>
                </a:cubicBezTo>
                <a:lnTo>
                  <a:pt x="3098" y="3750"/>
                </a:lnTo>
                <a:cubicBezTo>
                  <a:pt x="3098" y="3750"/>
                  <a:pt x="3098" y="8516"/>
                  <a:pt x="3098" y="8516"/>
                </a:cubicBezTo>
                <a:close/>
                <a:moveTo>
                  <a:pt x="10487" y="11916"/>
                </a:moveTo>
                <a:cubicBezTo>
                  <a:pt x="10836" y="12786"/>
                  <a:pt x="11011" y="13841"/>
                  <a:pt x="11011" y="15080"/>
                </a:cubicBezTo>
                <a:cubicBezTo>
                  <a:pt x="11011" y="16363"/>
                  <a:pt x="10814" y="17511"/>
                  <a:pt x="10414" y="18526"/>
                </a:cubicBezTo>
                <a:cubicBezTo>
                  <a:pt x="10159" y="19199"/>
                  <a:pt x="9843" y="19765"/>
                  <a:pt x="9464" y="20223"/>
                </a:cubicBezTo>
                <a:cubicBezTo>
                  <a:pt x="9036" y="20752"/>
                  <a:pt x="8529" y="21114"/>
                  <a:pt x="7947" y="21308"/>
                </a:cubicBezTo>
                <a:cubicBezTo>
                  <a:pt x="7363" y="21502"/>
                  <a:pt x="6731" y="21600"/>
                  <a:pt x="6050" y="21600"/>
                </a:cubicBezTo>
                <a:lnTo>
                  <a:pt x="0" y="21600"/>
                </a:lnTo>
                <a:lnTo>
                  <a:pt x="0" y="0"/>
                </a:lnTo>
                <a:lnTo>
                  <a:pt x="6488" y="0"/>
                </a:lnTo>
                <a:cubicBezTo>
                  <a:pt x="8124" y="43"/>
                  <a:pt x="9283" y="804"/>
                  <a:pt x="9967" y="2301"/>
                </a:cubicBezTo>
                <a:cubicBezTo>
                  <a:pt x="10378" y="3219"/>
                  <a:pt x="10582" y="4318"/>
                  <a:pt x="10582" y="5599"/>
                </a:cubicBezTo>
                <a:cubicBezTo>
                  <a:pt x="10582" y="6920"/>
                  <a:pt x="10376" y="7976"/>
                  <a:pt x="9961" y="8778"/>
                </a:cubicBezTo>
                <a:cubicBezTo>
                  <a:pt x="9731" y="9229"/>
                  <a:pt x="9390" y="9639"/>
                  <a:pt x="8938" y="10008"/>
                </a:cubicBezTo>
                <a:cubicBezTo>
                  <a:pt x="9622" y="10411"/>
                  <a:pt x="10140" y="11044"/>
                  <a:pt x="10487" y="11916"/>
                </a:cubicBezTo>
                <a:cubicBezTo>
                  <a:pt x="10487" y="11916"/>
                  <a:pt x="10487" y="11916"/>
                  <a:pt x="10487" y="11916"/>
                </a:cubicBezTo>
                <a:close/>
                <a:moveTo>
                  <a:pt x="19499" y="3057"/>
                </a:moveTo>
                <a:lnTo>
                  <a:pt x="14088" y="3057"/>
                </a:lnTo>
                <a:lnTo>
                  <a:pt x="14088" y="896"/>
                </a:lnTo>
                <a:lnTo>
                  <a:pt x="19499" y="896"/>
                </a:lnTo>
                <a:cubicBezTo>
                  <a:pt x="19499" y="896"/>
                  <a:pt x="19499" y="3057"/>
                  <a:pt x="19499" y="3057"/>
                </a:cubicBezTo>
                <a:close/>
              </a:path>
            </a:pathLst>
          </a:custGeom>
          <a:solidFill>
            <a:srgbClr val="A6AAA9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99" name="Shape 399"/>
          <p:cNvSpPr/>
          <p:nvPr/>
        </p:nvSpPr>
        <p:spPr>
          <a:xfrm>
            <a:off x="3692230" y="5363188"/>
            <a:ext cx="295374" cy="295374"/>
          </a:xfrm>
          <a:prstGeom prst="ellips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00" name="Shape 400"/>
          <p:cNvSpPr/>
          <p:nvPr/>
        </p:nvSpPr>
        <p:spPr>
          <a:xfrm>
            <a:off x="3298078" y="5363188"/>
            <a:ext cx="295374" cy="295374"/>
          </a:xfrm>
          <a:prstGeom prst="ellips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01" name="Shape 401"/>
          <p:cNvSpPr/>
          <p:nvPr/>
        </p:nvSpPr>
        <p:spPr>
          <a:xfrm>
            <a:off x="2901197" y="5363188"/>
            <a:ext cx="295374" cy="295374"/>
          </a:xfrm>
          <a:prstGeom prst="ellips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02" name="Shape 402"/>
          <p:cNvSpPr/>
          <p:nvPr/>
        </p:nvSpPr>
        <p:spPr>
          <a:xfrm>
            <a:off x="2504317" y="5363188"/>
            <a:ext cx="295374" cy="295374"/>
          </a:xfrm>
          <a:prstGeom prst="ellips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03" name="PA_库_形状 403"/>
          <p:cNvSpPr/>
          <p:nvPr>
            <p:custDataLst>
              <p:tags r:id="rId17"/>
            </p:custDataLst>
          </p:nvPr>
        </p:nvSpPr>
        <p:spPr>
          <a:xfrm>
            <a:off x="5787241" y="5210334"/>
            <a:ext cx="4793371" cy="798938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 algn="just">
              <a:lnSpc>
                <a:spcPct val="120000"/>
              </a:lnSpc>
              <a:defRPr sz="2700" spc="-53">
                <a:solidFill>
                  <a:srgbClr val="959595"/>
                </a:solidFill>
              </a:defRPr>
            </a:lvl1pPr>
          </a:lstStyle>
          <a:p>
            <a:pPr defTabSz="410845" hangingPunct="0"/>
            <a:r>
              <a:rPr sz="1350" kern="0" dirty="0" err="1">
                <a:cs typeface="+mn-ea"/>
                <a:sym typeface="+mn-lt"/>
              </a:rPr>
              <a:t>Vivamus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sagittis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lacus</a:t>
            </a:r>
            <a:r>
              <a:rPr sz="1350" kern="0" dirty="0">
                <a:cs typeface="+mn-ea"/>
                <a:sym typeface="+mn-lt"/>
              </a:rPr>
              <a:t> vel </a:t>
            </a:r>
            <a:r>
              <a:rPr sz="1350" kern="0" dirty="0" err="1">
                <a:cs typeface="+mn-ea"/>
                <a:sym typeface="+mn-lt"/>
              </a:rPr>
              <a:t>augue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laoreet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rutrum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faucibus</a:t>
            </a:r>
            <a:r>
              <a:rPr sz="1350" kern="0" dirty="0">
                <a:cs typeface="+mn-ea"/>
                <a:sym typeface="+mn-lt"/>
              </a:rPr>
              <a:t> Dolor </a:t>
            </a:r>
            <a:r>
              <a:rPr sz="1350" kern="0" dirty="0" err="1">
                <a:cs typeface="+mn-ea"/>
                <a:sym typeface="+mn-lt"/>
              </a:rPr>
              <a:t>Auctor</a:t>
            </a:r>
            <a:r>
              <a:rPr sz="1350" kern="0" dirty="0">
                <a:cs typeface="+mn-ea"/>
                <a:sym typeface="+mn-lt"/>
              </a:rPr>
              <a:t>. Cum sociis </a:t>
            </a:r>
            <a:r>
              <a:rPr sz="1350" kern="0" dirty="0" err="1">
                <a:cs typeface="+mn-ea"/>
                <a:sym typeface="+mn-lt"/>
              </a:rPr>
              <a:t>natoque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penatibus</a:t>
            </a:r>
            <a:r>
              <a:rPr sz="1350" kern="0" dirty="0">
                <a:cs typeface="+mn-ea"/>
                <a:sym typeface="+mn-lt"/>
              </a:rPr>
              <a:t> Et. </a:t>
            </a:r>
            <a:r>
              <a:rPr sz="1350" kern="0" dirty="0" err="1">
                <a:cs typeface="+mn-ea"/>
                <a:sym typeface="+mn-lt"/>
              </a:rPr>
              <a:t>magnis</a:t>
            </a:r>
            <a:r>
              <a:rPr sz="1350" kern="0" dirty="0">
                <a:cs typeface="+mn-ea"/>
                <a:sym typeface="+mn-lt"/>
              </a:rPr>
              <a:t> dis parturient </a:t>
            </a:r>
            <a:r>
              <a:rPr sz="1350" kern="0" dirty="0" err="1">
                <a:cs typeface="+mn-ea"/>
                <a:sym typeface="+mn-lt"/>
              </a:rPr>
              <a:t>montes</a:t>
            </a:r>
            <a:r>
              <a:rPr sz="1350" kern="0" dirty="0">
                <a:cs typeface="+mn-ea"/>
                <a:sym typeface="+mn-lt"/>
              </a:rPr>
              <a:t>, </a:t>
            </a:r>
            <a:r>
              <a:rPr sz="1350" kern="0" dirty="0" err="1">
                <a:cs typeface="+mn-ea"/>
                <a:sym typeface="+mn-lt"/>
              </a:rPr>
              <a:t>nascetur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ridiculus</a:t>
            </a:r>
            <a:r>
              <a:rPr sz="1350" kern="0" dirty="0">
                <a:cs typeface="+mn-ea"/>
                <a:sym typeface="+mn-lt"/>
              </a:rPr>
              <a:t> mus.</a:t>
            </a:r>
          </a:p>
        </p:txBody>
      </p:sp>
      <p:sp>
        <p:nvSpPr>
          <p:cNvPr id="404" name="Shape 404"/>
          <p:cNvSpPr>
            <a:spLocks noGrp="1"/>
          </p:cNvSpPr>
          <p:nvPr>
            <p:ph type="sldNum" sz="quarter" idx="10"/>
          </p:nvPr>
        </p:nvSpPr>
        <p:spPr>
          <a:xfrm>
            <a:off x="11672287" y="265670"/>
            <a:ext cx="346248" cy="35201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+mn-lt"/>
                <a:ea typeface="+mn-ea"/>
                <a:cs typeface="+mn-ea"/>
                <a:sym typeface="+mn-lt"/>
              </a:rPr>
              <a:t>14</a:t>
            </a:fld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11"/>
          </p:nvPr>
        </p:nvPicPr>
        <p:blipFill>
          <a:blip r:embed="rId21"/>
          <a:srcRect/>
          <a:stretch>
            <a:fillRect/>
          </a:stretch>
        </p:blipFill>
        <p:spPr>
          <a:solidFill>
            <a:srgbClr val="130F1F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7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7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7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7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7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7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7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7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8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8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8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8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3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8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40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" grpId="0" autoUpdateAnimBg="0"/>
      <p:bldP spid="373" grpId="0" autoUpdateAnimBg="0"/>
      <p:bldP spid="374" grpId="0" autoUpdateAnimBg="0"/>
      <p:bldP spid="375" grpId="0" autoUpdateAnimBg="0"/>
      <p:bldP spid="376" grpId="0" autoUpdateAnimBg="0"/>
      <p:bldP spid="377" grpId="0" autoUpdateAnimBg="0"/>
      <p:bldP spid="378" grpId="0" autoUpdateAnimBg="0"/>
      <p:bldP spid="379" grpId="0" autoUpdateAnimBg="0"/>
      <p:bldP spid="380" grpId="0" autoUpdateAnimBg="0"/>
      <p:bldP spid="381" grpId="0" autoUpdateAnimBg="0"/>
      <p:bldP spid="382" grpId="0" autoUpdateAnimBg="0"/>
      <p:bldP spid="383" grpId="0" autoUpdateAnimBg="0"/>
      <p:bldP spid="384" grpId="0" autoUpdateAnimBg="0"/>
      <p:bldP spid="385" grpId="0" autoUpdateAnimBg="0"/>
      <p:bldP spid="386" grpId="0" autoUpdateAnimBg="0"/>
      <p:bldP spid="387" grpId="0" autoUpdateAnimBg="0"/>
      <p:bldP spid="40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0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0"/>
            <a:ext cx="12192000" cy="6851046"/>
          </a:xfrm>
          <a:prstGeom prst="rect">
            <a:avLst/>
          </a:prstGeom>
        </p:spPr>
      </p:pic>
      <p:sp>
        <p:nvSpPr>
          <p:cNvPr id="434" name="PA_库_形状 434"/>
          <p:cNvSpPr/>
          <p:nvPr>
            <p:custDataLst>
              <p:tags r:id="rId1"/>
            </p:custDataLst>
          </p:nvPr>
        </p:nvSpPr>
        <p:spPr>
          <a:xfrm>
            <a:off x="1896124" y="1816522"/>
            <a:ext cx="3268602" cy="36553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710"/>
                </a:moveTo>
                <a:lnTo>
                  <a:pt x="4555" y="13467"/>
                </a:lnTo>
                <a:lnTo>
                  <a:pt x="11605" y="21600"/>
                </a:lnTo>
                <a:lnTo>
                  <a:pt x="19215" y="13693"/>
                </a:lnTo>
                <a:lnTo>
                  <a:pt x="21600" y="4536"/>
                </a:lnTo>
                <a:lnTo>
                  <a:pt x="11578" y="0"/>
                </a:lnTo>
                <a:lnTo>
                  <a:pt x="0" y="3710"/>
                </a:lnTo>
                <a:close/>
              </a:path>
            </a:pathLst>
          </a:custGeom>
          <a:gradFill>
            <a:gsLst>
              <a:gs pos="0">
                <a:srgbClr val="F0B770"/>
              </a:gs>
              <a:gs pos="100000">
                <a:srgbClr val="F77D7F"/>
              </a:gs>
            </a:gsLst>
            <a:lin ang="4528400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35" name="PA_库_形状 435"/>
          <p:cNvSpPr/>
          <p:nvPr>
            <p:custDataLst>
              <p:tags r:id="rId2"/>
            </p:custDataLst>
          </p:nvPr>
        </p:nvSpPr>
        <p:spPr>
          <a:xfrm>
            <a:off x="1892436" y="2434982"/>
            <a:ext cx="3548637" cy="2064495"/>
          </a:xfrm>
          <a:prstGeom prst="line">
            <a:avLst/>
          </a:prstGeom>
          <a:ln w="25400">
            <a:solidFill>
              <a:srgbClr val="FFFFFF">
                <a:alpha val="59809"/>
              </a:srgbClr>
            </a:solidFill>
            <a:custDash>
              <a:ds d="200000" sp="200000"/>
            </a:custDash>
            <a:miter lim="400000"/>
          </a:ln>
        </p:spPr>
        <p:txBody>
          <a:bodyPr lIns="25400" tIns="25400" rIns="25400" bIns="25400" anchor="ctr"/>
          <a:lstStyle/>
          <a:p>
            <a:pPr defTabSz="228600" hangingPunct="0">
              <a:defRPr sz="120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36" name="PA_库_形状 436"/>
          <p:cNvSpPr/>
          <p:nvPr>
            <p:custDataLst>
              <p:tags r:id="rId3"/>
            </p:custDataLst>
          </p:nvPr>
        </p:nvSpPr>
        <p:spPr>
          <a:xfrm flipH="1">
            <a:off x="1892616" y="2437602"/>
            <a:ext cx="3548637" cy="2064495"/>
          </a:xfrm>
          <a:prstGeom prst="line">
            <a:avLst/>
          </a:prstGeom>
          <a:solidFill>
            <a:srgbClr val="09BAF7">
              <a:alpha val="59809"/>
            </a:srgbClr>
          </a:solidFill>
          <a:ln w="25400">
            <a:solidFill>
              <a:srgbClr val="FFFFFF">
                <a:alpha val="59809"/>
              </a:srgbClr>
            </a:solidFill>
            <a:custDash>
              <a:ds d="200000" sp="200000"/>
            </a:custDash>
            <a:miter lim="400000"/>
          </a:ln>
        </p:spPr>
        <p:txBody>
          <a:bodyPr lIns="25400" tIns="25400" rIns="25400" bIns="25400" anchor="ctr"/>
          <a:lstStyle/>
          <a:p>
            <a:pPr defTabSz="228600" hangingPunct="0">
              <a:defRPr sz="120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37" name="PA_库_形状 437"/>
          <p:cNvSpPr/>
          <p:nvPr>
            <p:custDataLst>
              <p:tags r:id="rId4"/>
            </p:custDataLst>
          </p:nvPr>
        </p:nvSpPr>
        <p:spPr>
          <a:xfrm>
            <a:off x="3659024" y="1420322"/>
            <a:ext cx="1703" cy="4132819"/>
          </a:xfrm>
          <a:prstGeom prst="line">
            <a:avLst/>
          </a:prstGeom>
          <a:ln w="25400">
            <a:solidFill>
              <a:srgbClr val="FFFFFF">
                <a:alpha val="59809"/>
              </a:srgbClr>
            </a:solidFill>
            <a:custDash>
              <a:ds d="200000" sp="200000"/>
            </a:custDash>
            <a:miter lim="400000"/>
          </a:ln>
        </p:spPr>
        <p:txBody>
          <a:bodyPr lIns="25400" tIns="25400" rIns="25400" bIns="25400" anchor="ctr"/>
          <a:lstStyle/>
          <a:p>
            <a:pPr defTabSz="228600" hangingPunct="0">
              <a:defRPr sz="120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38" name="PA_库_形状 438"/>
          <p:cNvSpPr/>
          <p:nvPr>
            <p:custDataLst>
              <p:tags r:id="rId5"/>
            </p:custDataLst>
          </p:nvPr>
        </p:nvSpPr>
        <p:spPr>
          <a:xfrm>
            <a:off x="1864369" y="1394471"/>
            <a:ext cx="3587554" cy="4142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ln w="25400">
            <a:solidFill>
              <a:srgbClr val="FFFFFF">
                <a:alpha val="22850"/>
              </a:srgbClr>
            </a:solidFill>
            <a:miter lim="400000"/>
          </a:ln>
        </p:spPr>
        <p:txBody>
          <a:bodyPr lIns="25400" tIns="25400" rIns="25400" bIns="25400" anchor="ctr"/>
          <a:lstStyle/>
          <a:p>
            <a:pPr defTabSz="292100" hangingPunct="0">
              <a:lnSpc>
                <a:spcPct val="140000"/>
              </a:lnSpc>
              <a:defRPr sz="5600" spc="-112">
                <a:latin typeface="Gill Sans"/>
                <a:ea typeface="Gill Sans"/>
                <a:cs typeface="Gill Sans"/>
                <a:sym typeface="Gill Sans"/>
              </a:defRPr>
            </a:pPr>
            <a:endParaRPr sz="2800" kern="0" spc="-56">
              <a:solidFill>
                <a:srgbClr val="93A3A5"/>
              </a:solidFill>
              <a:cs typeface="+mn-ea"/>
              <a:sym typeface="+mn-lt"/>
            </a:endParaRPr>
          </a:p>
        </p:txBody>
      </p:sp>
      <p:sp>
        <p:nvSpPr>
          <p:cNvPr id="439" name="PA_库_形状 439"/>
          <p:cNvSpPr/>
          <p:nvPr>
            <p:custDataLst>
              <p:tags r:id="rId6"/>
            </p:custDataLst>
          </p:nvPr>
        </p:nvSpPr>
        <p:spPr>
          <a:xfrm>
            <a:off x="5099945" y="2551507"/>
            <a:ext cx="113906" cy="113906"/>
          </a:xfrm>
          <a:prstGeom prst="ellipse">
            <a:avLst/>
          </a:prstGeom>
          <a:solidFill>
            <a:srgbClr val="4A5460"/>
          </a:solidFill>
          <a:ln w="63500">
            <a:solidFill>
              <a:srgbClr val="FFFFFF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40" name="PA_库_形状 440"/>
          <p:cNvSpPr/>
          <p:nvPr>
            <p:custDataLst>
              <p:tags r:id="rId7"/>
            </p:custDataLst>
          </p:nvPr>
        </p:nvSpPr>
        <p:spPr>
          <a:xfrm>
            <a:off x="4746238" y="4062248"/>
            <a:ext cx="113906" cy="113906"/>
          </a:xfrm>
          <a:prstGeom prst="ellipse">
            <a:avLst/>
          </a:prstGeom>
          <a:solidFill>
            <a:srgbClr val="4A5460"/>
          </a:solidFill>
          <a:ln w="63500">
            <a:solidFill>
              <a:srgbClr val="FFFFFF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41" name="PA_库_形状 441"/>
          <p:cNvSpPr/>
          <p:nvPr>
            <p:custDataLst>
              <p:tags r:id="rId8"/>
            </p:custDataLst>
          </p:nvPr>
        </p:nvSpPr>
        <p:spPr>
          <a:xfrm>
            <a:off x="3607188" y="5405129"/>
            <a:ext cx="113906" cy="113906"/>
          </a:xfrm>
          <a:prstGeom prst="ellipse">
            <a:avLst/>
          </a:prstGeom>
          <a:solidFill>
            <a:srgbClr val="4A5460"/>
          </a:solidFill>
          <a:ln w="63500">
            <a:solidFill>
              <a:srgbClr val="FFFFFF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42" name="PA_库_形状 442"/>
          <p:cNvSpPr/>
          <p:nvPr>
            <p:custDataLst>
              <p:tags r:id="rId9"/>
            </p:custDataLst>
          </p:nvPr>
        </p:nvSpPr>
        <p:spPr>
          <a:xfrm>
            <a:off x="2528087" y="4038268"/>
            <a:ext cx="113906" cy="113906"/>
          </a:xfrm>
          <a:prstGeom prst="ellipse">
            <a:avLst/>
          </a:prstGeom>
          <a:solidFill>
            <a:srgbClr val="4A5460"/>
          </a:solidFill>
          <a:ln w="63500">
            <a:solidFill>
              <a:srgbClr val="FFFFFF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43" name="PA_库_形状 443"/>
          <p:cNvSpPr/>
          <p:nvPr>
            <p:custDataLst>
              <p:tags r:id="rId10"/>
            </p:custDataLst>
          </p:nvPr>
        </p:nvSpPr>
        <p:spPr>
          <a:xfrm>
            <a:off x="1856646" y="2395637"/>
            <a:ext cx="113906" cy="113906"/>
          </a:xfrm>
          <a:prstGeom prst="ellipse">
            <a:avLst/>
          </a:prstGeom>
          <a:solidFill>
            <a:srgbClr val="4A5460"/>
          </a:solidFill>
          <a:ln w="63500">
            <a:solidFill>
              <a:srgbClr val="FFFFFF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44" name="PA_库_形状 444"/>
          <p:cNvSpPr/>
          <p:nvPr>
            <p:custDataLst>
              <p:tags r:id="rId11"/>
            </p:custDataLst>
          </p:nvPr>
        </p:nvSpPr>
        <p:spPr>
          <a:xfrm>
            <a:off x="3595197" y="1784146"/>
            <a:ext cx="113906" cy="113906"/>
          </a:xfrm>
          <a:prstGeom prst="ellipse">
            <a:avLst/>
          </a:prstGeom>
          <a:solidFill>
            <a:srgbClr val="4A5460"/>
          </a:solidFill>
          <a:ln w="63500">
            <a:solidFill>
              <a:srgbClr val="FFFFFF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45" name="PA_库_形状 445"/>
          <p:cNvSpPr/>
          <p:nvPr>
            <p:custDataLst>
              <p:tags r:id="rId12"/>
            </p:custDataLst>
          </p:nvPr>
        </p:nvSpPr>
        <p:spPr>
          <a:xfrm>
            <a:off x="732614" y="2163118"/>
            <a:ext cx="1023506" cy="578943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 anchor="ctr"/>
          <a:lstStyle/>
          <a:p>
            <a:pPr algn="r" defTabSz="292100" hangingPunct="0">
              <a:lnSpc>
                <a:spcPct val="110000"/>
              </a:lnSpc>
              <a:defRPr sz="2700" spc="0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rPr sz="1350" kern="0" dirty="0">
                <a:solidFill>
                  <a:srgbClr val="FFFFFF"/>
                </a:solidFill>
                <a:cs typeface="+mn-ea"/>
                <a:sym typeface="+mn-lt"/>
              </a:rPr>
              <a:t>Leadership</a:t>
            </a:r>
          </a:p>
          <a:p>
            <a:pPr algn="r" defTabSz="292100" hangingPunct="0">
              <a:lnSpc>
                <a:spcPct val="110000"/>
              </a:lnSpc>
              <a:defRPr sz="2700" i="1" spc="0">
                <a:solidFill>
                  <a:srgbClr val="FFFFFF"/>
                </a:solidFill>
              </a:defRPr>
            </a:pPr>
            <a:r>
              <a:rPr sz="1350" i="1" kern="0" dirty="0">
                <a:solidFill>
                  <a:srgbClr val="FFFFFF"/>
                </a:solidFill>
                <a:cs typeface="+mn-ea"/>
                <a:sym typeface="+mn-lt"/>
              </a:rPr>
              <a:t>95/100</a:t>
            </a:r>
          </a:p>
        </p:txBody>
      </p:sp>
      <p:sp>
        <p:nvSpPr>
          <p:cNvPr id="446" name="PA_库_形状 446"/>
          <p:cNvSpPr/>
          <p:nvPr>
            <p:custDataLst>
              <p:tags r:id="rId13"/>
            </p:custDataLst>
          </p:nvPr>
        </p:nvSpPr>
        <p:spPr>
          <a:xfrm>
            <a:off x="1003536" y="4232867"/>
            <a:ext cx="752584" cy="578943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 anchor="ctr"/>
          <a:lstStyle/>
          <a:p>
            <a:pPr algn="r" defTabSz="292100" hangingPunct="0">
              <a:lnSpc>
                <a:spcPct val="110000"/>
              </a:lnSpc>
              <a:defRPr sz="2700" spc="0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rPr sz="1350" kern="0" dirty="0">
                <a:solidFill>
                  <a:srgbClr val="FFFFFF"/>
                </a:solidFill>
                <a:cs typeface="+mn-ea"/>
                <a:sym typeface="+mn-lt"/>
              </a:rPr>
              <a:t>UI/UX</a:t>
            </a:r>
          </a:p>
          <a:p>
            <a:pPr algn="r" defTabSz="292100" hangingPunct="0">
              <a:lnSpc>
                <a:spcPct val="110000"/>
              </a:lnSpc>
              <a:defRPr sz="2700" i="1" spc="0">
                <a:solidFill>
                  <a:srgbClr val="FFFFFF"/>
                </a:solidFill>
              </a:defRPr>
            </a:pPr>
            <a:r>
              <a:rPr sz="1350" i="1" kern="0" dirty="0">
                <a:solidFill>
                  <a:srgbClr val="FFFFFF"/>
                </a:solidFill>
                <a:cs typeface="+mn-ea"/>
                <a:sym typeface="+mn-lt"/>
              </a:rPr>
              <a:t>95/100</a:t>
            </a:r>
          </a:p>
        </p:txBody>
      </p:sp>
      <p:sp>
        <p:nvSpPr>
          <p:cNvPr id="447" name="PA_库_形状 447"/>
          <p:cNvSpPr/>
          <p:nvPr>
            <p:custDataLst>
              <p:tags r:id="rId14"/>
            </p:custDataLst>
          </p:nvPr>
        </p:nvSpPr>
        <p:spPr>
          <a:xfrm>
            <a:off x="5577570" y="2163118"/>
            <a:ext cx="914102" cy="578943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 anchor="ctr"/>
          <a:lstStyle/>
          <a:p>
            <a:pPr defTabSz="292100" hangingPunct="0">
              <a:lnSpc>
                <a:spcPct val="110000"/>
              </a:lnSpc>
              <a:defRPr sz="2700" spc="0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rPr sz="1350" kern="0" dirty="0">
                <a:solidFill>
                  <a:srgbClr val="FFFFFF"/>
                </a:solidFill>
                <a:cs typeface="+mn-ea"/>
                <a:sym typeface="+mn-lt"/>
              </a:rPr>
              <a:t>Seo.</a:t>
            </a:r>
          </a:p>
          <a:p>
            <a:pPr defTabSz="292100" hangingPunct="0">
              <a:lnSpc>
                <a:spcPct val="110000"/>
              </a:lnSpc>
              <a:defRPr sz="2700" i="1" spc="0">
                <a:solidFill>
                  <a:srgbClr val="FFFFFF"/>
                </a:solidFill>
              </a:defRPr>
            </a:pPr>
            <a:r>
              <a:rPr sz="1350" i="1" kern="0" dirty="0">
                <a:solidFill>
                  <a:srgbClr val="FFFFFF"/>
                </a:solidFill>
                <a:cs typeface="+mn-ea"/>
                <a:sym typeface="+mn-lt"/>
              </a:rPr>
              <a:t>95/100</a:t>
            </a:r>
          </a:p>
        </p:txBody>
      </p:sp>
      <p:sp>
        <p:nvSpPr>
          <p:cNvPr id="448" name="PA_库_形状 448"/>
          <p:cNvSpPr/>
          <p:nvPr>
            <p:custDataLst>
              <p:tags r:id="rId15"/>
            </p:custDataLst>
          </p:nvPr>
        </p:nvSpPr>
        <p:spPr>
          <a:xfrm>
            <a:off x="5577570" y="4232867"/>
            <a:ext cx="866908" cy="578943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 anchor="ctr"/>
          <a:lstStyle/>
          <a:p>
            <a:pPr defTabSz="292100" hangingPunct="0">
              <a:lnSpc>
                <a:spcPct val="110000"/>
              </a:lnSpc>
              <a:defRPr sz="2700" spc="0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rPr sz="1350" kern="0" dirty="0">
                <a:solidFill>
                  <a:srgbClr val="FFFFFF"/>
                </a:solidFill>
                <a:cs typeface="+mn-ea"/>
                <a:sym typeface="+mn-lt"/>
              </a:rPr>
              <a:t>Research</a:t>
            </a:r>
          </a:p>
          <a:p>
            <a:pPr defTabSz="292100" hangingPunct="0">
              <a:lnSpc>
                <a:spcPct val="110000"/>
              </a:lnSpc>
              <a:defRPr sz="2700" i="1" spc="0">
                <a:solidFill>
                  <a:srgbClr val="FFFFFF"/>
                </a:solidFill>
              </a:defRPr>
            </a:pPr>
            <a:r>
              <a:rPr sz="1350" i="1" kern="0" dirty="0">
                <a:solidFill>
                  <a:srgbClr val="FFFFFF"/>
                </a:solidFill>
                <a:cs typeface="+mn-ea"/>
                <a:sym typeface="+mn-lt"/>
              </a:rPr>
              <a:t>95/100</a:t>
            </a:r>
          </a:p>
        </p:txBody>
      </p:sp>
      <p:sp>
        <p:nvSpPr>
          <p:cNvPr id="449" name="PA_库_形状 449"/>
          <p:cNvSpPr/>
          <p:nvPr>
            <p:custDataLst>
              <p:tags r:id="rId16"/>
            </p:custDataLst>
          </p:nvPr>
        </p:nvSpPr>
        <p:spPr>
          <a:xfrm>
            <a:off x="3072159" y="5587218"/>
            <a:ext cx="1189372" cy="578943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292100" hangingPunct="0">
              <a:lnSpc>
                <a:spcPct val="110000"/>
              </a:lnSpc>
              <a:defRPr sz="2700" spc="0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rPr sz="1350" kern="0" dirty="0">
                <a:solidFill>
                  <a:srgbClr val="FFFFFF"/>
                </a:solidFill>
                <a:cs typeface="+mn-ea"/>
                <a:sym typeface="+mn-lt"/>
              </a:rPr>
              <a:t>Management</a:t>
            </a:r>
          </a:p>
          <a:p>
            <a:pPr algn="ctr" defTabSz="292100" hangingPunct="0">
              <a:lnSpc>
                <a:spcPct val="110000"/>
              </a:lnSpc>
              <a:defRPr sz="2700" i="1" spc="0">
                <a:solidFill>
                  <a:srgbClr val="FFFFFF"/>
                </a:solidFill>
              </a:defRPr>
            </a:pPr>
            <a:r>
              <a:rPr sz="1350" i="1" kern="0" dirty="0">
                <a:solidFill>
                  <a:srgbClr val="FFFFFF"/>
                </a:solidFill>
                <a:cs typeface="+mn-ea"/>
                <a:sym typeface="+mn-lt"/>
              </a:rPr>
              <a:t>95/100</a:t>
            </a:r>
          </a:p>
        </p:txBody>
      </p:sp>
      <p:sp>
        <p:nvSpPr>
          <p:cNvPr id="450" name="PA_库_形状 450"/>
          <p:cNvSpPr/>
          <p:nvPr>
            <p:custDataLst>
              <p:tags r:id="rId17"/>
            </p:custDataLst>
          </p:nvPr>
        </p:nvSpPr>
        <p:spPr>
          <a:xfrm>
            <a:off x="3015536" y="691839"/>
            <a:ext cx="1272967" cy="578943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292100" hangingPunct="0">
              <a:lnSpc>
                <a:spcPct val="110000"/>
              </a:lnSpc>
              <a:defRPr sz="2700" spc="0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rPr sz="1350" kern="0" dirty="0">
                <a:solidFill>
                  <a:srgbClr val="FFFFFF"/>
                </a:solidFill>
                <a:cs typeface="+mn-ea"/>
                <a:sym typeface="+mn-lt"/>
              </a:rPr>
              <a:t>Making Coffee</a:t>
            </a:r>
          </a:p>
          <a:p>
            <a:pPr algn="ctr" defTabSz="292100" hangingPunct="0">
              <a:lnSpc>
                <a:spcPct val="110000"/>
              </a:lnSpc>
              <a:defRPr sz="2700" i="1" spc="0">
                <a:solidFill>
                  <a:srgbClr val="FFFFFF"/>
                </a:solidFill>
              </a:defRPr>
            </a:pPr>
            <a:r>
              <a:rPr sz="1350" i="1" kern="0" dirty="0">
                <a:solidFill>
                  <a:srgbClr val="FFFFFF"/>
                </a:solidFill>
                <a:cs typeface="+mn-ea"/>
                <a:sym typeface="+mn-lt"/>
              </a:rPr>
              <a:t>95/100</a:t>
            </a:r>
          </a:p>
        </p:txBody>
      </p:sp>
      <p:sp>
        <p:nvSpPr>
          <p:cNvPr id="452" name="PA_库_形状 452"/>
          <p:cNvSpPr/>
          <p:nvPr>
            <p:custDataLst>
              <p:tags r:id="rId18"/>
            </p:custDataLst>
          </p:nvPr>
        </p:nvSpPr>
        <p:spPr>
          <a:xfrm>
            <a:off x="7305311" y="2735828"/>
            <a:ext cx="3723589" cy="2934138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>
              <a:lnSpc>
                <a:spcPct val="120000"/>
              </a:lnSpc>
              <a:defRPr>
                <a:solidFill>
                  <a:srgbClr val="FFFFFF"/>
                </a:solidFill>
              </a:defRPr>
            </a:lvl1pPr>
          </a:lstStyle>
          <a:p>
            <a:pPr defTabSz="410845" hangingPunct="0"/>
            <a:r>
              <a:rPr sz="1200" kern="0" spc="-24" dirty="0">
                <a:cs typeface="+mn-ea"/>
                <a:sym typeface="+mn-lt"/>
              </a:rPr>
              <a:t>Lorem ipsum dolor sit </a:t>
            </a:r>
            <a:r>
              <a:rPr sz="1200" kern="0" spc="-24" dirty="0" err="1">
                <a:cs typeface="+mn-ea"/>
                <a:sym typeface="+mn-lt"/>
              </a:rPr>
              <a:t>amet</a:t>
            </a:r>
            <a:r>
              <a:rPr sz="1200" kern="0" spc="-24" dirty="0">
                <a:cs typeface="+mn-ea"/>
                <a:sym typeface="+mn-lt"/>
              </a:rPr>
              <a:t>, </a:t>
            </a:r>
            <a:r>
              <a:rPr sz="1200" kern="0" spc="-24" dirty="0" err="1">
                <a:cs typeface="+mn-ea"/>
                <a:sym typeface="+mn-lt"/>
              </a:rPr>
              <a:t>consectetur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adipiscing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elit</a:t>
            </a:r>
            <a:r>
              <a:rPr sz="1200" kern="0" spc="-24" dirty="0">
                <a:cs typeface="+mn-ea"/>
                <a:sym typeface="+mn-lt"/>
              </a:rPr>
              <a:t>. </a:t>
            </a:r>
            <a:r>
              <a:rPr sz="1200" kern="0" spc="-24" dirty="0" err="1">
                <a:cs typeface="+mn-ea"/>
                <a:sym typeface="+mn-lt"/>
              </a:rPr>
              <a:t>Praesent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commodo</a:t>
            </a:r>
            <a:r>
              <a:rPr sz="1200" kern="0" spc="-24" dirty="0">
                <a:cs typeface="+mn-ea"/>
                <a:sym typeface="+mn-lt"/>
              </a:rPr>
              <a:t> cursus magna, vel </a:t>
            </a:r>
            <a:r>
              <a:rPr sz="1200" kern="0" spc="-24" dirty="0" err="1">
                <a:cs typeface="+mn-ea"/>
                <a:sym typeface="+mn-lt"/>
              </a:rPr>
              <a:t>scelerisque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nisl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consectetur</a:t>
            </a:r>
            <a:r>
              <a:rPr sz="1200" kern="0" spc="-24" dirty="0">
                <a:cs typeface="+mn-ea"/>
                <a:sym typeface="+mn-lt"/>
              </a:rPr>
              <a:t> Et. Sed. </a:t>
            </a:r>
            <a:r>
              <a:rPr sz="1200" kern="0" spc="-24" dirty="0" err="1">
                <a:cs typeface="+mn-ea"/>
                <a:sym typeface="+mn-lt"/>
              </a:rPr>
              <a:t>posuere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consectetur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Est.</a:t>
            </a:r>
            <a:r>
              <a:rPr sz="1200" kern="0" spc="-24" dirty="0">
                <a:cs typeface="+mn-ea"/>
                <a:sym typeface="+mn-lt"/>
              </a:rPr>
              <a:t> at </a:t>
            </a:r>
            <a:r>
              <a:rPr sz="1200" kern="0" spc="-24" dirty="0" err="1">
                <a:cs typeface="+mn-ea"/>
                <a:sym typeface="+mn-lt"/>
              </a:rPr>
              <a:t>lobortis</a:t>
            </a:r>
            <a:r>
              <a:rPr sz="1200" kern="0" spc="-24" dirty="0">
                <a:cs typeface="+mn-ea"/>
                <a:sym typeface="+mn-lt"/>
              </a:rPr>
              <a:t>. </a:t>
            </a:r>
            <a:r>
              <a:rPr sz="1200" kern="0" spc="-24" dirty="0" err="1">
                <a:cs typeface="+mn-ea"/>
                <a:sym typeface="+mn-lt"/>
              </a:rPr>
              <a:t>Nulla</a:t>
            </a:r>
            <a:r>
              <a:rPr sz="1200" kern="0" spc="-24" dirty="0">
                <a:cs typeface="+mn-ea"/>
                <a:sym typeface="+mn-lt"/>
              </a:rPr>
              <a:t> vitae </a:t>
            </a:r>
            <a:r>
              <a:rPr sz="1200" kern="0" spc="-24" dirty="0" err="1">
                <a:cs typeface="+mn-ea"/>
                <a:sym typeface="+mn-lt"/>
              </a:rPr>
              <a:t>elit</a:t>
            </a:r>
            <a:r>
              <a:rPr sz="1200" kern="0" spc="-24" dirty="0">
                <a:cs typeface="+mn-ea"/>
                <a:sym typeface="+mn-lt"/>
              </a:rPr>
              <a:t> libero, a pharetra </a:t>
            </a:r>
            <a:r>
              <a:rPr sz="1200" kern="0" spc="-24" dirty="0" err="1">
                <a:cs typeface="+mn-ea"/>
                <a:sym typeface="+mn-lt"/>
              </a:rPr>
              <a:t>augue</a:t>
            </a:r>
            <a:r>
              <a:rPr sz="1200" kern="0" spc="-24" dirty="0">
                <a:cs typeface="+mn-ea"/>
                <a:sym typeface="+mn-lt"/>
              </a:rPr>
              <a:t>. </a:t>
            </a:r>
            <a:r>
              <a:rPr sz="1200" kern="0" spc="-24" dirty="0" err="1">
                <a:cs typeface="+mn-ea"/>
                <a:sym typeface="+mn-lt"/>
              </a:rPr>
              <a:t>Praesent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commodo</a:t>
            </a:r>
            <a:r>
              <a:rPr sz="1200" kern="0" spc="-24" dirty="0">
                <a:cs typeface="+mn-ea"/>
                <a:sym typeface="+mn-lt"/>
              </a:rPr>
              <a:t> cursus magna, vel </a:t>
            </a:r>
            <a:r>
              <a:rPr sz="1200" kern="0" spc="-24" dirty="0" err="1">
                <a:cs typeface="+mn-ea"/>
                <a:sym typeface="+mn-lt"/>
              </a:rPr>
              <a:t>scelerisque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nisl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consectetur</a:t>
            </a:r>
            <a:r>
              <a:rPr sz="1200" kern="0" spc="-24" dirty="0">
                <a:cs typeface="+mn-ea"/>
                <a:sym typeface="+mn-lt"/>
              </a:rPr>
              <a:t> Et. </a:t>
            </a:r>
            <a:r>
              <a:rPr sz="1200" kern="0" spc="-24" dirty="0" err="1">
                <a:cs typeface="+mn-ea"/>
                <a:sym typeface="+mn-lt"/>
              </a:rPr>
              <a:t>Vivamus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sagittis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lacus</a:t>
            </a:r>
            <a:r>
              <a:rPr sz="1200" kern="0" spc="-24" dirty="0">
                <a:cs typeface="+mn-ea"/>
                <a:sym typeface="+mn-lt"/>
              </a:rPr>
              <a:t> vel </a:t>
            </a:r>
            <a:r>
              <a:rPr sz="1200" kern="0" spc="-24" dirty="0" err="1">
                <a:cs typeface="+mn-ea"/>
                <a:sym typeface="+mn-lt"/>
              </a:rPr>
              <a:t>augue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laoreet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rutrum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faucibus</a:t>
            </a:r>
            <a:r>
              <a:rPr sz="1200" kern="0" spc="-24" dirty="0">
                <a:cs typeface="+mn-ea"/>
                <a:sym typeface="+mn-lt"/>
              </a:rPr>
              <a:t> Dolor </a:t>
            </a:r>
            <a:r>
              <a:rPr sz="1200" kern="0" spc="-24" dirty="0" err="1">
                <a:cs typeface="+mn-ea"/>
                <a:sym typeface="+mn-lt"/>
              </a:rPr>
              <a:t>Auctor</a:t>
            </a:r>
            <a:r>
              <a:rPr sz="1200" kern="0" spc="-24" dirty="0">
                <a:cs typeface="+mn-ea"/>
                <a:sym typeface="+mn-lt"/>
              </a:rPr>
              <a:t>. </a:t>
            </a:r>
            <a:r>
              <a:rPr sz="1200" kern="0" spc="-24" dirty="0" err="1">
                <a:cs typeface="+mn-ea"/>
                <a:sym typeface="+mn-lt"/>
              </a:rPr>
              <a:t>Vivamus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sagittis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lacus</a:t>
            </a:r>
            <a:r>
              <a:rPr sz="1200" kern="0" spc="-24" dirty="0">
                <a:cs typeface="+mn-ea"/>
                <a:sym typeface="+mn-lt"/>
              </a:rPr>
              <a:t> vel </a:t>
            </a:r>
            <a:r>
              <a:rPr sz="1200" kern="0" spc="-24" dirty="0" err="1">
                <a:cs typeface="+mn-ea"/>
                <a:sym typeface="+mn-lt"/>
              </a:rPr>
              <a:t>augue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laoreet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rutrum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faucibus</a:t>
            </a:r>
            <a:r>
              <a:rPr sz="1200" kern="0" spc="-24" dirty="0">
                <a:cs typeface="+mn-ea"/>
                <a:sym typeface="+mn-lt"/>
              </a:rPr>
              <a:t> Dolor </a:t>
            </a:r>
            <a:r>
              <a:rPr sz="1200" kern="0" spc="-24" dirty="0" err="1">
                <a:cs typeface="+mn-ea"/>
                <a:sym typeface="+mn-lt"/>
              </a:rPr>
              <a:t>Auctor</a:t>
            </a:r>
            <a:r>
              <a:rPr sz="1200" kern="0" spc="-24" dirty="0">
                <a:cs typeface="+mn-ea"/>
                <a:sym typeface="+mn-lt"/>
              </a:rPr>
              <a:t>. Cras </a:t>
            </a:r>
            <a:r>
              <a:rPr sz="1200" kern="0" spc="-24" dirty="0" err="1">
                <a:cs typeface="+mn-ea"/>
                <a:sym typeface="+mn-lt"/>
              </a:rPr>
              <a:t>justo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odio</a:t>
            </a:r>
            <a:r>
              <a:rPr sz="1200" kern="0" spc="-24" dirty="0">
                <a:cs typeface="+mn-ea"/>
                <a:sym typeface="+mn-lt"/>
              </a:rPr>
              <a:t>, </a:t>
            </a:r>
            <a:r>
              <a:rPr sz="1200" kern="0" spc="-24" dirty="0" err="1">
                <a:cs typeface="+mn-ea"/>
                <a:sym typeface="+mn-lt"/>
              </a:rPr>
              <a:t>dapibus</a:t>
            </a:r>
            <a:r>
              <a:rPr sz="1200" kern="0" spc="-24" dirty="0">
                <a:cs typeface="+mn-ea"/>
                <a:sym typeface="+mn-lt"/>
              </a:rPr>
              <a:t> ac </a:t>
            </a:r>
            <a:r>
              <a:rPr sz="1200" kern="0" spc="-24" dirty="0" err="1">
                <a:cs typeface="+mn-ea"/>
                <a:sym typeface="+mn-lt"/>
              </a:rPr>
              <a:t>facilisis</a:t>
            </a:r>
            <a:r>
              <a:rPr sz="1200" kern="0" spc="-24" dirty="0">
                <a:cs typeface="+mn-ea"/>
                <a:sym typeface="+mn-lt"/>
              </a:rPr>
              <a:t> in, </a:t>
            </a:r>
            <a:r>
              <a:rPr sz="1200" kern="0" spc="-24" dirty="0" err="1">
                <a:cs typeface="+mn-ea"/>
                <a:sym typeface="+mn-lt"/>
              </a:rPr>
              <a:t>egestas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eget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quam</a:t>
            </a:r>
            <a:r>
              <a:rPr sz="1200" kern="0" spc="-24" dirty="0">
                <a:cs typeface="+mn-ea"/>
                <a:sym typeface="+mn-lt"/>
              </a:rPr>
              <a:t>. </a:t>
            </a:r>
            <a:r>
              <a:rPr sz="1200" kern="0" spc="-24" dirty="0" err="1">
                <a:cs typeface="+mn-ea"/>
                <a:sym typeface="+mn-lt"/>
              </a:rPr>
              <a:t>Vivamus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sagittis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lacus</a:t>
            </a:r>
            <a:r>
              <a:rPr sz="1200" kern="0" spc="-24" dirty="0">
                <a:cs typeface="+mn-ea"/>
                <a:sym typeface="+mn-lt"/>
              </a:rPr>
              <a:t> vel </a:t>
            </a:r>
            <a:r>
              <a:rPr sz="1200" kern="0" spc="-24" dirty="0" err="1">
                <a:cs typeface="+mn-ea"/>
                <a:sym typeface="+mn-lt"/>
              </a:rPr>
              <a:t>augue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laoreet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rutrum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faucibus</a:t>
            </a:r>
            <a:r>
              <a:rPr sz="1200" kern="0" spc="-24" dirty="0">
                <a:cs typeface="+mn-ea"/>
                <a:sym typeface="+mn-lt"/>
              </a:rPr>
              <a:t> Dolor </a:t>
            </a:r>
            <a:r>
              <a:rPr sz="1200" kern="0" spc="-24" dirty="0" err="1">
                <a:cs typeface="+mn-ea"/>
                <a:sym typeface="+mn-lt"/>
              </a:rPr>
              <a:t>Auctor</a:t>
            </a:r>
            <a:r>
              <a:rPr sz="1200" kern="0" spc="-24" dirty="0">
                <a:cs typeface="+mn-ea"/>
                <a:sym typeface="+mn-lt"/>
              </a:rPr>
              <a:t>. Integer </a:t>
            </a:r>
            <a:r>
              <a:rPr sz="1200" kern="0" spc="-24" dirty="0" err="1">
                <a:cs typeface="+mn-ea"/>
                <a:sym typeface="+mn-lt"/>
              </a:rPr>
              <a:t>posuere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erat</a:t>
            </a:r>
            <a:r>
              <a:rPr sz="1200" kern="0" spc="-24" dirty="0">
                <a:cs typeface="+mn-ea"/>
                <a:sym typeface="+mn-lt"/>
              </a:rPr>
              <a:t> a ante </a:t>
            </a:r>
            <a:r>
              <a:rPr sz="1200" kern="0" spc="-24" dirty="0" err="1">
                <a:cs typeface="+mn-ea"/>
                <a:sym typeface="+mn-lt"/>
              </a:rPr>
              <a:t>venenatis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dapibus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posuere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velit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aliquet</a:t>
            </a:r>
            <a:r>
              <a:rPr sz="1200" kern="0" spc="-24" dirty="0">
                <a:cs typeface="+mn-ea"/>
                <a:sym typeface="+mn-lt"/>
              </a:rPr>
              <a:t>. </a:t>
            </a:r>
            <a:r>
              <a:rPr sz="1200" kern="0" spc="-24" dirty="0" err="1">
                <a:cs typeface="+mn-ea"/>
                <a:sym typeface="+mn-lt"/>
              </a:rPr>
              <a:t>Vivamus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sagittis</a:t>
            </a:r>
            <a:endParaRPr sz="1200" kern="0" spc="-24" dirty="0">
              <a:cs typeface="+mn-ea"/>
              <a:sym typeface="+mn-lt"/>
            </a:endParaRPr>
          </a:p>
        </p:txBody>
      </p:sp>
      <p:sp>
        <p:nvSpPr>
          <p:cNvPr id="453" name="PA_库_形状 453"/>
          <p:cNvSpPr/>
          <p:nvPr>
            <p:custDataLst>
              <p:tags r:id="rId19"/>
            </p:custDataLst>
          </p:nvPr>
        </p:nvSpPr>
        <p:spPr>
          <a:xfrm>
            <a:off x="7269445" y="674439"/>
            <a:ext cx="4189941" cy="2041906"/>
          </a:xfrm>
          <a:prstGeom prst="rect">
            <a:avLst/>
          </a:prstGeom>
          <a:ln w="12700">
            <a:miter lim="400000"/>
          </a:ln>
        </p:spPr>
        <p:txBody>
          <a:bodyPr wrap="square" lIns="35719" tIns="35719" rIns="35719" bIns="35719" anchor="ctr">
            <a:spAutoFit/>
          </a:bodyPr>
          <a:lstStyle/>
          <a:p>
            <a:r>
              <a:rPr lang="zh-CN" altLang="en-US" sz="3200" dirty="0">
                <a:solidFill>
                  <a:srgbClr val="FFFFFF"/>
                </a:solidFill>
                <a:cs typeface="+mn-ea"/>
                <a:sym typeface="+mn-lt"/>
              </a:rPr>
              <a:t>Future scientific and technological innovation business report</a:t>
            </a:r>
          </a:p>
        </p:txBody>
      </p:sp>
      <p:sp>
        <p:nvSpPr>
          <p:cNvPr id="454" name="Shape 454"/>
          <p:cNvSpPr>
            <a:spLocks noGrp="1"/>
          </p:cNvSpPr>
          <p:nvPr>
            <p:ph type="sldNum" sz="quarter" idx="10"/>
          </p:nvPr>
        </p:nvSpPr>
        <p:spPr>
          <a:xfrm>
            <a:off x="11672287" y="265670"/>
            <a:ext cx="346248" cy="35201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+mn-lt"/>
                <a:ea typeface="+mn-ea"/>
                <a:cs typeface="+mn-ea"/>
                <a:sym typeface="+mn-lt"/>
              </a:rPr>
              <a:t>15</a:t>
            </a:fld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0" name="PA_库_PicturePlaceholder 9"/>
          <p:cNvPicPr>
            <a:picLocks noGrp="1" noChangeAspect="1"/>
          </p:cNvPicPr>
          <p:nvPr>
            <p:ph type="pic" sz="quarter" idx="11"/>
            <p:custDataLst>
              <p:tags r:id="rId20"/>
            </p:custDataLst>
          </p:nvPr>
        </p:nvPicPr>
        <p:blipFill>
          <a:blip r:embed="rId24"/>
          <a:srcRect/>
          <a:stretch>
            <a:fillRect/>
          </a:stretch>
        </p:blipFill>
        <p:spPr>
          <a:solidFill>
            <a:srgbClr val="FFFFFF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1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1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1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3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3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1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7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3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3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1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3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3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3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1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8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3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3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3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1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4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4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4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1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9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4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4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4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1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9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1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10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4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4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4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1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10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4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4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4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4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4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4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4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4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4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4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4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4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5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5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5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6" presetClass="emph" presetSubtype="0" accel="30000" decel="26000" autoRev="1" fill="hold" grpId="2" nodeType="withEffect" nodePh="1">
                                  <p:stCondLst>
                                    <p:cond delay="1900"/>
                                  </p:stCondLst>
                                  <p:endCondLst>
                                    <p:cond evt="begin" delay="0">
                                      <p:tn val="149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50" dur="500" fill="hold"/>
                                        <p:tgtEl>
                                          <p:spTgt spid="43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6" presetClass="emph" presetSubtype="0" accel="30000" decel="26000" autoRev="1" fill="hold" grpId="2" nodeType="withEffect" nodePh="1">
                                  <p:stCondLst>
                                    <p:cond delay="1900"/>
                                  </p:stCondLst>
                                  <p:endCondLst>
                                    <p:cond evt="begin" delay="0">
                                      <p:tn val="151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52" dur="500" fill="hold"/>
                                        <p:tgtEl>
                                          <p:spTgt spid="43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6" presetClass="emph" presetSubtype="0" accel="30000" decel="26000" autoRev="1" fill="hold" grpId="2" nodeType="withEffect" nodePh="1">
                                  <p:stCondLst>
                                    <p:cond delay="1900"/>
                                  </p:stCondLst>
                                  <p:endCondLst>
                                    <p:cond evt="begin" delay="0">
                                      <p:tn val="153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54" dur="500" fill="hold"/>
                                        <p:tgtEl>
                                          <p:spTgt spid="43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6" presetClass="emph" presetSubtype="0" accel="30000" decel="26000" autoRev="1" fill="hold" grpId="2" nodeType="withEffect" nodePh="1">
                                  <p:stCondLst>
                                    <p:cond delay="1900"/>
                                  </p:stCondLst>
                                  <p:endCondLst>
                                    <p:cond evt="begin" delay="0">
                                      <p:tn val="15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56" dur="500" fill="hold"/>
                                        <p:tgtEl>
                                          <p:spTgt spid="43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6" presetClass="emph" presetSubtype="0" accel="30000" decel="26000" autoRev="1" fill="hold" grpId="2" nodeType="withEffect" nodePh="1">
                                  <p:stCondLst>
                                    <p:cond delay="1900"/>
                                  </p:stCondLst>
                                  <p:endCondLst>
                                    <p:cond evt="begin" delay="0">
                                      <p:tn val="157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58" dur="500" fill="hold"/>
                                        <p:tgtEl>
                                          <p:spTgt spid="43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6" presetClass="emph" presetSubtype="0" accel="30000" decel="26000" autoRev="1" fill="hold" grpId="2" nodeType="withEffect" nodePh="1">
                                  <p:stCondLst>
                                    <p:cond delay="1900"/>
                                  </p:stCondLst>
                                  <p:endCondLst>
                                    <p:cond evt="begin" delay="0">
                                      <p:tn val="159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60" dur="500" fill="hold"/>
                                        <p:tgtEl>
                                          <p:spTgt spid="43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6" presetClass="emph" presetSubtype="0" accel="30000" decel="26000" autoRev="1" fill="hold" grpId="2" nodeType="withEffect" nodePh="1">
                                  <p:stCondLst>
                                    <p:cond delay="1900"/>
                                  </p:stCondLst>
                                  <p:endCondLst>
                                    <p:cond evt="begin" delay="0">
                                      <p:tn val="161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62" dur="500" fill="hold"/>
                                        <p:tgtEl>
                                          <p:spTgt spid="44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6" presetClass="emph" presetSubtype="0" accel="30000" decel="26000" autoRev="1" fill="hold" grpId="2" nodeType="withEffect" nodePh="1">
                                  <p:stCondLst>
                                    <p:cond delay="1900"/>
                                  </p:stCondLst>
                                  <p:endCondLst>
                                    <p:cond evt="begin" delay="0">
                                      <p:tn val="163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64" dur="500" fill="hold"/>
                                        <p:tgtEl>
                                          <p:spTgt spid="44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6" presetClass="emph" presetSubtype="0" accel="30000" decel="26000" autoRev="1" fill="hold" grpId="2" nodeType="withEffect" nodePh="1">
                                  <p:stCondLst>
                                    <p:cond delay="1900"/>
                                  </p:stCondLst>
                                  <p:endCondLst>
                                    <p:cond evt="begin" delay="0">
                                      <p:tn val="16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66" dur="500" fill="hold"/>
                                        <p:tgtEl>
                                          <p:spTgt spid="4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6" presetClass="emph" presetSubtype="0" accel="30000" decel="26000" autoRev="1" fill="hold" grpId="2" nodeType="withEffect" nodePh="1">
                                  <p:stCondLst>
                                    <p:cond delay="1900"/>
                                  </p:stCondLst>
                                  <p:endCondLst>
                                    <p:cond evt="begin" delay="0">
                                      <p:tn val="167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68" dur="500" fill="hold"/>
                                        <p:tgtEl>
                                          <p:spTgt spid="44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6" presetClass="emph" presetSubtype="0" accel="30000" decel="26000" autoRev="1" fill="hold" grpId="2" nodeType="withEffect" nodePh="1">
                                  <p:stCondLst>
                                    <p:cond delay="1900"/>
                                  </p:stCondLst>
                                  <p:endCondLst>
                                    <p:cond evt="begin" delay="0">
                                      <p:tn val="169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70" dur="500" fill="hold"/>
                                        <p:tgtEl>
                                          <p:spTgt spid="44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6" presetClass="emph" presetSubtype="0" accel="30000" decel="26000" autoRev="1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72" dur="500" fill="hold"/>
                                        <p:tgtEl>
                                          <p:spTgt spid="44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6" presetClass="emph" presetSubtype="0" accel="30000" decel="26000" autoRev="1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74" dur="500" fill="hold"/>
                                        <p:tgtEl>
                                          <p:spTgt spid="4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6" presetClass="emph" presetSubtype="0" accel="30000" decel="26000" autoRev="1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76" dur="500" fill="hold"/>
                                        <p:tgtEl>
                                          <p:spTgt spid="44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6" presetClass="emph" presetSubtype="0" accel="30000" decel="26000" autoRev="1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78" dur="500" fill="hold"/>
                                        <p:tgtEl>
                                          <p:spTgt spid="44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9" presetID="6" presetClass="emph" presetSubtype="0" accel="30000" decel="26000" autoRev="1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80" dur="500" fill="hold"/>
                                        <p:tgtEl>
                                          <p:spTgt spid="44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6" presetClass="emph" presetSubtype="0" accel="30000" decel="26000" autoRev="1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82" dur="500" fill="hold"/>
                                        <p:tgtEl>
                                          <p:spTgt spid="45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6" presetClass="emph" presetSubtype="0" accel="30000" decel="26000" autoRev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84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1000"/>
                                        <p:tgtEl>
                                          <p:spTgt spid="45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1000"/>
                                        <p:tgtEl>
                                          <p:spTgt spid="4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" grpId="0" autoUpdateAnimBg="0"/>
      <p:bldP spid="434" grpId="1" autoUpdateAnimBg="0"/>
      <p:bldP spid="434" grpId="2" autoUpdateAnimBg="0"/>
      <p:bldP spid="435" grpId="0" autoUpdateAnimBg="0"/>
      <p:bldP spid="435" grpId="1" autoUpdateAnimBg="0"/>
      <p:bldP spid="435" grpId="2" autoUpdateAnimBg="0"/>
      <p:bldP spid="436" grpId="0" autoUpdateAnimBg="0"/>
      <p:bldP spid="436" grpId="1" autoUpdateAnimBg="0"/>
      <p:bldP spid="436" grpId="2" autoUpdateAnimBg="0"/>
      <p:bldP spid="437" grpId="0" autoUpdateAnimBg="0"/>
      <p:bldP spid="437" grpId="1" autoUpdateAnimBg="0"/>
      <p:bldP spid="437" grpId="2" autoUpdateAnimBg="0"/>
      <p:bldP spid="438" grpId="0" autoUpdateAnimBg="0"/>
      <p:bldP spid="438" grpId="1" autoUpdateAnimBg="0"/>
      <p:bldP spid="438" grpId="2" autoUpdateAnimBg="0"/>
      <p:bldP spid="439" grpId="0" autoUpdateAnimBg="0"/>
      <p:bldP spid="439" grpId="1" autoUpdateAnimBg="0"/>
      <p:bldP spid="439" grpId="2" autoUpdateAnimBg="0"/>
      <p:bldP spid="440" grpId="0" autoUpdateAnimBg="0"/>
      <p:bldP spid="440" grpId="1" autoUpdateAnimBg="0"/>
      <p:bldP spid="440" grpId="2" autoUpdateAnimBg="0"/>
      <p:bldP spid="441" grpId="0" autoUpdateAnimBg="0"/>
      <p:bldP spid="441" grpId="1" autoUpdateAnimBg="0"/>
      <p:bldP spid="441" grpId="2" autoUpdateAnimBg="0"/>
      <p:bldP spid="442" grpId="0" autoUpdateAnimBg="0"/>
      <p:bldP spid="442" grpId="1" autoUpdateAnimBg="0"/>
      <p:bldP spid="442" grpId="2" autoUpdateAnimBg="0"/>
      <p:bldP spid="443" grpId="0" autoUpdateAnimBg="0"/>
      <p:bldP spid="443" grpId="1" autoUpdateAnimBg="0"/>
      <p:bldP spid="443" grpId="2" autoUpdateAnimBg="0"/>
      <p:bldP spid="444" grpId="0" autoUpdateAnimBg="0"/>
      <p:bldP spid="444" grpId="1" autoUpdateAnimBg="0"/>
      <p:bldP spid="444" grpId="2" autoUpdateAnimBg="0"/>
      <p:bldP spid="445" grpId="0" autoUpdateAnimBg="0"/>
      <p:bldP spid="445" grpId="1" autoUpdateAnimBg="0"/>
      <p:bldP spid="445" grpId="2" autoUpdateAnimBg="0"/>
      <p:bldP spid="446" grpId="0" autoUpdateAnimBg="0"/>
      <p:bldP spid="446" grpId="1" autoUpdateAnimBg="0"/>
      <p:bldP spid="446" grpId="2" autoUpdateAnimBg="0"/>
      <p:bldP spid="447" grpId="0" autoUpdateAnimBg="0"/>
      <p:bldP spid="447" grpId="1" autoUpdateAnimBg="0"/>
      <p:bldP spid="447" grpId="2" autoUpdateAnimBg="0"/>
      <p:bldP spid="448" grpId="0" autoUpdateAnimBg="0"/>
      <p:bldP spid="448" grpId="1" autoUpdateAnimBg="0"/>
      <p:bldP spid="448" grpId="2" autoUpdateAnimBg="0"/>
      <p:bldP spid="449" grpId="0" autoUpdateAnimBg="0"/>
      <p:bldP spid="449" grpId="1" autoUpdateAnimBg="0"/>
      <p:bldP spid="449" grpId="2" autoUpdateAnimBg="0"/>
      <p:bldP spid="450" grpId="0" autoUpdateAnimBg="0"/>
      <p:bldP spid="450" grpId="1" autoUpdateAnimBg="0"/>
      <p:bldP spid="450" grpId="2" autoUpdateAnimBg="0"/>
      <p:bldP spid="452" grpId="0" autoUpdateAnimBg="0"/>
      <p:bldP spid="45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Shape 589"/>
          <p:cNvSpPr/>
          <p:nvPr/>
        </p:nvSpPr>
        <p:spPr>
          <a:xfrm>
            <a:off x="4008089" y="593093"/>
            <a:ext cx="4175824" cy="564578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/>
          <a:p>
            <a:pPr algn="ctr"/>
            <a:r>
              <a:rPr lang="zh-CN" altLang="en-US" sz="3200" dirty="0">
                <a:gradFill>
                  <a:gsLst>
                    <a:gs pos="6000">
                      <a:srgbClr val="FF3C06"/>
                    </a:gs>
                    <a:gs pos="59000">
                      <a:srgbClr val="571B6F"/>
                    </a:gs>
                  </a:gsLst>
                  <a:lin ang="5400000" scaled="1"/>
                </a:gradFill>
                <a:cs typeface="+mn-ea"/>
                <a:sym typeface="+mn-lt"/>
              </a:rPr>
              <a:t>Future scientific and technological innovation business report</a:t>
            </a:r>
          </a:p>
        </p:txBody>
      </p:sp>
      <p:sp>
        <p:nvSpPr>
          <p:cNvPr id="590" name="Shape 590"/>
          <p:cNvSpPr/>
          <p:nvPr/>
        </p:nvSpPr>
        <p:spPr>
          <a:xfrm>
            <a:off x="2636704" y="1243893"/>
            <a:ext cx="6918592" cy="570734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 algn="ctr">
              <a:lnSpc>
                <a:spcPct val="120000"/>
              </a:lnSpc>
              <a:defRPr sz="2700" spc="-53">
                <a:solidFill>
                  <a:srgbClr val="959595"/>
                </a:solidFill>
              </a:defRPr>
            </a:lvl1pPr>
          </a:lstStyle>
          <a:p>
            <a:pPr defTabSz="410845" hangingPunct="0"/>
            <a:r>
              <a:rPr sz="1350" kern="0" dirty="0" err="1">
                <a:cs typeface="+mn-ea"/>
                <a:sym typeface="+mn-lt"/>
              </a:rPr>
              <a:t>Nullam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quis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risus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eget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urna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mollis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ornare</a:t>
            </a:r>
            <a:r>
              <a:rPr sz="1350" kern="0" dirty="0">
                <a:cs typeface="+mn-ea"/>
                <a:sym typeface="+mn-lt"/>
              </a:rPr>
              <a:t> vel </a:t>
            </a:r>
            <a:r>
              <a:rPr sz="1350" kern="0" dirty="0" err="1">
                <a:cs typeface="+mn-ea"/>
                <a:sym typeface="+mn-lt"/>
              </a:rPr>
              <a:t>eu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leo</a:t>
            </a:r>
            <a:r>
              <a:rPr sz="1350" kern="0" dirty="0">
                <a:cs typeface="+mn-ea"/>
                <a:sym typeface="+mn-lt"/>
              </a:rPr>
              <a:t>. </a:t>
            </a:r>
            <a:r>
              <a:rPr sz="1350" kern="0" dirty="0" err="1">
                <a:cs typeface="+mn-ea"/>
                <a:sym typeface="+mn-lt"/>
              </a:rPr>
              <a:t>Aenean</a:t>
            </a:r>
            <a:r>
              <a:rPr sz="1350" kern="0" dirty="0">
                <a:cs typeface="+mn-ea"/>
                <a:sym typeface="+mn-lt"/>
              </a:rPr>
              <a:t> lacinia </a:t>
            </a:r>
            <a:r>
              <a:rPr sz="1350" kern="0" dirty="0" err="1">
                <a:cs typeface="+mn-ea"/>
                <a:sym typeface="+mn-lt"/>
              </a:rPr>
              <a:t>bibendum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nulla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seda</a:t>
            </a:r>
            <a:r>
              <a:rPr sz="1350" kern="0" dirty="0">
                <a:cs typeface="+mn-ea"/>
                <a:sym typeface="+mn-lt"/>
              </a:rPr>
              <a:t> Dos. </a:t>
            </a:r>
            <a:r>
              <a:rPr sz="1350" kern="0" dirty="0" err="1">
                <a:cs typeface="+mn-ea"/>
                <a:sym typeface="+mn-lt"/>
              </a:rPr>
              <a:t>consectetur</a:t>
            </a:r>
            <a:r>
              <a:rPr sz="1350" kern="0" dirty="0">
                <a:cs typeface="+mn-ea"/>
                <a:sym typeface="+mn-lt"/>
              </a:rPr>
              <a:t>. Morbi </a:t>
            </a:r>
            <a:r>
              <a:rPr sz="1350" kern="0" dirty="0" err="1">
                <a:cs typeface="+mn-ea"/>
                <a:sym typeface="+mn-lt"/>
              </a:rPr>
              <a:t>leo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risus</a:t>
            </a:r>
            <a:r>
              <a:rPr sz="1350" kern="0" dirty="0">
                <a:cs typeface="+mn-ea"/>
                <a:sym typeface="+mn-lt"/>
              </a:rPr>
              <a:t>, porta ac </a:t>
            </a:r>
            <a:r>
              <a:rPr sz="1350" kern="0" dirty="0" err="1">
                <a:cs typeface="+mn-ea"/>
                <a:sym typeface="+mn-lt"/>
              </a:rPr>
              <a:t>consectetur</a:t>
            </a:r>
            <a:r>
              <a:rPr sz="1350" kern="0" dirty="0">
                <a:cs typeface="+mn-ea"/>
                <a:sym typeface="+mn-lt"/>
              </a:rPr>
              <a:t> ac, vestibulum at </a:t>
            </a:r>
            <a:r>
              <a:rPr sz="1350" kern="0" dirty="0" err="1">
                <a:cs typeface="+mn-ea"/>
                <a:sym typeface="+mn-lt"/>
              </a:rPr>
              <a:t>eros</a:t>
            </a:r>
            <a:r>
              <a:rPr sz="1350" kern="0" dirty="0">
                <a:cs typeface="+mn-ea"/>
                <a:sym typeface="+mn-lt"/>
              </a:rPr>
              <a:t>.</a:t>
            </a:r>
          </a:p>
        </p:txBody>
      </p:sp>
      <p:sp>
        <p:nvSpPr>
          <p:cNvPr id="591" name="PA_库_形状 591"/>
          <p:cNvSpPr/>
          <p:nvPr>
            <p:custDataLst>
              <p:tags r:id="rId1"/>
            </p:custDataLst>
          </p:nvPr>
        </p:nvSpPr>
        <p:spPr>
          <a:xfrm>
            <a:off x="674423" y="2364939"/>
            <a:ext cx="2540001" cy="3565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41" y="0"/>
                </a:moveTo>
                <a:lnTo>
                  <a:pt x="1159" y="0"/>
                </a:lnTo>
                <a:cubicBezTo>
                  <a:pt x="826" y="0"/>
                  <a:pt x="658" y="0"/>
                  <a:pt x="479" y="40"/>
                </a:cubicBezTo>
                <a:cubicBezTo>
                  <a:pt x="283" y="91"/>
                  <a:pt x="128" y="201"/>
                  <a:pt x="57" y="341"/>
                </a:cubicBezTo>
                <a:cubicBezTo>
                  <a:pt x="0" y="469"/>
                  <a:pt x="0" y="589"/>
                  <a:pt x="0" y="829"/>
                </a:cubicBezTo>
                <a:lnTo>
                  <a:pt x="0" y="20775"/>
                </a:lnTo>
                <a:cubicBezTo>
                  <a:pt x="0" y="21011"/>
                  <a:pt x="0" y="21131"/>
                  <a:pt x="57" y="21259"/>
                </a:cubicBezTo>
                <a:cubicBezTo>
                  <a:pt x="128" y="21399"/>
                  <a:pt x="283" y="21509"/>
                  <a:pt x="479" y="21560"/>
                </a:cubicBezTo>
                <a:cubicBezTo>
                  <a:pt x="658" y="21600"/>
                  <a:pt x="826" y="21600"/>
                  <a:pt x="1164" y="21600"/>
                </a:cubicBezTo>
                <a:lnTo>
                  <a:pt x="20441" y="21600"/>
                </a:lnTo>
                <a:cubicBezTo>
                  <a:pt x="20774" y="21600"/>
                  <a:pt x="20942" y="21600"/>
                  <a:pt x="21121" y="21560"/>
                </a:cubicBezTo>
                <a:cubicBezTo>
                  <a:pt x="21317" y="21509"/>
                  <a:pt x="21472" y="21399"/>
                  <a:pt x="21543" y="21259"/>
                </a:cubicBezTo>
                <a:cubicBezTo>
                  <a:pt x="21600" y="21131"/>
                  <a:pt x="21600" y="21011"/>
                  <a:pt x="21600" y="20771"/>
                </a:cubicBezTo>
                <a:lnTo>
                  <a:pt x="21600" y="825"/>
                </a:lnTo>
                <a:cubicBezTo>
                  <a:pt x="21600" y="589"/>
                  <a:pt x="21600" y="469"/>
                  <a:pt x="21543" y="341"/>
                </a:cubicBezTo>
                <a:cubicBezTo>
                  <a:pt x="21472" y="201"/>
                  <a:pt x="21317" y="91"/>
                  <a:pt x="21121" y="40"/>
                </a:cubicBezTo>
                <a:cubicBezTo>
                  <a:pt x="20942" y="0"/>
                  <a:pt x="20774" y="0"/>
                  <a:pt x="20436" y="0"/>
                </a:cubicBezTo>
                <a:close/>
              </a:path>
            </a:pathLst>
          </a:custGeom>
          <a:gradFill>
            <a:gsLst>
              <a:gs pos="0">
                <a:srgbClr val="F0B770"/>
              </a:gs>
              <a:gs pos="100000">
                <a:srgbClr val="F77D7F"/>
              </a:gs>
            </a:gsLst>
            <a:lin ang="4528400"/>
          </a:gra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92" name="PA_库_形状 592"/>
          <p:cNvSpPr/>
          <p:nvPr>
            <p:custDataLst>
              <p:tags r:id="rId2"/>
            </p:custDataLst>
          </p:nvPr>
        </p:nvSpPr>
        <p:spPr>
          <a:xfrm>
            <a:off x="1515798" y="2014910"/>
            <a:ext cx="857251" cy="857251"/>
          </a:xfrm>
          <a:prstGeom prst="ellipse">
            <a:avLst/>
          </a:prstGeom>
          <a:solidFill>
            <a:srgbClr val="343434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29210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93" name="PA_库_形状 593"/>
          <p:cNvSpPr/>
          <p:nvPr>
            <p:custDataLst>
              <p:tags r:id="rId3"/>
            </p:custDataLst>
          </p:nvPr>
        </p:nvSpPr>
        <p:spPr>
          <a:xfrm>
            <a:off x="1062126" y="3021590"/>
            <a:ext cx="1764596" cy="321435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 algn="ctr">
              <a:lnSpc>
                <a:spcPct val="90000"/>
              </a:lnSpc>
              <a:defRPr sz="3600" spc="-252">
                <a:solidFill>
                  <a:srgbClr val="FFFFFF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pPr defTabSz="410845" hangingPunct="0"/>
            <a:r>
              <a:rPr sz="1800" kern="0">
                <a:cs typeface="+mn-ea"/>
                <a:sym typeface="+mn-lt"/>
              </a:rPr>
              <a:t>Startup</a:t>
            </a:r>
          </a:p>
        </p:txBody>
      </p:sp>
      <p:sp>
        <p:nvSpPr>
          <p:cNvPr id="594" name="PA_库_形状 594"/>
          <p:cNvSpPr/>
          <p:nvPr>
            <p:custDataLst>
              <p:tags r:id="rId4"/>
            </p:custDataLst>
          </p:nvPr>
        </p:nvSpPr>
        <p:spPr>
          <a:xfrm>
            <a:off x="1478752" y="3277357"/>
            <a:ext cx="931345" cy="715710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 algn="ctr">
              <a:defRPr sz="6700" spc="0">
                <a:solidFill>
                  <a:srgbClr val="FFFFFF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pPr defTabSz="410845" hangingPunct="0">
              <a:lnSpc>
                <a:spcPct val="140000"/>
              </a:lnSpc>
            </a:pPr>
            <a:r>
              <a:rPr lang="zh-CN" altLang="en-US" sz="3350" kern="0" dirty="0">
                <a:cs typeface="+mn-ea"/>
                <a:sym typeface="+mn-lt"/>
              </a:rPr>
              <a:t>¥.</a:t>
            </a:r>
            <a:r>
              <a:rPr sz="3350" kern="0" dirty="0">
                <a:cs typeface="+mn-ea"/>
                <a:sym typeface="+mn-lt"/>
              </a:rPr>
              <a:t>12</a:t>
            </a:r>
          </a:p>
        </p:txBody>
      </p:sp>
      <p:sp>
        <p:nvSpPr>
          <p:cNvPr id="595" name="PA_库_形状 595"/>
          <p:cNvSpPr/>
          <p:nvPr>
            <p:custDataLst>
              <p:tags r:id="rId5"/>
            </p:custDataLst>
          </p:nvPr>
        </p:nvSpPr>
        <p:spPr>
          <a:xfrm>
            <a:off x="962352" y="5284159"/>
            <a:ext cx="1964144" cy="416422"/>
          </a:xfrm>
          <a:prstGeom prst="roundRect">
            <a:avLst>
              <a:gd name="adj" fmla="val 7189"/>
            </a:avLst>
          </a:prstGeom>
          <a:ln w="38100">
            <a:solidFill>
              <a:srgbClr val="FFFFFF">
                <a:alpha val="29796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29210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96" name="PA_库_形状 596"/>
          <p:cNvSpPr/>
          <p:nvPr>
            <p:custDataLst>
              <p:tags r:id="rId6"/>
            </p:custDataLst>
          </p:nvPr>
        </p:nvSpPr>
        <p:spPr>
          <a:xfrm>
            <a:off x="1651876" y="5361821"/>
            <a:ext cx="585097" cy="261098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 algn="ctr" defTabSz="584200">
              <a:lnSpc>
                <a:spcPct val="110000"/>
              </a:lnSpc>
              <a:defRPr spc="0">
                <a:solidFill>
                  <a:srgbClr val="FFFFFF"/>
                </a:solidFill>
              </a:defRPr>
            </a:lvl1pPr>
          </a:lstStyle>
          <a:p>
            <a:pPr hangingPunct="0"/>
            <a:r>
              <a:rPr sz="1200" kern="0" dirty="0">
                <a:cs typeface="+mn-ea"/>
                <a:sym typeface="+mn-lt"/>
              </a:rPr>
              <a:t>More...</a:t>
            </a:r>
          </a:p>
        </p:txBody>
      </p:sp>
      <p:sp>
        <p:nvSpPr>
          <p:cNvPr id="597" name="PA_库_形状 597"/>
          <p:cNvSpPr/>
          <p:nvPr>
            <p:custDataLst>
              <p:tags r:id="rId7"/>
            </p:custDataLst>
          </p:nvPr>
        </p:nvSpPr>
        <p:spPr>
          <a:xfrm>
            <a:off x="993074" y="4253190"/>
            <a:ext cx="1902699" cy="695383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 algn="ctr">
              <a:lnSpc>
                <a:spcPct val="100000"/>
              </a:lnSpc>
              <a:defRPr sz="2700" spc="-53">
                <a:solidFill>
                  <a:srgbClr val="FFFFFF"/>
                </a:solidFill>
              </a:defRPr>
            </a:lvl1pPr>
          </a:lstStyle>
          <a:p>
            <a:pPr defTabSz="410845" hangingPunct="0"/>
            <a:r>
              <a:rPr sz="1350" kern="0" dirty="0" err="1">
                <a:cs typeface="+mn-ea"/>
                <a:sym typeface="+mn-lt"/>
              </a:rPr>
              <a:t>Vivamus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sagittis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lacus</a:t>
            </a:r>
            <a:r>
              <a:rPr sz="1350" kern="0" dirty="0">
                <a:cs typeface="+mn-ea"/>
                <a:sym typeface="+mn-lt"/>
              </a:rPr>
              <a:t> vel </a:t>
            </a:r>
            <a:r>
              <a:rPr sz="1350" kern="0" dirty="0" err="1">
                <a:cs typeface="+mn-ea"/>
                <a:sym typeface="+mn-lt"/>
              </a:rPr>
              <a:t>Asd.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augue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laoreet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rutrum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faucibus</a:t>
            </a:r>
            <a:r>
              <a:rPr sz="1350" kern="0" dirty="0">
                <a:cs typeface="+mn-ea"/>
                <a:sym typeface="+mn-lt"/>
              </a:rPr>
              <a:t> Dolor</a:t>
            </a:r>
          </a:p>
        </p:txBody>
      </p:sp>
      <p:sp>
        <p:nvSpPr>
          <p:cNvPr id="598" name="PA_库_形状 598"/>
          <p:cNvSpPr/>
          <p:nvPr>
            <p:custDataLst>
              <p:tags r:id="rId8"/>
            </p:custDataLst>
          </p:nvPr>
        </p:nvSpPr>
        <p:spPr>
          <a:xfrm>
            <a:off x="1698829" y="4080814"/>
            <a:ext cx="491189" cy="1"/>
          </a:xfrm>
          <a:prstGeom prst="line">
            <a:avLst/>
          </a:prstGeom>
          <a:ln w="25400">
            <a:solidFill>
              <a:srgbClr val="FFFFFF">
                <a:alpha val="83563"/>
              </a:srgbClr>
            </a:solidFill>
            <a:custDash>
              <a:ds d="2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pPr defTabSz="292100" hangingPunct="0">
              <a:lnSpc>
                <a:spcPct val="110000"/>
              </a:lnSpc>
              <a:defRPr sz="2700" spc="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sz="135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99" name="PA_库_形状 599"/>
          <p:cNvSpPr/>
          <p:nvPr>
            <p:custDataLst>
              <p:tags r:id="rId9"/>
            </p:custDataLst>
          </p:nvPr>
        </p:nvSpPr>
        <p:spPr>
          <a:xfrm>
            <a:off x="3442141" y="2364939"/>
            <a:ext cx="2540001" cy="3565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41" y="0"/>
                </a:moveTo>
                <a:lnTo>
                  <a:pt x="1159" y="0"/>
                </a:lnTo>
                <a:cubicBezTo>
                  <a:pt x="826" y="0"/>
                  <a:pt x="658" y="0"/>
                  <a:pt x="479" y="40"/>
                </a:cubicBezTo>
                <a:cubicBezTo>
                  <a:pt x="283" y="91"/>
                  <a:pt x="128" y="201"/>
                  <a:pt x="57" y="341"/>
                </a:cubicBezTo>
                <a:cubicBezTo>
                  <a:pt x="0" y="469"/>
                  <a:pt x="0" y="589"/>
                  <a:pt x="0" y="829"/>
                </a:cubicBezTo>
                <a:lnTo>
                  <a:pt x="0" y="20775"/>
                </a:lnTo>
                <a:cubicBezTo>
                  <a:pt x="0" y="21011"/>
                  <a:pt x="0" y="21131"/>
                  <a:pt x="57" y="21259"/>
                </a:cubicBezTo>
                <a:cubicBezTo>
                  <a:pt x="128" y="21399"/>
                  <a:pt x="283" y="21509"/>
                  <a:pt x="479" y="21560"/>
                </a:cubicBezTo>
                <a:cubicBezTo>
                  <a:pt x="658" y="21600"/>
                  <a:pt x="826" y="21600"/>
                  <a:pt x="1164" y="21600"/>
                </a:cubicBezTo>
                <a:lnTo>
                  <a:pt x="20441" y="21600"/>
                </a:lnTo>
                <a:cubicBezTo>
                  <a:pt x="20774" y="21600"/>
                  <a:pt x="20942" y="21600"/>
                  <a:pt x="21121" y="21560"/>
                </a:cubicBezTo>
                <a:cubicBezTo>
                  <a:pt x="21317" y="21509"/>
                  <a:pt x="21472" y="21399"/>
                  <a:pt x="21543" y="21259"/>
                </a:cubicBezTo>
                <a:cubicBezTo>
                  <a:pt x="21600" y="21131"/>
                  <a:pt x="21600" y="21011"/>
                  <a:pt x="21600" y="20771"/>
                </a:cubicBezTo>
                <a:lnTo>
                  <a:pt x="21600" y="825"/>
                </a:lnTo>
                <a:cubicBezTo>
                  <a:pt x="21600" y="589"/>
                  <a:pt x="21600" y="469"/>
                  <a:pt x="21543" y="341"/>
                </a:cubicBezTo>
                <a:cubicBezTo>
                  <a:pt x="21472" y="201"/>
                  <a:pt x="21317" y="91"/>
                  <a:pt x="21121" y="40"/>
                </a:cubicBezTo>
                <a:cubicBezTo>
                  <a:pt x="20942" y="0"/>
                  <a:pt x="20774" y="0"/>
                  <a:pt x="20436" y="0"/>
                </a:cubicBezTo>
                <a:close/>
              </a:path>
            </a:pathLst>
          </a:custGeom>
          <a:gradFill>
            <a:gsLst>
              <a:gs pos="0">
                <a:srgbClr val="B39794">
                  <a:alpha val="11688"/>
                </a:srgbClr>
              </a:gs>
              <a:gs pos="100000">
                <a:srgbClr val="9AADC3">
                  <a:alpha val="11688"/>
                </a:srgbClr>
              </a:gs>
            </a:gsLst>
            <a:lin ang="4312039"/>
          </a:gra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00" name="PA_库_形状 600"/>
          <p:cNvSpPr/>
          <p:nvPr>
            <p:custDataLst>
              <p:tags r:id="rId10"/>
            </p:custDataLst>
          </p:nvPr>
        </p:nvSpPr>
        <p:spPr>
          <a:xfrm>
            <a:off x="4283516" y="2014910"/>
            <a:ext cx="857251" cy="857251"/>
          </a:xfrm>
          <a:prstGeom prst="ellipse">
            <a:avLst/>
          </a:prstGeom>
          <a:solidFill>
            <a:srgbClr val="FFFFFF"/>
          </a:solidFill>
          <a:ln w="38100">
            <a:solidFill>
              <a:srgbClr val="92A4B9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29210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01" name="PA_库_形状 601"/>
          <p:cNvSpPr/>
          <p:nvPr>
            <p:custDataLst>
              <p:tags r:id="rId11"/>
            </p:custDataLst>
          </p:nvPr>
        </p:nvSpPr>
        <p:spPr>
          <a:xfrm>
            <a:off x="3829844" y="3021590"/>
            <a:ext cx="1764596" cy="321435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 algn="ctr">
              <a:lnSpc>
                <a:spcPct val="90000"/>
              </a:lnSpc>
              <a:defRPr sz="3600" spc="-252">
                <a:solidFill>
                  <a:srgbClr val="343434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pPr defTabSz="410845" hangingPunct="0"/>
            <a:r>
              <a:rPr sz="1800" kern="0" spc="0" dirty="0">
                <a:cs typeface="+mn-ea"/>
                <a:sym typeface="+mn-lt"/>
              </a:rPr>
              <a:t>Business</a:t>
            </a:r>
          </a:p>
        </p:txBody>
      </p:sp>
      <p:sp>
        <p:nvSpPr>
          <p:cNvPr id="602" name="PA_库_形状 602"/>
          <p:cNvSpPr/>
          <p:nvPr>
            <p:custDataLst>
              <p:tags r:id="rId12"/>
            </p:custDataLst>
          </p:nvPr>
        </p:nvSpPr>
        <p:spPr>
          <a:xfrm>
            <a:off x="4246469" y="3277357"/>
            <a:ext cx="931345" cy="715710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 algn="ctr">
              <a:defRPr sz="6700" spc="0">
                <a:solidFill>
                  <a:srgbClr val="343434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pPr defTabSz="410845" hangingPunct="0">
              <a:lnSpc>
                <a:spcPct val="140000"/>
              </a:lnSpc>
            </a:pPr>
            <a:r>
              <a:rPr lang="zh-CN" altLang="en-US" sz="3350" kern="0" dirty="0">
                <a:cs typeface="+mn-ea"/>
                <a:sym typeface="+mn-lt"/>
              </a:rPr>
              <a:t>¥.</a:t>
            </a:r>
            <a:r>
              <a:rPr sz="3350" kern="0" dirty="0">
                <a:cs typeface="+mn-ea"/>
                <a:sym typeface="+mn-lt"/>
              </a:rPr>
              <a:t>27</a:t>
            </a:r>
          </a:p>
        </p:txBody>
      </p:sp>
      <p:sp>
        <p:nvSpPr>
          <p:cNvPr id="603" name="PA_库_形状 603"/>
          <p:cNvSpPr/>
          <p:nvPr>
            <p:custDataLst>
              <p:tags r:id="rId13"/>
            </p:custDataLst>
          </p:nvPr>
        </p:nvSpPr>
        <p:spPr>
          <a:xfrm>
            <a:off x="3730070" y="5284159"/>
            <a:ext cx="1964144" cy="416422"/>
          </a:xfrm>
          <a:prstGeom prst="roundRect">
            <a:avLst>
              <a:gd name="adj" fmla="val 7189"/>
            </a:avLst>
          </a:prstGeom>
          <a:ln w="38100">
            <a:solidFill>
              <a:srgbClr val="8393A6">
                <a:alpha val="29796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29210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04" name="PA_库_形状 604"/>
          <p:cNvSpPr/>
          <p:nvPr>
            <p:custDataLst>
              <p:tags r:id="rId14"/>
            </p:custDataLst>
          </p:nvPr>
        </p:nvSpPr>
        <p:spPr>
          <a:xfrm>
            <a:off x="4419594" y="5361821"/>
            <a:ext cx="585097" cy="261098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 algn="ctr" defTabSz="584200">
              <a:lnSpc>
                <a:spcPct val="110000"/>
              </a:lnSpc>
              <a:defRPr spc="0">
                <a:solidFill>
                  <a:srgbClr val="404C54"/>
                </a:solidFill>
              </a:defRPr>
            </a:lvl1pPr>
          </a:lstStyle>
          <a:p>
            <a:pPr hangingPunct="0"/>
            <a:r>
              <a:rPr sz="1200" kern="0" dirty="0">
                <a:cs typeface="+mn-ea"/>
                <a:sym typeface="+mn-lt"/>
              </a:rPr>
              <a:t>More...</a:t>
            </a:r>
          </a:p>
        </p:txBody>
      </p:sp>
      <p:sp>
        <p:nvSpPr>
          <p:cNvPr id="605" name="PA_库_形状 605"/>
          <p:cNvSpPr/>
          <p:nvPr>
            <p:custDataLst>
              <p:tags r:id="rId15"/>
            </p:custDataLst>
          </p:nvPr>
        </p:nvSpPr>
        <p:spPr>
          <a:xfrm>
            <a:off x="3760792" y="4253190"/>
            <a:ext cx="1902699" cy="695383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 algn="ctr">
              <a:lnSpc>
                <a:spcPct val="100000"/>
              </a:lnSpc>
              <a:defRPr sz="2700" spc="-53">
                <a:solidFill>
                  <a:srgbClr val="686868"/>
                </a:solidFill>
              </a:defRPr>
            </a:lvl1pPr>
          </a:lstStyle>
          <a:p>
            <a:pPr defTabSz="410845" hangingPunct="0"/>
            <a:r>
              <a:rPr sz="1350" kern="0" dirty="0" err="1">
                <a:cs typeface="+mn-ea"/>
                <a:sym typeface="+mn-lt"/>
              </a:rPr>
              <a:t>Vivamus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sagittis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lacus</a:t>
            </a:r>
            <a:r>
              <a:rPr sz="1350" kern="0" dirty="0">
                <a:cs typeface="+mn-ea"/>
                <a:sym typeface="+mn-lt"/>
              </a:rPr>
              <a:t> vel </a:t>
            </a:r>
            <a:r>
              <a:rPr sz="1350" kern="0" dirty="0" err="1">
                <a:cs typeface="+mn-ea"/>
                <a:sym typeface="+mn-lt"/>
              </a:rPr>
              <a:t>Asd.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augue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laoreet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rutrum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faucibus</a:t>
            </a:r>
            <a:r>
              <a:rPr sz="1350" kern="0" dirty="0">
                <a:cs typeface="+mn-ea"/>
                <a:sym typeface="+mn-lt"/>
              </a:rPr>
              <a:t> Dolor</a:t>
            </a:r>
          </a:p>
        </p:txBody>
      </p:sp>
      <p:sp>
        <p:nvSpPr>
          <p:cNvPr id="606" name="PA_库_形状 606"/>
          <p:cNvSpPr/>
          <p:nvPr>
            <p:custDataLst>
              <p:tags r:id="rId16"/>
            </p:custDataLst>
          </p:nvPr>
        </p:nvSpPr>
        <p:spPr>
          <a:xfrm>
            <a:off x="4466547" y="4080814"/>
            <a:ext cx="491188" cy="1"/>
          </a:xfrm>
          <a:prstGeom prst="line">
            <a:avLst/>
          </a:prstGeom>
          <a:ln w="25400">
            <a:solidFill>
              <a:srgbClr val="A6AAA9">
                <a:alpha val="83563"/>
              </a:srgbClr>
            </a:solidFill>
            <a:custDash>
              <a:ds d="2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pPr defTabSz="292100" hangingPunct="0">
              <a:lnSpc>
                <a:spcPct val="110000"/>
              </a:lnSpc>
              <a:defRPr sz="2700" spc="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sz="135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07" name="PA_库_形状 607"/>
          <p:cNvSpPr/>
          <p:nvPr>
            <p:custDataLst>
              <p:tags r:id="rId17"/>
            </p:custDataLst>
          </p:nvPr>
        </p:nvSpPr>
        <p:spPr>
          <a:xfrm>
            <a:off x="6209859" y="2364939"/>
            <a:ext cx="2540001" cy="3565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41" y="0"/>
                </a:moveTo>
                <a:lnTo>
                  <a:pt x="1159" y="0"/>
                </a:lnTo>
                <a:cubicBezTo>
                  <a:pt x="826" y="0"/>
                  <a:pt x="658" y="0"/>
                  <a:pt x="479" y="40"/>
                </a:cubicBezTo>
                <a:cubicBezTo>
                  <a:pt x="283" y="91"/>
                  <a:pt x="128" y="201"/>
                  <a:pt x="57" y="341"/>
                </a:cubicBezTo>
                <a:cubicBezTo>
                  <a:pt x="0" y="469"/>
                  <a:pt x="0" y="589"/>
                  <a:pt x="0" y="829"/>
                </a:cubicBezTo>
                <a:lnTo>
                  <a:pt x="0" y="20775"/>
                </a:lnTo>
                <a:cubicBezTo>
                  <a:pt x="0" y="21011"/>
                  <a:pt x="0" y="21131"/>
                  <a:pt x="57" y="21259"/>
                </a:cubicBezTo>
                <a:cubicBezTo>
                  <a:pt x="128" y="21399"/>
                  <a:pt x="283" y="21509"/>
                  <a:pt x="479" y="21560"/>
                </a:cubicBezTo>
                <a:cubicBezTo>
                  <a:pt x="658" y="21600"/>
                  <a:pt x="826" y="21600"/>
                  <a:pt x="1164" y="21600"/>
                </a:cubicBezTo>
                <a:lnTo>
                  <a:pt x="20441" y="21600"/>
                </a:lnTo>
                <a:cubicBezTo>
                  <a:pt x="20774" y="21600"/>
                  <a:pt x="20942" y="21600"/>
                  <a:pt x="21121" y="21560"/>
                </a:cubicBezTo>
                <a:cubicBezTo>
                  <a:pt x="21317" y="21509"/>
                  <a:pt x="21472" y="21399"/>
                  <a:pt x="21543" y="21259"/>
                </a:cubicBezTo>
                <a:cubicBezTo>
                  <a:pt x="21600" y="21131"/>
                  <a:pt x="21600" y="21011"/>
                  <a:pt x="21600" y="20771"/>
                </a:cubicBezTo>
                <a:lnTo>
                  <a:pt x="21600" y="825"/>
                </a:lnTo>
                <a:cubicBezTo>
                  <a:pt x="21600" y="589"/>
                  <a:pt x="21600" y="469"/>
                  <a:pt x="21543" y="341"/>
                </a:cubicBezTo>
                <a:cubicBezTo>
                  <a:pt x="21472" y="201"/>
                  <a:pt x="21317" y="91"/>
                  <a:pt x="21121" y="40"/>
                </a:cubicBezTo>
                <a:cubicBezTo>
                  <a:pt x="20942" y="0"/>
                  <a:pt x="20774" y="0"/>
                  <a:pt x="20436" y="0"/>
                </a:cubicBezTo>
                <a:close/>
              </a:path>
            </a:pathLst>
          </a:custGeom>
          <a:gradFill>
            <a:gsLst>
              <a:gs pos="0">
                <a:srgbClr val="B39794">
                  <a:alpha val="11688"/>
                </a:srgbClr>
              </a:gs>
              <a:gs pos="100000">
                <a:srgbClr val="9AADC3">
                  <a:alpha val="11688"/>
                </a:srgbClr>
              </a:gs>
            </a:gsLst>
            <a:lin ang="4312039"/>
          </a:gra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08" name="PA_库_形状 608"/>
          <p:cNvSpPr/>
          <p:nvPr>
            <p:custDataLst>
              <p:tags r:id="rId18"/>
            </p:custDataLst>
          </p:nvPr>
        </p:nvSpPr>
        <p:spPr>
          <a:xfrm>
            <a:off x="7051234" y="2014910"/>
            <a:ext cx="857251" cy="857251"/>
          </a:xfrm>
          <a:prstGeom prst="ellipse">
            <a:avLst/>
          </a:prstGeom>
          <a:solidFill>
            <a:srgbClr val="FFFFFF"/>
          </a:solidFill>
          <a:ln w="38100">
            <a:solidFill>
              <a:srgbClr val="92A4B9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29210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09" name="PA_库_形状 609"/>
          <p:cNvSpPr/>
          <p:nvPr>
            <p:custDataLst>
              <p:tags r:id="rId19"/>
            </p:custDataLst>
          </p:nvPr>
        </p:nvSpPr>
        <p:spPr>
          <a:xfrm>
            <a:off x="6597562" y="3021590"/>
            <a:ext cx="1764596" cy="321435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 algn="ctr">
              <a:lnSpc>
                <a:spcPct val="90000"/>
              </a:lnSpc>
              <a:defRPr sz="3600" spc="-252">
                <a:solidFill>
                  <a:srgbClr val="343434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pPr defTabSz="410845" hangingPunct="0"/>
            <a:r>
              <a:rPr sz="1800" kern="0" spc="0">
                <a:cs typeface="+mn-ea"/>
                <a:sym typeface="+mn-lt"/>
              </a:rPr>
              <a:t>Enterprise</a:t>
            </a:r>
          </a:p>
        </p:txBody>
      </p:sp>
      <p:sp>
        <p:nvSpPr>
          <p:cNvPr id="610" name="PA_库_形状 610"/>
          <p:cNvSpPr/>
          <p:nvPr>
            <p:custDataLst>
              <p:tags r:id="rId20"/>
            </p:custDataLst>
          </p:nvPr>
        </p:nvSpPr>
        <p:spPr>
          <a:xfrm>
            <a:off x="7014187" y="3277357"/>
            <a:ext cx="931345" cy="715710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 algn="ctr">
              <a:defRPr sz="6700" spc="0">
                <a:solidFill>
                  <a:srgbClr val="343434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pPr defTabSz="410845" hangingPunct="0">
              <a:lnSpc>
                <a:spcPct val="140000"/>
              </a:lnSpc>
            </a:pPr>
            <a:r>
              <a:rPr lang="zh-CN" altLang="en-US" sz="3350" kern="0" dirty="0">
                <a:cs typeface="+mn-ea"/>
                <a:sym typeface="+mn-lt"/>
              </a:rPr>
              <a:t>¥.</a:t>
            </a:r>
            <a:r>
              <a:rPr sz="3350" kern="0" dirty="0">
                <a:cs typeface="+mn-ea"/>
                <a:sym typeface="+mn-lt"/>
              </a:rPr>
              <a:t>42</a:t>
            </a:r>
          </a:p>
        </p:txBody>
      </p:sp>
      <p:sp>
        <p:nvSpPr>
          <p:cNvPr id="611" name="PA_库_形状 611"/>
          <p:cNvSpPr/>
          <p:nvPr>
            <p:custDataLst>
              <p:tags r:id="rId21"/>
            </p:custDataLst>
          </p:nvPr>
        </p:nvSpPr>
        <p:spPr>
          <a:xfrm>
            <a:off x="6497788" y="5284159"/>
            <a:ext cx="1964144" cy="416422"/>
          </a:xfrm>
          <a:prstGeom prst="roundRect">
            <a:avLst>
              <a:gd name="adj" fmla="val 7189"/>
            </a:avLst>
          </a:prstGeom>
          <a:ln w="38100">
            <a:solidFill>
              <a:srgbClr val="8393A6">
                <a:alpha val="29796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29210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12" name="PA_库_形状 612"/>
          <p:cNvSpPr/>
          <p:nvPr>
            <p:custDataLst>
              <p:tags r:id="rId22"/>
            </p:custDataLst>
          </p:nvPr>
        </p:nvSpPr>
        <p:spPr>
          <a:xfrm>
            <a:off x="7187312" y="5361821"/>
            <a:ext cx="585097" cy="261098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 algn="ctr" defTabSz="584200">
              <a:lnSpc>
                <a:spcPct val="110000"/>
              </a:lnSpc>
              <a:defRPr spc="0">
                <a:solidFill>
                  <a:srgbClr val="404C54"/>
                </a:solidFill>
              </a:defRPr>
            </a:lvl1pPr>
          </a:lstStyle>
          <a:p>
            <a:pPr hangingPunct="0"/>
            <a:r>
              <a:rPr sz="1200" kern="0" dirty="0">
                <a:cs typeface="+mn-ea"/>
                <a:sym typeface="+mn-lt"/>
              </a:rPr>
              <a:t>More...</a:t>
            </a:r>
          </a:p>
        </p:txBody>
      </p:sp>
      <p:sp>
        <p:nvSpPr>
          <p:cNvPr id="613" name="PA_库_形状 613"/>
          <p:cNvSpPr/>
          <p:nvPr>
            <p:custDataLst>
              <p:tags r:id="rId23"/>
            </p:custDataLst>
          </p:nvPr>
        </p:nvSpPr>
        <p:spPr>
          <a:xfrm>
            <a:off x="6528510" y="4253190"/>
            <a:ext cx="1902699" cy="695383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 algn="ctr">
              <a:lnSpc>
                <a:spcPct val="100000"/>
              </a:lnSpc>
              <a:defRPr sz="2700" spc="-53">
                <a:solidFill>
                  <a:srgbClr val="686868"/>
                </a:solidFill>
              </a:defRPr>
            </a:lvl1pPr>
          </a:lstStyle>
          <a:p>
            <a:pPr defTabSz="410845" hangingPunct="0"/>
            <a:r>
              <a:rPr sz="1350" kern="0" dirty="0" err="1">
                <a:cs typeface="+mn-ea"/>
                <a:sym typeface="+mn-lt"/>
              </a:rPr>
              <a:t>Vivamus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sagittis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lacus</a:t>
            </a:r>
            <a:r>
              <a:rPr sz="1350" kern="0" dirty="0">
                <a:cs typeface="+mn-ea"/>
                <a:sym typeface="+mn-lt"/>
              </a:rPr>
              <a:t> vel </a:t>
            </a:r>
            <a:r>
              <a:rPr sz="1350" kern="0" dirty="0" err="1">
                <a:cs typeface="+mn-ea"/>
                <a:sym typeface="+mn-lt"/>
              </a:rPr>
              <a:t>Asd.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augue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laoreet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rutrum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faucibus</a:t>
            </a:r>
            <a:r>
              <a:rPr sz="1350" kern="0" dirty="0">
                <a:cs typeface="+mn-ea"/>
                <a:sym typeface="+mn-lt"/>
              </a:rPr>
              <a:t> Dolor</a:t>
            </a:r>
          </a:p>
        </p:txBody>
      </p:sp>
      <p:sp>
        <p:nvSpPr>
          <p:cNvPr id="614" name="PA_库_形状 614"/>
          <p:cNvSpPr/>
          <p:nvPr>
            <p:custDataLst>
              <p:tags r:id="rId24"/>
            </p:custDataLst>
          </p:nvPr>
        </p:nvSpPr>
        <p:spPr>
          <a:xfrm>
            <a:off x="7234265" y="4080814"/>
            <a:ext cx="491189" cy="1"/>
          </a:xfrm>
          <a:prstGeom prst="line">
            <a:avLst/>
          </a:prstGeom>
          <a:ln w="25400">
            <a:solidFill>
              <a:srgbClr val="A6AAA9">
                <a:alpha val="83563"/>
              </a:srgbClr>
            </a:solidFill>
            <a:custDash>
              <a:ds d="2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pPr defTabSz="292100" hangingPunct="0">
              <a:lnSpc>
                <a:spcPct val="110000"/>
              </a:lnSpc>
              <a:defRPr sz="2700" spc="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sz="135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15" name="PA_库_形状 615"/>
          <p:cNvSpPr/>
          <p:nvPr>
            <p:custDataLst>
              <p:tags r:id="rId25"/>
            </p:custDataLst>
          </p:nvPr>
        </p:nvSpPr>
        <p:spPr>
          <a:xfrm>
            <a:off x="8977576" y="2364939"/>
            <a:ext cx="2540001" cy="3565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41" y="0"/>
                </a:moveTo>
                <a:lnTo>
                  <a:pt x="1159" y="0"/>
                </a:lnTo>
                <a:cubicBezTo>
                  <a:pt x="826" y="0"/>
                  <a:pt x="658" y="0"/>
                  <a:pt x="479" y="40"/>
                </a:cubicBezTo>
                <a:cubicBezTo>
                  <a:pt x="283" y="91"/>
                  <a:pt x="128" y="201"/>
                  <a:pt x="57" y="341"/>
                </a:cubicBezTo>
                <a:cubicBezTo>
                  <a:pt x="0" y="469"/>
                  <a:pt x="0" y="589"/>
                  <a:pt x="0" y="829"/>
                </a:cubicBezTo>
                <a:lnTo>
                  <a:pt x="0" y="20775"/>
                </a:lnTo>
                <a:cubicBezTo>
                  <a:pt x="0" y="21011"/>
                  <a:pt x="0" y="21131"/>
                  <a:pt x="57" y="21259"/>
                </a:cubicBezTo>
                <a:cubicBezTo>
                  <a:pt x="128" y="21399"/>
                  <a:pt x="283" y="21509"/>
                  <a:pt x="479" y="21560"/>
                </a:cubicBezTo>
                <a:cubicBezTo>
                  <a:pt x="658" y="21600"/>
                  <a:pt x="826" y="21600"/>
                  <a:pt x="1164" y="21600"/>
                </a:cubicBezTo>
                <a:lnTo>
                  <a:pt x="20441" y="21600"/>
                </a:lnTo>
                <a:cubicBezTo>
                  <a:pt x="20774" y="21600"/>
                  <a:pt x="20942" y="21600"/>
                  <a:pt x="21121" y="21560"/>
                </a:cubicBezTo>
                <a:cubicBezTo>
                  <a:pt x="21317" y="21509"/>
                  <a:pt x="21472" y="21399"/>
                  <a:pt x="21543" y="21259"/>
                </a:cubicBezTo>
                <a:cubicBezTo>
                  <a:pt x="21600" y="21131"/>
                  <a:pt x="21600" y="21011"/>
                  <a:pt x="21600" y="20771"/>
                </a:cubicBezTo>
                <a:lnTo>
                  <a:pt x="21600" y="825"/>
                </a:lnTo>
                <a:cubicBezTo>
                  <a:pt x="21600" y="589"/>
                  <a:pt x="21600" y="469"/>
                  <a:pt x="21543" y="341"/>
                </a:cubicBezTo>
                <a:cubicBezTo>
                  <a:pt x="21472" y="201"/>
                  <a:pt x="21317" y="91"/>
                  <a:pt x="21121" y="40"/>
                </a:cubicBezTo>
                <a:cubicBezTo>
                  <a:pt x="20942" y="0"/>
                  <a:pt x="20774" y="0"/>
                  <a:pt x="20436" y="0"/>
                </a:cubicBezTo>
                <a:close/>
              </a:path>
            </a:pathLst>
          </a:custGeom>
          <a:gradFill>
            <a:gsLst>
              <a:gs pos="0">
                <a:srgbClr val="B39794">
                  <a:alpha val="11688"/>
                </a:srgbClr>
              </a:gs>
              <a:gs pos="100000">
                <a:srgbClr val="9AADC3">
                  <a:alpha val="11688"/>
                </a:srgbClr>
              </a:gs>
            </a:gsLst>
            <a:lin ang="4312039"/>
          </a:gra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16" name="PA_库_形状 616"/>
          <p:cNvSpPr/>
          <p:nvPr>
            <p:custDataLst>
              <p:tags r:id="rId26"/>
            </p:custDataLst>
          </p:nvPr>
        </p:nvSpPr>
        <p:spPr>
          <a:xfrm>
            <a:off x="9818951" y="2014910"/>
            <a:ext cx="857251" cy="857251"/>
          </a:xfrm>
          <a:prstGeom prst="ellipse">
            <a:avLst/>
          </a:prstGeom>
          <a:solidFill>
            <a:srgbClr val="FFFFFF"/>
          </a:solidFill>
          <a:ln w="38100">
            <a:solidFill>
              <a:srgbClr val="92A4B9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29210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17" name="PA_库_形状 617"/>
          <p:cNvSpPr/>
          <p:nvPr>
            <p:custDataLst>
              <p:tags r:id="rId27"/>
            </p:custDataLst>
          </p:nvPr>
        </p:nvSpPr>
        <p:spPr>
          <a:xfrm>
            <a:off x="9365279" y="3021590"/>
            <a:ext cx="1764596" cy="321435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 algn="ctr">
              <a:lnSpc>
                <a:spcPct val="90000"/>
              </a:lnSpc>
              <a:defRPr sz="3600" spc="-252">
                <a:solidFill>
                  <a:srgbClr val="343434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pPr defTabSz="410845" hangingPunct="0"/>
            <a:r>
              <a:rPr sz="1800" kern="0" spc="0">
                <a:cs typeface="+mn-ea"/>
                <a:sym typeface="+mn-lt"/>
              </a:rPr>
              <a:t>Unlimited</a:t>
            </a:r>
          </a:p>
        </p:txBody>
      </p:sp>
      <p:sp>
        <p:nvSpPr>
          <p:cNvPr id="618" name="PA_库_形状 618"/>
          <p:cNvSpPr/>
          <p:nvPr>
            <p:custDataLst>
              <p:tags r:id="rId28"/>
            </p:custDataLst>
          </p:nvPr>
        </p:nvSpPr>
        <p:spPr>
          <a:xfrm>
            <a:off x="9781904" y="3277357"/>
            <a:ext cx="931345" cy="715710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 algn="ctr">
              <a:defRPr sz="6700" spc="0">
                <a:solidFill>
                  <a:srgbClr val="343434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pPr defTabSz="410845" hangingPunct="0">
              <a:lnSpc>
                <a:spcPct val="140000"/>
              </a:lnSpc>
            </a:pPr>
            <a:r>
              <a:rPr lang="zh-CN" altLang="en-US" sz="3350" kern="0" dirty="0">
                <a:cs typeface="+mn-ea"/>
                <a:sym typeface="+mn-lt"/>
              </a:rPr>
              <a:t>¥.</a:t>
            </a:r>
            <a:r>
              <a:rPr sz="3350" kern="0" dirty="0">
                <a:cs typeface="+mn-ea"/>
                <a:sym typeface="+mn-lt"/>
              </a:rPr>
              <a:t>59</a:t>
            </a:r>
          </a:p>
        </p:txBody>
      </p:sp>
      <p:sp>
        <p:nvSpPr>
          <p:cNvPr id="619" name="PA_库_形状 619"/>
          <p:cNvSpPr/>
          <p:nvPr>
            <p:custDataLst>
              <p:tags r:id="rId29"/>
            </p:custDataLst>
          </p:nvPr>
        </p:nvSpPr>
        <p:spPr>
          <a:xfrm>
            <a:off x="9265505" y="5284159"/>
            <a:ext cx="1964144" cy="416422"/>
          </a:xfrm>
          <a:prstGeom prst="roundRect">
            <a:avLst>
              <a:gd name="adj" fmla="val 7189"/>
            </a:avLst>
          </a:prstGeom>
          <a:ln w="38100">
            <a:solidFill>
              <a:srgbClr val="8393A6">
                <a:alpha val="29796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29210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20" name="PA_库_形状 620"/>
          <p:cNvSpPr/>
          <p:nvPr>
            <p:custDataLst>
              <p:tags r:id="rId30"/>
            </p:custDataLst>
          </p:nvPr>
        </p:nvSpPr>
        <p:spPr>
          <a:xfrm>
            <a:off x="9955029" y="5361821"/>
            <a:ext cx="585097" cy="261098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 algn="ctr" defTabSz="584200">
              <a:lnSpc>
                <a:spcPct val="110000"/>
              </a:lnSpc>
              <a:defRPr spc="0">
                <a:solidFill>
                  <a:srgbClr val="404C54"/>
                </a:solidFill>
              </a:defRPr>
            </a:lvl1pPr>
          </a:lstStyle>
          <a:p>
            <a:pPr hangingPunct="0"/>
            <a:r>
              <a:rPr sz="1200" kern="0" dirty="0">
                <a:cs typeface="+mn-ea"/>
                <a:sym typeface="+mn-lt"/>
              </a:rPr>
              <a:t>More...</a:t>
            </a:r>
          </a:p>
        </p:txBody>
      </p:sp>
      <p:sp>
        <p:nvSpPr>
          <p:cNvPr id="621" name="PA_库_形状 621"/>
          <p:cNvSpPr/>
          <p:nvPr>
            <p:custDataLst>
              <p:tags r:id="rId31"/>
            </p:custDataLst>
          </p:nvPr>
        </p:nvSpPr>
        <p:spPr>
          <a:xfrm>
            <a:off x="9296227" y="4253190"/>
            <a:ext cx="1902699" cy="695383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 algn="ctr">
              <a:lnSpc>
                <a:spcPct val="100000"/>
              </a:lnSpc>
              <a:defRPr sz="2700" spc="-53">
                <a:solidFill>
                  <a:srgbClr val="686868"/>
                </a:solidFill>
              </a:defRPr>
            </a:lvl1pPr>
          </a:lstStyle>
          <a:p>
            <a:pPr defTabSz="410845" hangingPunct="0"/>
            <a:r>
              <a:rPr sz="1350" kern="0" dirty="0" err="1">
                <a:cs typeface="+mn-ea"/>
                <a:sym typeface="+mn-lt"/>
              </a:rPr>
              <a:t>Vivamus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sagittis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lacus</a:t>
            </a:r>
            <a:r>
              <a:rPr sz="1350" kern="0" dirty="0">
                <a:cs typeface="+mn-ea"/>
                <a:sym typeface="+mn-lt"/>
              </a:rPr>
              <a:t> vel </a:t>
            </a:r>
            <a:r>
              <a:rPr sz="1350" kern="0" dirty="0" err="1">
                <a:cs typeface="+mn-ea"/>
                <a:sym typeface="+mn-lt"/>
              </a:rPr>
              <a:t>Asd.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augue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laoreet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rutrum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faucibus</a:t>
            </a:r>
            <a:r>
              <a:rPr sz="1350" kern="0" dirty="0">
                <a:cs typeface="+mn-ea"/>
                <a:sym typeface="+mn-lt"/>
              </a:rPr>
              <a:t> Dolor</a:t>
            </a:r>
          </a:p>
        </p:txBody>
      </p:sp>
      <p:sp>
        <p:nvSpPr>
          <p:cNvPr id="622" name="PA_库_形状 622"/>
          <p:cNvSpPr/>
          <p:nvPr>
            <p:custDataLst>
              <p:tags r:id="rId32"/>
            </p:custDataLst>
          </p:nvPr>
        </p:nvSpPr>
        <p:spPr>
          <a:xfrm>
            <a:off x="10001983" y="4080814"/>
            <a:ext cx="491188" cy="1"/>
          </a:xfrm>
          <a:prstGeom prst="line">
            <a:avLst/>
          </a:prstGeom>
          <a:ln w="25400">
            <a:solidFill>
              <a:srgbClr val="A6AAA9">
                <a:alpha val="83563"/>
              </a:srgbClr>
            </a:solidFill>
            <a:custDash>
              <a:ds d="2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pPr defTabSz="292100" hangingPunct="0">
              <a:lnSpc>
                <a:spcPct val="110000"/>
              </a:lnSpc>
              <a:defRPr sz="2700" spc="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sz="135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23" name="PA_库_形状 623"/>
          <p:cNvSpPr/>
          <p:nvPr>
            <p:custDataLst>
              <p:tags r:id="rId33"/>
            </p:custDataLst>
          </p:nvPr>
        </p:nvSpPr>
        <p:spPr>
          <a:xfrm>
            <a:off x="4535367" y="2225799"/>
            <a:ext cx="353551" cy="4354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277" y="13500"/>
                </a:moveTo>
                <a:cubicBezTo>
                  <a:pt x="19731" y="12150"/>
                  <a:pt x="20769" y="10125"/>
                  <a:pt x="20769" y="8100"/>
                </a:cubicBezTo>
                <a:cubicBezTo>
                  <a:pt x="20769" y="3713"/>
                  <a:pt x="16408" y="0"/>
                  <a:pt x="10800" y="0"/>
                </a:cubicBezTo>
                <a:cubicBezTo>
                  <a:pt x="5192" y="0"/>
                  <a:pt x="831" y="3713"/>
                  <a:pt x="831" y="8100"/>
                </a:cubicBezTo>
                <a:cubicBezTo>
                  <a:pt x="831" y="10125"/>
                  <a:pt x="1869" y="12150"/>
                  <a:pt x="3323" y="13500"/>
                </a:cubicBezTo>
                <a:cubicBezTo>
                  <a:pt x="1869" y="15694"/>
                  <a:pt x="0" y="18225"/>
                  <a:pt x="0" y="18225"/>
                </a:cubicBezTo>
                <a:cubicBezTo>
                  <a:pt x="4362" y="18731"/>
                  <a:pt x="4362" y="18731"/>
                  <a:pt x="4362" y="18731"/>
                </a:cubicBezTo>
                <a:cubicBezTo>
                  <a:pt x="7062" y="21600"/>
                  <a:pt x="7062" y="21600"/>
                  <a:pt x="7062" y="21600"/>
                </a:cubicBezTo>
                <a:cubicBezTo>
                  <a:pt x="7062" y="21600"/>
                  <a:pt x="9138" y="18731"/>
                  <a:pt x="10800" y="16369"/>
                </a:cubicBezTo>
                <a:cubicBezTo>
                  <a:pt x="12462" y="18731"/>
                  <a:pt x="14538" y="21600"/>
                  <a:pt x="14538" y="21600"/>
                </a:cubicBezTo>
                <a:cubicBezTo>
                  <a:pt x="17238" y="18731"/>
                  <a:pt x="17238" y="18731"/>
                  <a:pt x="17238" y="18731"/>
                </a:cubicBezTo>
                <a:cubicBezTo>
                  <a:pt x="21600" y="18225"/>
                  <a:pt x="21600" y="18225"/>
                  <a:pt x="21600" y="18225"/>
                </a:cubicBezTo>
                <a:cubicBezTo>
                  <a:pt x="21600" y="18225"/>
                  <a:pt x="19731" y="15694"/>
                  <a:pt x="18277" y="13500"/>
                </a:cubicBezTo>
                <a:close/>
                <a:moveTo>
                  <a:pt x="6646" y="19575"/>
                </a:moveTo>
                <a:cubicBezTo>
                  <a:pt x="5400" y="17381"/>
                  <a:pt x="5400" y="17381"/>
                  <a:pt x="5400" y="17381"/>
                </a:cubicBezTo>
                <a:cubicBezTo>
                  <a:pt x="2492" y="17550"/>
                  <a:pt x="2492" y="17550"/>
                  <a:pt x="2492" y="17550"/>
                </a:cubicBezTo>
                <a:cubicBezTo>
                  <a:pt x="2492" y="17550"/>
                  <a:pt x="3531" y="16031"/>
                  <a:pt x="4569" y="14344"/>
                </a:cubicBezTo>
                <a:cubicBezTo>
                  <a:pt x="5815" y="15188"/>
                  <a:pt x="7269" y="15862"/>
                  <a:pt x="9138" y="16031"/>
                </a:cubicBezTo>
                <a:cubicBezTo>
                  <a:pt x="7892" y="17888"/>
                  <a:pt x="6646" y="19575"/>
                  <a:pt x="6646" y="19575"/>
                </a:cubicBezTo>
                <a:close/>
                <a:moveTo>
                  <a:pt x="2492" y="8100"/>
                </a:moveTo>
                <a:cubicBezTo>
                  <a:pt x="2492" y="4388"/>
                  <a:pt x="6231" y="1350"/>
                  <a:pt x="10800" y="1350"/>
                </a:cubicBezTo>
                <a:cubicBezTo>
                  <a:pt x="15369" y="1350"/>
                  <a:pt x="19108" y="4388"/>
                  <a:pt x="19108" y="8100"/>
                </a:cubicBezTo>
                <a:cubicBezTo>
                  <a:pt x="19108" y="11813"/>
                  <a:pt x="15369" y="14850"/>
                  <a:pt x="10800" y="14850"/>
                </a:cubicBezTo>
                <a:cubicBezTo>
                  <a:pt x="6231" y="14850"/>
                  <a:pt x="2492" y="11813"/>
                  <a:pt x="2492" y="8100"/>
                </a:cubicBezTo>
                <a:close/>
                <a:moveTo>
                  <a:pt x="16200" y="17381"/>
                </a:moveTo>
                <a:cubicBezTo>
                  <a:pt x="14954" y="19575"/>
                  <a:pt x="14954" y="19575"/>
                  <a:pt x="14954" y="19575"/>
                </a:cubicBezTo>
                <a:cubicBezTo>
                  <a:pt x="14954" y="19575"/>
                  <a:pt x="13708" y="17888"/>
                  <a:pt x="12462" y="16031"/>
                </a:cubicBezTo>
                <a:cubicBezTo>
                  <a:pt x="14331" y="15862"/>
                  <a:pt x="15785" y="15188"/>
                  <a:pt x="17031" y="14344"/>
                </a:cubicBezTo>
                <a:cubicBezTo>
                  <a:pt x="18069" y="16031"/>
                  <a:pt x="19108" y="17550"/>
                  <a:pt x="19108" y="17550"/>
                </a:cubicBezTo>
                <a:cubicBezTo>
                  <a:pt x="16200" y="17381"/>
                  <a:pt x="16200" y="17381"/>
                  <a:pt x="16200" y="17381"/>
                </a:cubicBezTo>
                <a:close/>
                <a:moveTo>
                  <a:pt x="10800" y="3375"/>
                </a:moveTo>
                <a:cubicBezTo>
                  <a:pt x="7685" y="3375"/>
                  <a:pt x="4985" y="5569"/>
                  <a:pt x="4985" y="8100"/>
                </a:cubicBezTo>
                <a:cubicBezTo>
                  <a:pt x="4985" y="10800"/>
                  <a:pt x="7685" y="12825"/>
                  <a:pt x="10800" y="12825"/>
                </a:cubicBezTo>
                <a:cubicBezTo>
                  <a:pt x="13915" y="12825"/>
                  <a:pt x="16615" y="10800"/>
                  <a:pt x="16615" y="8100"/>
                </a:cubicBezTo>
                <a:cubicBezTo>
                  <a:pt x="16615" y="5569"/>
                  <a:pt x="13915" y="3375"/>
                  <a:pt x="10800" y="3375"/>
                </a:cubicBezTo>
                <a:close/>
                <a:moveTo>
                  <a:pt x="10800" y="11475"/>
                </a:moveTo>
                <a:cubicBezTo>
                  <a:pt x="8515" y="11475"/>
                  <a:pt x="6646" y="9956"/>
                  <a:pt x="6646" y="8100"/>
                </a:cubicBezTo>
                <a:cubicBezTo>
                  <a:pt x="6646" y="6244"/>
                  <a:pt x="8515" y="4725"/>
                  <a:pt x="10800" y="4725"/>
                </a:cubicBezTo>
                <a:cubicBezTo>
                  <a:pt x="13085" y="4725"/>
                  <a:pt x="14954" y="6244"/>
                  <a:pt x="14954" y="8100"/>
                </a:cubicBezTo>
                <a:cubicBezTo>
                  <a:pt x="14954" y="9956"/>
                  <a:pt x="13085" y="11475"/>
                  <a:pt x="10800" y="11475"/>
                </a:cubicBezTo>
                <a:close/>
              </a:path>
            </a:pathLst>
          </a:custGeom>
          <a:solidFill>
            <a:srgbClr val="343434"/>
          </a:solidFill>
          <a:ln w="12700">
            <a:miter lim="400000"/>
          </a:ln>
        </p:spPr>
        <p:txBody>
          <a:bodyPr lIns="22860" rIns="22860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24" name="PA_库_形状 624"/>
          <p:cNvSpPr/>
          <p:nvPr>
            <p:custDataLst>
              <p:tags r:id="rId34"/>
            </p:custDataLst>
          </p:nvPr>
        </p:nvSpPr>
        <p:spPr>
          <a:xfrm>
            <a:off x="10021033" y="2225799"/>
            <a:ext cx="435472" cy="4354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5418"/>
                </a:moveTo>
                <a:lnTo>
                  <a:pt x="10836" y="0"/>
                </a:lnTo>
                <a:lnTo>
                  <a:pt x="0" y="5418"/>
                </a:lnTo>
                <a:lnTo>
                  <a:pt x="0" y="16182"/>
                </a:lnTo>
                <a:lnTo>
                  <a:pt x="10836" y="21600"/>
                </a:lnTo>
                <a:lnTo>
                  <a:pt x="21600" y="16182"/>
                </a:lnTo>
                <a:lnTo>
                  <a:pt x="21600" y="5418"/>
                </a:lnTo>
                <a:close/>
                <a:moveTo>
                  <a:pt x="10836" y="1354"/>
                </a:moveTo>
                <a:lnTo>
                  <a:pt x="18891" y="5418"/>
                </a:lnTo>
                <a:lnTo>
                  <a:pt x="15897" y="6915"/>
                </a:lnTo>
                <a:lnTo>
                  <a:pt x="7628" y="2923"/>
                </a:lnTo>
                <a:lnTo>
                  <a:pt x="10836" y="1354"/>
                </a:lnTo>
                <a:close/>
                <a:moveTo>
                  <a:pt x="6273" y="3707"/>
                </a:moveTo>
                <a:lnTo>
                  <a:pt x="14543" y="7628"/>
                </a:lnTo>
                <a:lnTo>
                  <a:pt x="10836" y="9481"/>
                </a:lnTo>
                <a:lnTo>
                  <a:pt x="2709" y="5418"/>
                </a:lnTo>
                <a:lnTo>
                  <a:pt x="6273" y="3707"/>
                </a:lnTo>
                <a:close/>
                <a:moveTo>
                  <a:pt x="1354" y="6772"/>
                </a:moveTo>
                <a:lnTo>
                  <a:pt x="1853" y="6772"/>
                </a:lnTo>
                <a:lnTo>
                  <a:pt x="1354" y="6772"/>
                </a:lnTo>
                <a:lnTo>
                  <a:pt x="1354" y="6059"/>
                </a:lnTo>
                <a:lnTo>
                  <a:pt x="10123" y="10479"/>
                </a:lnTo>
                <a:lnTo>
                  <a:pt x="10123" y="19889"/>
                </a:lnTo>
                <a:lnTo>
                  <a:pt x="1354" y="15541"/>
                </a:lnTo>
                <a:lnTo>
                  <a:pt x="1354" y="6772"/>
                </a:lnTo>
                <a:close/>
                <a:moveTo>
                  <a:pt x="20246" y="7414"/>
                </a:moveTo>
                <a:lnTo>
                  <a:pt x="20246" y="15541"/>
                </a:lnTo>
                <a:lnTo>
                  <a:pt x="11477" y="19889"/>
                </a:lnTo>
                <a:lnTo>
                  <a:pt x="11477" y="10479"/>
                </a:lnTo>
                <a:lnTo>
                  <a:pt x="20246" y="6059"/>
                </a:lnTo>
                <a:lnTo>
                  <a:pt x="20246" y="7414"/>
                </a:lnTo>
                <a:close/>
              </a:path>
            </a:pathLst>
          </a:custGeom>
          <a:solidFill>
            <a:srgbClr val="343434"/>
          </a:solidFill>
          <a:ln w="12700">
            <a:miter lim="400000"/>
          </a:ln>
        </p:spPr>
        <p:txBody>
          <a:bodyPr lIns="22860" rIns="22860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25" name="PA_库_形状 625"/>
          <p:cNvSpPr/>
          <p:nvPr>
            <p:custDataLst>
              <p:tags r:id="rId35"/>
            </p:custDataLst>
          </p:nvPr>
        </p:nvSpPr>
        <p:spPr>
          <a:xfrm>
            <a:off x="1774605" y="2226102"/>
            <a:ext cx="325897" cy="4348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2" h="20488" extrusionOk="0">
                <a:moveTo>
                  <a:pt x="20641" y="8000"/>
                </a:moveTo>
                <a:cubicBezTo>
                  <a:pt x="17555" y="10400"/>
                  <a:pt x="10943" y="17120"/>
                  <a:pt x="7416" y="19840"/>
                </a:cubicBezTo>
                <a:cubicBezTo>
                  <a:pt x="4551" y="21600"/>
                  <a:pt x="5212" y="19200"/>
                  <a:pt x="5212" y="19360"/>
                </a:cubicBezTo>
                <a:cubicBezTo>
                  <a:pt x="6094" y="17440"/>
                  <a:pt x="6975" y="14560"/>
                  <a:pt x="7857" y="13120"/>
                </a:cubicBezTo>
                <a:cubicBezTo>
                  <a:pt x="8078" y="12320"/>
                  <a:pt x="7637" y="12160"/>
                  <a:pt x="6975" y="12160"/>
                </a:cubicBezTo>
                <a:cubicBezTo>
                  <a:pt x="5433" y="12160"/>
                  <a:pt x="2788" y="12160"/>
                  <a:pt x="1024" y="12160"/>
                </a:cubicBezTo>
                <a:cubicBezTo>
                  <a:pt x="363" y="12160"/>
                  <a:pt x="-298" y="11840"/>
                  <a:pt x="143" y="11040"/>
                </a:cubicBezTo>
                <a:cubicBezTo>
                  <a:pt x="1024" y="8800"/>
                  <a:pt x="4110" y="3360"/>
                  <a:pt x="5212" y="1120"/>
                </a:cubicBezTo>
                <a:cubicBezTo>
                  <a:pt x="5653" y="320"/>
                  <a:pt x="6094" y="0"/>
                  <a:pt x="6975" y="0"/>
                </a:cubicBezTo>
                <a:cubicBezTo>
                  <a:pt x="9620" y="0"/>
                  <a:pt x="15351" y="0"/>
                  <a:pt x="17775" y="0"/>
                </a:cubicBezTo>
                <a:cubicBezTo>
                  <a:pt x="18657" y="0"/>
                  <a:pt x="18657" y="480"/>
                  <a:pt x="17996" y="1120"/>
                </a:cubicBezTo>
                <a:cubicBezTo>
                  <a:pt x="16894" y="2560"/>
                  <a:pt x="15131" y="5120"/>
                  <a:pt x="14249" y="6400"/>
                </a:cubicBezTo>
                <a:cubicBezTo>
                  <a:pt x="13588" y="7040"/>
                  <a:pt x="14469" y="7040"/>
                  <a:pt x="14910" y="7040"/>
                </a:cubicBezTo>
                <a:cubicBezTo>
                  <a:pt x="16453" y="7040"/>
                  <a:pt x="18878" y="7040"/>
                  <a:pt x="20420" y="7040"/>
                </a:cubicBezTo>
                <a:cubicBezTo>
                  <a:pt x="21302" y="7040"/>
                  <a:pt x="21302" y="7680"/>
                  <a:pt x="20641" y="8000"/>
                </a:cubicBezTo>
                <a:close/>
                <a:moveTo>
                  <a:pt x="14910" y="8320"/>
                </a:moveTo>
                <a:cubicBezTo>
                  <a:pt x="14469" y="8320"/>
                  <a:pt x="13147" y="8320"/>
                  <a:pt x="12486" y="7520"/>
                </a:cubicBezTo>
                <a:cubicBezTo>
                  <a:pt x="12265" y="7200"/>
                  <a:pt x="12045" y="6560"/>
                  <a:pt x="12706" y="5760"/>
                </a:cubicBezTo>
                <a:cubicBezTo>
                  <a:pt x="13367" y="4640"/>
                  <a:pt x="14910" y="2720"/>
                  <a:pt x="15792" y="1280"/>
                </a:cubicBezTo>
                <a:cubicBezTo>
                  <a:pt x="6975" y="1280"/>
                  <a:pt x="6975" y="1280"/>
                  <a:pt x="6975" y="1280"/>
                </a:cubicBezTo>
                <a:cubicBezTo>
                  <a:pt x="6975" y="1280"/>
                  <a:pt x="6975" y="1280"/>
                  <a:pt x="6975" y="1280"/>
                </a:cubicBezTo>
                <a:cubicBezTo>
                  <a:pt x="6975" y="1280"/>
                  <a:pt x="6975" y="1440"/>
                  <a:pt x="6975" y="1600"/>
                </a:cubicBezTo>
                <a:cubicBezTo>
                  <a:pt x="6535" y="2080"/>
                  <a:pt x="6535" y="2080"/>
                  <a:pt x="6535" y="2080"/>
                </a:cubicBezTo>
                <a:cubicBezTo>
                  <a:pt x="5433" y="4160"/>
                  <a:pt x="3229" y="8480"/>
                  <a:pt x="1906" y="10880"/>
                </a:cubicBezTo>
                <a:cubicBezTo>
                  <a:pt x="6975" y="10880"/>
                  <a:pt x="6975" y="10880"/>
                  <a:pt x="6975" y="10880"/>
                </a:cubicBezTo>
                <a:cubicBezTo>
                  <a:pt x="7857" y="10880"/>
                  <a:pt x="8739" y="11200"/>
                  <a:pt x="9180" y="11520"/>
                </a:cubicBezTo>
                <a:cubicBezTo>
                  <a:pt x="9620" y="12000"/>
                  <a:pt x="9841" y="12640"/>
                  <a:pt x="9400" y="13440"/>
                </a:cubicBezTo>
                <a:cubicBezTo>
                  <a:pt x="9400" y="13440"/>
                  <a:pt x="9400" y="13440"/>
                  <a:pt x="9400" y="13440"/>
                </a:cubicBezTo>
                <a:cubicBezTo>
                  <a:pt x="9400" y="13440"/>
                  <a:pt x="9400" y="13440"/>
                  <a:pt x="9400" y="13440"/>
                </a:cubicBezTo>
                <a:cubicBezTo>
                  <a:pt x="8959" y="14400"/>
                  <a:pt x="8518" y="15680"/>
                  <a:pt x="8078" y="17120"/>
                </a:cubicBezTo>
                <a:cubicBezTo>
                  <a:pt x="7857" y="17280"/>
                  <a:pt x="7857" y="17440"/>
                  <a:pt x="7857" y="17600"/>
                </a:cubicBezTo>
                <a:cubicBezTo>
                  <a:pt x="9400" y="16160"/>
                  <a:pt x="11384" y="14400"/>
                  <a:pt x="13367" y="12480"/>
                </a:cubicBezTo>
                <a:cubicBezTo>
                  <a:pt x="14910" y="11040"/>
                  <a:pt x="16673" y="9440"/>
                  <a:pt x="17996" y="8320"/>
                </a:cubicBezTo>
                <a:cubicBezTo>
                  <a:pt x="14910" y="8320"/>
                  <a:pt x="14910" y="8320"/>
                  <a:pt x="14910" y="832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26" name="PA_库_形状 626"/>
          <p:cNvSpPr/>
          <p:nvPr>
            <p:custDataLst>
              <p:tags r:id="rId36"/>
            </p:custDataLst>
          </p:nvPr>
        </p:nvSpPr>
        <p:spPr>
          <a:xfrm>
            <a:off x="7259665" y="2226518"/>
            <a:ext cx="433454" cy="4340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0" h="21600" extrusionOk="0">
                <a:moveTo>
                  <a:pt x="21221" y="19912"/>
                </a:moveTo>
                <a:cubicBezTo>
                  <a:pt x="20377" y="21262"/>
                  <a:pt x="14977" y="21600"/>
                  <a:pt x="10758" y="21600"/>
                </a:cubicBezTo>
                <a:cubicBezTo>
                  <a:pt x="6539" y="21600"/>
                  <a:pt x="1139" y="21262"/>
                  <a:pt x="127" y="19912"/>
                </a:cubicBezTo>
                <a:cubicBezTo>
                  <a:pt x="-42" y="19575"/>
                  <a:pt x="-42" y="19069"/>
                  <a:pt x="127" y="18731"/>
                </a:cubicBezTo>
                <a:cubicBezTo>
                  <a:pt x="970" y="16200"/>
                  <a:pt x="2658" y="15525"/>
                  <a:pt x="4008" y="15356"/>
                </a:cubicBezTo>
                <a:cubicBezTo>
                  <a:pt x="5189" y="15188"/>
                  <a:pt x="6202" y="14850"/>
                  <a:pt x="6708" y="14512"/>
                </a:cubicBezTo>
                <a:cubicBezTo>
                  <a:pt x="6708" y="14344"/>
                  <a:pt x="6708" y="13331"/>
                  <a:pt x="6708" y="12656"/>
                </a:cubicBezTo>
                <a:cubicBezTo>
                  <a:pt x="5527" y="11306"/>
                  <a:pt x="4683" y="9281"/>
                  <a:pt x="4683" y="7425"/>
                </a:cubicBezTo>
                <a:cubicBezTo>
                  <a:pt x="4683" y="3375"/>
                  <a:pt x="6708" y="0"/>
                  <a:pt x="10758" y="0"/>
                </a:cubicBezTo>
                <a:cubicBezTo>
                  <a:pt x="14808" y="0"/>
                  <a:pt x="16833" y="3375"/>
                  <a:pt x="16833" y="7425"/>
                </a:cubicBezTo>
                <a:cubicBezTo>
                  <a:pt x="16833" y="9281"/>
                  <a:pt x="15989" y="11306"/>
                  <a:pt x="14808" y="12656"/>
                </a:cubicBezTo>
                <a:cubicBezTo>
                  <a:pt x="14808" y="12994"/>
                  <a:pt x="14808" y="13331"/>
                  <a:pt x="14808" y="14512"/>
                </a:cubicBezTo>
                <a:cubicBezTo>
                  <a:pt x="15314" y="14850"/>
                  <a:pt x="16327" y="15188"/>
                  <a:pt x="17508" y="15356"/>
                </a:cubicBezTo>
                <a:cubicBezTo>
                  <a:pt x="18858" y="15525"/>
                  <a:pt x="20546" y="16200"/>
                  <a:pt x="21389" y="18731"/>
                </a:cubicBezTo>
                <a:cubicBezTo>
                  <a:pt x="21558" y="19069"/>
                  <a:pt x="21558" y="19575"/>
                  <a:pt x="21221" y="19912"/>
                </a:cubicBezTo>
                <a:close/>
                <a:moveTo>
                  <a:pt x="15483" y="7425"/>
                </a:moveTo>
                <a:cubicBezTo>
                  <a:pt x="15483" y="4050"/>
                  <a:pt x="13964" y="1350"/>
                  <a:pt x="10758" y="1350"/>
                </a:cubicBezTo>
                <a:cubicBezTo>
                  <a:pt x="7552" y="1350"/>
                  <a:pt x="6033" y="4050"/>
                  <a:pt x="6033" y="7425"/>
                </a:cubicBezTo>
                <a:cubicBezTo>
                  <a:pt x="6033" y="10125"/>
                  <a:pt x="8227" y="13500"/>
                  <a:pt x="10758" y="13500"/>
                </a:cubicBezTo>
                <a:cubicBezTo>
                  <a:pt x="13289" y="13500"/>
                  <a:pt x="15483" y="10125"/>
                  <a:pt x="15483" y="7425"/>
                </a:cubicBezTo>
                <a:close/>
                <a:moveTo>
                  <a:pt x="17171" y="16706"/>
                </a:moveTo>
                <a:cubicBezTo>
                  <a:pt x="15989" y="16537"/>
                  <a:pt x="14808" y="16031"/>
                  <a:pt x="14133" y="15694"/>
                </a:cubicBezTo>
                <a:cubicBezTo>
                  <a:pt x="13458" y="15356"/>
                  <a:pt x="13458" y="15356"/>
                  <a:pt x="13458" y="15356"/>
                </a:cubicBezTo>
                <a:cubicBezTo>
                  <a:pt x="13458" y="15356"/>
                  <a:pt x="13458" y="14512"/>
                  <a:pt x="13458" y="14006"/>
                </a:cubicBezTo>
                <a:cubicBezTo>
                  <a:pt x="12614" y="14512"/>
                  <a:pt x="11771" y="14850"/>
                  <a:pt x="10758" y="14850"/>
                </a:cubicBezTo>
                <a:cubicBezTo>
                  <a:pt x="9746" y="14850"/>
                  <a:pt x="8902" y="14512"/>
                  <a:pt x="8058" y="14006"/>
                </a:cubicBezTo>
                <a:cubicBezTo>
                  <a:pt x="8058" y="14512"/>
                  <a:pt x="8058" y="15356"/>
                  <a:pt x="8058" y="15356"/>
                </a:cubicBezTo>
                <a:cubicBezTo>
                  <a:pt x="7383" y="15694"/>
                  <a:pt x="7383" y="15694"/>
                  <a:pt x="7383" y="15694"/>
                </a:cubicBezTo>
                <a:cubicBezTo>
                  <a:pt x="6708" y="16031"/>
                  <a:pt x="5527" y="16537"/>
                  <a:pt x="4177" y="16706"/>
                </a:cubicBezTo>
                <a:cubicBezTo>
                  <a:pt x="3164" y="16875"/>
                  <a:pt x="2152" y="17212"/>
                  <a:pt x="1308" y="19069"/>
                </a:cubicBezTo>
                <a:cubicBezTo>
                  <a:pt x="1308" y="19237"/>
                  <a:pt x="2489" y="20250"/>
                  <a:pt x="10758" y="20250"/>
                </a:cubicBezTo>
                <a:cubicBezTo>
                  <a:pt x="19027" y="20250"/>
                  <a:pt x="20039" y="19237"/>
                  <a:pt x="20208" y="19069"/>
                </a:cubicBezTo>
                <a:cubicBezTo>
                  <a:pt x="19364" y="17212"/>
                  <a:pt x="18183" y="16875"/>
                  <a:pt x="17171" y="16706"/>
                </a:cubicBezTo>
                <a:close/>
              </a:path>
            </a:pathLst>
          </a:custGeom>
          <a:solidFill>
            <a:srgbClr val="343434"/>
          </a:solidFill>
          <a:ln w="12700">
            <a:miter lim="400000"/>
          </a:ln>
        </p:spPr>
        <p:txBody>
          <a:bodyPr lIns="22860" rIns="22860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27" name="Shape 627"/>
          <p:cNvSpPr>
            <a:spLocks noGrp="1"/>
          </p:cNvSpPr>
          <p:nvPr>
            <p:ph type="sldNum" sz="quarter" idx="2"/>
          </p:nvPr>
        </p:nvSpPr>
        <p:spPr>
          <a:xfrm>
            <a:off x="11672287" y="265670"/>
            <a:ext cx="346248" cy="35201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+mn-lt"/>
                <a:ea typeface="+mn-ea"/>
                <a:cs typeface="+mn-ea"/>
                <a:sym typeface="+mn-lt"/>
              </a:rPr>
              <a:t>16</a:t>
            </a:fld>
            <a:endParaRPr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9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9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9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9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9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9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59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59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59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59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59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59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59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59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59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59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59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59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60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60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60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60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60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60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60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60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60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500" fill="hold"/>
                                        <p:tgtEl>
                                          <p:spTgt spid="60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500" fill="hold"/>
                                        <p:tgtEl>
                                          <p:spTgt spid="60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500" fill="hold"/>
                                        <p:tgtEl>
                                          <p:spTgt spid="60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60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500" fill="hold"/>
                                        <p:tgtEl>
                                          <p:spTgt spid="60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500" fill="hold"/>
                                        <p:tgtEl>
                                          <p:spTgt spid="60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500" fill="hold"/>
                                        <p:tgtEl>
                                          <p:spTgt spid="60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500" fill="hold"/>
                                        <p:tgtEl>
                                          <p:spTgt spid="60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500" fill="hold"/>
                                        <p:tgtEl>
                                          <p:spTgt spid="60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500" fill="hold"/>
                                        <p:tgtEl>
                                          <p:spTgt spid="6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500" fill="hold"/>
                                        <p:tgtEl>
                                          <p:spTgt spid="6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500" fill="hold"/>
                                        <p:tgtEl>
                                          <p:spTgt spid="6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500" fill="hold"/>
                                        <p:tgtEl>
                                          <p:spTgt spid="6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500" fill="hold"/>
                                        <p:tgtEl>
                                          <p:spTgt spid="6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500" fill="hold"/>
                                        <p:tgtEl>
                                          <p:spTgt spid="6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500" fill="hold"/>
                                        <p:tgtEl>
                                          <p:spTgt spid="6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500" fill="hold"/>
                                        <p:tgtEl>
                                          <p:spTgt spid="6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500" fill="hold"/>
                                        <p:tgtEl>
                                          <p:spTgt spid="6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500" fill="hold"/>
                                        <p:tgtEl>
                                          <p:spTgt spid="6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500" fill="hold"/>
                                        <p:tgtEl>
                                          <p:spTgt spid="6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500" fill="hold"/>
                                        <p:tgtEl>
                                          <p:spTgt spid="6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0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500" fill="hold"/>
                                        <p:tgtEl>
                                          <p:spTgt spid="6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500" fill="hold"/>
                                        <p:tgtEl>
                                          <p:spTgt spid="6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0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500" fill="hold"/>
                                        <p:tgtEl>
                                          <p:spTgt spid="6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500" fill="hold"/>
                                        <p:tgtEl>
                                          <p:spTgt spid="6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500" fill="hold"/>
                                        <p:tgtEl>
                                          <p:spTgt spid="6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500" fill="hold"/>
                                        <p:tgtEl>
                                          <p:spTgt spid="6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500" fill="hold"/>
                                        <p:tgtEl>
                                          <p:spTgt spid="6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500" fill="hold"/>
                                        <p:tgtEl>
                                          <p:spTgt spid="6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500" fill="hold"/>
                                        <p:tgtEl>
                                          <p:spTgt spid="6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500" fill="hold"/>
                                        <p:tgtEl>
                                          <p:spTgt spid="6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500" fill="hold"/>
                                        <p:tgtEl>
                                          <p:spTgt spid="6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500" fill="hold"/>
                                        <p:tgtEl>
                                          <p:spTgt spid="6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500" fill="hold"/>
                                        <p:tgtEl>
                                          <p:spTgt spid="6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500" fill="hold"/>
                                        <p:tgtEl>
                                          <p:spTgt spid="6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500" fill="hold"/>
                                        <p:tgtEl>
                                          <p:spTgt spid="6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500" fill="hold"/>
                                        <p:tgtEl>
                                          <p:spTgt spid="6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500" fill="hold"/>
                                        <p:tgtEl>
                                          <p:spTgt spid="6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500" fill="hold"/>
                                        <p:tgtEl>
                                          <p:spTgt spid="6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500" fill="hold"/>
                                        <p:tgtEl>
                                          <p:spTgt spid="6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500" fill="hold"/>
                                        <p:tgtEl>
                                          <p:spTgt spid="6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500" fill="hold"/>
                                        <p:tgtEl>
                                          <p:spTgt spid="62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500" fill="hold"/>
                                        <p:tgtEl>
                                          <p:spTgt spid="62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500" fill="hold"/>
                                        <p:tgtEl>
                                          <p:spTgt spid="6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500" fill="hold"/>
                                        <p:tgtEl>
                                          <p:spTgt spid="6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" grpId="0" autoUpdateAnimBg="0"/>
      <p:bldP spid="592" grpId="0" autoUpdateAnimBg="0"/>
      <p:bldP spid="593" grpId="0" autoUpdateAnimBg="0"/>
      <p:bldP spid="594" grpId="0" autoUpdateAnimBg="0"/>
      <p:bldP spid="595" grpId="0" autoUpdateAnimBg="0"/>
      <p:bldP spid="596" grpId="0" autoUpdateAnimBg="0"/>
      <p:bldP spid="597" grpId="0" autoUpdateAnimBg="0"/>
      <p:bldP spid="598" grpId="0" autoUpdateAnimBg="0"/>
      <p:bldP spid="599" grpId="0" autoUpdateAnimBg="0"/>
      <p:bldP spid="600" grpId="0" autoUpdateAnimBg="0"/>
      <p:bldP spid="601" grpId="0" autoUpdateAnimBg="0"/>
      <p:bldP spid="602" grpId="0" autoUpdateAnimBg="0"/>
      <p:bldP spid="603" grpId="0" autoUpdateAnimBg="0"/>
      <p:bldP spid="604" grpId="0" autoUpdateAnimBg="0"/>
      <p:bldP spid="605" grpId="0" autoUpdateAnimBg="0"/>
      <p:bldP spid="606" grpId="0" autoUpdateAnimBg="0"/>
      <p:bldP spid="607" grpId="0" autoUpdateAnimBg="0"/>
      <p:bldP spid="608" grpId="0" autoUpdateAnimBg="0"/>
      <p:bldP spid="609" grpId="0" autoUpdateAnimBg="0"/>
      <p:bldP spid="610" grpId="0" autoUpdateAnimBg="0"/>
      <p:bldP spid="611" grpId="0" autoUpdateAnimBg="0"/>
      <p:bldP spid="612" grpId="0" autoUpdateAnimBg="0"/>
      <p:bldP spid="613" grpId="0" autoUpdateAnimBg="0"/>
      <p:bldP spid="614" grpId="0" autoUpdateAnimBg="0"/>
      <p:bldP spid="615" grpId="0" autoUpdateAnimBg="0"/>
      <p:bldP spid="616" grpId="0" autoUpdateAnimBg="0"/>
      <p:bldP spid="617" grpId="0" autoUpdateAnimBg="0"/>
      <p:bldP spid="618" grpId="0" autoUpdateAnimBg="0"/>
      <p:bldP spid="619" grpId="0" autoUpdateAnimBg="0"/>
      <p:bldP spid="620" grpId="0" autoUpdateAnimBg="0"/>
      <p:bldP spid="621" grpId="0" autoUpdateAnimBg="0"/>
      <p:bldP spid="622" grpId="0" autoUpdateAnimBg="0"/>
      <p:bldP spid="623" grpId="0" autoUpdateAnimBg="0"/>
      <p:bldP spid="624" grpId="0" autoUpdateAnimBg="0"/>
      <p:bldP spid="625" grpId="0" autoUpdateAnimBg="0"/>
      <p:bldP spid="62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Shape 749"/>
          <p:cNvSpPr/>
          <p:nvPr/>
        </p:nvSpPr>
        <p:spPr>
          <a:xfrm>
            <a:off x="317962" y="288867"/>
            <a:ext cx="11556077" cy="6280266"/>
          </a:xfrm>
          <a:prstGeom prst="rect">
            <a:avLst/>
          </a:prstGeom>
          <a:ln w="50800">
            <a:solidFill>
              <a:srgbClr val="494949">
                <a:alpha val="27649"/>
              </a:srgbClr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51" name="Shape 751"/>
          <p:cNvSpPr/>
          <p:nvPr/>
        </p:nvSpPr>
        <p:spPr>
          <a:xfrm>
            <a:off x="4272905" y="593094"/>
            <a:ext cx="3646191" cy="564578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 algn="ctr">
              <a:defRPr sz="5900" spc="-413">
                <a:solidFill>
                  <a:srgbClr val="343434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r>
              <a:rPr lang="zh-CN" altLang="en-US" sz="3200" dirty="0">
                <a:gradFill>
                  <a:gsLst>
                    <a:gs pos="6000">
                      <a:srgbClr val="FF3C06"/>
                    </a:gs>
                    <a:gs pos="59000">
                      <a:srgbClr val="571B6F"/>
                    </a:gs>
                  </a:gsLst>
                  <a:lin ang="5400000" scaled="1"/>
                </a:gradFill>
                <a:cs typeface="+mn-ea"/>
                <a:sym typeface="+mn-lt"/>
              </a:rPr>
              <a:t>Future scientific and technological innovation business report</a:t>
            </a:r>
          </a:p>
        </p:txBody>
      </p:sp>
      <p:sp>
        <p:nvSpPr>
          <p:cNvPr id="752" name="PA_库_形状 752"/>
          <p:cNvSpPr/>
          <p:nvPr>
            <p:custDataLst>
              <p:tags r:id="rId1"/>
            </p:custDataLst>
          </p:nvPr>
        </p:nvSpPr>
        <p:spPr>
          <a:xfrm>
            <a:off x="1170744" y="2920118"/>
            <a:ext cx="2578165" cy="718146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 algn="ctr">
              <a:lnSpc>
                <a:spcPct val="120000"/>
              </a:lnSpc>
              <a:defRPr>
                <a:solidFill>
                  <a:srgbClr val="343434"/>
                </a:solidFill>
              </a:defRPr>
            </a:lvl1pPr>
          </a:lstStyle>
          <a:p>
            <a:pPr defTabSz="410845" hangingPunct="0"/>
            <a:r>
              <a:rPr sz="1200" kern="0" spc="-24" dirty="0" err="1">
                <a:cs typeface="+mn-ea"/>
                <a:sym typeface="+mn-lt"/>
              </a:rPr>
              <a:t>Nullam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quis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risus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eget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urna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mollis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ornare</a:t>
            </a:r>
            <a:r>
              <a:rPr sz="1200" kern="0" spc="-24" dirty="0">
                <a:cs typeface="+mn-ea"/>
                <a:sym typeface="+mn-lt"/>
              </a:rPr>
              <a:t> vel </a:t>
            </a:r>
            <a:r>
              <a:rPr sz="1200" kern="0" spc="-24" dirty="0" err="1">
                <a:cs typeface="+mn-ea"/>
                <a:sym typeface="+mn-lt"/>
              </a:rPr>
              <a:t>eu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leo</a:t>
            </a:r>
            <a:r>
              <a:rPr sz="1200" kern="0" spc="-24" dirty="0">
                <a:cs typeface="+mn-ea"/>
                <a:sym typeface="+mn-lt"/>
              </a:rPr>
              <a:t>. </a:t>
            </a:r>
            <a:r>
              <a:rPr sz="1200" kern="0" spc="-24" dirty="0" err="1">
                <a:cs typeface="+mn-ea"/>
                <a:sym typeface="+mn-lt"/>
              </a:rPr>
              <a:t>Aenean</a:t>
            </a:r>
            <a:r>
              <a:rPr sz="1200" kern="0" spc="-24" dirty="0">
                <a:cs typeface="+mn-ea"/>
                <a:sym typeface="+mn-lt"/>
              </a:rPr>
              <a:t> lacinia </a:t>
            </a:r>
            <a:r>
              <a:rPr sz="1200" kern="0" spc="-24" dirty="0" err="1">
                <a:cs typeface="+mn-ea"/>
                <a:sym typeface="+mn-lt"/>
              </a:rPr>
              <a:t>bibendum</a:t>
            </a:r>
            <a:endParaRPr sz="1200" kern="0" spc="-24" dirty="0">
              <a:cs typeface="+mn-ea"/>
              <a:sym typeface="+mn-lt"/>
            </a:endParaRPr>
          </a:p>
        </p:txBody>
      </p:sp>
      <p:sp>
        <p:nvSpPr>
          <p:cNvPr id="753" name="PA_库_形状 753"/>
          <p:cNvSpPr/>
          <p:nvPr>
            <p:custDataLst>
              <p:tags r:id="rId2"/>
            </p:custDataLst>
          </p:nvPr>
        </p:nvSpPr>
        <p:spPr>
          <a:xfrm>
            <a:off x="1170744" y="2327144"/>
            <a:ext cx="2578165" cy="259110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 anchor="ctr">
            <a:spAutoFit/>
          </a:bodyPr>
          <a:lstStyle>
            <a:lvl1pPr algn="ctr">
              <a:lnSpc>
                <a:spcPct val="90000"/>
              </a:lnSpc>
              <a:defRPr sz="2700" spc="-189">
                <a:solidFill>
                  <a:srgbClr val="343434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pPr defTabSz="410845" hangingPunct="0"/>
            <a:r>
              <a:rPr sz="1350" kern="0">
                <a:cs typeface="+mn-ea"/>
                <a:sym typeface="+mn-lt"/>
              </a:rPr>
              <a:t>Best place to work</a:t>
            </a:r>
          </a:p>
        </p:txBody>
      </p:sp>
      <p:sp>
        <p:nvSpPr>
          <p:cNvPr id="754" name="PA_库_形状 754"/>
          <p:cNvSpPr/>
          <p:nvPr>
            <p:custDataLst>
              <p:tags r:id="rId3"/>
            </p:custDataLst>
          </p:nvPr>
        </p:nvSpPr>
        <p:spPr>
          <a:xfrm>
            <a:off x="1630594" y="2530713"/>
            <a:ext cx="1658467" cy="274948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 algn="ctr">
              <a:lnSpc>
                <a:spcPct val="120000"/>
              </a:lnSpc>
              <a:defRPr i="1">
                <a:solidFill>
                  <a:srgbClr val="343434"/>
                </a:solidFill>
              </a:defRPr>
            </a:lvl1pPr>
          </a:lstStyle>
          <a:p>
            <a:pPr defTabSz="410845" hangingPunct="0"/>
            <a:r>
              <a:rPr sz="1200" kern="0" spc="-24" dirty="0">
                <a:cs typeface="+mn-ea"/>
                <a:sym typeface="+mn-lt"/>
              </a:rPr>
              <a:t>by </a:t>
            </a:r>
            <a:r>
              <a:rPr sz="1200" kern="0" spc="-24" dirty="0" err="1">
                <a:cs typeface="+mn-ea"/>
                <a:sym typeface="+mn-lt"/>
              </a:rPr>
              <a:t>Ageny</a:t>
            </a:r>
            <a:r>
              <a:rPr sz="1200" kern="0" spc="-24" dirty="0">
                <a:cs typeface="+mn-ea"/>
                <a:sym typeface="+mn-lt"/>
              </a:rPr>
              <a:t> House, 2008</a:t>
            </a:r>
          </a:p>
        </p:txBody>
      </p:sp>
      <p:sp>
        <p:nvSpPr>
          <p:cNvPr id="755" name="PA_库_形状 755"/>
          <p:cNvSpPr/>
          <p:nvPr>
            <p:custDataLst>
              <p:tags r:id="rId4"/>
            </p:custDataLst>
          </p:nvPr>
        </p:nvSpPr>
        <p:spPr>
          <a:xfrm>
            <a:off x="4806918" y="2920118"/>
            <a:ext cx="2578165" cy="718146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 algn="ctr">
              <a:lnSpc>
                <a:spcPct val="120000"/>
              </a:lnSpc>
              <a:defRPr>
                <a:solidFill>
                  <a:srgbClr val="343434"/>
                </a:solidFill>
              </a:defRPr>
            </a:lvl1pPr>
          </a:lstStyle>
          <a:p>
            <a:pPr defTabSz="410845" hangingPunct="0"/>
            <a:r>
              <a:rPr sz="1200" kern="0" spc="-24" dirty="0" err="1">
                <a:cs typeface="+mn-ea"/>
                <a:sym typeface="+mn-lt"/>
              </a:rPr>
              <a:t>Nullam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quis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risus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eget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urna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mollis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ornare</a:t>
            </a:r>
            <a:r>
              <a:rPr sz="1200" kern="0" spc="-24" dirty="0">
                <a:cs typeface="+mn-ea"/>
                <a:sym typeface="+mn-lt"/>
              </a:rPr>
              <a:t> vel </a:t>
            </a:r>
            <a:r>
              <a:rPr sz="1200" kern="0" spc="-24" dirty="0" err="1">
                <a:cs typeface="+mn-ea"/>
                <a:sym typeface="+mn-lt"/>
              </a:rPr>
              <a:t>eu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leo</a:t>
            </a:r>
            <a:r>
              <a:rPr sz="1200" kern="0" spc="-24" dirty="0">
                <a:cs typeface="+mn-ea"/>
                <a:sym typeface="+mn-lt"/>
              </a:rPr>
              <a:t>. </a:t>
            </a:r>
            <a:r>
              <a:rPr sz="1200" kern="0" spc="-24" dirty="0" err="1">
                <a:cs typeface="+mn-ea"/>
                <a:sym typeface="+mn-lt"/>
              </a:rPr>
              <a:t>Aenean</a:t>
            </a:r>
            <a:r>
              <a:rPr sz="1200" kern="0" spc="-24" dirty="0">
                <a:cs typeface="+mn-ea"/>
                <a:sym typeface="+mn-lt"/>
              </a:rPr>
              <a:t> lacinia </a:t>
            </a:r>
            <a:r>
              <a:rPr sz="1200" kern="0" spc="-24" dirty="0" err="1">
                <a:cs typeface="+mn-ea"/>
                <a:sym typeface="+mn-lt"/>
              </a:rPr>
              <a:t>bibendum</a:t>
            </a:r>
            <a:endParaRPr sz="1200" kern="0" spc="-24" dirty="0">
              <a:cs typeface="+mn-ea"/>
              <a:sym typeface="+mn-lt"/>
            </a:endParaRPr>
          </a:p>
        </p:txBody>
      </p:sp>
      <p:sp>
        <p:nvSpPr>
          <p:cNvPr id="756" name="PA_库_形状 756"/>
          <p:cNvSpPr/>
          <p:nvPr>
            <p:custDataLst>
              <p:tags r:id="rId5"/>
            </p:custDataLst>
          </p:nvPr>
        </p:nvSpPr>
        <p:spPr>
          <a:xfrm>
            <a:off x="4806918" y="2327144"/>
            <a:ext cx="2578165" cy="259110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 anchor="ctr">
            <a:spAutoFit/>
          </a:bodyPr>
          <a:lstStyle>
            <a:lvl1pPr algn="ctr">
              <a:lnSpc>
                <a:spcPct val="90000"/>
              </a:lnSpc>
              <a:defRPr sz="2700" spc="-189">
                <a:solidFill>
                  <a:srgbClr val="343434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pPr defTabSz="410845" hangingPunct="0"/>
            <a:r>
              <a:rPr sz="1350" kern="0">
                <a:cs typeface="+mn-ea"/>
                <a:sym typeface="+mn-lt"/>
              </a:rPr>
              <a:t>Best place to work</a:t>
            </a:r>
          </a:p>
        </p:txBody>
      </p:sp>
      <p:sp>
        <p:nvSpPr>
          <p:cNvPr id="757" name="PA_库_形状 757"/>
          <p:cNvSpPr/>
          <p:nvPr>
            <p:custDataLst>
              <p:tags r:id="rId6"/>
            </p:custDataLst>
          </p:nvPr>
        </p:nvSpPr>
        <p:spPr>
          <a:xfrm>
            <a:off x="5266767" y="2530713"/>
            <a:ext cx="1658467" cy="274948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 algn="ctr">
              <a:lnSpc>
                <a:spcPct val="120000"/>
              </a:lnSpc>
              <a:defRPr i="1">
                <a:solidFill>
                  <a:srgbClr val="343434"/>
                </a:solidFill>
              </a:defRPr>
            </a:lvl1pPr>
          </a:lstStyle>
          <a:p>
            <a:pPr defTabSz="410845" hangingPunct="0"/>
            <a:r>
              <a:rPr sz="1200" kern="0" spc="-24" dirty="0">
                <a:cs typeface="+mn-ea"/>
                <a:sym typeface="+mn-lt"/>
              </a:rPr>
              <a:t>by </a:t>
            </a:r>
            <a:r>
              <a:rPr sz="1200" kern="0" spc="-24" dirty="0" err="1">
                <a:cs typeface="+mn-ea"/>
                <a:sym typeface="+mn-lt"/>
              </a:rPr>
              <a:t>Ageny</a:t>
            </a:r>
            <a:r>
              <a:rPr sz="1200" kern="0" spc="-24" dirty="0">
                <a:cs typeface="+mn-ea"/>
                <a:sym typeface="+mn-lt"/>
              </a:rPr>
              <a:t> House, 2008</a:t>
            </a:r>
          </a:p>
        </p:txBody>
      </p:sp>
      <p:sp>
        <p:nvSpPr>
          <p:cNvPr id="758" name="PA_库_形状 758"/>
          <p:cNvSpPr/>
          <p:nvPr>
            <p:custDataLst>
              <p:tags r:id="rId7"/>
            </p:custDataLst>
          </p:nvPr>
        </p:nvSpPr>
        <p:spPr>
          <a:xfrm>
            <a:off x="8443091" y="2920118"/>
            <a:ext cx="2578165" cy="718146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 algn="ctr">
              <a:lnSpc>
                <a:spcPct val="120000"/>
              </a:lnSpc>
              <a:defRPr>
                <a:solidFill>
                  <a:srgbClr val="343434"/>
                </a:solidFill>
              </a:defRPr>
            </a:lvl1pPr>
          </a:lstStyle>
          <a:p>
            <a:pPr defTabSz="410845" hangingPunct="0"/>
            <a:r>
              <a:rPr sz="1200" kern="0" spc="-24" dirty="0" err="1">
                <a:cs typeface="+mn-ea"/>
                <a:sym typeface="+mn-lt"/>
              </a:rPr>
              <a:t>Nullam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quis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risus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eget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urna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mollis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ornare</a:t>
            </a:r>
            <a:r>
              <a:rPr sz="1200" kern="0" spc="-24" dirty="0">
                <a:cs typeface="+mn-ea"/>
                <a:sym typeface="+mn-lt"/>
              </a:rPr>
              <a:t> vel </a:t>
            </a:r>
            <a:r>
              <a:rPr sz="1200" kern="0" spc="-24" dirty="0" err="1">
                <a:cs typeface="+mn-ea"/>
                <a:sym typeface="+mn-lt"/>
              </a:rPr>
              <a:t>eu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leo</a:t>
            </a:r>
            <a:r>
              <a:rPr sz="1200" kern="0" spc="-24" dirty="0">
                <a:cs typeface="+mn-ea"/>
                <a:sym typeface="+mn-lt"/>
              </a:rPr>
              <a:t>. </a:t>
            </a:r>
            <a:r>
              <a:rPr sz="1200" kern="0" spc="-24" dirty="0" err="1">
                <a:cs typeface="+mn-ea"/>
                <a:sym typeface="+mn-lt"/>
              </a:rPr>
              <a:t>Aenean</a:t>
            </a:r>
            <a:r>
              <a:rPr sz="1200" kern="0" spc="-24" dirty="0">
                <a:cs typeface="+mn-ea"/>
                <a:sym typeface="+mn-lt"/>
              </a:rPr>
              <a:t> lacinia </a:t>
            </a:r>
            <a:r>
              <a:rPr sz="1200" kern="0" spc="-24" dirty="0" err="1">
                <a:cs typeface="+mn-ea"/>
                <a:sym typeface="+mn-lt"/>
              </a:rPr>
              <a:t>bibendum</a:t>
            </a:r>
            <a:endParaRPr sz="1200" kern="0" spc="-24" dirty="0">
              <a:cs typeface="+mn-ea"/>
              <a:sym typeface="+mn-lt"/>
            </a:endParaRPr>
          </a:p>
        </p:txBody>
      </p:sp>
      <p:sp>
        <p:nvSpPr>
          <p:cNvPr id="759" name="PA_库_形状 759"/>
          <p:cNvSpPr/>
          <p:nvPr>
            <p:custDataLst>
              <p:tags r:id="rId8"/>
            </p:custDataLst>
          </p:nvPr>
        </p:nvSpPr>
        <p:spPr>
          <a:xfrm>
            <a:off x="8443091" y="2327144"/>
            <a:ext cx="2578165" cy="259110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 anchor="ctr">
            <a:spAutoFit/>
          </a:bodyPr>
          <a:lstStyle>
            <a:lvl1pPr algn="ctr">
              <a:lnSpc>
                <a:spcPct val="90000"/>
              </a:lnSpc>
              <a:defRPr sz="2700" spc="-189">
                <a:solidFill>
                  <a:srgbClr val="343434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pPr defTabSz="410845" hangingPunct="0"/>
            <a:r>
              <a:rPr sz="1350" kern="0">
                <a:cs typeface="+mn-ea"/>
                <a:sym typeface="+mn-lt"/>
              </a:rPr>
              <a:t>Best place to work</a:t>
            </a:r>
          </a:p>
        </p:txBody>
      </p:sp>
      <p:sp>
        <p:nvSpPr>
          <p:cNvPr id="760" name="PA_库_形状 760"/>
          <p:cNvSpPr/>
          <p:nvPr>
            <p:custDataLst>
              <p:tags r:id="rId9"/>
            </p:custDataLst>
          </p:nvPr>
        </p:nvSpPr>
        <p:spPr>
          <a:xfrm>
            <a:off x="8902941" y="2530713"/>
            <a:ext cx="1658467" cy="274948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 algn="ctr">
              <a:lnSpc>
                <a:spcPct val="120000"/>
              </a:lnSpc>
              <a:defRPr i="1">
                <a:solidFill>
                  <a:srgbClr val="343434"/>
                </a:solidFill>
              </a:defRPr>
            </a:lvl1pPr>
          </a:lstStyle>
          <a:p>
            <a:pPr defTabSz="410845" hangingPunct="0"/>
            <a:r>
              <a:rPr sz="1200" kern="0" spc="-24" dirty="0">
                <a:cs typeface="+mn-ea"/>
                <a:sym typeface="+mn-lt"/>
              </a:rPr>
              <a:t>by </a:t>
            </a:r>
            <a:r>
              <a:rPr sz="1200" kern="0" spc="-24" dirty="0" err="1">
                <a:cs typeface="+mn-ea"/>
                <a:sym typeface="+mn-lt"/>
              </a:rPr>
              <a:t>Ageny</a:t>
            </a:r>
            <a:r>
              <a:rPr sz="1200" kern="0" spc="-24" dirty="0">
                <a:cs typeface="+mn-ea"/>
                <a:sym typeface="+mn-lt"/>
              </a:rPr>
              <a:t> House, 2008</a:t>
            </a:r>
          </a:p>
        </p:txBody>
      </p:sp>
      <p:sp>
        <p:nvSpPr>
          <p:cNvPr id="761" name="PA_库_形状 761"/>
          <p:cNvSpPr/>
          <p:nvPr>
            <p:custDataLst>
              <p:tags r:id="rId10"/>
            </p:custDataLst>
          </p:nvPr>
        </p:nvSpPr>
        <p:spPr>
          <a:xfrm>
            <a:off x="1170745" y="5126455"/>
            <a:ext cx="2578164" cy="718146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 algn="ctr">
              <a:lnSpc>
                <a:spcPct val="120000"/>
              </a:lnSpc>
              <a:defRPr>
                <a:solidFill>
                  <a:srgbClr val="343434"/>
                </a:solidFill>
              </a:defRPr>
            </a:lvl1pPr>
          </a:lstStyle>
          <a:p>
            <a:pPr defTabSz="410845" hangingPunct="0"/>
            <a:r>
              <a:rPr sz="1200" kern="0" spc="-24" dirty="0" err="1">
                <a:cs typeface="+mn-ea"/>
                <a:sym typeface="+mn-lt"/>
              </a:rPr>
              <a:t>Nullam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quis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risus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eget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urna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mollis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ornare</a:t>
            </a:r>
            <a:r>
              <a:rPr sz="1200" kern="0" spc="-24" dirty="0">
                <a:cs typeface="+mn-ea"/>
                <a:sym typeface="+mn-lt"/>
              </a:rPr>
              <a:t> vel </a:t>
            </a:r>
            <a:r>
              <a:rPr sz="1200" kern="0" spc="-24" dirty="0" err="1">
                <a:cs typeface="+mn-ea"/>
                <a:sym typeface="+mn-lt"/>
              </a:rPr>
              <a:t>eu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leo</a:t>
            </a:r>
            <a:r>
              <a:rPr sz="1200" kern="0" spc="-24" dirty="0">
                <a:cs typeface="+mn-ea"/>
                <a:sym typeface="+mn-lt"/>
              </a:rPr>
              <a:t>. </a:t>
            </a:r>
            <a:r>
              <a:rPr sz="1200" kern="0" spc="-24" dirty="0" err="1">
                <a:cs typeface="+mn-ea"/>
                <a:sym typeface="+mn-lt"/>
              </a:rPr>
              <a:t>Aenean</a:t>
            </a:r>
            <a:r>
              <a:rPr sz="1200" kern="0" spc="-24" dirty="0">
                <a:cs typeface="+mn-ea"/>
                <a:sym typeface="+mn-lt"/>
              </a:rPr>
              <a:t> lacinia </a:t>
            </a:r>
            <a:r>
              <a:rPr sz="1200" kern="0" spc="-24" dirty="0" err="1">
                <a:cs typeface="+mn-ea"/>
                <a:sym typeface="+mn-lt"/>
              </a:rPr>
              <a:t>bibendum</a:t>
            </a:r>
            <a:endParaRPr sz="1200" kern="0" spc="-24" dirty="0">
              <a:cs typeface="+mn-ea"/>
              <a:sym typeface="+mn-lt"/>
            </a:endParaRPr>
          </a:p>
        </p:txBody>
      </p:sp>
      <p:sp>
        <p:nvSpPr>
          <p:cNvPr id="762" name="PA_库_形状 762"/>
          <p:cNvSpPr/>
          <p:nvPr>
            <p:custDataLst>
              <p:tags r:id="rId11"/>
            </p:custDataLst>
          </p:nvPr>
        </p:nvSpPr>
        <p:spPr>
          <a:xfrm>
            <a:off x="1170745" y="4533481"/>
            <a:ext cx="2578164" cy="259110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 anchor="ctr">
            <a:spAutoFit/>
          </a:bodyPr>
          <a:lstStyle>
            <a:lvl1pPr algn="ctr">
              <a:lnSpc>
                <a:spcPct val="90000"/>
              </a:lnSpc>
              <a:defRPr sz="2700" spc="-189">
                <a:solidFill>
                  <a:srgbClr val="343434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pPr defTabSz="410845" hangingPunct="0"/>
            <a:r>
              <a:rPr sz="1350" kern="0">
                <a:cs typeface="+mn-ea"/>
                <a:sym typeface="+mn-lt"/>
              </a:rPr>
              <a:t>Best place to work</a:t>
            </a:r>
          </a:p>
        </p:txBody>
      </p:sp>
      <p:sp>
        <p:nvSpPr>
          <p:cNvPr id="763" name="PA_库_形状 763"/>
          <p:cNvSpPr/>
          <p:nvPr>
            <p:custDataLst>
              <p:tags r:id="rId12"/>
            </p:custDataLst>
          </p:nvPr>
        </p:nvSpPr>
        <p:spPr>
          <a:xfrm>
            <a:off x="1630594" y="4737049"/>
            <a:ext cx="1658467" cy="274948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 algn="ctr">
              <a:lnSpc>
                <a:spcPct val="120000"/>
              </a:lnSpc>
              <a:defRPr i="1">
                <a:solidFill>
                  <a:srgbClr val="343434"/>
                </a:solidFill>
              </a:defRPr>
            </a:lvl1pPr>
          </a:lstStyle>
          <a:p>
            <a:pPr defTabSz="410845" hangingPunct="0"/>
            <a:r>
              <a:rPr sz="1200" kern="0" spc="-24" dirty="0">
                <a:cs typeface="+mn-ea"/>
                <a:sym typeface="+mn-lt"/>
              </a:rPr>
              <a:t>by </a:t>
            </a:r>
            <a:r>
              <a:rPr sz="1200" kern="0" spc="-24" dirty="0" err="1">
                <a:cs typeface="+mn-ea"/>
                <a:sym typeface="+mn-lt"/>
              </a:rPr>
              <a:t>Ageny</a:t>
            </a:r>
            <a:r>
              <a:rPr sz="1200" kern="0" spc="-24" dirty="0">
                <a:cs typeface="+mn-ea"/>
                <a:sym typeface="+mn-lt"/>
              </a:rPr>
              <a:t> House, 2008</a:t>
            </a:r>
          </a:p>
        </p:txBody>
      </p:sp>
      <p:sp>
        <p:nvSpPr>
          <p:cNvPr id="764" name="PA_库_形状 764"/>
          <p:cNvSpPr/>
          <p:nvPr>
            <p:custDataLst>
              <p:tags r:id="rId13"/>
            </p:custDataLst>
          </p:nvPr>
        </p:nvSpPr>
        <p:spPr>
          <a:xfrm>
            <a:off x="4806918" y="5126455"/>
            <a:ext cx="2578165" cy="718146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 algn="ctr">
              <a:lnSpc>
                <a:spcPct val="120000"/>
              </a:lnSpc>
              <a:defRPr>
                <a:solidFill>
                  <a:srgbClr val="343434"/>
                </a:solidFill>
              </a:defRPr>
            </a:lvl1pPr>
          </a:lstStyle>
          <a:p>
            <a:pPr defTabSz="410845" hangingPunct="0"/>
            <a:r>
              <a:rPr sz="1200" kern="0" spc="-24" dirty="0" err="1">
                <a:cs typeface="+mn-ea"/>
                <a:sym typeface="+mn-lt"/>
              </a:rPr>
              <a:t>Nullam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quis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risus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eget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urna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mollis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ornare</a:t>
            </a:r>
            <a:r>
              <a:rPr sz="1200" kern="0" spc="-24" dirty="0">
                <a:cs typeface="+mn-ea"/>
                <a:sym typeface="+mn-lt"/>
              </a:rPr>
              <a:t> vel </a:t>
            </a:r>
            <a:r>
              <a:rPr sz="1200" kern="0" spc="-24" dirty="0" err="1">
                <a:cs typeface="+mn-ea"/>
                <a:sym typeface="+mn-lt"/>
              </a:rPr>
              <a:t>eu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leo</a:t>
            </a:r>
            <a:r>
              <a:rPr sz="1200" kern="0" spc="-24" dirty="0">
                <a:cs typeface="+mn-ea"/>
                <a:sym typeface="+mn-lt"/>
              </a:rPr>
              <a:t>. </a:t>
            </a:r>
            <a:r>
              <a:rPr sz="1200" kern="0" spc="-24" dirty="0" err="1">
                <a:cs typeface="+mn-ea"/>
                <a:sym typeface="+mn-lt"/>
              </a:rPr>
              <a:t>Aenean</a:t>
            </a:r>
            <a:r>
              <a:rPr sz="1200" kern="0" spc="-24" dirty="0">
                <a:cs typeface="+mn-ea"/>
                <a:sym typeface="+mn-lt"/>
              </a:rPr>
              <a:t> lacinia </a:t>
            </a:r>
            <a:r>
              <a:rPr sz="1200" kern="0" spc="-24" dirty="0" err="1">
                <a:cs typeface="+mn-ea"/>
                <a:sym typeface="+mn-lt"/>
              </a:rPr>
              <a:t>bibendum</a:t>
            </a:r>
            <a:endParaRPr sz="1200" kern="0" spc="-24" dirty="0">
              <a:cs typeface="+mn-ea"/>
              <a:sym typeface="+mn-lt"/>
            </a:endParaRPr>
          </a:p>
        </p:txBody>
      </p:sp>
      <p:sp>
        <p:nvSpPr>
          <p:cNvPr id="765" name="PA_库_形状 765"/>
          <p:cNvSpPr/>
          <p:nvPr>
            <p:custDataLst>
              <p:tags r:id="rId14"/>
            </p:custDataLst>
          </p:nvPr>
        </p:nvSpPr>
        <p:spPr>
          <a:xfrm>
            <a:off x="4806918" y="4533481"/>
            <a:ext cx="2578165" cy="259110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 anchor="ctr">
            <a:spAutoFit/>
          </a:bodyPr>
          <a:lstStyle>
            <a:lvl1pPr algn="ctr">
              <a:lnSpc>
                <a:spcPct val="90000"/>
              </a:lnSpc>
              <a:defRPr sz="2700" spc="-189">
                <a:solidFill>
                  <a:srgbClr val="343434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pPr defTabSz="410845" hangingPunct="0"/>
            <a:r>
              <a:rPr sz="1350" kern="0">
                <a:cs typeface="+mn-ea"/>
                <a:sym typeface="+mn-lt"/>
              </a:rPr>
              <a:t>Best place to work</a:t>
            </a:r>
          </a:p>
        </p:txBody>
      </p:sp>
      <p:sp>
        <p:nvSpPr>
          <p:cNvPr id="766" name="PA_库_形状 766"/>
          <p:cNvSpPr/>
          <p:nvPr>
            <p:custDataLst>
              <p:tags r:id="rId15"/>
            </p:custDataLst>
          </p:nvPr>
        </p:nvSpPr>
        <p:spPr>
          <a:xfrm>
            <a:off x="5266767" y="4737049"/>
            <a:ext cx="1658467" cy="274948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 algn="ctr">
              <a:lnSpc>
                <a:spcPct val="120000"/>
              </a:lnSpc>
              <a:defRPr i="1">
                <a:solidFill>
                  <a:srgbClr val="343434"/>
                </a:solidFill>
              </a:defRPr>
            </a:lvl1pPr>
          </a:lstStyle>
          <a:p>
            <a:pPr defTabSz="410845" hangingPunct="0"/>
            <a:r>
              <a:rPr sz="1200" kern="0" spc="-24" dirty="0">
                <a:cs typeface="+mn-ea"/>
                <a:sym typeface="+mn-lt"/>
              </a:rPr>
              <a:t>by </a:t>
            </a:r>
            <a:r>
              <a:rPr sz="1200" kern="0" spc="-24" dirty="0" err="1">
                <a:cs typeface="+mn-ea"/>
                <a:sym typeface="+mn-lt"/>
              </a:rPr>
              <a:t>Ageny</a:t>
            </a:r>
            <a:r>
              <a:rPr sz="1200" kern="0" spc="-24" dirty="0">
                <a:cs typeface="+mn-ea"/>
                <a:sym typeface="+mn-lt"/>
              </a:rPr>
              <a:t> House, 2008</a:t>
            </a:r>
          </a:p>
        </p:txBody>
      </p:sp>
      <p:sp>
        <p:nvSpPr>
          <p:cNvPr id="767" name="PA_库_形状 767"/>
          <p:cNvSpPr/>
          <p:nvPr>
            <p:custDataLst>
              <p:tags r:id="rId16"/>
            </p:custDataLst>
          </p:nvPr>
        </p:nvSpPr>
        <p:spPr>
          <a:xfrm>
            <a:off x="2047077" y="1647460"/>
            <a:ext cx="825501" cy="620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23" h="21600" extrusionOk="0">
                <a:moveTo>
                  <a:pt x="4109" y="0"/>
                </a:moveTo>
                <a:lnTo>
                  <a:pt x="4082" y="487"/>
                </a:lnTo>
                <a:cubicBezTo>
                  <a:pt x="4073" y="685"/>
                  <a:pt x="3863" y="5370"/>
                  <a:pt x="5766" y="7719"/>
                </a:cubicBezTo>
                <a:cubicBezTo>
                  <a:pt x="6529" y="8658"/>
                  <a:pt x="7511" y="9089"/>
                  <a:pt x="8701" y="8994"/>
                </a:cubicBezTo>
                <a:lnTo>
                  <a:pt x="8657" y="9162"/>
                </a:lnTo>
                <a:lnTo>
                  <a:pt x="9382" y="9516"/>
                </a:lnTo>
                <a:lnTo>
                  <a:pt x="9490" y="9098"/>
                </a:lnTo>
                <a:cubicBezTo>
                  <a:pt x="9932" y="9817"/>
                  <a:pt x="10270" y="10364"/>
                  <a:pt x="10270" y="10860"/>
                </a:cubicBezTo>
                <a:cubicBezTo>
                  <a:pt x="10270" y="12386"/>
                  <a:pt x="7553" y="13071"/>
                  <a:pt x="7553" y="13071"/>
                </a:cubicBezTo>
                <a:lnTo>
                  <a:pt x="7553" y="13592"/>
                </a:lnTo>
                <a:lnTo>
                  <a:pt x="7142" y="13592"/>
                </a:lnTo>
                <a:lnTo>
                  <a:pt x="7142" y="14348"/>
                </a:lnTo>
                <a:lnTo>
                  <a:pt x="7480" y="14348"/>
                </a:lnTo>
                <a:lnTo>
                  <a:pt x="7480" y="19471"/>
                </a:lnTo>
                <a:lnTo>
                  <a:pt x="7142" y="19471"/>
                </a:lnTo>
                <a:lnTo>
                  <a:pt x="7142" y="20323"/>
                </a:lnTo>
                <a:lnTo>
                  <a:pt x="6901" y="20323"/>
                </a:lnTo>
                <a:lnTo>
                  <a:pt x="6901" y="21595"/>
                </a:lnTo>
                <a:lnTo>
                  <a:pt x="10585" y="21595"/>
                </a:lnTo>
                <a:lnTo>
                  <a:pt x="10585" y="21600"/>
                </a:lnTo>
                <a:lnTo>
                  <a:pt x="14271" y="21600"/>
                </a:lnTo>
                <a:lnTo>
                  <a:pt x="14271" y="20328"/>
                </a:lnTo>
                <a:lnTo>
                  <a:pt x="14029" y="20328"/>
                </a:lnTo>
                <a:cubicBezTo>
                  <a:pt x="14029" y="20328"/>
                  <a:pt x="14029" y="19480"/>
                  <a:pt x="14029" y="19480"/>
                </a:cubicBezTo>
                <a:lnTo>
                  <a:pt x="13692" y="19480"/>
                </a:lnTo>
                <a:lnTo>
                  <a:pt x="13692" y="14350"/>
                </a:lnTo>
                <a:lnTo>
                  <a:pt x="14029" y="14350"/>
                </a:lnTo>
                <a:lnTo>
                  <a:pt x="14029" y="13602"/>
                </a:lnTo>
                <a:lnTo>
                  <a:pt x="13619" y="13602"/>
                </a:lnTo>
                <a:lnTo>
                  <a:pt x="13619" y="13079"/>
                </a:lnTo>
                <a:cubicBezTo>
                  <a:pt x="13619" y="13079"/>
                  <a:pt x="10906" y="12394"/>
                  <a:pt x="10906" y="10868"/>
                </a:cubicBezTo>
                <a:cubicBezTo>
                  <a:pt x="10906" y="10369"/>
                  <a:pt x="11240" y="9822"/>
                  <a:pt x="11682" y="9107"/>
                </a:cubicBezTo>
                <a:lnTo>
                  <a:pt x="11793" y="9520"/>
                </a:lnTo>
                <a:lnTo>
                  <a:pt x="12519" y="9166"/>
                </a:lnTo>
                <a:lnTo>
                  <a:pt x="12474" y="8999"/>
                </a:lnTo>
                <a:cubicBezTo>
                  <a:pt x="13660" y="9094"/>
                  <a:pt x="14643" y="8666"/>
                  <a:pt x="15407" y="7723"/>
                </a:cubicBezTo>
                <a:cubicBezTo>
                  <a:pt x="17309" y="5374"/>
                  <a:pt x="17099" y="690"/>
                  <a:pt x="17090" y="491"/>
                </a:cubicBezTo>
                <a:lnTo>
                  <a:pt x="17064" y="5"/>
                </a:lnTo>
                <a:lnTo>
                  <a:pt x="14850" y="5"/>
                </a:lnTo>
                <a:lnTo>
                  <a:pt x="14965" y="651"/>
                </a:lnTo>
                <a:cubicBezTo>
                  <a:pt x="15012" y="931"/>
                  <a:pt x="14990" y="1163"/>
                  <a:pt x="14891" y="1375"/>
                </a:cubicBezTo>
                <a:cubicBezTo>
                  <a:pt x="14653" y="1883"/>
                  <a:pt x="14036" y="2155"/>
                  <a:pt x="13817" y="2215"/>
                </a:cubicBezTo>
                <a:lnTo>
                  <a:pt x="13813" y="2215"/>
                </a:lnTo>
                <a:cubicBezTo>
                  <a:pt x="13817" y="2022"/>
                  <a:pt x="13817" y="1818"/>
                  <a:pt x="13813" y="1615"/>
                </a:cubicBezTo>
                <a:lnTo>
                  <a:pt x="14341" y="1615"/>
                </a:lnTo>
                <a:lnTo>
                  <a:pt x="14341" y="788"/>
                </a:lnTo>
                <a:lnTo>
                  <a:pt x="10588" y="788"/>
                </a:lnTo>
                <a:lnTo>
                  <a:pt x="10588" y="784"/>
                </a:lnTo>
                <a:lnTo>
                  <a:pt x="6830" y="784"/>
                </a:lnTo>
                <a:lnTo>
                  <a:pt x="6830" y="1612"/>
                </a:lnTo>
                <a:lnTo>
                  <a:pt x="7359" y="1612"/>
                </a:lnTo>
                <a:cubicBezTo>
                  <a:pt x="7356" y="1814"/>
                  <a:pt x="7356" y="2017"/>
                  <a:pt x="7359" y="2211"/>
                </a:cubicBezTo>
                <a:lnTo>
                  <a:pt x="7356" y="2211"/>
                </a:lnTo>
                <a:cubicBezTo>
                  <a:pt x="7139" y="2150"/>
                  <a:pt x="6519" y="1880"/>
                  <a:pt x="6281" y="1371"/>
                </a:cubicBezTo>
                <a:cubicBezTo>
                  <a:pt x="6182" y="1155"/>
                  <a:pt x="6160" y="926"/>
                  <a:pt x="6208" y="647"/>
                </a:cubicBezTo>
                <a:lnTo>
                  <a:pt x="6322" y="0"/>
                </a:lnTo>
                <a:lnTo>
                  <a:pt x="4109" y="0"/>
                </a:lnTo>
                <a:close/>
                <a:moveTo>
                  <a:pt x="4846" y="1043"/>
                </a:moveTo>
                <a:lnTo>
                  <a:pt x="5416" y="1043"/>
                </a:lnTo>
                <a:cubicBezTo>
                  <a:pt x="5432" y="1362"/>
                  <a:pt x="5505" y="1660"/>
                  <a:pt x="5632" y="1936"/>
                </a:cubicBezTo>
                <a:cubicBezTo>
                  <a:pt x="5950" y="2612"/>
                  <a:pt x="6532" y="2960"/>
                  <a:pt x="6895" y="3120"/>
                </a:cubicBezTo>
                <a:lnTo>
                  <a:pt x="6895" y="3530"/>
                </a:lnTo>
                <a:lnTo>
                  <a:pt x="7432" y="3530"/>
                </a:lnTo>
                <a:cubicBezTo>
                  <a:pt x="7639" y="5461"/>
                  <a:pt x="8221" y="6856"/>
                  <a:pt x="8806" y="7934"/>
                </a:cubicBezTo>
                <a:cubicBezTo>
                  <a:pt x="7766" y="8054"/>
                  <a:pt x="6920" y="7727"/>
                  <a:pt x="6288" y="6946"/>
                </a:cubicBezTo>
                <a:cubicBezTo>
                  <a:pt x="4983" y="5343"/>
                  <a:pt x="4846" y="2241"/>
                  <a:pt x="4846" y="1043"/>
                </a:cubicBezTo>
                <a:close/>
                <a:moveTo>
                  <a:pt x="15756" y="1052"/>
                </a:moveTo>
                <a:lnTo>
                  <a:pt x="16330" y="1052"/>
                </a:lnTo>
                <a:cubicBezTo>
                  <a:pt x="16326" y="2246"/>
                  <a:pt x="16190" y="5348"/>
                  <a:pt x="14888" y="6951"/>
                </a:cubicBezTo>
                <a:cubicBezTo>
                  <a:pt x="14256" y="7731"/>
                  <a:pt x="13409" y="8058"/>
                  <a:pt x="12369" y="7938"/>
                </a:cubicBezTo>
                <a:cubicBezTo>
                  <a:pt x="12951" y="6860"/>
                  <a:pt x="13533" y="5465"/>
                  <a:pt x="13740" y="3534"/>
                </a:cubicBezTo>
                <a:lnTo>
                  <a:pt x="14277" y="3534"/>
                </a:lnTo>
                <a:lnTo>
                  <a:pt x="14277" y="3125"/>
                </a:lnTo>
                <a:cubicBezTo>
                  <a:pt x="14640" y="2965"/>
                  <a:pt x="15222" y="2616"/>
                  <a:pt x="15541" y="1939"/>
                </a:cubicBezTo>
                <a:cubicBezTo>
                  <a:pt x="15668" y="1663"/>
                  <a:pt x="15741" y="1367"/>
                  <a:pt x="15756" y="1052"/>
                </a:cubicBezTo>
                <a:close/>
                <a:moveTo>
                  <a:pt x="2077" y="5517"/>
                </a:moveTo>
                <a:cubicBezTo>
                  <a:pt x="2077" y="5517"/>
                  <a:pt x="1457" y="6064"/>
                  <a:pt x="1450" y="7042"/>
                </a:cubicBezTo>
                <a:cubicBezTo>
                  <a:pt x="1440" y="8016"/>
                  <a:pt x="1981" y="8580"/>
                  <a:pt x="1981" y="8580"/>
                </a:cubicBezTo>
                <a:cubicBezTo>
                  <a:pt x="1981" y="8580"/>
                  <a:pt x="2520" y="8133"/>
                  <a:pt x="2525" y="7129"/>
                </a:cubicBezTo>
                <a:cubicBezTo>
                  <a:pt x="2532" y="6129"/>
                  <a:pt x="2077" y="5517"/>
                  <a:pt x="2077" y="5517"/>
                </a:cubicBezTo>
                <a:close/>
                <a:moveTo>
                  <a:pt x="19145" y="5517"/>
                </a:moveTo>
                <a:cubicBezTo>
                  <a:pt x="19145" y="5517"/>
                  <a:pt x="18690" y="6129"/>
                  <a:pt x="18697" y="7129"/>
                </a:cubicBezTo>
                <a:cubicBezTo>
                  <a:pt x="18702" y="8133"/>
                  <a:pt x="19241" y="8580"/>
                  <a:pt x="19241" y="8580"/>
                </a:cubicBezTo>
                <a:cubicBezTo>
                  <a:pt x="19241" y="8580"/>
                  <a:pt x="19782" y="8016"/>
                  <a:pt x="19772" y="7042"/>
                </a:cubicBezTo>
                <a:cubicBezTo>
                  <a:pt x="19765" y="6064"/>
                  <a:pt x="19145" y="5517"/>
                  <a:pt x="19145" y="5517"/>
                </a:cubicBezTo>
                <a:close/>
                <a:moveTo>
                  <a:pt x="3242" y="7723"/>
                </a:moveTo>
                <a:cubicBezTo>
                  <a:pt x="3242" y="7723"/>
                  <a:pt x="2657" y="8086"/>
                  <a:pt x="2412" y="9029"/>
                </a:cubicBezTo>
                <a:cubicBezTo>
                  <a:pt x="2167" y="9973"/>
                  <a:pt x="2559" y="10645"/>
                  <a:pt x="2559" y="10645"/>
                </a:cubicBezTo>
                <a:cubicBezTo>
                  <a:pt x="2559" y="10645"/>
                  <a:pt x="3208" y="10364"/>
                  <a:pt x="3446" y="9442"/>
                </a:cubicBezTo>
                <a:cubicBezTo>
                  <a:pt x="3685" y="8524"/>
                  <a:pt x="3242" y="7723"/>
                  <a:pt x="3242" y="7723"/>
                </a:cubicBezTo>
                <a:close/>
                <a:moveTo>
                  <a:pt x="17980" y="7723"/>
                </a:moveTo>
                <a:cubicBezTo>
                  <a:pt x="17980" y="7723"/>
                  <a:pt x="17537" y="8524"/>
                  <a:pt x="17776" y="9442"/>
                </a:cubicBezTo>
                <a:cubicBezTo>
                  <a:pt x="18014" y="10364"/>
                  <a:pt x="18663" y="10645"/>
                  <a:pt x="18663" y="10645"/>
                </a:cubicBezTo>
                <a:cubicBezTo>
                  <a:pt x="18663" y="10645"/>
                  <a:pt x="19055" y="9973"/>
                  <a:pt x="18810" y="9029"/>
                </a:cubicBezTo>
                <a:cubicBezTo>
                  <a:pt x="18565" y="8086"/>
                  <a:pt x="17980" y="7723"/>
                  <a:pt x="17980" y="7723"/>
                </a:cubicBezTo>
                <a:close/>
                <a:moveTo>
                  <a:pt x="104" y="7904"/>
                </a:moveTo>
                <a:cubicBezTo>
                  <a:pt x="104" y="7904"/>
                  <a:pt x="-189" y="8827"/>
                  <a:pt x="206" y="9641"/>
                </a:cubicBezTo>
                <a:cubicBezTo>
                  <a:pt x="597" y="10460"/>
                  <a:pt x="1278" y="10524"/>
                  <a:pt x="1278" y="10524"/>
                </a:cubicBezTo>
                <a:cubicBezTo>
                  <a:pt x="1278" y="10524"/>
                  <a:pt x="1542" y="9744"/>
                  <a:pt x="1138" y="8908"/>
                </a:cubicBezTo>
                <a:cubicBezTo>
                  <a:pt x="734" y="8069"/>
                  <a:pt x="104" y="7904"/>
                  <a:pt x="104" y="7904"/>
                </a:cubicBezTo>
                <a:close/>
                <a:moveTo>
                  <a:pt x="21118" y="7904"/>
                </a:moveTo>
                <a:cubicBezTo>
                  <a:pt x="21118" y="7904"/>
                  <a:pt x="20488" y="8069"/>
                  <a:pt x="20084" y="8908"/>
                </a:cubicBezTo>
                <a:cubicBezTo>
                  <a:pt x="19680" y="9744"/>
                  <a:pt x="19944" y="10524"/>
                  <a:pt x="19944" y="10524"/>
                </a:cubicBezTo>
                <a:cubicBezTo>
                  <a:pt x="19944" y="10524"/>
                  <a:pt x="20625" y="10460"/>
                  <a:pt x="21016" y="9641"/>
                </a:cubicBezTo>
                <a:cubicBezTo>
                  <a:pt x="21411" y="8827"/>
                  <a:pt x="21118" y="7904"/>
                  <a:pt x="21118" y="7904"/>
                </a:cubicBezTo>
                <a:close/>
                <a:moveTo>
                  <a:pt x="1675" y="8826"/>
                </a:moveTo>
                <a:cubicBezTo>
                  <a:pt x="1665" y="8878"/>
                  <a:pt x="873" y="13938"/>
                  <a:pt x="6217" y="17674"/>
                </a:cubicBezTo>
                <a:lnTo>
                  <a:pt x="6379" y="17248"/>
                </a:lnTo>
                <a:cubicBezTo>
                  <a:pt x="1293" y="13696"/>
                  <a:pt x="1986" y="9123"/>
                  <a:pt x="2018" y="8935"/>
                </a:cubicBezTo>
                <a:lnTo>
                  <a:pt x="1675" y="8826"/>
                </a:lnTo>
                <a:close/>
                <a:moveTo>
                  <a:pt x="19547" y="8826"/>
                </a:moveTo>
                <a:lnTo>
                  <a:pt x="19204" y="8935"/>
                </a:lnTo>
                <a:cubicBezTo>
                  <a:pt x="19236" y="9123"/>
                  <a:pt x="19929" y="13696"/>
                  <a:pt x="14843" y="17248"/>
                </a:cubicBezTo>
                <a:lnTo>
                  <a:pt x="15005" y="17674"/>
                </a:lnTo>
                <a:cubicBezTo>
                  <a:pt x="20349" y="13938"/>
                  <a:pt x="19557" y="8878"/>
                  <a:pt x="19547" y="8826"/>
                </a:cubicBezTo>
                <a:close/>
                <a:moveTo>
                  <a:pt x="3560" y="10081"/>
                </a:moveTo>
                <a:cubicBezTo>
                  <a:pt x="3560" y="10081"/>
                  <a:pt x="3016" y="10542"/>
                  <a:pt x="2864" y="11525"/>
                </a:cubicBezTo>
                <a:cubicBezTo>
                  <a:pt x="2711" y="12502"/>
                  <a:pt x="3166" y="13101"/>
                  <a:pt x="3166" y="13101"/>
                </a:cubicBezTo>
                <a:cubicBezTo>
                  <a:pt x="3166" y="13101"/>
                  <a:pt x="3779" y="12705"/>
                  <a:pt x="3928" y="11753"/>
                </a:cubicBezTo>
                <a:cubicBezTo>
                  <a:pt x="4075" y="10795"/>
                  <a:pt x="3560" y="10081"/>
                  <a:pt x="3560" y="10081"/>
                </a:cubicBezTo>
                <a:close/>
                <a:moveTo>
                  <a:pt x="17662" y="10081"/>
                </a:moveTo>
                <a:cubicBezTo>
                  <a:pt x="17662" y="10081"/>
                  <a:pt x="17147" y="10795"/>
                  <a:pt x="17294" y="11753"/>
                </a:cubicBezTo>
                <a:cubicBezTo>
                  <a:pt x="17443" y="12705"/>
                  <a:pt x="18056" y="13101"/>
                  <a:pt x="18056" y="13101"/>
                </a:cubicBezTo>
                <a:cubicBezTo>
                  <a:pt x="18056" y="13101"/>
                  <a:pt x="18511" y="12502"/>
                  <a:pt x="18358" y="11525"/>
                </a:cubicBezTo>
                <a:cubicBezTo>
                  <a:pt x="18206" y="10542"/>
                  <a:pt x="17662" y="10081"/>
                  <a:pt x="17662" y="10081"/>
                </a:cubicBezTo>
                <a:close/>
                <a:moveTo>
                  <a:pt x="156" y="10701"/>
                </a:moveTo>
                <a:cubicBezTo>
                  <a:pt x="88" y="10700"/>
                  <a:pt x="48" y="10705"/>
                  <a:pt x="48" y="10705"/>
                </a:cubicBezTo>
                <a:cubicBezTo>
                  <a:pt x="48" y="10705"/>
                  <a:pt x="-29" y="11705"/>
                  <a:pt x="525" y="12330"/>
                </a:cubicBezTo>
                <a:cubicBezTo>
                  <a:pt x="1078" y="12951"/>
                  <a:pt x="1743" y="12744"/>
                  <a:pt x="1743" y="12744"/>
                </a:cubicBezTo>
                <a:cubicBezTo>
                  <a:pt x="1743" y="12744"/>
                  <a:pt x="1823" y="11895"/>
                  <a:pt x="1256" y="11253"/>
                </a:cubicBezTo>
                <a:cubicBezTo>
                  <a:pt x="829" y="10775"/>
                  <a:pt x="363" y="10706"/>
                  <a:pt x="156" y="10701"/>
                </a:cubicBezTo>
                <a:close/>
                <a:moveTo>
                  <a:pt x="21066" y="10701"/>
                </a:moveTo>
                <a:cubicBezTo>
                  <a:pt x="20859" y="10706"/>
                  <a:pt x="20393" y="10775"/>
                  <a:pt x="19966" y="11253"/>
                </a:cubicBezTo>
                <a:cubicBezTo>
                  <a:pt x="19399" y="11895"/>
                  <a:pt x="19479" y="12744"/>
                  <a:pt x="19479" y="12744"/>
                </a:cubicBezTo>
                <a:cubicBezTo>
                  <a:pt x="19479" y="12744"/>
                  <a:pt x="20144" y="12951"/>
                  <a:pt x="20697" y="12330"/>
                </a:cubicBezTo>
                <a:cubicBezTo>
                  <a:pt x="21251" y="11705"/>
                  <a:pt x="21174" y="10705"/>
                  <a:pt x="21174" y="10705"/>
                </a:cubicBezTo>
                <a:cubicBezTo>
                  <a:pt x="21174" y="10705"/>
                  <a:pt x="21134" y="10700"/>
                  <a:pt x="21066" y="10701"/>
                </a:cubicBezTo>
                <a:close/>
                <a:moveTo>
                  <a:pt x="4384" y="11925"/>
                </a:moveTo>
                <a:cubicBezTo>
                  <a:pt x="4384" y="11925"/>
                  <a:pt x="3875" y="12455"/>
                  <a:pt x="3792" y="13450"/>
                </a:cubicBezTo>
                <a:cubicBezTo>
                  <a:pt x="3706" y="14446"/>
                  <a:pt x="4202" y="14985"/>
                  <a:pt x="4202" y="14985"/>
                </a:cubicBezTo>
                <a:cubicBezTo>
                  <a:pt x="4202" y="14985"/>
                  <a:pt x="4784" y="14510"/>
                  <a:pt x="4867" y="13540"/>
                </a:cubicBezTo>
                <a:cubicBezTo>
                  <a:pt x="4949" y="12572"/>
                  <a:pt x="4384" y="11925"/>
                  <a:pt x="4384" y="11925"/>
                </a:cubicBezTo>
                <a:close/>
                <a:moveTo>
                  <a:pt x="16838" y="11925"/>
                </a:moveTo>
                <a:cubicBezTo>
                  <a:pt x="16838" y="11925"/>
                  <a:pt x="16273" y="12572"/>
                  <a:pt x="16355" y="13540"/>
                </a:cubicBezTo>
                <a:cubicBezTo>
                  <a:pt x="16438" y="14510"/>
                  <a:pt x="17020" y="14985"/>
                  <a:pt x="17020" y="14985"/>
                </a:cubicBezTo>
                <a:cubicBezTo>
                  <a:pt x="17020" y="14985"/>
                  <a:pt x="17516" y="14446"/>
                  <a:pt x="17430" y="13450"/>
                </a:cubicBezTo>
                <a:cubicBezTo>
                  <a:pt x="17347" y="12455"/>
                  <a:pt x="16838" y="11925"/>
                  <a:pt x="16838" y="11925"/>
                </a:cubicBezTo>
                <a:close/>
                <a:moveTo>
                  <a:pt x="1200" y="13182"/>
                </a:moveTo>
                <a:cubicBezTo>
                  <a:pt x="966" y="13197"/>
                  <a:pt x="814" y="13270"/>
                  <a:pt x="814" y="13270"/>
                </a:cubicBezTo>
                <a:cubicBezTo>
                  <a:pt x="814" y="13270"/>
                  <a:pt x="903" y="14265"/>
                  <a:pt x="1546" y="14705"/>
                </a:cubicBezTo>
                <a:cubicBezTo>
                  <a:pt x="2188" y="15144"/>
                  <a:pt x="2802" y="14744"/>
                  <a:pt x="2802" y="14744"/>
                </a:cubicBezTo>
                <a:cubicBezTo>
                  <a:pt x="2802" y="14744"/>
                  <a:pt x="2742" y="13885"/>
                  <a:pt x="2083" y="13437"/>
                </a:cubicBezTo>
                <a:cubicBezTo>
                  <a:pt x="1752" y="13208"/>
                  <a:pt x="1435" y="13167"/>
                  <a:pt x="1200" y="13182"/>
                </a:cubicBezTo>
                <a:close/>
                <a:moveTo>
                  <a:pt x="20022" y="13182"/>
                </a:moveTo>
                <a:cubicBezTo>
                  <a:pt x="19787" y="13167"/>
                  <a:pt x="19470" y="13208"/>
                  <a:pt x="19139" y="13437"/>
                </a:cubicBezTo>
                <a:cubicBezTo>
                  <a:pt x="18480" y="13885"/>
                  <a:pt x="18420" y="14744"/>
                  <a:pt x="18420" y="14744"/>
                </a:cubicBezTo>
                <a:cubicBezTo>
                  <a:pt x="18420" y="14744"/>
                  <a:pt x="19034" y="15144"/>
                  <a:pt x="19676" y="14705"/>
                </a:cubicBezTo>
                <a:cubicBezTo>
                  <a:pt x="20319" y="14265"/>
                  <a:pt x="20408" y="13270"/>
                  <a:pt x="20408" y="13270"/>
                </a:cubicBezTo>
                <a:cubicBezTo>
                  <a:pt x="20408" y="13270"/>
                  <a:pt x="20256" y="13197"/>
                  <a:pt x="20022" y="13182"/>
                </a:cubicBezTo>
                <a:close/>
                <a:moveTo>
                  <a:pt x="5292" y="13300"/>
                </a:moveTo>
                <a:cubicBezTo>
                  <a:pt x="5292" y="13300"/>
                  <a:pt x="4916" y="14011"/>
                  <a:pt x="5047" y="14993"/>
                </a:cubicBezTo>
                <a:cubicBezTo>
                  <a:pt x="5178" y="15981"/>
                  <a:pt x="5766" y="16304"/>
                  <a:pt x="5766" y="16304"/>
                </a:cubicBezTo>
                <a:cubicBezTo>
                  <a:pt x="5766" y="16304"/>
                  <a:pt x="6228" y="15623"/>
                  <a:pt x="6100" y="14662"/>
                </a:cubicBezTo>
                <a:cubicBezTo>
                  <a:pt x="5969" y="13700"/>
                  <a:pt x="5292" y="13300"/>
                  <a:pt x="5292" y="13300"/>
                </a:cubicBezTo>
                <a:close/>
                <a:moveTo>
                  <a:pt x="15930" y="13300"/>
                </a:moveTo>
                <a:cubicBezTo>
                  <a:pt x="15930" y="13300"/>
                  <a:pt x="15253" y="13700"/>
                  <a:pt x="15122" y="14662"/>
                </a:cubicBezTo>
                <a:cubicBezTo>
                  <a:pt x="14994" y="15623"/>
                  <a:pt x="15456" y="16304"/>
                  <a:pt x="15456" y="16304"/>
                </a:cubicBezTo>
                <a:cubicBezTo>
                  <a:pt x="15456" y="16304"/>
                  <a:pt x="16044" y="15981"/>
                  <a:pt x="16175" y="14993"/>
                </a:cubicBezTo>
                <a:cubicBezTo>
                  <a:pt x="16306" y="14011"/>
                  <a:pt x="15930" y="13300"/>
                  <a:pt x="15930" y="13300"/>
                </a:cubicBezTo>
                <a:close/>
                <a:moveTo>
                  <a:pt x="10504" y="14540"/>
                </a:moveTo>
                <a:lnTo>
                  <a:pt x="10585" y="14540"/>
                </a:lnTo>
                <a:lnTo>
                  <a:pt x="10585" y="14549"/>
                </a:lnTo>
                <a:lnTo>
                  <a:pt x="11343" y="14549"/>
                </a:lnTo>
                <a:lnTo>
                  <a:pt x="8331" y="19471"/>
                </a:lnTo>
                <a:lnTo>
                  <a:pt x="8059" y="19471"/>
                </a:lnTo>
                <a:lnTo>
                  <a:pt x="8059" y="18425"/>
                </a:lnTo>
                <a:lnTo>
                  <a:pt x="10504" y="14540"/>
                </a:lnTo>
                <a:close/>
                <a:moveTo>
                  <a:pt x="12462" y="14549"/>
                </a:moveTo>
                <a:lnTo>
                  <a:pt x="13113" y="14549"/>
                </a:lnTo>
                <a:cubicBezTo>
                  <a:pt x="13113" y="14549"/>
                  <a:pt x="13113" y="19480"/>
                  <a:pt x="13113" y="19480"/>
                </a:cubicBezTo>
                <a:lnTo>
                  <a:pt x="10588" y="19480"/>
                </a:lnTo>
                <a:lnTo>
                  <a:pt x="10588" y="19471"/>
                </a:lnTo>
                <a:lnTo>
                  <a:pt x="9367" y="19471"/>
                </a:lnTo>
                <a:lnTo>
                  <a:pt x="12462" y="14549"/>
                </a:lnTo>
                <a:close/>
                <a:moveTo>
                  <a:pt x="2589" y="15205"/>
                </a:moveTo>
                <a:cubicBezTo>
                  <a:pt x="2001" y="15196"/>
                  <a:pt x="1606" y="15593"/>
                  <a:pt x="1606" y="15593"/>
                </a:cubicBezTo>
                <a:cubicBezTo>
                  <a:pt x="1606" y="15593"/>
                  <a:pt x="1915" y="16506"/>
                  <a:pt x="2624" y="16665"/>
                </a:cubicBezTo>
                <a:cubicBezTo>
                  <a:pt x="3334" y="16821"/>
                  <a:pt x="3830" y="16188"/>
                  <a:pt x="3830" y="16188"/>
                </a:cubicBezTo>
                <a:cubicBezTo>
                  <a:pt x="3830" y="16188"/>
                  <a:pt x="3581" y="15399"/>
                  <a:pt x="2853" y="15236"/>
                </a:cubicBezTo>
                <a:cubicBezTo>
                  <a:pt x="2761" y="15216"/>
                  <a:pt x="2674" y="15206"/>
                  <a:pt x="2589" y="15205"/>
                </a:cubicBezTo>
                <a:close/>
                <a:moveTo>
                  <a:pt x="18633" y="15205"/>
                </a:moveTo>
                <a:cubicBezTo>
                  <a:pt x="18548" y="15206"/>
                  <a:pt x="18461" y="15216"/>
                  <a:pt x="18370" y="15236"/>
                </a:cubicBezTo>
                <a:cubicBezTo>
                  <a:pt x="17641" y="15399"/>
                  <a:pt x="17392" y="16188"/>
                  <a:pt x="17392" y="16188"/>
                </a:cubicBezTo>
                <a:cubicBezTo>
                  <a:pt x="17392" y="16188"/>
                  <a:pt x="17888" y="16821"/>
                  <a:pt x="18598" y="16665"/>
                </a:cubicBezTo>
                <a:cubicBezTo>
                  <a:pt x="19307" y="16506"/>
                  <a:pt x="19616" y="15593"/>
                  <a:pt x="19616" y="15593"/>
                </a:cubicBezTo>
                <a:cubicBezTo>
                  <a:pt x="19616" y="15593"/>
                  <a:pt x="19221" y="15196"/>
                  <a:pt x="18633" y="15205"/>
                </a:cubicBezTo>
                <a:close/>
                <a:moveTo>
                  <a:pt x="4228" y="16732"/>
                </a:moveTo>
                <a:cubicBezTo>
                  <a:pt x="3489" y="16693"/>
                  <a:pt x="3022" y="17293"/>
                  <a:pt x="3022" y="17293"/>
                </a:cubicBezTo>
                <a:cubicBezTo>
                  <a:pt x="3022" y="17293"/>
                  <a:pt x="3407" y="18150"/>
                  <a:pt x="4125" y="18189"/>
                </a:cubicBezTo>
                <a:cubicBezTo>
                  <a:pt x="4844" y="18232"/>
                  <a:pt x="5280" y="17521"/>
                  <a:pt x="5280" y="17521"/>
                </a:cubicBezTo>
                <a:cubicBezTo>
                  <a:pt x="5280" y="17521"/>
                  <a:pt x="4965" y="16775"/>
                  <a:pt x="4228" y="16732"/>
                </a:cubicBezTo>
                <a:close/>
                <a:moveTo>
                  <a:pt x="16994" y="16732"/>
                </a:moveTo>
                <a:cubicBezTo>
                  <a:pt x="16257" y="16775"/>
                  <a:pt x="15942" y="17521"/>
                  <a:pt x="15942" y="17521"/>
                </a:cubicBezTo>
                <a:cubicBezTo>
                  <a:pt x="15942" y="17521"/>
                  <a:pt x="16378" y="18232"/>
                  <a:pt x="17097" y="18189"/>
                </a:cubicBezTo>
                <a:cubicBezTo>
                  <a:pt x="17815" y="18150"/>
                  <a:pt x="18200" y="17293"/>
                  <a:pt x="18200" y="17293"/>
                </a:cubicBezTo>
                <a:cubicBezTo>
                  <a:pt x="18200" y="17293"/>
                  <a:pt x="17733" y="16693"/>
                  <a:pt x="16994" y="16732"/>
                </a:cubicBezTo>
                <a:close/>
              </a:path>
            </a:pathLst>
          </a:custGeom>
          <a:gradFill>
            <a:gsLst>
              <a:gs pos="0">
                <a:srgbClr val="F0B770"/>
              </a:gs>
              <a:gs pos="100000">
                <a:srgbClr val="F77D7F"/>
              </a:gs>
            </a:gsLst>
            <a:lin ang="4528400"/>
          </a:gra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68" name="PA_库_形状 768"/>
          <p:cNvSpPr/>
          <p:nvPr>
            <p:custDataLst>
              <p:tags r:id="rId17"/>
            </p:custDataLst>
          </p:nvPr>
        </p:nvSpPr>
        <p:spPr>
          <a:xfrm>
            <a:off x="5683250" y="1647460"/>
            <a:ext cx="825501" cy="620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23" h="21600" extrusionOk="0">
                <a:moveTo>
                  <a:pt x="4109" y="0"/>
                </a:moveTo>
                <a:lnTo>
                  <a:pt x="4082" y="487"/>
                </a:lnTo>
                <a:cubicBezTo>
                  <a:pt x="4073" y="685"/>
                  <a:pt x="3863" y="5370"/>
                  <a:pt x="5766" y="7719"/>
                </a:cubicBezTo>
                <a:cubicBezTo>
                  <a:pt x="6529" y="8658"/>
                  <a:pt x="7511" y="9089"/>
                  <a:pt x="8701" y="8994"/>
                </a:cubicBezTo>
                <a:lnTo>
                  <a:pt x="8657" y="9162"/>
                </a:lnTo>
                <a:lnTo>
                  <a:pt x="9382" y="9516"/>
                </a:lnTo>
                <a:lnTo>
                  <a:pt x="9490" y="9098"/>
                </a:lnTo>
                <a:cubicBezTo>
                  <a:pt x="9932" y="9817"/>
                  <a:pt x="10270" y="10364"/>
                  <a:pt x="10270" y="10860"/>
                </a:cubicBezTo>
                <a:cubicBezTo>
                  <a:pt x="10270" y="12386"/>
                  <a:pt x="7553" y="13071"/>
                  <a:pt x="7553" y="13071"/>
                </a:cubicBezTo>
                <a:lnTo>
                  <a:pt x="7553" y="13592"/>
                </a:lnTo>
                <a:lnTo>
                  <a:pt x="7142" y="13592"/>
                </a:lnTo>
                <a:lnTo>
                  <a:pt x="7142" y="14348"/>
                </a:lnTo>
                <a:lnTo>
                  <a:pt x="7480" y="14348"/>
                </a:lnTo>
                <a:lnTo>
                  <a:pt x="7480" y="19471"/>
                </a:lnTo>
                <a:lnTo>
                  <a:pt x="7142" y="19471"/>
                </a:lnTo>
                <a:lnTo>
                  <a:pt x="7142" y="20323"/>
                </a:lnTo>
                <a:lnTo>
                  <a:pt x="6901" y="20323"/>
                </a:lnTo>
                <a:lnTo>
                  <a:pt x="6901" y="21595"/>
                </a:lnTo>
                <a:lnTo>
                  <a:pt x="10585" y="21595"/>
                </a:lnTo>
                <a:lnTo>
                  <a:pt x="10585" y="21600"/>
                </a:lnTo>
                <a:lnTo>
                  <a:pt x="14271" y="21600"/>
                </a:lnTo>
                <a:lnTo>
                  <a:pt x="14271" y="20328"/>
                </a:lnTo>
                <a:lnTo>
                  <a:pt x="14029" y="20328"/>
                </a:lnTo>
                <a:cubicBezTo>
                  <a:pt x="14029" y="20328"/>
                  <a:pt x="14029" y="19480"/>
                  <a:pt x="14029" y="19480"/>
                </a:cubicBezTo>
                <a:lnTo>
                  <a:pt x="13692" y="19480"/>
                </a:lnTo>
                <a:lnTo>
                  <a:pt x="13692" y="14350"/>
                </a:lnTo>
                <a:lnTo>
                  <a:pt x="14029" y="14350"/>
                </a:lnTo>
                <a:lnTo>
                  <a:pt x="14029" y="13602"/>
                </a:lnTo>
                <a:lnTo>
                  <a:pt x="13619" y="13602"/>
                </a:lnTo>
                <a:lnTo>
                  <a:pt x="13619" y="13079"/>
                </a:lnTo>
                <a:cubicBezTo>
                  <a:pt x="13619" y="13079"/>
                  <a:pt x="10906" y="12394"/>
                  <a:pt x="10906" y="10868"/>
                </a:cubicBezTo>
                <a:cubicBezTo>
                  <a:pt x="10906" y="10369"/>
                  <a:pt x="11240" y="9822"/>
                  <a:pt x="11682" y="9107"/>
                </a:cubicBezTo>
                <a:lnTo>
                  <a:pt x="11793" y="9520"/>
                </a:lnTo>
                <a:lnTo>
                  <a:pt x="12519" y="9166"/>
                </a:lnTo>
                <a:lnTo>
                  <a:pt x="12474" y="8999"/>
                </a:lnTo>
                <a:cubicBezTo>
                  <a:pt x="13660" y="9094"/>
                  <a:pt x="14643" y="8666"/>
                  <a:pt x="15407" y="7723"/>
                </a:cubicBezTo>
                <a:cubicBezTo>
                  <a:pt x="17309" y="5374"/>
                  <a:pt x="17099" y="690"/>
                  <a:pt x="17090" y="491"/>
                </a:cubicBezTo>
                <a:lnTo>
                  <a:pt x="17064" y="5"/>
                </a:lnTo>
                <a:lnTo>
                  <a:pt x="14850" y="5"/>
                </a:lnTo>
                <a:lnTo>
                  <a:pt x="14965" y="651"/>
                </a:lnTo>
                <a:cubicBezTo>
                  <a:pt x="15012" y="931"/>
                  <a:pt x="14990" y="1163"/>
                  <a:pt x="14891" y="1375"/>
                </a:cubicBezTo>
                <a:cubicBezTo>
                  <a:pt x="14653" y="1883"/>
                  <a:pt x="14036" y="2155"/>
                  <a:pt x="13817" y="2215"/>
                </a:cubicBezTo>
                <a:lnTo>
                  <a:pt x="13813" y="2215"/>
                </a:lnTo>
                <a:cubicBezTo>
                  <a:pt x="13817" y="2022"/>
                  <a:pt x="13817" y="1818"/>
                  <a:pt x="13813" y="1615"/>
                </a:cubicBezTo>
                <a:lnTo>
                  <a:pt x="14341" y="1615"/>
                </a:lnTo>
                <a:lnTo>
                  <a:pt x="14341" y="788"/>
                </a:lnTo>
                <a:lnTo>
                  <a:pt x="10588" y="788"/>
                </a:lnTo>
                <a:lnTo>
                  <a:pt x="10588" y="784"/>
                </a:lnTo>
                <a:lnTo>
                  <a:pt x="6830" y="784"/>
                </a:lnTo>
                <a:lnTo>
                  <a:pt x="6830" y="1612"/>
                </a:lnTo>
                <a:lnTo>
                  <a:pt x="7359" y="1612"/>
                </a:lnTo>
                <a:cubicBezTo>
                  <a:pt x="7356" y="1814"/>
                  <a:pt x="7356" y="2017"/>
                  <a:pt x="7359" y="2211"/>
                </a:cubicBezTo>
                <a:lnTo>
                  <a:pt x="7356" y="2211"/>
                </a:lnTo>
                <a:cubicBezTo>
                  <a:pt x="7139" y="2150"/>
                  <a:pt x="6519" y="1880"/>
                  <a:pt x="6281" y="1371"/>
                </a:cubicBezTo>
                <a:cubicBezTo>
                  <a:pt x="6182" y="1155"/>
                  <a:pt x="6160" y="926"/>
                  <a:pt x="6208" y="647"/>
                </a:cubicBezTo>
                <a:lnTo>
                  <a:pt x="6322" y="0"/>
                </a:lnTo>
                <a:lnTo>
                  <a:pt x="4109" y="0"/>
                </a:lnTo>
                <a:close/>
                <a:moveTo>
                  <a:pt x="4846" y="1043"/>
                </a:moveTo>
                <a:lnTo>
                  <a:pt x="5416" y="1043"/>
                </a:lnTo>
                <a:cubicBezTo>
                  <a:pt x="5432" y="1362"/>
                  <a:pt x="5505" y="1660"/>
                  <a:pt x="5632" y="1936"/>
                </a:cubicBezTo>
                <a:cubicBezTo>
                  <a:pt x="5950" y="2612"/>
                  <a:pt x="6532" y="2960"/>
                  <a:pt x="6895" y="3120"/>
                </a:cubicBezTo>
                <a:lnTo>
                  <a:pt x="6895" y="3530"/>
                </a:lnTo>
                <a:lnTo>
                  <a:pt x="7432" y="3530"/>
                </a:lnTo>
                <a:cubicBezTo>
                  <a:pt x="7639" y="5461"/>
                  <a:pt x="8221" y="6856"/>
                  <a:pt x="8806" y="7934"/>
                </a:cubicBezTo>
                <a:cubicBezTo>
                  <a:pt x="7766" y="8054"/>
                  <a:pt x="6920" y="7727"/>
                  <a:pt x="6288" y="6946"/>
                </a:cubicBezTo>
                <a:cubicBezTo>
                  <a:pt x="4983" y="5343"/>
                  <a:pt x="4846" y="2241"/>
                  <a:pt x="4846" y="1043"/>
                </a:cubicBezTo>
                <a:close/>
                <a:moveTo>
                  <a:pt x="15756" y="1052"/>
                </a:moveTo>
                <a:lnTo>
                  <a:pt x="16330" y="1052"/>
                </a:lnTo>
                <a:cubicBezTo>
                  <a:pt x="16326" y="2246"/>
                  <a:pt x="16190" y="5348"/>
                  <a:pt x="14888" y="6951"/>
                </a:cubicBezTo>
                <a:cubicBezTo>
                  <a:pt x="14256" y="7731"/>
                  <a:pt x="13409" y="8058"/>
                  <a:pt x="12369" y="7938"/>
                </a:cubicBezTo>
                <a:cubicBezTo>
                  <a:pt x="12951" y="6860"/>
                  <a:pt x="13533" y="5465"/>
                  <a:pt x="13740" y="3534"/>
                </a:cubicBezTo>
                <a:lnTo>
                  <a:pt x="14277" y="3534"/>
                </a:lnTo>
                <a:lnTo>
                  <a:pt x="14277" y="3125"/>
                </a:lnTo>
                <a:cubicBezTo>
                  <a:pt x="14640" y="2965"/>
                  <a:pt x="15222" y="2616"/>
                  <a:pt x="15541" y="1939"/>
                </a:cubicBezTo>
                <a:cubicBezTo>
                  <a:pt x="15668" y="1663"/>
                  <a:pt x="15741" y="1367"/>
                  <a:pt x="15756" y="1052"/>
                </a:cubicBezTo>
                <a:close/>
                <a:moveTo>
                  <a:pt x="2077" y="5517"/>
                </a:moveTo>
                <a:cubicBezTo>
                  <a:pt x="2077" y="5517"/>
                  <a:pt x="1457" y="6064"/>
                  <a:pt x="1450" y="7042"/>
                </a:cubicBezTo>
                <a:cubicBezTo>
                  <a:pt x="1440" y="8016"/>
                  <a:pt x="1981" y="8580"/>
                  <a:pt x="1981" y="8580"/>
                </a:cubicBezTo>
                <a:cubicBezTo>
                  <a:pt x="1981" y="8580"/>
                  <a:pt x="2520" y="8133"/>
                  <a:pt x="2525" y="7129"/>
                </a:cubicBezTo>
                <a:cubicBezTo>
                  <a:pt x="2532" y="6129"/>
                  <a:pt x="2077" y="5517"/>
                  <a:pt x="2077" y="5517"/>
                </a:cubicBezTo>
                <a:close/>
                <a:moveTo>
                  <a:pt x="19145" y="5517"/>
                </a:moveTo>
                <a:cubicBezTo>
                  <a:pt x="19145" y="5517"/>
                  <a:pt x="18690" y="6129"/>
                  <a:pt x="18697" y="7129"/>
                </a:cubicBezTo>
                <a:cubicBezTo>
                  <a:pt x="18702" y="8133"/>
                  <a:pt x="19241" y="8580"/>
                  <a:pt x="19241" y="8580"/>
                </a:cubicBezTo>
                <a:cubicBezTo>
                  <a:pt x="19241" y="8580"/>
                  <a:pt x="19782" y="8016"/>
                  <a:pt x="19772" y="7042"/>
                </a:cubicBezTo>
                <a:cubicBezTo>
                  <a:pt x="19765" y="6064"/>
                  <a:pt x="19145" y="5517"/>
                  <a:pt x="19145" y="5517"/>
                </a:cubicBezTo>
                <a:close/>
                <a:moveTo>
                  <a:pt x="3242" y="7723"/>
                </a:moveTo>
                <a:cubicBezTo>
                  <a:pt x="3242" y="7723"/>
                  <a:pt x="2657" y="8086"/>
                  <a:pt x="2412" y="9029"/>
                </a:cubicBezTo>
                <a:cubicBezTo>
                  <a:pt x="2167" y="9973"/>
                  <a:pt x="2559" y="10645"/>
                  <a:pt x="2559" y="10645"/>
                </a:cubicBezTo>
                <a:cubicBezTo>
                  <a:pt x="2559" y="10645"/>
                  <a:pt x="3208" y="10364"/>
                  <a:pt x="3446" y="9442"/>
                </a:cubicBezTo>
                <a:cubicBezTo>
                  <a:pt x="3685" y="8524"/>
                  <a:pt x="3242" y="7723"/>
                  <a:pt x="3242" y="7723"/>
                </a:cubicBezTo>
                <a:close/>
                <a:moveTo>
                  <a:pt x="17980" y="7723"/>
                </a:moveTo>
                <a:cubicBezTo>
                  <a:pt x="17980" y="7723"/>
                  <a:pt x="17537" y="8524"/>
                  <a:pt x="17776" y="9442"/>
                </a:cubicBezTo>
                <a:cubicBezTo>
                  <a:pt x="18014" y="10364"/>
                  <a:pt x="18663" y="10645"/>
                  <a:pt x="18663" y="10645"/>
                </a:cubicBezTo>
                <a:cubicBezTo>
                  <a:pt x="18663" y="10645"/>
                  <a:pt x="19055" y="9973"/>
                  <a:pt x="18810" y="9029"/>
                </a:cubicBezTo>
                <a:cubicBezTo>
                  <a:pt x="18565" y="8086"/>
                  <a:pt x="17980" y="7723"/>
                  <a:pt x="17980" y="7723"/>
                </a:cubicBezTo>
                <a:close/>
                <a:moveTo>
                  <a:pt x="104" y="7904"/>
                </a:moveTo>
                <a:cubicBezTo>
                  <a:pt x="104" y="7904"/>
                  <a:pt x="-189" y="8827"/>
                  <a:pt x="206" y="9641"/>
                </a:cubicBezTo>
                <a:cubicBezTo>
                  <a:pt x="597" y="10460"/>
                  <a:pt x="1278" y="10524"/>
                  <a:pt x="1278" y="10524"/>
                </a:cubicBezTo>
                <a:cubicBezTo>
                  <a:pt x="1278" y="10524"/>
                  <a:pt x="1542" y="9744"/>
                  <a:pt x="1138" y="8908"/>
                </a:cubicBezTo>
                <a:cubicBezTo>
                  <a:pt x="734" y="8069"/>
                  <a:pt x="104" y="7904"/>
                  <a:pt x="104" y="7904"/>
                </a:cubicBezTo>
                <a:close/>
                <a:moveTo>
                  <a:pt x="21118" y="7904"/>
                </a:moveTo>
                <a:cubicBezTo>
                  <a:pt x="21118" y="7904"/>
                  <a:pt x="20488" y="8069"/>
                  <a:pt x="20084" y="8908"/>
                </a:cubicBezTo>
                <a:cubicBezTo>
                  <a:pt x="19680" y="9744"/>
                  <a:pt x="19944" y="10524"/>
                  <a:pt x="19944" y="10524"/>
                </a:cubicBezTo>
                <a:cubicBezTo>
                  <a:pt x="19944" y="10524"/>
                  <a:pt x="20625" y="10460"/>
                  <a:pt x="21016" y="9641"/>
                </a:cubicBezTo>
                <a:cubicBezTo>
                  <a:pt x="21411" y="8827"/>
                  <a:pt x="21118" y="7904"/>
                  <a:pt x="21118" y="7904"/>
                </a:cubicBezTo>
                <a:close/>
                <a:moveTo>
                  <a:pt x="1675" y="8826"/>
                </a:moveTo>
                <a:cubicBezTo>
                  <a:pt x="1665" y="8878"/>
                  <a:pt x="873" y="13938"/>
                  <a:pt x="6217" y="17674"/>
                </a:cubicBezTo>
                <a:lnTo>
                  <a:pt x="6379" y="17248"/>
                </a:lnTo>
                <a:cubicBezTo>
                  <a:pt x="1293" y="13696"/>
                  <a:pt x="1986" y="9123"/>
                  <a:pt x="2018" y="8935"/>
                </a:cubicBezTo>
                <a:lnTo>
                  <a:pt x="1675" y="8826"/>
                </a:lnTo>
                <a:close/>
                <a:moveTo>
                  <a:pt x="19547" y="8826"/>
                </a:moveTo>
                <a:lnTo>
                  <a:pt x="19204" y="8935"/>
                </a:lnTo>
                <a:cubicBezTo>
                  <a:pt x="19236" y="9123"/>
                  <a:pt x="19929" y="13696"/>
                  <a:pt x="14843" y="17248"/>
                </a:cubicBezTo>
                <a:lnTo>
                  <a:pt x="15005" y="17674"/>
                </a:lnTo>
                <a:cubicBezTo>
                  <a:pt x="20349" y="13938"/>
                  <a:pt x="19557" y="8878"/>
                  <a:pt x="19547" y="8826"/>
                </a:cubicBezTo>
                <a:close/>
                <a:moveTo>
                  <a:pt x="3560" y="10081"/>
                </a:moveTo>
                <a:cubicBezTo>
                  <a:pt x="3560" y="10081"/>
                  <a:pt x="3016" y="10542"/>
                  <a:pt x="2864" y="11525"/>
                </a:cubicBezTo>
                <a:cubicBezTo>
                  <a:pt x="2711" y="12502"/>
                  <a:pt x="3166" y="13101"/>
                  <a:pt x="3166" y="13101"/>
                </a:cubicBezTo>
                <a:cubicBezTo>
                  <a:pt x="3166" y="13101"/>
                  <a:pt x="3779" y="12705"/>
                  <a:pt x="3928" y="11753"/>
                </a:cubicBezTo>
                <a:cubicBezTo>
                  <a:pt x="4075" y="10795"/>
                  <a:pt x="3560" y="10081"/>
                  <a:pt x="3560" y="10081"/>
                </a:cubicBezTo>
                <a:close/>
                <a:moveTo>
                  <a:pt x="17662" y="10081"/>
                </a:moveTo>
                <a:cubicBezTo>
                  <a:pt x="17662" y="10081"/>
                  <a:pt x="17147" y="10795"/>
                  <a:pt x="17294" y="11753"/>
                </a:cubicBezTo>
                <a:cubicBezTo>
                  <a:pt x="17443" y="12705"/>
                  <a:pt x="18056" y="13101"/>
                  <a:pt x="18056" y="13101"/>
                </a:cubicBezTo>
                <a:cubicBezTo>
                  <a:pt x="18056" y="13101"/>
                  <a:pt x="18511" y="12502"/>
                  <a:pt x="18358" y="11525"/>
                </a:cubicBezTo>
                <a:cubicBezTo>
                  <a:pt x="18206" y="10542"/>
                  <a:pt x="17662" y="10081"/>
                  <a:pt x="17662" y="10081"/>
                </a:cubicBezTo>
                <a:close/>
                <a:moveTo>
                  <a:pt x="156" y="10701"/>
                </a:moveTo>
                <a:cubicBezTo>
                  <a:pt x="88" y="10700"/>
                  <a:pt x="48" y="10705"/>
                  <a:pt x="48" y="10705"/>
                </a:cubicBezTo>
                <a:cubicBezTo>
                  <a:pt x="48" y="10705"/>
                  <a:pt x="-29" y="11705"/>
                  <a:pt x="525" y="12330"/>
                </a:cubicBezTo>
                <a:cubicBezTo>
                  <a:pt x="1078" y="12951"/>
                  <a:pt x="1743" y="12744"/>
                  <a:pt x="1743" y="12744"/>
                </a:cubicBezTo>
                <a:cubicBezTo>
                  <a:pt x="1743" y="12744"/>
                  <a:pt x="1823" y="11895"/>
                  <a:pt x="1256" y="11253"/>
                </a:cubicBezTo>
                <a:cubicBezTo>
                  <a:pt x="829" y="10775"/>
                  <a:pt x="363" y="10706"/>
                  <a:pt x="156" y="10701"/>
                </a:cubicBezTo>
                <a:close/>
                <a:moveTo>
                  <a:pt x="21066" y="10701"/>
                </a:moveTo>
                <a:cubicBezTo>
                  <a:pt x="20859" y="10706"/>
                  <a:pt x="20393" y="10775"/>
                  <a:pt x="19966" y="11253"/>
                </a:cubicBezTo>
                <a:cubicBezTo>
                  <a:pt x="19399" y="11895"/>
                  <a:pt x="19479" y="12744"/>
                  <a:pt x="19479" y="12744"/>
                </a:cubicBezTo>
                <a:cubicBezTo>
                  <a:pt x="19479" y="12744"/>
                  <a:pt x="20144" y="12951"/>
                  <a:pt x="20697" y="12330"/>
                </a:cubicBezTo>
                <a:cubicBezTo>
                  <a:pt x="21251" y="11705"/>
                  <a:pt x="21174" y="10705"/>
                  <a:pt x="21174" y="10705"/>
                </a:cubicBezTo>
                <a:cubicBezTo>
                  <a:pt x="21174" y="10705"/>
                  <a:pt x="21134" y="10700"/>
                  <a:pt x="21066" y="10701"/>
                </a:cubicBezTo>
                <a:close/>
                <a:moveTo>
                  <a:pt x="4384" y="11925"/>
                </a:moveTo>
                <a:cubicBezTo>
                  <a:pt x="4384" y="11925"/>
                  <a:pt x="3875" y="12455"/>
                  <a:pt x="3792" y="13450"/>
                </a:cubicBezTo>
                <a:cubicBezTo>
                  <a:pt x="3706" y="14446"/>
                  <a:pt x="4202" y="14985"/>
                  <a:pt x="4202" y="14985"/>
                </a:cubicBezTo>
                <a:cubicBezTo>
                  <a:pt x="4202" y="14985"/>
                  <a:pt x="4784" y="14510"/>
                  <a:pt x="4867" y="13540"/>
                </a:cubicBezTo>
                <a:cubicBezTo>
                  <a:pt x="4949" y="12572"/>
                  <a:pt x="4384" y="11925"/>
                  <a:pt x="4384" y="11925"/>
                </a:cubicBezTo>
                <a:close/>
                <a:moveTo>
                  <a:pt x="16838" y="11925"/>
                </a:moveTo>
                <a:cubicBezTo>
                  <a:pt x="16838" y="11925"/>
                  <a:pt x="16273" y="12572"/>
                  <a:pt x="16355" y="13540"/>
                </a:cubicBezTo>
                <a:cubicBezTo>
                  <a:pt x="16438" y="14510"/>
                  <a:pt x="17020" y="14985"/>
                  <a:pt x="17020" y="14985"/>
                </a:cubicBezTo>
                <a:cubicBezTo>
                  <a:pt x="17020" y="14985"/>
                  <a:pt x="17516" y="14446"/>
                  <a:pt x="17430" y="13450"/>
                </a:cubicBezTo>
                <a:cubicBezTo>
                  <a:pt x="17347" y="12455"/>
                  <a:pt x="16838" y="11925"/>
                  <a:pt x="16838" y="11925"/>
                </a:cubicBezTo>
                <a:close/>
                <a:moveTo>
                  <a:pt x="1200" y="13182"/>
                </a:moveTo>
                <a:cubicBezTo>
                  <a:pt x="966" y="13197"/>
                  <a:pt x="814" y="13270"/>
                  <a:pt x="814" y="13270"/>
                </a:cubicBezTo>
                <a:cubicBezTo>
                  <a:pt x="814" y="13270"/>
                  <a:pt x="903" y="14265"/>
                  <a:pt x="1546" y="14705"/>
                </a:cubicBezTo>
                <a:cubicBezTo>
                  <a:pt x="2188" y="15144"/>
                  <a:pt x="2802" y="14744"/>
                  <a:pt x="2802" y="14744"/>
                </a:cubicBezTo>
                <a:cubicBezTo>
                  <a:pt x="2802" y="14744"/>
                  <a:pt x="2742" y="13885"/>
                  <a:pt x="2083" y="13437"/>
                </a:cubicBezTo>
                <a:cubicBezTo>
                  <a:pt x="1752" y="13208"/>
                  <a:pt x="1435" y="13167"/>
                  <a:pt x="1200" y="13182"/>
                </a:cubicBezTo>
                <a:close/>
                <a:moveTo>
                  <a:pt x="20022" y="13182"/>
                </a:moveTo>
                <a:cubicBezTo>
                  <a:pt x="19787" y="13167"/>
                  <a:pt x="19470" y="13208"/>
                  <a:pt x="19139" y="13437"/>
                </a:cubicBezTo>
                <a:cubicBezTo>
                  <a:pt x="18480" y="13885"/>
                  <a:pt x="18420" y="14744"/>
                  <a:pt x="18420" y="14744"/>
                </a:cubicBezTo>
                <a:cubicBezTo>
                  <a:pt x="18420" y="14744"/>
                  <a:pt x="19034" y="15144"/>
                  <a:pt x="19676" y="14705"/>
                </a:cubicBezTo>
                <a:cubicBezTo>
                  <a:pt x="20319" y="14265"/>
                  <a:pt x="20408" y="13270"/>
                  <a:pt x="20408" y="13270"/>
                </a:cubicBezTo>
                <a:cubicBezTo>
                  <a:pt x="20408" y="13270"/>
                  <a:pt x="20256" y="13197"/>
                  <a:pt x="20022" y="13182"/>
                </a:cubicBezTo>
                <a:close/>
                <a:moveTo>
                  <a:pt x="5292" y="13300"/>
                </a:moveTo>
                <a:cubicBezTo>
                  <a:pt x="5292" y="13300"/>
                  <a:pt x="4916" y="14011"/>
                  <a:pt x="5047" y="14993"/>
                </a:cubicBezTo>
                <a:cubicBezTo>
                  <a:pt x="5178" y="15981"/>
                  <a:pt x="5766" y="16304"/>
                  <a:pt x="5766" y="16304"/>
                </a:cubicBezTo>
                <a:cubicBezTo>
                  <a:pt x="5766" y="16304"/>
                  <a:pt x="6228" y="15623"/>
                  <a:pt x="6100" y="14662"/>
                </a:cubicBezTo>
                <a:cubicBezTo>
                  <a:pt x="5969" y="13700"/>
                  <a:pt x="5292" y="13300"/>
                  <a:pt x="5292" y="13300"/>
                </a:cubicBezTo>
                <a:close/>
                <a:moveTo>
                  <a:pt x="15930" y="13300"/>
                </a:moveTo>
                <a:cubicBezTo>
                  <a:pt x="15930" y="13300"/>
                  <a:pt x="15253" y="13700"/>
                  <a:pt x="15122" y="14662"/>
                </a:cubicBezTo>
                <a:cubicBezTo>
                  <a:pt x="14994" y="15623"/>
                  <a:pt x="15456" y="16304"/>
                  <a:pt x="15456" y="16304"/>
                </a:cubicBezTo>
                <a:cubicBezTo>
                  <a:pt x="15456" y="16304"/>
                  <a:pt x="16044" y="15981"/>
                  <a:pt x="16175" y="14993"/>
                </a:cubicBezTo>
                <a:cubicBezTo>
                  <a:pt x="16306" y="14011"/>
                  <a:pt x="15930" y="13300"/>
                  <a:pt x="15930" y="13300"/>
                </a:cubicBezTo>
                <a:close/>
                <a:moveTo>
                  <a:pt x="10504" y="14540"/>
                </a:moveTo>
                <a:lnTo>
                  <a:pt x="10585" y="14540"/>
                </a:lnTo>
                <a:lnTo>
                  <a:pt x="10585" y="14549"/>
                </a:lnTo>
                <a:lnTo>
                  <a:pt x="11343" y="14549"/>
                </a:lnTo>
                <a:lnTo>
                  <a:pt x="8331" y="19471"/>
                </a:lnTo>
                <a:lnTo>
                  <a:pt x="8059" y="19471"/>
                </a:lnTo>
                <a:lnTo>
                  <a:pt x="8059" y="18425"/>
                </a:lnTo>
                <a:lnTo>
                  <a:pt x="10504" y="14540"/>
                </a:lnTo>
                <a:close/>
                <a:moveTo>
                  <a:pt x="12462" y="14549"/>
                </a:moveTo>
                <a:lnTo>
                  <a:pt x="13113" y="14549"/>
                </a:lnTo>
                <a:cubicBezTo>
                  <a:pt x="13113" y="14549"/>
                  <a:pt x="13113" y="19480"/>
                  <a:pt x="13113" y="19480"/>
                </a:cubicBezTo>
                <a:lnTo>
                  <a:pt x="10588" y="19480"/>
                </a:lnTo>
                <a:lnTo>
                  <a:pt x="10588" y="19471"/>
                </a:lnTo>
                <a:lnTo>
                  <a:pt x="9367" y="19471"/>
                </a:lnTo>
                <a:lnTo>
                  <a:pt x="12462" y="14549"/>
                </a:lnTo>
                <a:close/>
                <a:moveTo>
                  <a:pt x="2589" y="15205"/>
                </a:moveTo>
                <a:cubicBezTo>
                  <a:pt x="2001" y="15196"/>
                  <a:pt x="1606" y="15593"/>
                  <a:pt x="1606" y="15593"/>
                </a:cubicBezTo>
                <a:cubicBezTo>
                  <a:pt x="1606" y="15593"/>
                  <a:pt x="1915" y="16506"/>
                  <a:pt x="2624" y="16665"/>
                </a:cubicBezTo>
                <a:cubicBezTo>
                  <a:pt x="3334" y="16821"/>
                  <a:pt x="3830" y="16188"/>
                  <a:pt x="3830" y="16188"/>
                </a:cubicBezTo>
                <a:cubicBezTo>
                  <a:pt x="3830" y="16188"/>
                  <a:pt x="3581" y="15399"/>
                  <a:pt x="2853" y="15236"/>
                </a:cubicBezTo>
                <a:cubicBezTo>
                  <a:pt x="2761" y="15216"/>
                  <a:pt x="2674" y="15206"/>
                  <a:pt x="2589" y="15205"/>
                </a:cubicBezTo>
                <a:close/>
                <a:moveTo>
                  <a:pt x="18633" y="15205"/>
                </a:moveTo>
                <a:cubicBezTo>
                  <a:pt x="18548" y="15206"/>
                  <a:pt x="18461" y="15216"/>
                  <a:pt x="18370" y="15236"/>
                </a:cubicBezTo>
                <a:cubicBezTo>
                  <a:pt x="17641" y="15399"/>
                  <a:pt x="17392" y="16188"/>
                  <a:pt x="17392" y="16188"/>
                </a:cubicBezTo>
                <a:cubicBezTo>
                  <a:pt x="17392" y="16188"/>
                  <a:pt x="17888" y="16821"/>
                  <a:pt x="18598" y="16665"/>
                </a:cubicBezTo>
                <a:cubicBezTo>
                  <a:pt x="19307" y="16506"/>
                  <a:pt x="19616" y="15593"/>
                  <a:pt x="19616" y="15593"/>
                </a:cubicBezTo>
                <a:cubicBezTo>
                  <a:pt x="19616" y="15593"/>
                  <a:pt x="19221" y="15196"/>
                  <a:pt x="18633" y="15205"/>
                </a:cubicBezTo>
                <a:close/>
                <a:moveTo>
                  <a:pt x="4228" y="16732"/>
                </a:moveTo>
                <a:cubicBezTo>
                  <a:pt x="3489" y="16693"/>
                  <a:pt x="3022" y="17293"/>
                  <a:pt x="3022" y="17293"/>
                </a:cubicBezTo>
                <a:cubicBezTo>
                  <a:pt x="3022" y="17293"/>
                  <a:pt x="3407" y="18150"/>
                  <a:pt x="4125" y="18189"/>
                </a:cubicBezTo>
                <a:cubicBezTo>
                  <a:pt x="4844" y="18232"/>
                  <a:pt x="5280" y="17521"/>
                  <a:pt x="5280" y="17521"/>
                </a:cubicBezTo>
                <a:cubicBezTo>
                  <a:pt x="5280" y="17521"/>
                  <a:pt x="4965" y="16775"/>
                  <a:pt x="4228" y="16732"/>
                </a:cubicBezTo>
                <a:close/>
                <a:moveTo>
                  <a:pt x="16994" y="16732"/>
                </a:moveTo>
                <a:cubicBezTo>
                  <a:pt x="16257" y="16775"/>
                  <a:pt x="15942" y="17521"/>
                  <a:pt x="15942" y="17521"/>
                </a:cubicBezTo>
                <a:cubicBezTo>
                  <a:pt x="15942" y="17521"/>
                  <a:pt x="16378" y="18232"/>
                  <a:pt x="17097" y="18189"/>
                </a:cubicBezTo>
                <a:cubicBezTo>
                  <a:pt x="17815" y="18150"/>
                  <a:pt x="18200" y="17293"/>
                  <a:pt x="18200" y="17293"/>
                </a:cubicBezTo>
                <a:cubicBezTo>
                  <a:pt x="18200" y="17293"/>
                  <a:pt x="17733" y="16693"/>
                  <a:pt x="16994" y="16732"/>
                </a:cubicBezTo>
                <a:close/>
              </a:path>
            </a:pathLst>
          </a:custGeom>
          <a:gradFill>
            <a:gsLst>
              <a:gs pos="0">
                <a:srgbClr val="F0B770"/>
              </a:gs>
              <a:gs pos="100000">
                <a:srgbClr val="F77D7F"/>
              </a:gs>
            </a:gsLst>
            <a:lin ang="4528400"/>
          </a:gra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69" name="PA_库_形状 769"/>
          <p:cNvSpPr/>
          <p:nvPr>
            <p:custDataLst>
              <p:tags r:id="rId18"/>
            </p:custDataLst>
          </p:nvPr>
        </p:nvSpPr>
        <p:spPr>
          <a:xfrm>
            <a:off x="9319423" y="1647460"/>
            <a:ext cx="825501" cy="620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23" h="21600" extrusionOk="0">
                <a:moveTo>
                  <a:pt x="4109" y="0"/>
                </a:moveTo>
                <a:lnTo>
                  <a:pt x="4082" y="487"/>
                </a:lnTo>
                <a:cubicBezTo>
                  <a:pt x="4073" y="685"/>
                  <a:pt x="3863" y="5370"/>
                  <a:pt x="5766" y="7719"/>
                </a:cubicBezTo>
                <a:cubicBezTo>
                  <a:pt x="6529" y="8658"/>
                  <a:pt x="7511" y="9089"/>
                  <a:pt x="8701" y="8994"/>
                </a:cubicBezTo>
                <a:lnTo>
                  <a:pt x="8657" y="9162"/>
                </a:lnTo>
                <a:lnTo>
                  <a:pt x="9382" y="9516"/>
                </a:lnTo>
                <a:lnTo>
                  <a:pt x="9490" y="9098"/>
                </a:lnTo>
                <a:cubicBezTo>
                  <a:pt x="9932" y="9817"/>
                  <a:pt x="10270" y="10364"/>
                  <a:pt x="10270" y="10860"/>
                </a:cubicBezTo>
                <a:cubicBezTo>
                  <a:pt x="10270" y="12386"/>
                  <a:pt x="7553" y="13071"/>
                  <a:pt x="7553" y="13071"/>
                </a:cubicBezTo>
                <a:lnTo>
                  <a:pt x="7553" y="13592"/>
                </a:lnTo>
                <a:lnTo>
                  <a:pt x="7142" y="13592"/>
                </a:lnTo>
                <a:lnTo>
                  <a:pt x="7142" y="14348"/>
                </a:lnTo>
                <a:lnTo>
                  <a:pt x="7480" y="14348"/>
                </a:lnTo>
                <a:lnTo>
                  <a:pt x="7480" y="19471"/>
                </a:lnTo>
                <a:lnTo>
                  <a:pt x="7142" y="19471"/>
                </a:lnTo>
                <a:lnTo>
                  <a:pt x="7142" y="20323"/>
                </a:lnTo>
                <a:lnTo>
                  <a:pt x="6901" y="20323"/>
                </a:lnTo>
                <a:lnTo>
                  <a:pt x="6901" y="21595"/>
                </a:lnTo>
                <a:lnTo>
                  <a:pt x="10585" y="21595"/>
                </a:lnTo>
                <a:lnTo>
                  <a:pt x="10585" y="21600"/>
                </a:lnTo>
                <a:lnTo>
                  <a:pt x="14271" y="21600"/>
                </a:lnTo>
                <a:lnTo>
                  <a:pt x="14271" y="20328"/>
                </a:lnTo>
                <a:lnTo>
                  <a:pt x="14029" y="20328"/>
                </a:lnTo>
                <a:cubicBezTo>
                  <a:pt x="14029" y="20328"/>
                  <a:pt x="14029" y="19480"/>
                  <a:pt x="14029" y="19480"/>
                </a:cubicBezTo>
                <a:lnTo>
                  <a:pt x="13692" y="19480"/>
                </a:lnTo>
                <a:lnTo>
                  <a:pt x="13692" y="14350"/>
                </a:lnTo>
                <a:lnTo>
                  <a:pt x="14029" y="14350"/>
                </a:lnTo>
                <a:lnTo>
                  <a:pt x="14029" y="13602"/>
                </a:lnTo>
                <a:lnTo>
                  <a:pt x="13619" y="13602"/>
                </a:lnTo>
                <a:lnTo>
                  <a:pt x="13619" y="13079"/>
                </a:lnTo>
                <a:cubicBezTo>
                  <a:pt x="13619" y="13079"/>
                  <a:pt x="10906" y="12394"/>
                  <a:pt x="10906" y="10868"/>
                </a:cubicBezTo>
                <a:cubicBezTo>
                  <a:pt x="10906" y="10369"/>
                  <a:pt x="11240" y="9822"/>
                  <a:pt x="11682" y="9107"/>
                </a:cubicBezTo>
                <a:lnTo>
                  <a:pt x="11793" y="9520"/>
                </a:lnTo>
                <a:lnTo>
                  <a:pt x="12519" y="9166"/>
                </a:lnTo>
                <a:lnTo>
                  <a:pt x="12474" y="8999"/>
                </a:lnTo>
                <a:cubicBezTo>
                  <a:pt x="13660" y="9094"/>
                  <a:pt x="14643" y="8666"/>
                  <a:pt x="15407" y="7723"/>
                </a:cubicBezTo>
                <a:cubicBezTo>
                  <a:pt x="17309" y="5374"/>
                  <a:pt x="17099" y="690"/>
                  <a:pt x="17090" y="491"/>
                </a:cubicBezTo>
                <a:lnTo>
                  <a:pt x="17064" y="5"/>
                </a:lnTo>
                <a:lnTo>
                  <a:pt x="14850" y="5"/>
                </a:lnTo>
                <a:lnTo>
                  <a:pt x="14965" y="651"/>
                </a:lnTo>
                <a:cubicBezTo>
                  <a:pt x="15012" y="931"/>
                  <a:pt x="14990" y="1163"/>
                  <a:pt x="14891" y="1375"/>
                </a:cubicBezTo>
                <a:cubicBezTo>
                  <a:pt x="14653" y="1883"/>
                  <a:pt x="14036" y="2155"/>
                  <a:pt x="13817" y="2215"/>
                </a:cubicBezTo>
                <a:lnTo>
                  <a:pt x="13813" y="2215"/>
                </a:lnTo>
                <a:cubicBezTo>
                  <a:pt x="13817" y="2022"/>
                  <a:pt x="13817" y="1818"/>
                  <a:pt x="13813" y="1615"/>
                </a:cubicBezTo>
                <a:lnTo>
                  <a:pt x="14341" y="1615"/>
                </a:lnTo>
                <a:lnTo>
                  <a:pt x="14341" y="788"/>
                </a:lnTo>
                <a:lnTo>
                  <a:pt x="10588" y="788"/>
                </a:lnTo>
                <a:lnTo>
                  <a:pt x="10588" y="784"/>
                </a:lnTo>
                <a:lnTo>
                  <a:pt x="6830" y="784"/>
                </a:lnTo>
                <a:lnTo>
                  <a:pt x="6830" y="1612"/>
                </a:lnTo>
                <a:lnTo>
                  <a:pt x="7359" y="1612"/>
                </a:lnTo>
                <a:cubicBezTo>
                  <a:pt x="7356" y="1814"/>
                  <a:pt x="7356" y="2017"/>
                  <a:pt x="7359" y="2211"/>
                </a:cubicBezTo>
                <a:lnTo>
                  <a:pt x="7356" y="2211"/>
                </a:lnTo>
                <a:cubicBezTo>
                  <a:pt x="7139" y="2150"/>
                  <a:pt x="6519" y="1880"/>
                  <a:pt x="6281" y="1371"/>
                </a:cubicBezTo>
                <a:cubicBezTo>
                  <a:pt x="6182" y="1155"/>
                  <a:pt x="6160" y="926"/>
                  <a:pt x="6208" y="647"/>
                </a:cubicBezTo>
                <a:lnTo>
                  <a:pt x="6322" y="0"/>
                </a:lnTo>
                <a:lnTo>
                  <a:pt x="4109" y="0"/>
                </a:lnTo>
                <a:close/>
                <a:moveTo>
                  <a:pt x="4846" y="1043"/>
                </a:moveTo>
                <a:lnTo>
                  <a:pt x="5416" y="1043"/>
                </a:lnTo>
                <a:cubicBezTo>
                  <a:pt x="5432" y="1362"/>
                  <a:pt x="5505" y="1660"/>
                  <a:pt x="5632" y="1936"/>
                </a:cubicBezTo>
                <a:cubicBezTo>
                  <a:pt x="5950" y="2612"/>
                  <a:pt x="6532" y="2960"/>
                  <a:pt x="6895" y="3120"/>
                </a:cubicBezTo>
                <a:lnTo>
                  <a:pt x="6895" y="3530"/>
                </a:lnTo>
                <a:lnTo>
                  <a:pt x="7432" y="3530"/>
                </a:lnTo>
                <a:cubicBezTo>
                  <a:pt x="7639" y="5461"/>
                  <a:pt x="8221" y="6856"/>
                  <a:pt x="8806" y="7934"/>
                </a:cubicBezTo>
                <a:cubicBezTo>
                  <a:pt x="7766" y="8054"/>
                  <a:pt x="6920" y="7727"/>
                  <a:pt x="6288" y="6946"/>
                </a:cubicBezTo>
                <a:cubicBezTo>
                  <a:pt x="4983" y="5343"/>
                  <a:pt x="4846" y="2241"/>
                  <a:pt x="4846" y="1043"/>
                </a:cubicBezTo>
                <a:close/>
                <a:moveTo>
                  <a:pt x="15756" y="1052"/>
                </a:moveTo>
                <a:lnTo>
                  <a:pt x="16330" y="1052"/>
                </a:lnTo>
                <a:cubicBezTo>
                  <a:pt x="16326" y="2246"/>
                  <a:pt x="16190" y="5348"/>
                  <a:pt x="14888" y="6951"/>
                </a:cubicBezTo>
                <a:cubicBezTo>
                  <a:pt x="14256" y="7731"/>
                  <a:pt x="13409" y="8058"/>
                  <a:pt x="12369" y="7938"/>
                </a:cubicBezTo>
                <a:cubicBezTo>
                  <a:pt x="12951" y="6860"/>
                  <a:pt x="13533" y="5465"/>
                  <a:pt x="13740" y="3534"/>
                </a:cubicBezTo>
                <a:lnTo>
                  <a:pt x="14277" y="3534"/>
                </a:lnTo>
                <a:lnTo>
                  <a:pt x="14277" y="3125"/>
                </a:lnTo>
                <a:cubicBezTo>
                  <a:pt x="14640" y="2965"/>
                  <a:pt x="15222" y="2616"/>
                  <a:pt x="15541" y="1939"/>
                </a:cubicBezTo>
                <a:cubicBezTo>
                  <a:pt x="15668" y="1663"/>
                  <a:pt x="15741" y="1367"/>
                  <a:pt x="15756" y="1052"/>
                </a:cubicBezTo>
                <a:close/>
                <a:moveTo>
                  <a:pt x="2077" y="5517"/>
                </a:moveTo>
                <a:cubicBezTo>
                  <a:pt x="2077" y="5517"/>
                  <a:pt x="1457" y="6064"/>
                  <a:pt x="1450" y="7042"/>
                </a:cubicBezTo>
                <a:cubicBezTo>
                  <a:pt x="1440" y="8016"/>
                  <a:pt x="1981" y="8580"/>
                  <a:pt x="1981" y="8580"/>
                </a:cubicBezTo>
                <a:cubicBezTo>
                  <a:pt x="1981" y="8580"/>
                  <a:pt x="2520" y="8133"/>
                  <a:pt x="2525" y="7129"/>
                </a:cubicBezTo>
                <a:cubicBezTo>
                  <a:pt x="2532" y="6129"/>
                  <a:pt x="2077" y="5517"/>
                  <a:pt x="2077" y="5517"/>
                </a:cubicBezTo>
                <a:close/>
                <a:moveTo>
                  <a:pt x="19145" y="5517"/>
                </a:moveTo>
                <a:cubicBezTo>
                  <a:pt x="19145" y="5517"/>
                  <a:pt x="18690" y="6129"/>
                  <a:pt x="18697" y="7129"/>
                </a:cubicBezTo>
                <a:cubicBezTo>
                  <a:pt x="18702" y="8133"/>
                  <a:pt x="19241" y="8580"/>
                  <a:pt x="19241" y="8580"/>
                </a:cubicBezTo>
                <a:cubicBezTo>
                  <a:pt x="19241" y="8580"/>
                  <a:pt x="19782" y="8016"/>
                  <a:pt x="19772" y="7042"/>
                </a:cubicBezTo>
                <a:cubicBezTo>
                  <a:pt x="19765" y="6064"/>
                  <a:pt x="19145" y="5517"/>
                  <a:pt x="19145" y="5517"/>
                </a:cubicBezTo>
                <a:close/>
                <a:moveTo>
                  <a:pt x="3242" y="7723"/>
                </a:moveTo>
                <a:cubicBezTo>
                  <a:pt x="3242" y="7723"/>
                  <a:pt x="2657" y="8086"/>
                  <a:pt x="2412" y="9029"/>
                </a:cubicBezTo>
                <a:cubicBezTo>
                  <a:pt x="2167" y="9973"/>
                  <a:pt x="2559" y="10645"/>
                  <a:pt x="2559" y="10645"/>
                </a:cubicBezTo>
                <a:cubicBezTo>
                  <a:pt x="2559" y="10645"/>
                  <a:pt x="3208" y="10364"/>
                  <a:pt x="3446" y="9442"/>
                </a:cubicBezTo>
                <a:cubicBezTo>
                  <a:pt x="3685" y="8524"/>
                  <a:pt x="3242" y="7723"/>
                  <a:pt x="3242" y="7723"/>
                </a:cubicBezTo>
                <a:close/>
                <a:moveTo>
                  <a:pt x="17980" y="7723"/>
                </a:moveTo>
                <a:cubicBezTo>
                  <a:pt x="17980" y="7723"/>
                  <a:pt x="17537" y="8524"/>
                  <a:pt x="17776" y="9442"/>
                </a:cubicBezTo>
                <a:cubicBezTo>
                  <a:pt x="18014" y="10364"/>
                  <a:pt x="18663" y="10645"/>
                  <a:pt x="18663" y="10645"/>
                </a:cubicBezTo>
                <a:cubicBezTo>
                  <a:pt x="18663" y="10645"/>
                  <a:pt x="19055" y="9973"/>
                  <a:pt x="18810" y="9029"/>
                </a:cubicBezTo>
                <a:cubicBezTo>
                  <a:pt x="18565" y="8086"/>
                  <a:pt x="17980" y="7723"/>
                  <a:pt x="17980" y="7723"/>
                </a:cubicBezTo>
                <a:close/>
                <a:moveTo>
                  <a:pt x="104" y="7904"/>
                </a:moveTo>
                <a:cubicBezTo>
                  <a:pt x="104" y="7904"/>
                  <a:pt x="-189" y="8827"/>
                  <a:pt x="206" y="9641"/>
                </a:cubicBezTo>
                <a:cubicBezTo>
                  <a:pt x="597" y="10460"/>
                  <a:pt x="1278" y="10524"/>
                  <a:pt x="1278" y="10524"/>
                </a:cubicBezTo>
                <a:cubicBezTo>
                  <a:pt x="1278" y="10524"/>
                  <a:pt x="1542" y="9744"/>
                  <a:pt x="1138" y="8908"/>
                </a:cubicBezTo>
                <a:cubicBezTo>
                  <a:pt x="734" y="8069"/>
                  <a:pt x="104" y="7904"/>
                  <a:pt x="104" y="7904"/>
                </a:cubicBezTo>
                <a:close/>
                <a:moveTo>
                  <a:pt x="21118" y="7904"/>
                </a:moveTo>
                <a:cubicBezTo>
                  <a:pt x="21118" y="7904"/>
                  <a:pt x="20488" y="8069"/>
                  <a:pt x="20084" y="8908"/>
                </a:cubicBezTo>
                <a:cubicBezTo>
                  <a:pt x="19680" y="9744"/>
                  <a:pt x="19944" y="10524"/>
                  <a:pt x="19944" y="10524"/>
                </a:cubicBezTo>
                <a:cubicBezTo>
                  <a:pt x="19944" y="10524"/>
                  <a:pt x="20625" y="10460"/>
                  <a:pt x="21016" y="9641"/>
                </a:cubicBezTo>
                <a:cubicBezTo>
                  <a:pt x="21411" y="8827"/>
                  <a:pt x="21118" y="7904"/>
                  <a:pt x="21118" y="7904"/>
                </a:cubicBezTo>
                <a:close/>
                <a:moveTo>
                  <a:pt x="1675" y="8826"/>
                </a:moveTo>
                <a:cubicBezTo>
                  <a:pt x="1665" y="8878"/>
                  <a:pt x="873" y="13938"/>
                  <a:pt x="6217" y="17674"/>
                </a:cubicBezTo>
                <a:lnTo>
                  <a:pt x="6379" y="17248"/>
                </a:lnTo>
                <a:cubicBezTo>
                  <a:pt x="1293" y="13696"/>
                  <a:pt x="1986" y="9123"/>
                  <a:pt x="2018" y="8935"/>
                </a:cubicBezTo>
                <a:lnTo>
                  <a:pt x="1675" y="8826"/>
                </a:lnTo>
                <a:close/>
                <a:moveTo>
                  <a:pt x="19547" y="8826"/>
                </a:moveTo>
                <a:lnTo>
                  <a:pt x="19204" y="8935"/>
                </a:lnTo>
                <a:cubicBezTo>
                  <a:pt x="19236" y="9123"/>
                  <a:pt x="19929" y="13696"/>
                  <a:pt x="14843" y="17248"/>
                </a:cubicBezTo>
                <a:lnTo>
                  <a:pt x="15005" y="17674"/>
                </a:lnTo>
                <a:cubicBezTo>
                  <a:pt x="20349" y="13938"/>
                  <a:pt x="19557" y="8878"/>
                  <a:pt x="19547" y="8826"/>
                </a:cubicBezTo>
                <a:close/>
                <a:moveTo>
                  <a:pt x="3560" y="10081"/>
                </a:moveTo>
                <a:cubicBezTo>
                  <a:pt x="3560" y="10081"/>
                  <a:pt x="3016" y="10542"/>
                  <a:pt x="2864" y="11525"/>
                </a:cubicBezTo>
                <a:cubicBezTo>
                  <a:pt x="2711" y="12502"/>
                  <a:pt x="3166" y="13101"/>
                  <a:pt x="3166" y="13101"/>
                </a:cubicBezTo>
                <a:cubicBezTo>
                  <a:pt x="3166" y="13101"/>
                  <a:pt x="3779" y="12705"/>
                  <a:pt x="3928" y="11753"/>
                </a:cubicBezTo>
                <a:cubicBezTo>
                  <a:pt x="4075" y="10795"/>
                  <a:pt x="3560" y="10081"/>
                  <a:pt x="3560" y="10081"/>
                </a:cubicBezTo>
                <a:close/>
                <a:moveTo>
                  <a:pt x="17662" y="10081"/>
                </a:moveTo>
                <a:cubicBezTo>
                  <a:pt x="17662" y="10081"/>
                  <a:pt x="17147" y="10795"/>
                  <a:pt x="17294" y="11753"/>
                </a:cubicBezTo>
                <a:cubicBezTo>
                  <a:pt x="17443" y="12705"/>
                  <a:pt x="18056" y="13101"/>
                  <a:pt x="18056" y="13101"/>
                </a:cubicBezTo>
                <a:cubicBezTo>
                  <a:pt x="18056" y="13101"/>
                  <a:pt x="18511" y="12502"/>
                  <a:pt x="18358" y="11525"/>
                </a:cubicBezTo>
                <a:cubicBezTo>
                  <a:pt x="18206" y="10542"/>
                  <a:pt x="17662" y="10081"/>
                  <a:pt x="17662" y="10081"/>
                </a:cubicBezTo>
                <a:close/>
                <a:moveTo>
                  <a:pt x="156" y="10701"/>
                </a:moveTo>
                <a:cubicBezTo>
                  <a:pt x="88" y="10700"/>
                  <a:pt x="48" y="10705"/>
                  <a:pt x="48" y="10705"/>
                </a:cubicBezTo>
                <a:cubicBezTo>
                  <a:pt x="48" y="10705"/>
                  <a:pt x="-29" y="11705"/>
                  <a:pt x="525" y="12330"/>
                </a:cubicBezTo>
                <a:cubicBezTo>
                  <a:pt x="1078" y="12951"/>
                  <a:pt x="1743" y="12744"/>
                  <a:pt x="1743" y="12744"/>
                </a:cubicBezTo>
                <a:cubicBezTo>
                  <a:pt x="1743" y="12744"/>
                  <a:pt x="1823" y="11895"/>
                  <a:pt x="1256" y="11253"/>
                </a:cubicBezTo>
                <a:cubicBezTo>
                  <a:pt x="829" y="10775"/>
                  <a:pt x="363" y="10706"/>
                  <a:pt x="156" y="10701"/>
                </a:cubicBezTo>
                <a:close/>
                <a:moveTo>
                  <a:pt x="21066" y="10701"/>
                </a:moveTo>
                <a:cubicBezTo>
                  <a:pt x="20859" y="10706"/>
                  <a:pt x="20393" y="10775"/>
                  <a:pt x="19966" y="11253"/>
                </a:cubicBezTo>
                <a:cubicBezTo>
                  <a:pt x="19399" y="11895"/>
                  <a:pt x="19479" y="12744"/>
                  <a:pt x="19479" y="12744"/>
                </a:cubicBezTo>
                <a:cubicBezTo>
                  <a:pt x="19479" y="12744"/>
                  <a:pt x="20144" y="12951"/>
                  <a:pt x="20697" y="12330"/>
                </a:cubicBezTo>
                <a:cubicBezTo>
                  <a:pt x="21251" y="11705"/>
                  <a:pt x="21174" y="10705"/>
                  <a:pt x="21174" y="10705"/>
                </a:cubicBezTo>
                <a:cubicBezTo>
                  <a:pt x="21174" y="10705"/>
                  <a:pt x="21134" y="10700"/>
                  <a:pt x="21066" y="10701"/>
                </a:cubicBezTo>
                <a:close/>
                <a:moveTo>
                  <a:pt x="4384" y="11925"/>
                </a:moveTo>
                <a:cubicBezTo>
                  <a:pt x="4384" y="11925"/>
                  <a:pt x="3875" y="12455"/>
                  <a:pt x="3792" y="13450"/>
                </a:cubicBezTo>
                <a:cubicBezTo>
                  <a:pt x="3706" y="14446"/>
                  <a:pt x="4202" y="14985"/>
                  <a:pt x="4202" y="14985"/>
                </a:cubicBezTo>
                <a:cubicBezTo>
                  <a:pt x="4202" y="14985"/>
                  <a:pt x="4784" y="14510"/>
                  <a:pt x="4867" y="13540"/>
                </a:cubicBezTo>
                <a:cubicBezTo>
                  <a:pt x="4949" y="12572"/>
                  <a:pt x="4384" y="11925"/>
                  <a:pt x="4384" y="11925"/>
                </a:cubicBezTo>
                <a:close/>
                <a:moveTo>
                  <a:pt x="16838" y="11925"/>
                </a:moveTo>
                <a:cubicBezTo>
                  <a:pt x="16838" y="11925"/>
                  <a:pt x="16273" y="12572"/>
                  <a:pt x="16355" y="13540"/>
                </a:cubicBezTo>
                <a:cubicBezTo>
                  <a:pt x="16438" y="14510"/>
                  <a:pt x="17020" y="14985"/>
                  <a:pt x="17020" y="14985"/>
                </a:cubicBezTo>
                <a:cubicBezTo>
                  <a:pt x="17020" y="14985"/>
                  <a:pt x="17516" y="14446"/>
                  <a:pt x="17430" y="13450"/>
                </a:cubicBezTo>
                <a:cubicBezTo>
                  <a:pt x="17347" y="12455"/>
                  <a:pt x="16838" y="11925"/>
                  <a:pt x="16838" y="11925"/>
                </a:cubicBezTo>
                <a:close/>
                <a:moveTo>
                  <a:pt x="1200" y="13182"/>
                </a:moveTo>
                <a:cubicBezTo>
                  <a:pt x="966" y="13197"/>
                  <a:pt x="814" y="13270"/>
                  <a:pt x="814" y="13270"/>
                </a:cubicBezTo>
                <a:cubicBezTo>
                  <a:pt x="814" y="13270"/>
                  <a:pt x="903" y="14265"/>
                  <a:pt x="1546" y="14705"/>
                </a:cubicBezTo>
                <a:cubicBezTo>
                  <a:pt x="2188" y="15144"/>
                  <a:pt x="2802" y="14744"/>
                  <a:pt x="2802" y="14744"/>
                </a:cubicBezTo>
                <a:cubicBezTo>
                  <a:pt x="2802" y="14744"/>
                  <a:pt x="2742" y="13885"/>
                  <a:pt x="2083" y="13437"/>
                </a:cubicBezTo>
                <a:cubicBezTo>
                  <a:pt x="1752" y="13208"/>
                  <a:pt x="1435" y="13167"/>
                  <a:pt x="1200" y="13182"/>
                </a:cubicBezTo>
                <a:close/>
                <a:moveTo>
                  <a:pt x="20022" y="13182"/>
                </a:moveTo>
                <a:cubicBezTo>
                  <a:pt x="19787" y="13167"/>
                  <a:pt x="19470" y="13208"/>
                  <a:pt x="19139" y="13437"/>
                </a:cubicBezTo>
                <a:cubicBezTo>
                  <a:pt x="18480" y="13885"/>
                  <a:pt x="18420" y="14744"/>
                  <a:pt x="18420" y="14744"/>
                </a:cubicBezTo>
                <a:cubicBezTo>
                  <a:pt x="18420" y="14744"/>
                  <a:pt x="19034" y="15144"/>
                  <a:pt x="19676" y="14705"/>
                </a:cubicBezTo>
                <a:cubicBezTo>
                  <a:pt x="20319" y="14265"/>
                  <a:pt x="20408" y="13270"/>
                  <a:pt x="20408" y="13270"/>
                </a:cubicBezTo>
                <a:cubicBezTo>
                  <a:pt x="20408" y="13270"/>
                  <a:pt x="20256" y="13197"/>
                  <a:pt x="20022" y="13182"/>
                </a:cubicBezTo>
                <a:close/>
                <a:moveTo>
                  <a:pt x="5292" y="13300"/>
                </a:moveTo>
                <a:cubicBezTo>
                  <a:pt x="5292" y="13300"/>
                  <a:pt x="4916" y="14011"/>
                  <a:pt x="5047" y="14993"/>
                </a:cubicBezTo>
                <a:cubicBezTo>
                  <a:pt x="5178" y="15981"/>
                  <a:pt x="5766" y="16304"/>
                  <a:pt x="5766" y="16304"/>
                </a:cubicBezTo>
                <a:cubicBezTo>
                  <a:pt x="5766" y="16304"/>
                  <a:pt x="6228" y="15623"/>
                  <a:pt x="6100" y="14662"/>
                </a:cubicBezTo>
                <a:cubicBezTo>
                  <a:pt x="5969" y="13700"/>
                  <a:pt x="5292" y="13300"/>
                  <a:pt x="5292" y="13300"/>
                </a:cubicBezTo>
                <a:close/>
                <a:moveTo>
                  <a:pt x="15930" y="13300"/>
                </a:moveTo>
                <a:cubicBezTo>
                  <a:pt x="15930" y="13300"/>
                  <a:pt x="15253" y="13700"/>
                  <a:pt x="15122" y="14662"/>
                </a:cubicBezTo>
                <a:cubicBezTo>
                  <a:pt x="14994" y="15623"/>
                  <a:pt x="15456" y="16304"/>
                  <a:pt x="15456" y="16304"/>
                </a:cubicBezTo>
                <a:cubicBezTo>
                  <a:pt x="15456" y="16304"/>
                  <a:pt x="16044" y="15981"/>
                  <a:pt x="16175" y="14993"/>
                </a:cubicBezTo>
                <a:cubicBezTo>
                  <a:pt x="16306" y="14011"/>
                  <a:pt x="15930" y="13300"/>
                  <a:pt x="15930" y="13300"/>
                </a:cubicBezTo>
                <a:close/>
                <a:moveTo>
                  <a:pt x="10504" y="14540"/>
                </a:moveTo>
                <a:lnTo>
                  <a:pt x="10585" y="14540"/>
                </a:lnTo>
                <a:lnTo>
                  <a:pt x="10585" y="14549"/>
                </a:lnTo>
                <a:lnTo>
                  <a:pt x="11343" y="14549"/>
                </a:lnTo>
                <a:lnTo>
                  <a:pt x="8331" y="19471"/>
                </a:lnTo>
                <a:lnTo>
                  <a:pt x="8059" y="19471"/>
                </a:lnTo>
                <a:lnTo>
                  <a:pt x="8059" y="18425"/>
                </a:lnTo>
                <a:lnTo>
                  <a:pt x="10504" y="14540"/>
                </a:lnTo>
                <a:close/>
                <a:moveTo>
                  <a:pt x="12462" y="14549"/>
                </a:moveTo>
                <a:lnTo>
                  <a:pt x="13113" y="14549"/>
                </a:lnTo>
                <a:cubicBezTo>
                  <a:pt x="13113" y="14549"/>
                  <a:pt x="13113" y="19480"/>
                  <a:pt x="13113" y="19480"/>
                </a:cubicBezTo>
                <a:lnTo>
                  <a:pt x="10588" y="19480"/>
                </a:lnTo>
                <a:lnTo>
                  <a:pt x="10588" y="19471"/>
                </a:lnTo>
                <a:lnTo>
                  <a:pt x="9367" y="19471"/>
                </a:lnTo>
                <a:lnTo>
                  <a:pt x="12462" y="14549"/>
                </a:lnTo>
                <a:close/>
                <a:moveTo>
                  <a:pt x="2589" y="15205"/>
                </a:moveTo>
                <a:cubicBezTo>
                  <a:pt x="2001" y="15196"/>
                  <a:pt x="1606" y="15593"/>
                  <a:pt x="1606" y="15593"/>
                </a:cubicBezTo>
                <a:cubicBezTo>
                  <a:pt x="1606" y="15593"/>
                  <a:pt x="1915" y="16506"/>
                  <a:pt x="2624" y="16665"/>
                </a:cubicBezTo>
                <a:cubicBezTo>
                  <a:pt x="3334" y="16821"/>
                  <a:pt x="3830" y="16188"/>
                  <a:pt x="3830" y="16188"/>
                </a:cubicBezTo>
                <a:cubicBezTo>
                  <a:pt x="3830" y="16188"/>
                  <a:pt x="3581" y="15399"/>
                  <a:pt x="2853" y="15236"/>
                </a:cubicBezTo>
                <a:cubicBezTo>
                  <a:pt x="2761" y="15216"/>
                  <a:pt x="2674" y="15206"/>
                  <a:pt x="2589" y="15205"/>
                </a:cubicBezTo>
                <a:close/>
                <a:moveTo>
                  <a:pt x="18633" y="15205"/>
                </a:moveTo>
                <a:cubicBezTo>
                  <a:pt x="18548" y="15206"/>
                  <a:pt x="18461" y="15216"/>
                  <a:pt x="18370" y="15236"/>
                </a:cubicBezTo>
                <a:cubicBezTo>
                  <a:pt x="17641" y="15399"/>
                  <a:pt x="17392" y="16188"/>
                  <a:pt x="17392" y="16188"/>
                </a:cubicBezTo>
                <a:cubicBezTo>
                  <a:pt x="17392" y="16188"/>
                  <a:pt x="17888" y="16821"/>
                  <a:pt x="18598" y="16665"/>
                </a:cubicBezTo>
                <a:cubicBezTo>
                  <a:pt x="19307" y="16506"/>
                  <a:pt x="19616" y="15593"/>
                  <a:pt x="19616" y="15593"/>
                </a:cubicBezTo>
                <a:cubicBezTo>
                  <a:pt x="19616" y="15593"/>
                  <a:pt x="19221" y="15196"/>
                  <a:pt x="18633" y="15205"/>
                </a:cubicBezTo>
                <a:close/>
                <a:moveTo>
                  <a:pt x="4228" y="16732"/>
                </a:moveTo>
                <a:cubicBezTo>
                  <a:pt x="3489" y="16693"/>
                  <a:pt x="3022" y="17293"/>
                  <a:pt x="3022" y="17293"/>
                </a:cubicBezTo>
                <a:cubicBezTo>
                  <a:pt x="3022" y="17293"/>
                  <a:pt x="3407" y="18150"/>
                  <a:pt x="4125" y="18189"/>
                </a:cubicBezTo>
                <a:cubicBezTo>
                  <a:pt x="4844" y="18232"/>
                  <a:pt x="5280" y="17521"/>
                  <a:pt x="5280" y="17521"/>
                </a:cubicBezTo>
                <a:cubicBezTo>
                  <a:pt x="5280" y="17521"/>
                  <a:pt x="4965" y="16775"/>
                  <a:pt x="4228" y="16732"/>
                </a:cubicBezTo>
                <a:close/>
                <a:moveTo>
                  <a:pt x="16994" y="16732"/>
                </a:moveTo>
                <a:cubicBezTo>
                  <a:pt x="16257" y="16775"/>
                  <a:pt x="15942" y="17521"/>
                  <a:pt x="15942" y="17521"/>
                </a:cubicBezTo>
                <a:cubicBezTo>
                  <a:pt x="15942" y="17521"/>
                  <a:pt x="16378" y="18232"/>
                  <a:pt x="17097" y="18189"/>
                </a:cubicBezTo>
                <a:cubicBezTo>
                  <a:pt x="17815" y="18150"/>
                  <a:pt x="18200" y="17293"/>
                  <a:pt x="18200" y="17293"/>
                </a:cubicBezTo>
                <a:cubicBezTo>
                  <a:pt x="18200" y="17293"/>
                  <a:pt x="17733" y="16693"/>
                  <a:pt x="16994" y="16732"/>
                </a:cubicBezTo>
                <a:close/>
              </a:path>
            </a:pathLst>
          </a:custGeom>
          <a:gradFill>
            <a:gsLst>
              <a:gs pos="0">
                <a:srgbClr val="F0B770"/>
              </a:gs>
              <a:gs pos="100000">
                <a:srgbClr val="F77D7F"/>
              </a:gs>
            </a:gsLst>
            <a:lin ang="4528400"/>
          </a:gra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70" name="PA_库_形状 770"/>
          <p:cNvSpPr/>
          <p:nvPr>
            <p:custDataLst>
              <p:tags r:id="rId19"/>
            </p:custDataLst>
          </p:nvPr>
        </p:nvSpPr>
        <p:spPr>
          <a:xfrm>
            <a:off x="2047077" y="3853796"/>
            <a:ext cx="825501" cy="6201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23" h="21600" extrusionOk="0">
                <a:moveTo>
                  <a:pt x="4109" y="0"/>
                </a:moveTo>
                <a:lnTo>
                  <a:pt x="4082" y="487"/>
                </a:lnTo>
                <a:cubicBezTo>
                  <a:pt x="4073" y="685"/>
                  <a:pt x="3863" y="5370"/>
                  <a:pt x="5766" y="7719"/>
                </a:cubicBezTo>
                <a:cubicBezTo>
                  <a:pt x="6529" y="8658"/>
                  <a:pt x="7511" y="9089"/>
                  <a:pt x="8701" y="8994"/>
                </a:cubicBezTo>
                <a:lnTo>
                  <a:pt x="8657" y="9162"/>
                </a:lnTo>
                <a:lnTo>
                  <a:pt x="9382" y="9516"/>
                </a:lnTo>
                <a:lnTo>
                  <a:pt x="9490" y="9098"/>
                </a:lnTo>
                <a:cubicBezTo>
                  <a:pt x="9932" y="9817"/>
                  <a:pt x="10270" y="10364"/>
                  <a:pt x="10270" y="10860"/>
                </a:cubicBezTo>
                <a:cubicBezTo>
                  <a:pt x="10270" y="12386"/>
                  <a:pt x="7553" y="13071"/>
                  <a:pt x="7553" y="13071"/>
                </a:cubicBezTo>
                <a:lnTo>
                  <a:pt x="7553" y="13592"/>
                </a:lnTo>
                <a:lnTo>
                  <a:pt x="7142" y="13592"/>
                </a:lnTo>
                <a:lnTo>
                  <a:pt x="7142" y="14348"/>
                </a:lnTo>
                <a:lnTo>
                  <a:pt x="7480" y="14348"/>
                </a:lnTo>
                <a:lnTo>
                  <a:pt x="7480" y="19471"/>
                </a:lnTo>
                <a:lnTo>
                  <a:pt x="7142" y="19471"/>
                </a:lnTo>
                <a:lnTo>
                  <a:pt x="7142" y="20323"/>
                </a:lnTo>
                <a:lnTo>
                  <a:pt x="6901" y="20323"/>
                </a:lnTo>
                <a:lnTo>
                  <a:pt x="6901" y="21595"/>
                </a:lnTo>
                <a:lnTo>
                  <a:pt x="10585" y="21595"/>
                </a:lnTo>
                <a:lnTo>
                  <a:pt x="10585" y="21600"/>
                </a:lnTo>
                <a:lnTo>
                  <a:pt x="14271" y="21600"/>
                </a:lnTo>
                <a:lnTo>
                  <a:pt x="14271" y="20328"/>
                </a:lnTo>
                <a:lnTo>
                  <a:pt x="14029" y="20328"/>
                </a:lnTo>
                <a:cubicBezTo>
                  <a:pt x="14029" y="20328"/>
                  <a:pt x="14029" y="19480"/>
                  <a:pt x="14029" y="19480"/>
                </a:cubicBezTo>
                <a:lnTo>
                  <a:pt x="13692" y="19480"/>
                </a:lnTo>
                <a:lnTo>
                  <a:pt x="13692" y="14350"/>
                </a:lnTo>
                <a:lnTo>
                  <a:pt x="14029" y="14350"/>
                </a:lnTo>
                <a:lnTo>
                  <a:pt x="14029" y="13602"/>
                </a:lnTo>
                <a:lnTo>
                  <a:pt x="13619" y="13602"/>
                </a:lnTo>
                <a:lnTo>
                  <a:pt x="13619" y="13079"/>
                </a:lnTo>
                <a:cubicBezTo>
                  <a:pt x="13619" y="13079"/>
                  <a:pt x="10906" y="12394"/>
                  <a:pt x="10906" y="10868"/>
                </a:cubicBezTo>
                <a:cubicBezTo>
                  <a:pt x="10906" y="10369"/>
                  <a:pt x="11240" y="9822"/>
                  <a:pt x="11682" y="9107"/>
                </a:cubicBezTo>
                <a:lnTo>
                  <a:pt x="11793" y="9520"/>
                </a:lnTo>
                <a:lnTo>
                  <a:pt x="12519" y="9166"/>
                </a:lnTo>
                <a:lnTo>
                  <a:pt x="12474" y="8999"/>
                </a:lnTo>
                <a:cubicBezTo>
                  <a:pt x="13660" y="9094"/>
                  <a:pt x="14643" y="8666"/>
                  <a:pt x="15407" y="7723"/>
                </a:cubicBezTo>
                <a:cubicBezTo>
                  <a:pt x="17309" y="5374"/>
                  <a:pt x="17099" y="690"/>
                  <a:pt x="17090" y="491"/>
                </a:cubicBezTo>
                <a:lnTo>
                  <a:pt x="17064" y="5"/>
                </a:lnTo>
                <a:lnTo>
                  <a:pt x="14850" y="5"/>
                </a:lnTo>
                <a:lnTo>
                  <a:pt x="14965" y="651"/>
                </a:lnTo>
                <a:cubicBezTo>
                  <a:pt x="15012" y="931"/>
                  <a:pt x="14990" y="1163"/>
                  <a:pt x="14891" y="1375"/>
                </a:cubicBezTo>
                <a:cubicBezTo>
                  <a:pt x="14653" y="1883"/>
                  <a:pt x="14036" y="2155"/>
                  <a:pt x="13817" y="2215"/>
                </a:cubicBezTo>
                <a:lnTo>
                  <a:pt x="13813" y="2215"/>
                </a:lnTo>
                <a:cubicBezTo>
                  <a:pt x="13817" y="2022"/>
                  <a:pt x="13817" y="1818"/>
                  <a:pt x="13813" y="1615"/>
                </a:cubicBezTo>
                <a:lnTo>
                  <a:pt x="14341" y="1615"/>
                </a:lnTo>
                <a:lnTo>
                  <a:pt x="14341" y="788"/>
                </a:lnTo>
                <a:lnTo>
                  <a:pt x="10588" y="788"/>
                </a:lnTo>
                <a:lnTo>
                  <a:pt x="10588" y="784"/>
                </a:lnTo>
                <a:lnTo>
                  <a:pt x="6830" y="784"/>
                </a:lnTo>
                <a:lnTo>
                  <a:pt x="6830" y="1612"/>
                </a:lnTo>
                <a:lnTo>
                  <a:pt x="7359" y="1612"/>
                </a:lnTo>
                <a:cubicBezTo>
                  <a:pt x="7356" y="1814"/>
                  <a:pt x="7356" y="2017"/>
                  <a:pt x="7359" y="2211"/>
                </a:cubicBezTo>
                <a:lnTo>
                  <a:pt x="7356" y="2211"/>
                </a:lnTo>
                <a:cubicBezTo>
                  <a:pt x="7139" y="2150"/>
                  <a:pt x="6519" y="1880"/>
                  <a:pt x="6281" y="1371"/>
                </a:cubicBezTo>
                <a:cubicBezTo>
                  <a:pt x="6182" y="1155"/>
                  <a:pt x="6160" y="926"/>
                  <a:pt x="6208" y="647"/>
                </a:cubicBezTo>
                <a:lnTo>
                  <a:pt x="6322" y="0"/>
                </a:lnTo>
                <a:lnTo>
                  <a:pt x="4109" y="0"/>
                </a:lnTo>
                <a:close/>
                <a:moveTo>
                  <a:pt x="4846" y="1043"/>
                </a:moveTo>
                <a:lnTo>
                  <a:pt x="5416" y="1043"/>
                </a:lnTo>
                <a:cubicBezTo>
                  <a:pt x="5432" y="1362"/>
                  <a:pt x="5505" y="1660"/>
                  <a:pt x="5632" y="1936"/>
                </a:cubicBezTo>
                <a:cubicBezTo>
                  <a:pt x="5950" y="2612"/>
                  <a:pt x="6532" y="2960"/>
                  <a:pt x="6895" y="3120"/>
                </a:cubicBezTo>
                <a:lnTo>
                  <a:pt x="6895" y="3530"/>
                </a:lnTo>
                <a:lnTo>
                  <a:pt x="7432" y="3530"/>
                </a:lnTo>
                <a:cubicBezTo>
                  <a:pt x="7639" y="5461"/>
                  <a:pt x="8221" y="6856"/>
                  <a:pt x="8806" y="7934"/>
                </a:cubicBezTo>
                <a:cubicBezTo>
                  <a:pt x="7766" y="8054"/>
                  <a:pt x="6920" y="7727"/>
                  <a:pt x="6288" y="6946"/>
                </a:cubicBezTo>
                <a:cubicBezTo>
                  <a:pt x="4983" y="5343"/>
                  <a:pt x="4846" y="2241"/>
                  <a:pt x="4846" y="1043"/>
                </a:cubicBezTo>
                <a:close/>
                <a:moveTo>
                  <a:pt x="15756" y="1052"/>
                </a:moveTo>
                <a:lnTo>
                  <a:pt x="16330" y="1052"/>
                </a:lnTo>
                <a:cubicBezTo>
                  <a:pt x="16326" y="2246"/>
                  <a:pt x="16190" y="5348"/>
                  <a:pt x="14888" y="6951"/>
                </a:cubicBezTo>
                <a:cubicBezTo>
                  <a:pt x="14256" y="7731"/>
                  <a:pt x="13409" y="8058"/>
                  <a:pt x="12369" y="7938"/>
                </a:cubicBezTo>
                <a:cubicBezTo>
                  <a:pt x="12951" y="6860"/>
                  <a:pt x="13533" y="5465"/>
                  <a:pt x="13740" y="3534"/>
                </a:cubicBezTo>
                <a:lnTo>
                  <a:pt x="14277" y="3534"/>
                </a:lnTo>
                <a:lnTo>
                  <a:pt x="14277" y="3125"/>
                </a:lnTo>
                <a:cubicBezTo>
                  <a:pt x="14640" y="2965"/>
                  <a:pt x="15222" y="2616"/>
                  <a:pt x="15541" y="1939"/>
                </a:cubicBezTo>
                <a:cubicBezTo>
                  <a:pt x="15668" y="1663"/>
                  <a:pt x="15741" y="1367"/>
                  <a:pt x="15756" y="1052"/>
                </a:cubicBezTo>
                <a:close/>
                <a:moveTo>
                  <a:pt x="2077" y="5517"/>
                </a:moveTo>
                <a:cubicBezTo>
                  <a:pt x="2077" y="5517"/>
                  <a:pt x="1457" y="6064"/>
                  <a:pt x="1450" y="7042"/>
                </a:cubicBezTo>
                <a:cubicBezTo>
                  <a:pt x="1440" y="8016"/>
                  <a:pt x="1981" y="8580"/>
                  <a:pt x="1981" y="8580"/>
                </a:cubicBezTo>
                <a:cubicBezTo>
                  <a:pt x="1981" y="8580"/>
                  <a:pt x="2520" y="8133"/>
                  <a:pt x="2525" y="7129"/>
                </a:cubicBezTo>
                <a:cubicBezTo>
                  <a:pt x="2532" y="6129"/>
                  <a:pt x="2077" y="5517"/>
                  <a:pt x="2077" y="5517"/>
                </a:cubicBezTo>
                <a:close/>
                <a:moveTo>
                  <a:pt x="19145" y="5517"/>
                </a:moveTo>
                <a:cubicBezTo>
                  <a:pt x="19145" y="5517"/>
                  <a:pt x="18690" y="6129"/>
                  <a:pt x="18697" y="7129"/>
                </a:cubicBezTo>
                <a:cubicBezTo>
                  <a:pt x="18702" y="8133"/>
                  <a:pt x="19241" y="8580"/>
                  <a:pt x="19241" y="8580"/>
                </a:cubicBezTo>
                <a:cubicBezTo>
                  <a:pt x="19241" y="8580"/>
                  <a:pt x="19782" y="8016"/>
                  <a:pt x="19772" y="7042"/>
                </a:cubicBezTo>
                <a:cubicBezTo>
                  <a:pt x="19765" y="6064"/>
                  <a:pt x="19145" y="5517"/>
                  <a:pt x="19145" y="5517"/>
                </a:cubicBezTo>
                <a:close/>
                <a:moveTo>
                  <a:pt x="3242" y="7723"/>
                </a:moveTo>
                <a:cubicBezTo>
                  <a:pt x="3242" y="7723"/>
                  <a:pt x="2657" y="8086"/>
                  <a:pt x="2412" y="9029"/>
                </a:cubicBezTo>
                <a:cubicBezTo>
                  <a:pt x="2167" y="9973"/>
                  <a:pt x="2559" y="10645"/>
                  <a:pt x="2559" y="10645"/>
                </a:cubicBezTo>
                <a:cubicBezTo>
                  <a:pt x="2559" y="10645"/>
                  <a:pt x="3208" y="10364"/>
                  <a:pt x="3446" y="9442"/>
                </a:cubicBezTo>
                <a:cubicBezTo>
                  <a:pt x="3685" y="8524"/>
                  <a:pt x="3242" y="7723"/>
                  <a:pt x="3242" y="7723"/>
                </a:cubicBezTo>
                <a:close/>
                <a:moveTo>
                  <a:pt x="17980" y="7723"/>
                </a:moveTo>
                <a:cubicBezTo>
                  <a:pt x="17980" y="7723"/>
                  <a:pt x="17537" y="8524"/>
                  <a:pt x="17776" y="9442"/>
                </a:cubicBezTo>
                <a:cubicBezTo>
                  <a:pt x="18014" y="10364"/>
                  <a:pt x="18663" y="10645"/>
                  <a:pt x="18663" y="10645"/>
                </a:cubicBezTo>
                <a:cubicBezTo>
                  <a:pt x="18663" y="10645"/>
                  <a:pt x="19055" y="9973"/>
                  <a:pt x="18810" y="9029"/>
                </a:cubicBezTo>
                <a:cubicBezTo>
                  <a:pt x="18565" y="8086"/>
                  <a:pt x="17980" y="7723"/>
                  <a:pt x="17980" y="7723"/>
                </a:cubicBezTo>
                <a:close/>
                <a:moveTo>
                  <a:pt x="104" y="7904"/>
                </a:moveTo>
                <a:cubicBezTo>
                  <a:pt x="104" y="7904"/>
                  <a:pt x="-189" y="8827"/>
                  <a:pt x="206" y="9641"/>
                </a:cubicBezTo>
                <a:cubicBezTo>
                  <a:pt x="597" y="10460"/>
                  <a:pt x="1278" y="10524"/>
                  <a:pt x="1278" y="10524"/>
                </a:cubicBezTo>
                <a:cubicBezTo>
                  <a:pt x="1278" y="10524"/>
                  <a:pt x="1542" y="9744"/>
                  <a:pt x="1138" y="8908"/>
                </a:cubicBezTo>
                <a:cubicBezTo>
                  <a:pt x="734" y="8069"/>
                  <a:pt x="104" y="7904"/>
                  <a:pt x="104" y="7904"/>
                </a:cubicBezTo>
                <a:close/>
                <a:moveTo>
                  <a:pt x="21118" y="7904"/>
                </a:moveTo>
                <a:cubicBezTo>
                  <a:pt x="21118" y="7904"/>
                  <a:pt x="20488" y="8069"/>
                  <a:pt x="20084" y="8908"/>
                </a:cubicBezTo>
                <a:cubicBezTo>
                  <a:pt x="19680" y="9744"/>
                  <a:pt x="19944" y="10524"/>
                  <a:pt x="19944" y="10524"/>
                </a:cubicBezTo>
                <a:cubicBezTo>
                  <a:pt x="19944" y="10524"/>
                  <a:pt x="20625" y="10460"/>
                  <a:pt x="21016" y="9641"/>
                </a:cubicBezTo>
                <a:cubicBezTo>
                  <a:pt x="21411" y="8827"/>
                  <a:pt x="21118" y="7904"/>
                  <a:pt x="21118" y="7904"/>
                </a:cubicBezTo>
                <a:close/>
                <a:moveTo>
                  <a:pt x="1675" y="8826"/>
                </a:moveTo>
                <a:cubicBezTo>
                  <a:pt x="1665" y="8878"/>
                  <a:pt x="873" y="13938"/>
                  <a:pt x="6217" y="17674"/>
                </a:cubicBezTo>
                <a:lnTo>
                  <a:pt x="6379" y="17248"/>
                </a:lnTo>
                <a:cubicBezTo>
                  <a:pt x="1293" y="13696"/>
                  <a:pt x="1986" y="9123"/>
                  <a:pt x="2018" y="8935"/>
                </a:cubicBezTo>
                <a:lnTo>
                  <a:pt x="1675" y="8826"/>
                </a:lnTo>
                <a:close/>
                <a:moveTo>
                  <a:pt x="19547" y="8826"/>
                </a:moveTo>
                <a:lnTo>
                  <a:pt x="19204" y="8935"/>
                </a:lnTo>
                <a:cubicBezTo>
                  <a:pt x="19236" y="9123"/>
                  <a:pt x="19929" y="13696"/>
                  <a:pt x="14843" y="17248"/>
                </a:cubicBezTo>
                <a:lnTo>
                  <a:pt x="15005" y="17674"/>
                </a:lnTo>
                <a:cubicBezTo>
                  <a:pt x="20349" y="13938"/>
                  <a:pt x="19557" y="8878"/>
                  <a:pt x="19547" y="8826"/>
                </a:cubicBezTo>
                <a:close/>
                <a:moveTo>
                  <a:pt x="3560" y="10081"/>
                </a:moveTo>
                <a:cubicBezTo>
                  <a:pt x="3560" y="10081"/>
                  <a:pt x="3016" y="10542"/>
                  <a:pt x="2864" y="11525"/>
                </a:cubicBezTo>
                <a:cubicBezTo>
                  <a:pt x="2711" y="12502"/>
                  <a:pt x="3166" y="13101"/>
                  <a:pt x="3166" y="13101"/>
                </a:cubicBezTo>
                <a:cubicBezTo>
                  <a:pt x="3166" y="13101"/>
                  <a:pt x="3779" y="12705"/>
                  <a:pt x="3928" y="11753"/>
                </a:cubicBezTo>
                <a:cubicBezTo>
                  <a:pt x="4075" y="10795"/>
                  <a:pt x="3560" y="10081"/>
                  <a:pt x="3560" y="10081"/>
                </a:cubicBezTo>
                <a:close/>
                <a:moveTo>
                  <a:pt x="17662" y="10081"/>
                </a:moveTo>
                <a:cubicBezTo>
                  <a:pt x="17662" y="10081"/>
                  <a:pt x="17147" y="10795"/>
                  <a:pt x="17294" y="11753"/>
                </a:cubicBezTo>
                <a:cubicBezTo>
                  <a:pt x="17443" y="12705"/>
                  <a:pt x="18056" y="13101"/>
                  <a:pt x="18056" y="13101"/>
                </a:cubicBezTo>
                <a:cubicBezTo>
                  <a:pt x="18056" y="13101"/>
                  <a:pt x="18511" y="12502"/>
                  <a:pt x="18358" y="11525"/>
                </a:cubicBezTo>
                <a:cubicBezTo>
                  <a:pt x="18206" y="10542"/>
                  <a:pt x="17662" y="10081"/>
                  <a:pt x="17662" y="10081"/>
                </a:cubicBezTo>
                <a:close/>
                <a:moveTo>
                  <a:pt x="156" y="10701"/>
                </a:moveTo>
                <a:cubicBezTo>
                  <a:pt x="88" y="10700"/>
                  <a:pt x="48" y="10705"/>
                  <a:pt x="48" y="10705"/>
                </a:cubicBezTo>
                <a:cubicBezTo>
                  <a:pt x="48" y="10705"/>
                  <a:pt x="-29" y="11705"/>
                  <a:pt x="525" y="12330"/>
                </a:cubicBezTo>
                <a:cubicBezTo>
                  <a:pt x="1078" y="12951"/>
                  <a:pt x="1743" y="12744"/>
                  <a:pt x="1743" y="12744"/>
                </a:cubicBezTo>
                <a:cubicBezTo>
                  <a:pt x="1743" y="12744"/>
                  <a:pt x="1823" y="11895"/>
                  <a:pt x="1256" y="11253"/>
                </a:cubicBezTo>
                <a:cubicBezTo>
                  <a:pt x="829" y="10775"/>
                  <a:pt x="363" y="10706"/>
                  <a:pt x="156" y="10701"/>
                </a:cubicBezTo>
                <a:close/>
                <a:moveTo>
                  <a:pt x="21066" y="10701"/>
                </a:moveTo>
                <a:cubicBezTo>
                  <a:pt x="20859" y="10706"/>
                  <a:pt x="20393" y="10775"/>
                  <a:pt x="19966" y="11253"/>
                </a:cubicBezTo>
                <a:cubicBezTo>
                  <a:pt x="19399" y="11895"/>
                  <a:pt x="19479" y="12744"/>
                  <a:pt x="19479" y="12744"/>
                </a:cubicBezTo>
                <a:cubicBezTo>
                  <a:pt x="19479" y="12744"/>
                  <a:pt x="20144" y="12951"/>
                  <a:pt x="20697" y="12330"/>
                </a:cubicBezTo>
                <a:cubicBezTo>
                  <a:pt x="21251" y="11705"/>
                  <a:pt x="21174" y="10705"/>
                  <a:pt x="21174" y="10705"/>
                </a:cubicBezTo>
                <a:cubicBezTo>
                  <a:pt x="21174" y="10705"/>
                  <a:pt x="21134" y="10700"/>
                  <a:pt x="21066" y="10701"/>
                </a:cubicBezTo>
                <a:close/>
                <a:moveTo>
                  <a:pt x="4384" y="11925"/>
                </a:moveTo>
                <a:cubicBezTo>
                  <a:pt x="4384" y="11925"/>
                  <a:pt x="3875" y="12455"/>
                  <a:pt x="3792" y="13450"/>
                </a:cubicBezTo>
                <a:cubicBezTo>
                  <a:pt x="3706" y="14446"/>
                  <a:pt x="4202" y="14985"/>
                  <a:pt x="4202" y="14985"/>
                </a:cubicBezTo>
                <a:cubicBezTo>
                  <a:pt x="4202" y="14985"/>
                  <a:pt x="4784" y="14510"/>
                  <a:pt x="4867" y="13540"/>
                </a:cubicBezTo>
                <a:cubicBezTo>
                  <a:pt x="4949" y="12572"/>
                  <a:pt x="4384" y="11925"/>
                  <a:pt x="4384" y="11925"/>
                </a:cubicBezTo>
                <a:close/>
                <a:moveTo>
                  <a:pt x="16838" y="11925"/>
                </a:moveTo>
                <a:cubicBezTo>
                  <a:pt x="16838" y="11925"/>
                  <a:pt x="16273" y="12572"/>
                  <a:pt x="16355" y="13540"/>
                </a:cubicBezTo>
                <a:cubicBezTo>
                  <a:pt x="16438" y="14510"/>
                  <a:pt x="17020" y="14985"/>
                  <a:pt x="17020" y="14985"/>
                </a:cubicBezTo>
                <a:cubicBezTo>
                  <a:pt x="17020" y="14985"/>
                  <a:pt x="17516" y="14446"/>
                  <a:pt x="17430" y="13450"/>
                </a:cubicBezTo>
                <a:cubicBezTo>
                  <a:pt x="17347" y="12455"/>
                  <a:pt x="16838" y="11925"/>
                  <a:pt x="16838" y="11925"/>
                </a:cubicBezTo>
                <a:close/>
                <a:moveTo>
                  <a:pt x="1200" y="13182"/>
                </a:moveTo>
                <a:cubicBezTo>
                  <a:pt x="966" y="13197"/>
                  <a:pt x="814" y="13270"/>
                  <a:pt x="814" y="13270"/>
                </a:cubicBezTo>
                <a:cubicBezTo>
                  <a:pt x="814" y="13270"/>
                  <a:pt x="903" y="14265"/>
                  <a:pt x="1546" y="14705"/>
                </a:cubicBezTo>
                <a:cubicBezTo>
                  <a:pt x="2188" y="15144"/>
                  <a:pt x="2802" y="14744"/>
                  <a:pt x="2802" y="14744"/>
                </a:cubicBezTo>
                <a:cubicBezTo>
                  <a:pt x="2802" y="14744"/>
                  <a:pt x="2742" y="13885"/>
                  <a:pt x="2083" y="13437"/>
                </a:cubicBezTo>
                <a:cubicBezTo>
                  <a:pt x="1752" y="13208"/>
                  <a:pt x="1435" y="13167"/>
                  <a:pt x="1200" y="13182"/>
                </a:cubicBezTo>
                <a:close/>
                <a:moveTo>
                  <a:pt x="20022" y="13182"/>
                </a:moveTo>
                <a:cubicBezTo>
                  <a:pt x="19787" y="13167"/>
                  <a:pt x="19470" y="13208"/>
                  <a:pt x="19139" y="13437"/>
                </a:cubicBezTo>
                <a:cubicBezTo>
                  <a:pt x="18480" y="13885"/>
                  <a:pt x="18420" y="14744"/>
                  <a:pt x="18420" y="14744"/>
                </a:cubicBezTo>
                <a:cubicBezTo>
                  <a:pt x="18420" y="14744"/>
                  <a:pt x="19034" y="15144"/>
                  <a:pt x="19676" y="14705"/>
                </a:cubicBezTo>
                <a:cubicBezTo>
                  <a:pt x="20319" y="14265"/>
                  <a:pt x="20408" y="13270"/>
                  <a:pt x="20408" y="13270"/>
                </a:cubicBezTo>
                <a:cubicBezTo>
                  <a:pt x="20408" y="13270"/>
                  <a:pt x="20256" y="13197"/>
                  <a:pt x="20022" y="13182"/>
                </a:cubicBezTo>
                <a:close/>
                <a:moveTo>
                  <a:pt x="5292" y="13300"/>
                </a:moveTo>
                <a:cubicBezTo>
                  <a:pt x="5292" y="13300"/>
                  <a:pt x="4916" y="14011"/>
                  <a:pt x="5047" y="14993"/>
                </a:cubicBezTo>
                <a:cubicBezTo>
                  <a:pt x="5178" y="15981"/>
                  <a:pt x="5766" y="16304"/>
                  <a:pt x="5766" y="16304"/>
                </a:cubicBezTo>
                <a:cubicBezTo>
                  <a:pt x="5766" y="16304"/>
                  <a:pt x="6228" y="15623"/>
                  <a:pt x="6100" y="14662"/>
                </a:cubicBezTo>
                <a:cubicBezTo>
                  <a:pt x="5969" y="13700"/>
                  <a:pt x="5292" y="13300"/>
                  <a:pt x="5292" y="13300"/>
                </a:cubicBezTo>
                <a:close/>
                <a:moveTo>
                  <a:pt x="15930" y="13300"/>
                </a:moveTo>
                <a:cubicBezTo>
                  <a:pt x="15930" y="13300"/>
                  <a:pt x="15253" y="13700"/>
                  <a:pt x="15122" y="14662"/>
                </a:cubicBezTo>
                <a:cubicBezTo>
                  <a:pt x="14994" y="15623"/>
                  <a:pt x="15456" y="16304"/>
                  <a:pt x="15456" y="16304"/>
                </a:cubicBezTo>
                <a:cubicBezTo>
                  <a:pt x="15456" y="16304"/>
                  <a:pt x="16044" y="15981"/>
                  <a:pt x="16175" y="14993"/>
                </a:cubicBezTo>
                <a:cubicBezTo>
                  <a:pt x="16306" y="14011"/>
                  <a:pt x="15930" y="13300"/>
                  <a:pt x="15930" y="13300"/>
                </a:cubicBezTo>
                <a:close/>
                <a:moveTo>
                  <a:pt x="10504" y="14540"/>
                </a:moveTo>
                <a:lnTo>
                  <a:pt x="10585" y="14540"/>
                </a:lnTo>
                <a:lnTo>
                  <a:pt x="10585" y="14549"/>
                </a:lnTo>
                <a:lnTo>
                  <a:pt x="11343" y="14549"/>
                </a:lnTo>
                <a:lnTo>
                  <a:pt x="8331" y="19471"/>
                </a:lnTo>
                <a:lnTo>
                  <a:pt x="8059" y="19471"/>
                </a:lnTo>
                <a:lnTo>
                  <a:pt x="8059" y="18425"/>
                </a:lnTo>
                <a:lnTo>
                  <a:pt x="10504" y="14540"/>
                </a:lnTo>
                <a:close/>
                <a:moveTo>
                  <a:pt x="12462" y="14549"/>
                </a:moveTo>
                <a:lnTo>
                  <a:pt x="13113" y="14549"/>
                </a:lnTo>
                <a:cubicBezTo>
                  <a:pt x="13113" y="14549"/>
                  <a:pt x="13113" y="19480"/>
                  <a:pt x="13113" y="19480"/>
                </a:cubicBezTo>
                <a:lnTo>
                  <a:pt x="10588" y="19480"/>
                </a:lnTo>
                <a:lnTo>
                  <a:pt x="10588" y="19471"/>
                </a:lnTo>
                <a:lnTo>
                  <a:pt x="9367" y="19471"/>
                </a:lnTo>
                <a:lnTo>
                  <a:pt x="12462" y="14549"/>
                </a:lnTo>
                <a:close/>
                <a:moveTo>
                  <a:pt x="2589" y="15205"/>
                </a:moveTo>
                <a:cubicBezTo>
                  <a:pt x="2001" y="15196"/>
                  <a:pt x="1606" y="15593"/>
                  <a:pt x="1606" y="15593"/>
                </a:cubicBezTo>
                <a:cubicBezTo>
                  <a:pt x="1606" y="15593"/>
                  <a:pt x="1915" y="16506"/>
                  <a:pt x="2624" y="16665"/>
                </a:cubicBezTo>
                <a:cubicBezTo>
                  <a:pt x="3334" y="16821"/>
                  <a:pt x="3830" y="16188"/>
                  <a:pt x="3830" y="16188"/>
                </a:cubicBezTo>
                <a:cubicBezTo>
                  <a:pt x="3830" y="16188"/>
                  <a:pt x="3581" y="15399"/>
                  <a:pt x="2853" y="15236"/>
                </a:cubicBezTo>
                <a:cubicBezTo>
                  <a:pt x="2761" y="15216"/>
                  <a:pt x="2674" y="15206"/>
                  <a:pt x="2589" y="15205"/>
                </a:cubicBezTo>
                <a:close/>
                <a:moveTo>
                  <a:pt x="18633" y="15205"/>
                </a:moveTo>
                <a:cubicBezTo>
                  <a:pt x="18548" y="15206"/>
                  <a:pt x="18461" y="15216"/>
                  <a:pt x="18370" y="15236"/>
                </a:cubicBezTo>
                <a:cubicBezTo>
                  <a:pt x="17641" y="15399"/>
                  <a:pt x="17392" y="16188"/>
                  <a:pt x="17392" y="16188"/>
                </a:cubicBezTo>
                <a:cubicBezTo>
                  <a:pt x="17392" y="16188"/>
                  <a:pt x="17888" y="16821"/>
                  <a:pt x="18598" y="16665"/>
                </a:cubicBezTo>
                <a:cubicBezTo>
                  <a:pt x="19307" y="16506"/>
                  <a:pt x="19616" y="15593"/>
                  <a:pt x="19616" y="15593"/>
                </a:cubicBezTo>
                <a:cubicBezTo>
                  <a:pt x="19616" y="15593"/>
                  <a:pt x="19221" y="15196"/>
                  <a:pt x="18633" y="15205"/>
                </a:cubicBezTo>
                <a:close/>
                <a:moveTo>
                  <a:pt x="4228" y="16732"/>
                </a:moveTo>
                <a:cubicBezTo>
                  <a:pt x="3489" y="16693"/>
                  <a:pt x="3022" y="17293"/>
                  <a:pt x="3022" y="17293"/>
                </a:cubicBezTo>
                <a:cubicBezTo>
                  <a:pt x="3022" y="17293"/>
                  <a:pt x="3407" y="18150"/>
                  <a:pt x="4125" y="18189"/>
                </a:cubicBezTo>
                <a:cubicBezTo>
                  <a:pt x="4844" y="18232"/>
                  <a:pt x="5280" y="17521"/>
                  <a:pt x="5280" y="17521"/>
                </a:cubicBezTo>
                <a:cubicBezTo>
                  <a:pt x="5280" y="17521"/>
                  <a:pt x="4965" y="16775"/>
                  <a:pt x="4228" y="16732"/>
                </a:cubicBezTo>
                <a:close/>
                <a:moveTo>
                  <a:pt x="16994" y="16732"/>
                </a:moveTo>
                <a:cubicBezTo>
                  <a:pt x="16257" y="16775"/>
                  <a:pt x="15942" y="17521"/>
                  <a:pt x="15942" y="17521"/>
                </a:cubicBezTo>
                <a:cubicBezTo>
                  <a:pt x="15942" y="17521"/>
                  <a:pt x="16378" y="18232"/>
                  <a:pt x="17097" y="18189"/>
                </a:cubicBezTo>
                <a:cubicBezTo>
                  <a:pt x="17815" y="18150"/>
                  <a:pt x="18200" y="17293"/>
                  <a:pt x="18200" y="17293"/>
                </a:cubicBezTo>
                <a:cubicBezTo>
                  <a:pt x="18200" y="17293"/>
                  <a:pt x="17733" y="16693"/>
                  <a:pt x="16994" y="16732"/>
                </a:cubicBezTo>
                <a:close/>
              </a:path>
            </a:pathLst>
          </a:custGeom>
          <a:gradFill>
            <a:gsLst>
              <a:gs pos="0">
                <a:srgbClr val="F0B770"/>
              </a:gs>
              <a:gs pos="100000">
                <a:srgbClr val="F77D7F"/>
              </a:gs>
            </a:gsLst>
            <a:lin ang="4528400"/>
          </a:gra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71" name="PA_库_形状 771"/>
          <p:cNvSpPr/>
          <p:nvPr>
            <p:custDataLst>
              <p:tags r:id="rId20"/>
            </p:custDataLst>
          </p:nvPr>
        </p:nvSpPr>
        <p:spPr>
          <a:xfrm>
            <a:off x="5683250" y="3853796"/>
            <a:ext cx="825501" cy="6201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23" h="21600" extrusionOk="0">
                <a:moveTo>
                  <a:pt x="4109" y="0"/>
                </a:moveTo>
                <a:lnTo>
                  <a:pt x="4082" y="487"/>
                </a:lnTo>
                <a:cubicBezTo>
                  <a:pt x="4073" y="685"/>
                  <a:pt x="3863" y="5370"/>
                  <a:pt x="5766" y="7719"/>
                </a:cubicBezTo>
                <a:cubicBezTo>
                  <a:pt x="6529" y="8658"/>
                  <a:pt x="7511" y="9089"/>
                  <a:pt x="8701" y="8994"/>
                </a:cubicBezTo>
                <a:lnTo>
                  <a:pt x="8657" y="9162"/>
                </a:lnTo>
                <a:lnTo>
                  <a:pt x="9382" y="9516"/>
                </a:lnTo>
                <a:lnTo>
                  <a:pt x="9490" y="9098"/>
                </a:lnTo>
                <a:cubicBezTo>
                  <a:pt x="9932" y="9817"/>
                  <a:pt x="10270" y="10364"/>
                  <a:pt x="10270" y="10860"/>
                </a:cubicBezTo>
                <a:cubicBezTo>
                  <a:pt x="10270" y="12386"/>
                  <a:pt x="7553" y="13071"/>
                  <a:pt x="7553" y="13071"/>
                </a:cubicBezTo>
                <a:lnTo>
                  <a:pt x="7553" y="13592"/>
                </a:lnTo>
                <a:lnTo>
                  <a:pt x="7142" y="13592"/>
                </a:lnTo>
                <a:lnTo>
                  <a:pt x="7142" y="14348"/>
                </a:lnTo>
                <a:lnTo>
                  <a:pt x="7480" y="14348"/>
                </a:lnTo>
                <a:lnTo>
                  <a:pt x="7480" y="19471"/>
                </a:lnTo>
                <a:lnTo>
                  <a:pt x="7142" y="19471"/>
                </a:lnTo>
                <a:lnTo>
                  <a:pt x="7142" y="20323"/>
                </a:lnTo>
                <a:lnTo>
                  <a:pt x="6901" y="20323"/>
                </a:lnTo>
                <a:lnTo>
                  <a:pt x="6901" y="21595"/>
                </a:lnTo>
                <a:lnTo>
                  <a:pt x="10585" y="21595"/>
                </a:lnTo>
                <a:lnTo>
                  <a:pt x="10585" y="21600"/>
                </a:lnTo>
                <a:lnTo>
                  <a:pt x="14271" y="21600"/>
                </a:lnTo>
                <a:lnTo>
                  <a:pt x="14271" y="20328"/>
                </a:lnTo>
                <a:lnTo>
                  <a:pt x="14029" y="20328"/>
                </a:lnTo>
                <a:cubicBezTo>
                  <a:pt x="14029" y="20328"/>
                  <a:pt x="14029" y="19480"/>
                  <a:pt x="14029" y="19480"/>
                </a:cubicBezTo>
                <a:lnTo>
                  <a:pt x="13692" y="19480"/>
                </a:lnTo>
                <a:lnTo>
                  <a:pt x="13692" y="14350"/>
                </a:lnTo>
                <a:lnTo>
                  <a:pt x="14029" y="14350"/>
                </a:lnTo>
                <a:lnTo>
                  <a:pt x="14029" y="13602"/>
                </a:lnTo>
                <a:lnTo>
                  <a:pt x="13619" y="13602"/>
                </a:lnTo>
                <a:lnTo>
                  <a:pt x="13619" y="13079"/>
                </a:lnTo>
                <a:cubicBezTo>
                  <a:pt x="13619" y="13079"/>
                  <a:pt x="10906" y="12394"/>
                  <a:pt x="10906" y="10868"/>
                </a:cubicBezTo>
                <a:cubicBezTo>
                  <a:pt x="10906" y="10369"/>
                  <a:pt x="11240" y="9822"/>
                  <a:pt x="11682" y="9107"/>
                </a:cubicBezTo>
                <a:lnTo>
                  <a:pt x="11793" y="9520"/>
                </a:lnTo>
                <a:lnTo>
                  <a:pt x="12519" y="9166"/>
                </a:lnTo>
                <a:lnTo>
                  <a:pt x="12474" y="8999"/>
                </a:lnTo>
                <a:cubicBezTo>
                  <a:pt x="13660" y="9094"/>
                  <a:pt x="14643" y="8666"/>
                  <a:pt x="15407" y="7723"/>
                </a:cubicBezTo>
                <a:cubicBezTo>
                  <a:pt x="17309" y="5374"/>
                  <a:pt x="17099" y="690"/>
                  <a:pt x="17090" y="491"/>
                </a:cubicBezTo>
                <a:lnTo>
                  <a:pt x="17064" y="5"/>
                </a:lnTo>
                <a:lnTo>
                  <a:pt x="14850" y="5"/>
                </a:lnTo>
                <a:lnTo>
                  <a:pt x="14965" y="651"/>
                </a:lnTo>
                <a:cubicBezTo>
                  <a:pt x="15012" y="931"/>
                  <a:pt x="14990" y="1163"/>
                  <a:pt x="14891" y="1375"/>
                </a:cubicBezTo>
                <a:cubicBezTo>
                  <a:pt x="14653" y="1883"/>
                  <a:pt x="14036" y="2155"/>
                  <a:pt x="13817" y="2215"/>
                </a:cubicBezTo>
                <a:lnTo>
                  <a:pt x="13813" y="2215"/>
                </a:lnTo>
                <a:cubicBezTo>
                  <a:pt x="13817" y="2022"/>
                  <a:pt x="13817" y="1818"/>
                  <a:pt x="13813" y="1615"/>
                </a:cubicBezTo>
                <a:lnTo>
                  <a:pt x="14341" y="1615"/>
                </a:lnTo>
                <a:lnTo>
                  <a:pt x="14341" y="788"/>
                </a:lnTo>
                <a:lnTo>
                  <a:pt x="10588" y="788"/>
                </a:lnTo>
                <a:lnTo>
                  <a:pt x="10588" y="784"/>
                </a:lnTo>
                <a:lnTo>
                  <a:pt x="6830" y="784"/>
                </a:lnTo>
                <a:lnTo>
                  <a:pt x="6830" y="1612"/>
                </a:lnTo>
                <a:lnTo>
                  <a:pt x="7359" y="1612"/>
                </a:lnTo>
                <a:cubicBezTo>
                  <a:pt x="7356" y="1814"/>
                  <a:pt x="7356" y="2017"/>
                  <a:pt x="7359" y="2211"/>
                </a:cubicBezTo>
                <a:lnTo>
                  <a:pt x="7356" y="2211"/>
                </a:lnTo>
                <a:cubicBezTo>
                  <a:pt x="7139" y="2150"/>
                  <a:pt x="6519" y="1880"/>
                  <a:pt x="6281" y="1371"/>
                </a:cubicBezTo>
                <a:cubicBezTo>
                  <a:pt x="6182" y="1155"/>
                  <a:pt x="6160" y="926"/>
                  <a:pt x="6208" y="647"/>
                </a:cubicBezTo>
                <a:lnTo>
                  <a:pt x="6322" y="0"/>
                </a:lnTo>
                <a:lnTo>
                  <a:pt x="4109" y="0"/>
                </a:lnTo>
                <a:close/>
                <a:moveTo>
                  <a:pt x="4846" y="1043"/>
                </a:moveTo>
                <a:lnTo>
                  <a:pt x="5416" y="1043"/>
                </a:lnTo>
                <a:cubicBezTo>
                  <a:pt x="5432" y="1362"/>
                  <a:pt x="5505" y="1660"/>
                  <a:pt x="5632" y="1936"/>
                </a:cubicBezTo>
                <a:cubicBezTo>
                  <a:pt x="5950" y="2612"/>
                  <a:pt x="6532" y="2960"/>
                  <a:pt x="6895" y="3120"/>
                </a:cubicBezTo>
                <a:lnTo>
                  <a:pt x="6895" y="3530"/>
                </a:lnTo>
                <a:lnTo>
                  <a:pt x="7432" y="3530"/>
                </a:lnTo>
                <a:cubicBezTo>
                  <a:pt x="7639" y="5461"/>
                  <a:pt x="8221" y="6856"/>
                  <a:pt x="8806" y="7934"/>
                </a:cubicBezTo>
                <a:cubicBezTo>
                  <a:pt x="7766" y="8054"/>
                  <a:pt x="6920" y="7727"/>
                  <a:pt x="6288" y="6946"/>
                </a:cubicBezTo>
                <a:cubicBezTo>
                  <a:pt x="4983" y="5343"/>
                  <a:pt x="4846" y="2241"/>
                  <a:pt x="4846" y="1043"/>
                </a:cubicBezTo>
                <a:close/>
                <a:moveTo>
                  <a:pt x="15756" y="1052"/>
                </a:moveTo>
                <a:lnTo>
                  <a:pt x="16330" y="1052"/>
                </a:lnTo>
                <a:cubicBezTo>
                  <a:pt x="16326" y="2246"/>
                  <a:pt x="16190" y="5348"/>
                  <a:pt x="14888" y="6951"/>
                </a:cubicBezTo>
                <a:cubicBezTo>
                  <a:pt x="14256" y="7731"/>
                  <a:pt x="13409" y="8058"/>
                  <a:pt x="12369" y="7938"/>
                </a:cubicBezTo>
                <a:cubicBezTo>
                  <a:pt x="12951" y="6860"/>
                  <a:pt x="13533" y="5465"/>
                  <a:pt x="13740" y="3534"/>
                </a:cubicBezTo>
                <a:lnTo>
                  <a:pt x="14277" y="3534"/>
                </a:lnTo>
                <a:lnTo>
                  <a:pt x="14277" y="3125"/>
                </a:lnTo>
                <a:cubicBezTo>
                  <a:pt x="14640" y="2965"/>
                  <a:pt x="15222" y="2616"/>
                  <a:pt x="15541" y="1939"/>
                </a:cubicBezTo>
                <a:cubicBezTo>
                  <a:pt x="15668" y="1663"/>
                  <a:pt x="15741" y="1367"/>
                  <a:pt x="15756" y="1052"/>
                </a:cubicBezTo>
                <a:close/>
                <a:moveTo>
                  <a:pt x="2077" y="5517"/>
                </a:moveTo>
                <a:cubicBezTo>
                  <a:pt x="2077" y="5517"/>
                  <a:pt x="1457" y="6064"/>
                  <a:pt x="1450" y="7042"/>
                </a:cubicBezTo>
                <a:cubicBezTo>
                  <a:pt x="1440" y="8016"/>
                  <a:pt x="1981" y="8580"/>
                  <a:pt x="1981" y="8580"/>
                </a:cubicBezTo>
                <a:cubicBezTo>
                  <a:pt x="1981" y="8580"/>
                  <a:pt x="2520" y="8133"/>
                  <a:pt x="2525" y="7129"/>
                </a:cubicBezTo>
                <a:cubicBezTo>
                  <a:pt x="2532" y="6129"/>
                  <a:pt x="2077" y="5517"/>
                  <a:pt x="2077" y="5517"/>
                </a:cubicBezTo>
                <a:close/>
                <a:moveTo>
                  <a:pt x="19145" y="5517"/>
                </a:moveTo>
                <a:cubicBezTo>
                  <a:pt x="19145" y="5517"/>
                  <a:pt x="18690" y="6129"/>
                  <a:pt x="18697" y="7129"/>
                </a:cubicBezTo>
                <a:cubicBezTo>
                  <a:pt x="18702" y="8133"/>
                  <a:pt x="19241" y="8580"/>
                  <a:pt x="19241" y="8580"/>
                </a:cubicBezTo>
                <a:cubicBezTo>
                  <a:pt x="19241" y="8580"/>
                  <a:pt x="19782" y="8016"/>
                  <a:pt x="19772" y="7042"/>
                </a:cubicBezTo>
                <a:cubicBezTo>
                  <a:pt x="19765" y="6064"/>
                  <a:pt x="19145" y="5517"/>
                  <a:pt x="19145" y="5517"/>
                </a:cubicBezTo>
                <a:close/>
                <a:moveTo>
                  <a:pt x="3242" y="7723"/>
                </a:moveTo>
                <a:cubicBezTo>
                  <a:pt x="3242" y="7723"/>
                  <a:pt x="2657" y="8086"/>
                  <a:pt x="2412" y="9029"/>
                </a:cubicBezTo>
                <a:cubicBezTo>
                  <a:pt x="2167" y="9973"/>
                  <a:pt x="2559" y="10645"/>
                  <a:pt x="2559" y="10645"/>
                </a:cubicBezTo>
                <a:cubicBezTo>
                  <a:pt x="2559" y="10645"/>
                  <a:pt x="3208" y="10364"/>
                  <a:pt x="3446" y="9442"/>
                </a:cubicBezTo>
                <a:cubicBezTo>
                  <a:pt x="3685" y="8524"/>
                  <a:pt x="3242" y="7723"/>
                  <a:pt x="3242" y="7723"/>
                </a:cubicBezTo>
                <a:close/>
                <a:moveTo>
                  <a:pt x="17980" y="7723"/>
                </a:moveTo>
                <a:cubicBezTo>
                  <a:pt x="17980" y="7723"/>
                  <a:pt x="17537" y="8524"/>
                  <a:pt x="17776" y="9442"/>
                </a:cubicBezTo>
                <a:cubicBezTo>
                  <a:pt x="18014" y="10364"/>
                  <a:pt x="18663" y="10645"/>
                  <a:pt x="18663" y="10645"/>
                </a:cubicBezTo>
                <a:cubicBezTo>
                  <a:pt x="18663" y="10645"/>
                  <a:pt x="19055" y="9973"/>
                  <a:pt x="18810" y="9029"/>
                </a:cubicBezTo>
                <a:cubicBezTo>
                  <a:pt x="18565" y="8086"/>
                  <a:pt x="17980" y="7723"/>
                  <a:pt x="17980" y="7723"/>
                </a:cubicBezTo>
                <a:close/>
                <a:moveTo>
                  <a:pt x="104" y="7904"/>
                </a:moveTo>
                <a:cubicBezTo>
                  <a:pt x="104" y="7904"/>
                  <a:pt x="-189" y="8827"/>
                  <a:pt x="206" y="9641"/>
                </a:cubicBezTo>
                <a:cubicBezTo>
                  <a:pt x="597" y="10460"/>
                  <a:pt x="1278" y="10524"/>
                  <a:pt x="1278" y="10524"/>
                </a:cubicBezTo>
                <a:cubicBezTo>
                  <a:pt x="1278" y="10524"/>
                  <a:pt x="1542" y="9744"/>
                  <a:pt x="1138" y="8908"/>
                </a:cubicBezTo>
                <a:cubicBezTo>
                  <a:pt x="734" y="8069"/>
                  <a:pt x="104" y="7904"/>
                  <a:pt x="104" y="7904"/>
                </a:cubicBezTo>
                <a:close/>
                <a:moveTo>
                  <a:pt x="21118" y="7904"/>
                </a:moveTo>
                <a:cubicBezTo>
                  <a:pt x="21118" y="7904"/>
                  <a:pt x="20488" y="8069"/>
                  <a:pt x="20084" y="8908"/>
                </a:cubicBezTo>
                <a:cubicBezTo>
                  <a:pt x="19680" y="9744"/>
                  <a:pt x="19944" y="10524"/>
                  <a:pt x="19944" y="10524"/>
                </a:cubicBezTo>
                <a:cubicBezTo>
                  <a:pt x="19944" y="10524"/>
                  <a:pt x="20625" y="10460"/>
                  <a:pt x="21016" y="9641"/>
                </a:cubicBezTo>
                <a:cubicBezTo>
                  <a:pt x="21411" y="8827"/>
                  <a:pt x="21118" y="7904"/>
                  <a:pt x="21118" y="7904"/>
                </a:cubicBezTo>
                <a:close/>
                <a:moveTo>
                  <a:pt x="1675" y="8826"/>
                </a:moveTo>
                <a:cubicBezTo>
                  <a:pt x="1665" y="8878"/>
                  <a:pt x="873" y="13938"/>
                  <a:pt x="6217" y="17674"/>
                </a:cubicBezTo>
                <a:lnTo>
                  <a:pt x="6379" y="17248"/>
                </a:lnTo>
                <a:cubicBezTo>
                  <a:pt x="1293" y="13696"/>
                  <a:pt x="1986" y="9123"/>
                  <a:pt x="2018" y="8935"/>
                </a:cubicBezTo>
                <a:lnTo>
                  <a:pt x="1675" y="8826"/>
                </a:lnTo>
                <a:close/>
                <a:moveTo>
                  <a:pt x="19547" y="8826"/>
                </a:moveTo>
                <a:lnTo>
                  <a:pt x="19204" y="8935"/>
                </a:lnTo>
                <a:cubicBezTo>
                  <a:pt x="19236" y="9123"/>
                  <a:pt x="19929" y="13696"/>
                  <a:pt x="14843" y="17248"/>
                </a:cubicBezTo>
                <a:lnTo>
                  <a:pt x="15005" y="17674"/>
                </a:lnTo>
                <a:cubicBezTo>
                  <a:pt x="20349" y="13938"/>
                  <a:pt x="19557" y="8878"/>
                  <a:pt x="19547" y="8826"/>
                </a:cubicBezTo>
                <a:close/>
                <a:moveTo>
                  <a:pt x="3560" y="10081"/>
                </a:moveTo>
                <a:cubicBezTo>
                  <a:pt x="3560" y="10081"/>
                  <a:pt x="3016" y="10542"/>
                  <a:pt x="2864" y="11525"/>
                </a:cubicBezTo>
                <a:cubicBezTo>
                  <a:pt x="2711" y="12502"/>
                  <a:pt x="3166" y="13101"/>
                  <a:pt x="3166" y="13101"/>
                </a:cubicBezTo>
                <a:cubicBezTo>
                  <a:pt x="3166" y="13101"/>
                  <a:pt x="3779" y="12705"/>
                  <a:pt x="3928" y="11753"/>
                </a:cubicBezTo>
                <a:cubicBezTo>
                  <a:pt x="4075" y="10795"/>
                  <a:pt x="3560" y="10081"/>
                  <a:pt x="3560" y="10081"/>
                </a:cubicBezTo>
                <a:close/>
                <a:moveTo>
                  <a:pt x="17662" y="10081"/>
                </a:moveTo>
                <a:cubicBezTo>
                  <a:pt x="17662" y="10081"/>
                  <a:pt x="17147" y="10795"/>
                  <a:pt x="17294" y="11753"/>
                </a:cubicBezTo>
                <a:cubicBezTo>
                  <a:pt x="17443" y="12705"/>
                  <a:pt x="18056" y="13101"/>
                  <a:pt x="18056" y="13101"/>
                </a:cubicBezTo>
                <a:cubicBezTo>
                  <a:pt x="18056" y="13101"/>
                  <a:pt x="18511" y="12502"/>
                  <a:pt x="18358" y="11525"/>
                </a:cubicBezTo>
                <a:cubicBezTo>
                  <a:pt x="18206" y="10542"/>
                  <a:pt x="17662" y="10081"/>
                  <a:pt x="17662" y="10081"/>
                </a:cubicBezTo>
                <a:close/>
                <a:moveTo>
                  <a:pt x="156" y="10701"/>
                </a:moveTo>
                <a:cubicBezTo>
                  <a:pt x="88" y="10700"/>
                  <a:pt x="48" y="10705"/>
                  <a:pt x="48" y="10705"/>
                </a:cubicBezTo>
                <a:cubicBezTo>
                  <a:pt x="48" y="10705"/>
                  <a:pt x="-29" y="11705"/>
                  <a:pt x="525" y="12330"/>
                </a:cubicBezTo>
                <a:cubicBezTo>
                  <a:pt x="1078" y="12951"/>
                  <a:pt x="1743" y="12744"/>
                  <a:pt x="1743" y="12744"/>
                </a:cubicBezTo>
                <a:cubicBezTo>
                  <a:pt x="1743" y="12744"/>
                  <a:pt x="1823" y="11895"/>
                  <a:pt x="1256" y="11253"/>
                </a:cubicBezTo>
                <a:cubicBezTo>
                  <a:pt x="829" y="10775"/>
                  <a:pt x="363" y="10706"/>
                  <a:pt x="156" y="10701"/>
                </a:cubicBezTo>
                <a:close/>
                <a:moveTo>
                  <a:pt x="21066" y="10701"/>
                </a:moveTo>
                <a:cubicBezTo>
                  <a:pt x="20859" y="10706"/>
                  <a:pt x="20393" y="10775"/>
                  <a:pt x="19966" y="11253"/>
                </a:cubicBezTo>
                <a:cubicBezTo>
                  <a:pt x="19399" y="11895"/>
                  <a:pt x="19479" y="12744"/>
                  <a:pt x="19479" y="12744"/>
                </a:cubicBezTo>
                <a:cubicBezTo>
                  <a:pt x="19479" y="12744"/>
                  <a:pt x="20144" y="12951"/>
                  <a:pt x="20697" y="12330"/>
                </a:cubicBezTo>
                <a:cubicBezTo>
                  <a:pt x="21251" y="11705"/>
                  <a:pt x="21174" y="10705"/>
                  <a:pt x="21174" y="10705"/>
                </a:cubicBezTo>
                <a:cubicBezTo>
                  <a:pt x="21174" y="10705"/>
                  <a:pt x="21134" y="10700"/>
                  <a:pt x="21066" y="10701"/>
                </a:cubicBezTo>
                <a:close/>
                <a:moveTo>
                  <a:pt x="4384" y="11925"/>
                </a:moveTo>
                <a:cubicBezTo>
                  <a:pt x="4384" y="11925"/>
                  <a:pt x="3875" y="12455"/>
                  <a:pt x="3792" y="13450"/>
                </a:cubicBezTo>
                <a:cubicBezTo>
                  <a:pt x="3706" y="14446"/>
                  <a:pt x="4202" y="14985"/>
                  <a:pt x="4202" y="14985"/>
                </a:cubicBezTo>
                <a:cubicBezTo>
                  <a:pt x="4202" y="14985"/>
                  <a:pt x="4784" y="14510"/>
                  <a:pt x="4867" y="13540"/>
                </a:cubicBezTo>
                <a:cubicBezTo>
                  <a:pt x="4949" y="12572"/>
                  <a:pt x="4384" y="11925"/>
                  <a:pt x="4384" y="11925"/>
                </a:cubicBezTo>
                <a:close/>
                <a:moveTo>
                  <a:pt x="16838" y="11925"/>
                </a:moveTo>
                <a:cubicBezTo>
                  <a:pt x="16838" y="11925"/>
                  <a:pt x="16273" y="12572"/>
                  <a:pt x="16355" y="13540"/>
                </a:cubicBezTo>
                <a:cubicBezTo>
                  <a:pt x="16438" y="14510"/>
                  <a:pt x="17020" y="14985"/>
                  <a:pt x="17020" y="14985"/>
                </a:cubicBezTo>
                <a:cubicBezTo>
                  <a:pt x="17020" y="14985"/>
                  <a:pt x="17516" y="14446"/>
                  <a:pt x="17430" y="13450"/>
                </a:cubicBezTo>
                <a:cubicBezTo>
                  <a:pt x="17347" y="12455"/>
                  <a:pt x="16838" y="11925"/>
                  <a:pt x="16838" y="11925"/>
                </a:cubicBezTo>
                <a:close/>
                <a:moveTo>
                  <a:pt x="1200" y="13182"/>
                </a:moveTo>
                <a:cubicBezTo>
                  <a:pt x="966" y="13197"/>
                  <a:pt x="814" y="13270"/>
                  <a:pt x="814" y="13270"/>
                </a:cubicBezTo>
                <a:cubicBezTo>
                  <a:pt x="814" y="13270"/>
                  <a:pt x="903" y="14265"/>
                  <a:pt x="1546" y="14705"/>
                </a:cubicBezTo>
                <a:cubicBezTo>
                  <a:pt x="2188" y="15144"/>
                  <a:pt x="2802" y="14744"/>
                  <a:pt x="2802" y="14744"/>
                </a:cubicBezTo>
                <a:cubicBezTo>
                  <a:pt x="2802" y="14744"/>
                  <a:pt x="2742" y="13885"/>
                  <a:pt x="2083" y="13437"/>
                </a:cubicBezTo>
                <a:cubicBezTo>
                  <a:pt x="1752" y="13208"/>
                  <a:pt x="1435" y="13167"/>
                  <a:pt x="1200" y="13182"/>
                </a:cubicBezTo>
                <a:close/>
                <a:moveTo>
                  <a:pt x="20022" y="13182"/>
                </a:moveTo>
                <a:cubicBezTo>
                  <a:pt x="19787" y="13167"/>
                  <a:pt x="19470" y="13208"/>
                  <a:pt x="19139" y="13437"/>
                </a:cubicBezTo>
                <a:cubicBezTo>
                  <a:pt x="18480" y="13885"/>
                  <a:pt x="18420" y="14744"/>
                  <a:pt x="18420" y="14744"/>
                </a:cubicBezTo>
                <a:cubicBezTo>
                  <a:pt x="18420" y="14744"/>
                  <a:pt x="19034" y="15144"/>
                  <a:pt x="19676" y="14705"/>
                </a:cubicBezTo>
                <a:cubicBezTo>
                  <a:pt x="20319" y="14265"/>
                  <a:pt x="20408" y="13270"/>
                  <a:pt x="20408" y="13270"/>
                </a:cubicBezTo>
                <a:cubicBezTo>
                  <a:pt x="20408" y="13270"/>
                  <a:pt x="20256" y="13197"/>
                  <a:pt x="20022" y="13182"/>
                </a:cubicBezTo>
                <a:close/>
                <a:moveTo>
                  <a:pt x="5292" y="13300"/>
                </a:moveTo>
                <a:cubicBezTo>
                  <a:pt x="5292" y="13300"/>
                  <a:pt x="4916" y="14011"/>
                  <a:pt x="5047" y="14993"/>
                </a:cubicBezTo>
                <a:cubicBezTo>
                  <a:pt x="5178" y="15981"/>
                  <a:pt x="5766" y="16304"/>
                  <a:pt x="5766" y="16304"/>
                </a:cubicBezTo>
                <a:cubicBezTo>
                  <a:pt x="5766" y="16304"/>
                  <a:pt x="6228" y="15623"/>
                  <a:pt x="6100" y="14662"/>
                </a:cubicBezTo>
                <a:cubicBezTo>
                  <a:pt x="5969" y="13700"/>
                  <a:pt x="5292" y="13300"/>
                  <a:pt x="5292" y="13300"/>
                </a:cubicBezTo>
                <a:close/>
                <a:moveTo>
                  <a:pt x="15930" y="13300"/>
                </a:moveTo>
                <a:cubicBezTo>
                  <a:pt x="15930" y="13300"/>
                  <a:pt x="15253" y="13700"/>
                  <a:pt x="15122" y="14662"/>
                </a:cubicBezTo>
                <a:cubicBezTo>
                  <a:pt x="14994" y="15623"/>
                  <a:pt x="15456" y="16304"/>
                  <a:pt x="15456" y="16304"/>
                </a:cubicBezTo>
                <a:cubicBezTo>
                  <a:pt x="15456" y="16304"/>
                  <a:pt x="16044" y="15981"/>
                  <a:pt x="16175" y="14993"/>
                </a:cubicBezTo>
                <a:cubicBezTo>
                  <a:pt x="16306" y="14011"/>
                  <a:pt x="15930" y="13300"/>
                  <a:pt x="15930" y="13300"/>
                </a:cubicBezTo>
                <a:close/>
                <a:moveTo>
                  <a:pt x="10504" y="14540"/>
                </a:moveTo>
                <a:lnTo>
                  <a:pt x="10585" y="14540"/>
                </a:lnTo>
                <a:lnTo>
                  <a:pt x="10585" y="14549"/>
                </a:lnTo>
                <a:lnTo>
                  <a:pt x="11343" y="14549"/>
                </a:lnTo>
                <a:lnTo>
                  <a:pt x="8331" y="19471"/>
                </a:lnTo>
                <a:lnTo>
                  <a:pt x="8059" y="19471"/>
                </a:lnTo>
                <a:lnTo>
                  <a:pt x="8059" y="18425"/>
                </a:lnTo>
                <a:lnTo>
                  <a:pt x="10504" y="14540"/>
                </a:lnTo>
                <a:close/>
                <a:moveTo>
                  <a:pt x="12462" y="14549"/>
                </a:moveTo>
                <a:lnTo>
                  <a:pt x="13113" y="14549"/>
                </a:lnTo>
                <a:cubicBezTo>
                  <a:pt x="13113" y="14549"/>
                  <a:pt x="13113" y="19480"/>
                  <a:pt x="13113" y="19480"/>
                </a:cubicBezTo>
                <a:lnTo>
                  <a:pt x="10588" y="19480"/>
                </a:lnTo>
                <a:lnTo>
                  <a:pt x="10588" y="19471"/>
                </a:lnTo>
                <a:lnTo>
                  <a:pt x="9367" y="19471"/>
                </a:lnTo>
                <a:lnTo>
                  <a:pt x="12462" y="14549"/>
                </a:lnTo>
                <a:close/>
                <a:moveTo>
                  <a:pt x="2589" y="15205"/>
                </a:moveTo>
                <a:cubicBezTo>
                  <a:pt x="2001" y="15196"/>
                  <a:pt x="1606" y="15593"/>
                  <a:pt x="1606" y="15593"/>
                </a:cubicBezTo>
                <a:cubicBezTo>
                  <a:pt x="1606" y="15593"/>
                  <a:pt x="1915" y="16506"/>
                  <a:pt x="2624" y="16665"/>
                </a:cubicBezTo>
                <a:cubicBezTo>
                  <a:pt x="3334" y="16821"/>
                  <a:pt x="3830" y="16188"/>
                  <a:pt x="3830" y="16188"/>
                </a:cubicBezTo>
                <a:cubicBezTo>
                  <a:pt x="3830" y="16188"/>
                  <a:pt x="3581" y="15399"/>
                  <a:pt x="2853" y="15236"/>
                </a:cubicBezTo>
                <a:cubicBezTo>
                  <a:pt x="2761" y="15216"/>
                  <a:pt x="2674" y="15206"/>
                  <a:pt x="2589" y="15205"/>
                </a:cubicBezTo>
                <a:close/>
                <a:moveTo>
                  <a:pt x="18633" y="15205"/>
                </a:moveTo>
                <a:cubicBezTo>
                  <a:pt x="18548" y="15206"/>
                  <a:pt x="18461" y="15216"/>
                  <a:pt x="18370" y="15236"/>
                </a:cubicBezTo>
                <a:cubicBezTo>
                  <a:pt x="17641" y="15399"/>
                  <a:pt x="17392" y="16188"/>
                  <a:pt x="17392" y="16188"/>
                </a:cubicBezTo>
                <a:cubicBezTo>
                  <a:pt x="17392" y="16188"/>
                  <a:pt x="17888" y="16821"/>
                  <a:pt x="18598" y="16665"/>
                </a:cubicBezTo>
                <a:cubicBezTo>
                  <a:pt x="19307" y="16506"/>
                  <a:pt x="19616" y="15593"/>
                  <a:pt x="19616" y="15593"/>
                </a:cubicBezTo>
                <a:cubicBezTo>
                  <a:pt x="19616" y="15593"/>
                  <a:pt x="19221" y="15196"/>
                  <a:pt x="18633" y="15205"/>
                </a:cubicBezTo>
                <a:close/>
                <a:moveTo>
                  <a:pt x="4228" y="16732"/>
                </a:moveTo>
                <a:cubicBezTo>
                  <a:pt x="3489" y="16693"/>
                  <a:pt x="3022" y="17293"/>
                  <a:pt x="3022" y="17293"/>
                </a:cubicBezTo>
                <a:cubicBezTo>
                  <a:pt x="3022" y="17293"/>
                  <a:pt x="3407" y="18150"/>
                  <a:pt x="4125" y="18189"/>
                </a:cubicBezTo>
                <a:cubicBezTo>
                  <a:pt x="4844" y="18232"/>
                  <a:pt x="5280" y="17521"/>
                  <a:pt x="5280" y="17521"/>
                </a:cubicBezTo>
                <a:cubicBezTo>
                  <a:pt x="5280" y="17521"/>
                  <a:pt x="4965" y="16775"/>
                  <a:pt x="4228" y="16732"/>
                </a:cubicBezTo>
                <a:close/>
                <a:moveTo>
                  <a:pt x="16994" y="16732"/>
                </a:moveTo>
                <a:cubicBezTo>
                  <a:pt x="16257" y="16775"/>
                  <a:pt x="15942" y="17521"/>
                  <a:pt x="15942" y="17521"/>
                </a:cubicBezTo>
                <a:cubicBezTo>
                  <a:pt x="15942" y="17521"/>
                  <a:pt x="16378" y="18232"/>
                  <a:pt x="17097" y="18189"/>
                </a:cubicBezTo>
                <a:cubicBezTo>
                  <a:pt x="17815" y="18150"/>
                  <a:pt x="18200" y="17293"/>
                  <a:pt x="18200" y="17293"/>
                </a:cubicBezTo>
                <a:cubicBezTo>
                  <a:pt x="18200" y="17293"/>
                  <a:pt x="17733" y="16693"/>
                  <a:pt x="16994" y="16732"/>
                </a:cubicBezTo>
                <a:close/>
              </a:path>
            </a:pathLst>
          </a:custGeom>
          <a:gradFill>
            <a:gsLst>
              <a:gs pos="0">
                <a:srgbClr val="F0B770"/>
              </a:gs>
              <a:gs pos="100000">
                <a:srgbClr val="F77D7F"/>
              </a:gs>
            </a:gsLst>
            <a:lin ang="4528400"/>
          </a:gra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72" name="PA_库_形状 772"/>
          <p:cNvSpPr/>
          <p:nvPr>
            <p:custDataLst>
              <p:tags r:id="rId21"/>
            </p:custDataLst>
          </p:nvPr>
        </p:nvSpPr>
        <p:spPr>
          <a:xfrm>
            <a:off x="9319423" y="3853796"/>
            <a:ext cx="825501" cy="6201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23" h="21600" extrusionOk="0">
                <a:moveTo>
                  <a:pt x="4109" y="0"/>
                </a:moveTo>
                <a:lnTo>
                  <a:pt x="4082" y="487"/>
                </a:lnTo>
                <a:cubicBezTo>
                  <a:pt x="4073" y="685"/>
                  <a:pt x="3863" y="5370"/>
                  <a:pt x="5766" y="7719"/>
                </a:cubicBezTo>
                <a:cubicBezTo>
                  <a:pt x="6529" y="8658"/>
                  <a:pt x="7511" y="9089"/>
                  <a:pt x="8701" y="8994"/>
                </a:cubicBezTo>
                <a:lnTo>
                  <a:pt x="8657" y="9162"/>
                </a:lnTo>
                <a:lnTo>
                  <a:pt x="9382" y="9516"/>
                </a:lnTo>
                <a:lnTo>
                  <a:pt x="9490" y="9098"/>
                </a:lnTo>
                <a:cubicBezTo>
                  <a:pt x="9932" y="9817"/>
                  <a:pt x="10270" y="10364"/>
                  <a:pt x="10270" y="10860"/>
                </a:cubicBezTo>
                <a:cubicBezTo>
                  <a:pt x="10270" y="12386"/>
                  <a:pt x="7553" y="13071"/>
                  <a:pt x="7553" y="13071"/>
                </a:cubicBezTo>
                <a:lnTo>
                  <a:pt x="7553" y="13592"/>
                </a:lnTo>
                <a:lnTo>
                  <a:pt x="7142" y="13592"/>
                </a:lnTo>
                <a:lnTo>
                  <a:pt x="7142" y="14348"/>
                </a:lnTo>
                <a:lnTo>
                  <a:pt x="7480" y="14348"/>
                </a:lnTo>
                <a:lnTo>
                  <a:pt x="7480" y="19471"/>
                </a:lnTo>
                <a:lnTo>
                  <a:pt x="7142" y="19471"/>
                </a:lnTo>
                <a:lnTo>
                  <a:pt x="7142" y="20323"/>
                </a:lnTo>
                <a:lnTo>
                  <a:pt x="6901" y="20323"/>
                </a:lnTo>
                <a:lnTo>
                  <a:pt x="6901" y="21595"/>
                </a:lnTo>
                <a:lnTo>
                  <a:pt x="10585" y="21595"/>
                </a:lnTo>
                <a:lnTo>
                  <a:pt x="10585" y="21600"/>
                </a:lnTo>
                <a:lnTo>
                  <a:pt x="14271" y="21600"/>
                </a:lnTo>
                <a:lnTo>
                  <a:pt x="14271" y="20328"/>
                </a:lnTo>
                <a:lnTo>
                  <a:pt x="14029" y="20328"/>
                </a:lnTo>
                <a:cubicBezTo>
                  <a:pt x="14029" y="20328"/>
                  <a:pt x="14029" y="19480"/>
                  <a:pt x="14029" y="19480"/>
                </a:cubicBezTo>
                <a:lnTo>
                  <a:pt x="13692" y="19480"/>
                </a:lnTo>
                <a:lnTo>
                  <a:pt x="13692" y="14350"/>
                </a:lnTo>
                <a:lnTo>
                  <a:pt x="14029" y="14350"/>
                </a:lnTo>
                <a:lnTo>
                  <a:pt x="14029" y="13602"/>
                </a:lnTo>
                <a:lnTo>
                  <a:pt x="13619" y="13602"/>
                </a:lnTo>
                <a:lnTo>
                  <a:pt x="13619" y="13079"/>
                </a:lnTo>
                <a:cubicBezTo>
                  <a:pt x="13619" y="13079"/>
                  <a:pt x="10906" y="12394"/>
                  <a:pt x="10906" y="10868"/>
                </a:cubicBezTo>
                <a:cubicBezTo>
                  <a:pt x="10906" y="10369"/>
                  <a:pt x="11240" y="9822"/>
                  <a:pt x="11682" y="9107"/>
                </a:cubicBezTo>
                <a:lnTo>
                  <a:pt x="11793" y="9520"/>
                </a:lnTo>
                <a:lnTo>
                  <a:pt x="12519" y="9166"/>
                </a:lnTo>
                <a:lnTo>
                  <a:pt x="12474" y="8999"/>
                </a:lnTo>
                <a:cubicBezTo>
                  <a:pt x="13660" y="9094"/>
                  <a:pt x="14643" y="8666"/>
                  <a:pt x="15407" y="7723"/>
                </a:cubicBezTo>
                <a:cubicBezTo>
                  <a:pt x="17309" y="5374"/>
                  <a:pt x="17099" y="690"/>
                  <a:pt x="17090" y="491"/>
                </a:cubicBezTo>
                <a:lnTo>
                  <a:pt x="17064" y="5"/>
                </a:lnTo>
                <a:lnTo>
                  <a:pt x="14850" y="5"/>
                </a:lnTo>
                <a:lnTo>
                  <a:pt x="14965" y="651"/>
                </a:lnTo>
                <a:cubicBezTo>
                  <a:pt x="15012" y="931"/>
                  <a:pt x="14990" y="1163"/>
                  <a:pt x="14891" y="1375"/>
                </a:cubicBezTo>
                <a:cubicBezTo>
                  <a:pt x="14653" y="1883"/>
                  <a:pt x="14036" y="2155"/>
                  <a:pt x="13817" y="2215"/>
                </a:cubicBezTo>
                <a:lnTo>
                  <a:pt x="13813" y="2215"/>
                </a:lnTo>
                <a:cubicBezTo>
                  <a:pt x="13817" y="2022"/>
                  <a:pt x="13817" y="1818"/>
                  <a:pt x="13813" y="1615"/>
                </a:cubicBezTo>
                <a:lnTo>
                  <a:pt x="14341" y="1615"/>
                </a:lnTo>
                <a:lnTo>
                  <a:pt x="14341" y="788"/>
                </a:lnTo>
                <a:lnTo>
                  <a:pt x="10588" y="788"/>
                </a:lnTo>
                <a:lnTo>
                  <a:pt x="10588" y="784"/>
                </a:lnTo>
                <a:lnTo>
                  <a:pt x="6830" y="784"/>
                </a:lnTo>
                <a:lnTo>
                  <a:pt x="6830" y="1612"/>
                </a:lnTo>
                <a:lnTo>
                  <a:pt x="7359" y="1612"/>
                </a:lnTo>
                <a:cubicBezTo>
                  <a:pt x="7356" y="1814"/>
                  <a:pt x="7356" y="2017"/>
                  <a:pt x="7359" y="2211"/>
                </a:cubicBezTo>
                <a:lnTo>
                  <a:pt x="7356" y="2211"/>
                </a:lnTo>
                <a:cubicBezTo>
                  <a:pt x="7139" y="2150"/>
                  <a:pt x="6519" y="1880"/>
                  <a:pt x="6281" y="1371"/>
                </a:cubicBezTo>
                <a:cubicBezTo>
                  <a:pt x="6182" y="1155"/>
                  <a:pt x="6160" y="926"/>
                  <a:pt x="6208" y="647"/>
                </a:cubicBezTo>
                <a:lnTo>
                  <a:pt x="6322" y="0"/>
                </a:lnTo>
                <a:lnTo>
                  <a:pt x="4109" y="0"/>
                </a:lnTo>
                <a:close/>
                <a:moveTo>
                  <a:pt x="4846" y="1043"/>
                </a:moveTo>
                <a:lnTo>
                  <a:pt x="5416" y="1043"/>
                </a:lnTo>
                <a:cubicBezTo>
                  <a:pt x="5432" y="1362"/>
                  <a:pt x="5505" y="1660"/>
                  <a:pt x="5632" y="1936"/>
                </a:cubicBezTo>
                <a:cubicBezTo>
                  <a:pt x="5950" y="2612"/>
                  <a:pt x="6532" y="2960"/>
                  <a:pt x="6895" y="3120"/>
                </a:cubicBezTo>
                <a:lnTo>
                  <a:pt x="6895" y="3530"/>
                </a:lnTo>
                <a:lnTo>
                  <a:pt x="7432" y="3530"/>
                </a:lnTo>
                <a:cubicBezTo>
                  <a:pt x="7639" y="5461"/>
                  <a:pt x="8221" y="6856"/>
                  <a:pt x="8806" y="7934"/>
                </a:cubicBezTo>
                <a:cubicBezTo>
                  <a:pt x="7766" y="8054"/>
                  <a:pt x="6920" y="7727"/>
                  <a:pt x="6288" y="6946"/>
                </a:cubicBezTo>
                <a:cubicBezTo>
                  <a:pt x="4983" y="5343"/>
                  <a:pt x="4846" y="2241"/>
                  <a:pt x="4846" y="1043"/>
                </a:cubicBezTo>
                <a:close/>
                <a:moveTo>
                  <a:pt x="15756" y="1052"/>
                </a:moveTo>
                <a:lnTo>
                  <a:pt x="16330" y="1052"/>
                </a:lnTo>
                <a:cubicBezTo>
                  <a:pt x="16326" y="2246"/>
                  <a:pt x="16190" y="5348"/>
                  <a:pt x="14888" y="6951"/>
                </a:cubicBezTo>
                <a:cubicBezTo>
                  <a:pt x="14256" y="7731"/>
                  <a:pt x="13409" y="8058"/>
                  <a:pt x="12369" y="7938"/>
                </a:cubicBezTo>
                <a:cubicBezTo>
                  <a:pt x="12951" y="6860"/>
                  <a:pt x="13533" y="5465"/>
                  <a:pt x="13740" y="3534"/>
                </a:cubicBezTo>
                <a:lnTo>
                  <a:pt x="14277" y="3534"/>
                </a:lnTo>
                <a:lnTo>
                  <a:pt x="14277" y="3125"/>
                </a:lnTo>
                <a:cubicBezTo>
                  <a:pt x="14640" y="2965"/>
                  <a:pt x="15222" y="2616"/>
                  <a:pt x="15541" y="1939"/>
                </a:cubicBezTo>
                <a:cubicBezTo>
                  <a:pt x="15668" y="1663"/>
                  <a:pt x="15741" y="1367"/>
                  <a:pt x="15756" y="1052"/>
                </a:cubicBezTo>
                <a:close/>
                <a:moveTo>
                  <a:pt x="2077" y="5517"/>
                </a:moveTo>
                <a:cubicBezTo>
                  <a:pt x="2077" y="5517"/>
                  <a:pt x="1457" y="6064"/>
                  <a:pt x="1450" y="7042"/>
                </a:cubicBezTo>
                <a:cubicBezTo>
                  <a:pt x="1440" y="8016"/>
                  <a:pt x="1981" y="8580"/>
                  <a:pt x="1981" y="8580"/>
                </a:cubicBezTo>
                <a:cubicBezTo>
                  <a:pt x="1981" y="8580"/>
                  <a:pt x="2520" y="8133"/>
                  <a:pt x="2525" y="7129"/>
                </a:cubicBezTo>
                <a:cubicBezTo>
                  <a:pt x="2532" y="6129"/>
                  <a:pt x="2077" y="5517"/>
                  <a:pt x="2077" y="5517"/>
                </a:cubicBezTo>
                <a:close/>
                <a:moveTo>
                  <a:pt x="19145" y="5517"/>
                </a:moveTo>
                <a:cubicBezTo>
                  <a:pt x="19145" y="5517"/>
                  <a:pt x="18690" y="6129"/>
                  <a:pt x="18697" y="7129"/>
                </a:cubicBezTo>
                <a:cubicBezTo>
                  <a:pt x="18702" y="8133"/>
                  <a:pt x="19241" y="8580"/>
                  <a:pt x="19241" y="8580"/>
                </a:cubicBezTo>
                <a:cubicBezTo>
                  <a:pt x="19241" y="8580"/>
                  <a:pt x="19782" y="8016"/>
                  <a:pt x="19772" y="7042"/>
                </a:cubicBezTo>
                <a:cubicBezTo>
                  <a:pt x="19765" y="6064"/>
                  <a:pt x="19145" y="5517"/>
                  <a:pt x="19145" y="5517"/>
                </a:cubicBezTo>
                <a:close/>
                <a:moveTo>
                  <a:pt x="3242" y="7723"/>
                </a:moveTo>
                <a:cubicBezTo>
                  <a:pt x="3242" y="7723"/>
                  <a:pt x="2657" y="8086"/>
                  <a:pt x="2412" y="9029"/>
                </a:cubicBezTo>
                <a:cubicBezTo>
                  <a:pt x="2167" y="9973"/>
                  <a:pt x="2559" y="10645"/>
                  <a:pt x="2559" y="10645"/>
                </a:cubicBezTo>
                <a:cubicBezTo>
                  <a:pt x="2559" y="10645"/>
                  <a:pt x="3208" y="10364"/>
                  <a:pt x="3446" y="9442"/>
                </a:cubicBezTo>
                <a:cubicBezTo>
                  <a:pt x="3685" y="8524"/>
                  <a:pt x="3242" y="7723"/>
                  <a:pt x="3242" y="7723"/>
                </a:cubicBezTo>
                <a:close/>
                <a:moveTo>
                  <a:pt x="17980" y="7723"/>
                </a:moveTo>
                <a:cubicBezTo>
                  <a:pt x="17980" y="7723"/>
                  <a:pt x="17537" y="8524"/>
                  <a:pt x="17776" y="9442"/>
                </a:cubicBezTo>
                <a:cubicBezTo>
                  <a:pt x="18014" y="10364"/>
                  <a:pt x="18663" y="10645"/>
                  <a:pt x="18663" y="10645"/>
                </a:cubicBezTo>
                <a:cubicBezTo>
                  <a:pt x="18663" y="10645"/>
                  <a:pt x="19055" y="9973"/>
                  <a:pt x="18810" y="9029"/>
                </a:cubicBezTo>
                <a:cubicBezTo>
                  <a:pt x="18565" y="8086"/>
                  <a:pt x="17980" y="7723"/>
                  <a:pt x="17980" y="7723"/>
                </a:cubicBezTo>
                <a:close/>
                <a:moveTo>
                  <a:pt x="104" y="7904"/>
                </a:moveTo>
                <a:cubicBezTo>
                  <a:pt x="104" y="7904"/>
                  <a:pt x="-189" y="8827"/>
                  <a:pt x="206" y="9641"/>
                </a:cubicBezTo>
                <a:cubicBezTo>
                  <a:pt x="597" y="10460"/>
                  <a:pt x="1278" y="10524"/>
                  <a:pt x="1278" y="10524"/>
                </a:cubicBezTo>
                <a:cubicBezTo>
                  <a:pt x="1278" y="10524"/>
                  <a:pt x="1542" y="9744"/>
                  <a:pt x="1138" y="8908"/>
                </a:cubicBezTo>
                <a:cubicBezTo>
                  <a:pt x="734" y="8069"/>
                  <a:pt x="104" y="7904"/>
                  <a:pt x="104" y="7904"/>
                </a:cubicBezTo>
                <a:close/>
                <a:moveTo>
                  <a:pt x="21118" y="7904"/>
                </a:moveTo>
                <a:cubicBezTo>
                  <a:pt x="21118" y="7904"/>
                  <a:pt x="20488" y="8069"/>
                  <a:pt x="20084" y="8908"/>
                </a:cubicBezTo>
                <a:cubicBezTo>
                  <a:pt x="19680" y="9744"/>
                  <a:pt x="19944" y="10524"/>
                  <a:pt x="19944" y="10524"/>
                </a:cubicBezTo>
                <a:cubicBezTo>
                  <a:pt x="19944" y="10524"/>
                  <a:pt x="20625" y="10460"/>
                  <a:pt x="21016" y="9641"/>
                </a:cubicBezTo>
                <a:cubicBezTo>
                  <a:pt x="21411" y="8827"/>
                  <a:pt x="21118" y="7904"/>
                  <a:pt x="21118" y="7904"/>
                </a:cubicBezTo>
                <a:close/>
                <a:moveTo>
                  <a:pt x="1675" y="8826"/>
                </a:moveTo>
                <a:cubicBezTo>
                  <a:pt x="1665" y="8878"/>
                  <a:pt x="873" y="13938"/>
                  <a:pt x="6217" y="17674"/>
                </a:cubicBezTo>
                <a:lnTo>
                  <a:pt x="6379" y="17248"/>
                </a:lnTo>
                <a:cubicBezTo>
                  <a:pt x="1293" y="13696"/>
                  <a:pt x="1986" y="9123"/>
                  <a:pt x="2018" y="8935"/>
                </a:cubicBezTo>
                <a:lnTo>
                  <a:pt x="1675" y="8826"/>
                </a:lnTo>
                <a:close/>
                <a:moveTo>
                  <a:pt x="19547" y="8826"/>
                </a:moveTo>
                <a:lnTo>
                  <a:pt x="19204" y="8935"/>
                </a:lnTo>
                <a:cubicBezTo>
                  <a:pt x="19236" y="9123"/>
                  <a:pt x="19929" y="13696"/>
                  <a:pt x="14843" y="17248"/>
                </a:cubicBezTo>
                <a:lnTo>
                  <a:pt x="15005" y="17674"/>
                </a:lnTo>
                <a:cubicBezTo>
                  <a:pt x="20349" y="13938"/>
                  <a:pt x="19557" y="8878"/>
                  <a:pt x="19547" y="8826"/>
                </a:cubicBezTo>
                <a:close/>
                <a:moveTo>
                  <a:pt x="3560" y="10081"/>
                </a:moveTo>
                <a:cubicBezTo>
                  <a:pt x="3560" y="10081"/>
                  <a:pt x="3016" y="10542"/>
                  <a:pt x="2864" y="11525"/>
                </a:cubicBezTo>
                <a:cubicBezTo>
                  <a:pt x="2711" y="12502"/>
                  <a:pt x="3166" y="13101"/>
                  <a:pt x="3166" y="13101"/>
                </a:cubicBezTo>
                <a:cubicBezTo>
                  <a:pt x="3166" y="13101"/>
                  <a:pt x="3779" y="12705"/>
                  <a:pt x="3928" y="11753"/>
                </a:cubicBezTo>
                <a:cubicBezTo>
                  <a:pt x="4075" y="10795"/>
                  <a:pt x="3560" y="10081"/>
                  <a:pt x="3560" y="10081"/>
                </a:cubicBezTo>
                <a:close/>
                <a:moveTo>
                  <a:pt x="17662" y="10081"/>
                </a:moveTo>
                <a:cubicBezTo>
                  <a:pt x="17662" y="10081"/>
                  <a:pt x="17147" y="10795"/>
                  <a:pt x="17294" y="11753"/>
                </a:cubicBezTo>
                <a:cubicBezTo>
                  <a:pt x="17443" y="12705"/>
                  <a:pt x="18056" y="13101"/>
                  <a:pt x="18056" y="13101"/>
                </a:cubicBezTo>
                <a:cubicBezTo>
                  <a:pt x="18056" y="13101"/>
                  <a:pt x="18511" y="12502"/>
                  <a:pt x="18358" y="11525"/>
                </a:cubicBezTo>
                <a:cubicBezTo>
                  <a:pt x="18206" y="10542"/>
                  <a:pt x="17662" y="10081"/>
                  <a:pt x="17662" y="10081"/>
                </a:cubicBezTo>
                <a:close/>
                <a:moveTo>
                  <a:pt x="156" y="10701"/>
                </a:moveTo>
                <a:cubicBezTo>
                  <a:pt x="88" y="10700"/>
                  <a:pt x="48" y="10705"/>
                  <a:pt x="48" y="10705"/>
                </a:cubicBezTo>
                <a:cubicBezTo>
                  <a:pt x="48" y="10705"/>
                  <a:pt x="-29" y="11705"/>
                  <a:pt x="525" y="12330"/>
                </a:cubicBezTo>
                <a:cubicBezTo>
                  <a:pt x="1078" y="12951"/>
                  <a:pt x="1743" y="12744"/>
                  <a:pt x="1743" y="12744"/>
                </a:cubicBezTo>
                <a:cubicBezTo>
                  <a:pt x="1743" y="12744"/>
                  <a:pt x="1823" y="11895"/>
                  <a:pt x="1256" y="11253"/>
                </a:cubicBezTo>
                <a:cubicBezTo>
                  <a:pt x="829" y="10775"/>
                  <a:pt x="363" y="10706"/>
                  <a:pt x="156" y="10701"/>
                </a:cubicBezTo>
                <a:close/>
                <a:moveTo>
                  <a:pt x="21066" y="10701"/>
                </a:moveTo>
                <a:cubicBezTo>
                  <a:pt x="20859" y="10706"/>
                  <a:pt x="20393" y="10775"/>
                  <a:pt x="19966" y="11253"/>
                </a:cubicBezTo>
                <a:cubicBezTo>
                  <a:pt x="19399" y="11895"/>
                  <a:pt x="19479" y="12744"/>
                  <a:pt x="19479" y="12744"/>
                </a:cubicBezTo>
                <a:cubicBezTo>
                  <a:pt x="19479" y="12744"/>
                  <a:pt x="20144" y="12951"/>
                  <a:pt x="20697" y="12330"/>
                </a:cubicBezTo>
                <a:cubicBezTo>
                  <a:pt x="21251" y="11705"/>
                  <a:pt x="21174" y="10705"/>
                  <a:pt x="21174" y="10705"/>
                </a:cubicBezTo>
                <a:cubicBezTo>
                  <a:pt x="21174" y="10705"/>
                  <a:pt x="21134" y="10700"/>
                  <a:pt x="21066" y="10701"/>
                </a:cubicBezTo>
                <a:close/>
                <a:moveTo>
                  <a:pt x="4384" y="11925"/>
                </a:moveTo>
                <a:cubicBezTo>
                  <a:pt x="4384" y="11925"/>
                  <a:pt x="3875" y="12455"/>
                  <a:pt x="3792" y="13450"/>
                </a:cubicBezTo>
                <a:cubicBezTo>
                  <a:pt x="3706" y="14446"/>
                  <a:pt x="4202" y="14985"/>
                  <a:pt x="4202" y="14985"/>
                </a:cubicBezTo>
                <a:cubicBezTo>
                  <a:pt x="4202" y="14985"/>
                  <a:pt x="4784" y="14510"/>
                  <a:pt x="4867" y="13540"/>
                </a:cubicBezTo>
                <a:cubicBezTo>
                  <a:pt x="4949" y="12572"/>
                  <a:pt x="4384" y="11925"/>
                  <a:pt x="4384" y="11925"/>
                </a:cubicBezTo>
                <a:close/>
                <a:moveTo>
                  <a:pt x="16838" y="11925"/>
                </a:moveTo>
                <a:cubicBezTo>
                  <a:pt x="16838" y="11925"/>
                  <a:pt x="16273" y="12572"/>
                  <a:pt x="16355" y="13540"/>
                </a:cubicBezTo>
                <a:cubicBezTo>
                  <a:pt x="16438" y="14510"/>
                  <a:pt x="17020" y="14985"/>
                  <a:pt x="17020" y="14985"/>
                </a:cubicBezTo>
                <a:cubicBezTo>
                  <a:pt x="17020" y="14985"/>
                  <a:pt x="17516" y="14446"/>
                  <a:pt x="17430" y="13450"/>
                </a:cubicBezTo>
                <a:cubicBezTo>
                  <a:pt x="17347" y="12455"/>
                  <a:pt x="16838" y="11925"/>
                  <a:pt x="16838" y="11925"/>
                </a:cubicBezTo>
                <a:close/>
                <a:moveTo>
                  <a:pt x="1200" y="13182"/>
                </a:moveTo>
                <a:cubicBezTo>
                  <a:pt x="966" y="13197"/>
                  <a:pt x="814" y="13270"/>
                  <a:pt x="814" y="13270"/>
                </a:cubicBezTo>
                <a:cubicBezTo>
                  <a:pt x="814" y="13270"/>
                  <a:pt x="903" y="14265"/>
                  <a:pt x="1546" y="14705"/>
                </a:cubicBezTo>
                <a:cubicBezTo>
                  <a:pt x="2188" y="15144"/>
                  <a:pt x="2802" y="14744"/>
                  <a:pt x="2802" y="14744"/>
                </a:cubicBezTo>
                <a:cubicBezTo>
                  <a:pt x="2802" y="14744"/>
                  <a:pt x="2742" y="13885"/>
                  <a:pt x="2083" y="13437"/>
                </a:cubicBezTo>
                <a:cubicBezTo>
                  <a:pt x="1752" y="13208"/>
                  <a:pt x="1435" y="13167"/>
                  <a:pt x="1200" y="13182"/>
                </a:cubicBezTo>
                <a:close/>
                <a:moveTo>
                  <a:pt x="20022" y="13182"/>
                </a:moveTo>
                <a:cubicBezTo>
                  <a:pt x="19787" y="13167"/>
                  <a:pt x="19470" y="13208"/>
                  <a:pt x="19139" y="13437"/>
                </a:cubicBezTo>
                <a:cubicBezTo>
                  <a:pt x="18480" y="13885"/>
                  <a:pt x="18420" y="14744"/>
                  <a:pt x="18420" y="14744"/>
                </a:cubicBezTo>
                <a:cubicBezTo>
                  <a:pt x="18420" y="14744"/>
                  <a:pt x="19034" y="15144"/>
                  <a:pt x="19676" y="14705"/>
                </a:cubicBezTo>
                <a:cubicBezTo>
                  <a:pt x="20319" y="14265"/>
                  <a:pt x="20408" y="13270"/>
                  <a:pt x="20408" y="13270"/>
                </a:cubicBezTo>
                <a:cubicBezTo>
                  <a:pt x="20408" y="13270"/>
                  <a:pt x="20256" y="13197"/>
                  <a:pt x="20022" y="13182"/>
                </a:cubicBezTo>
                <a:close/>
                <a:moveTo>
                  <a:pt x="5292" y="13300"/>
                </a:moveTo>
                <a:cubicBezTo>
                  <a:pt x="5292" y="13300"/>
                  <a:pt x="4916" y="14011"/>
                  <a:pt x="5047" y="14993"/>
                </a:cubicBezTo>
                <a:cubicBezTo>
                  <a:pt x="5178" y="15981"/>
                  <a:pt x="5766" y="16304"/>
                  <a:pt x="5766" y="16304"/>
                </a:cubicBezTo>
                <a:cubicBezTo>
                  <a:pt x="5766" y="16304"/>
                  <a:pt x="6228" y="15623"/>
                  <a:pt x="6100" y="14662"/>
                </a:cubicBezTo>
                <a:cubicBezTo>
                  <a:pt x="5969" y="13700"/>
                  <a:pt x="5292" y="13300"/>
                  <a:pt x="5292" y="13300"/>
                </a:cubicBezTo>
                <a:close/>
                <a:moveTo>
                  <a:pt x="15930" y="13300"/>
                </a:moveTo>
                <a:cubicBezTo>
                  <a:pt x="15930" y="13300"/>
                  <a:pt x="15253" y="13700"/>
                  <a:pt x="15122" y="14662"/>
                </a:cubicBezTo>
                <a:cubicBezTo>
                  <a:pt x="14994" y="15623"/>
                  <a:pt x="15456" y="16304"/>
                  <a:pt x="15456" y="16304"/>
                </a:cubicBezTo>
                <a:cubicBezTo>
                  <a:pt x="15456" y="16304"/>
                  <a:pt x="16044" y="15981"/>
                  <a:pt x="16175" y="14993"/>
                </a:cubicBezTo>
                <a:cubicBezTo>
                  <a:pt x="16306" y="14011"/>
                  <a:pt x="15930" y="13300"/>
                  <a:pt x="15930" y="13300"/>
                </a:cubicBezTo>
                <a:close/>
                <a:moveTo>
                  <a:pt x="10504" y="14540"/>
                </a:moveTo>
                <a:lnTo>
                  <a:pt x="10585" y="14540"/>
                </a:lnTo>
                <a:lnTo>
                  <a:pt x="10585" y="14549"/>
                </a:lnTo>
                <a:lnTo>
                  <a:pt x="11343" y="14549"/>
                </a:lnTo>
                <a:lnTo>
                  <a:pt x="8331" y="19471"/>
                </a:lnTo>
                <a:lnTo>
                  <a:pt x="8059" y="19471"/>
                </a:lnTo>
                <a:lnTo>
                  <a:pt x="8059" y="18425"/>
                </a:lnTo>
                <a:lnTo>
                  <a:pt x="10504" y="14540"/>
                </a:lnTo>
                <a:close/>
                <a:moveTo>
                  <a:pt x="12462" y="14549"/>
                </a:moveTo>
                <a:lnTo>
                  <a:pt x="13113" y="14549"/>
                </a:lnTo>
                <a:cubicBezTo>
                  <a:pt x="13113" y="14549"/>
                  <a:pt x="13113" y="19480"/>
                  <a:pt x="13113" y="19480"/>
                </a:cubicBezTo>
                <a:lnTo>
                  <a:pt x="10588" y="19480"/>
                </a:lnTo>
                <a:lnTo>
                  <a:pt x="10588" y="19471"/>
                </a:lnTo>
                <a:lnTo>
                  <a:pt x="9367" y="19471"/>
                </a:lnTo>
                <a:lnTo>
                  <a:pt x="12462" y="14549"/>
                </a:lnTo>
                <a:close/>
                <a:moveTo>
                  <a:pt x="2589" y="15205"/>
                </a:moveTo>
                <a:cubicBezTo>
                  <a:pt x="2001" y="15196"/>
                  <a:pt x="1606" y="15593"/>
                  <a:pt x="1606" y="15593"/>
                </a:cubicBezTo>
                <a:cubicBezTo>
                  <a:pt x="1606" y="15593"/>
                  <a:pt x="1915" y="16506"/>
                  <a:pt x="2624" y="16665"/>
                </a:cubicBezTo>
                <a:cubicBezTo>
                  <a:pt x="3334" y="16821"/>
                  <a:pt x="3830" y="16188"/>
                  <a:pt x="3830" y="16188"/>
                </a:cubicBezTo>
                <a:cubicBezTo>
                  <a:pt x="3830" y="16188"/>
                  <a:pt x="3581" y="15399"/>
                  <a:pt x="2853" y="15236"/>
                </a:cubicBezTo>
                <a:cubicBezTo>
                  <a:pt x="2761" y="15216"/>
                  <a:pt x="2674" y="15206"/>
                  <a:pt x="2589" y="15205"/>
                </a:cubicBezTo>
                <a:close/>
                <a:moveTo>
                  <a:pt x="18633" y="15205"/>
                </a:moveTo>
                <a:cubicBezTo>
                  <a:pt x="18548" y="15206"/>
                  <a:pt x="18461" y="15216"/>
                  <a:pt x="18370" y="15236"/>
                </a:cubicBezTo>
                <a:cubicBezTo>
                  <a:pt x="17641" y="15399"/>
                  <a:pt x="17392" y="16188"/>
                  <a:pt x="17392" y="16188"/>
                </a:cubicBezTo>
                <a:cubicBezTo>
                  <a:pt x="17392" y="16188"/>
                  <a:pt x="17888" y="16821"/>
                  <a:pt x="18598" y="16665"/>
                </a:cubicBezTo>
                <a:cubicBezTo>
                  <a:pt x="19307" y="16506"/>
                  <a:pt x="19616" y="15593"/>
                  <a:pt x="19616" y="15593"/>
                </a:cubicBezTo>
                <a:cubicBezTo>
                  <a:pt x="19616" y="15593"/>
                  <a:pt x="19221" y="15196"/>
                  <a:pt x="18633" y="15205"/>
                </a:cubicBezTo>
                <a:close/>
                <a:moveTo>
                  <a:pt x="4228" y="16732"/>
                </a:moveTo>
                <a:cubicBezTo>
                  <a:pt x="3489" y="16693"/>
                  <a:pt x="3022" y="17293"/>
                  <a:pt x="3022" y="17293"/>
                </a:cubicBezTo>
                <a:cubicBezTo>
                  <a:pt x="3022" y="17293"/>
                  <a:pt x="3407" y="18150"/>
                  <a:pt x="4125" y="18189"/>
                </a:cubicBezTo>
                <a:cubicBezTo>
                  <a:pt x="4844" y="18232"/>
                  <a:pt x="5280" y="17521"/>
                  <a:pt x="5280" y="17521"/>
                </a:cubicBezTo>
                <a:cubicBezTo>
                  <a:pt x="5280" y="17521"/>
                  <a:pt x="4965" y="16775"/>
                  <a:pt x="4228" y="16732"/>
                </a:cubicBezTo>
                <a:close/>
                <a:moveTo>
                  <a:pt x="16994" y="16732"/>
                </a:moveTo>
                <a:cubicBezTo>
                  <a:pt x="16257" y="16775"/>
                  <a:pt x="15942" y="17521"/>
                  <a:pt x="15942" y="17521"/>
                </a:cubicBezTo>
                <a:cubicBezTo>
                  <a:pt x="15942" y="17521"/>
                  <a:pt x="16378" y="18232"/>
                  <a:pt x="17097" y="18189"/>
                </a:cubicBezTo>
                <a:cubicBezTo>
                  <a:pt x="17815" y="18150"/>
                  <a:pt x="18200" y="17293"/>
                  <a:pt x="18200" y="17293"/>
                </a:cubicBezTo>
                <a:cubicBezTo>
                  <a:pt x="18200" y="17293"/>
                  <a:pt x="17733" y="16693"/>
                  <a:pt x="16994" y="16732"/>
                </a:cubicBezTo>
                <a:close/>
              </a:path>
            </a:pathLst>
          </a:custGeom>
          <a:gradFill>
            <a:gsLst>
              <a:gs pos="0">
                <a:srgbClr val="F0B770"/>
              </a:gs>
              <a:gs pos="100000">
                <a:srgbClr val="F77D7F"/>
              </a:gs>
            </a:gsLst>
            <a:lin ang="4528400"/>
          </a:gra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73" name="PA_库_形状 773"/>
          <p:cNvSpPr/>
          <p:nvPr>
            <p:custDataLst>
              <p:tags r:id="rId22"/>
            </p:custDataLst>
          </p:nvPr>
        </p:nvSpPr>
        <p:spPr>
          <a:xfrm>
            <a:off x="8443091" y="5126455"/>
            <a:ext cx="2578165" cy="718146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 algn="ctr">
              <a:lnSpc>
                <a:spcPct val="120000"/>
              </a:lnSpc>
              <a:defRPr>
                <a:solidFill>
                  <a:srgbClr val="343434"/>
                </a:solidFill>
              </a:defRPr>
            </a:lvl1pPr>
          </a:lstStyle>
          <a:p>
            <a:pPr defTabSz="410845" hangingPunct="0"/>
            <a:r>
              <a:rPr sz="1200" kern="0" spc="-24" dirty="0" err="1">
                <a:cs typeface="+mn-ea"/>
                <a:sym typeface="+mn-lt"/>
              </a:rPr>
              <a:t>Nullam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quis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risus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eget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urna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mollis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ornare</a:t>
            </a:r>
            <a:r>
              <a:rPr sz="1200" kern="0" spc="-24" dirty="0">
                <a:cs typeface="+mn-ea"/>
                <a:sym typeface="+mn-lt"/>
              </a:rPr>
              <a:t> vel </a:t>
            </a:r>
            <a:r>
              <a:rPr sz="1200" kern="0" spc="-24" dirty="0" err="1">
                <a:cs typeface="+mn-ea"/>
                <a:sym typeface="+mn-lt"/>
              </a:rPr>
              <a:t>eu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leo</a:t>
            </a:r>
            <a:r>
              <a:rPr sz="1200" kern="0" spc="-24" dirty="0">
                <a:cs typeface="+mn-ea"/>
                <a:sym typeface="+mn-lt"/>
              </a:rPr>
              <a:t>. </a:t>
            </a:r>
            <a:r>
              <a:rPr sz="1200" kern="0" spc="-24" dirty="0" err="1">
                <a:cs typeface="+mn-ea"/>
                <a:sym typeface="+mn-lt"/>
              </a:rPr>
              <a:t>Aenean</a:t>
            </a:r>
            <a:r>
              <a:rPr sz="1200" kern="0" spc="-24" dirty="0">
                <a:cs typeface="+mn-ea"/>
                <a:sym typeface="+mn-lt"/>
              </a:rPr>
              <a:t> lacinia </a:t>
            </a:r>
            <a:r>
              <a:rPr sz="1200" kern="0" spc="-24" dirty="0" err="1">
                <a:cs typeface="+mn-ea"/>
                <a:sym typeface="+mn-lt"/>
              </a:rPr>
              <a:t>bibendum</a:t>
            </a:r>
            <a:endParaRPr sz="1200" kern="0" spc="-24" dirty="0">
              <a:cs typeface="+mn-ea"/>
              <a:sym typeface="+mn-lt"/>
            </a:endParaRPr>
          </a:p>
        </p:txBody>
      </p:sp>
      <p:sp>
        <p:nvSpPr>
          <p:cNvPr id="774" name="PA_库_形状 774"/>
          <p:cNvSpPr/>
          <p:nvPr>
            <p:custDataLst>
              <p:tags r:id="rId23"/>
            </p:custDataLst>
          </p:nvPr>
        </p:nvSpPr>
        <p:spPr>
          <a:xfrm>
            <a:off x="8443091" y="4533481"/>
            <a:ext cx="2578165" cy="259110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 anchor="ctr">
            <a:spAutoFit/>
          </a:bodyPr>
          <a:lstStyle>
            <a:lvl1pPr algn="ctr">
              <a:lnSpc>
                <a:spcPct val="90000"/>
              </a:lnSpc>
              <a:defRPr sz="2700" spc="-189">
                <a:solidFill>
                  <a:srgbClr val="343434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pPr defTabSz="410845" hangingPunct="0"/>
            <a:r>
              <a:rPr sz="1350" kern="0">
                <a:cs typeface="+mn-ea"/>
                <a:sym typeface="+mn-lt"/>
              </a:rPr>
              <a:t>Best place to work</a:t>
            </a:r>
          </a:p>
        </p:txBody>
      </p:sp>
      <p:sp>
        <p:nvSpPr>
          <p:cNvPr id="775" name="PA_库_形状 775"/>
          <p:cNvSpPr/>
          <p:nvPr>
            <p:custDataLst>
              <p:tags r:id="rId24"/>
            </p:custDataLst>
          </p:nvPr>
        </p:nvSpPr>
        <p:spPr>
          <a:xfrm>
            <a:off x="8902941" y="4737049"/>
            <a:ext cx="1658467" cy="274948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 algn="ctr">
              <a:lnSpc>
                <a:spcPct val="120000"/>
              </a:lnSpc>
              <a:defRPr i="1">
                <a:solidFill>
                  <a:srgbClr val="343434"/>
                </a:solidFill>
              </a:defRPr>
            </a:lvl1pPr>
          </a:lstStyle>
          <a:p>
            <a:pPr defTabSz="410845" hangingPunct="0"/>
            <a:r>
              <a:rPr sz="1200" kern="0" spc="-24" dirty="0">
                <a:cs typeface="+mn-ea"/>
                <a:sym typeface="+mn-lt"/>
              </a:rPr>
              <a:t>by </a:t>
            </a:r>
            <a:r>
              <a:rPr sz="1200" kern="0" spc="-24" dirty="0" err="1">
                <a:cs typeface="+mn-ea"/>
                <a:sym typeface="+mn-lt"/>
              </a:rPr>
              <a:t>Ageny</a:t>
            </a:r>
            <a:r>
              <a:rPr sz="1200" kern="0" spc="-24" dirty="0">
                <a:cs typeface="+mn-ea"/>
                <a:sym typeface="+mn-lt"/>
              </a:rPr>
              <a:t> House, 2008</a:t>
            </a:r>
          </a:p>
        </p:txBody>
      </p:sp>
      <p:sp>
        <p:nvSpPr>
          <p:cNvPr id="776" name="Shape 776"/>
          <p:cNvSpPr>
            <a:spLocks noGrp="1"/>
          </p:cNvSpPr>
          <p:nvPr>
            <p:ph type="sldNum" sz="quarter" idx="2"/>
          </p:nvPr>
        </p:nvSpPr>
        <p:spPr>
          <a:xfrm>
            <a:off x="11672287" y="265670"/>
            <a:ext cx="346248" cy="35201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+mn-lt"/>
                <a:ea typeface="+mn-ea"/>
                <a:cs typeface="+mn-ea"/>
                <a:sym typeface="+mn-lt"/>
              </a:rPr>
              <a:t>17</a:t>
            </a:fld>
            <a:endParaRPr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2" grpId="0" animBg="1"/>
      <p:bldP spid="753" grpId="0" animBg="1"/>
      <p:bldP spid="754" grpId="0" animBg="1"/>
      <p:bldP spid="755" grpId="0" animBg="1"/>
      <p:bldP spid="756" grpId="0" animBg="1"/>
      <p:bldP spid="757" grpId="0" animBg="1"/>
      <p:bldP spid="758" grpId="0" animBg="1"/>
      <p:bldP spid="759" grpId="0" animBg="1"/>
      <p:bldP spid="760" grpId="0" animBg="1"/>
      <p:bldP spid="761" grpId="0" animBg="1"/>
      <p:bldP spid="762" grpId="0" animBg="1"/>
      <p:bldP spid="763" grpId="0" animBg="1"/>
      <p:bldP spid="764" grpId="0" animBg="1"/>
      <p:bldP spid="765" grpId="0" animBg="1"/>
      <p:bldP spid="766" grpId="0" animBg="1"/>
      <p:bldP spid="767" grpId="0" animBg="1"/>
      <p:bldP spid="768" grpId="0" animBg="1"/>
      <p:bldP spid="769" grpId="0" animBg="1"/>
      <p:bldP spid="770" grpId="0" animBg="1"/>
      <p:bldP spid="771" grpId="0" animBg="1"/>
      <p:bldP spid="772" grpId="0" animBg="1"/>
      <p:bldP spid="773" grpId="0" animBg="1"/>
      <p:bldP spid="774" grpId="0" animBg="1"/>
      <p:bldP spid="77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3" name="图片占位符 902"/>
          <p:cNvPicPr>
            <a:picLocks noGrp="1" noChangeAspect="1"/>
          </p:cNvPicPr>
          <p:nvPr>
            <p:ph type="pic" sz="quarter" idx="14"/>
          </p:nvPr>
        </p:nvPicPr>
        <p:blipFill>
          <a:blip r:embed="rId9">
            <a:grayscl/>
          </a:blip>
          <a:srcRect/>
          <a:stretch>
            <a:fillRect/>
          </a:stretch>
        </p:blipFill>
        <p:spPr>
          <a:noFill/>
        </p:spPr>
      </p:pic>
      <p:pic>
        <p:nvPicPr>
          <p:cNvPr id="31" name="图片占位符 30"/>
          <p:cNvPicPr>
            <a:picLocks noGrp="1" noChangeAspect="1"/>
          </p:cNvPicPr>
          <p:nvPr>
            <p:ph type="pic" sz="quarter" idx="12"/>
          </p:nvPr>
        </p:nvPicPr>
        <p:blipFill>
          <a:blip r:embed="rId9"/>
          <a:srcRect/>
          <a:stretch>
            <a:fillRect/>
          </a:stretch>
        </p:blipFill>
        <p:spPr>
          <a:noFill/>
        </p:spPr>
      </p:pic>
      <p:sp>
        <p:nvSpPr>
          <p:cNvPr id="910" name="Shape 910"/>
          <p:cNvSpPr/>
          <p:nvPr/>
        </p:nvSpPr>
        <p:spPr>
          <a:xfrm>
            <a:off x="4008090" y="593093"/>
            <a:ext cx="4175824" cy="564578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/>
          <a:p>
            <a:pPr algn="ctr"/>
            <a:r>
              <a:rPr lang="zh-CN" altLang="en-US" sz="3200" dirty="0">
                <a:gradFill>
                  <a:gsLst>
                    <a:gs pos="6000">
                      <a:srgbClr val="FF3C06"/>
                    </a:gs>
                    <a:gs pos="59000">
                      <a:srgbClr val="571B6F"/>
                    </a:gs>
                  </a:gsLst>
                  <a:lin ang="5400000" scaled="1"/>
                </a:gradFill>
                <a:cs typeface="+mn-ea"/>
                <a:sym typeface="+mn-lt"/>
              </a:rPr>
              <a:t>Future scientific and technological innovation business report</a:t>
            </a:r>
          </a:p>
        </p:txBody>
      </p:sp>
      <p:sp>
        <p:nvSpPr>
          <p:cNvPr id="913" name="Shape 913"/>
          <p:cNvSpPr/>
          <p:nvPr/>
        </p:nvSpPr>
        <p:spPr>
          <a:xfrm>
            <a:off x="4917605" y="2225215"/>
            <a:ext cx="6816569" cy="1"/>
          </a:xfrm>
          <a:prstGeom prst="line">
            <a:avLst/>
          </a:prstGeom>
          <a:ln w="25400" cap="rnd">
            <a:solidFill>
              <a:srgbClr val="000000">
                <a:alpha val="45836"/>
              </a:srgbClr>
            </a:solidFill>
            <a:custDash>
              <a:ds d="100000" sp="200000"/>
            </a:custDash>
          </a:ln>
        </p:spPr>
        <p:txBody>
          <a:bodyPr lIns="35719" tIns="35719" rIns="35719" bIns="35719" anchor="ctr"/>
          <a:lstStyle/>
          <a:p>
            <a:pPr algn="ctr" defTabSz="410845" hangingPunct="0">
              <a:defRPr sz="3200" spc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15" name="Shape 915"/>
          <p:cNvSpPr/>
          <p:nvPr/>
        </p:nvSpPr>
        <p:spPr>
          <a:xfrm rot="10800000" flipH="1">
            <a:off x="5105818" y="2234754"/>
            <a:ext cx="252171" cy="252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4A5460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16" name="Shape 916"/>
          <p:cNvSpPr/>
          <p:nvPr/>
        </p:nvSpPr>
        <p:spPr>
          <a:xfrm>
            <a:off x="4619908" y="1495531"/>
            <a:ext cx="737270" cy="737271"/>
          </a:xfrm>
          <a:prstGeom prst="rect">
            <a:avLst/>
          </a:prstGeom>
          <a:gradFill>
            <a:gsLst>
              <a:gs pos="0">
                <a:srgbClr val="F0B770"/>
              </a:gs>
              <a:gs pos="100000">
                <a:srgbClr val="F77D7F"/>
              </a:gs>
            </a:gsLst>
            <a:lin ang="4528400"/>
          </a:gra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17" name="PA_库_形状 917"/>
          <p:cNvSpPr/>
          <p:nvPr>
            <p:custDataLst>
              <p:tags r:id="rId1"/>
            </p:custDataLst>
          </p:nvPr>
        </p:nvSpPr>
        <p:spPr>
          <a:xfrm>
            <a:off x="6169975" y="1764056"/>
            <a:ext cx="2578164" cy="287579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 anchor="b">
            <a:spAutoFit/>
          </a:bodyPr>
          <a:lstStyle>
            <a:lvl1pPr>
              <a:lnSpc>
                <a:spcPct val="100000"/>
              </a:lnSpc>
              <a:defRPr sz="2800" spc="-196">
                <a:solidFill>
                  <a:srgbClr val="343434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pPr defTabSz="410845" hangingPunct="0"/>
            <a:r>
              <a:rPr sz="1400" kern="0">
                <a:cs typeface="+mn-ea"/>
                <a:sym typeface="+mn-lt"/>
              </a:rPr>
              <a:t>Print design with mockup</a:t>
            </a:r>
          </a:p>
        </p:txBody>
      </p:sp>
      <p:sp>
        <p:nvSpPr>
          <p:cNvPr id="918" name="PA_库_形状 918"/>
          <p:cNvSpPr/>
          <p:nvPr>
            <p:custDataLst>
              <p:tags r:id="rId2"/>
            </p:custDataLst>
          </p:nvPr>
        </p:nvSpPr>
        <p:spPr>
          <a:xfrm>
            <a:off x="6169975" y="2363872"/>
            <a:ext cx="2578164" cy="1297536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>
              <a:lnSpc>
                <a:spcPct val="120000"/>
              </a:lnSpc>
              <a:defRPr sz="2700" spc="-53">
                <a:solidFill>
                  <a:srgbClr val="959595"/>
                </a:solidFill>
              </a:defRPr>
            </a:lvl1pPr>
          </a:lstStyle>
          <a:p>
            <a:pPr defTabSz="410845" hangingPunct="0"/>
            <a:r>
              <a:rPr sz="1350" kern="0" dirty="0" err="1">
                <a:cs typeface="+mn-ea"/>
                <a:sym typeface="+mn-lt"/>
              </a:rPr>
              <a:t>Nullam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quis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risus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eget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urna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mollis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ornare</a:t>
            </a:r>
            <a:r>
              <a:rPr sz="1350" kern="0" dirty="0">
                <a:cs typeface="+mn-ea"/>
                <a:sym typeface="+mn-lt"/>
              </a:rPr>
              <a:t> vel </a:t>
            </a:r>
            <a:r>
              <a:rPr sz="1350" kern="0" dirty="0" err="1">
                <a:cs typeface="+mn-ea"/>
                <a:sym typeface="+mn-lt"/>
              </a:rPr>
              <a:t>eu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leo</a:t>
            </a:r>
            <a:r>
              <a:rPr sz="1350" kern="0" dirty="0">
                <a:cs typeface="+mn-ea"/>
                <a:sym typeface="+mn-lt"/>
              </a:rPr>
              <a:t>. </a:t>
            </a:r>
            <a:r>
              <a:rPr sz="1350" kern="0" dirty="0" err="1">
                <a:cs typeface="+mn-ea"/>
                <a:sym typeface="+mn-lt"/>
              </a:rPr>
              <a:t>Aenean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laciniado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bibendum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nulla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seda</a:t>
            </a:r>
            <a:r>
              <a:rPr sz="1350" kern="0" dirty="0">
                <a:cs typeface="+mn-ea"/>
                <a:sym typeface="+mn-lt"/>
              </a:rPr>
              <a:t> Dos. </a:t>
            </a:r>
            <a:r>
              <a:rPr sz="1350" kern="0" dirty="0" err="1">
                <a:cs typeface="+mn-ea"/>
                <a:sym typeface="+mn-lt"/>
              </a:rPr>
              <a:t>patmone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consectetur</a:t>
            </a:r>
            <a:r>
              <a:rPr sz="1350" kern="0" dirty="0">
                <a:cs typeface="+mn-ea"/>
                <a:sym typeface="+mn-lt"/>
              </a:rPr>
              <a:t>. Morbi </a:t>
            </a:r>
            <a:r>
              <a:rPr sz="1350" kern="0" dirty="0" err="1">
                <a:cs typeface="+mn-ea"/>
                <a:sym typeface="+mn-lt"/>
              </a:rPr>
              <a:t>leo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risus</a:t>
            </a:r>
            <a:r>
              <a:rPr sz="1350" kern="0" dirty="0">
                <a:cs typeface="+mn-ea"/>
                <a:sym typeface="+mn-lt"/>
              </a:rPr>
              <a:t>.</a:t>
            </a:r>
          </a:p>
        </p:txBody>
      </p:sp>
      <p:sp>
        <p:nvSpPr>
          <p:cNvPr id="919" name="Shape 919"/>
          <p:cNvSpPr/>
          <p:nvPr/>
        </p:nvSpPr>
        <p:spPr>
          <a:xfrm>
            <a:off x="4794339" y="1535712"/>
            <a:ext cx="357470" cy="552395"/>
          </a:xfrm>
          <a:prstGeom prst="rect">
            <a:avLst/>
          </a:prstGeom>
          <a:ln w="12700">
            <a:miter lim="400000"/>
          </a:ln>
          <a:effectLst>
            <a:outerShdw blurRad="254000" dist="344785" dir="5400000" rotWithShape="0">
              <a:srgbClr val="000000">
                <a:alpha val="15136"/>
              </a:srgbClr>
            </a:outerShdw>
          </a:effectLst>
        </p:spPr>
        <p:txBody>
          <a:bodyPr wrap="none" lIns="35719" tIns="35719" rIns="35719" bIns="35719" anchor="ctr">
            <a:spAutoFit/>
          </a:bodyPr>
          <a:lstStyle>
            <a:lvl1pPr algn="ctr">
              <a:defRPr sz="5000" i="1" spc="-49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</a:lstStyle>
          <a:p>
            <a:pPr defTabSz="410845" hangingPunct="0">
              <a:lnSpc>
                <a:spcPct val="140000"/>
              </a:lnSpc>
              <a:defRPr i="0" spc="-350">
                <a:latin typeface="+mn-lt"/>
                <a:ea typeface="+mn-ea"/>
                <a:cs typeface="+mn-cs"/>
                <a:sym typeface="Montserrat-Bold"/>
              </a:defRPr>
            </a:pPr>
            <a:r>
              <a:rPr sz="2500" kern="0">
                <a:latin typeface="+mn-lt"/>
                <a:ea typeface="+mn-ea"/>
                <a:cs typeface="+mn-ea"/>
                <a:sym typeface="+mn-lt"/>
              </a:rPr>
              <a:t>01。</a:t>
            </a:r>
          </a:p>
        </p:txBody>
      </p:sp>
      <p:sp>
        <p:nvSpPr>
          <p:cNvPr id="920" name="Shape 920"/>
          <p:cNvSpPr/>
          <p:nvPr/>
        </p:nvSpPr>
        <p:spPr>
          <a:xfrm>
            <a:off x="4917605" y="4632937"/>
            <a:ext cx="6816569" cy="1"/>
          </a:xfrm>
          <a:prstGeom prst="line">
            <a:avLst/>
          </a:prstGeom>
          <a:ln w="25400" cap="rnd">
            <a:solidFill>
              <a:srgbClr val="000000">
                <a:alpha val="45836"/>
              </a:srgbClr>
            </a:solidFill>
            <a:custDash>
              <a:ds d="100000" sp="200000"/>
            </a:custDash>
          </a:ln>
        </p:spPr>
        <p:txBody>
          <a:bodyPr lIns="35719" tIns="35719" rIns="35719" bIns="35719" anchor="ctr"/>
          <a:lstStyle/>
          <a:p>
            <a:pPr algn="ctr" defTabSz="410845" hangingPunct="0">
              <a:defRPr sz="3200" spc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22" name="Shape 922"/>
          <p:cNvSpPr/>
          <p:nvPr/>
        </p:nvSpPr>
        <p:spPr>
          <a:xfrm rot="10800000" flipH="1">
            <a:off x="5105818" y="4636126"/>
            <a:ext cx="252171" cy="252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4A5460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23" name="Shape 923"/>
          <p:cNvSpPr/>
          <p:nvPr/>
        </p:nvSpPr>
        <p:spPr>
          <a:xfrm>
            <a:off x="4619908" y="3903252"/>
            <a:ext cx="737270" cy="737271"/>
          </a:xfrm>
          <a:prstGeom prst="rect">
            <a:avLst/>
          </a:prstGeom>
          <a:gradFill>
            <a:gsLst>
              <a:gs pos="0">
                <a:srgbClr val="F0B770"/>
              </a:gs>
              <a:gs pos="100000">
                <a:srgbClr val="F77D7F"/>
              </a:gs>
            </a:gsLst>
            <a:lin ang="4528400"/>
          </a:gra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24" name="PA_库_形状 924"/>
          <p:cNvSpPr/>
          <p:nvPr>
            <p:custDataLst>
              <p:tags r:id="rId3"/>
            </p:custDataLst>
          </p:nvPr>
        </p:nvSpPr>
        <p:spPr>
          <a:xfrm>
            <a:off x="6169975" y="4171777"/>
            <a:ext cx="2578164" cy="287579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 anchor="b">
            <a:spAutoFit/>
          </a:bodyPr>
          <a:lstStyle>
            <a:lvl1pPr>
              <a:lnSpc>
                <a:spcPct val="100000"/>
              </a:lnSpc>
              <a:defRPr sz="2800" spc="-196">
                <a:solidFill>
                  <a:srgbClr val="343434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pPr defTabSz="410845" hangingPunct="0"/>
            <a:r>
              <a:rPr sz="1400" kern="0">
                <a:cs typeface="+mn-ea"/>
                <a:sym typeface="+mn-lt"/>
              </a:rPr>
              <a:t>Cool Beard</a:t>
            </a:r>
          </a:p>
        </p:txBody>
      </p:sp>
      <p:sp>
        <p:nvSpPr>
          <p:cNvPr id="925" name="PA_库_形状 925"/>
          <p:cNvSpPr/>
          <p:nvPr>
            <p:custDataLst>
              <p:tags r:id="rId4"/>
            </p:custDataLst>
          </p:nvPr>
        </p:nvSpPr>
        <p:spPr>
          <a:xfrm>
            <a:off x="6169975" y="4771594"/>
            <a:ext cx="2578164" cy="1297536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>
              <a:lnSpc>
                <a:spcPct val="120000"/>
              </a:lnSpc>
              <a:defRPr sz="2700" spc="-53">
                <a:solidFill>
                  <a:srgbClr val="959595"/>
                </a:solidFill>
              </a:defRPr>
            </a:lvl1pPr>
          </a:lstStyle>
          <a:p>
            <a:pPr defTabSz="410845" hangingPunct="0"/>
            <a:r>
              <a:rPr sz="1350" kern="0" dirty="0" err="1">
                <a:cs typeface="+mn-ea"/>
                <a:sym typeface="+mn-lt"/>
              </a:rPr>
              <a:t>Nullam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quis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risus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eget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urna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mollis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ornare</a:t>
            </a:r>
            <a:r>
              <a:rPr sz="1350" kern="0" dirty="0">
                <a:cs typeface="+mn-ea"/>
                <a:sym typeface="+mn-lt"/>
              </a:rPr>
              <a:t> vel </a:t>
            </a:r>
            <a:r>
              <a:rPr sz="1350" kern="0" dirty="0" err="1">
                <a:cs typeface="+mn-ea"/>
                <a:sym typeface="+mn-lt"/>
              </a:rPr>
              <a:t>eu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leo</a:t>
            </a:r>
            <a:r>
              <a:rPr sz="1350" kern="0" dirty="0">
                <a:cs typeface="+mn-ea"/>
                <a:sym typeface="+mn-lt"/>
              </a:rPr>
              <a:t>. </a:t>
            </a:r>
            <a:r>
              <a:rPr sz="1350" kern="0" dirty="0" err="1">
                <a:cs typeface="+mn-ea"/>
                <a:sym typeface="+mn-lt"/>
              </a:rPr>
              <a:t>Aenean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laciniado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bibendum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nulla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seda</a:t>
            </a:r>
            <a:r>
              <a:rPr sz="1350" kern="0" dirty="0">
                <a:cs typeface="+mn-ea"/>
                <a:sym typeface="+mn-lt"/>
              </a:rPr>
              <a:t> Dos. </a:t>
            </a:r>
            <a:r>
              <a:rPr sz="1350" kern="0" dirty="0" err="1">
                <a:cs typeface="+mn-ea"/>
                <a:sym typeface="+mn-lt"/>
              </a:rPr>
              <a:t>patmone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consectetur</a:t>
            </a:r>
            <a:r>
              <a:rPr sz="1350" kern="0" dirty="0">
                <a:cs typeface="+mn-ea"/>
                <a:sym typeface="+mn-lt"/>
              </a:rPr>
              <a:t>. Morbi </a:t>
            </a:r>
            <a:r>
              <a:rPr sz="1350" kern="0" dirty="0" err="1">
                <a:cs typeface="+mn-ea"/>
                <a:sym typeface="+mn-lt"/>
              </a:rPr>
              <a:t>leo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risus</a:t>
            </a:r>
            <a:r>
              <a:rPr sz="1350" kern="0" dirty="0">
                <a:cs typeface="+mn-ea"/>
                <a:sym typeface="+mn-lt"/>
              </a:rPr>
              <a:t>.</a:t>
            </a:r>
          </a:p>
        </p:txBody>
      </p:sp>
      <p:sp>
        <p:nvSpPr>
          <p:cNvPr id="926" name="Shape 926"/>
          <p:cNvSpPr/>
          <p:nvPr/>
        </p:nvSpPr>
        <p:spPr>
          <a:xfrm>
            <a:off x="4794339" y="3943434"/>
            <a:ext cx="357470" cy="552395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 algn="ctr">
              <a:defRPr sz="5000" i="1" spc="-49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</a:lstStyle>
          <a:p>
            <a:pPr defTabSz="410845" hangingPunct="0">
              <a:lnSpc>
                <a:spcPct val="140000"/>
              </a:lnSpc>
              <a:defRPr i="0" spc="-350">
                <a:latin typeface="+mn-lt"/>
                <a:ea typeface="+mn-ea"/>
                <a:cs typeface="+mn-cs"/>
                <a:sym typeface="Montserrat-Bold"/>
              </a:defRPr>
            </a:pPr>
            <a:r>
              <a:rPr sz="2500" kern="0">
                <a:latin typeface="+mn-lt"/>
                <a:ea typeface="+mn-ea"/>
                <a:cs typeface="+mn-ea"/>
                <a:sym typeface="+mn-lt"/>
              </a:rPr>
              <a:t>02。</a:t>
            </a:r>
          </a:p>
        </p:txBody>
      </p:sp>
      <p:sp>
        <p:nvSpPr>
          <p:cNvPr id="927" name="PA_库_形状 927"/>
          <p:cNvSpPr/>
          <p:nvPr>
            <p:custDataLst>
              <p:tags r:id="rId5"/>
            </p:custDataLst>
          </p:nvPr>
        </p:nvSpPr>
        <p:spPr>
          <a:xfrm>
            <a:off x="9042392" y="2363872"/>
            <a:ext cx="2578164" cy="1297536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>
              <a:lnSpc>
                <a:spcPct val="120000"/>
              </a:lnSpc>
              <a:defRPr sz="2700" spc="-53">
                <a:solidFill>
                  <a:srgbClr val="959595"/>
                </a:solidFill>
              </a:defRPr>
            </a:lvl1pPr>
          </a:lstStyle>
          <a:p>
            <a:pPr defTabSz="410845" hangingPunct="0"/>
            <a:r>
              <a:rPr sz="1350" kern="0" dirty="0" err="1">
                <a:cs typeface="+mn-ea"/>
                <a:sym typeface="+mn-lt"/>
              </a:rPr>
              <a:t>Nullam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quis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risus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eget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urna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mollis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ornare</a:t>
            </a:r>
            <a:r>
              <a:rPr sz="1350" kern="0" dirty="0">
                <a:cs typeface="+mn-ea"/>
                <a:sym typeface="+mn-lt"/>
              </a:rPr>
              <a:t> vel </a:t>
            </a:r>
            <a:r>
              <a:rPr sz="1350" kern="0" dirty="0" err="1">
                <a:cs typeface="+mn-ea"/>
                <a:sym typeface="+mn-lt"/>
              </a:rPr>
              <a:t>eu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leo</a:t>
            </a:r>
            <a:r>
              <a:rPr sz="1350" kern="0" dirty="0">
                <a:cs typeface="+mn-ea"/>
                <a:sym typeface="+mn-lt"/>
              </a:rPr>
              <a:t>. </a:t>
            </a:r>
            <a:r>
              <a:rPr sz="1350" kern="0" dirty="0" err="1">
                <a:cs typeface="+mn-ea"/>
                <a:sym typeface="+mn-lt"/>
              </a:rPr>
              <a:t>Aenean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laciniado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bibendum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nulla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seda</a:t>
            </a:r>
            <a:r>
              <a:rPr sz="1350" kern="0" dirty="0">
                <a:cs typeface="+mn-ea"/>
                <a:sym typeface="+mn-lt"/>
              </a:rPr>
              <a:t> Dos. </a:t>
            </a:r>
            <a:r>
              <a:rPr sz="1350" kern="0" dirty="0" err="1">
                <a:cs typeface="+mn-ea"/>
                <a:sym typeface="+mn-lt"/>
              </a:rPr>
              <a:t>patmone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consectetur</a:t>
            </a:r>
            <a:r>
              <a:rPr sz="1350" kern="0" dirty="0">
                <a:cs typeface="+mn-ea"/>
                <a:sym typeface="+mn-lt"/>
              </a:rPr>
              <a:t>. Morbi </a:t>
            </a:r>
            <a:r>
              <a:rPr sz="1350" kern="0" dirty="0" err="1">
                <a:cs typeface="+mn-ea"/>
                <a:sym typeface="+mn-lt"/>
              </a:rPr>
              <a:t>leo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risus</a:t>
            </a:r>
            <a:r>
              <a:rPr sz="1350" kern="0" dirty="0">
                <a:cs typeface="+mn-ea"/>
                <a:sym typeface="+mn-lt"/>
              </a:rPr>
              <a:t>.</a:t>
            </a:r>
          </a:p>
        </p:txBody>
      </p:sp>
      <p:sp>
        <p:nvSpPr>
          <p:cNvPr id="928" name="PA_库_形状 928"/>
          <p:cNvSpPr/>
          <p:nvPr>
            <p:custDataLst>
              <p:tags r:id="rId6"/>
            </p:custDataLst>
          </p:nvPr>
        </p:nvSpPr>
        <p:spPr>
          <a:xfrm>
            <a:off x="9042392" y="4771594"/>
            <a:ext cx="2578164" cy="1297536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>
              <a:lnSpc>
                <a:spcPct val="120000"/>
              </a:lnSpc>
              <a:defRPr sz="2700" spc="-53">
                <a:solidFill>
                  <a:srgbClr val="959595"/>
                </a:solidFill>
              </a:defRPr>
            </a:lvl1pPr>
          </a:lstStyle>
          <a:p>
            <a:pPr defTabSz="410845" hangingPunct="0"/>
            <a:r>
              <a:rPr sz="1350" kern="0" dirty="0" err="1">
                <a:cs typeface="+mn-ea"/>
                <a:sym typeface="+mn-lt"/>
              </a:rPr>
              <a:t>Nullam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quis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risus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eget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urna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mollis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ornare</a:t>
            </a:r>
            <a:r>
              <a:rPr sz="1350" kern="0" dirty="0">
                <a:cs typeface="+mn-ea"/>
                <a:sym typeface="+mn-lt"/>
              </a:rPr>
              <a:t> vel </a:t>
            </a:r>
            <a:r>
              <a:rPr sz="1350" kern="0" dirty="0" err="1">
                <a:cs typeface="+mn-ea"/>
                <a:sym typeface="+mn-lt"/>
              </a:rPr>
              <a:t>eu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leo</a:t>
            </a:r>
            <a:r>
              <a:rPr sz="1350" kern="0" dirty="0">
                <a:cs typeface="+mn-ea"/>
                <a:sym typeface="+mn-lt"/>
              </a:rPr>
              <a:t>. </a:t>
            </a:r>
            <a:r>
              <a:rPr sz="1350" kern="0" dirty="0" err="1">
                <a:cs typeface="+mn-ea"/>
                <a:sym typeface="+mn-lt"/>
              </a:rPr>
              <a:t>Aenean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laciniado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bibendum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nulla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seda</a:t>
            </a:r>
            <a:r>
              <a:rPr sz="1350" kern="0" dirty="0">
                <a:cs typeface="+mn-ea"/>
                <a:sym typeface="+mn-lt"/>
              </a:rPr>
              <a:t> Dos. </a:t>
            </a:r>
            <a:r>
              <a:rPr sz="1350" kern="0" dirty="0" err="1">
                <a:cs typeface="+mn-ea"/>
                <a:sym typeface="+mn-lt"/>
              </a:rPr>
              <a:t>patmone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consectetur</a:t>
            </a:r>
            <a:r>
              <a:rPr sz="1350" kern="0" dirty="0">
                <a:cs typeface="+mn-ea"/>
                <a:sym typeface="+mn-lt"/>
              </a:rPr>
              <a:t>. Morbi </a:t>
            </a:r>
            <a:r>
              <a:rPr sz="1350" kern="0" dirty="0" err="1">
                <a:cs typeface="+mn-ea"/>
                <a:sym typeface="+mn-lt"/>
              </a:rPr>
              <a:t>leo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risus</a:t>
            </a:r>
            <a:r>
              <a:rPr sz="1350" kern="0" dirty="0">
                <a:cs typeface="+mn-ea"/>
                <a:sym typeface="+mn-lt"/>
              </a:rPr>
              <a:t>.</a:t>
            </a:r>
          </a:p>
        </p:txBody>
      </p:sp>
      <p:sp>
        <p:nvSpPr>
          <p:cNvPr id="929" name="Shape 929"/>
          <p:cNvSpPr>
            <a:spLocks noGrp="1"/>
          </p:cNvSpPr>
          <p:nvPr>
            <p:ph type="sldNum" sz="quarter" idx="10"/>
          </p:nvPr>
        </p:nvSpPr>
        <p:spPr>
          <a:xfrm>
            <a:off x="11672287" y="265670"/>
            <a:ext cx="346248" cy="35201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+mn-lt"/>
                <a:ea typeface="+mn-ea"/>
                <a:cs typeface="+mn-ea"/>
                <a:sym typeface="+mn-lt"/>
              </a:rPr>
              <a:t>18</a:t>
            </a:fld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7" name="图片占位符 26"/>
          <p:cNvPicPr>
            <a:picLocks noGrp="1" noChangeAspect="1"/>
          </p:cNvPicPr>
          <p:nvPr>
            <p:ph type="pic" sz="quarter" idx="11"/>
          </p:nvPr>
        </p:nvPicPr>
        <p:blipFill>
          <a:blip r:embed="rId9">
            <a:grayscl/>
          </a:blip>
          <a:srcRect/>
          <a:stretch>
            <a:fillRect/>
          </a:stretch>
        </p:blipFill>
        <p:spPr>
          <a:noFill/>
        </p:spPr>
      </p:pic>
      <p:pic>
        <p:nvPicPr>
          <p:cNvPr id="901" name="图片占位符 900"/>
          <p:cNvPicPr>
            <a:picLocks noGrp="1" noChangeAspect="1"/>
          </p:cNvPicPr>
          <p:nvPr>
            <p:ph type="pic" sz="quarter" idx="13"/>
          </p:nvPr>
        </p:nvPicPr>
        <p:blipFill>
          <a:blip r:embed="rId9">
            <a:grayscl/>
          </a:blip>
          <a:srcRect/>
          <a:stretch>
            <a:fillRect/>
          </a:stretch>
        </p:blipFill>
        <p:spPr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9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92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2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7" grpId="0" autoUpdateAnimBg="0"/>
      <p:bldP spid="918" grpId="0" autoUpdateAnimBg="0"/>
      <p:bldP spid="924" grpId="0" autoUpdateAnimBg="0"/>
      <p:bldP spid="925" grpId="0" autoUpdateAnimBg="0"/>
      <p:bldP spid="927" grpId="0" autoUpdateAnimBg="0"/>
      <p:bldP spid="928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Shape 931"/>
          <p:cNvSpPr/>
          <p:nvPr/>
        </p:nvSpPr>
        <p:spPr>
          <a:xfrm>
            <a:off x="4008090" y="593093"/>
            <a:ext cx="4175824" cy="564578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/>
          <a:p>
            <a:pPr algn="ctr"/>
            <a:r>
              <a:rPr lang="zh-CN" altLang="en-US" sz="3200" dirty="0">
                <a:gradFill>
                  <a:gsLst>
                    <a:gs pos="6000">
                      <a:srgbClr val="FF3C06"/>
                    </a:gs>
                    <a:gs pos="59000">
                      <a:srgbClr val="571B6F"/>
                    </a:gs>
                  </a:gsLst>
                  <a:lin ang="5400000" scaled="1"/>
                </a:gradFill>
                <a:cs typeface="+mn-ea"/>
                <a:sym typeface="+mn-lt"/>
              </a:rPr>
              <a:t>Future scientific and technological innovation business report</a:t>
            </a:r>
          </a:p>
        </p:txBody>
      </p:sp>
      <p:sp>
        <p:nvSpPr>
          <p:cNvPr id="932" name="Shape 932"/>
          <p:cNvSpPr/>
          <p:nvPr/>
        </p:nvSpPr>
        <p:spPr>
          <a:xfrm>
            <a:off x="2636704" y="1243893"/>
            <a:ext cx="6918592" cy="570734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 algn="ctr">
              <a:lnSpc>
                <a:spcPct val="120000"/>
              </a:lnSpc>
              <a:defRPr sz="2700" spc="-53">
                <a:solidFill>
                  <a:srgbClr val="959595"/>
                </a:solidFill>
              </a:defRPr>
            </a:lvl1pPr>
          </a:lstStyle>
          <a:p>
            <a:pPr defTabSz="410845" hangingPunct="0"/>
            <a:r>
              <a:rPr sz="1350" kern="0" dirty="0" err="1">
                <a:cs typeface="+mn-ea"/>
                <a:sym typeface="+mn-lt"/>
              </a:rPr>
              <a:t>Nullam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quis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risus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eget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urna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mollis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ornare</a:t>
            </a:r>
            <a:r>
              <a:rPr sz="1350" kern="0" dirty="0">
                <a:cs typeface="+mn-ea"/>
                <a:sym typeface="+mn-lt"/>
              </a:rPr>
              <a:t> vel </a:t>
            </a:r>
            <a:r>
              <a:rPr sz="1350" kern="0" dirty="0" err="1">
                <a:cs typeface="+mn-ea"/>
                <a:sym typeface="+mn-lt"/>
              </a:rPr>
              <a:t>eu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leo</a:t>
            </a:r>
            <a:r>
              <a:rPr sz="1350" kern="0" dirty="0">
                <a:cs typeface="+mn-ea"/>
                <a:sym typeface="+mn-lt"/>
              </a:rPr>
              <a:t>. </a:t>
            </a:r>
            <a:r>
              <a:rPr sz="1350" kern="0" dirty="0" err="1">
                <a:cs typeface="+mn-ea"/>
                <a:sym typeface="+mn-lt"/>
              </a:rPr>
              <a:t>Aenean</a:t>
            </a:r>
            <a:r>
              <a:rPr sz="1350" kern="0" dirty="0">
                <a:cs typeface="+mn-ea"/>
                <a:sym typeface="+mn-lt"/>
              </a:rPr>
              <a:t> lacinia </a:t>
            </a:r>
            <a:r>
              <a:rPr sz="1350" kern="0" dirty="0" err="1">
                <a:cs typeface="+mn-ea"/>
                <a:sym typeface="+mn-lt"/>
              </a:rPr>
              <a:t>bibendum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nulla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seda</a:t>
            </a:r>
            <a:r>
              <a:rPr sz="1350" kern="0" dirty="0">
                <a:cs typeface="+mn-ea"/>
                <a:sym typeface="+mn-lt"/>
              </a:rPr>
              <a:t> Dos. </a:t>
            </a:r>
            <a:r>
              <a:rPr sz="1350" kern="0" dirty="0" err="1">
                <a:cs typeface="+mn-ea"/>
                <a:sym typeface="+mn-lt"/>
              </a:rPr>
              <a:t>consectetur</a:t>
            </a:r>
            <a:r>
              <a:rPr sz="1350" kern="0" dirty="0">
                <a:cs typeface="+mn-ea"/>
                <a:sym typeface="+mn-lt"/>
              </a:rPr>
              <a:t>. Morbi </a:t>
            </a:r>
            <a:r>
              <a:rPr sz="1350" kern="0" dirty="0" err="1">
                <a:cs typeface="+mn-ea"/>
                <a:sym typeface="+mn-lt"/>
              </a:rPr>
              <a:t>leo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risus</a:t>
            </a:r>
            <a:r>
              <a:rPr sz="1350" kern="0" dirty="0">
                <a:cs typeface="+mn-ea"/>
                <a:sym typeface="+mn-lt"/>
              </a:rPr>
              <a:t>, porta ac </a:t>
            </a:r>
            <a:r>
              <a:rPr sz="1350" kern="0" dirty="0" err="1">
                <a:cs typeface="+mn-ea"/>
                <a:sym typeface="+mn-lt"/>
              </a:rPr>
              <a:t>consectetur</a:t>
            </a:r>
            <a:r>
              <a:rPr sz="1350" kern="0" dirty="0">
                <a:cs typeface="+mn-ea"/>
                <a:sym typeface="+mn-lt"/>
              </a:rPr>
              <a:t> ac, vestibulum at </a:t>
            </a:r>
            <a:r>
              <a:rPr sz="1350" kern="0" dirty="0" err="1">
                <a:cs typeface="+mn-ea"/>
                <a:sym typeface="+mn-lt"/>
              </a:rPr>
              <a:t>eros</a:t>
            </a:r>
            <a:r>
              <a:rPr sz="1350" kern="0" dirty="0">
                <a:cs typeface="+mn-ea"/>
                <a:sym typeface="+mn-lt"/>
              </a:rPr>
              <a:t>.</a:t>
            </a:r>
          </a:p>
        </p:txBody>
      </p:sp>
      <p:sp>
        <p:nvSpPr>
          <p:cNvPr id="933" name="PA_库_形状 933"/>
          <p:cNvSpPr/>
          <p:nvPr>
            <p:custDataLst>
              <p:tags r:id="rId1"/>
            </p:custDataLst>
          </p:nvPr>
        </p:nvSpPr>
        <p:spPr>
          <a:xfrm>
            <a:off x="1344211" y="2566921"/>
            <a:ext cx="2229864" cy="2222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219" y="13838"/>
                </a:moveTo>
                <a:cubicBezTo>
                  <a:pt x="4219" y="14006"/>
                  <a:pt x="4219" y="14006"/>
                  <a:pt x="4219" y="14006"/>
                </a:cubicBezTo>
                <a:cubicBezTo>
                  <a:pt x="4219" y="14006"/>
                  <a:pt x="4219" y="14006"/>
                  <a:pt x="4219" y="14006"/>
                </a:cubicBezTo>
                <a:cubicBezTo>
                  <a:pt x="4219" y="14006"/>
                  <a:pt x="4388" y="14006"/>
                  <a:pt x="4388" y="14006"/>
                </a:cubicBezTo>
                <a:cubicBezTo>
                  <a:pt x="6412" y="16031"/>
                  <a:pt x="6412" y="16031"/>
                  <a:pt x="6412" y="16031"/>
                </a:cubicBezTo>
                <a:cubicBezTo>
                  <a:pt x="6581" y="16200"/>
                  <a:pt x="7088" y="16200"/>
                  <a:pt x="7256" y="16031"/>
                </a:cubicBezTo>
                <a:cubicBezTo>
                  <a:pt x="7425" y="15862"/>
                  <a:pt x="7425" y="15356"/>
                  <a:pt x="7256" y="15188"/>
                </a:cubicBezTo>
                <a:cubicBezTo>
                  <a:pt x="5569" y="13500"/>
                  <a:pt x="5569" y="13500"/>
                  <a:pt x="5569" y="13500"/>
                </a:cubicBezTo>
                <a:cubicBezTo>
                  <a:pt x="7256" y="11812"/>
                  <a:pt x="7256" y="11812"/>
                  <a:pt x="7256" y="11812"/>
                </a:cubicBezTo>
                <a:cubicBezTo>
                  <a:pt x="7425" y="11644"/>
                  <a:pt x="7425" y="11306"/>
                  <a:pt x="7256" y="10969"/>
                </a:cubicBezTo>
                <a:cubicBezTo>
                  <a:pt x="7088" y="10800"/>
                  <a:pt x="6581" y="10800"/>
                  <a:pt x="6412" y="10969"/>
                </a:cubicBezTo>
                <a:cubicBezTo>
                  <a:pt x="4219" y="13162"/>
                  <a:pt x="4219" y="13162"/>
                  <a:pt x="4219" y="13162"/>
                </a:cubicBezTo>
                <a:cubicBezTo>
                  <a:pt x="4050" y="13331"/>
                  <a:pt x="4050" y="13669"/>
                  <a:pt x="4050" y="13838"/>
                </a:cubicBezTo>
                <a:cubicBezTo>
                  <a:pt x="4050" y="13838"/>
                  <a:pt x="4219" y="13838"/>
                  <a:pt x="4219" y="13838"/>
                </a:cubicBezTo>
                <a:close/>
                <a:moveTo>
                  <a:pt x="14344" y="16031"/>
                </a:moveTo>
                <a:cubicBezTo>
                  <a:pt x="14681" y="16200"/>
                  <a:pt x="15019" y="16200"/>
                  <a:pt x="15188" y="16031"/>
                </a:cubicBezTo>
                <a:cubicBezTo>
                  <a:pt x="17213" y="14006"/>
                  <a:pt x="17213" y="14006"/>
                  <a:pt x="17213" y="14006"/>
                </a:cubicBezTo>
                <a:cubicBezTo>
                  <a:pt x="17381" y="14006"/>
                  <a:pt x="17381" y="14006"/>
                  <a:pt x="17381" y="14006"/>
                </a:cubicBezTo>
                <a:cubicBezTo>
                  <a:pt x="17381" y="14006"/>
                  <a:pt x="17381" y="14006"/>
                  <a:pt x="17381" y="14006"/>
                </a:cubicBezTo>
                <a:cubicBezTo>
                  <a:pt x="17381" y="13838"/>
                  <a:pt x="17381" y="13838"/>
                  <a:pt x="17381" y="13838"/>
                </a:cubicBezTo>
                <a:cubicBezTo>
                  <a:pt x="17550" y="13838"/>
                  <a:pt x="17550" y="13838"/>
                  <a:pt x="17550" y="13838"/>
                </a:cubicBezTo>
                <a:cubicBezTo>
                  <a:pt x="17550" y="13669"/>
                  <a:pt x="17550" y="13331"/>
                  <a:pt x="17381" y="13162"/>
                </a:cubicBezTo>
                <a:cubicBezTo>
                  <a:pt x="15188" y="10969"/>
                  <a:pt x="15188" y="10969"/>
                  <a:pt x="15188" y="10969"/>
                </a:cubicBezTo>
                <a:cubicBezTo>
                  <a:pt x="15019" y="10800"/>
                  <a:pt x="14681" y="10800"/>
                  <a:pt x="14344" y="10969"/>
                </a:cubicBezTo>
                <a:cubicBezTo>
                  <a:pt x="14175" y="11306"/>
                  <a:pt x="14175" y="11644"/>
                  <a:pt x="14344" y="11812"/>
                </a:cubicBezTo>
                <a:cubicBezTo>
                  <a:pt x="16031" y="13500"/>
                  <a:pt x="16031" y="13500"/>
                  <a:pt x="16031" y="13500"/>
                </a:cubicBezTo>
                <a:cubicBezTo>
                  <a:pt x="14344" y="15188"/>
                  <a:pt x="14344" y="15188"/>
                  <a:pt x="14344" y="15188"/>
                </a:cubicBezTo>
                <a:cubicBezTo>
                  <a:pt x="14175" y="15356"/>
                  <a:pt x="14175" y="15862"/>
                  <a:pt x="14344" y="16031"/>
                </a:cubicBezTo>
                <a:close/>
                <a:moveTo>
                  <a:pt x="3375" y="2700"/>
                </a:moveTo>
                <a:cubicBezTo>
                  <a:pt x="3038" y="2700"/>
                  <a:pt x="2700" y="3037"/>
                  <a:pt x="2700" y="3375"/>
                </a:cubicBezTo>
                <a:cubicBezTo>
                  <a:pt x="2700" y="3712"/>
                  <a:pt x="3038" y="4050"/>
                  <a:pt x="3375" y="4050"/>
                </a:cubicBezTo>
                <a:cubicBezTo>
                  <a:pt x="3713" y="4050"/>
                  <a:pt x="4050" y="3712"/>
                  <a:pt x="4050" y="3375"/>
                </a:cubicBezTo>
                <a:cubicBezTo>
                  <a:pt x="4050" y="3037"/>
                  <a:pt x="3713" y="2700"/>
                  <a:pt x="3375" y="2700"/>
                </a:cubicBezTo>
                <a:close/>
                <a:moveTo>
                  <a:pt x="19575" y="0"/>
                </a:moveTo>
                <a:cubicBezTo>
                  <a:pt x="2025" y="0"/>
                  <a:pt x="2025" y="0"/>
                  <a:pt x="2025" y="0"/>
                </a:cubicBezTo>
                <a:cubicBezTo>
                  <a:pt x="844" y="0"/>
                  <a:pt x="0" y="844"/>
                  <a:pt x="0" y="2025"/>
                </a:cubicBezTo>
                <a:cubicBezTo>
                  <a:pt x="0" y="19575"/>
                  <a:pt x="0" y="19575"/>
                  <a:pt x="0" y="19575"/>
                </a:cubicBezTo>
                <a:cubicBezTo>
                  <a:pt x="0" y="20756"/>
                  <a:pt x="844" y="21600"/>
                  <a:pt x="2025" y="21600"/>
                </a:cubicBezTo>
                <a:cubicBezTo>
                  <a:pt x="19575" y="21600"/>
                  <a:pt x="19575" y="21600"/>
                  <a:pt x="19575" y="21600"/>
                </a:cubicBezTo>
                <a:cubicBezTo>
                  <a:pt x="20756" y="21600"/>
                  <a:pt x="21600" y="20756"/>
                  <a:pt x="21600" y="19575"/>
                </a:cubicBezTo>
                <a:cubicBezTo>
                  <a:pt x="21600" y="2025"/>
                  <a:pt x="21600" y="2025"/>
                  <a:pt x="21600" y="2025"/>
                </a:cubicBezTo>
                <a:cubicBezTo>
                  <a:pt x="21600" y="844"/>
                  <a:pt x="20756" y="0"/>
                  <a:pt x="19575" y="0"/>
                </a:cubicBezTo>
                <a:close/>
                <a:moveTo>
                  <a:pt x="20250" y="18900"/>
                </a:moveTo>
                <a:cubicBezTo>
                  <a:pt x="20250" y="19744"/>
                  <a:pt x="19575" y="20250"/>
                  <a:pt x="18900" y="20250"/>
                </a:cubicBezTo>
                <a:cubicBezTo>
                  <a:pt x="2700" y="20250"/>
                  <a:pt x="2700" y="20250"/>
                  <a:pt x="2700" y="20250"/>
                </a:cubicBezTo>
                <a:cubicBezTo>
                  <a:pt x="2025" y="20250"/>
                  <a:pt x="1350" y="19744"/>
                  <a:pt x="1350" y="18900"/>
                </a:cubicBezTo>
                <a:cubicBezTo>
                  <a:pt x="1350" y="6750"/>
                  <a:pt x="1350" y="6750"/>
                  <a:pt x="1350" y="6750"/>
                </a:cubicBezTo>
                <a:cubicBezTo>
                  <a:pt x="20250" y="6750"/>
                  <a:pt x="20250" y="6750"/>
                  <a:pt x="20250" y="6750"/>
                </a:cubicBezTo>
                <a:cubicBezTo>
                  <a:pt x="20250" y="18900"/>
                  <a:pt x="20250" y="18900"/>
                  <a:pt x="20250" y="18900"/>
                </a:cubicBezTo>
                <a:close/>
                <a:moveTo>
                  <a:pt x="20250" y="5400"/>
                </a:moveTo>
                <a:cubicBezTo>
                  <a:pt x="1350" y="5400"/>
                  <a:pt x="1350" y="5400"/>
                  <a:pt x="1350" y="5400"/>
                </a:cubicBezTo>
                <a:cubicBezTo>
                  <a:pt x="1350" y="2700"/>
                  <a:pt x="1350" y="2700"/>
                  <a:pt x="1350" y="2700"/>
                </a:cubicBezTo>
                <a:cubicBezTo>
                  <a:pt x="1350" y="2025"/>
                  <a:pt x="2025" y="1350"/>
                  <a:pt x="2700" y="1350"/>
                </a:cubicBezTo>
                <a:cubicBezTo>
                  <a:pt x="18900" y="1350"/>
                  <a:pt x="18900" y="1350"/>
                  <a:pt x="18900" y="1350"/>
                </a:cubicBezTo>
                <a:cubicBezTo>
                  <a:pt x="19575" y="1350"/>
                  <a:pt x="20250" y="2025"/>
                  <a:pt x="20250" y="2700"/>
                </a:cubicBezTo>
                <a:cubicBezTo>
                  <a:pt x="20250" y="5400"/>
                  <a:pt x="20250" y="5400"/>
                  <a:pt x="20250" y="5400"/>
                </a:cubicBezTo>
                <a:close/>
                <a:moveTo>
                  <a:pt x="6075" y="2700"/>
                </a:moveTo>
                <a:cubicBezTo>
                  <a:pt x="5738" y="2700"/>
                  <a:pt x="5400" y="3037"/>
                  <a:pt x="5400" y="3375"/>
                </a:cubicBezTo>
                <a:cubicBezTo>
                  <a:pt x="5400" y="3712"/>
                  <a:pt x="5738" y="4050"/>
                  <a:pt x="6075" y="4050"/>
                </a:cubicBezTo>
                <a:cubicBezTo>
                  <a:pt x="6412" y="4050"/>
                  <a:pt x="6750" y="3712"/>
                  <a:pt x="6750" y="3375"/>
                </a:cubicBezTo>
                <a:cubicBezTo>
                  <a:pt x="6750" y="3037"/>
                  <a:pt x="6412" y="2700"/>
                  <a:pt x="6075" y="2700"/>
                </a:cubicBezTo>
                <a:close/>
                <a:moveTo>
                  <a:pt x="8775" y="2700"/>
                </a:moveTo>
                <a:cubicBezTo>
                  <a:pt x="8438" y="2700"/>
                  <a:pt x="8100" y="3037"/>
                  <a:pt x="8100" y="3375"/>
                </a:cubicBezTo>
                <a:cubicBezTo>
                  <a:pt x="8100" y="3712"/>
                  <a:pt x="8438" y="4050"/>
                  <a:pt x="8775" y="4050"/>
                </a:cubicBezTo>
                <a:cubicBezTo>
                  <a:pt x="9113" y="4050"/>
                  <a:pt x="9450" y="3712"/>
                  <a:pt x="9450" y="3375"/>
                </a:cubicBezTo>
                <a:cubicBezTo>
                  <a:pt x="9450" y="3037"/>
                  <a:pt x="9113" y="2700"/>
                  <a:pt x="8775" y="2700"/>
                </a:cubicBezTo>
                <a:close/>
                <a:moveTo>
                  <a:pt x="9956" y="16031"/>
                </a:moveTo>
                <a:cubicBezTo>
                  <a:pt x="12656" y="11981"/>
                  <a:pt x="12656" y="11981"/>
                  <a:pt x="12656" y="11981"/>
                </a:cubicBezTo>
                <a:cubicBezTo>
                  <a:pt x="12825" y="11644"/>
                  <a:pt x="12825" y="11306"/>
                  <a:pt x="12656" y="10969"/>
                </a:cubicBezTo>
                <a:cubicBezTo>
                  <a:pt x="12319" y="10800"/>
                  <a:pt x="11981" y="10800"/>
                  <a:pt x="11644" y="10969"/>
                </a:cubicBezTo>
                <a:cubicBezTo>
                  <a:pt x="8944" y="15188"/>
                  <a:pt x="8944" y="15188"/>
                  <a:pt x="8944" y="15188"/>
                </a:cubicBezTo>
                <a:cubicBezTo>
                  <a:pt x="8775" y="15356"/>
                  <a:pt x="8775" y="15694"/>
                  <a:pt x="8944" y="16031"/>
                </a:cubicBezTo>
                <a:cubicBezTo>
                  <a:pt x="9281" y="16200"/>
                  <a:pt x="9619" y="16200"/>
                  <a:pt x="9956" y="16031"/>
                </a:cubicBezTo>
                <a:close/>
              </a:path>
            </a:pathLst>
          </a:custGeom>
          <a:gradFill>
            <a:gsLst>
              <a:gs pos="0">
                <a:srgbClr val="F0B770">
                  <a:alpha val="74000"/>
                </a:srgbClr>
              </a:gs>
              <a:gs pos="100000">
                <a:srgbClr val="F77D7F">
                  <a:alpha val="71000"/>
                </a:srgbClr>
              </a:gs>
            </a:gsLst>
            <a:lin ang="4528400"/>
          </a:gradFill>
          <a:ln w="12700">
            <a:miter lim="400000"/>
          </a:ln>
        </p:spPr>
        <p:txBody>
          <a:bodyPr lIns="22860" rIns="22860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34" name="PA_库_形状 934"/>
          <p:cNvSpPr/>
          <p:nvPr>
            <p:custDataLst>
              <p:tags r:id="rId2"/>
            </p:custDataLst>
          </p:nvPr>
        </p:nvSpPr>
        <p:spPr>
          <a:xfrm>
            <a:off x="1238044" y="5213356"/>
            <a:ext cx="2363064" cy="328360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 anchor="ctr">
            <a:spAutoFit/>
          </a:bodyPr>
          <a:lstStyle>
            <a:lvl1pPr algn="ctr">
              <a:lnSpc>
                <a:spcPct val="90000"/>
              </a:lnSpc>
              <a:defRPr sz="3700" spc="-259">
                <a:solidFill>
                  <a:srgbClr val="343434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pPr defTabSz="410845" hangingPunct="0"/>
            <a:r>
              <a:rPr sz="1850" kern="0">
                <a:cs typeface="+mn-ea"/>
                <a:sym typeface="+mn-lt"/>
              </a:rPr>
              <a:t>Web Development</a:t>
            </a:r>
          </a:p>
        </p:txBody>
      </p:sp>
      <p:sp>
        <p:nvSpPr>
          <p:cNvPr id="936" name="PA_库_形状 936"/>
          <p:cNvSpPr/>
          <p:nvPr>
            <p:custDataLst>
              <p:tags r:id="rId3"/>
            </p:custDataLst>
          </p:nvPr>
        </p:nvSpPr>
        <p:spPr>
          <a:xfrm>
            <a:off x="1238044" y="5428660"/>
            <a:ext cx="2363064" cy="549639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 anchor="ctr">
            <a:spAutoFit/>
          </a:bodyPr>
          <a:lstStyle>
            <a:lvl1pPr algn="ctr">
              <a:lnSpc>
                <a:spcPct val="120000"/>
              </a:lnSpc>
              <a:defRPr sz="2700" i="1" spc="-53">
                <a:solidFill>
                  <a:srgbClr val="4B4B4B"/>
                </a:solidFill>
              </a:defRPr>
            </a:lvl1pPr>
          </a:lstStyle>
          <a:p>
            <a:pPr defTabSz="410845" hangingPunct="0"/>
            <a:r>
              <a:rPr sz="1350" kern="0" dirty="0">
                <a:cs typeface="+mn-ea"/>
                <a:sym typeface="+mn-lt"/>
              </a:rPr>
              <a:t>professional service since 1994</a:t>
            </a:r>
          </a:p>
        </p:txBody>
      </p:sp>
      <p:sp>
        <p:nvSpPr>
          <p:cNvPr id="937" name="PA_库_形状 937"/>
          <p:cNvSpPr/>
          <p:nvPr>
            <p:custDataLst>
              <p:tags r:id="rId4"/>
            </p:custDataLst>
          </p:nvPr>
        </p:nvSpPr>
        <p:spPr>
          <a:xfrm>
            <a:off x="1730019" y="5989794"/>
            <a:ext cx="1379113" cy="1"/>
          </a:xfrm>
          <a:prstGeom prst="line">
            <a:avLst/>
          </a:prstGeom>
          <a:ln w="30480" cap="rnd">
            <a:solidFill>
              <a:srgbClr val="53585F"/>
            </a:solidFill>
            <a:custDash>
              <a:ds d="100000" sp="200000"/>
            </a:custDash>
          </a:ln>
        </p:spPr>
        <p:txBody>
          <a:bodyPr lIns="35719" tIns="35719" rIns="35719" bIns="35719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38" name="PA_库_形状 938"/>
          <p:cNvSpPr/>
          <p:nvPr>
            <p:custDataLst>
              <p:tags r:id="rId5"/>
            </p:custDataLst>
          </p:nvPr>
        </p:nvSpPr>
        <p:spPr>
          <a:xfrm>
            <a:off x="4931914" y="2566921"/>
            <a:ext cx="2442199" cy="2222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972" extrusionOk="0">
                <a:moveTo>
                  <a:pt x="14850" y="5040"/>
                </a:moveTo>
                <a:cubicBezTo>
                  <a:pt x="2025" y="5040"/>
                  <a:pt x="2025" y="5040"/>
                  <a:pt x="2025" y="5040"/>
                </a:cubicBezTo>
                <a:cubicBezTo>
                  <a:pt x="844" y="5040"/>
                  <a:pt x="0" y="6120"/>
                  <a:pt x="0" y="7200"/>
                </a:cubicBezTo>
                <a:cubicBezTo>
                  <a:pt x="0" y="15840"/>
                  <a:pt x="0" y="15840"/>
                  <a:pt x="0" y="15840"/>
                </a:cubicBezTo>
                <a:cubicBezTo>
                  <a:pt x="0" y="17100"/>
                  <a:pt x="844" y="18000"/>
                  <a:pt x="2025" y="18000"/>
                </a:cubicBezTo>
                <a:cubicBezTo>
                  <a:pt x="3375" y="18000"/>
                  <a:pt x="3375" y="18000"/>
                  <a:pt x="3375" y="18000"/>
                </a:cubicBezTo>
                <a:cubicBezTo>
                  <a:pt x="3375" y="19620"/>
                  <a:pt x="3375" y="19620"/>
                  <a:pt x="3375" y="19620"/>
                </a:cubicBezTo>
                <a:cubicBezTo>
                  <a:pt x="3544" y="20520"/>
                  <a:pt x="4556" y="21600"/>
                  <a:pt x="6075" y="20520"/>
                </a:cubicBezTo>
                <a:cubicBezTo>
                  <a:pt x="8606" y="18000"/>
                  <a:pt x="8606" y="18000"/>
                  <a:pt x="8606" y="18000"/>
                </a:cubicBezTo>
                <a:cubicBezTo>
                  <a:pt x="14850" y="18000"/>
                  <a:pt x="14850" y="18000"/>
                  <a:pt x="14850" y="18000"/>
                </a:cubicBezTo>
                <a:cubicBezTo>
                  <a:pt x="16031" y="18000"/>
                  <a:pt x="16875" y="17100"/>
                  <a:pt x="16875" y="15840"/>
                </a:cubicBezTo>
                <a:cubicBezTo>
                  <a:pt x="16875" y="7200"/>
                  <a:pt x="16875" y="7200"/>
                  <a:pt x="16875" y="7200"/>
                </a:cubicBezTo>
                <a:cubicBezTo>
                  <a:pt x="16875" y="6120"/>
                  <a:pt x="16031" y="5040"/>
                  <a:pt x="14850" y="5040"/>
                </a:cubicBezTo>
                <a:close/>
                <a:moveTo>
                  <a:pt x="15525" y="15120"/>
                </a:moveTo>
                <a:cubicBezTo>
                  <a:pt x="15525" y="16020"/>
                  <a:pt x="14850" y="16560"/>
                  <a:pt x="14175" y="16560"/>
                </a:cubicBezTo>
                <a:cubicBezTo>
                  <a:pt x="9788" y="16560"/>
                  <a:pt x="9788" y="16560"/>
                  <a:pt x="9788" y="16560"/>
                </a:cubicBezTo>
                <a:cubicBezTo>
                  <a:pt x="8269" y="16560"/>
                  <a:pt x="8269" y="16560"/>
                  <a:pt x="8269" y="16560"/>
                </a:cubicBezTo>
                <a:cubicBezTo>
                  <a:pt x="5231" y="19440"/>
                  <a:pt x="5231" y="19440"/>
                  <a:pt x="5231" y="19440"/>
                </a:cubicBezTo>
                <a:cubicBezTo>
                  <a:pt x="4725" y="19800"/>
                  <a:pt x="4725" y="18720"/>
                  <a:pt x="4725" y="18720"/>
                </a:cubicBezTo>
                <a:cubicBezTo>
                  <a:pt x="4725" y="17640"/>
                  <a:pt x="4725" y="17640"/>
                  <a:pt x="4725" y="17640"/>
                </a:cubicBezTo>
                <a:cubicBezTo>
                  <a:pt x="4725" y="17280"/>
                  <a:pt x="4725" y="16560"/>
                  <a:pt x="4725" y="16560"/>
                </a:cubicBezTo>
                <a:cubicBezTo>
                  <a:pt x="4725" y="16560"/>
                  <a:pt x="4387" y="16560"/>
                  <a:pt x="4050" y="16560"/>
                </a:cubicBezTo>
                <a:cubicBezTo>
                  <a:pt x="2700" y="16560"/>
                  <a:pt x="2700" y="16560"/>
                  <a:pt x="2700" y="16560"/>
                </a:cubicBezTo>
                <a:cubicBezTo>
                  <a:pt x="2025" y="16560"/>
                  <a:pt x="1350" y="16020"/>
                  <a:pt x="1350" y="15120"/>
                </a:cubicBezTo>
                <a:cubicBezTo>
                  <a:pt x="1350" y="7920"/>
                  <a:pt x="1350" y="7920"/>
                  <a:pt x="1350" y="7920"/>
                </a:cubicBezTo>
                <a:cubicBezTo>
                  <a:pt x="1350" y="7200"/>
                  <a:pt x="2025" y="6480"/>
                  <a:pt x="2700" y="6480"/>
                </a:cubicBezTo>
                <a:cubicBezTo>
                  <a:pt x="14175" y="6480"/>
                  <a:pt x="14175" y="6480"/>
                  <a:pt x="14175" y="6480"/>
                </a:cubicBezTo>
                <a:cubicBezTo>
                  <a:pt x="14850" y="6480"/>
                  <a:pt x="15525" y="7200"/>
                  <a:pt x="15525" y="7920"/>
                </a:cubicBezTo>
                <a:cubicBezTo>
                  <a:pt x="15525" y="15120"/>
                  <a:pt x="15525" y="15120"/>
                  <a:pt x="15525" y="15120"/>
                </a:cubicBezTo>
                <a:close/>
                <a:moveTo>
                  <a:pt x="19575" y="0"/>
                </a:moveTo>
                <a:cubicBezTo>
                  <a:pt x="7425" y="0"/>
                  <a:pt x="7425" y="0"/>
                  <a:pt x="7425" y="0"/>
                </a:cubicBezTo>
                <a:cubicBezTo>
                  <a:pt x="6244" y="0"/>
                  <a:pt x="5400" y="900"/>
                  <a:pt x="5400" y="2160"/>
                </a:cubicBezTo>
                <a:cubicBezTo>
                  <a:pt x="5400" y="3600"/>
                  <a:pt x="5400" y="3600"/>
                  <a:pt x="5400" y="3600"/>
                </a:cubicBezTo>
                <a:cubicBezTo>
                  <a:pt x="6750" y="3600"/>
                  <a:pt x="6750" y="3600"/>
                  <a:pt x="6750" y="3600"/>
                </a:cubicBezTo>
                <a:cubicBezTo>
                  <a:pt x="6750" y="2880"/>
                  <a:pt x="6750" y="2880"/>
                  <a:pt x="6750" y="2880"/>
                </a:cubicBezTo>
                <a:cubicBezTo>
                  <a:pt x="6750" y="2160"/>
                  <a:pt x="7425" y="1440"/>
                  <a:pt x="8100" y="1440"/>
                </a:cubicBezTo>
                <a:cubicBezTo>
                  <a:pt x="18900" y="1440"/>
                  <a:pt x="18900" y="1440"/>
                  <a:pt x="18900" y="1440"/>
                </a:cubicBezTo>
                <a:cubicBezTo>
                  <a:pt x="19575" y="1440"/>
                  <a:pt x="20250" y="2160"/>
                  <a:pt x="20250" y="2880"/>
                </a:cubicBezTo>
                <a:cubicBezTo>
                  <a:pt x="20250" y="10080"/>
                  <a:pt x="20250" y="10080"/>
                  <a:pt x="20250" y="10080"/>
                </a:cubicBezTo>
                <a:cubicBezTo>
                  <a:pt x="20250" y="10800"/>
                  <a:pt x="19575" y="11520"/>
                  <a:pt x="18900" y="11520"/>
                </a:cubicBezTo>
                <a:cubicBezTo>
                  <a:pt x="18225" y="11520"/>
                  <a:pt x="18225" y="11520"/>
                  <a:pt x="18225" y="11520"/>
                </a:cubicBezTo>
                <a:cubicBezTo>
                  <a:pt x="18225" y="12960"/>
                  <a:pt x="18225" y="12960"/>
                  <a:pt x="18225" y="12960"/>
                </a:cubicBezTo>
                <a:cubicBezTo>
                  <a:pt x="19575" y="12960"/>
                  <a:pt x="19575" y="12960"/>
                  <a:pt x="19575" y="12960"/>
                </a:cubicBezTo>
                <a:cubicBezTo>
                  <a:pt x="20756" y="12960"/>
                  <a:pt x="21600" y="12060"/>
                  <a:pt x="21600" y="10800"/>
                </a:cubicBezTo>
                <a:cubicBezTo>
                  <a:pt x="21600" y="2160"/>
                  <a:pt x="21600" y="2160"/>
                  <a:pt x="21600" y="2160"/>
                </a:cubicBezTo>
                <a:cubicBezTo>
                  <a:pt x="21600" y="900"/>
                  <a:pt x="20756" y="0"/>
                  <a:pt x="19575" y="0"/>
                </a:cubicBezTo>
                <a:close/>
                <a:moveTo>
                  <a:pt x="12150" y="9360"/>
                </a:moveTo>
                <a:cubicBezTo>
                  <a:pt x="4725" y="9360"/>
                  <a:pt x="4725" y="9360"/>
                  <a:pt x="4725" y="9360"/>
                </a:cubicBezTo>
                <a:cubicBezTo>
                  <a:pt x="4387" y="9360"/>
                  <a:pt x="4050" y="9720"/>
                  <a:pt x="4050" y="10080"/>
                </a:cubicBezTo>
                <a:cubicBezTo>
                  <a:pt x="4050" y="10440"/>
                  <a:pt x="4387" y="10800"/>
                  <a:pt x="4725" y="10800"/>
                </a:cubicBezTo>
                <a:cubicBezTo>
                  <a:pt x="12150" y="10800"/>
                  <a:pt x="12150" y="10800"/>
                  <a:pt x="12150" y="10800"/>
                </a:cubicBezTo>
                <a:cubicBezTo>
                  <a:pt x="12488" y="10800"/>
                  <a:pt x="12825" y="10440"/>
                  <a:pt x="12825" y="10080"/>
                </a:cubicBezTo>
                <a:cubicBezTo>
                  <a:pt x="12825" y="9720"/>
                  <a:pt x="12488" y="9360"/>
                  <a:pt x="12150" y="9360"/>
                </a:cubicBezTo>
                <a:close/>
                <a:moveTo>
                  <a:pt x="10800" y="12240"/>
                </a:moveTo>
                <a:cubicBezTo>
                  <a:pt x="4725" y="12240"/>
                  <a:pt x="4725" y="12240"/>
                  <a:pt x="4725" y="12240"/>
                </a:cubicBezTo>
                <a:cubicBezTo>
                  <a:pt x="4387" y="12240"/>
                  <a:pt x="4050" y="12600"/>
                  <a:pt x="4050" y="12960"/>
                </a:cubicBezTo>
                <a:cubicBezTo>
                  <a:pt x="4050" y="13500"/>
                  <a:pt x="4387" y="13680"/>
                  <a:pt x="4725" y="13680"/>
                </a:cubicBezTo>
                <a:cubicBezTo>
                  <a:pt x="10800" y="13680"/>
                  <a:pt x="10800" y="13680"/>
                  <a:pt x="10800" y="13680"/>
                </a:cubicBezTo>
                <a:cubicBezTo>
                  <a:pt x="11138" y="13680"/>
                  <a:pt x="11475" y="13500"/>
                  <a:pt x="11475" y="12960"/>
                </a:cubicBezTo>
                <a:cubicBezTo>
                  <a:pt x="11475" y="12600"/>
                  <a:pt x="11138" y="12240"/>
                  <a:pt x="10800" y="12240"/>
                </a:cubicBezTo>
                <a:close/>
              </a:path>
            </a:pathLst>
          </a:custGeom>
          <a:gradFill>
            <a:gsLst>
              <a:gs pos="0">
                <a:srgbClr val="F0B770">
                  <a:alpha val="74000"/>
                </a:srgbClr>
              </a:gs>
              <a:gs pos="100000">
                <a:srgbClr val="F77D7F">
                  <a:alpha val="71000"/>
                </a:srgbClr>
              </a:gs>
            </a:gsLst>
            <a:lin ang="4528400"/>
          </a:gradFill>
          <a:ln w="12700">
            <a:miter lim="400000"/>
          </a:ln>
        </p:spPr>
        <p:txBody>
          <a:bodyPr lIns="22860" rIns="22860"/>
          <a:lstStyle/>
          <a:p>
            <a:pPr algn="ctr" defTabSz="410845" hangingPunct="0"/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39" name="PA_库_形状 939"/>
          <p:cNvSpPr/>
          <p:nvPr>
            <p:custDataLst>
              <p:tags r:id="rId6"/>
            </p:custDataLst>
          </p:nvPr>
        </p:nvSpPr>
        <p:spPr>
          <a:xfrm>
            <a:off x="4931914" y="5213356"/>
            <a:ext cx="2363064" cy="328360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 anchor="ctr">
            <a:spAutoFit/>
          </a:bodyPr>
          <a:lstStyle>
            <a:lvl1pPr algn="ctr">
              <a:lnSpc>
                <a:spcPct val="90000"/>
              </a:lnSpc>
              <a:defRPr sz="3700" spc="-259">
                <a:solidFill>
                  <a:srgbClr val="343434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pPr defTabSz="410845" hangingPunct="0"/>
            <a:r>
              <a:rPr sz="1850" kern="0">
                <a:cs typeface="+mn-ea"/>
                <a:sym typeface="+mn-lt"/>
              </a:rPr>
              <a:t>Customer Services</a:t>
            </a:r>
          </a:p>
        </p:txBody>
      </p:sp>
      <p:sp>
        <p:nvSpPr>
          <p:cNvPr id="941" name="PA_库_形状 941"/>
          <p:cNvSpPr/>
          <p:nvPr>
            <p:custDataLst>
              <p:tags r:id="rId7"/>
            </p:custDataLst>
          </p:nvPr>
        </p:nvSpPr>
        <p:spPr>
          <a:xfrm>
            <a:off x="4931914" y="5428660"/>
            <a:ext cx="2363064" cy="549639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 anchor="ctr">
            <a:spAutoFit/>
          </a:bodyPr>
          <a:lstStyle>
            <a:lvl1pPr algn="ctr">
              <a:lnSpc>
                <a:spcPct val="120000"/>
              </a:lnSpc>
              <a:defRPr sz="2700" i="1" spc="-53">
                <a:solidFill>
                  <a:srgbClr val="4B4B4B"/>
                </a:solidFill>
              </a:defRPr>
            </a:lvl1pPr>
          </a:lstStyle>
          <a:p>
            <a:pPr defTabSz="410845" hangingPunct="0"/>
            <a:r>
              <a:rPr sz="1350" kern="0" dirty="0">
                <a:cs typeface="+mn-ea"/>
                <a:sym typeface="+mn-lt"/>
              </a:rPr>
              <a:t>professional service since 1994</a:t>
            </a:r>
          </a:p>
        </p:txBody>
      </p:sp>
      <p:sp>
        <p:nvSpPr>
          <p:cNvPr id="942" name="PA_库_形状 942"/>
          <p:cNvSpPr/>
          <p:nvPr>
            <p:custDataLst>
              <p:tags r:id="rId8"/>
            </p:custDataLst>
          </p:nvPr>
        </p:nvSpPr>
        <p:spPr>
          <a:xfrm>
            <a:off x="5423890" y="5989794"/>
            <a:ext cx="1379113" cy="1"/>
          </a:xfrm>
          <a:prstGeom prst="line">
            <a:avLst/>
          </a:prstGeom>
          <a:ln w="30480" cap="rnd">
            <a:solidFill>
              <a:srgbClr val="53585F"/>
            </a:solidFill>
            <a:custDash>
              <a:ds d="100000" sp="200000"/>
            </a:custDash>
          </a:ln>
        </p:spPr>
        <p:txBody>
          <a:bodyPr lIns="35719" tIns="35719" rIns="35719" bIns="35719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43" name="PA_库_形状 943"/>
          <p:cNvSpPr/>
          <p:nvPr>
            <p:custDataLst>
              <p:tags r:id="rId9"/>
            </p:custDataLst>
          </p:nvPr>
        </p:nvSpPr>
        <p:spPr>
          <a:xfrm>
            <a:off x="8633932" y="2566921"/>
            <a:ext cx="2234228" cy="2222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58" extrusionOk="0">
                <a:moveTo>
                  <a:pt x="20925" y="15525"/>
                </a:moveTo>
                <a:cubicBezTo>
                  <a:pt x="20250" y="15525"/>
                  <a:pt x="20250" y="15525"/>
                  <a:pt x="20250" y="15525"/>
                </a:cubicBezTo>
                <a:cubicBezTo>
                  <a:pt x="20250" y="1350"/>
                  <a:pt x="20250" y="1350"/>
                  <a:pt x="20250" y="1350"/>
                </a:cubicBezTo>
                <a:cubicBezTo>
                  <a:pt x="20925" y="1350"/>
                  <a:pt x="20925" y="1350"/>
                  <a:pt x="20925" y="1350"/>
                </a:cubicBezTo>
                <a:cubicBezTo>
                  <a:pt x="21263" y="1350"/>
                  <a:pt x="21600" y="1013"/>
                  <a:pt x="21600" y="675"/>
                </a:cubicBezTo>
                <a:cubicBezTo>
                  <a:pt x="21600" y="338"/>
                  <a:pt x="21263" y="0"/>
                  <a:pt x="20925" y="0"/>
                </a:cubicBezTo>
                <a:cubicBezTo>
                  <a:pt x="675" y="0"/>
                  <a:pt x="675" y="0"/>
                  <a:pt x="675" y="0"/>
                </a:cubicBezTo>
                <a:cubicBezTo>
                  <a:pt x="337" y="0"/>
                  <a:pt x="0" y="338"/>
                  <a:pt x="0" y="675"/>
                </a:cubicBezTo>
                <a:cubicBezTo>
                  <a:pt x="0" y="1013"/>
                  <a:pt x="337" y="1350"/>
                  <a:pt x="675" y="1350"/>
                </a:cubicBezTo>
                <a:cubicBezTo>
                  <a:pt x="1350" y="1350"/>
                  <a:pt x="1350" y="1350"/>
                  <a:pt x="1350" y="1350"/>
                </a:cubicBezTo>
                <a:cubicBezTo>
                  <a:pt x="1350" y="15525"/>
                  <a:pt x="1350" y="15525"/>
                  <a:pt x="1350" y="15525"/>
                </a:cubicBezTo>
                <a:cubicBezTo>
                  <a:pt x="675" y="15525"/>
                  <a:pt x="675" y="15525"/>
                  <a:pt x="675" y="15525"/>
                </a:cubicBezTo>
                <a:cubicBezTo>
                  <a:pt x="337" y="15525"/>
                  <a:pt x="0" y="15862"/>
                  <a:pt x="0" y="16200"/>
                </a:cubicBezTo>
                <a:cubicBezTo>
                  <a:pt x="0" y="16537"/>
                  <a:pt x="337" y="16875"/>
                  <a:pt x="675" y="16875"/>
                </a:cubicBezTo>
                <a:cubicBezTo>
                  <a:pt x="7088" y="16875"/>
                  <a:pt x="7088" y="16875"/>
                  <a:pt x="7088" y="16875"/>
                </a:cubicBezTo>
                <a:cubicBezTo>
                  <a:pt x="3544" y="20419"/>
                  <a:pt x="3544" y="20419"/>
                  <a:pt x="3544" y="20419"/>
                </a:cubicBezTo>
                <a:cubicBezTo>
                  <a:pt x="3375" y="20588"/>
                  <a:pt x="3375" y="21094"/>
                  <a:pt x="3544" y="21431"/>
                </a:cubicBezTo>
                <a:cubicBezTo>
                  <a:pt x="3881" y="21600"/>
                  <a:pt x="4219" y="21600"/>
                  <a:pt x="4556" y="21431"/>
                </a:cubicBezTo>
                <a:cubicBezTo>
                  <a:pt x="9113" y="16875"/>
                  <a:pt x="9113" y="16875"/>
                  <a:pt x="9113" y="16875"/>
                </a:cubicBezTo>
                <a:cubicBezTo>
                  <a:pt x="10125" y="16875"/>
                  <a:pt x="10125" y="16875"/>
                  <a:pt x="10125" y="16875"/>
                </a:cubicBezTo>
                <a:cubicBezTo>
                  <a:pt x="10125" y="19575"/>
                  <a:pt x="10125" y="19575"/>
                  <a:pt x="10125" y="19575"/>
                </a:cubicBezTo>
                <a:cubicBezTo>
                  <a:pt x="10125" y="19912"/>
                  <a:pt x="10462" y="20250"/>
                  <a:pt x="10800" y="20250"/>
                </a:cubicBezTo>
                <a:cubicBezTo>
                  <a:pt x="11138" y="20250"/>
                  <a:pt x="11475" y="19912"/>
                  <a:pt x="11475" y="19575"/>
                </a:cubicBezTo>
                <a:cubicBezTo>
                  <a:pt x="11475" y="16875"/>
                  <a:pt x="11475" y="16875"/>
                  <a:pt x="11475" y="16875"/>
                </a:cubicBezTo>
                <a:cubicBezTo>
                  <a:pt x="12488" y="16875"/>
                  <a:pt x="12488" y="16875"/>
                  <a:pt x="12488" y="16875"/>
                </a:cubicBezTo>
                <a:cubicBezTo>
                  <a:pt x="17044" y="21431"/>
                  <a:pt x="17044" y="21431"/>
                  <a:pt x="17044" y="21431"/>
                </a:cubicBezTo>
                <a:cubicBezTo>
                  <a:pt x="17381" y="21600"/>
                  <a:pt x="17719" y="21600"/>
                  <a:pt x="18056" y="21431"/>
                </a:cubicBezTo>
                <a:cubicBezTo>
                  <a:pt x="18225" y="21094"/>
                  <a:pt x="18225" y="20588"/>
                  <a:pt x="18056" y="20419"/>
                </a:cubicBezTo>
                <a:cubicBezTo>
                  <a:pt x="14513" y="16875"/>
                  <a:pt x="14513" y="16875"/>
                  <a:pt x="14513" y="16875"/>
                </a:cubicBezTo>
                <a:cubicBezTo>
                  <a:pt x="20925" y="16875"/>
                  <a:pt x="20925" y="16875"/>
                  <a:pt x="20925" y="16875"/>
                </a:cubicBezTo>
                <a:cubicBezTo>
                  <a:pt x="21263" y="16875"/>
                  <a:pt x="21600" y="16537"/>
                  <a:pt x="21600" y="16200"/>
                </a:cubicBezTo>
                <a:cubicBezTo>
                  <a:pt x="21600" y="15862"/>
                  <a:pt x="21263" y="15525"/>
                  <a:pt x="20925" y="15525"/>
                </a:cubicBezTo>
                <a:close/>
                <a:moveTo>
                  <a:pt x="18900" y="15525"/>
                </a:moveTo>
                <a:cubicBezTo>
                  <a:pt x="12825" y="15525"/>
                  <a:pt x="12825" y="15525"/>
                  <a:pt x="12825" y="15525"/>
                </a:cubicBezTo>
                <a:cubicBezTo>
                  <a:pt x="12825" y="15525"/>
                  <a:pt x="12825" y="15525"/>
                  <a:pt x="12825" y="15525"/>
                </a:cubicBezTo>
                <a:cubicBezTo>
                  <a:pt x="8775" y="15525"/>
                  <a:pt x="8775" y="15525"/>
                  <a:pt x="8775" y="15525"/>
                </a:cubicBezTo>
                <a:cubicBezTo>
                  <a:pt x="8775" y="15525"/>
                  <a:pt x="8775" y="15525"/>
                  <a:pt x="8775" y="15525"/>
                </a:cubicBezTo>
                <a:cubicBezTo>
                  <a:pt x="2700" y="15525"/>
                  <a:pt x="2700" y="15525"/>
                  <a:pt x="2700" y="15525"/>
                </a:cubicBezTo>
                <a:cubicBezTo>
                  <a:pt x="2700" y="1350"/>
                  <a:pt x="2700" y="1350"/>
                  <a:pt x="2700" y="1350"/>
                </a:cubicBezTo>
                <a:cubicBezTo>
                  <a:pt x="18900" y="1350"/>
                  <a:pt x="18900" y="1350"/>
                  <a:pt x="18900" y="1350"/>
                </a:cubicBezTo>
                <a:cubicBezTo>
                  <a:pt x="18900" y="15525"/>
                  <a:pt x="18900" y="15525"/>
                  <a:pt x="18900" y="15525"/>
                </a:cubicBezTo>
                <a:close/>
                <a:moveTo>
                  <a:pt x="7256" y="9956"/>
                </a:moveTo>
                <a:cubicBezTo>
                  <a:pt x="8775" y="8437"/>
                  <a:pt x="8775" y="8437"/>
                  <a:pt x="8775" y="8437"/>
                </a:cubicBezTo>
                <a:cubicBezTo>
                  <a:pt x="10969" y="10631"/>
                  <a:pt x="10969" y="10631"/>
                  <a:pt x="10969" y="10631"/>
                </a:cubicBezTo>
                <a:cubicBezTo>
                  <a:pt x="11138" y="10800"/>
                  <a:pt x="11306" y="10800"/>
                  <a:pt x="11475" y="10800"/>
                </a:cubicBezTo>
                <a:cubicBezTo>
                  <a:pt x="11644" y="10800"/>
                  <a:pt x="11813" y="10800"/>
                  <a:pt x="11981" y="10631"/>
                </a:cubicBezTo>
                <a:cubicBezTo>
                  <a:pt x="15356" y="7256"/>
                  <a:pt x="15356" y="7256"/>
                  <a:pt x="15356" y="7256"/>
                </a:cubicBezTo>
                <a:cubicBezTo>
                  <a:pt x="15525" y="6919"/>
                  <a:pt x="15525" y="6581"/>
                  <a:pt x="15356" y="6244"/>
                </a:cubicBezTo>
                <a:cubicBezTo>
                  <a:pt x="15019" y="6075"/>
                  <a:pt x="14681" y="6075"/>
                  <a:pt x="14344" y="6244"/>
                </a:cubicBezTo>
                <a:cubicBezTo>
                  <a:pt x="11475" y="9112"/>
                  <a:pt x="11475" y="9112"/>
                  <a:pt x="11475" y="9112"/>
                </a:cubicBezTo>
                <a:cubicBezTo>
                  <a:pt x="9281" y="6919"/>
                  <a:pt x="9281" y="6919"/>
                  <a:pt x="9281" y="6919"/>
                </a:cubicBezTo>
                <a:cubicBezTo>
                  <a:pt x="9281" y="6919"/>
                  <a:pt x="9113" y="6919"/>
                  <a:pt x="9113" y="6750"/>
                </a:cubicBezTo>
                <a:cubicBezTo>
                  <a:pt x="8775" y="6750"/>
                  <a:pt x="8438" y="6750"/>
                  <a:pt x="8269" y="6919"/>
                </a:cubicBezTo>
                <a:cubicBezTo>
                  <a:pt x="6244" y="8944"/>
                  <a:pt x="6244" y="8944"/>
                  <a:pt x="6244" y="8944"/>
                </a:cubicBezTo>
                <a:cubicBezTo>
                  <a:pt x="6075" y="9112"/>
                  <a:pt x="6075" y="9619"/>
                  <a:pt x="6244" y="9956"/>
                </a:cubicBezTo>
                <a:cubicBezTo>
                  <a:pt x="6581" y="10125"/>
                  <a:pt x="6919" y="10125"/>
                  <a:pt x="7256" y="9956"/>
                </a:cubicBezTo>
                <a:close/>
              </a:path>
            </a:pathLst>
          </a:custGeom>
          <a:gradFill>
            <a:gsLst>
              <a:gs pos="0">
                <a:srgbClr val="F0B770">
                  <a:alpha val="74000"/>
                </a:srgbClr>
              </a:gs>
              <a:gs pos="100000">
                <a:srgbClr val="F77D7F">
                  <a:alpha val="71000"/>
                </a:srgbClr>
              </a:gs>
            </a:gsLst>
            <a:lin ang="4528400"/>
          </a:gradFill>
          <a:ln w="12700">
            <a:miter lim="400000"/>
          </a:ln>
        </p:spPr>
        <p:txBody>
          <a:bodyPr lIns="22860" rIns="22860"/>
          <a:lstStyle/>
          <a:p>
            <a:pPr algn="ctr" defTabSz="410845" hangingPunct="0"/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44" name="PA_库_形状 944"/>
          <p:cNvSpPr/>
          <p:nvPr>
            <p:custDataLst>
              <p:tags r:id="rId10"/>
            </p:custDataLst>
          </p:nvPr>
        </p:nvSpPr>
        <p:spPr>
          <a:xfrm>
            <a:off x="8529947" y="5213356"/>
            <a:ext cx="2363064" cy="328360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 anchor="ctr">
            <a:spAutoFit/>
          </a:bodyPr>
          <a:lstStyle>
            <a:lvl1pPr algn="ctr">
              <a:lnSpc>
                <a:spcPct val="90000"/>
              </a:lnSpc>
              <a:defRPr sz="3700" spc="-259">
                <a:solidFill>
                  <a:srgbClr val="343434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pPr defTabSz="410845" hangingPunct="0"/>
            <a:r>
              <a:rPr sz="1850" kern="0">
                <a:cs typeface="+mn-ea"/>
                <a:sym typeface="+mn-lt"/>
              </a:rPr>
              <a:t>Multimedia Services</a:t>
            </a:r>
          </a:p>
        </p:txBody>
      </p:sp>
      <p:sp>
        <p:nvSpPr>
          <p:cNvPr id="946" name="PA_库_形状 946"/>
          <p:cNvSpPr/>
          <p:nvPr>
            <p:custDataLst>
              <p:tags r:id="rId11"/>
            </p:custDataLst>
          </p:nvPr>
        </p:nvSpPr>
        <p:spPr>
          <a:xfrm>
            <a:off x="8529947" y="5428660"/>
            <a:ext cx="2363064" cy="549639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 anchor="ctr">
            <a:spAutoFit/>
          </a:bodyPr>
          <a:lstStyle>
            <a:lvl1pPr algn="ctr">
              <a:lnSpc>
                <a:spcPct val="120000"/>
              </a:lnSpc>
              <a:defRPr sz="2700" i="1" spc="-53">
                <a:solidFill>
                  <a:srgbClr val="4B4B4B"/>
                </a:solidFill>
              </a:defRPr>
            </a:lvl1pPr>
          </a:lstStyle>
          <a:p>
            <a:pPr defTabSz="410845" hangingPunct="0"/>
            <a:r>
              <a:rPr sz="1350" kern="0" dirty="0">
                <a:cs typeface="+mn-ea"/>
                <a:sym typeface="+mn-lt"/>
              </a:rPr>
              <a:t>professional service since 1994</a:t>
            </a:r>
          </a:p>
        </p:txBody>
      </p:sp>
      <p:sp>
        <p:nvSpPr>
          <p:cNvPr id="947" name="PA_库_形状 947"/>
          <p:cNvSpPr/>
          <p:nvPr>
            <p:custDataLst>
              <p:tags r:id="rId12"/>
            </p:custDataLst>
          </p:nvPr>
        </p:nvSpPr>
        <p:spPr>
          <a:xfrm>
            <a:off x="9021923" y="5989794"/>
            <a:ext cx="1379113" cy="1"/>
          </a:xfrm>
          <a:prstGeom prst="line">
            <a:avLst/>
          </a:prstGeom>
          <a:ln w="30480" cap="rnd">
            <a:solidFill>
              <a:srgbClr val="53585F"/>
            </a:solidFill>
            <a:custDash>
              <a:ds d="100000" sp="200000"/>
            </a:custDash>
          </a:ln>
        </p:spPr>
        <p:txBody>
          <a:bodyPr lIns="35719" tIns="35719" rIns="35719" bIns="35719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48" name="Shape 948"/>
          <p:cNvSpPr>
            <a:spLocks noGrp="1"/>
          </p:cNvSpPr>
          <p:nvPr>
            <p:ph type="sldNum" sz="quarter" idx="2"/>
          </p:nvPr>
        </p:nvSpPr>
        <p:spPr>
          <a:xfrm>
            <a:off x="11672287" y="265670"/>
            <a:ext cx="346248" cy="35201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+mn-lt"/>
                <a:ea typeface="+mn-ea"/>
                <a:cs typeface="+mn-ea"/>
                <a:sym typeface="+mn-lt"/>
              </a:rPr>
              <a:t>19</a:t>
            </a:fld>
            <a:endParaRPr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3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3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93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93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93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93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93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93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93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93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93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93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94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94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9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9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94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94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94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94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9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9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94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94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3" grpId="0" autoUpdateAnimBg="0"/>
      <p:bldP spid="934" grpId="0" autoUpdateAnimBg="0"/>
      <p:bldP spid="936" grpId="0" autoUpdateAnimBg="0"/>
      <p:bldP spid="937" grpId="0" autoUpdateAnimBg="0"/>
      <p:bldP spid="938" grpId="0" autoUpdateAnimBg="0"/>
      <p:bldP spid="939" grpId="0" autoUpdateAnimBg="0"/>
      <p:bldP spid="941" grpId="0" autoUpdateAnimBg="0"/>
      <p:bldP spid="942" grpId="0" autoUpdateAnimBg="0"/>
      <p:bldP spid="943" grpId="0" autoUpdateAnimBg="0"/>
      <p:bldP spid="944" grpId="0" autoUpdateAnimBg="0"/>
      <p:bldP spid="946" grpId="0" autoUpdateAnimBg="0"/>
      <p:bldP spid="94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-474696"/>
            <a:ext cx="12192000" cy="7332696"/>
          </a:xfrm>
          <a:prstGeom prst="rect">
            <a:avLst/>
          </a:prstGeom>
        </p:spPr>
      </p:pic>
      <p:sp>
        <p:nvSpPr>
          <p:cNvPr id="6" name="PA_库_文本框 5"/>
          <p:cNvSpPr txBox="1"/>
          <p:nvPr>
            <p:custDataLst>
              <p:tags r:id="rId1"/>
            </p:custDataLst>
          </p:nvPr>
        </p:nvSpPr>
        <p:spPr>
          <a:xfrm>
            <a:off x="1" y="4900039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600" dirty="0">
                <a:solidFill>
                  <a:schemeClr val="bg1"/>
                </a:solidFill>
                <a:cs typeface="+mn-ea"/>
                <a:sym typeface="+mn-lt"/>
              </a:rPr>
              <a:t>CONT ENTS</a:t>
            </a:r>
            <a:endParaRPr lang="zh-CN" altLang="en-US" sz="6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8" name="PA_库_直接连接符 7"/>
          <p:cNvCxnSpPr/>
          <p:nvPr>
            <p:custDataLst>
              <p:tags r:id="rId2"/>
            </p:custDataLst>
          </p:nvPr>
        </p:nvCxnSpPr>
        <p:spPr>
          <a:xfrm flipV="1">
            <a:off x="1292772" y="3689131"/>
            <a:ext cx="0" cy="1324303"/>
          </a:xfrm>
          <a:prstGeom prst="line">
            <a:avLst/>
          </a:prstGeom>
          <a:ln>
            <a:solidFill>
              <a:srgbClr val="FF3C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A_库_直接连接符 8"/>
          <p:cNvCxnSpPr/>
          <p:nvPr>
            <p:custDataLst>
              <p:tags r:id="rId3"/>
            </p:custDataLst>
          </p:nvPr>
        </p:nvCxnSpPr>
        <p:spPr>
          <a:xfrm flipV="1">
            <a:off x="3132083" y="2334126"/>
            <a:ext cx="0" cy="2679309"/>
          </a:xfrm>
          <a:prstGeom prst="line">
            <a:avLst/>
          </a:prstGeom>
          <a:ln>
            <a:solidFill>
              <a:srgbClr val="FF3C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A_库_直接连接符 9"/>
          <p:cNvCxnSpPr/>
          <p:nvPr>
            <p:custDataLst>
              <p:tags r:id="rId4"/>
            </p:custDataLst>
          </p:nvPr>
        </p:nvCxnSpPr>
        <p:spPr>
          <a:xfrm flipV="1">
            <a:off x="9122979" y="3689131"/>
            <a:ext cx="0" cy="1324303"/>
          </a:xfrm>
          <a:prstGeom prst="line">
            <a:avLst/>
          </a:prstGeom>
          <a:ln>
            <a:solidFill>
              <a:srgbClr val="FF3C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_库_直接连接符 10"/>
          <p:cNvCxnSpPr/>
          <p:nvPr>
            <p:custDataLst>
              <p:tags r:id="rId5"/>
            </p:custDataLst>
          </p:nvPr>
        </p:nvCxnSpPr>
        <p:spPr>
          <a:xfrm flipV="1">
            <a:off x="10983310" y="1588168"/>
            <a:ext cx="0" cy="3425267"/>
          </a:xfrm>
          <a:prstGeom prst="line">
            <a:avLst/>
          </a:prstGeom>
          <a:ln>
            <a:solidFill>
              <a:srgbClr val="FF3C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A_库_图片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78334" y="2746827"/>
            <a:ext cx="2428875" cy="1364345"/>
          </a:xfrm>
          <a:prstGeom prst="rect">
            <a:avLst/>
          </a:prstGeom>
        </p:spPr>
      </p:pic>
      <p:pic>
        <p:nvPicPr>
          <p:cNvPr id="13" name="PA_库_图片 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917645" y="1387295"/>
            <a:ext cx="2428875" cy="1364345"/>
          </a:xfrm>
          <a:prstGeom prst="rect">
            <a:avLst/>
          </a:prstGeom>
        </p:spPr>
      </p:pic>
      <p:pic>
        <p:nvPicPr>
          <p:cNvPr id="14" name="PA_库_图片 1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7911745" y="2754118"/>
            <a:ext cx="2428875" cy="1364345"/>
          </a:xfrm>
          <a:prstGeom prst="rect">
            <a:avLst/>
          </a:prstGeom>
        </p:spPr>
      </p:pic>
      <p:pic>
        <p:nvPicPr>
          <p:cNvPr id="15" name="PA_库_图片 1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9763125" y="539808"/>
            <a:ext cx="2428875" cy="1364345"/>
          </a:xfrm>
          <a:prstGeom prst="rect">
            <a:avLst/>
          </a:prstGeom>
        </p:spPr>
      </p:pic>
      <p:sp>
        <p:nvSpPr>
          <p:cNvPr id="17" name="PA_库_形状 143"/>
          <p:cNvSpPr/>
          <p:nvPr>
            <p:custDataLst>
              <p:tags r:id="rId10"/>
            </p:custDataLst>
          </p:nvPr>
        </p:nvSpPr>
        <p:spPr>
          <a:xfrm>
            <a:off x="1121988" y="2425108"/>
            <a:ext cx="545022" cy="688458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90000"/>
              </a:lnSpc>
              <a:defRPr sz="8900" spc="0">
                <a:solidFill>
                  <a:srgbClr val="ABBFD8"/>
                </a:solidFill>
                <a:latin typeface="Brownhill Script"/>
                <a:ea typeface="Brownhill Script"/>
                <a:cs typeface="Brownhill Script"/>
                <a:sym typeface="Brownhill Script"/>
              </a:defRPr>
            </a:lvl1pPr>
          </a:lstStyle>
          <a:p>
            <a:pPr defTabSz="410845" hangingPunct="0"/>
            <a:r>
              <a:rPr sz="4450" kern="0" dirty="0">
                <a:solidFill>
                  <a:srgbClr val="FF3C06"/>
                </a:solidFill>
                <a:latin typeface="+mn-lt"/>
                <a:ea typeface="+mn-ea"/>
                <a:cs typeface="+mn-ea"/>
                <a:sym typeface="+mn-lt"/>
              </a:rPr>
              <a:t>1.</a:t>
            </a:r>
          </a:p>
        </p:txBody>
      </p:sp>
      <p:sp>
        <p:nvSpPr>
          <p:cNvPr id="18" name="Shape 144"/>
          <p:cNvSpPr/>
          <p:nvPr/>
        </p:nvSpPr>
        <p:spPr>
          <a:xfrm>
            <a:off x="1661915" y="2467515"/>
            <a:ext cx="292773" cy="2986143"/>
          </a:xfrm>
          <a:prstGeom prst="rect">
            <a:avLst/>
          </a:prstGeom>
          <a:ln w="12700">
            <a:miter lim="400000"/>
          </a:ln>
        </p:spPr>
        <p:txBody>
          <a:bodyPr vert="eaVert" wrap="square" lIns="35719" tIns="35719" rIns="35719" bIns="35719" anchor="ctr">
            <a:spAutoFit/>
          </a:bodyPr>
          <a:lstStyle>
            <a:lvl1pPr>
              <a:lnSpc>
                <a:spcPct val="70000"/>
              </a:lnSpc>
              <a:defRPr sz="3700" spc="-259">
                <a:solidFill>
                  <a:srgbClr val="FFFFFF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pPr defTabSz="410845" hangingPunct="0"/>
            <a:r>
              <a:rPr sz="1850" kern="0" spc="0" dirty="0">
                <a:cs typeface="+mn-ea"/>
                <a:sym typeface="+mn-lt"/>
              </a:rPr>
              <a:t>Most effective solution</a:t>
            </a:r>
          </a:p>
        </p:txBody>
      </p:sp>
      <p:sp>
        <p:nvSpPr>
          <p:cNvPr id="20" name="PA_库_形状 143"/>
          <p:cNvSpPr/>
          <p:nvPr>
            <p:custDataLst>
              <p:tags r:id="rId11"/>
            </p:custDataLst>
          </p:nvPr>
        </p:nvSpPr>
        <p:spPr>
          <a:xfrm>
            <a:off x="2953064" y="1104793"/>
            <a:ext cx="545022" cy="688458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90000"/>
              </a:lnSpc>
              <a:defRPr sz="8900" spc="0">
                <a:solidFill>
                  <a:srgbClr val="ABBFD8"/>
                </a:solidFill>
                <a:latin typeface="Brownhill Script"/>
                <a:ea typeface="Brownhill Script"/>
                <a:cs typeface="Brownhill Script"/>
                <a:sym typeface="Brownhill Script"/>
              </a:defRPr>
            </a:lvl1pPr>
          </a:lstStyle>
          <a:p>
            <a:pPr defTabSz="410845" hangingPunct="0"/>
            <a:r>
              <a:rPr lang="en-US" altLang="zh-CN" sz="4450" kern="0" dirty="0">
                <a:solidFill>
                  <a:srgbClr val="FF3C06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sz="4450" kern="0" dirty="0">
                <a:solidFill>
                  <a:srgbClr val="FF3C06"/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</a:p>
        </p:txBody>
      </p:sp>
      <p:sp>
        <p:nvSpPr>
          <p:cNvPr id="21" name="PA_库_形状 144"/>
          <p:cNvSpPr/>
          <p:nvPr>
            <p:custDataLst>
              <p:tags r:id="rId12"/>
            </p:custDataLst>
          </p:nvPr>
        </p:nvSpPr>
        <p:spPr>
          <a:xfrm>
            <a:off x="3492991" y="1142530"/>
            <a:ext cx="292773" cy="3273745"/>
          </a:xfrm>
          <a:prstGeom prst="rect">
            <a:avLst/>
          </a:prstGeom>
          <a:ln w="12700">
            <a:miter lim="400000"/>
          </a:ln>
        </p:spPr>
        <p:txBody>
          <a:bodyPr vert="eaVert" wrap="square" lIns="35719" tIns="35719" rIns="35719" bIns="35719" anchor="ctr">
            <a:spAutoFit/>
          </a:bodyPr>
          <a:lstStyle>
            <a:lvl1pPr>
              <a:lnSpc>
                <a:spcPct val="70000"/>
              </a:lnSpc>
              <a:defRPr sz="3700" spc="-259">
                <a:solidFill>
                  <a:srgbClr val="FFFFFF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pPr defTabSz="410845" hangingPunct="0"/>
            <a:r>
              <a:rPr sz="1850" kern="0" spc="0" dirty="0">
                <a:cs typeface="+mn-ea"/>
                <a:sym typeface="+mn-lt"/>
              </a:rPr>
              <a:t>Most effective solution</a:t>
            </a:r>
          </a:p>
        </p:txBody>
      </p:sp>
      <p:sp>
        <p:nvSpPr>
          <p:cNvPr id="25" name="PA_库_形状 143"/>
          <p:cNvSpPr/>
          <p:nvPr>
            <p:custDataLst>
              <p:tags r:id="rId13"/>
            </p:custDataLst>
          </p:nvPr>
        </p:nvSpPr>
        <p:spPr>
          <a:xfrm>
            <a:off x="8950481" y="2429777"/>
            <a:ext cx="545022" cy="688458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90000"/>
              </a:lnSpc>
              <a:defRPr sz="8900" spc="0">
                <a:solidFill>
                  <a:srgbClr val="ABBFD8"/>
                </a:solidFill>
                <a:latin typeface="Brownhill Script"/>
                <a:ea typeface="Brownhill Script"/>
                <a:cs typeface="Brownhill Script"/>
                <a:sym typeface="Brownhill Script"/>
              </a:defRPr>
            </a:lvl1pPr>
          </a:lstStyle>
          <a:p>
            <a:pPr defTabSz="410845" hangingPunct="0"/>
            <a:r>
              <a:rPr lang="en-US" altLang="zh-CN" sz="4450" kern="0" dirty="0">
                <a:solidFill>
                  <a:srgbClr val="FF3C06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sz="4450" kern="0" dirty="0">
                <a:solidFill>
                  <a:srgbClr val="FF3C06"/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</a:p>
        </p:txBody>
      </p:sp>
      <p:sp>
        <p:nvSpPr>
          <p:cNvPr id="26" name="Shape 144"/>
          <p:cNvSpPr/>
          <p:nvPr/>
        </p:nvSpPr>
        <p:spPr>
          <a:xfrm>
            <a:off x="9490408" y="2467514"/>
            <a:ext cx="292773" cy="3273745"/>
          </a:xfrm>
          <a:prstGeom prst="rect">
            <a:avLst/>
          </a:prstGeom>
          <a:ln w="12700">
            <a:miter lim="400000"/>
          </a:ln>
        </p:spPr>
        <p:txBody>
          <a:bodyPr vert="eaVert" wrap="square" lIns="35719" tIns="35719" rIns="35719" bIns="35719" anchor="ctr">
            <a:spAutoFit/>
          </a:bodyPr>
          <a:lstStyle>
            <a:lvl1pPr>
              <a:lnSpc>
                <a:spcPct val="70000"/>
              </a:lnSpc>
              <a:defRPr sz="3700" spc="-259">
                <a:solidFill>
                  <a:srgbClr val="FFFFFF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pPr defTabSz="410845" hangingPunct="0"/>
            <a:r>
              <a:rPr sz="1850" kern="0" spc="0" dirty="0">
                <a:cs typeface="+mn-ea"/>
                <a:sym typeface="+mn-lt"/>
              </a:rPr>
              <a:t>Most effective solution</a:t>
            </a:r>
          </a:p>
        </p:txBody>
      </p:sp>
      <p:sp>
        <p:nvSpPr>
          <p:cNvPr id="27" name="PA_库_形状 143"/>
          <p:cNvSpPr/>
          <p:nvPr>
            <p:custDataLst>
              <p:tags r:id="rId14"/>
            </p:custDataLst>
          </p:nvPr>
        </p:nvSpPr>
        <p:spPr>
          <a:xfrm>
            <a:off x="10813264" y="266604"/>
            <a:ext cx="545022" cy="688458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90000"/>
              </a:lnSpc>
              <a:defRPr sz="8900" spc="0">
                <a:solidFill>
                  <a:srgbClr val="ABBFD8"/>
                </a:solidFill>
                <a:latin typeface="Brownhill Script"/>
                <a:ea typeface="Brownhill Script"/>
                <a:cs typeface="Brownhill Script"/>
                <a:sym typeface="Brownhill Script"/>
              </a:defRPr>
            </a:lvl1pPr>
          </a:lstStyle>
          <a:p>
            <a:pPr defTabSz="410845" hangingPunct="0"/>
            <a:r>
              <a:rPr lang="en-US" altLang="zh-CN" sz="4450" kern="0" dirty="0">
                <a:solidFill>
                  <a:srgbClr val="FF3C06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sz="4450" kern="0" dirty="0">
                <a:solidFill>
                  <a:srgbClr val="FF3C06"/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</a:p>
        </p:txBody>
      </p:sp>
      <p:sp>
        <p:nvSpPr>
          <p:cNvPr id="28" name="PA_库_形状 144"/>
          <p:cNvSpPr/>
          <p:nvPr>
            <p:custDataLst>
              <p:tags r:id="rId15"/>
            </p:custDataLst>
          </p:nvPr>
        </p:nvSpPr>
        <p:spPr>
          <a:xfrm>
            <a:off x="11353191" y="304341"/>
            <a:ext cx="292773" cy="3273745"/>
          </a:xfrm>
          <a:prstGeom prst="rect">
            <a:avLst/>
          </a:prstGeom>
          <a:ln w="12700">
            <a:miter lim="400000"/>
          </a:ln>
        </p:spPr>
        <p:txBody>
          <a:bodyPr vert="eaVert" wrap="square" lIns="35719" tIns="35719" rIns="35719" bIns="35719" anchor="ctr">
            <a:spAutoFit/>
          </a:bodyPr>
          <a:lstStyle>
            <a:lvl1pPr>
              <a:lnSpc>
                <a:spcPct val="70000"/>
              </a:lnSpc>
              <a:defRPr sz="3700" spc="-259">
                <a:solidFill>
                  <a:srgbClr val="FFFFFF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pPr defTabSz="410845" hangingPunct="0"/>
            <a:r>
              <a:rPr sz="1850" kern="0" spc="0" dirty="0">
                <a:cs typeface="+mn-ea"/>
                <a:sym typeface="+mn-lt"/>
              </a:rPr>
              <a:t>Most effective solution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2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2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500" fill="hold"/>
                                        <p:tgtEl>
                                          <p:spTgt spid="2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2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500" fill="hold"/>
                                        <p:tgtEl>
                                          <p:spTgt spid="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17" grpId="0" autoUpdateAnimBg="0"/>
      <p:bldP spid="20" grpId="0" autoUpdateAnimBg="0"/>
      <p:bldP spid="21" grpId="0" autoUpdateAnimBg="0"/>
      <p:bldP spid="25" grpId="0" autoUpdateAnimBg="0"/>
      <p:bldP spid="27" grpId="0" autoUpdateAnimBg="0"/>
      <p:bldP spid="28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0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1046"/>
          </a:xfrm>
          <a:prstGeom prst="rect">
            <a:avLst/>
          </a:prstGeom>
        </p:spPr>
      </p:pic>
      <p:pic>
        <p:nvPicPr>
          <p:cNvPr id="16" name="图片占位符 15"/>
          <p:cNvPicPr>
            <a:picLocks noGrp="1" noChangeAspect="1"/>
          </p:cNvPicPr>
          <p:nvPr>
            <p:ph type="pic" sz="quarter" idx="11"/>
          </p:nvPr>
        </p:nvPicPr>
        <p:blipFill>
          <a:blip r:embed="rId18"/>
          <a:srcRect/>
          <a:stretch>
            <a:fillRect/>
          </a:stretch>
        </p:blipFill>
        <p:spPr>
          <a:xfrm>
            <a:off x="-21131" y="-8542"/>
            <a:ext cx="4116388" cy="6859588"/>
          </a:xfrm>
        </p:spPr>
      </p:pic>
      <p:sp>
        <p:nvSpPr>
          <p:cNvPr id="1013" name="PA_库_形状 1013"/>
          <p:cNvSpPr/>
          <p:nvPr>
            <p:custDataLst>
              <p:tags r:id="rId1"/>
            </p:custDataLst>
          </p:nvPr>
        </p:nvSpPr>
        <p:spPr>
          <a:xfrm>
            <a:off x="4734267" y="3429000"/>
            <a:ext cx="6724954" cy="0"/>
          </a:xfrm>
          <a:prstGeom prst="line">
            <a:avLst/>
          </a:prstGeom>
          <a:ln w="25400">
            <a:solidFill>
              <a:srgbClr val="FFFFFF">
                <a:alpha val="22527"/>
              </a:srgbClr>
            </a:solidFill>
            <a:custDash>
              <a:ds d="2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pPr algn="ctr" defTabSz="410845" hangingPunct="0">
              <a:defRPr sz="3200" spc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14" name="PA_库_形状 1014"/>
          <p:cNvSpPr/>
          <p:nvPr>
            <p:custDataLst>
              <p:tags r:id="rId2"/>
            </p:custDataLst>
          </p:nvPr>
        </p:nvSpPr>
        <p:spPr>
          <a:xfrm flipV="1">
            <a:off x="8096744" y="481042"/>
            <a:ext cx="1" cy="5895917"/>
          </a:xfrm>
          <a:prstGeom prst="line">
            <a:avLst/>
          </a:prstGeom>
          <a:ln w="25400">
            <a:solidFill>
              <a:srgbClr val="FFFFFF">
                <a:alpha val="22527"/>
              </a:srgbClr>
            </a:solidFill>
            <a:custDash>
              <a:ds d="2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pPr algn="ctr" defTabSz="410845" hangingPunct="0">
              <a:defRPr sz="3200" spc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15" name="PA_库_形状 1015"/>
          <p:cNvSpPr/>
          <p:nvPr>
            <p:custDataLst>
              <p:tags r:id="rId3"/>
            </p:custDataLst>
          </p:nvPr>
        </p:nvSpPr>
        <p:spPr>
          <a:xfrm>
            <a:off x="5112657" y="2355382"/>
            <a:ext cx="2363064" cy="328360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 anchor="ctr">
            <a:spAutoFit/>
          </a:bodyPr>
          <a:lstStyle>
            <a:lvl1pPr>
              <a:lnSpc>
                <a:spcPct val="90000"/>
              </a:lnSpc>
              <a:defRPr sz="3700" spc="-259">
                <a:solidFill>
                  <a:srgbClr val="FFFFFF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pPr defTabSz="410845" hangingPunct="0"/>
            <a:r>
              <a:rPr sz="1850" kern="0">
                <a:cs typeface="+mn-ea"/>
                <a:sym typeface="+mn-lt"/>
              </a:rPr>
              <a:t>Best support system</a:t>
            </a:r>
          </a:p>
        </p:txBody>
      </p:sp>
      <p:sp>
        <p:nvSpPr>
          <p:cNvPr id="1016" name="PA_库_形状 1016"/>
          <p:cNvSpPr/>
          <p:nvPr>
            <p:custDataLst>
              <p:tags r:id="rId4"/>
            </p:custDataLst>
          </p:nvPr>
        </p:nvSpPr>
        <p:spPr>
          <a:xfrm>
            <a:off x="5112657" y="2649312"/>
            <a:ext cx="2348822" cy="443519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>
              <a:lnSpc>
                <a:spcPct val="120000"/>
              </a:lnSpc>
              <a:defRPr sz="2100" i="1" spc="-42">
                <a:solidFill>
                  <a:srgbClr val="FFFFFF"/>
                </a:solidFill>
              </a:defRPr>
            </a:lvl1pPr>
          </a:lstStyle>
          <a:p>
            <a:pPr defTabSz="410845" hangingPunct="0"/>
            <a:r>
              <a:rPr sz="1050" kern="0" dirty="0" err="1">
                <a:cs typeface="+mn-ea"/>
                <a:sym typeface="+mn-lt"/>
              </a:rPr>
              <a:t>Nullam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quis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risus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eget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urna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mollis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ornare</a:t>
            </a:r>
            <a:endParaRPr sz="1050" kern="0" dirty="0">
              <a:cs typeface="+mn-ea"/>
              <a:sym typeface="+mn-lt"/>
            </a:endParaRPr>
          </a:p>
        </p:txBody>
      </p:sp>
      <p:sp>
        <p:nvSpPr>
          <p:cNvPr id="1017" name="PA_库_形状 1017"/>
          <p:cNvSpPr/>
          <p:nvPr>
            <p:custDataLst>
              <p:tags r:id="rId5"/>
            </p:custDataLst>
          </p:nvPr>
        </p:nvSpPr>
        <p:spPr>
          <a:xfrm>
            <a:off x="8691597" y="2355382"/>
            <a:ext cx="2363064" cy="328360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 anchor="ctr">
            <a:spAutoFit/>
          </a:bodyPr>
          <a:lstStyle>
            <a:lvl1pPr>
              <a:lnSpc>
                <a:spcPct val="90000"/>
              </a:lnSpc>
              <a:defRPr sz="3700" spc="-259">
                <a:solidFill>
                  <a:srgbClr val="FFFFFF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pPr defTabSz="410845" hangingPunct="0"/>
            <a:r>
              <a:rPr sz="1850" kern="0">
                <a:cs typeface="+mn-ea"/>
                <a:sym typeface="+mn-lt"/>
              </a:rPr>
              <a:t>Adjustable price</a:t>
            </a:r>
          </a:p>
        </p:txBody>
      </p:sp>
      <p:sp>
        <p:nvSpPr>
          <p:cNvPr id="1018" name="PA_库_形状 1018"/>
          <p:cNvSpPr/>
          <p:nvPr>
            <p:custDataLst>
              <p:tags r:id="rId6"/>
            </p:custDataLst>
          </p:nvPr>
        </p:nvSpPr>
        <p:spPr>
          <a:xfrm>
            <a:off x="8691597" y="2649312"/>
            <a:ext cx="2348821" cy="443519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>
              <a:lnSpc>
                <a:spcPct val="120000"/>
              </a:lnSpc>
              <a:defRPr sz="2100" i="1" spc="-42">
                <a:solidFill>
                  <a:srgbClr val="FFFFFF"/>
                </a:solidFill>
              </a:defRPr>
            </a:lvl1pPr>
          </a:lstStyle>
          <a:p>
            <a:pPr defTabSz="410845" hangingPunct="0"/>
            <a:r>
              <a:rPr sz="1050" kern="0" dirty="0" err="1">
                <a:cs typeface="+mn-ea"/>
                <a:sym typeface="+mn-lt"/>
              </a:rPr>
              <a:t>Nullam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quis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risus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eget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urna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mollis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ornare</a:t>
            </a:r>
            <a:endParaRPr sz="1050" kern="0" dirty="0">
              <a:cs typeface="+mn-ea"/>
              <a:sym typeface="+mn-lt"/>
            </a:endParaRPr>
          </a:p>
        </p:txBody>
      </p:sp>
      <p:sp>
        <p:nvSpPr>
          <p:cNvPr id="1019" name="PA_库_形状 1019"/>
          <p:cNvSpPr/>
          <p:nvPr>
            <p:custDataLst>
              <p:tags r:id="rId7"/>
            </p:custDataLst>
          </p:nvPr>
        </p:nvSpPr>
        <p:spPr>
          <a:xfrm>
            <a:off x="5049262" y="5049733"/>
            <a:ext cx="2363064" cy="328360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 anchor="ctr">
            <a:spAutoFit/>
          </a:bodyPr>
          <a:lstStyle>
            <a:lvl1pPr>
              <a:lnSpc>
                <a:spcPct val="90000"/>
              </a:lnSpc>
              <a:defRPr sz="3700" spc="-259">
                <a:solidFill>
                  <a:srgbClr val="FFFFFF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pPr defTabSz="410845" hangingPunct="0"/>
            <a:r>
              <a:rPr sz="1850" kern="0">
                <a:cs typeface="+mn-ea"/>
                <a:sym typeface="+mn-lt"/>
              </a:rPr>
              <a:t>Success Guaranteed</a:t>
            </a:r>
          </a:p>
        </p:txBody>
      </p:sp>
      <p:sp>
        <p:nvSpPr>
          <p:cNvPr id="1020" name="PA_库_形状 1020"/>
          <p:cNvSpPr/>
          <p:nvPr>
            <p:custDataLst>
              <p:tags r:id="rId8"/>
            </p:custDataLst>
          </p:nvPr>
        </p:nvSpPr>
        <p:spPr>
          <a:xfrm>
            <a:off x="5049262" y="5343663"/>
            <a:ext cx="2348822" cy="443519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>
              <a:lnSpc>
                <a:spcPct val="120000"/>
              </a:lnSpc>
              <a:defRPr sz="2100" i="1" spc="-42">
                <a:solidFill>
                  <a:srgbClr val="FFFFFF"/>
                </a:solidFill>
              </a:defRPr>
            </a:lvl1pPr>
          </a:lstStyle>
          <a:p>
            <a:pPr defTabSz="410845" hangingPunct="0"/>
            <a:r>
              <a:rPr sz="1050" kern="0" dirty="0" err="1">
                <a:cs typeface="+mn-ea"/>
                <a:sym typeface="+mn-lt"/>
              </a:rPr>
              <a:t>Nullam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quis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risus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eget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urna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mollis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ornare</a:t>
            </a:r>
            <a:endParaRPr sz="1050" kern="0" dirty="0">
              <a:cs typeface="+mn-ea"/>
              <a:sym typeface="+mn-lt"/>
            </a:endParaRPr>
          </a:p>
        </p:txBody>
      </p:sp>
      <p:sp>
        <p:nvSpPr>
          <p:cNvPr id="1021" name="PA_库_形状 1021"/>
          <p:cNvSpPr/>
          <p:nvPr>
            <p:custDataLst>
              <p:tags r:id="rId9"/>
            </p:custDataLst>
          </p:nvPr>
        </p:nvSpPr>
        <p:spPr>
          <a:xfrm>
            <a:off x="8628201" y="5049733"/>
            <a:ext cx="2363064" cy="328360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 anchor="ctr">
            <a:spAutoFit/>
          </a:bodyPr>
          <a:lstStyle>
            <a:lvl1pPr>
              <a:lnSpc>
                <a:spcPct val="90000"/>
              </a:lnSpc>
              <a:defRPr sz="3700" spc="-259">
                <a:solidFill>
                  <a:srgbClr val="FFFFFF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pPr defTabSz="410845" hangingPunct="0"/>
            <a:r>
              <a:rPr sz="1850" kern="0">
                <a:cs typeface="+mn-ea"/>
                <a:sym typeface="+mn-lt"/>
              </a:rPr>
              <a:t>Rank up your biz</a:t>
            </a:r>
          </a:p>
        </p:txBody>
      </p:sp>
      <p:sp>
        <p:nvSpPr>
          <p:cNvPr id="1022" name="PA_库_形状 1022"/>
          <p:cNvSpPr/>
          <p:nvPr>
            <p:custDataLst>
              <p:tags r:id="rId10"/>
            </p:custDataLst>
          </p:nvPr>
        </p:nvSpPr>
        <p:spPr>
          <a:xfrm>
            <a:off x="8628201" y="5343663"/>
            <a:ext cx="2348821" cy="443519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>
              <a:lnSpc>
                <a:spcPct val="120000"/>
              </a:lnSpc>
              <a:defRPr sz="2100" i="1" spc="-42">
                <a:solidFill>
                  <a:srgbClr val="FFFFFF"/>
                </a:solidFill>
              </a:defRPr>
            </a:lvl1pPr>
          </a:lstStyle>
          <a:p>
            <a:pPr defTabSz="410845" hangingPunct="0"/>
            <a:r>
              <a:rPr sz="1050" kern="0" dirty="0" err="1">
                <a:cs typeface="+mn-ea"/>
                <a:sym typeface="+mn-lt"/>
              </a:rPr>
              <a:t>Nullam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quis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risus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eget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urna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mollis</a:t>
            </a:r>
            <a:r>
              <a:rPr sz="1050" kern="0" dirty="0">
                <a:cs typeface="+mn-ea"/>
                <a:sym typeface="+mn-lt"/>
              </a:rPr>
              <a:t> </a:t>
            </a:r>
            <a:r>
              <a:rPr sz="1050" kern="0" dirty="0" err="1">
                <a:cs typeface="+mn-ea"/>
                <a:sym typeface="+mn-lt"/>
              </a:rPr>
              <a:t>ornare</a:t>
            </a:r>
            <a:endParaRPr sz="1050" kern="0" dirty="0">
              <a:cs typeface="+mn-ea"/>
              <a:sym typeface="+mn-lt"/>
            </a:endParaRPr>
          </a:p>
        </p:txBody>
      </p:sp>
      <p:sp>
        <p:nvSpPr>
          <p:cNvPr id="1023" name="PA_库_形状 1023"/>
          <p:cNvSpPr/>
          <p:nvPr>
            <p:custDataLst>
              <p:tags r:id="rId11"/>
            </p:custDataLst>
          </p:nvPr>
        </p:nvSpPr>
        <p:spPr>
          <a:xfrm>
            <a:off x="5136446" y="4117605"/>
            <a:ext cx="644702" cy="7940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277" y="13500"/>
                </a:moveTo>
                <a:cubicBezTo>
                  <a:pt x="19731" y="12150"/>
                  <a:pt x="20769" y="10125"/>
                  <a:pt x="20769" y="8100"/>
                </a:cubicBezTo>
                <a:cubicBezTo>
                  <a:pt x="20769" y="3713"/>
                  <a:pt x="16408" y="0"/>
                  <a:pt x="10800" y="0"/>
                </a:cubicBezTo>
                <a:cubicBezTo>
                  <a:pt x="5192" y="0"/>
                  <a:pt x="831" y="3713"/>
                  <a:pt x="831" y="8100"/>
                </a:cubicBezTo>
                <a:cubicBezTo>
                  <a:pt x="831" y="10125"/>
                  <a:pt x="1869" y="12150"/>
                  <a:pt x="3323" y="13500"/>
                </a:cubicBezTo>
                <a:cubicBezTo>
                  <a:pt x="1869" y="15694"/>
                  <a:pt x="0" y="18225"/>
                  <a:pt x="0" y="18225"/>
                </a:cubicBezTo>
                <a:cubicBezTo>
                  <a:pt x="4362" y="18731"/>
                  <a:pt x="4362" y="18731"/>
                  <a:pt x="4362" y="18731"/>
                </a:cubicBezTo>
                <a:cubicBezTo>
                  <a:pt x="7062" y="21600"/>
                  <a:pt x="7062" y="21600"/>
                  <a:pt x="7062" y="21600"/>
                </a:cubicBezTo>
                <a:cubicBezTo>
                  <a:pt x="7062" y="21600"/>
                  <a:pt x="9138" y="18731"/>
                  <a:pt x="10800" y="16369"/>
                </a:cubicBezTo>
                <a:cubicBezTo>
                  <a:pt x="12462" y="18731"/>
                  <a:pt x="14538" y="21600"/>
                  <a:pt x="14538" y="21600"/>
                </a:cubicBezTo>
                <a:cubicBezTo>
                  <a:pt x="17238" y="18731"/>
                  <a:pt x="17238" y="18731"/>
                  <a:pt x="17238" y="18731"/>
                </a:cubicBezTo>
                <a:cubicBezTo>
                  <a:pt x="21600" y="18225"/>
                  <a:pt x="21600" y="18225"/>
                  <a:pt x="21600" y="18225"/>
                </a:cubicBezTo>
                <a:cubicBezTo>
                  <a:pt x="21600" y="18225"/>
                  <a:pt x="19731" y="15694"/>
                  <a:pt x="18277" y="13500"/>
                </a:cubicBezTo>
                <a:close/>
                <a:moveTo>
                  <a:pt x="6646" y="19575"/>
                </a:moveTo>
                <a:cubicBezTo>
                  <a:pt x="5400" y="17381"/>
                  <a:pt x="5400" y="17381"/>
                  <a:pt x="5400" y="17381"/>
                </a:cubicBezTo>
                <a:cubicBezTo>
                  <a:pt x="2492" y="17550"/>
                  <a:pt x="2492" y="17550"/>
                  <a:pt x="2492" y="17550"/>
                </a:cubicBezTo>
                <a:cubicBezTo>
                  <a:pt x="2492" y="17550"/>
                  <a:pt x="3531" y="16031"/>
                  <a:pt x="4569" y="14344"/>
                </a:cubicBezTo>
                <a:cubicBezTo>
                  <a:pt x="5815" y="15188"/>
                  <a:pt x="7269" y="15862"/>
                  <a:pt x="9138" y="16031"/>
                </a:cubicBezTo>
                <a:cubicBezTo>
                  <a:pt x="7892" y="17888"/>
                  <a:pt x="6646" y="19575"/>
                  <a:pt x="6646" y="19575"/>
                </a:cubicBezTo>
                <a:close/>
                <a:moveTo>
                  <a:pt x="2492" y="8100"/>
                </a:moveTo>
                <a:cubicBezTo>
                  <a:pt x="2492" y="4388"/>
                  <a:pt x="6231" y="1350"/>
                  <a:pt x="10800" y="1350"/>
                </a:cubicBezTo>
                <a:cubicBezTo>
                  <a:pt x="15369" y="1350"/>
                  <a:pt x="19108" y="4388"/>
                  <a:pt x="19108" y="8100"/>
                </a:cubicBezTo>
                <a:cubicBezTo>
                  <a:pt x="19108" y="11813"/>
                  <a:pt x="15369" y="14850"/>
                  <a:pt x="10800" y="14850"/>
                </a:cubicBezTo>
                <a:cubicBezTo>
                  <a:pt x="6231" y="14850"/>
                  <a:pt x="2492" y="11813"/>
                  <a:pt x="2492" y="8100"/>
                </a:cubicBezTo>
                <a:close/>
                <a:moveTo>
                  <a:pt x="16200" y="17381"/>
                </a:moveTo>
                <a:cubicBezTo>
                  <a:pt x="14954" y="19575"/>
                  <a:pt x="14954" y="19575"/>
                  <a:pt x="14954" y="19575"/>
                </a:cubicBezTo>
                <a:cubicBezTo>
                  <a:pt x="14954" y="19575"/>
                  <a:pt x="13708" y="17888"/>
                  <a:pt x="12462" y="16031"/>
                </a:cubicBezTo>
                <a:cubicBezTo>
                  <a:pt x="14331" y="15862"/>
                  <a:pt x="15785" y="15188"/>
                  <a:pt x="17031" y="14344"/>
                </a:cubicBezTo>
                <a:cubicBezTo>
                  <a:pt x="18069" y="16031"/>
                  <a:pt x="19108" y="17550"/>
                  <a:pt x="19108" y="17550"/>
                </a:cubicBezTo>
                <a:cubicBezTo>
                  <a:pt x="16200" y="17381"/>
                  <a:pt x="16200" y="17381"/>
                  <a:pt x="16200" y="17381"/>
                </a:cubicBezTo>
                <a:close/>
                <a:moveTo>
                  <a:pt x="10800" y="3375"/>
                </a:moveTo>
                <a:cubicBezTo>
                  <a:pt x="7685" y="3375"/>
                  <a:pt x="4985" y="5569"/>
                  <a:pt x="4985" y="8100"/>
                </a:cubicBezTo>
                <a:cubicBezTo>
                  <a:pt x="4985" y="10800"/>
                  <a:pt x="7685" y="12825"/>
                  <a:pt x="10800" y="12825"/>
                </a:cubicBezTo>
                <a:cubicBezTo>
                  <a:pt x="13915" y="12825"/>
                  <a:pt x="16615" y="10800"/>
                  <a:pt x="16615" y="8100"/>
                </a:cubicBezTo>
                <a:cubicBezTo>
                  <a:pt x="16615" y="5569"/>
                  <a:pt x="13915" y="3375"/>
                  <a:pt x="10800" y="3375"/>
                </a:cubicBezTo>
                <a:close/>
                <a:moveTo>
                  <a:pt x="10800" y="11475"/>
                </a:moveTo>
                <a:cubicBezTo>
                  <a:pt x="8515" y="11475"/>
                  <a:pt x="6646" y="9956"/>
                  <a:pt x="6646" y="8100"/>
                </a:cubicBezTo>
                <a:cubicBezTo>
                  <a:pt x="6646" y="6244"/>
                  <a:pt x="8515" y="4725"/>
                  <a:pt x="10800" y="4725"/>
                </a:cubicBezTo>
                <a:cubicBezTo>
                  <a:pt x="13085" y="4725"/>
                  <a:pt x="14954" y="6244"/>
                  <a:pt x="14954" y="8100"/>
                </a:cubicBezTo>
                <a:cubicBezTo>
                  <a:pt x="14954" y="9956"/>
                  <a:pt x="13085" y="11475"/>
                  <a:pt x="10800" y="11475"/>
                </a:cubicBezTo>
                <a:close/>
              </a:path>
            </a:pathLst>
          </a:custGeom>
          <a:gradFill>
            <a:gsLst>
              <a:gs pos="0">
                <a:srgbClr val="F0B770"/>
              </a:gs>
              <a:gs pos="100000">
                <a:srgbClr val="F77D7F"/>
              </a:gs>
            </a:gsLst>
            <a:lin ang="4528400"/>
          </a:gradFill>
          <a:ln w="12700">
            <a:miter lim="400000"/>
          </a:ln>
        </p:spPr>
        <p:txBody>
          <a:bodyPr lIns="22860" rIns="22860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24" name="PA_库_形状 1024"/>
          <p:cNvSpPr/>
          <p:nvPr>
            <p:custDataLst>
              <p:tags r:id="rId12"/>
            </p:custDataLst>
          </p:nvPr>
        </p:nvSpPr>
        <p:spPr>
          <a:xfrm>
            <a:off x="8647147" y="4117605"/>
            <a:ext cx="794085" cy="7940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50" y="2700"/>
                </a:moveTo>
                <a:cubicBezTo>
                  <a:pt x="17550" y="1350"/>
                  <a:pt x="17550" y="1350"/>
                  <a:pt x="17550" y="1350"/>
                </a:cubicBezTo>
                <a:cubicBezTo>
                  <a:pt x="17550" y="675"/>
                  <a:pt x="16875" y="0"/>
                  <a:pt x="16200" y="0"/>
                </a:cubicBezTo>
                <a:cubicBezTo>
                  <a:pt x="5400" y="0"/>
                  <a:pt x="5400" y="0"/>
                  <a:pt x="5400" y="0"/>
                </a:cubicBezTo>
                <a:cubicBezTo>
                  <a:pt x="4725" y="0"/>
                  <a:pt x="4050" y="675"/>
                  <a:pt x="4050" y="1350"/>
                </a:cubicBezTo>
                <a:cubicBezTo>
                  <a:pt x="4050" y="2700"/>
                  <a:pt x="4050" y="2700"/>
                  <a:pt x="4050" y="2700"/>
                </a:cubicBezTo>
                <a:cubicBezTo>
                  <a:pt x="1856" y="2700"/>
                  <a:pt x="0" y="4725"/>
                  <a:pt x="0" y="7088"/>
                </a:cubicBezTo>
                <a:cubicBezTo>
                  <a:pt x="0" y="9450"/>
                  <a:pt x="1856" y="11475"/>
                  <a:pt x="4050" y="11475"/>
                </a:cubicBezTo>
                <a:cubicBezTo>
                  <a:pt x="4050" y="11475"/>
                  <a:pt x="4219" y="11475"/>
                  <a:pt x="4219" y="11475"/>
                </a:cubicBezTo>
                <a:cubicBezTo>
                  <a:pt x="4725" y="14344"/>
                  <a:pt x="7088" y="16537"/>
                  <a:pt x="10125" y="16875"/>
                </a:cubicBezTo>
                <a:cubicBezTo>
                  <a:pt x="10125" y="20250"/>
                  <a:pt x="10125" y="20250"/>
                  <a:pt x="10125" y="20250"/>
                </a:cubicBezTo>
                <a:cubicBezTo>
                  <a:pt x="7425" y="20250"/>
                  <a:pt x="7425" y="20250"/>
                  <a:pt x="7425" y="20250"/>
                </a:cubicBezTo>
                <a:cubicBezTo>
                  <a:pt x="7088" y="20250"/>
                  <a:pt x="6750" y="20588"/>
                  <a:pt x="6750" y="20925"/>
                </a:cubicBezTo>
                <a:cubicBezTo>
                  <a:pt x="6750" y="21263"/>
                  <a:pt x="7088" y="21600"/>
                  <a:pt x="7425" y="21600"/>
                </a:cubicBezTo>
                <a:cubicBezTo>
                  <a:pt x="14175" y="21600"/>
                  <a:pt x="14175" y="21600"/>
                  <a:pt x="14175" y="21600"/>
                </a:cubicBezTo>
                <a:cubicBezTo>
                  <a:pt x="14513" y="21600"/>
                  <a:pt x="14850" y="21263"/>
                  <a:pt x="14850" y="20925"/>
                </a:cubicBezTo>
                <a:cubicBezTo>
                  <a:pt x="14850" y="20588"/>
                  <a:pt x="14513" y="20250"/>
                  <a:pt x="14175" y="20250"/>
                </a:cubicBezTo>
                <a:cubicBezTo>
                  <a:pt x="11475" y="20250"/>
                  <a:pt x="11475" y="20250"/>
                  <a:pt x="11475" y="20250"/>
                </a:cubicBezTo>
                <a:cubicBezTo>
                  <a:pt x="11475" y="16875"/>
                  <a:pt x="11475" y="16875"/>
                  <a:pt x="11475" y="16875"/>
                </a:cubicBezTo>
                <a:cubicBezTo>
                  <a:pt x="14513" y="16537"/>
                  <a:pt x="16875" y="14344"/>
                  <a:pt x="17381" y="11475"/>
                </a:cubicBezTo>
                <a:cubicBezTo>
                  <a:pt x="17381" y="11475"/>
                  <a:pt x="17550" y="11475"/>
                  <a:pt x="17550" y="11475"/>
                </a:cubicBezTo>
                <a:cubicBezTo>
                  <a:pt x="19744" y="11475"/>
                  <a:pt x="21600" y="9450"/>
                  <a:pt x="21600" y="7088"/>
                </a:cubicBezTo>
                <a:cubicBezTo>
                  <a:pt x="21600" y="4725"/>
                  <a:pt x="19744" y="2700"/>
                  <a:pt x="17550" y="2700"/>
                </a:cubicBezTo>
                <a:close/>
                <a:moveTo>
                  <a:pt x="4050" y="10125"/>
                </a:moveTo>
                <a:cubicBezTo>
                  <a:pt x="2531" y="10125"/>
                  <a:pt x="1350" y="8775"/>
                  <a:pt x="1350" y="7088"/>
                </a:cubicBezTo>
                <a:cubicBezTo>
                  <a:pt x="1350" y="5400"/>
                  <a:pt x="2531" y="4050"/>
                  <a:pt x="4050" y="4050"/>
                </a:cubicBezTo>
                <a:cubicBezTo>
                  <a:pt x="4050" y="10125"/>
                  <a:pt x="4050" y="10125"/>
                  <a:pt x="4050" y="10125"/>
                </a:cubicBezTo>
                <a:close/>
                <a:moveTo>
                  <a:pt x="16200" y="9956"/>
                </a:moveTo>
                <a:cubicBezTo>
                  <a:pt x="16200" y="12994"/>
                  <a:pt x="13838" y="15525"/>
                  <a:pt x="10800" y="15525"/>
                </a:cubicBezTo>
                <a:cubicBezTo>
                  <a:pt x="7762" y="15525"/>
                  <a:pt x="5400" y="12994"/>
                  <a:pt x="5400" y="9956"/>
                </a:cubicBezTo>
                <a:cubicBezTo>
                  <a:pt x="5400" y="2700"/>
                  <a:pt x="5400" y="2700"/>
                  <a:pt x="5400" y="2700"/>
                </a:cubicBezTo>
                <a:cubicBezTo>
                  <a:pt x="5400" y="2025"/>
                  <a:pt x="6075" y="1350"/>
                  <a:pt x="6750" y="1350"/>
                </a:cubicBezTo>
                <a:cubicBezTo>
                  <a:pt x="14850" y="1350"/>
                  <a:pt x="14850" y="1350"/>
                  <a:pt x="14850" y="1350"/>
                </a:cubicBezTo>
                <a:cubicBezTo>
                  <a:pt x="15525" y="1350"/>
                  <a:pt x="16200" y="2025"/>
                  <a:pt x="16200" y="2700"/>
                </a:cubicBezTo>
                <a:cubicBezTo>
                  <a:pt x="16200" y="9956"/>
                  <a:pt x="16200" y="9956"/>
                  <a:pt x="16200" y="9956"/>
                </a:cubicBezTo>
                <a:close/>
                <a:moveTo>
                  <a:pt x="17550" y="10125"/>
                </a:moveTo>
                <a:cubicBezTo>
                  <a:pt x="17550" y="4050"/>
                  <a:pt x="17550" y="4050"/>
                  <a:pt x="17550" y="4050"/>
                </a:cubicBezTo>
                <a:cubicBezTo>
                  <a:pt x="19069" y="4050"/>
                  <a:pt x="20250" y="5400"/>
                  <a:pt x="20250" y="7088"/>
                </a:cubicBezTo>
                <a:cubicBezTo>
                  <a:pt x="20250" y="8775"/>
                  <a:pt x="19069" y="10125"/>
                  <a:pt x="17550" y="10125"/>
                </a:cubicBezTo>
                <a:close/>
              </a:path>
            </a:pathLst>
          </a:custGeom>
          <a:gradFill>
            <a:gsLst>
              <a:gs pos="0">
                <a:srgbClr val="F0B770"/>
              </a:gs>
              <a:gs pos="100000">
                <a:srgbClr val="F77D7F"/>
              </a:gs>
            </a:gsLst>
            <a:lin ang="4528400"/>
          </a:gradFill>
          <a:ln w="12700">
            <a:miter lim="400000"/>
          </a:ln>
        </p:spPr>
        <p:txBody>
          <a:bodyPr lIns="22860" rIns="22860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25" name="PA_库_形状 1025"/>
          <p:cNvSpPr/>
          <p:nvPr>
            <p:custDataLst>
              <p:tags r:id="rId13"/>
            </p:custDataLst>
          </p:nvPr>
        </p:nvSpPr>
        <p:spPr>
          <a:xfrm>
            <a:off x="8647147" y="1392638"/>
            <a:ext cx="794085" cy="791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4850"/>
                </a:moveTo>
                <a:cubicBezTo>
                  <a:pt x="21600" y="16537"/>
                  <a:pt x="20419" y="17887"/>
                  <a:pt x="18900" y="18225"/>
                </a:cubicBezTo>
                <a:cubicBezTo>
                  <a:pt x="18900" y="21600"/>
                  <a:pt x="18900" y="21600"/>
                  <a:pt x="18900" y="21600"/>
                </a:cubicBezTo>
                <a:cubicBezTo>
                  <a:pt x="17550" y="21600"/>
                  <a:pt x="17550" y="21600"/>
                  <a:pt x="17550" y="21600"/>
                </a:cubicBezTo>
                <a:cubicBezTo>
                  <a:pt x="17550" y="18225"/>
                  <a:pt x="17550" y="18225"/>
                  <a:pt x="17550" y="18225"/>
                </a:cubicBezTo>
                <a:cubicBezTo>
                  <a:pt x="16031" y="17887"/>
                  <a:pt x="14850" y="16537"/>
                  <a:pt x="14850" y="14850"/>
                </a:cubicBezTo>
                <a:cubicBezTo>
                  <a:pt x="14850" y="12994"/>
                  <a:pt x="16369" y="11475"/>
                  <a:pt x="18225" y="11475"/>
                </a:cubicBezTo>
                <a:cubicBezTo>
                  <a:pt x="20081" y="11475"/>
                  <a:pt x="21600" y="12994"/>
                  <a:pt x="21600" y="14850"/>
                </a:cubicBezTo>
                <a:close/>
                <a:moveTo>
                  <a:pt x="18225" y="12825"/>
                </a:moveTo>
                <a:cubicBezTo>
                  <a:pt x="17044" y="12825"/>
                  <a:pt x="16200" y="13838"/>
                  <a:pt x="16200" y="14850"/>
                </a:cubicBezTo>
                <a:cubicBezTo>
                  <a:pt x="16200" y="16031"/>
                  <a:pt x="17044" y="16875"/>
                  <a:pt x="18225" y="16875"/>
                </a:cubicBezTo>
                <a:cubicBezTo>
                  <a:pt x="19406" y="16875"/>
                  <a:pt x="20250" y="16031"/>
                  <a:pt x="20250" y="14850"/>
                </a:cubicBezTo>
                <a:cubicBezTo>
                  <a:pt x="20250" y="13838"/>
                  <a:pt x="19406" y="12825"/>
                  <a:pt x="18225" y="12825"/>
                </a:cubicBezTo>
                <a:close/>
                <a:moveTo>
                  <a:pt x="17550" y="0"/>
                </a:moveTo>
                <a:cubicBezTo>
                  <a:pt x="18900" y="0"/>
                  <a:pt x="18900" y="0"/>
                  <a:pt x="18900" y="0"/>
                </a:cubicBezTo>
                <a:cubicBezTo>
                  <a:pt x="18900" y="11475"/>
                  <a:pt x="18900" y="11475"/>
                  <a:pt x="18900" y="11475"/>
                </a:cubicBezTo>
                <a:cubicBezTo>
                  <a:pt x="18225" y="11475"/>
                  <a:pt x="18225" y="11475"/>
                  <a:pt x="18225" y="11475"/>
                </a:cubicBezTo>
                <a:cubicBezTo>
                  <a:pt x="17550" y="11475"/>
                  <a:pt x="17550" y="11475"/>
                  <a:pt x="17550" y="11475"/>
                </a:cubicBezTo>
                <a:cubicBezTo>
                  <a:pt x="17550" y="0"/>
                  <a:pt x="17550" y="0"/>
                  <a:pt x="17550" y="0"/>
                </a:cubicBezTo>
                <a:close/>
                <a:moveTo>
                  <a:pt x="11475" y="10125"/>
                </a:moveTo>
                <a:cubicBezTo>
                  <a:pt x="11475" y="21600"/>
                  <a:pt x="11475" y="21600"/>
                  <a:pt x="11475" y="21600"/>
                </a:cubicBezTo>
                <a:cubicBezTo>
                  <a:pt x="10125" y="21600"/>
                  <a:pt x="10125" y="21600"/>
                  <a:pt x="10125" y="21600"/>
                </a:cubicBezTo>
                <a:cubicBezTo>
                  <a:pt x="10125" y="10125"/>
                  <a:pt x="10125" y="10125"/>
                  <a:pt x="10125" y="10125"/>
                </a:cubicBezTo>
                <a:cubicBezTo>
                  <a:pt x="8606" y="9788"/>
                  <a:pt x="7425" y="8437"/>
                  <a:pt x="7425" y="6750"/>
                </a:cubicBezTo>
                <a:cubicBezTo>
                  <a:pt x="7425" y="5062"/>
                  <a:pt x="8606" y="3712"/>
                  <a:pt x="10125" y="3544"/>
                </a:cubicBezTo>
                <a:cubicBezTo>
                  <a:pt x="10125" y="0"/>
                  <a:pt x="10125" y="0"/>
                  <a:pt x="10125" y="0"/>
                </a:cubicBezTo>
                <a:cubicBezTo>
                  <a:pt x="11475" y="0"/>
                  <a:pt x="11475" y="0"/>
                  <a:pt x="11475" y="0"/>
                </a:cubicBezTo>
                <a:cubicBezTo>
                  <a:pt x="11475" y="3544"/>
                  <a:pt x="11475" y="3544"/>
                  <a:pt x="11475" y="3544"/>
                </a:cubicBezTo>
                <a:cubicBezTo>
                  <a:pt x="12994" y="3712"/>
                  <a:pt x="14175" y="5062"/>
                  <a:pt x="14175" y="6750"/>
                </a:cubicBezTo>
                <a:cubicBezTo>
                  <a:pt x="14175" y="8437"/>
                  <a:pt x="12994" y="9788"/>
                  <a:pt x="11475" y="10125"/>
                </a:cubicBezTo>
                <a:close/>
                <a:moveTo>
                  <a:pt x="10800" y="4725"/>
                </a:moveTo>
                <a:cubicBezTo>
                  <a:pt x="9619" y="4725"/>
                  <a:pt x="8775" y="5737"/>
                  <a:pt x="8775" y="6750"/>
                </a:cubicBezTo>
                <a:cubicBezTo>
                  <a:pt x="8775" y="7931"/>
                  <a:pt x="9619" y="8775"/>
                  <a:pt x="10800" y="8775"/>
                </a:cubicBezTo>
                <a:cubicBezTo>
                  <a:pt x="11981" y="8775"/>
                  <a:pt x="12825" y="7931"/>
                  <a:pt x="12825" y="6750"/>
                </a:cubicBezTo>
                <a:cubicBezTo>
                  <a:pt x="12825" y="5737"/>
                  <a:pt x="11981" y="4725"/>
                  <a:pt x="10800" y="4725"/>
                </a:cubicBezTo>
                <a:close/>
                <a:moveTo>
                  <a:pt x="4050" y="18225"/>
                </a:moveTo>
                <a:cubicBezTo>
                  <a:pt x="4050" y="21600"/>
                  <a:pt x="4050" y="21600"/>
                  <a:pt x="4050" y="21600"/>
                </a:cubicBezTo>
                <a:cubicBezTo>
                  <a:pt x="2700" y="21600"/>
                  <a:pt x="2700" y="21600"/>
                  <a:pt x="2700" y="21600"/>
                </a:cubicBezTo>
                <a:cubicBezTo>
                  <a:pt x="2700" y="18225"/>
                  <a:pt x="2700" y="18225"/>
                  <a:pt x="2700" y="18225"/>
                </a:cubicBezTo>
                <a:cubicBezTo>
                  <a:pt x="1181" y="17887"/>
                  <a:pt x="0" y="16537"/>
                  <a:pt x="0" y="14850"/>
                </a:cubicBezTo>
                <a:cubicBezTo>
                  <a:pt x="0" y="12994"/>
                  <a:pt x="1519" y="11475"/>
                  <a:pt x="3375" y="11475"/>
                </a:cubicBezTo>
                <a:cubicBezTo>
                  <a:pt x="5231" y="11475"/>
                  <a:pt x="6750" y="12994"/>
                  <a:pt x="6750" y="14850"/>
                </a:cubicBezTo>
                <a:cubicBezTo>
                  <a:pt x="6750" y="16537"/>
                  <a:pt x="5569" y="17887"/>
                  <a:pt x="4050" y="18225"/>
                </a:cubicBezTo>
                <a:close/>
                <a:moveTo>
                  <a:pt x="3375" y="12825"/>
                </a:moveTo>
                <a:cubicBezTo>
                  <a:pt x="2194" y="12825"/>
                  <a:pt x="1350" y="13838"/>
                  <a:pt x="1350" y="14850"/>
                </a:cubicBezTo>
                <a:cubicBezTo>
                  <a:pt x="1350" y="16031"/>
                  <a:pt x="2194" y="16875"/>
                  <a:pt x="3375" y="16875"/>
                </a:cubicBezTo>
                <a:cubicBezTo>
                  <a:pt x="4556" y="16875"/>
                  <a:pt x="5400" y="16031"/>
                  <a:pt x="5400" y="14850"/>
                </a:cubicBezTo>
                <a:cubicBezTo>
                  <a:pt x="5400" y="13838"/>
                  <a:pt x="4556" y="12825"/>
                  <a:pt x="3375" y="12825"/>
                </a:cubicBezTo>
                <a:close/>
                <a:moveTo>
                  <a:pt x="2700" y="0"/>
                </a:moveTo>
                <a:cubicBezTo>
                  <a:pt x="4050" y="0"/>
                  <a:pt x="4050" y="0"/>
                  <a:pt x="4050" y="0"/>
                </a:cubicBezTo>
                <a:cubicBezTo>
                  <a:pt x="4050" y="11475"/>
                  <a:pt x="4050" y="11475"/>
                  <a:pt x="4050" y="11475"/>
                </a:cubicBezTo>
                <a:cubicBezTo>
                  <a:pt x="3375" y="11475"/>
                  <a:pt x="3375" y="11475"/>
                  <a:pt x="3375" y="11475"/>
                </a:cubicBezTo>
                <a:cubicBezTo>
                  <a:pt x="2700" y="11475"/>
                  <a:pt x="2700" y="11475"/>
                  <a:pt x="2700" y="11475"/>
                </a:cubicBezTo>
                <a:cubicBezTo>
                  <a:pt x="2700" y="0"/>
                  <a:pt x="2700" y="0"/>
                  <a:pt x="2700" y="0"/>
                </a:cubicBezTo>
                <a:close/>
              </a:path>
            </a:pathLst>
          </a:custGeom>
          <a:gradFill>
            <a:gsLst>
              <a:gs pos="0">
                <a:srgbClr val="F0B770"/>
              </a:gs>
              <a:gs pos="100000">
                <a:srgbClr val="F77D7F"/>
              </a:gs>
            </a:gsLst>
            <a:lin ang="4528400"/>
          </a:gradFill>
          <a:ln w="12700">
            <a:miter lim="400000"/>
          </a:ln>
        </p:spPr>
        <p:txBody>
          <a:bodyPr lIns="22860" rIns="22860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26" name="PA_库_形状 1026"/>
          <p:cNvSpPr/>
          <p:nvPr>
            <p:custDataLst>
              <p:tags r:id="rId14"/>
            </p:custDataLst>
          </p:nvPr>
        </p:nvSpPr>
        <p:spPr>
          <a:xfrm>
            <a:off x="5144610" y="1390943"/>
            <a:ext cx="794085" cy="7940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94" y="0"/>
                  <a:pt x="0" y="4894"/>
                  <a:pt x="0" y="10800"/>
                </a:cubicBezTo>
                <a:cubicBezTo>
                  <a:pt x="0" y="16706"/>
                  <a:pt x="4894" y="21600"/>
                  <a:pt x="10800" y="21600"/>
                </a:cubicBezTo>
                <a:cubicBezTo>
                  <a:pt x="16706" y="21600"/>
                  <a:pt x="21600" y="16706"/>
                  <a:pt x="21600" y="10800"/>
                </a:cubicBezTo>
                <a:cubicBezTo>
                  <a:pt x="21600" y="4894"/>
                  <a:pt x="16706" y="0"/>
                  <a:pt x="10800" y="0"/>
                </a:cubicBezTo>
                <a:close/>
                <a:moveTo>
                  <a:pt x="18562" y="5569"/>
                </a:moveTo>
                <a:cubicBezTo>
                  <a:pt x="15694" y="7256"/>
                  <a:pt x="15694" y="7256"/>
                  <a:pt x="15694" y="7256"/>
                </a:cubicBezTo>
                <a:cubicBezTo>
                  <a:pt x="15356" y="6750"/>
                  <a:pt x="14850" y="6244"/>
                  <a:pt x="14513" y="5906"/>
                </a:cubicBezTo>
                <a:cubicBezTo>
                  <a:pt x="16200" y="3038"/>
                  <a:pt x="16200" y="3038"/>
                  <a:pt x="16200" y="3038"/>
                </a:cubicBezTo>
                <a:cubicBezTo>
                  <a:pt x="17044" y="3713"/>
                  <a:pt x="17888" y="4556"/>
                  <a:pt x="18562" y="5569"/>
                </a:cubicBezTo>
                <a:close/>
                <a:moveTo>
                  <a:pt x="15525" y="10800"/>
                </a:moveTo>
                <a:cubicBezTo>
                  <a:pt x="15525" y="13500"/>
                  <a:pt x="13331" y="15525"/>
                  <a:pt x="10800" y="15525"/>
                </a:cubicBezTo>
                <a:cubicBezTo>
                  <a:pt x="8269" y="15525"/>
                  <a:pt x="6075" y="13500"/>
                  <a:pt x="6075" y="10800"/>
                </a:cubicBezTo>
                <a:cubicBezTo>
                  <a:pt x="6075" y="8269"/>
                  <a:pt x="8269" y="6075"/>
                  <a:pt x="10800" y="6075"/>
                </a:cubicBezTo>
                <a:cubicBezTo>
                  <a:pt x="13331" y="6075"/>
                  <a:pt x="15525" y="8269"/>
                  <a:pt x="15525" y="10800"/>
                </a:cubicBezTo>
                <a:close/>
                <a:moveTo>
                  <a:pt x="10800" y="1350"/>
                </a:moveTo>
                <a:cubicBezTo>
                  <a:pt x="12319" y="1350"/>
                  <a:pt x="13669" y="1688"/>
                  <a:pt x="15019" y="2363"/>
                </a:cubicBezTo>
                <a:cubicBezTo>
                  <a:pt x="13331" y="5231"/>
                  <a:pt x="13331" y="5231"/>
                  <a:pt x="13331" y="5231"/>
                </a:cubicBezTo>
                <a:cubicBezTo>
                  <a:pt x="12488" y="4894"/>
                  <a:pt x="11644" y="4725"/>
                  <a:pt x="10800" y="4725"/>
                </a:cubicBezTo>
                <a:cubicBezTo>
                  <a:pt x="10125" y="4725"/>
                  <a:pt x="9450" y="4894"/>
                  <a:pt x="8775" y="5063"/>
                </a:cubicBezTo>
                <a:cubicBezTo>
                  <a:pt x="7088" y="2194"/>
                  <a:pt x="7088" y="2194"/>
                  <a:pt x="7088" y="2194"/>
                </a:cubicBezTo>
                <a:cubicBezTo>
                  <a:pt x="8269" y="1688"/>
                  <a:pt x="9450" y="1350"/>
                  <a:pt x="10800" y="1350"/>
                </a:cubicBezTo>
                <a:close/>
                <a:moveTo>
                  <a:pt x="5906" y="2700"/>
                </a:moveTo>
                <a:cubicBezTo>
                  <a:pt x="7594" y="5738"/>
                  <a:pt x="7594" y="5738"/>
                  <a:pt x="7594" y="5738"/>
                </a:cubicBezTo>
                <a:cubicBezTo>
                  <a:pt x="7088" y="5906"/>
                  <a:pt x="6581" y="6412"/>
                  <a:pt x="6244" y="6919"/>
                </a:cubicBezTo>
                <a:cubicBezTo>
                  <a:pt x="3206" y="5231"/>
                  <a:pt x="3206" y="5231"/>
                  <a:pt x="3206" y="5231"/>
                </a:cubicBezTo>
                <a:cubicBezTo>
                  <a:pt x="4050" y="4219"/>
                  <a:pt x="4894" y="3375"/>
                  <a:pt x="5906" y="2700"/>
                </a:cubicBezTo>
                <a:close/>
                <a:moveTo>
                  <a:pt x="1350" y="10800"/>
                </a:moveTo>
                <a:cubicBezTo>
                  <a:pt x="1350" y="9113"/>
                  <a:pt x="1856" y="7594"/>
                  <a:pt x="2531" y="6244"/>
                </a:cubicBezTo>
                <a:cubicBezTo>
                  <a:pt x="5400" y="7931"/>
                  <a:pt x="5400" y="7931"/>
                  <a:pt x="5400" y="7931"/>
                </a:cubicBezTo>
                <a:cubicBezTo>
                  <a:pt x="5062" y="8775"/>
                  <a:pt x="4725" y="9788"/>
                  <a:pt x="4725" y="10800"/>
                </a:cubicBezTo>
                <a:cubicBezTo>
                  <a:pt x="4725" y="11644"/>
                  <a:pt x="4894" y="12488"/>
                  <a:pt x="5231" y="13162"/>
                </a:cubicBezTo>
                <a:cubicBezTo>
                  <a:pt x="2363" y="14850"/>
                  <a:pt x="2363" y="14850"/>
                  <a:pt x="2363" y="14850"/>
                </a:cubicBezTo>
                <a:cubicBezTo>
                  <a:pt x="1688" y="13669"/>
                  <a:pt x="1350" y="12319"/>
                  <a:pt x="1350" y="10800"/>
                </a:cubicBezTo>
                <a:close/>
                <a:moveTo>
                  <a:pt x="3038" y="16031"/>
                </a:moveTo>
                <a:cubicBezTo>
                  <a:pt x="5906" y="14344"/>
                  <a:pt x="5906" y="14344"/>
                  <a:pt x="5906" y="14344"/>
                </a:cubicBezTo>
                <a:cubicBezTo>
                  <a:pt x="6244" y="14850"/>
                  <a:pt x="6750" y="15356"/>
                  <a:pt x="7256" y="15694"/>
                </a:cubicBezTo>
                <a:cubicBezTo>
                  <a:pt x="5569" y="18731"/>
                  <a:pt x="5569" y="18731"/>
                  <a:pt x="5569" y="18731"/>
                </a:cubicBezTo>
                <a:cubicBezTo>
                  <a:pt x="4556" y="18056"/>
                  <a:pt x="3713" y="17044"/>
                  <a:pt x="3038" y="16031"/>
                </a:cubicBezTo>
                <a:close/>
                <a:moveTo>
                  <a:pt x="10800" y="20250"/>
                </a:moveTo>
                <a:cubicBezTo>
                  <a:pt x="9281" y="20250"/>
                  <a:pt x="7931" y="19913"/>
                  <a:pt x="6750" y="19406"/>
                </a:cubicBezTo>
                <a:cubicBezTo>
                  <a:pt x="8438" y="16369"/>
                  <a:pt x="8438" y="16369"/>
                  <a:pt x="8438" y="16369"/>
                </a:cubicBezTo>
                <a:cubicBezTo>
                  <a:pt x="9113" y="16706"/>
                  <a:pt x="9956" y="16875"/>
                  <a:pt x="10800" y="16875"/>
                </a:cubicBezTo>
                <a:cubicBezTo>
                  <a:pt x="11813" y="16875"/>
                  <a:pt x="12825" y="16706"/>
                  <a:pt x="13669" y="16200"/>
                </a:cubicBezTo>
                <a:cubicBezTo>
                  <a:pt x="15356" y="19069"/>
                  <a:pt x="15356" y="19069"/>
                  <a:pt x="15356" y="19069"/>
                </a:cubicBezTo>
                <a:cubicBezTo>
                  <a:pt x="14006" y="19913"/>
                  <a:pt x="12488" y="20250"/>
                  <a:pt x="10800" y="20250"/>
                </a:cubicBezTo>
                <a:close/>
                <a:moveTo>
                  <a:pt x="16538" y="18394"/>
                </a:moveTo>
                <a:cubicBezTo>
                  <a:pt x="14681" y="15356"/>
                  <a:pt x="14681" y="15356"/>
                  <a:pt x="14681" y="15356"/>
                </a:cubicBezTo>
                <a:cubicBezTo>
                  <a:pt x="15188" y="15019"/>
                  <a:pt x="15694" y="14513"/>
                  <a:pt x="16031" y="14006"/>
                </a:cubicBezTo>
                <a:cubicBezTo>
                  <a:pt x="18900" y="15694"/>
                  <a:pt x="18900" y="15694"/>
                  <a:pt x="18900" y="15694"/>
                </a:cubicBezTo>
                <a:cubicBezTo>
                  <a:pt x="18225" y="16706"/>
                  <a:pt x="17381" y="17719"/>
                  <a:pt x="16538" y="18394"/>
                </a:cubicBezTo>
                <a:close/>
                <a:moveTo>
                  <a:pt x="16538" y="12825"/>
                </a:moveTo>
                <a:cubicBezTo>
                  <a:pt x="16706" y="12150"/>
                  <a:pt x="16875" y="11475"/>
                  <a:pt x="16875" y="10800"/>
                </a:cubicBezTo>
                <a:cubicBezTo>
                  <a:pt x="16875" y="9956"/>
                  <a:pt x="16706" y="9113"/>
                  <a:pt x="16369" y="8438"/>
                </a:cubicBezTo>
                <a:cubicBezTo>
                  <a:pt x="19238" y="6581"/>
                  <a:pt x="19238" y="6581"/>
                  <a:pt x="19238" y="6581"/>
                </a:cubicBezTo>
                <a:cubicBezTo>
                  <a:pt x="19913" y="7931"/>
                  <a:pt x="20250" y="9281"/>
                  <a:pt x="20250" y="10800"/>
                </a:cubicBezTo>
                <a:cubicBezTo>
                  <a:pt x="20250" y="12150"/>
                  <a:pt x="19913" y="13331"/>
                  <a:pt x="19575" y="14513"/>
                </a:cubicBezTo>
                <a:cubicBezTo>
                  <a:pt x="16538" y="12825"/>
                  <a:pt x="16538" y="12825"/>
                  <a:pt x="16538" y="12825"/>
                </a:cubicBezTo>
                <a:close/>
              </a:path>
            </a:pathLst>
          </a:custGeom>
          <a:gradFill>
            <a:gsLst>
              <a:gs pos="0">
                <a:srgbClr val="F0B770"/>
              </a:gs>
              <a:gs pos="100000">
                <a:srgbClr val="F77D7F"/>
              </a:gs>
            </a:gsLst>
            <a:lin ang="4528400"/>
          </a:gradFill>
          <a:ln w="12700">
            <a:miter lim="400000"/>
          </a:ln>
        </p:spPr>
        <p:txBody>
          <a:bodyPr lIns="22860" rIns="22860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1027" name="pasted-image.tiff"/>
          <p:cNvPicPr>
            <a:picLocks noChangeAspect="1"/>
          </p:cNvPicPr>
          <p:nvPr/>
        </p:nvPicPr>
        <p:blipFill>
          <a:blip r:embed="rId19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8503" y="2284456"/>
            <a:ext cx="2912499" cy="248230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028" name="Shape 1028"/>
          <p:cNvSpPr/>
          <p:nvPr/>
        </p:nvSpPr>
        <p:spPr>
          <a:xfrm>
            <a:off x="1696394" y="2842397"/>
            <a:ext cx="1320875" cy="1173206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90000"/>
              </a:lnSpc>
              <a:defRPr sz="15900" spc="0">
                <a:solidFill>
                  <a:srgbClr val="FFFFFF"/>
                </a:solidFill>
                <a:latin typeface="Brownhill Script"/>
                <a:ea typeface="Brownhill Script"/>
                <a:cs typeface="Brownhill Script"/>
                <a:sym typeface="Brownhill Script"/>
              </a:defRPr>
            </a:lvl1pPr>
          </a:lstStyle>
          <a:p>
            <a:pPr defTabSz="410845" hangingPunct="0"/>
            <a:r>
              <a:rPr sz="7950" kern="0" dirty="0">
                <a:latin typeface="+mn-lt"/>
                <a:ea typeface="+mn-ea"/>
                <a:cs typeface="+mn-ea"/>
                <a:sym typeface="+mn-lt"/>
              </a:rPr>
              <a:t>#1</a:t>
            </a:r>
          </a:p>
        </p:txBody>
      </p:sp>
      <p:sp>
        <p:nvSpPr>
          <p:cNvPr id="1029" name="Shape 1029"/>
          <p:cNvSpPr>
            <a:spLocks noGrp="1"/>
          </p:cNvSpPr>
          <p:nvPr>
            <p:ph type="sldNum" sz="quarter" idx="10"/>
          </p:nvPr>
        </p:nvSpPr>
        <p:spPr>
          <a:xfrm>
            <a:off x="11672287" y="265670"/>
            <a:ext cx="346248" cy="35201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+mn-lt"/>
                <a:ea typeface="+mn-ea"/>
                <a:cs typeface="+mn-ea"/>
                <a:sym typeface="+mn-lt"/>
              </a:rPr>
              <a:t>20</a:t>
            </a:fld>
            <a:endParaRPr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1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1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1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9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1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10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1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10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2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2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2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1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1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6" presetClass="emph" presetSubtype="0" accel="30000" decel="26000" autoRev="1" fill="hold" grpId="2" nodeType="withEffect" nodePh="1">
                                  <p:stCondLst>
                                    <p:cond delay="1900"/>
                                  </p:stCondLst>
                                  <p:endCondLst>
                                    <p:cond evt="begin" delay="0">
                                      <p:tn val="117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18" dur="500" fill="hold"/>
                                        <p:tgtEl>
                                          <p:spTgt spid="10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6" presetClass="emph" presetSubtype="0" accel="30000" decel="26000" autoRev="1" fill="hold" grpId="2" nodeType="withEffect" nodePh="1">
                                  <p:stCondLst>
                                    <p:cond delay="1900"/>
                                  </p:stCondLst>
                                  <p:endCondLst>
                                    <p:cond evt="begin" delay="0">
                                      <p:tn val="119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20" dur="500" fill="hold"/>
                                        <p:tgtEl>
                                          <p:spTgt spid="10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6" presetClass="emph" presetSubtype="0" accel="30000" decel="26000" autoRev="1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22" dur="500" fill="hold"/>
                                        <p:tgtEl>
                                          <p:spTgt spid="10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6" presetClass="emph" presetSubtype="0" accel="30000" decel="26000" autoRev="1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24" dur="500" fill="hold"/>
                                        <p:tgtEl>
                                          <p:spTgt spid="10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6" presetClass="emph" presetSubtype="0" accel="30000" decel="26000" autoRev="1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26" dur="500" fill="hold"/>
                                        <p:tgtEl>
                                          <p:spTgt spid="10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6" presetClass="emph" presetSubtype="0" accel="30000" decel="26000" autoRev="1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28" dur="500" fill="hold"/>
                                        <p:tgtEl>
                                          <p:spTgt spid="10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6" presetClass="emph" presetSubtype="0" accel="30000" decel="26000" autoRev="1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30" dur="500" fill="hold"/>
                                        <p:tgtEl>
                                          <p:spTgt spid="10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6" presetClass="emph" presetSubtype="0" accel="30000" decel="26000" autoRev="1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32" dur="500" fill="hold"/>
                                        <p:tgtEl>
                                          <p:spTgt spid="10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6" presetClass="emph" presetSubtype="0" accel="30000" decel="26000" autoRev="1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34" dur="500" fill="hold"/>
                                        <p:tgtEl>
                                          <p:spTgt spid="10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6" presetClass="emph" presetSubtype="0" accel="30000" decel="26000" autoRev="1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36" dur="500" fill="hold"/>
                                        <p:tgtEl>
                                          <p:spTgt spid="10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6" presetClass="emph" presetSubtype="0" accel="30000" decel="26000" autoRev="1" fill="hold" grpId="2" nodeType="withEffect" nodePh="1">
                                  <p:stCondLst>
                                    <p:cond delay="1900"/>
                                  </p:stCondLst>
                                  <p:endCondLst>
                                    <p:cond evt="begin" delay="0">
                                      <p:tn val="137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38" dur="500" fill="hold"/>
                                        <p:tgtEl>
                                          <p:spTgt spid="10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6" presetClass="emph" presetSubtype="0" accel="30000" decel="26000" autoRev="1" fill="hold" grpId="2" nodeType="withEffect" nodePh="1">
                                  <p:stCondLst>
                                    <p:cond delay="1900"/>
                                  </p:stCondLst>
                                  <p:endCondLst>
                                    <p:cond evt="begin" delay="0">
                                      <p:tn val="139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40" dur="500" fill="hold"/>
                                        <p:tgtEl>
                                          <p:spTgt spid="10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6" presetClass="emph" presetSubtype="0" accel="30000" decel="26000" autoRev="1" fill="hold" grpId="2" nodeType="withEffect" nodePh="1">
                                  <p:stCondLst>
                                    <p:cond delay="1900"/>
                                  </p:stCondLst>
                                  <p:endCondLst>
                                    <p:cond evt="begin" delay="0">
                                      <p:tn val="141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42" dur="500" fill="hold"/>
                                        <p:tgtEl>
                                          <p:spTgt spid="102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6" presetClass="emph" presetSubtype="0" accel="30000" decel="26000" autoRev="1" fill="hold" grpId="2" nodeType="withEffect" nodePh="1">
                                  <p:stCondLst>
                                    <p:cond delay="1900"/>
                                  </p:stCondLst>
                                  <p:endCondLst>
                                    <p:cond evt="begin" delay="0">
                                      <p:tn val="143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44" dur="500" fill="hold"/>
                                        <p:tgtEl>
                                          <p:spTgt spid="10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" grpId="0" autoUpdateAnimBg="0"/>
      <p:bldP spid="1013" grpId="1" autoUpdateAnimBg="0"/>
      <p:bldP spid="1013" grpId="2" autoUpdateAnimBg="0"/>
      <p:bldP spid="1014" grpId="0" autoUpdateAnimBg="0"/>
      <p:bldP spid="1014" grpId="1" autoUpdateAnimBg="0"/>
      <p:bldP spid="1014" grpId="2" autoUpdateAnimBg="0"/>
      <p:bldP spid="1015" grpId="0" autoUpdateAnimBg="0"/>
      <p:bldP spid="1015" grpId="1" autoUpdateAnimBg="0"/>
      <p:bldP spid="1015" grpId="2" autoUpdateAnimBg="0"/>
      <p:bldP spid="1016" grpId="0" autoUpdateAnimBg="0"/>
      <p:bldP spid="1016" grpId="1" autoUpdateAnimBg="0"/>
      <p:bldP spid="1016" grpId="2" autoUpdateAnimBg="0"/>
      <p:bldP spid="1017" grpId="0" autoUpdateAnimBg="0"/>
      <p:bldP spid="1017" grpId="1" autoUpdateAnimBg="0"/>
      <p:bldP spid="1017" grpId="2" autoUpdateAnimBg="0"/>
      <p:bldP spid="1018" grpId="0" autoUpdateAnimBg="0"/>
      <p:bldP spid="1018" grpId="1" autoUpdateAnimBg="0"/>
      <p:bldP spid="1018" grpId="2" autoUpdateAnimBg="0"/>
      <p:bldP spid="1019" grpId="0" autoUpdateAnimBg="0"/>
      <p:bldP spid="1019" grpId="1" autoUpdateAnimBg="0"/>
      <p:bldP spid="1019" grpId="2" autoUpdateAnimBg="0"/>
      <p:bldP spid="1020" grpId="0" autoUpdateAnimBg="0"/>
      <p:bldP spid="1020" grpId="1" autoUpdateAnimBg="0"/>
      <p:bldP spid="1020" grpId="2" autoUpdateAnimBg="0"/>
      <p:bldP spid="1021" grpId="0" autoUpdateAnimBg="0"/>
      <p:bldP spid="1021" grpId="1" autoUpdateAnimBg="0"/>
      <p:bldP spid="1021" grpId="2" autoUpdateAnimBg="0"/>
      <p:bldP spid="1022" grpId="0" autoUpdateAnimBg="0"/>
      <p:bldP spid="1022" grpId="1" autoUpdateAnimBg="0"/>
      <p:bldP spid="1022" grpId="2" autoUpdateAnimBg="0"/>
      <p:bldP spid="1023" grpId="0" autoUpdateAnimBg="0"/>
      <p:bldP spid="1023" grpId="1" autoUpdateAnimBg="0"/>
      <p:bldP spid="1023" grpId="2" autoUpdateAnimBg="0"/>
      <p:bldP spid="1024" grpId="0" autoUpdateAnimBg="0"/>
      <p:bldP spid="1024" grpId="1" autoUpdateAnimBg="0"/>
      <p:bldP spid="1024" grpId="2" autoUpdateAnimBg="0"/>
      <p:bldP spid="1025" grpId="0" autoUpdateAnimBg="0"/>
      <p:bldP spid="1025" grpId="1" autoUpdateAnimBg="0"/>
      <p:bldP spid="1025" grpId="2" autoUpdateAnimBg="0"/>
      <p:bldP spid="1026" grpId="0" autoUpdateAnimBg="0"/>
      <p:bldP spid="1026" grpId="1" autoUpdateAnimBg="0"/>
      <p:bldP spid="1026" grpId="2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0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1046"/>
          </a:xfrm>
          <a:prstGeom prst="rect">
            <a:avLst/>
          </a:prstGeom>
        </p:spPr>
      </p:pic>
      <p:pic>
        <p:nvPicPr>
          <p:cNvPr id="6" name="PA_库_PicturePlaceholder 5"/>
          <p:cNvPicPr>
            <a:picLocks noGrp="1" noChangeAspect="1"/>
          </p:cNvPicPr>
          <p:nvPr>
            <p:ph type="pic" sz="quarter" idx="11"/>
            <p:custDataLst>
              <p:tags r:id="rId1"/>
            </p:custDataLst>
          </p:nvPr>
        </p:nvPicPr>
        <p:blipFill>
          <a:blip r:embed="rId11"/>
          <a:srcRect/>
          <a:stretch>
            <a:fillRect/>
          </a:stretch>
        </p:blipFill>
        <p:spPr>
          <a:xfrm>
            <a:off x="0" y="648749"/>
            <a:ext cx="5112004" cy="4725049"/>
          </a:xfrm>
          <a:noFill/>
        </p:spPr>
      </p:pic>
      <p:pic>
        <p:nvPicPr>
          <p:cNvPr id="8" name="PA_库_PicturePlaceholder 7"/>
          <p:cNvPicPr>
            <a:picLocks noGrp="1" noChangeAspect="1"/>
          </p:cNvPicPr>
          <p:nvPr>
            <p:ph type="pic" sz="quarter" idx="12"/>
            <p:custDataLst>
              <p:tags r:id="rId2"/>
            </p:custDataLst>
          </p:nvPr>
        </p:nvPicPr>
        <p:blipFill>
          <a:blip r:embed="rId12"/>
          <a:srcRect/>
          <a:stretch>
            <a:fillRect/>
          </a:stretch>
        </p:blipFill>
        <p:spPr>
          <a:xfrm>
            <a:off x="4167098" y="1924444"/>
            <a:ext cx="3660563" cy="4309809"/>
          </a:xfrm>
          <a:noFill/>
        </p:spPr>
      </p:pic>
      <p:pic>
        <p:nvPicPr>
          <p:cNvPr id="10" name="PA_库_PicturePlaceholder 9"/>
          <p:cNvPicPr>
            <a:picLocks noGrp="1" noChangeAspect="1"/>
          </p:cNvPicPr>
          <p:nvPr>
            <p:ph type="pic" sz="quarter" idx="13"/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95368" y="-306525"/>
            <a:ext cx="6165804" cy="8531807"/>
          </a:xfrm>
          <a:noFill/>
        </p:spPr>
      </p:pic>
      <p:pic>
        <p:nvPicPr>
          <p:cNvPr id="1179" name="pasted-image.tiff"/>
          <p:cNvPicPr/>
          <p:nvPr/>
        </p:nvPicPr>
        <p:blipFill>
          <a:blip r:embed="rId14">
            <a:alphaModFix amt="63947"/>
          </a:blip>
          <a:srcRect/>
          <a:stretch>
            <a:fillRect/>
          </a:stretch>
        </p:blipFill>
        <p:spPr>
          <a:xfrm>
            <a:off x="8254994" y="4070629"/>
            <a:ext cx="3446553" cy="200673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180" name="PA_库_形状 1180"/>
          <p:cNvSpPr/>
          <p:nvPr>
            <p:custDataLst>
              <p:tags r:id="rId4"/>
            </p:custDataLst>
          </p:nvPr>
        </p:nvSpPr>
        <p:spPr>
          <a:xfrm>
            <a:off x="8447658" y="5434106"/>
            <a:ext cx="2578164" cy="379912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>
              <a:lnSpc>
                <a:spcPct val="100000"/>
              </a:lnSpc>
              <a:defRPr sz="4000" i="1" spc="-119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</a:lstStyle>
          <a:p>
            <a:pPr defTabSz="410845" hangingPunct="0"/>
            <a:r>
              <a:rPr sz="2000" kern="0">
                <a:latin typeface="+mn-lt"/>
                <a:ea typeface="+mn-ea"/>
                <a:cs typeface="+mn-ea"/>
                <a:sym typeface="+mn-lt"/>
              </a:rPr>
              <a:t>clear color with texture</a:t>
            </a:r>
          </a:p>
        </p:txBody>
      </p:sp>
      <p:sp>
        <p:nvSpPr>
          <p:cNvPr id="1181" name="PA_库_形状 1181"/>
          <p:cNvSpPr/>
          <p:nvPr>
            <p:custDataLst>
              <p:tags r:id="rId5"/>
            </p:custDataLst>
          </p:nvPr>
        </p:nvSpPr>
        <p:spPr>
          <a:xfrm>
            <a:off x="8447658" y="5137239"/>
            <a:ext cx="2548370" cy="362984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>
              <a:lnSpc>
                <a:spcPct val="90000"/>
              </a:lnSpc>
              <a:defRPr sz="4200" spc="-294">
                <a:solidFill>
                  <a:srgbClr val="FFFFFF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pPr defTabSz="410845" hangingPunct="0"/>
            <a:r>
              <a:rPr sz="2100" kern="0">
                <a:cs typeface="+mn-ea"/>
                <a:sym typeface="+mn-lt"/>
              </a:rPr>
              <a:t>Exterior design</a:t>
            </a:r>
          </a:p>
        </p:txBody>
      </p:sp>
      <p:sp>
        <p:nvSpPr>
          <p:cNvPr id="1182" name="PA_库_形状 1182"/>
          <p:cNvSpPr/>
          <p:nvPr>
            <p:custDataLst>
              <p:tags r:id="rId6"/>
            </p:custDataLst>
          </p:nvPr>
        </p:nvSpPr>
        <p:spPr>
          <a:xfrm>
            <a:off x="539756" y="4079349"/>
            <a:ext cx="3405981" cy="970330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>
              <a:lnSpc>
                <a:spcPct val="110000"/>
              </a:lnSpc>
              <a:defRPr sz="2700" spc="-53">
                <a:solidFill>
                  <a:srgbClr val="AAAFB1"/>
                </a:solidFill>
              </a:defRPr>
            </a:lvl1pPr>
          </a:lstStyle>
          <a:p>
            <a:pPr defTabSz="410845" hangingPunct="0"/>
            <a:r>
              <a:rPr sz="1350" kern="0" dirty="0" err="1">
                <a:cs typeface="+mn-ea"/>
                <a:sym typeface="+mn-lt"/>
              </a:rPr>
              <a:t>Nullam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quis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risus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eget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urna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mollis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ornare</a:t>
            </a:r>
            <a:r>
              <a:rPr sz="1350" kern="0" dirty="0">
                <a:cs typeface="+mn-ea"/>
                <a:sym typeface="+mn-lt"/>
              </a:rPr>
              <a:t> vel </a:t>
            </a:r>
            <a:r>
              <a:rPr sz="1350" kern="0" dirty="0" err="1">
                <a:cs typeface="+mn-ea"/>
                <a:sym typeface="+mn-lt"/>
              </a:rPr>
              <a:t>eu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leo</a:t>
            </a:r>
            <a:r>
              <a:rPr sz="1350" kern="0" dirty="0">
                <a:cs typeface="+mn-ea"/>
                <a:sym typeface="+mn-lt"/>
              </a:rPr>
              <a:t>. </a:t>
            </a:r>
            <a:r>
              <a:rPr sz="1350" kern="0" dirty="0" err="1">
                <a:cs typeface="+mn-ea"/>
                <a:sym typeface="+mn-lt"/>
              </a:rPr>
              <a:t>Aenean</a:t>
            </a:r>
            <a:r>
              <a:rPr sz="1350" kern="0" dirty="0">
                <a:cs typeface="+mn-ea"/>
                <a:sym typeface="+mn-lt"/>
              </a:rPr>
              <a:t> lacinia </a:t>
            </a:r>
            <a:r>
              <a:rPr sz="1350" kern="0" dirty="0" err="1">
                <a:cs typeface="+mn-ea"/>
                <a:sym typeface="+mn-lt"/>
              </a:rPr>
              <a:t>bibendum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nulla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seda</a:t>
            </a:r>
            <a:r>
              <a:rPr sz="1350" kern="0" dirty="0">
                <a:cs typeface="+mn-ea"/>
                <a:sym typeface="+mn-lt"/>
              </a:rPr>
              <a:t> Dos. </a:t>
            </a:r>
            <a:r>
              <a:rPr sz="1350" kern="0" dirty="0" err="1">
                <a:cs typeface="+mn-ea"/>
                <a:sym typeface="+mn-lt"/>
              </a:rPr>
              <a:t>consectetur</a:t>
            </a:r>
            <a:r>
              <a:rPr sz="1350" kern="0" dirty="0">
                <a:cs typeface="+mn-ea"/>
                <a:sym typeface="+mn-lt"/>
              </a:rPr>
              <a:t>. Morbi </a:t>
            </a:r>
            <a:r>
              <a:rPr sz="1350" kern="0" dirty="0" err="1">
                <a:cs typeface="+mn-ea"/>
                <a:sym typeface="+mn-lt"/>
              </a:rPr>
              <a:t>leo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risus</a:t>
            </a:r>
            <a:r>
              <a:rPr sz="1350" kern="0" dirty="0">
                <a:cs typeface="+mn-ea"/>
                <a:sym typeface="+mn-lt"/>
              </a:rPr>
              <a:t>, porta ac </a:t>
            </a:r>
            <a:r>
              <a:rPr sz="1350" kern="0" dirty="0" err="1">
                <a:cs typeface="+mn-ea"/>
                <a:sym typeface="+mn-lt"/>
              </a:rPr>
              <a:t>consectetur</a:t>
            </a:r>
            <a:r>
              <a:rPr sz="1350" kern="0" dirty="0">
                <a:cs typeface="+mn-ea"/>
                <a:sym typeface="+mn-lt"/>
              </a:rPr>
              <a:t> ac dos </a:t>
            </a:r>
            <a:r>
              <a:rPr sz="1350" kern="0" dirty="0" err="1">
                <a:cs typeface="+mn-ea"/>
                <a:sym typeface="+mn-lt"/>
              </a:rPr>
              <a:t>Santos</a:t>
            </a:r>
            <a:r>
              <a:rPr sz="1350" kern="0" dirty="0">
                <a:cs typeface="+mn-ea"/>
                <a:sym typeface="+mn-lt"/>
              </a:rPr>
              <a:t>.</a:t>
            </a:r>
          </a:p>
        </p:txBody>
      </p:sp>
      <p:pic>
        <p:nvPicPr>
          <p:cNvPr id="1183" name="pasted-image.tiff"/>
          <p:cNvPicPr/>
          <p:nvPr/>
        </p:nvPicPr>
        <p:blipFill>
          <a:blip r:embed="rId14">
            <a:alphaModFix amt="63947"/>
          </a:blip>
          <a:srcRect/>
          <a:stretch>
            <a:fillRect/>
          </a:stretch>
        </p:blipFill>
        <p:spPr>
          <a:xfrm rot="10800000" flipH="1">
            <a:off x="3945737" y="2215694"/>
            <a:ext cx="3446768" cy="200686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184" name="Shape 1184"/>
          <p:cNvSpPr/>
          <p:nvPr/>
        </p:nvSpPr>
        <p:spPr>
          <a:xfrm>
            <a:off x="4562556" y="2512561"/>
            <a:ext cx="2578164" cy="379912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>
              <a:lnSpc>
                <a:spcPct val="100000"/>
              </a:lnSpc>
              <a:defRPr sz="4000" i="1" spc="-119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</a:lstStyle>
          <a:p>
            <a:pPr defTabSz="410845" hangingPunct="0"/>
            <a:r>
              <a:rPr sz="2000" kern="0">
                <a:latin typeface="+mn-lt"/>
                <a:ea typeface="+mn-ea"/>
                <a:cs typeface="+mn-ea"/>
                <a:sym typeface="+mn-lt"/>
              </a:rPr>
              <a:t>clear color with texture</a:t>
            </a:r>
          </a:p>
        </p:txBody>
      </p:sp>
      <p:sp>
        <p:nvSpPr>
          <p:cNvPr id="1185" name="Shape 1185"/>
          <p:cNvSpPr/>
          <p:nvPr/>
        </p:nvSpPr>
        <p:spPr>
          <a:xfrm>
            <a:off x="4562556" y="2215694"/>
            <a:ext cx="2548370" cy="362984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>
              <a:lnSpc>
                <a:spcPct val="90000"/>
              </a:lnSpc>
              <a:defRPr sz="4200" spc="-294">
                <a:solidFill>
                  <a:srgbClr val="FFFFFF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pPr defTabSz="410845" hangingPunct="0"/>
            <a:r>
              <a:rPr sz="2100" kern="0">
                <a:cs typeface="+mn-ea"/>
                <a:sym typeface="+mn-lt"/>
              </a:rPr>
              <a:t>Company sign</a:t>
            </a:r>
          </a:p>
        </p:txBody>
      </p:sp>
      <p:sp>
        <p:nvSpPr>
          <p:cNvPr id="1186" name="PA_库_形状 1186"/>
          <p:cNvSpPr/>
          <p:nvPr>
            <p:custDataLst>
              <p:tags r:id="rId7"/>
            </p:custDataLst>
          </p:nvPr>
        </p:nvSpPr>
        <p:spPr>
          <a:xfrm>
            <a:off x="4368899" y="830475"/>
            <a:ext cx="3405982" cy="970330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>
              <a:lnSpc>
                <a:spcPct val="110000"/>
              </a:lnSpc>
              <a:defRPr sz="2700" spc="-53">
                <a:solidFill>
                  <a:srgbClr val="AAAFB1"/>
                </a:solidFill>
              </a:defRPr>
            </a:lvl1pPr>
          </a:lstStyle>
          <a:p>
            <a:pPr defTabSz="410845" hangingPunct="0"/>
            <a:r>
              <a:rPr sz="1350" kern="0" dirty="0" err="1">
                <a:cs typeface="+mn-ea"/>
                <a:sym typeface="+mn-lt"/>
              </a:rPr>
              <a:t>Nullam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quis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risus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eget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urna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mollis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ornare</a:t>
            </a:r>
            <a:r>
              <a:rPr sz="1350" kern="0" dirty="0">
                <a:cs typeface="+mn-ea"/>
                <a:sym typeface="+mn-lt"/>
              </a:rPr>
              <a:t> vel </a:t>
            </a:r>
            <a:r>
              <a:rPr sz="1350" kern="0" dirty="0" err="1">
                <a:cs typeface="+mn-ea"/>
                <a:sym typeface="+mn-lt"/>
              </a:rPr>
              <a:t>eu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leo</a:t>
            </a:r>
            <a:r>
              <a:rPr sz="1350" kern="0" dirty="0">
                <a:cs typeface="+mn-ea"/>
                <a:sym typeface="+mn-lt"/>
              </a:rPr>
              <a:t>. </a:t>
            </a:r>
            <a:r>
              <a:rPr sz="1350" kern="0" dirty="0" err="1">
                <a:cs typeface="+mn-ea"/>
                <a:sym typeface="+mn-lt"/>
              </a:rPr>
              <a:t>Aenean</a:t>
            </a:r>
            <a:r>
              <a:rPr sz="1350" kern="0" dirty="0">
                <a:cs typeface="+mn-ea"/>
                <a:sym typeface="+mn-lt"/>
              </a:rPr>
              <a:t> lacinia </a:t>
            </a:r>
            <a:r>
              <a:rPr sz="1350" kern="0" dirty="0" err="1">
                <a:cs typeface="+mn-ea"/>
                <a:sym typeface="+mn-lt"/>
              </a:rPr>
              <a:t>bibendum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nulla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seda</a:t>
            </a:r>
            <a:r>
              <a:rPr sz="1350" kern="0" dirty="0">
                <a:cs typeface="+mn-ea"/>
                <a:sym typeface="+mn-lt"/>
              </a:rPr>
              <a:t> Dos. </a:t>
            </a:r>
            <a:r>
              <a:rPr sz="1350" kern="0" dirty="0" err="1">
                <a:cs typeface="+mn-ea"/>
                <a:sym typeface="+mn-lt"/>
              </a:rPr>
              <a:t>consectetur</a:t>
            </a:r>
            <a:r>
              <a:rPr sz="1350" kern="0" dirty="0">
                <a:cs typeface="+mn-ea"/>
                <a:sym typeface="+mn-lt"/>
              </a:rPr>
              <a:t>. Morbi </a:t>
            </a:r>
            <a:r>
              <a:rPr sz="1350" kern="0" dirty="0" err="1">
                <a:cs typeface="+mn-ea"/>
                <a:sym typeface="+mn-lt"/>
              </a:rPr>
              <a:t>leo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risus</a:t>
            </a:r>
            <a:r>
              <a:rPr sz="1350" kern="0" dirty="0">
                <a:cs typeface="+mn-ea"/>
                <a:sym typeface="+mn-lt"/>
              </a:rPr>
              <a:t>, porta ac </a:t>
            </a:r>
            <a:r>
              <a:rPr sz="1350" kern="0" dirty="0" err="1">
                <a:cs typeface="+mn-ea"/>
                <a:sym typeface="+mn-lt"/>
              </a:rPr>
              <a:t>consectetur</a:t>
            </a:r>
            <a:r>
              <a:rPr sz="1350" kern="0" dirty="0">
                <a:cs typeface="+mn-ea"/>
                <a:sym typeface="+mn-lt"/>
              </a:rPr>
              <a:t> ac dos </a:t>
            </a:r>
            <a:r>
              <a:rPr sz="1350" kern="0" dirty="0" err="1">
                <a:cs typeface="+mn-ea"/>
                <a:sym typeface="+mn-lt"/>
              </a:rPr>
              <a:t>Santos</a:t>
            </a:r>
            <a:r>
              <a:rPr sz="1350" kern="0" dirty="0">
                <a:cs typeface="+mn-ea"/>
                <a:sym typeface="+mn-lt"/>
              </a:rPr>
              <a:t>.</a:t>
            </a:r>
          </a:p>
        </p:txBody>
      </p:sp>
      <p:sp>
        <p:nvSpPr>
          <p:cNvPr id="1187" name="Shape 1187"/>
          <p:cNvSpPr>
            <a:spLocks noGrp="1"/>
          </p:cNvSpPr>
          <p:nvPr>
            <p:ph type="sldNum" sz="quarter" idx="10"/>
          </p:nvPr>
        </p:nvSpPr>
        <p:spPr>
          <a:xfrm>
            <a:off x="11672287" y="265670"/>
            <a:ext cx="346248" cy="35201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+mn-lt"/>
                <a:ea typeface="+mn-ea"/>
                <a:cs typeface="+mn-ea"/>
                <a:sym typeface="+mn-lt"/>
              </a:rPr>
              <a:t>21</a:t>
            </a:fld>
            <a:endParaRPr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accel="30000" decel="26000" autoRev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accel="30000" decel="26000" autoRev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accel="30000" decel="26000" autoRev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8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1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18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18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0" grpId="0" autoUpdateAnimBg="0"/>
      <p:bldP spid="1181" grpId="0" autoUpdateAnimBg="0"/>
      <p:bldP spid="1182" grpId="0" autoUpdateAnimBg="0"/>
      <p:bldP spid="1186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8" name="Chart 1398"/>
          <p:cNvGraphicFramePr/>
          <p:nvPr/>
        </p:nvGraphicFramePr>
        <p:xfrm>
          <a:off x="757059" y="1025301"/>
          <a:ext cx="4942824" cy="4942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1399" name="Shape 1399"/>
          <p:cNvSpPr/>
          <p:nvPr/>
        </p:nvSpPr>
        <p:spPr>
          <a:xfrm>
            <a:off x="1389867" y="1658109"/>
            <a:ext cx="3677207" cy="3677207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292100" hangingPunct="0">
              <a:lnSpc>
                <a:spcPct val="140000"/>
              </a:lnSpc>
              <a:defRPr sz="5600" spc="-112">
                <a:latin typeface="Gill Sans"/>
                <a:ea typeface="Gill Sans"/>
                <a:cs typeface="Gill Sans"/>
                <a:sym typeface="Gill Sans"/>
              </a:defRPr>
            </a:pPr>
            <a:endParaRPr sz="2800" kern="0" spc="-56">
              <a:solidFill>
                <a:srgbClr val="93A3A5"/>
              </a:solidFill>
              <a:cs typeface="+mn-ea"/>
              <a:sym typeface="+mn-lt"/>
            </a:endParaRPr>
          </a:p>
        </p:txBody>
      </p:sp>
      <p:sp>
        <p:nvSpPr>
          <p:cNvPr id="1400" name="Shape 1400"/>
          <p:cNvSpPr/>
          <p:nvPr/>
        </p:nvSpPr>
        <p:spPr>
          <a:xfrm>
            <a:off x="2453127" y="2430061"/>
            <a:ext cx="1550687" cy="15506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575" y="21600"/>
                </a:moveTo>
                <a:cubicBezTo>
                  <a:pt x="18225" y="21600"/>
                  <a:pt x="18225" y="21600"/>
                  <a:pt x="18225" y="21600"/>
                </a:cubicBezTo>
                <a:cubicBezTo>
                  <a:pt x="17044" y="21600"/>
                  <a:pt x="16200" y="20756"/>
                  <a:pt x="16200" y="19575"/>
                </a:cubicBezTo>
                <a:cubicBezTo>
                  <a:pt x="16200" y="6075"/>
                  <a:pt x="16200" y="6075"/>
                  <a:pt x="16200" y="6075"/>
                </a:cubicBezTo>
                <a:cubicBezTo>
                  <a:pt x="16200" y="4894"/>
                  <a:pt x="17044" y="4050"/>
                  <a:pt x="18225" y="4050"/>
                </a:cubicBezTo>
                <a:cubicBezTo>
                  <a:pt x="19575" y="4050"/>
                  <a:pt x="19575" y="4050"/>
                  <a:pt x="19575" y="4050"/>
                </a:cubicBezTo>
                <a:cubicBezTo>
                  <a:pt x="20756" y="4050"/>
                  <a:pt x="21600" y="4894"/>
                  <a:pt x="21600" y="6075"/>
                </a:cubicBezTo>
                <a:cubicBezTo>
                  <a:pt x="21600" y="19575"/>
                  <a:pt x="21600" y="19575"/>
                  <a:pt x="21600" y="19575"/>
                </a:cubicBezTo>
                <a:cubicBezTo>
                  <a:pt x="21600" y="20756"/>
                  <a:pt x="20756" y="21600"/>
                  <a:pt x="19575" y="21600"/>
                </a:cubicBezTo>
                <a:close/>
                <a:moveTo>
                  <a:pt x="20250" y="6750"/>
                </a:moveTo>
                <a:cubicBezTo>
                  <a:pt x="20250" y="6075"/>
                  <a:pt x="19575" y="5400"/>
                  <a:pt x="18900" y="5400"/>
                </a:cubicBezTo>
                <a:cubicBezTo>
                  <a:pt x="18225" y="5400"/>
                  <a:pt x="17550" y="6075"/>
                  <a:pt x="17550" y="6750"/>
                </a:cubicBezTo>
                <a:cubicBezTo>
                  <a:pt x="17550" y="18900"/>
                  <a:pt x="17550" y="18900"/>
                  <a:pt x="17550" y="18900"/>
                </a:cubicBezTo>
                <a:cubicBezTo>
                  <a:pt x="17550" y="19744"/>
                  <a:pt x="18225" y="20250"/>
                  <a:pt x="18900" y="20250"/>
                </a:cubicBezTo>
                <a:cubicBezTo>
                  <a:pt x="19575" y="20250"/>
                  <a:pt x="20250" y="19744"/>
                  <a:pt x="20250" y="18900"/>
                </a:cubicBezTo>
                <a:cubicBezTo>
                  <a:pt x="20250" y="6750"/>
                  <a:pt x="20250" y="6750"/>
                  <a:pt x="20250" y="6750"/>
                </a:cubicBezTo>
                <a:close/>
                <a:moveTo>
                  <a:pt x="11475" y="21600"/>
                </a:moveTo>
                <a:cubicBezTo>
                  <a:pt x="10125" y="21600"/>
                  <a:pt x="10125" y="21600"/>
                  <a:pt x="10125" y="21600"/>
                </a:cubicBezTo>
                <a:cubicBezTo>
                  <a:pt x="8944" y="21600"/>
                  <a:pt x="8100" y="20756"/>
                  <a:pt x="8100" y="19575"/>
                </a:cubicBezTo>
                <a:cubicBezTo>
                  <a:pt x="8100" y="10125"/>
                  <a:pt x="8100" y="10125"/>
                  <a:pt x="8100" y="10125"/>
                </a:cubicBezTo>
                <a:cubicBezTo>
                  <a:pt x="8100" y="8944"/>
                  <a:pt x="8944" y="8100"/>
                  <a:pt x="10125" y="8100"/>
                </a:cubicBezTo>
                <a:cubicBezTo>
                  <a:pt x="11475" y="8100"/>
                  <a:pt x="11475" y="8100"/>
                  <a:pt x="11475" y="8100"/>
                </a:cubicBezTo>
                <a:cubicBezTo>
                  <a:pt x="12656" y="8100"/>
                  <a:pt x="13500" y="8944"/>
                  <a:pt x="13500" y="10125"/>
                </a:cubicBezTo>
                <a:cubicBezTo>
                  <a:pt x="13500" y="19575"/>
                  <a:pt x="13500" y="19575"/>
                  <a:pt x="13500" y="19575"/>
                </a:cubicBezTo>
                <a:cubicBezTo>
                  <a:pt x="13500" y="20756"/>
                  <a:pt x="12656" y="21600"/>
                  <a:pt x="11475" y="21600"/>
                </a:cubicBezTo>
                <a:close/>
                <a:moveTo>
                  <a:pt x="12150" y="10800"/>
                </a:moveTo>
                <a:cubicBezTo>
                  <a:pt x="12150" y="10125"/>
                  <a:pt x="11475" y="9450"/>
                  <a:pt x="10800" y="9450"/>
                </a:cubicBezTo>
                <a:cubicBezTo>
                  <a:pt x="10125" y="9450"/>
                  <a:pt x="9450" y="10125"/>
                  <a:pt x="9450" y="10800"/>
                </a:cubicBezTo>
                <a:cubicBezTo>
                  <a:pt x="9450" y="18900"/>
                  <a:pt x="9450" y="18900"/>
                  <a:pt x="9450" y="18900"/>
                </a:cubicBezTo>
                <a:cubicBezTo>
                  <a:pt x="9450" y="19744"/>
                  <a:pt x="10125" y="20250"/>
                  <a:pt x="10800" y="20250"/>
                </a:cubicBezTo>
                <a:cubicBezTo>
                  <a:pt x="11475" y="20250"/>
                  <a:pt x="12150" y="19744"/>
                  <a:pt x="12150" y="18900"/>
                </a:cubicBezTo>
                <a:cubicBezTo>
                  <a:pt x="12150" y="10800"/>
                  <a:pt x="12150" y="10800"/>
                  <a:pt x="12150" y="10800"/>
                </a:cubicBezTo>
                <a:close/>
                <a:moveTo>
                  <a:pt x="3375" y="21600"/>
                </a:moveTo>
                <a:cubicBezTo>
                  <a:pt x="2025" y="21600"/>
                  <a:pt x="2025" y="21600"/>
                  <a:pt x="2025" y="21600"/>
                </a:cubicBezTo>
                <a:cubicBezTo>
                  <a:pt x="844" y="21600"/>
                  <a:pt x="0" y="20756"/>
                  <a:pt x="0" y="19575"/>
                </a:cubicBezTo>
                <a:cubicBezTo>
                  <a:pt x="0" y="2025"/>
                  <a:pt x="0" y="2025"/>
                  <a:pt x="0" y="2025"/>
                </a:cubicBezTo>
                <a:cubicBezTo>
                  <a:pt x="0" y="844"/>
                  <a:pt x="844" y="0"/>
                  <a:pt x="2025" y="0"/>
                </a:cubicBezTo>
                <a:cubicBezTo>
                  <a:pt x="3375" y="0"/>
                  <a:pt x="3375" y="0"/>
                  <a:pt x="3375" y="0"/>
                </a:cubicBezTo>
                <a:cubicBezTo>
                  <a:pt x="4556" y="0"/>
                  <a:pt x="5400" y="844"/>
                  <a:pt x="5400" y="2025"/>
                </a:cubicBezTo>
                <a:cubicBezTo>
                  <a:pt x="5400" y="19575"/>
                  <a:pt x="5400" y="19575"/>
                  <a:pt x="5400" y="19575"/>
                </a:cubicBezTo>
                <a:cubicBezTo>
                  <a:pt x="5400" y="20756"/>
                  <a:pt x="4556" y="21600"/>
                  <a:pt x="3375" y="21600"/>
                </a:cubicBezTo>
                <a:close/>
                <a:moveTo>
                  <a:pt x="4050" y="2700"/>
                </a:moveTo>
                <a:cubicBezTo>
                  <a:pt x="4050" y="2025"/>
                  <a:pt x="3375" y="1350"/>
                  <a:pt x="2700" y="1350"/>
                </a:cubicBezTo>
                <a:cubicBezTo>
                  <a:pt x="2025" y="1350"/>
                  <a:pt x="1350" y="2025"/>
                  <a:pt x="1350" y="2700"/>
                </a:cubicBezTo>
                <a:cubicBezTo>
                  <a:pt x="1350" y="18900"/>
                  <a:pt x="1350" y="18900"/>
                  <a:pt x="1350" y="18900"/>
                </a:cubicBezTo>
                <a:cubicBezTo>
                  <a:pt x="1350" y="19744"/>
                  <a:pt x="2025" y="20250"/>
                  <a:pt x="2700" y="20250"/>
                </a:cubicBezTo>
                <a:cubicBezTo>
                  <a:pt x="3375" y="20250"/>
                  <a:pt x="4050" y="19744"/>
                  <a:pt x="4050" y="18900"/>
                </a:cubicBezTo>
                <a:cubicBezTo>
                  <a:pt x="4050" y="2700"/>
                  <a:pt x="4050" y="2700"/>
                  <a:pt x="4050" y="2700"/>
                </a:cubicBezTo>
                <a:close/>
              </a:path>
            </a:pathLst>
          </a:custGeom>
          <a:gradFill>
            <a:gsLst>
              <a:gs pos="0">
                <a:srgbClr val="B39794">
                  <a:alpha val="37469"/>
                </a:srgbClr>
              </a:gs>
              <a:gs pos="100000">
                <a:srgbClr val="9AADC3">
                  <a:alpha val="37469"/>
                </a:srgbClr>
              </a:gs>
            </a:gsLst>
            <a:lin ang="4528400"/>
          </a:gradFill>
          <a:ln w="12700">
            <a:miter lim="400000"/>
          </a:ln>
        </p:spPr>
        <p:txBody>
          <a:bodyPr lIns="22860" rIns="22860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01" name="PA_库_形状 1401"/>
          <p:cNvSpPr/>
          <p:nvPr>
            <p:custDataLst>
              <p:tags r:id="rId1"/>
            </p:custDataLst>
          </p:nvPr>
        </p:nvSpPr>
        <p:spPr>
          <a:xfrm>
            <a:off x="8455260" y="2603511"/>
            <a:ext cx="2900178" cy="342594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>
              <a:lnSpc>
                <a:spcPct val="120000"/>
              </a:lnSpc>
              <a:defRPr sz="3200" spc="-64">
                <a:solidFill>
                  <a:srgbClr val="606060"/>
                </a:solidFill>
              </a:defRPr>
            </a:lvl1pPr>
          </a:lstStyle>
          <a:p>
            <a:pPr defTabSz="410845" hangingPunct="0"/>
            <a:r>
              <a:rPr sz="1600" kern="0" dirty="0" err="1">
                <a:cs typeface="+mn-ea"/>
                <a:sym typeface="+mn-lt"/>
              </a:rPr>
              <a:t>Bulus</a:t>
            </a:r>
            <a:r>
              <a:rPr sz="1600" kern="0" dirty="0">
                <a:cs typeface="+mn-ea"/>
                <a:sym typeface="+mn-lt"/>
              </a:rPr>
              <a:t> </a:t>
            </a:r>
            <a:r>
              <a:rPr sz="1600" kern="0" dirty="0" err="1">
                <a:cs typeface="+mn-ea"/>
                <a:sym typeface="+mn-lt"/>
              </a:rPr>
              <a:t>Lebus</a:t>
            </a:r>
            <a:r>
              <a:rPr sz="1600" kern="0" dirty="0">
                <a:cs typeface="+mn-ea"/>
                <a:sym typeface="+mn-lt"/>
              </a:rPr>
              <a:t> </a:t>
            </a:r>
            <a:r>
              <a:rPr sz="1600" kern="0" dirty="0" err="1">
                <a:cs typeface="+mn-ea"/>
                <a:sym typeface="+mn-lt"/>
              </a:rPr>
              <a:t>Group, inc</a:t>
            </a:r>
            <a:endParaRPr sz="1600" kern="0" dirty="0">
              <a:cs typeface="+mn-ea"/>
              <a:sym typeface="+mn-lt"/>
            </a:endParaRPr>
          </a:p>
        </p:txBody>
      </p:sp>
      <p:sp>
        <p:nvSpPr>
          <p:cNvPr id="1402" name="PA_库_形状 1402"/>
          <p:cNvSpPr/>
          <p:nvPr>
            <p:custDataLst>
              <p:tags r:id="rId2"/>
            </p:custDataLst>
          </p:nvPr>
        </p:nvSpPr>
        <p:spPr>
          <a:xfrm>
            <a:off x="6545076" y="3224927"/>
            <a:ext cx="4800651" cy="1"/>
          </a:xfrm>
          <a:prstGeom prst="line">
            <a:avLst/>
          </a:prstGeom>
          <a:ln w="30480">
            <a:solidFill>
              <a:srgbClr val="A6AAA9">
                <a:alpha val="46814"/>
              </a:srgbClr>
            </a:solidFill>
            <a:custDash>
              <a:ds d="2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pPr defTabSz="292100" hangingPunct="0">
              <a:lnSpc>
                <a:spcPct val="110000"/>
              </a:lnSpc>
              <a:defRPr sz="2700" spc="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sz="135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03" name="PA_库_形状 1403"/>
          <p:cNvSpPr/>
          <p:nvPr>
            <p:custDataLst>
              <p:tags r:id="rId3"/>
            </p:custDataLst>
          </p:nvPr>
        </p:nvSpPr>
        <p:spPr>
          <a:xfrm>
            <a:off x="8455261" y="3448828"/>
            <a:ext cx="2900177" cy="342594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3200" spc="-64">
                <a:solidFill>
                  <a:srgbClr val="606060"/>
                </a:solidFill>
              </a:defRPr>
            </a:lvl1pPr>
          </a:lstStyle>
          <a:p>
            <a:pPr defTabSz="410845" hangingPunct="0"/>
            <a:r>
              <a:rPr sz="1600" kern="0" dirty="0" err="1">
                <a:cs typeface="+mn-ea"/>
                <a:sym typeface="+mn-lt"/>
              </a:rPr>
              <a:t>Turudewe</a:t>
            </a:r>
            <a:r>
              <a:rPr sz="1600" kern="0" dirty="0">
                <a:cs typeface="+mn-ea"/>
                <a:sym typeface="+mn-lt"/>
              </a:rPr>
              <a:t> Cloud service</a:t>
            </a:r>
          </a:p>
        </p:txBody>
      </p:sp>
      <p:sp>
        <p:nvSpPr>
          <p:cNvPr id="1404" name="PA_库_形状 1404"/>
          <p:cNvSpPr/>
          <p:nvPr>
            <p:custDataLst>
              <p:tags r:id="rId4"/>
            </p:custDataLst>
          </p:nvPr>
        </p:nvSpPr>
        <p:spPr>
          <a:xfrm>
            <a:off x="6545076" y="4115559"/>
            <a:ext cx="4800651" cy="1"/>
          </a:xfrm>
          <a:prstGeom prst="line">
            <a:avLst/>
          </a:prstGeom>
          <a:ln w="30480">
            <a:solidFill>
              <a:srgbClr val="A6AAA9">
                <a:alpha val="46814"/>
              </a:srgbClr>
            </a:solidFill>
            <a:custDash>
              <a:ds d="2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pPr defTabSz="292100" hangingPunct="0">
              <a:lnSpc>
                <a:spcPct val="110000"/>
              </a:lnSpc>
              <a:defRPr sz="2700" spc="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sz="135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05" name="PA_库_形状 1405"/>
          <p:cNvSpPr/>
          <p:nvPr>
            <p:custDataLst>
              <p:tags r:id="rId5"/>
            </p:custDataLst>
          </p:nvPr>
        </p:nvSpPr>
        <p:spPr>
          <a:xfrm>
            <a:off x="8455261" y="4339460"/>
            <a:ext cx="2900177" cy="342594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3200" spc="-64">
                <a:solidFill>
                  <a:srgbClr val="606060"/>
                </a:solidFill>
              </a:defRPr>
            </a:lvl1pPr>
          </a:lstStyle>
          <a:p>
            <a:pPr defTabSz="410845" hangingPunct="0"/>
            <a:r>
              <a:rPr sz="1600" kern="0" dirty="0" err="1">
                <a:cs typeface="+mn-ea"/>
                <a:sym typeface="+mn-lt"/>
              </a:rPr>
              <a:t>Mumbul</a:t>
            </a:r>
            <a:r>
              <a:rPr sz="1600" kern="0" dirty="0">
                <a:cs typeface="+mn-ea"/>
                <a:sym typeface="+mn-lt"/>
              </a:rPr>
              <a:t> </a:t>
            </a:r>
            <a:r>
              <a:rPr sz="1600" kern="0" dirty="0" err="1">
                <a:cs typeface="+mn-ea"/>
                <a:sym typeface="+mn-lt"/>
              </a:rPr>
              <a:t>Duwur, inc</a:t>
            </a:r>
            <a:endParaRPr sz="1600" kern="0" dirty="0">
              <a:cs typeface="+mn-ea"/>
              <a:sym typeface="+mn-lt"/>
            </a:endParaRPr>
          </a:p>
        </p:txBody>
      </p:sp>
      <p:sp>
        <p:nvSpPr>
          <p:cNvPr id="1406" name="PA_库_形状 1406"/>
          <p:cNvSpPr/>
          <p:nvPr>
            <p:custDataLst>
              <p:tags r:id="rId6"/>
            </p:custDataLst>
          </p:nvPr>
        </p:nvSpPr>
        <p:spPr>
          <a:xfrm>
            <a:off x="6545076" y="5006191"/>
            <a:ext cx="4800651" cy="1"/>
          </a:xfrm>
          <a:prstGeom prst="line">
            <a:avLst/>
          </a:prstGeom>
          <a:ln w="30480">
            <a:solidFill>
              <a:srgbClr val="A6AAA9">
                <a:alpha val="46814"/>
              </a:srgbClr>
            </a:solidFill>
            <a:custDash>
              <a:ds d="2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pPr defTabSz="292100" hangingPunct="0">
              <a:lnSpc>
                <a:spcPct val="110000"/>
              </a:lnSpc>
              <a:defRPr sz="2700" spc="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sz="135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07" name="PA_库_形状 1407"/>
          <p:cNvSpPr/>
          <p:nvPr>
            <p:custDataLst>
              <p:tags r:id="rId7"/>
            </p:custDataLst>
          </p:nvPr>
        </p:nvSpPr>
        <p:spPr>
          <a:xfrm>
            <a:off x="8455261" y="5211042"/>
            <a:ext cx="2900177" cy="342594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3200" spc="-64">
                <a:solidFill>
                  <a:srgbClr val="606060"/>
                </a:solidFill>
              </a:defRPr>
            </a:lvl1pPr>
          </a:lstStyle>
          <a:p>
            <a:pPr defTabSz="410845" hangingPunct="0"/>
            <a:r>
              <a:rPr sz="1600" kern="0" dirty="0" err="1">
                <a:cs typeface="+mn-ea"/>
                <a:sym typeface="+mn-lt"/>
              </a:rPr>
              <a:t>Limbung</a:t>
            </a:r>
            <a:r>
              <a:rPr sz="1600" kern="0" dirty="0">
                <a:cs typeface="+mn-ea"/>
                <a:sym typeface="+mn-lt"/>
              </a:rPr>
              <a:t>, </a:t>
            </a:r>
            <a:r>
              <a:rPr sz="1600" kern="0" dirty="0" err="1">
                <a:cs typeface="+mn-ea"/>
                <a:sym typeface="+mn-lt"/>
              </a:rPr>
              <a:t>inc.</a:t>
            </a:r>
            <a:endParaRPr sz="1600" kern="0" dirty="0">
              <a:cs typeface="+mn-ea"/>
              <a:sym typeface="+mn-lt"/>
            </a:endParaRPr>
          </a:p>
        </p:txBody>
      </p:sp>
      <p:sp>
        <p:nvSpPr>
          <p:cNvPr id="1408" name="PA_库_形状 1408"/>
          <p:cNvSpPr/>
          <p:nvPr>
            <p:custDataLst>
              <p:tags r:id="rId8"/>
            </p:custDataLst>
          </p:nvPr>
        </p:nvSpPr>
        <p:spPr>
          <a:xfrm>
            <a:off x="6994201" y="2568516"/>
            <a:ext cx="1891984" cy="362984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>
              <a:lnSpc>
                <a:spcPct val="90000"/>
              </a:lnSpc>
              <a:defRPr sz="4200" spc="-294">
                <a:solidFill>
                  <a:srgbClr val="343434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pPr defTabSz="410845" hangingPunct="0"/>
            <a:r>
              <a:rPr lang="zh-CN" altLang="en-US" sz="2100" kern="0" dirty="0">
                <a:cs typeface="+mn-ea"/>
                <a:sym typeface="+mn-lt"/>
              </a:rPr>
              <a:t>¥.</a:t>
            </a:r>
            <a:r>
              <a:rPr sz="2100" kern="0" dirty="0">
                <a:cs typeface="+mn-ea"/>
                <a:sym typeface="+mn-lt"/>
              </a:rPr>
              <a:t>12,000K</a:t>
            </a:r>
          </a:p>
        </p:txBody>
      </p:sp>
      <p:sp>
        <p:nvSpPr>
          <p:cNvPr id="1409" name="PA_库_形状 1409"/>
          <p:cNvSpPr/>
          <p:nvPr>
            <p:custDataLst>
              <p:tags r:id="rId9"/>
            </p:custDataLst>
          </p:nvPr>
        </p:nvSpPr>
        <p:spPr>
          <a:xfrm>
            <a:off x="6994201" y="3443999"/>
            <a:ext cx="1891984" cy="362984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>
              <a:lnSpc>
                <a:spcPct val="90000"/>
              </a:lnSpc>
              <a:defRPr sz="4200" spc="-294">
                <a:solidFill>
                  <a:srgbClr val="343434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pPr defTabSz="410845" hangingPunct="0"/>
            <a:r>
              <a:rPr lang="zh-CN" altLang="en-US" sz="2100" kern="0" dirty="0">
                <a:cs typeface="+mn-ea"/>
                <a:sym typeface="+mn-lt"/>
              </a:rPr>
              <a:t>¥.</a:t>
            </a:r>
            <a:r>
              <a:rPr sz="2100" kern="0" dirty="0">
                <a:cs typeface="+mn-ea"/>
                <a:sym typeface="+mn-lt"/>
              </a:rPr>
              <a:t>68,491K</a:t>
            </a:r>
          </a:p>
        </p:txBody>
      </p:sp>
      <p:sp>
        <p:nvSpPr>
          <p:cNvPr id="1410" name="PA_库_形状 1410"/>
          <p:cNvSpPr/>
          <p:nvPr>
            <p:custDataLst>
              <p:tags r:id="rId10"/>
            </p:custDataLst>
          </p:nvPr>
        </p:nvSpPr>
        <p:spPr>
          <a:xfrm>
            <a:off x="6994201" y="4316142"/>
            <a:ext cx="1891984" cy="362984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>
              <a:lnSpc>
                <a:spcPct val="90000"/>
              </a:lnSpc>
              <a:defRPr sz="4200" spc="-294">
                <a:solidFill>
                  <a:srgbClr val="343434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pPr defTabSz="410845" hangingPunct="0"/>
            <a:r>
              <a:rPr lang="zh-CN" altLang="en-US" sz="2100" kern="0" dirty="0">
                <a:cs typeface="+mn-ea"/>
                <a:sym typeface="+mn-lt"/>
              </a:rPr>
              <a:t>¥.</a:t>
            </a:r>
            <a:r>
              <a:rPr sz="2100" kern="0" dirty="0">
                <a:cs typeface="+mn-ea"/>
                <a:sym typeface="+mn-lt"/>
              </a:rPr>
              <a:t>78,991K</a:t>
            </a:r>
          </a:p>
        </p:txBody>
      </p:sp>
      <p:sp>
        <p:nvSpPr>
          <p:cNvPr id="1411" name="PA_库_形状 1411"/>
          <p:cNvSpPr/>
          <p:nvPr>
            <p:custDataLst>
              <p:tags r:id="rId11"/>
            </p:custDataLst>
          </p:nvPr>
        </p:nvSpPr>
        <p:spPr>
          <a:xfrm>
            <a:off x="6994201" y="5180813"/>
            <a:ext cx="1891984" cy="362984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>
              <a:lnSpc>
                <a:spcPct val="90000"/>
              </a:lnSpc>
              <a:defRPr sz="4200" spc="-294">
                <a:solidFill>
                  <a:srgbClr val="343434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pPr defTabSz="410845" hangingPunct="0"/>
            <a:r>
              <a:rPr lang="zh-CN" altLang="en-US" sz="2100" kern="0" dirty="0">
                <a:cs typeface="+mn-ea"/>
                <a:sym typeface="+mn-lt"/>
              </a:rPr>
              <a:t>¥.</a:t>
            </a:r>
            <a:r>
              <a:rPr sz="2100" kern="0" dirty="0">
                <a:cs typeface="+mn-ea"/>
                <a:sym typeface="+mn-lt"/>
              </a:rPr>
              <a:t>12,345B</a:t>
            </a:r>
          </a:p>
        </p:txBody>
      </p:sp>
      <p:sp>
        <p:nvSpPr>
          <p:cNvPr id="1412" name="Shape 1412"/>
          <p:cNvSpPr/>
          <p:nvPr/>
        </p:nvSpPr>
        <p:spPr>
          <a:xfrm>
            <a:off x="6490103" y="1205492"/>
            <a:ext cx="4910596" cy="1235531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>
              <a:lnSpc>
                <a:spcPct val="90000"/>
              </a:lnSpc>
              <a:defRPr sz="5900" spc="-413">
                <a:solidFill>
                  <a:srgbClr val="343434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r>
              <a:rPr lang="zh-CN" altLang="en-US" sz="2800" spc="0" dirty="0">
                <a:gradFill>
                  <a:gsLst>
                    <a:gs pos="6000">
                      <a:srgbClr val="FF3C06"/>
                    </a:gs>
                    <a:gs pos="59000">
                      <a:srgbClr val="571B6F"/>
                    </a:gs>
                  </a:gsLst>
                  <a:lin ang="5400000" scaled="1"/>
                </a:gradFill>
                <a:cs typeface="+mn-ea"/>
                <a:sym typeface="+mn-lt"/>
              </a:rPr>
              <a:t>Future scientific and technological innovation business report</a:t>
            </a:r>
          </a:p>
        </p:txBody>
      </p:sp>
      <p:sp>
        <p:nvSpPr>
          <p:cNvPr id="1413" name="PA_库_形状 1413"/>
          <p:cNvSpPr/>
          <p:nvPr>
            <p:custDataLst>
              <p:tags r:id="rId12"/>
            </p:custDataLst>
          </p:nvPr>
        </p:nvSpPr>
        <p:spPr>
          <a:xfrm>
            <a:off x="6545076" y="3475749"/>
            <a:ext cx="300038" cy="3000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4894" y="21600"/>
                  <a:pt x="0" y="16706"/>
                  <a:pt x="0" y="10800"/>
                </a:cubicBezTo>
                <a:cubicBezTo>
                  <a:pt x="0" y="4894"/>
                  <a:pt x="4894" y="0"/>
                  <a:pt x="10800" y="0"/>
                </a:cubicBezTo>
                <a:cubicBezTo>
                  <a:pt x="16706" y="0"/>
                  <a:pt x="21600" y="4894"/>
                  <a:pt x="21600" y="10800"/>
                </a:cubicBezTo>
                <a:cubicBezTo>
                  <a:pt x="21600" y="16706"/>
                  <a:pt x="16706" y="21600"/>
                  <a:pt x="10800" y="21600"/>
                </a:cubicBezTo>
                <a:close/>
                <a:moveTo>
                  <a:pt x="10800" y="1350"/>
                </a:moveTo>
                <a:cubicBezTo>
                  <a:pt x="5569" y="1350"/>
                  <a:pt x="1350" y="5569"/>
                  <a:pt x="1350" y="10800"/>
                </a:cubicBezTo>
                <a:cubicBezTo>
                  <a:pt x="1350" y="16031"/>
                  <a:pt x="5569" y="20250"/>
                  <a:pt x="10800" y="20250"/>
                </a:cubicBezTo>
                <a:cubicBezTo>
                  <a:pt x="16031" y="20250"/>
                  <a:pt x="20250" y="16031"/>
                  <a:pt x="20250" y="10800"/>
                </a:cubicBezTo>
                <a:cubicBezTo>
                  <a:pt x="20250" y="5569"/>
                  <a:pt x="16031" y="1350"/>
                  <a:pt x="10800" y="1350"/>
                </a:cubicBezTo>
                <a:close/>
                <a:moveTo>
                  <a:pt x="10631" y="13838"/>
                </a:moveTo>
                <a:cubicBezTo>
                  <a:pt x="10631" y="13838"/>
                  <a:pt x="10631" y="14006"/>
                  <a:pt x="10631" y="14006"/>
                </a:cubicBezTo>
                <a:cubicBezTo>
                  <a:pt x="10462" y="14175"/>
                  <a:pt x="10294" y="14175"/>
                  <a:pt x="10125" y="14175"/>
                </a:cubicBezTo>
                <a:cubicBezTo>
                  <a:pt x="9956" y="14175"/>
                  <a:pt x="9788" y="14175"/>
                  <a:pt x="9619" y="14006"/>
                </a:cubicBezTo>
                <a:cubicBezTo>
                  <a:pt x="9619" y="14006"/>
                  <a:pt x="9619" y="13838"/>
                  <a:pt x="9619" y="13838"/>
                </a:cubicBezTo>
                <a:cubicBezTo>
                  <a:pt x="6919" y="11306"/>
                  <a:pt x="6919" y="11306"/>
                  <a:pt x="6919" y="11306"/>
                </a:cubicBezTo>
                <a:cubicBezTo>
                  <a:pt x="6750" y="10969"/>
                  <a:pt x="6750" y="10631"/>
                  <a:pt x="6919" y="10294"/>
                </a:cubicBezTo>
                <a:cubicBezTo>
                  <a:pt x="7256" y="10125"/>
                  <a:pt x="7594" y="10125"/>
                  <a:pt x="7931" y="10294"/>
                </a:cubicBezTo>
                <a:cubicBezTo>
                  <a:pt x="10125" y="12656"/>
                  <a:pt x="10125" y="12656"/>
                  <a:pt x="10125" y="12656"/>
                </a:cubicBezTo>
                <a:cubicBezTo>
                  <a:pt x="14344" y="8269"/>
                  <a:pt x="14344" y="8269"/>
                  <a:pt x="14344" y="8269"/>
                </a:cubicBezTo>
                <a:cubicBezTo>
                  <a:pt x="14681" y="8100"/>
                  <a:pt x="15019" y="8100"/>
                  <a:pt x="15356" y="8269"/>
                </a:cubicBezTo>
                <a:cubicBezTo>
                  <a:pt x="15525" y="8606"/>
                  <a:pt x="15525" y="8944"/>
                  <a:pt x="15356" y="9281"/>
                </a:cubicBezTo>
                <a:cubicBezTo>
                  <a:pt x="10631" y="13838"/>
                  <a:pt x="10631" y="13838"/>
                  <a:pt x="10631" y="13838"/>
                </a:cubicBezTo>
                <a:close/>
              </a:path>
            </a:pathLst>
          </a:custGeom>
          <a:solidFill>
            <a:srgbClr val="ABBFD8"/>
          </a:solidFill>
          <a:ln w="12700">
            <a:miter lim="400000"/>
          </a:ln>
        </p:spPr>
        <p:txBody>
          <a:bodyPr lIns="22860" rIns="22860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14" name="PA_库_形状 1414"/>
          <p:cNvSpPr/>
          <p:nvPr>
            <p:custDataLst>
              <p:tags r:id="rId13"/>
            </p:custDataLst>
          </p:nvPr>
        </p:nvSpPr>
        <p:spPr>
          <a:xfrm>
            <a:off x="6545076" y="2666941"/>
            <a:ext cx="300038" cy="3000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4894" y="21600"/>
                  <a:pt x="0" y="16706"/>
                  <a:pt x="0" y="10800"/>
                </a:cubicBezTo>
                <a:cubicBezTo>
                  <a:pt x="0" y="4894"/>
                  <a:pt x="4894" y="0"/>
                  <a:pt x="10800" y="0"/>
                </a:cubicBezTo>
                <a:cubicBezTo>
                  <a:pt x="16706" y="0"/>
                  <a:pt x="21600" y="4894"/>
                  <a:pt x="21600" y="10800"/>
                </a:cubicBezTo>
                <a:cubicBezTo>
                  <a:pt x="21600" y="16706"/>
                  <a:pt x="16706" y="21600"/>
                  <a:pt x="10800" y="21600"/>
                </a:cubicBezTo>
                <a:close/>
                <a:moveTo>
                  <a:pt x="10800" y="1350"/>
                </a:moveTo>
                <a:cubicBezTo>
                  <a:pt x="5569" y="1350"/>
                  <a:pt x="1350" y="5569"/>
                  <a:pt x="1350" y="10800"/>
                </a:cubicBezTo>
                <a:cubicBezTo>
                  <a:pt x="1350" y="16031"/>
                  <a:pt x="5569" y="20250"/>
                  <a:pt x="10800" y="20250"/>
                </a:cubicBezTo>
                <a:cubicBezTo>
                  <a:pt x="16031" y="20250"/>
                  <a:pt x="20250" y="16031"/>
                  <a:pt x="20250" y="10800"/>
                </a:cubicBezTo>
                <a:cubicBezTo>
                  <a:pt x="20250" y="5569"/>
                  <a:pt x="16031" y="1350"/>
                  <a:pt x="10800" y="1350"/>
                </a:cubicBezTo>
                <a:close/>
                <a:moveTo>
                  <a:pt x="10631" y="13838"/>
                </a:moveTo>
                <a:cubicBezTo>
                  <a:pt x="10631" y="13838"/>
                  <a:pt x="10631" y="14006"/>
                  <a:pt x="10631" y="14006"/>
                </a:cubicBezTo>
                <a:cubicBezTo>
                  <a:pt x="10462" y="14175"/>
                  <a:pt x="10294" y="14175"/>
                  <a:pt x="10125" y="14175"/>
                </a:cubicBezTo>
                <a:cubicBezTo>
                  <a:pt x="9956" y="14175"/>
                  <a:pt x="9788" y="14175"/>
                  <a:pt x="9619" y="14006"/>
                </a:cubicBezTo>
                <a:cubicBezTo>
                  <a:pt x="9619" y="14006"/>
                  <a:pt x="9619" y="13838"/>
                  <a:pt x="9619" y="13838"/>
                </a:cubicBezTo>
                <a:cubicBezTo>
                  <a:pt x="6919" y="11306"/>
                  <a:pt x="6919" y="11306"/>
                  <a:pt x="6919" y="11306"/>
                </a:cubicBezTo>
                <a:cubicBezTo>
                  <a:pt x="6750" y="10969"/>
                  <a:pt x="6750" y="10631"/>
                  <a:pt x="6919" y="10294"/>
                </a:cubicBezTo>
                <a:cubicBezTo>
                  <a:pt x="7256" y="10125"/>
                  <a:pt x="7594" y="10125"/>
                  <a:pt x="7931" y="10294"/>
                </a:cubicBezTo>
                <a:cubicBezTo>
                  <a:pt x="10125" y="12656"/>
                  <a:pt x="10125" y="12656"/>
                  <a:pt x="10125" y="12656"/>
                </a:cubicBezTo>
                <a:cubicBezTo>
                  <a:pt x="14344" y="8269"/>
                  <a:pt x="14344" y="8269"/>
                  <a:pt x="14344" y="8269"/>
                </a:cubicBezTo>
                <a:cubicBezTo>
                  <a:pt x="14681" y="8100"/>
                  <a:pt x="15019" y="8100"/>
                  <a:pt x="15356" y="8269"/>
                </a:cubicBezTo>
                <a:cubicBezTo>
                  <a:pt x="15525" y="8606"/>
                  <a:pt x="15525" y="8944"/>
                  <a:pt x="15356" y="9281"/>
                </a:cubicBezTo>
                <a:cubicBezTo>
                  <a:pt x="10631" y="13838"/>
                  <a:pt x="10631" y="13838"/>
                  <a:pt x="10631" y="13838"/>
                </a:cubicBezTo>
                <a:close/>
              </a:path>
            </a:pathLst>
          </a:custGeom>
          <a:gradFill>
            <a:gsLst>
              <a:gs pos="0">
                <a:srgbClr val="F0B770"/>
              </a:gs>
              <a:gs pos="100000">
                <a:srgbClr val="F77D7F"/>
              </a:gs>
            </a:gsLst>
            <a:lin ang="4528400"/>
          </a:gradFill>
          <a:ln w="12700">
            <a:miter lim="400000"/>
          </a:ln>
        </p:spPr>
        <p:txBody>
          <a:bodyPr lIns="22860" rIns="22860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15" name="PA_库_形状 1415"/>
          <p:cNvSpPr/>
          <p:nvPr>
            <p:custDataLst>
              <p:tags r:id="rId14"/>
            </p:custDataLst>
          </p:nvPr>
        </p:nvSpPr>
        <p:spPr>
          <a:xfrm>
            <a:off x="6545076" y="5212216"/>
            <a:ext cx="300038" cy="3000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4894" y="21600"/>
                  <a:pt x="0" y="16706"/>
                  <a:pt x="0" y="10800"/>
                </a:cubicBezTo>
                <a:cubicBezTo>
                  <a:pt x="0" y="4894"/>
                  <a:pt x="4894" y="0"/>
                  <a:pt x="10800" y="0"/>
                </a:cubicBezTo>
                <a:cubicBezTo>
                  <a:pt x="16706" y="0"/>
                  <a:pt x="21600" y="4894"/>
                  <a:pt x="21600" y="10800"/>
                </a:cubicBezTo>
                <a:cubicBezTo>
                  <a:pt x="21600" y="16706"/>
                  <a:pt x="16706" y="21600"/>
                  <a:pt x="10800" y="21600"/>
                </a:cubicBezTo>
                <a:close/>
                <a:moveTo>
                  <a:pt x="10800" y="1350"/>
                </a:moveTo>
                <a:cubicBezTo>
                  <a:pt x="5569" y="1350"/>
                  <a:pt x="1350" y="5569"/>
                  <a:pt x="1350" y="10800"/>
                </a:cubicBezTo>
                <a:cubicBezTo>
                  <a:pt x="1350" y="16031"/>
                  <a:pt x="5569" y="20250"/>
                  <a:pt x="10800" y="20250"/>
                </a:cubicBezTo>
                <a:cubicBezTo>
                  <a:pt x="16031" y="20250"/>
                  <a:pt x="20250" y="16031"/>
                  <a:pt x="20250" y="10800"/>
                </a:cubicBezTo>
                <a:cubicBezTo>
                  <a:pt x="20250" y="5569"/>
                  <a:pt x="16031" y="1350"/>
                  <a:pt x="10800" y="1350"/>
                </a:cubicBezTo>
                <a:close/>
                <a:moveTo>
                  <a:pt x="10631" y="13838"/>
                </a:moveTo>
                <a:cubicBezTo>
                  <a:pt x="10631" y="13838"/>
                  <a:pt x="10631" y="14006"/>
                  <a:pt x="10631" y="14006"/>
                </a:cubicBezTo>
                <a:cubicBezTo>
                  <a:pt x="10462" y="14175"/>
                  <a:pt x="10294" y="14175"/>
                  <a:pt x="10125" y="14175"/>
                </a:cubicBezTo>
                <a:cubicBezTo>
                  <a:pt x="9956" y="14175"/>
                  <a:pt x="9788" y="14175"/>
                  <a:pt x="9619" y="14006"/>
                </a:cubicBezTo>
                <a:cubicBezTo>
                  <a:pt x="9619" y="14006"/>
                  <a:pt x="9619" y="13838"/>
                  <a:pt x="9619" y="13838"/>
                </a:cubicBezTo>
                <a:cubicBezTo>
                  <a:pt x="6919" y="11306"/>
                  <a:pt x="6919" y="11306"/>
                  <a:pt x="6919" y="11306"/>
                </a:cubicBezTo>
                <a:cubicBezTo>
                  <a:pt x="6750" y="10969"/>
                  <a:pt x="6750" y="10631"/>
                  <a:pt x="6919" y="10294"/>
                </a:cubicBezTo>
                <a:cubicBezTo>
                  <a:pt x="7256" y="10125"/>
                  <a:pt x="7594" y="10125"/>
                  <a:pt x="7931" y="10294"/>
                </a:cubicBezTo>
                <a:cubicBezTo>
                  <a:pt x="10125" y="12656"/>
                  <a:pt x="10125" y="12656"/>
                  <a:pt x="10125" y="12656"/>
                </a:cubicBezTo>
                <a:cubicBezTo>
                  <a:pt x="14344" y="8269"/>
                  <a:pt x="14344" y="8269"/>
                  <a:pt x="14344" y="8269"/>
                </a:cubicBezTo>
                <a:cubicBezTo>
                  <a:pt x="14681" y="8100"/>
                  <a:pt x="15019" y="8100"/>
                  <a:pt x="15356" y="8269"/>
                </a:cubicBezTo>
                <a:cubicBezTo>
                  <a:pt x="15525" y="8606"/>
                  <a:pt x="15525" y="8944"/>
                  <a:pt x="15356" y="9281"/>
                </a:cubicBezTo>
                <a:cubicBezTo>
                  <a:pt x="10631" y="13838"/>
                  <a:pt x="10631" y="13838"/>
                  <a:pt x="10631" y="13838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22860" rIns="22860"/>
          <a:lstStyle/>
          <a:p>
            <a:pPr defTabSz="1219200" hangingPunct="0">
              <a:defRPr sz="4800" spc="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 kern="0">
              <a:solidFill>
                <a:srgbClr val="27282D"/>
              </a:solidFill>
              <a:cs typeface="+mn-ea"/>
              <a:sym typeface="+mn-lt"/>
            </a:endParaRPr>
          </a:p>
        </p:txBody>
      </p:sp>
      <p:sp>
        <p:nvSpPr>
          <p:cNvPr id="1416" name="PA_库_形状 1416"/>
          <p:cNvSpPr/>
          <p:nvPr>
            <p:custDataLst>
              <p:tags r:id="rId15"/>
            </p:custDataLst>
          </p:nvPr>
        </p:nvSpPr>
        <p:spPr>
          <a:xfrm>
            <a:off x="6545076" y="4403407"/>
            <a:ext cx="300038" cy="3000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4894" y="21600"/>
                  <a:pt x="0" y="16706"/>
                  <a:pt x="0" y="10800"/>
                </a:cubicBezTo>
                <a:cubicBezTo>
                  <a:pt x="0" y="4894"/>
                  <a:pt x="4894" y="0"/>
                  <a:pt x="10800" y="0"/>
                </a:cubicBezTo>
                <a:cubicBezTo>
                  <a:pt x="16706" y="0"/>
                  <a:pt x="21600" y="4894"/>
                  <a:pt x="21600" y="10800"/>
                </a:cubicBezTo>
                <a:cubicBezTo>
                  <a:pt x="21600" y="16706"/>
                  <a:pt x="16706" y="21600"/>
                  <a:pt x="10800" y="21600"/>
                </a:cubicBezTo>
                <a:close/>
                <a:moveTo>
                  <a:pt x="10800" y="1350"/>
                </a:moveTo>
                <a:cubicBezTo>
                  <a:pt x="5569" y="1350"/>
                  <a:pt x="1350" y="5569"/>
                  <a:pt x="1350" y="10800"/>
                </a:cubicBezTo>
                <a:cubicBezTo>
                  <a:pt x="1350" y="16031"/>
                  <a:pt x="5569" y="20250"/>
                  <a:pt x="10800" y="20250"/>
                </a:cubicBezTo>
                <a:cubicBezTo>
                  <a:pt x="16031" y="20250"/>
                  <a:pt x="20250" y="16031"/>
                  <a:pt x="20250" y="10800"/>
                </a:cubicBezTo>
                <a:cubicBezTo>
                  <a:pt x="20250" y="5569"/>
                  <a:pt x="16031" y="1350"/>
                  <a:pt x="10800" y="1350"/>
                </a:cubicBezTo>
                <a:close/>
                <a:moveTo>
                  <a:pt x="10631" y="13838"/>
                </a:moveTo>
                <a:cubicBezTo>
                  <a:pt x="10631" y="13838"/>
                  <a:pt x="10631" y="14006"/>
                  <a:pt x="10631" y="14006"/>
                </a:cubicBezTo>
                <a:cubicBezTo>
                  <a:pt x="10462" y="14175"/>
                  <a:pt x="10294" y="14175"/>
                  <a:pt x="10125" y="14175"/>
                </a:cubicBezTo>
                <a:cubicBezTo>
                  <a:pt x="9956" y="14175"/>
                  <a:pt x="9788" y="14175"/>
                  <a:pt x="9619" y="14006"/>
                </a:cubicBezTo>
                <a:cubicBezTo>
                  <a:pt x="9619" y="14006"/>
                  <a:pt x="9619" y="13838"/>
                  <a:pt x="9619" y="13838"/>
                </a:cubicBezTo>
                <a:cubicBezTo>
                  <a:pt x="6919" y="11306"/>
                  <a:pt x="6919" y="11306"/>
                  <a:pt x="6919" y="11306"/>
                </a:cubicBezTo>
                <a:cubicBezTo>
                  <a:pt x="6750" y="10969"/>
                  <a:pt x="6750" y="10631"/>
                  <a:pt x="6919" y="10294"/>
                </a:cubicBezTo>
                <a:cubicBezTo>
                  <a:pt x="7256" y="10125"/>
                  <a:pt x="7594" y="10125"/>
                  <a:pt x="7931" y="10294"/>
                </a:cubicBezTo>
                <a:cubicBezTo>
                  <a:pt x="10125" y="12656"/>
                  <a:pt x="10125" y="12656"/>
                  <a:pt x="10125" y="12656"/>
                </a:cubicBezTo>
                <a:cubicBezTo>
                  <a:pt x="14344" y="8269"/>
                  <a:pt x="14344" y="8269"/>
                  <a:pt x="14344" y="8269"/>
                </a:cubicBezTo>
                <a:cubicBezTo>
                  <a:pt x="14681" y="8100"/>
                  <a:pt x="15019" y="8100"/>
                  <a:pt x="15356" y="8269"/>
                </a:cubicBezTo>
                <a:cubicBezTo>
                  <a:pt x="15525" y="8606"/>
                  <a:pt x="15525" y="8944"/>
                  <a:pt x="15356" y="9281"/>
                </a:cubicBezTo>
                <a:cubicBezTo>
                  <a:pt x="10631" y="13838"/>
                  <a:pt x="10631" y="13838"/>
                  <a:pt x="10631" y="13838"/>
                </a:cubicBezTo>
                <a:close/>
              </a:path>
            </a:pathLst>
          </a:custGeom>
          <a:solidFill>
            <a:srgbClr val="788799"/>
          </a:solidFill>
          <a:ln w="12700">
            <a:miter lim="400000"/>
          </a:ln>
        </p:spPr>
        <p:txBody>
          <a:bodyPr lIns="22860" rIns="22860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17" name="Shape 1417"/>
          <p:cNvSpPr/>
          <p:nvPr/>
        </p:nvSpPr>
        <p:spPr>
          <a:xfrm>
            <a:off x="1953376" y="3101016"/>
            <a:ext cx="2550190" cy="585912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/>
          <a:lstStyle>
            <a:lvl1pPr algn="ctr">
              <a:defRPr sz="5900" spc="-413">
                <a:solidFill>
                  <a:srgbClr val="343434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pPr defTabSz="410845" hangingPunct="0">
              <a:lnSpc>
                <a:spcPct val="140000"/>
              </a:lnSpc>
            </a:pPr>
            <a:r>
              <a:rPr lang="zh-CN" altLang="en-US" sz="2950" kern="0" dirty="0">
                <a:cs typeface="+mn-ea"/>
                <a:sym typeface="+mn-lt"/>
              </a:rPr>
              <a:t>¥.</a:t>
            </a:r>
            <a:r>
              <a:rPr sz="2950" kern="0" dirty="0">
                <a:cs typeface="+mn-ea"/>
                <a:sym typeface="+mn-lt"/>
              </a:rPr>
              <a:t>50B</a:t>
            </a:r>
          </a:p>
        </p:txBody>
      </p:sp>
      <p:sp>
        <p:nvSpPr>
          <p:cNvPr id="1418" name="Shape 1418"/>
          <p:cNvSpPr/>
          <p:nvPr/>
        </p:nvSpPr>
        <p:spPr>
          <a:xfrm>
            <a:off x="2279703" y="3564510"/>
            <a:ext cx="1897535" cy="681957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/>
          <a:lstStyle>
            <a:lvl1pPr algn="ctr">
              <a:lnSpc>
                <a:spcPct val="110000"/>
              </a:lnSpc>
              <a:defRPr sz="3200" spc="-64">
                <a:solidFill>
                  <a:srgbClr val="343434"/>
                </a:solidFill>
              </a:defRPr>
            </a:lvl1pPr>
          </a:lstStyle>
          <a:p>
            <a:pPr defTabSz="410845" hangingPunct="0"/>
            <a:r>
              <a:rPr sz="1600" kern="0" dirty="0">
                <a:cs typeface="+mn-ea"/>
                <a:sym typeface="+mn-lt"/>
              </a:rPr>
              <a:t>Net from online storage</a:t>
            </a:r>
          </a:p>
        </p:txBody>
      </p:sp>
      <p:sp>
        <p:nvSpPr>
          <p:cNvPr id="1419" name="Shape 1419"/>
          <p:cNvSpPr>
            <a:spLocks noGrp="1"/>
          </p:cNvSpPr>
          <p:nvPr>
            <p:ph type="sldNum" sz="quarter" idx="2"/>
          </p:nvPr>
        </p:nvSpPr>
        <p:spPr>
          <a:xfrm>
            <a:off x="11672287" y="265670"/>
            <a:ext cx="346248" cy="35201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+mn-lt"/>
                <a:ea typeface="+mn-ea"/>
                <a:cs typeface="+mn-ea"/>
                <a:sym typeface="+mn-lt"/>
              </a:rPr>
              <a:t>22</a:t>
            </a:fld>
            <a:endParaRPr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c="http://schemas.openxmlformats.org/drawingml/2006/chart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0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40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0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40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0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0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40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40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4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4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4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4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4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4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1" grpId="0" autoUpdateAnimBg="0"/>
      <p:bldP spid="1402" grpId="0" autoUpdateAnimBg="0"/>
      <p:bldP spid="1403" grpId="0" autoUpdateAnimBg="0"/>
      <p:bldP spid="1404" grpId="0" autoUpdateAnimBg="0"/>
      <p:bldP spid="1405" grpId="0" autoUpdateAnimBg="0"/>
      <p:bldP spid="1406" grpId="0" autoUpdateAnimBg="0"/>
      <p:bldP spid="1407" grpId="0" autoUpdateAnimBg="0"/>
      <p:bldP spid="1408" grpId="0" autoUpdateAnimBg="0"/>
      <p:bldP spid="1409" grpId="0" autoUpdateAnimBg="0"/>
      <p:bldP spid="1410" grpId="0" autoUpdateAnimBg="0"/>
      <p:bldP spid="1411" grpId="0" autoUpdateAnimBg="0"/>
      <p:bldP spid="1413" grpId="0" autoUpdateAnimBg="0"/>
      <p:bldP spid="1414" grpId="0" autoUpdateAnimBg="0"/>
      <p:bldP spid="1415" grpId="0" autoUpdateAnimBg="0"/>
      <p:bldP spid="141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5" name="Chart 1445"/>
          <p:cNvGraphicFramePr/>
          <p:nvPr/>
        </p:nvGraphicFramePr>
        <p:xfrm>
          <a:off x="1067820" y="1618321"/>
          <a:ext cx="3020654" cy="3020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446" name="Chart 1446"/>
          <p:cNvGraphicFramePr/>
          <p:nvPr/>
        </p:nvGraphicFramePr>
        <p:xfrm>
          <a:off x="4458626" y="1491274"/>
          <a:ext cx="3274748" cy="3274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447" name="Chart 1447"/>
          <p:cNvGraphicFramePr/>
          <p:nvPr/>
        </p:nvGraphicFramePr>
        <p:xfrm>
          <a:off x="7997365" y="1512159"/>
          <a:ext cx="3232977" cy="3232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1448" name="PA_库_形状 1448"/>
          <p:cNvSpPr/>
          <p:nvPr>
            <p:custDataLst>
              <p:tags r:id="rId1"/>
            </p:custDataLst>
          </p:nvPr>
        </p:nvSpPr>
        <p:spPr>
          <a:xfrm>
            <a:off x="1121663" y="5202531"/>
            <a:ext cx="2912969" cy="798938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 algn="ctr">
              <a:lnSpc>
                <a:spcPct val="120000"/>
              </a:lnSpc>
              <a:defRPr sz="2700" spc="-53">
                <a:solidFill>
                  <a:srgbClr val="959595"/>
                </a:solidFill>
              </a:defRPr>
            </a:lvl1pPr>
          </a:lstStyle>
          <a:p>
            <a:pPr defTabSz="410845" hangingPunct="0"/>
            <a:r>
              <a:rPr sz="1350" kern="0" dirty="0" err="1">
                <a:cs typeface="+mn-ea"/>
                <a:sym typeface="+mn-lt"/>
              </a:rPr>
              <a:t>Donec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ullamcorper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nulla</a:t>
            </a:r>
            <a:r>
              <a:rPr sz="1350" kern="0" dirty="0">
                <a:cs typeface="+mn-ea"/>
                <a:sym typeface="+mn-lt"/>
              </a:rPr>
              <a:t> Non </a:t>
            </a:r>
            <a:r>
              <a:rPr sz="1350" kern="0" dirty="0" err="1">
                <a:cs typeface="+mn-ea"/>
                <a:sym typeface="+mn-lt"/>
              </a:rPr>
              <a:t>metus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Auctor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Fringilla</a:t>
            </a:r>
            <a:r>
              <a:rPr sz="1350" kern="0" dirty="0">
                <a:cs typeface="+mn-ea"/>
                <a:sym typeface="+mn-lt"/>
              </a:rPr>
              <a:t>. </a:t>
            </a:r>
            <a:r>
              <a:rPr sz="1350" kern="0" dirty="0" err="1">
                <a:cs typeface="+mn-ea"/>
                <a:sym typeface="+mn-lt"/>
              </a:rPr>
              <a:t>Nullam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quis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risus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eget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urna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mollis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ornare</a:t>
            </a:r>
            <a:r>
              <a:rPr sz="1350" kern="0" dirty="0">
                <a:cs typeface="+mn-ea"/>
                <a:sym typeface="+mn-lt"/>
              </a:rPr>
              <a:t> vel </a:t>
            </a:r>
            <a:r>
              <a:rPr sz="1350" kern="0" dirty="0" err="1">
                <a:cs typeface="+mn-ea"/>
                <a:sym typeface="+mn-lt"/>
              </a:rPr>
              <a:t>eu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leo</a:t>
            </a:r>
            <a:r>
              <a:rPr sz="1350" kern="0" dirty="0">
                <a:cs typeface="+mn-ea"/>
                <a:sym typeface="+mn-lt"/>
              </a:rPr>
              <a:t>.</a:t>
            </a:r>
          </a:p>
        </p:txBody>
      </p:sp>
      <p:sp>
        <p:nvSpPr>
          <p:cNvPr id="1449" name="PA_库_形状 1449"/>
          <p:cNvSpPr/>
          <p:nvPr>
            <p:custDataLst>
              <p:tags r:id="rId2"/>
            </p:custDataLst>
          </p:nvPr>
        </p:nvSpPr>
        <p:spPr>
          <a:xfrm>
            <a:off x="1632156" y="4666545"/>
            <a:ext cx="1891983" cy="638829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 algn="ctr">
              <a:defRPr sz="5900" spc="-413">
                <a:solidFill>
                  <a:srgbClr val="343434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pPr defTabSz="410845" hangingPunct="0">
              <a:lnSpc>
                <a:spcPct val="140000"/>
              </a:lnSpc>
            </a:pPr>
            <a:r>
              <a:rPr lang="zh-CN" altLang="en-US" sz="2950" kern="0" dirty="0">
                <a:cs typeface="+mn-ea"/>
                <a:sym typeface="+mn-lt"/>
              </a:rPr>
              <a:t>¥.</a:t>
            </a:r>
            <a:r>
              <a:rPr sz="2950" kern="0" dirty="0">
                <a:cs typeface="+mn-ea"/>
                <a:sym typeface="+mn-lt"/>
              </a:rPr>
              <a:t>12,911</a:t>
            </a:r>
          </a:p>
        </p:txBody>
      </p:sp>
      <p:sp>
        <p:nvSpPr>
          <p:cNvPr id="1450" name="PA_库_形状 1450"/>
          <p:cNvSpPr/>
          <p:nvPr>
            <p:custDataLst>
              <p:tags r:id="rId3"/>
            </p:custDataLst>
          </p:nvPr>
        </p:nvSpPr>
        <p:spPr>
          <a:xfrm>
            <a:off x="4639516" y="5202531"/>
            <a:ext cx="2912969" cy="798938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 algn="ctr">
              <a:lnSpc>
                <a:spcPct val="120000"/>
              </a:lnSpc>
              <a:defRPr sz="2700" spc="-53">
                <a:solidFill>
                  <a:srgbClr val="959595"/>
                </a:solidFill>
              </a:defRPr>
            </a:lvl1pPr>
          </a:lstStyle>
          <a:p>
            <a:pPr defTabSz="410845" hangingPunct="0"/>
            <a:r>
              <a:rPr sz="1350" kern="0" dirty="0" err="1">
                <a:cs typeface="+mn-ea"/>
                <a:sym typeface="+mn-lt"/>
              </a:rPr>
              <a:t>Donec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ullamcorper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nulla</a:t>
            </a:r>
            <a:r>
              <a:rPr sz="1350" kern="0" dirty="0">
                <a:cs typeface="+mn-ea"/>
                <a:sym typeface="+mn-lt"/>
              </a:rPr>
              <a:t> Non </a:t>
            </a:r>
            <a:r>
              <a:rPr sz="1350" kern="0" dirty="0" err="1">
                <a:cs typeface="+mn-ea"/>
                <a:sym typeface="+mn-lt"/>
              </a:rPr>
              <a:t>metus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Auctor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Fringilla</a:t>
            </a:r>
            <a:r>
              <a:rPr sz="1350" kern="0" dirty="0">
                <a:cs typeface="+mn-ea"/>
                <a:sym typeface="+mn-lt"/>
              </a:rPr>
              <a:t>. </a:t>
            </a:r>
            <a:r>
              <a:rPr sz="1350" kern="0" dirty="0" err="1">
                <a:cs typeface="+mn-ea"/>
                <a:sym typeface="+mn-lt"/>
              </a:rPr>
              <a:t>Nullam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quis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risus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eget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urna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mollis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ornare</a:t>
            </a:r>
            <a:r>
              <a:rPr sz="1350" kern="0" dirty="0">
                <a:cs typeface="+mn-ea"/>
                <a:sym typeface="+mn-lt"/>
              </a:rPr>
              <a:t> vel </a:t>
            </a:r>
            <a:r>
              <a:rPr sz="1350" kern="0" dirty="0" err="1">
                <a:cs typeface="+mn-ea"/>
                <a:sym typeface="+mn-lt"/>
              </a:rPr>
              <a:t>eu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leo</a:t>
            </a:r>
            <a:r>
              <a:rPr sz="1350" kern="0" dirty="0">
                <a:cs typeface="+mn-ea"/>
                <a:sym typeface="+mn-lt"/>
              </a:rPr>
              <a:t>.</a:t>
            </a:r>
          </a:p>
        </p:txBody>
      </p:sp>
      <p:sp>
        <p:nvSpPr>
          <p:cNvPr id="1451" name="PA_库_形状 1451"/>
          <p:cNvSpPr/>
          <p:nvPr>
            <p:custDataLst>
              <p:tags r:id="rId4"/>
            </p:custDataLst>
          </p:nvPr>
        </p:nvSpPr>
        <p:spPr>
          <a:xfrm>
            <a:off x="5150009" y="4664223"/>
            <a:ext cx="1891983" cy="638829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 algn="ctr">
              <a:defRPr sz="5900" spc="-413">
                <a:solidFill>
                  <a:srgbClr val="343434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pPr defTabSz="410845" hangingPunct="0">
              <a:lnSpc>
                <a:spcPct val="140000"/>
              </a:lnSpc>
            </a:pPr>
            <a:r>
              <a:rPr lang="zh-CN" altLang="en-US" sz="2950" kern="0" dirty="0">
                <a:cs typeface="+mn-ea"/>
                <a:sym typeface="+mn-lt"/>
              </a:rPr>
              <a:t>¥.</a:t>
            </a:r>
            <a:r>
              <a:rPr sz="2950" kern="0" dirty="0">
                <a:cs typeface="+mn-ea"/>
                <a:sym typeface="+mn-lt"/>
              </a:rPr>
              <a:t>45,000</a:t>
            </a:r>
          </a:p>
        </p:txBody>
      </p:sp>
      <p:sp>
        <p:nvSpPr>
          <p:cNvPr id="1452" name="PA_库_形状 1452"/>
          <p:cNvSpPr/>
          <p:nvPr>
            <p:custDataLst>
              <p:tags r:id="rId5"/>
            </p:custDataLst>
          </p:nvPr>
        </p:nvSpPr>
        <p:spPr>
          <a:xfrm>
            <a:off x="8157369" y="5202531"/>
            <a:ext cx="2912969" cy="798938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 algn="ctr">
              <a:lnSpc>
                <a:spcPct val="120000"/>
              </a:lnSpc>
              <a:defRPr sz="2700" spc="-53">
                <a:solidFill>
                  <a:srgbClr val="959595"/>
                </a:solidFill>
              </a:defRPr>
            </a:lvl1pPr>
          </a:lstStyle>
          <a:p>
            <a:pPr defTabSz="410845" hangingPunct="0"/>
            <a:r>
              <a:rPr sz="1350" kern="0" dirty="0" err="1">
                <a:cs typeface="+mn-ea"/>
                <a:sym typeface="+mn-lt"/>
              </a:rPr>
              <a:t>Donec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ullamcorper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nulla</a:t>
            </a:r>
            <a:r>
              <a:rPr sz="1350" kern="0" dirty="0">
                <a:cs typeface="+mn-ea"/>
                <a:sym typeface="+mn-lt"/>
              </a:rPr>
              <a:t> Non </a:t>
            </a:r>
            <a:r>
              <a:rPr sz="1350" kern="0" dirty="0" err="1">
                <a:cs typeface="+mn-ea"/>
                <a:sym typeface="+mn-lt"/>
              </a:rPr>
              <a:t>metus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Auctor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Fringilla</a:t>
            </a:r>
            <a:r>
              <a:rPr sz="1350" kern="0" dirty="0">
                <a:cs typeface="+mn-ea"/>
                <a:sym typeface="+mn-lt"/>
              </a:rPr>
              <a:t>. </a:t>
            </a:r>
            <a:r>
              <a:rPr sz="1350" kern="0" dirty="0" err="1">
                <a:cs typeface="+mn-ea"/>
                <a:sym typeface="+mn-lt"/>
              </a:rPr>
              <a:t>Nullam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quis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risus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eget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urna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mollis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ornare</a:t>
            </a:r>
            <a:r>
              <a:rPr sz="1350" kern="0" dirty="0">
                <a:cs typeface="+mn-ea"/>
                <a:sym typeface="+mn-lt"/>
              </a:rPr>
              <a:t> vel </a:t>
            </a:r>
            <a:r>
              <a:rPr sz="1350" kern="0" dirty="0" err="1">
                <a:cs typeface="+mn-ea"/>
                <a:sym typeface="+mn-lt"/>
              </a:rPr>
              <a:t>eu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leo</a:t>
            </a:r>
            <a:r>
              <a:rPr sz="1350" kern="0" dirty="0">
                <a:cs typeface="+mn-ea"/>
                <a:sym typeface="+mn-lt"/>
              </a:rPr>
              <a:t>.</a:t>
            </a:r>
          </a:p>
        </p:txBody>
      </p:sp>
      <p:sp>
        <p:nvSpPr>
          <p:cNvPr id="1453" name="PA_库_形状 1453"/>
          <p:cNvSpPr/>
          <p:nvPr>
            <p:custDataLst>
              <p:tags r:id="rId6"/>
            </p:custDataLst>
          </p:nvPr>
        </p:nvSpPr>
        <p:spPr>
          <a:xfrm>
            <a:off x="8667862" y="4664223"/>
            <a:ext cx="1891983" cy="638829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 algn="ctr">
              <a:defRPr sz="5900" spc="-413">
                <a:solidFill>
                  <a:srgbClr val="343434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pPr defTabSz="410845" hangingPunct="0">
              <a:lnSpc>
                <a:spcPct val="140000"/>
              </a:lnSpc>
            </a:pPr>
            <a:r>
              <a:rPr lang="zh-CN" altLang="en-US" sz="2950" kern="0" dirty="0">
                <a:cs typeface="+mn-ea"/>
                <a:sym typeface="+mn-lt"/>
              </a:rPr>
              <a:t>¥.</a:t>
            </a:r>
            <a:r>
              <a:rPr sz="2950" kern="0" dirty="0">
                <a:cs typeface="+mn-ea"/>
                <a:sym typeface="+mn-lt"/>
              </a:rPr>
              <a:t>124,000</a:t>
            </a:r>
          </a:p>
        </p:txBody>
      </p:sp>
      <p:sp>
        <p:nvSpPr>
          <p:cNvPr id="1454" name="Shape 1454"/>
          <p:cNvSpPr/>
          <p:nvPr/>
        </p:nvSpPr>
        <p:spPr>
          <a:xfrm>
            <a:off x="1371647" y="1922148"/>
            <a:ext cx="2413001" cy="24130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292100" hangingPunct="0">
              <a:lnSpc>
                <a:spcPct val="140000"/>
              </a:lnSpc>
              <a:defRPr sz="5600" spc="-112">
                <a:latin typeface="Gill Sans"/>
                <a:ea typeface="Gill Sans"/>
                <a:cs typeface="Gill Sans"/>
                <a:sym typeface="Gill Sans"/>
              </a:defRPr>
            </a:pPr>
            <a:endParaRPr sz="2800" kern="0" spc="-56">
              <a:solidFill>
                <a:srgbClr val="93A3A5"/>
              </a:solidFill>
              <a:cs typeface="+mn-ea"/>
              <a:sym typeface="+mn-lt"/>
            </a:endParaRPr>
          </a:p>
        </p:txBody>
      </p:sp>
      <p:sp>
        <p:nvSpPr>
          <p:cNvPr id="1455" name="Shape 1455"/>
          <p:cNvSpPr/>
          <p:nvPr/>
        </p:nvSpPr>
        <p:spPr>
          <a:xfrm>
            <a:off x="4889500" y="1922148"/>
            <a:ext cx="2413000" cy="24130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292100" hangingPunct="0">
              <a:lnSpc>
                <a:spcPct val="140000"/>
              </a:lnSpc>
              <a:defRPr sz="5600" spc="-112">
                <a:latin typeface="Gill Sans"/>
                <a:ea typeface="Gill Sans"/>
                <a:cs typeface="Gill Sans"/>
                <a:sym typeface="Gill Sans"/>
              </a:defRPr>
            </a:pPr>
            <a:endParaRPr sz="2800" kern="0" spc="-56">
              <a:solidFill>
                <a:srgbClr val="93A3A5"/>
              </a:solidFill>
              <a:cs typeface="+mn-ea"/>
              <a:sym typeface="+mn-lt"/>
            </a:endParaRPr>
          </a:p>
        </p:txBody>
      </p:sp>
      <p:sp>
        <p:nvSpPr>
          <p:cNvPr id="1456" name="Shape 1456"/>
          <p:cNvSpPr/>
          <p:nvPr/>
        </p:nvSpPr>
        <p:spPr>
          <a:xfrm>
            <a:off x="8407353" y="1922148"/>
            <a:ext cx="2413001" cy="24130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292100" hangingPunct="0">
              <a:lnSpc>
                <a:spcPct val="140000"/>
              </a:lnSpc>
              <a:defRPr sz="5600" spc="-112">
                <a:latin typeface="Gill Sans"/>
                <a:ea typeface="Gill Sans"/>
                <a:cs typeface="Gill Sans"/>
                <a:sym typeface="Gill Sans"/>
              </a:defRPr>
            </a:pPr>
            <a:endParaRPr sz="2800" kern="0" spc="-56">
              <a:solidFill>
                <a:srgbClr val="93A3A5"/>
              </a:solidFill>
              <a:cs typeface="+mn-ea"/>
              <a:sym typeface="+mn-lt"/>
            </a:endParaRPr>
          </a:p>
        </p:txBody>
      </p:sp>
      <p:sp>
        <p:nvSpPr>
          <p:cNvPr id="1457" name="Shape 1457"/>
          <p:cNvSpPr/>
          <p:nvPr/>
        </p:nvSpPr>
        <p:spPr>
          <a:xfrm>
            <a:off x="8897032" y="2512698"/>
            <a:ext cx="1395543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972" extrusionOk="0">
                <a:moveTo>
                  <a:pt x="14850" y="5040"/>
                </a:moveTo>
                <a:cubicBezTo>
                  <a:pt x="2025" y="5040"/>
                  <a:pt x="2025" y="5040"/>
                  <a:pt x="2025" y="5040"/>
                </a:cubicBezTo>
                <a:cubicBezTo>
                  <a:pt x="844" y="5040"/>
                  <a:pt x="0" y="6120"/>
                  <a:pt x="0" y="7200"/>
                </a:cubicBezTo>
                <a:cubicBezTo>
                  <a:pt x="0" y="15840"/>
                  <a:pt x="0" y="15840"/>
                  <a:pt x="0" y="15840"/>
                </a:cubicBezTo>
                <a:cubicBezTo>
                  <a:pt x="0" y="17100"/>
                  <a:pt x="844" y="18000"/>
                  <a:pt x="2025" y="18000"/>
                </a:cubicBezTo>
                <a:cubicBezTo>
                  <a:pt x="3375" y="18000"/>
                  <a:pt x="3375" y="18000"/>
                  <a:pt x="3375" y="18000"/>
                </a:cubicBezTo>
                <a:cubicBezTo>
                  <a:pt x="3375" y="19620"/>
                  <a:pt x="3375" y="19620"/>
                  <a:pt x="3375" y="19620"/>
                </a:cubicBezTo>
                <a:cubicBezTo>
                  <a:pt x="3544" y="20520"/>
                  <a:pt x="4556" y="21600"/>
                  <a:pt x="6075" y="20520"/>
                </a:cubicBezTo>
                <a:cubicBezTo>
                  <a:pt x="8606" y="18000"/>
                  <a:pt x="8606" y="18000"/>
                  <a:pt x="8606" y="18000"/>
                </a:cubicBezTo>
                <a:cubicBezTo>
                  <a:pt x="14850" y="18000"/>
                  <a:pt x="14850" y="18000"/>
                  <a:pt x="14850" y="18000"/>
                </a:cubicBezTo>
                <a:cubicBezTo>
                  <a:pt x="16031" y="18000"/>
                  <a:pt x="16875" y="17100"/>
                  <a:pt x="16875" y="15840"/>
                </a:cubicBezTo>
                <a:cubicBezTo>
                  <a:pt x="16875" y="7200"/>
                  <a:pt x="16875" y="7200"/>
                  <a:pt x="16875" y="7200"/>
                </a:cubicBezTo>
                <a:cubicBezTo>
                  <a:pt x="16875" y="6120"/>
                  <a:pt x="16031" y="5040"/>
                  <a:pt x="14850" y="5040"/>
                </a:cubicBezTo>
                <a:close/>
                <a:moveTo>
                  <a:pt x="15525" y="15120"/>
                </a:moveTo>
                <a:cubicBezTo>
                  <a:pt x="15525" y="16020"/>
                  <a:pt x="14850" y="16560"/>
                  <a:pt x="14175" y="16560"/>
                </a:cubicBezTo>
                <a:cubicBezTo>
                  <a:pt x="9788" y="16560"/>
                  <a:pt x="9788" y="16560"/>
                  <a:pt x="9788" y="16560"/>
                </a:cubicBezTo>
                <a:cubicBezTo>
                  <a:pt x="8269" y="16560"/>
                  <a:pt x="8269" y="16560"/>
                  <a:pt x="8269" y="16560"/>
                </a:cubicBezTo>
                <a:cubicBezTo>
                  <a:pt x="5231" y="19440"/>
                  <a:pt x="5231" y="19440"/>
                  <a:pt x="5231" y="19440"/>
                </a:cubicBezTo>
                <a:cubicBezTo>
                  <a:pt x="4725" y="19800"/>
                  <a:pt x="4725" y="18720"/>
                  <a:pt x="4725" y="18720"/>
                </a:cubicBezTo>
                <a:cubicBezTo>
                  <a:pt x="4725" y="17640"/>
                  <a:pt x="4725" y="17640"/>
                  <a:pt x="4725" y="17640"/>
                </a:cubicBezTo>
                <a:cubicBezTo>
                  <a:pt x="4725" y="17280"/>
                  <a:pt x="4725" y="16560"/>
                  <a:pt x="4725" y="16560"/>
                </a:cubicBezTo>
                <a:cubicBezTo>
                  <a:pt x="4725" y="16560"/>
                  <a:pt x="4387" y="16560"/>
                  <a:pt x="4050" y="16560"/>
                </a:cubicBezTo>
                <a:cubicBezTo>
                  <a:pt x="2700" y="16560"/>
                  <a:pt x="2700" y="16560"/>
                  <a:pt x="2700" y="16560"/>
                </a:cubicBezTo>
                <a:cubicBezTo>
                  <a:pt x="2025" y="16560"/>
                  <a:pt x="1350" y="16020"/>
                  <a:pt x="1350" y="15120"/>
                </a:cubicBezTo>
                <a:cubicBezTo>
                  <a:pt x="1350" y="7920"/>
                  <a:pt x="1350" y="7920"/>
                  <a:pt x="1350" y="7920"/>
                </a:cubicBezTo>
                <a:cubicBezTo>
                  <a:pt x="1350" y="7200"/>
                  <a:pt x="2025" y="6480"/>
                  <a:pt x="2700" y="6480"/>
                </a:cubicBezTo>
                <a:cubicBezTo>
                  <a:pt x="14175" y="6480"/>
                  <a:pt x="14175" y="6480"/>
                  <a:pt x="14175" y="6480"/>
                </a:cubicBezTo>
                <a:cubicBezTo>
                  <a:pt x="14850" y="6480"/>
                  <a:pt x="15525" y="7200"/>
                  <a:pt x="15525" y="7920"/>
                </a:cubicBezTo>
                <a:cubicBezTo>
                  <a:pt x="15525" y="15120"/>
                  <a:pt x="15525" y="15120"/>
                  <a:pt x="15525" y="15120"/>
                </a:cubicBezTo>
                <a:close/>
                <a:moveTo>
                  <a:pt x="19575" y="0"/>
                </a:moveTo>
                <a:cubicBezTo>
                  <a:pt x="7425" y="0"/>
                  <a:pt x="7425" y="0"/>
                  <a:pt x="7425" y="0"/>
                </a:cubicBezTo>
                <a:cubicBezTo>
                  <a:pt x="6244" y="0"/>
                  <a:pt x="5400" y="900"/>
                  <a:pt x="5400" y="2160"/>
                </a:cubicBezTo>
                <a:cubicBezTo>
                  <a:pt x="5400" y="3600"/>
                  <a:pt x="5400" y="3600"/>
                  <a:pt x="5400" y="3600"/>
                </a:cubicBezTo>
                <a:cubicBezTo>
                  <a:pt x="6750" y="3600"/>
                  <a:pt x="6750" y="3600"/>
                  <a:pt x="6750" y="3600"/>
                </a:cubicBezTo>
                <a:cubicBezTo>
                  <a:pt x="6750" y="2880"/>
                  <a:pt x="6750" y="2880"/>
                  <a:pt x="6750" y="2880"/>
                </a:cubicBezTo>
                <a:cubicBezTo>
                  <a:pt x="6750" y="2160"/>
                  <a:pt x="7425" y="1440"/>
                  <a:pt x="8100" y="1440"/>
                </a:cubicBezTo>
                <a:cubicBezTo>
                  <a:pt x="18900" y="1440"/>
                  <a:pt x="18900" y="1440"/>
                  <a:pt x="18900" y="1440"/>
                </a:cubicBezTo>
                <a:cubicBezTo>
                  <a:pt x="19575" y="1440"/>
                  <a:pt x="20250" y="2160"/>
                  <a:pt x="20250" y="2880"/>
                </a:cubicBezTo>
                <a:cubicBezTo>
                  <a:pt x="20250" y="10080"/>
                  <a:pt x="20250" y="10080"/>
                  <a:pt x="20250" y="10080"/>
                </a:cubicBezTo>
                <a:cubicBezTo>
                  <a:pt x="20250" y="10800"/>
                  <a:pt x="19575" y="11520"/>
                  <a:pt x="18900" y="11520"/>
                </a:cubicBezTo>
                <a:cubicBezTo>
                  <a:pt x="18225" y="11520"/>
                  <a:pt x="18225" y="11520"/>
                  <a:pt x="18225" y="11520"/>
                </a:cubicBezTo>
                <a:cubicBezTo>
                  <a:pt x="18225" y="12960"/>
                  <a:pt x="18225" y="12960"/>
                  <a:pt x="18225" y="12960"/>
                </a:cubicBezTo>
                <a:cubicBezTo>
                  <a:pt x="19575" y="12960"/>
                  <a:pt x="19575" y="12960"/>
                  <a:pt x="19575" y="12960"/>
                </a:cubicBezTo>
                <a:cubicBezTo>
                  <a:pt x="20756" y="12960"/>
                  <a:pt x="21600" y="12060"/>
                  <a:pt x="21600" y="10800"/>
                </a:cubicBezTo>
                <a:cubicBezTo>
                  <a:pt x="21600" y="2160"/>
                  <a:pt x="21600" y="2160"/>
                  <a:pt x="21600" y="2160"/>
                </a:cubicBezTo>
                <a:cubicBezTo>
                  <a:pt x="21600" y="900"/>
                  <a:pt x="20756" y="0"/>
                  <a:pt x="19575" y="0"/>
                </a:cubicBezTo>
                <a:close/>
                <a:moveTo>
                  <a:pt x="12150" y="9360"/>
                </a:moveTo>
                <a:cubicBezTo>
                  <a:pt x="4725" y="9360"/>
                  <a:pt x="4725" y="9360"/>
                  <a:pt x="4725" y="9360"/>
                </a:cubicBezTo>
                <a:cubicBezTo>
                  <a:pt x="4387" y="9360"/>
                  <a:pt x="4050" y="9720"/>
                  <a:pt x="4050" y="10080"/>
                </a:cubicBezTo>
                <a:cubicBezTo>
                  <a:pt x="4050" y="10440"/>
                  <a:pt x="4387" y="10800"/>
                  <a:pt x="4725" y="10800"/>
                </a:cubicBezTo>
                <a:cubicBezTo>
                  <a:pt x="12150" y="10800"/>
                  <a:pt x="12150" y="10800"/>
                  <a:pt x="12150" y="10800"/>
                </a:cubicBezTo>
                <a:cubicBezTo>
                  <a:pt x="12488" y="10800"/>
                  <a:pt x="12825" y="10440"/>
                  <a:pt x="12825" y="10080"/>
                </a:cubicBezTo>
                <a:cubicBezTo>
                  <a:pt x="12825" y="9720"/>
                  <a:pt x="12488" y="9360"/>
                  <a:pt x="12150" y="9360"/>
                </a:cubicBezTo>
                <a:close/>
                <a:moveTo>
                  <a:pt x="10800" y="12240"/>
                </a:moveTo>
                <a:cubicBezTo>
                  <a:pt x="4725" y="12240"/>
                  <a:pt x="4725" y="12240"/>
                  <a:pt x="4725" y="12240"/>
                </a:cubicBezTo>
                <a:cubicBezTo>
                  <a:pt x="4387" y="12240"/>
                  <a:pt x="4050" y="12600"/>
                  <a:pt x="4050" y="12960"/>
                </a:cubicBezTo>
                <a:cubicBezTo>
                  <a:pt x="4050" y="13500"/>
                  <a:pt x="4387" y="13680"/>
                  <a:pt x="4725" y="13680"/>
                </a:cubicBezTo>
                <a:cubicBezTo>
                  <a:pt x="10800" y="13680"/>
                  <a:pt x="10800" y="13680"/>
                  <a:pt x="10800" y="13680"/>
                </a:cubicBezTo>
                <a:cubicBezTo>
                  <a:pt x="11138" y="13680"/>
                  <a:pt x="11475" y="13500"/>
                  <a:pt x="11475" y="12960"/>
                </a:cubicBezTo>
                <a:cubicBezTo>
                  <a:pt x="11475" y="12600"/>
                  <a:pt x="11138" y="12240"/>
                  <a:pt x="10800" y="12240"/>
                </a:cubicBezTo>
                <a:close/>
              </a:path>
            </a:pathLst>
          </a:custGeom>
          <a:gradFill>
            <a:gsLst>
              <a:gs pos="0">
                <a:srgbClr val="B39794">
                  <a:alpha val="38887"/>
                </a:srgbClr>
              </a:gs>
              <a:gs pos="100000">
                <a:srgbClr val="9AADC3">
                  <a:alpha val="38887"/>
                </a:srgbClr>
              </a:gs>
            </a:gsLst>
            <a:lin ang="4528400"/>
          </a:gradFill>
          <a:ln w="12700">
            <a:miter lim="400000"/>
          </a:ln>
        </p:spPr>
        <p:txBody>
          <a:bodyPr lIns="22860" rIns="22860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58" name="Shape 1458"/>
          <p:cNvSpPr/>
          <p:nvPr/>
        </p:nvSpPr>
        <p:spPr>
          <a:xfrm>
            <a:off x="5458896" y="2512698"/>
            <a:ext cx="1274209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219" y="13838"/>
                </a:moveTo>
                <a:cubicBezTo>
                  <a:pt x="4219" y="14006"/>
                  <a:pt x="4219" y="14006"/>
                  <a:pt x="4219" y="14006"/>
                </a:cubicBezTo>
                <a:cubicBezTo>
                  <a:pt x="4219" y="14006"/>
                  <a:pt x="4219" y="14006"/>
                  <a:pt x="4219" y="14006"/>
                </a:cubicBezTo>
                <a:cubicBezTo>
                  <a:pt x="4219" y="14006"/>
                  <a:pt x="4388" y="14006"/>
                  <a:pt x="4388" y="14006"/>
                </a:cubicBezTo>
                <a:cubicBezTo>
                  <a:pt x="6412" y="16031"/>
                  <a:pt x="6412" y="16031"/>
                  <a:pt x="6412" y="16031"/>
                </a:cubicBezTo>
                <a:cubicBezTo>
                  <a:pt x="6581" y="16200"/>
                  <a:pt x="7088" y="16200"/>
                  <a:pt x="7256" y="16031"/>
                </a:cubicBezTo>
                <a:cubicBezTo>
                  <a:pt x="7425" y="15862"/>
                  <a:pt x="7425" y="15356"/>
                  <a:pt x="7256" y="15188"/>
                </a:cubicBezTo>
                <a:cubicBezTo>
                  <a:pt x="5569" y="13500"/>
                  <a:pt x="5569" y="13500"/>
                  <a:pt x="5569" y="13500"/>
                </a:cubicBezTo>
                <a:cubicBezTo>
                  <a:pt x="7256" y="11812"/>
                  <a:pt x="7256" y="11812"/>
                  <a:pt x="7256" y="11812"/>
                </a:cubicBezTo>
                <a:cubicBezTo>
                  <a:pt x="7425" y="11644"/>
                  <a:pt x="7425" y="11306"/>
                  <a:pt x="7256" y="10969"/>
                </a:cubicBezTo>
                <a:cubicBezTo>
                  <a:pt x="7088" y="10800"/>
                  <a:pt x="6581" y="10800"/>
                  <a:pt x="6412" y="10969"/>
                </a:cubicBezTo>
                <a:cubicBezTo>
                  <a:pt x="4219" y="13162"/>
                  <a:pt x="4219" y="13162"/>
                  <a:pt x="4219" y="13162"/>
                </a:cubicBezTo>
                <a:cubicBezTo>
                  <a:pt x="4050" y="13331"/>
                  <a:pt x="4050" y="13669"/>
                  <a:pt x="4050" y="13838"/>
                </a:cubicBezTo>
                <a:cubicBezTo>
                  <a:pt x="4050" y="13838"/>
                  <a:pt x="4219" y="13838"/>
                  <a:pt x="4219" y="13838"/>
                </a:cubicBezTo>
                <a:close/>
                <a:moveTo>
                  <a:pt x="14344" y="16031"/>
                </a:moveTo>
                <a:cubicBezTo>
                  <a:pt x="14681" y="16200"/>
                  <a:pt x="15019" y="16200"/>
                  <a:pt x="15188" y="16031"/>
                </a:cubicBezTo>
                <a:cubicBezTo>
                  <a:pt x="17213" y="14006"/>
                  <a:pt x="17213" y="14006"/>
                  <a:pt x="17213" y="14006"/>
                </a:cubicBezTo>
                <a:cubicBezTo>
                  <a:pt x="17381" y="14006"/>
                  <a:pt x="17381" y="14006"/>
                  <a:pt x="17381" y="14006"/>
                </a:cubicBezTo>
                <a:cubicBezTo>
                  <a:pt x="17381" y="14006"/>
                  <a:pt x="17381" y="14006"/>
                  <a:pt x="17381" y="14006"/>
                </a:cubicBezTo>
                <a:cubicBezTo>
                  <a:pt x="17381" y="13838"/>
                  <a:pt x="17381" y="13838"/>
                  <a:pt x="17381" y="13838"/>
                </a:cubicBezTo>
                <a:cubicBezTo>
                  <a:pt x="17550" y="13838"/>
                  <a:pt x="17550" y="13838"/>
                  <a:pt x="17550" y="13838"/>
                </a:cubicBezTo>
                <a:cubicBezTo>
                  <a:pt x="17550" y="13669"/>
                  <a:pt x="17550" y="13331"/>
                  <a:pt x="17381" y="13162"/>
                </a:cubicBezTo>
                <a:cubicBezTo>
                  <a:pt x="15188" y="10969"/>
                  <a:pt x="15188" y="10969"/>
                  <a:pt x="15188" y="10969"/>
                </a:cubicBezTo>
                <a:cubicBezTo>
                  <a:pt x="15019" y="10800"/>
                  <a:pt x="14681" y="10800"/>
                  <a:pt x="14344" y="10969"/>
                </a:cubicBezTo>
                <a:cubicBezTo>
                  <a:pt x="14175" y="11306"/>
                  <a:pt x="14175" y="11644"/>
                  <a:pt x="14344" y="11812"/>
                </a:cubicBezTo>
                <a:cubicBezTo>
                  <a:pt x="16031" y="13500"/>
                  <a:pt x="16031" y="13500"/>
                  <a:pt x="16031" y="13500"/>
                </a:cubicBezTo>
                <a:cubicBezTo>
                  <a:pt x="14344" y="15188"/>
                  <a:pt x="14344" y="15188"/>
                  <a:pt x="14344" y="15188"/>
                </a:cubicBezTo>
                <a:cubicBezTo>
                  <a:pt x="14175" y="15356"/>
                  <a:pt x="14175" y="15862"/>
                  <a:pt x="14344" y="16031"/>
                </a:cubicBezTo>
                <a:close/>
                <a:moveTo>
                  <a:pt x="3375" y="2700"/>
                </a:moveTo>
                <a:cubicBezTo>
                  <a:pt x="3038" y="2700"/>
                  <a:pt x="2700" y="3038"/>
                  <a:pt x="2700" y="3375"/>
                </a:cubicBezTo>
                <a:cubicBezTo>
                  <a:pt x="2700" y="3713"/>
                  <a:pt x="3038" y="4050"/>
                  <a:pt x="3375" y="4050"/>
                </a:cubicBezTo>
                <a:cubicBezTo>
                  <a:pt x="3713" y="4050"/>
                  <a:pt x="4050" y="3713"/>
                  <a:pt x="4050" y="3375"/>
                </a:cubicBezTo>
                <a:cubicBezTo>
                  <a:pt x="4050" y="3038"/>
                  <a:pt x="3713" y="2700"/>
                  <a:pt x="3375" y="2700"/>
                </a:cubicBezTo>
                <a:close/>
                <a:moveTo>
                  <a:pt x="19575" y="0"/>
                </a:moveTo>
                <a:cubicBezTo>
                  <a:pt x="2025" y="0"/>
                  <a:pt x="2025" y="0"/>
                  <a:pt x="2025" y="0"/>
                </a:cubicBezTo>
                <a:cubicBezTo>
                  <a:pt x="844" y="0"/>
                  <a:pt x="0" y="844"/>
                  <a:pt x="0" y="2025"/>
                </a:cubicBezTo>
                <a:cubicBezTo>
                  <a:pt x="0" y="19575"/>
                  <a:pt x="0" y="19575"/>
                  <a:pt x="0" y="19575"/>
                </a:cubicBezTo>
                <a:cubicBezTo>
                  <a:pt x="0" y="20756"/>
                  <a:pt x="844" y="21600"/>
                  <a:pt x="2025" y="21600"/>
                </a:cubicBezTo>
                <a:cubicBezTo>
                  <a:pt x="19575" y="21600"/>
                  <a:pt x="19575" y="21600"/>
                  <a:pt x="19575" y="21600"/>
                </a:cubicBezTo>
                <a:cubicBezTo>
                  <a:pt x="20756" y="21600"/>
                  <a:pt x="21600" y="20756"/>
                  <a:pt x="21600" y="19575"/>
                </a:cubicBezTo>
                <a:cubicBezTo>
                  <a:pt x="21600" y="2025"/>
                  <a:pt x="21600" y="2025"/>
                  <a:pt x="21600" y="2025"/>
                </a:cubicBezTo>
                <a:cubicBezTo>
                  <a:pt x="21600" y="844"/>
                  <a:pt x="20756" y="0"/>
                  <a:pt x="19575" y="0"/>
                </a:cubicBezTo>
                <a:close/>
                <a:moveTo>
                  <a:pt x="20250" y="18900"/>
                </a:moveTo>
                <a:cubicBezTo>
                  <a:pt x="20250" y="19744"/>
                  <a:pt x="19575" y="20250"/>
                  <a:pt x="18900" y="20250"/>
                </a:cubicBezTo>
                <a:cubicBezTo>
                  <a:pt x="2700" y="20250"/>
                  <a:pt x="2700" y="20250"/>
                  <a:pt x="2700" y="20250"/>
                </a:cubicBezTo>
                <a:cubicBezTo>
                  <a:pt x="2025" y="20250"/>
                  <a:pt x="1350" y="19744"/>
                  <a:pt x="1350" y="18900"/>
                </a:cubicBezTo>
                <a:cubicBezTo>
                  <a:pt x="1350" y="6750"/>
                  <a:pt x="1350" y="6750"/>
                  <a:pt x="1350" y="6750"/>
                </a:cubicBezTo>
                <a:cubicBezTo>
                  <a:pt x="20250" y="6750"/>
                  <a:pt x="20250" y="6750"/>
                  <a:pt x="20250" y="6750"/>
                </a:cubicBezTo>
                <a:cubicBezTo>
                  <a:pt x="20250" y="18900"/>
                  <a:pt x="20250" y="18900"/>
                  <a:pt x="20250" y="18900"/>
                </a:cubicBezTo>
                <a:close/>
                <a:moveTo>
                  <a:pt x="20250" y="5400"/>
                </a:moveTo>
                <a:cubicBezTo>
                  <a:pt x="1350" y="5400"/>
                  <a:pt x="1350" y="5400"/>
                  <a:pt x="1350" y="5400"/>
                </a:cubicBezTo>
                <a:cubicBezTo>
                  <a:pt x="1350" y="2700"/>
                  <a:pt x="1350" y="2700"/>
                  <a:pt x="1350" y="2700"/>
                </a:cubicBezTo>
                <a:cubicBezTo>
                  <a:pt x="1350" y="2025"/>
                  <a:pt x="2025" y="1350"/>
                  <a:pt x="2700" y="1350"/>
                </a:cubicBezTo>
                <a:cubicBezTo>
                  <a:pt x="18900" y="1350"/>
                  <a:pt x="18900" y="1350"/>
                  <a:pt x="18900" y="1350"/>
                </a:cubicBezTo>
                <a:cubicBezTo>
                  <a:pt x="19575" y="1350"/>
                  <a:pt x="20250" y="2025"/>
                  <a:pt x="20250" y="2700"/>
                </a:cubicBezTo>
                <a:cubicBezTo>
                  <a:pt x="20250" y="5400"/>
                  <a:pt x="20250" y="5400"/>
                  <a:pt x="20250" y="5400"/>
                </a:cubicBezTo>
                <a:close/>
                <a:moveTo>
                  <a:pt x="6075" y="2700"/>
                </a:moveTo>
                <a:cubicBezTo>
                  <a:pt x="5738" y="2700"/>
                  <a:pt x="5400" y="3038"/>
                  <a:pt x="5400" y="3375"/>
                </a:cubicBezTo>
                <a:cubicBezTo>
                  <a:pt x="5400" y="3713"/>
                  <a:pt x="5738" y="4050"/>
                  <a:pt x="6075" y="4050"/>
                </a:cubicBezTo>
                <a:cubicBezTo>
                  <a:pt x="6412" y="4050"/>
                  <a:pt x="6750" y="3713"/>
                  <a:pt x="6750" y="3375"/>
                </a:cubicBezTo>
                <a:cubicBezTo>
                  <a:pt x="6750" y="3038"/>
                  <a:pt x="6412" y="2700"/>
                  <a:pt x="6075" y="2700"/>
                </a:cubicBezTo>
                <a:close/>
                <a:moveTo>
                  <a:pt x="8775" y="2700"/>
                </a:moveTo>
                <a:cubicBezTo>
                  <a:pt x="8438" y="2700"/>
                  <a:pt x="8100" y="3038"/>
                  <a:pt x="8100" y="3375"/>
                </a:cubicBezTo>
                <a:cubicBezTo>
                  <a:pt x="8100" y="3713"/>
                  <a:pt x="8438" y="4050"/>
                  <a:pt x="8775" y="4050"/>
                </a:cubicBezTo>
                <a:cubicBezTo>
                  <a:pt x="9113" y="4050"/>
                  <a:pt x="9450" y="3713"/>
                  <a:pt x="9450" y="3375"/>
                </a:cubicBezTo>
                <a:cubicBezTo>
                  <a:pt x="9450" y="3038"/>
                  <a:pt x="9113" y="2700"/>
                  <a:pt x="8775" y="2700"/>
                </a:cubicBezTo>
                <a:close/>
                <a:moveTo>
                  <a:pt x="9956" y="16031"/>
                </a:moveTo>
                <a:cubicBezTo>
                  <a:pt x="12656" y="11981"/>
                  <a:pt x="12656" y="11981"/>
                  <a:pt x="12656" y="11981"/>
                </a:cubicBezTo>
                <a:cubicBezTo>
                  <a:pt x="12825" y="11644"/>
                  <a:pt x="12825" y="11306"/>
                  <a:pt x="12656" y="10969"/>
                </a:cubicBezTo>
                <a:cubicBezTo>
                  <a:pt x="12319" y="10800"/>
                  <a:pt x="11981" y="10800"/>
                  <a:pt x="11644" y="10969"/>
                </a:cubicBezTo>
                <a:cubicBezTo>
                  <a:pt x="8944" y="15188"/>
                  <a:pt x="8944" y="15188"/>
                  <a:pt x="8944" y="15188"/>
                </a:cubicBezTo>
                <a:cubicBezTo>
                  <a:pt x="8775" y="15356"/>
                  <a:pt x="8775" y="15694"/>
                  <a:pt x="8944" y="16031"/>
                </a:cubicBezTo>
                <a:cubicBezTo>
                  <a:pt x="9281" y="16200"/>
                  <a:pt x="9619" y="16200"/>
                  <a:pt x="9956" y="16031"/>
                </a:cubicBezTo>
                <a:close/>
              </a:path>
            </a:pathLst>
          </a:custGeom>
          <a:gradFill>
            <a:gsLst>
              <a:gs pos="0">
                <a:srgbClr val="B39794">
                  <a:alpha val="38887"/>
                </a:srgbClr>
              </a:gs>
              <a:gs pos="100000">
                <a:srgbClr val="9AADC3">
                  <a:alpha val="38887"/>
                </a:srgbClr>
              </a:gs>
            </a:gsLst>
            <a:lin ang="4528400"/>
          </a:gradFill>
          <a:ln w="12700">
            <a:miter lim="400000"/>
          </a:ln>
        </p:spPr>
        <p:txBody>
          <a:bodyPr lIns="22860" rIns="22860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59" name="Shape 1459"/>
          <p:cNvSpPr/>
          <p:nvPr/>
        </p:nvSpPr>
        <p:spPr>
          <a:xfrm>
            <a:off x="1939796" y="2512698"/>
            <a:ext cx="1276702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58" extrusionOk="0">
                <a:moveTo>
                  <a:pt x="20925" y="15525"/>
                </a:moveTo>
                <a:cubicBezTo>
                  <a:pt x="20250" y="15525"/>
                  <a:pt x="20250" y="15525"/>
                  <a:pt x="20250" y="15525"/>
                </a:cubicBezTo>
                <a:cubicBezTo>
                  <a:pt x="20250" y="1350"/>
                  <a:pt x="20250" y="1350"/>
                  <a:pt x="20250" y="1350"/>
                </a:cubicBezTo>
                <a:cubicBezTo>
                  <a:pt x="20925" y="1350"/>
                  <a:pt x="20925" y="1350"/>
                  <a:pt x="20925" y="1350"/>
                </a:cubicBezTo>
                <a:cubicBezTo>
                  <a:pt x="21263" y="1350"/>
                  <a:pt x="21600" y="1013"/>
                  <a:pt x="21600" y="675"/>
                </a:cubicBezTo>
                <a:cubicBezTo>
                  <a:pt x="21600" y="338"/>
                  <a:pt x="21263" y="0"/>
                  <a:pt x="20925" y="0"/>
                </a:cubicBezTo>
                <a:cubicBezTo>
                  <a:pt x="675" y="0"/>
                  <a:pt x="675" y="0"/>
                  <a:pt x="675" y="0"/>
                </a:cubicBezTo>
                <a:cubicBezTo>
                  <a:pt x="337" y="0"/>
                  <a:pt x="0" y="338"/>
                  <a:pt x="0" y="675"/>
                </a:cubicBezTo>
                <a:cubicBezTo>
                  <a:pt x="0" y="1013"/>
                  <a:pt x="337" y="1350"/>
                  <a:pt x="675" y="1350"/>
                </a:cubicBezTo>
                <a:cubicBezTo>
                  <a:pt x="1350" y="1350"/>
                  <a:pt x="1350" y="1350"/>
                  <a:pt x="1350" y="1350"/>
                </a:cubicBezTo>
                <a:cubicBezTo>
                  <a:pt x="1350" y="15525"/>
                  <a:pt x="1350" y="15525"/>
                  <a:pt x="1350" y="15525"/>
                </a:cubicBezTo>
                <a:cubicBezTo>
                  <a:pt x="675" y="15525"/>
                  <a:pt x="675" y="15525"/>
                  <a:pt x="675" y="15525"/>
                </a:cubicBezTo>
                <a:cubicBezTo>
                  <a:pt x="337" y="15525"/>
                  <a:pt x="0" y="15862"/>
                  <a:pt x="0" y="16200"/>
                </a:cubicBezTo>
                <a:cubicBezTo>
                  <a:pt x="0" y="16537"/>
                  <a:pt x="337" y="16875"/>
                  <a:pt x="675" y="16875"/>
                </a:cubicBezTo>
                <a:cubicBezTo>
                  <a:pt x="7088" y="16875"/>
                  <a:pt x="7088" y="16875"/>
                  <a:pt x="7088" y="16875"/>
                </a:cubicBezTo>
                <a:cubicBezTo>
                  <a:pt x="3544" y="20419"/>
                  <a:pt x="3544" y="20419"/>
                  <a:pt x="3544" y="20419"/>
                </a:cubicBezTo>
                <a:cubicBezTo>
                  <a:pt x="3375" y="20588"/>
                  <a:pt x="3375" y="21094"/>
                  <a:pt x="3544" y="21431"/>
                </a:cubicBezTo>
                <a:cubicBezTo>
                  <a:pt x="3881" y="21600"/>
                  <a:pt x="4219" y="21600"/>
                  <a:pt x="4556" y="21431"/>
                </a:cubicBezTo>
                <a:cubicBezTo>
                  <a:pt x="9113" y="16875"/>
                  <a:pt x="9113" y="16875"/>
                  <a:pt x="9113" y="16875"/>
                </a:cubicBezTo>
                <a:cubicBezTo>
                  <a:pt x="10125" y="16875"/>
                  <a:pt x="10125" y="16875"/>
                  <a:pt x="10125" y="16875"/>
                </a:cubicBezTo>
                <a:cubicBezTo>
                  <a:pt x="10125" y="19575"/>
                  <a:pt x="10125" y="19575"/>
                  <a:pt x="10125" y="19575"/>
                </a:cubicBezTo>
                <a:cubicBezTo>
                  <a:pt x="10125" y="19912"/>
                  <a:pt x="10462" y="20250"/>
                  <a:pt x="10800" y="20250"/>
                </a:cubicBezTo>
                <a:cubicBezTo>
                  <a:pt x="11138" y="20250"/>
                  <a:pt x="11475" y="19912"/>
                  <a:pt x="11475" y="19575"/>
                </a:cubicBezTo>
                <a:cubicBezTo>
                  <a:pt x="11475" y="16875"/>
                  <a:pt x="11475" y="16875"/>
                  <a:pt x="11475" y="16875"/>
                </a:cubicBezTo>
                <a:cubicBezTo>
                  <a:pt x="12488" y="16875"/>
                  <a:pt x="12488" y="16875"/>
                  <a:pt x="12488" y="16875"/>
                </a:cubicBezTo>
                <a:cubicBezTo>
                  <a:pt x="17044" y="21431"/>
                  <a:pt x="17044" y="21431"/>
                  <a:pt x="17044" y="21431"/>
                </a:cubicBezTo>
                <a:cubicBezTo>
                  <a:pt x="17381" y="21600"/>
                  <a:pt x="17719" y="21600"/>
                  <a:pt x="18056" y="21431"/>
                </a:cubicBezTo>
                <a:cubicBezTo>
                  <a:pt x="18225" y="21094"/>
                  <a:pt x="18225" y="20588"/>
                  <a:pt x="18056" y="20419"/>
                </a:cubicBezTo>
                <a:cubicBezTo>
                  <a:pt x="14513" y="16875"/>
                  <a:pt x="14513" y="16875"/>
                  <a:pt x="14513" y="16875"/>
                </a:cubicBezTo>
                <a:cubicBezTo>
                  <a:pt x="20925" y="16875"/>
                  <a:pt x="20925" y="16875"/>
                  <a:pt x="20925" y="16875"/>
                </a:cubicBezTo>
                <a:cubicBezTo>
                  <a:pt x="21263" y="16875"/>
                  <a:pt x="21600" y="16537"/>
                  <a:pt x="21600" y="16200"/>
                </a:cubicBezTo>
                <a:cubicBezTo>
                  <a:pt x="21600" y="15862"/>
                  <a:pt x="21263" y="15525"/>
                  <a:pt x="20925" y="15525"/>
                </a:cubicBezTo>
                <a:close/>
                <a:moveTo>
                  <a:pt x="18900" y="15525"/>
                </a:moveTo>
                <a:cubicBezTo>
                  <a:pt x="12825" y="15525"/>
                  <a:pt x="12825" y="15525"/>
                  <a:pt x="12825" y="15525"/>
                </a:cubicBezTo>
                <a:cubicBezTo>
                  <a:pt x="12825" y="15525"/>
                  <a:pt x="12825" y="15525"/>
                  <a:pt x="12825" y="15525"/>
                </a:cubicBezTo>
                <a:cubicBezTo>
                  <a:pt x="8775" y="15525"/>
                  <a:pt x="8775" y="15525"/>
                  <a:pt x="8775" y="15525"/>
                </a:cubicBezTo>
                <a:cubicBezTo>
                  <a:pt x="8775" y="15525"/>
                  <a:pt x="8775" y="15525"/>
                  <a:pt x="8775" y="15525"/>
                </a:cubicBezTo>
                <a:cubicBezTo>
                  <a:pt x="2700" y="15525"/>
                  <a:pt x="2700" y="15525"/>
                  <a:pt x="2700" y="15525"/>
                </a:cubicBezTo>
                <a:cubicBezTo>
                  <a:pt x="2700" y="1350"/>
                  <a:pt x="2700" y="1350"/>
                  <a:pt x="2700" y="1350"/>
                </a:cubicBezTo>
                <a:cubicBezTo>
                  <a:pt x="18900" y="1350"/>
                  <a:pt x="18900" y="1350"/>
                  <a:pt x="18900" y="1350"/>
                </a:cubicBezTo>
                <a:cubicBezTo>
                  <a:pt x="18900" y="15525"/>
                  <a:pt x="18900" y="15525"/>
                  <a:pt x="18900" y="15525"/>
                </a:cubicBezTo>
                <a:close/>
                <a:moveTo>
                  <a:pt x="7256" y="9956"/>
                </a:moveTo>
                <a:cubicBezTo>
                  <a:pt x="8775" y="8437"/>
                  <a:pt x="8775" y="8437"/>
                  <a:pt x="8775" y="8437"/>
                </a:cubicBezTo>
                <a:cubicBezTo>
                  <a:pt x="10969" y="10631"/>
                  <a:pt x="10969" y="10631"/>
                  <a:pt x="10969" y="10631"/>
                </a:cubicBezTo>
                <a:cubicBezTo>
                  <a:pt x="11138" y="10800"/>
                  <a:pt x="11306" y="10800"/>
                  <a:pt x="11475" y="10800"/>
                </a:cubicBezTo>
                <a:cubicBezTo>
                  <a:pt x="11644" y="10800"/>
                  <a:pt x="11813" y="10800"/>
                  <a:pt x="11981" y="10631"/>
                </a:cubicBezTo>
                <a:cubicBezTo>
                  <a:pt x="15356" y="7256"/>
                  <a:pt x="15356" y="7256"/>
                  <a:pt x="15356" y="7256"/>
                </a:cubicBezTo>
                <a:cubicBezTo>
                  <a:pt x="15525" y="6919"/>
                  <a:pt x="15525" y="6581"/>
                  <a:pt x="15356" y="6244"/>
                </a:cubicBezTo>
                <a:cubicBezTo>
                  <a:pt x="15019" y="6075"/>
                  <a:pt x="14681" y="6075"/>
                  <a:pt x="14344" y="6244"/>
                </a:cubicBezTo>
                <a:cubicBezTo>
                  <a:pt x="11475" y="9112"/>
                  <a:pt x="11475" y="9112"/>
                  <a:pt x="11475" y="9112"/>
                </a:cubicBezTo>
                <a:cubicBezTo>
                  <a:pt x="9281" y="6919"/>
                  <a:pt x="9281" y="6919"/>
                  <a:pt x="9281" y="6919"/>
                </a:cubicBezTo>
                <a:cubicBezTo>
                  <a:pt x="9281" y="6919"/>
                  <a:pt x="9113" y="6919"/>
                  <a:pt x="9113" y="6750"/>
                </a:cubicBezTo>
                <a:cubicBezTo>
                  <a:pt x="8775" y="6750"/>
                  <a:pt x="8438" y="6750"/>
                  <a:pt x="8269" y="6919"/>
                </a:cubicBezTo>
                <a:cubicBezTo>
                  <a:pt x="6244" y="8944"/>
                  <a:pt x="6244" y="8944"/>
                  <a:pt x="6244" y="8944"/>
                </a:cubicBezTo>
                <a:cubicBezTo>
                  <a:pt x="6075" y="9112"/>
                  <a:pt x="6075" y="9619"/>
                  <a:pt x="6244" y="9956"/>
                </a:cubicBezTo>
                <a:cubicBezTo>
                  <a:pt x="6581" y="10125"/>
                  <a:pt x="6919" y="10125"/>
                  <a:pt x="7256" y="9956"/>
                </a:cubicBezTo>
                <a:close/>
              </a:path>
            </a:pathLst>
          </a:custGeom>
          <a:gradFill>
            <a:gsLst>
              <a:gs pos="0">
                <a:srgbClr val="B39794">
                  <a:alpha val="38887"/>
                </a:srgbClr>
              </a:gs>
              <a:gs pos="100000">
                <a:srgbClr val="9AADC3">
                  <a:alpha val="38887"/>
                </a:srgbClr>
              </a:gs>
            </a:gsLst>
            <a:lin ang="4528400"/>
          </a:gradFill>
          <a:ln w="12700">
            <a:miter lim="400000"/>
          </a:ln>
        </p:spPr>
        <p:txBody>
          <a:bodyPr lIns="22860" rIns="22860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60" name="Shape 1460"/>
          <p:cNvSpPr/>
          <p:nvPr/>
        </p:nvSpPr>
        <p:spPr>
          <a:xfrm>
            <a:off x="4529385" y="623871"/>
            <a:ext cx="3133230" cy="503023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 algn="ctr">
              <a:defRPr sz="5900" spc="-413">
                <a:solidFill>
                  <a:srgbClr val="343434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r>
              <a:rPr lang="zh-CN" altLang="en-US" sz="2800" dirty="0">
                <a:gradFill>
                  <a:gsLst>
                    <a:gs pos="6000">
                      <a:srgbClr val="FF3C06"/>
                    </a:gs>
                    <a:gs pos="59000">
                      <a:srgbClr val="571B6F"/>
                    </a:gs>
                  </a:gsLst>
                  <a:lin ang="5400000" scaled="1"/>
                </a:gradFill>
                <a:cs typeface="+mn-ea"/>
                <a:sym typeface="+mn-lt"/>
              </a:rPr>
              <a:t>Future scientific and technological innovation business report</a:t>
            </a:r>
          </a:p>
        </p:txBody>
      </p:sp>
      <p:sp>
        <p:nvSpPr>
          <p:cNvPr id="1461" name="Shape 1461"/>
          <p:cNvSpPr/>
          <p:nvPr/>
        </p:nvSpPr>
        <p:spPr>
          <a:xfrm>
            <a:off x="1632156" y="2942399"/>
            <a:ext cx="1891983" cy="362984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 algn="ctr">
              <a:lnSpc>
                <a:spcPct val="90000"/>
              </a:lnSpc>
              <a:defRPr sz="4200" spc="-294">
                <a:solidFill>
                  <a:srgbClr val="343434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pPr defTabSz="410845" hangingPunct="0"/>
            <a:r>
              <a:rPr sz="2100" kern="0" dirty="0">
                <a:cs typeface="+mn-ea"/>
                <a:sym typeface="+mn-lt"/>
              </a:rPr>
              <a:t>20</a:t>
            </a:r>
            <a:r>
              <a:rPr lang="en-US" sz="2100" kern="0" dirty="0">
                <a:cs typeface="+mn-ea"/>
                <a:sym typeface="+mn-lt"/>
              </a:rPr>
              <a:t>10</a:t>
            </a:r>
            <a:endParaRPr sz="2100" kern="0" dirty="0">
              <a:cs typeface="+mn-ea"/>
              <a:sym typeface="+mn-lt"/>
            </a:endParaRPr>
          </a:p>
        </p:txBody>
      </p:sp>
      <p:sp>
        <p:nvSpPr>
          <p:cNvPr id="1462" name="Shape 1462"/>
          <p:cNvSpPr/>
          <p:nvPr/>
        </p:nvSpPr>
        <p:spPr>
          <a:xfrm>
            <a:off x="5150009" y="2942399"/>
            <a:ext cx="1891983" cy="362984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 algn="ctr">
              <a:lnSpc>
                <a:spcPct val="90000"/>
              </a:lnSpc>
              <a:defRPr sz="4200" spc="-294">
                <a:solidFill>
                  <a:srgbClr val="343434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pPr defTabSz="410845" hangingPunct="0"/>
            <a:r>
              <a:rPr sz="2100" kern="0" dirty="0">
                <a:cs typeface="+mn-ea"/>
                <a:sym typeface="+mn-lt"/>
              </a:rPr>
              <a:t>20</a:t>
            </a:r>
            <a:r>
              <a:rPr lang="en-US" sz="2100" kern="0" dirty="0">
                <a:cs typeface="+mn-ea"/>
                <a:sym typeface="+mn-lt"/>
              </a:rPr>
              <a:t>20</a:t>
            </a:r>
            <a:endParaRPr sz="2100" kern="0" dirty="0">
              <a:cs typeface="+mn-ea"/>
              <a:sym typeface="+mn-lt"/>
            </a:endParaRPr>
          </a:p>
        </p:txBody>
      </p:sp>
      <p:sp>
        <p:nvSpPr>
          <p:cNvPr id="1463" name="Shape 1463"/>
          <p:cNvSpPr/>
          <p:nvPr/>
        </p:nvSpPr>
        <p:spPr>
          <a:xfrm>
            <a:off x="8667862" y="2942399"/>
            <a:ext cx="1891983" cy="362984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 algn="ctr">
              <a:lnSpc>
                <a:spcPct val="90000"/>
              </a:lnSpc>
              <a:defRPr sz="4200" spc="-294">
                <a:solidFill>
                  <a:srgbClr val="343434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pPr defTabSz="410845" hangingPunct="0"/>
            <a:r>
              <a:rPr lang="en-US" altLang="zh-CN" sz="2100" kern="0" dirty="0">
                <a:cs typeface="+mn-ea"/>
                <a:sym typeface="+mn-lt"/>
              </a:rPr>
              <a:t>2030</a:t>
            </a:r>
            <a:endParaRPr sz="2100" kern="0" dirty="0">
              <a:cs typeface="+mn-ea"/>
              <a:sym typeface="+mn-lt"/>
            </a:endParaRPr>
          </a:p>
        </p:txBody>
      </p:sp>
      <p:sp>
        <p:nvSpPr>
          <p:cNvPr id="1464" name="Shape 1464"/>
          <p:cNvSpPr>
            <a:spLocks noGrp="1"/>
          </p:cNvSpPr>
          <p:nvPr>
            <p:ph type="sldNum" sz="quarter" idx="2"/>
          </p:nvPr>
        </p:nvSpPr>
        <p:spPr>
          <a:xfrm>
            <a:off x="11672287" y="265670"/>
            <a:ext cx="346248" cy="35201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+mn-lt"/>
                <a:ea typeface="+mn-ea"/>
                <a:cs typeface="+mn-ea"/>
                <a:sym typeface="+mn-lt"/>
              </a:rPr>
              <a:t>23</a:t>
            </a:fld>
            <a:endParaRPr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c="http://schemas.openxmlformats.org/drawingml/2006/chart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44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44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44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44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45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45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45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45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45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45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4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4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8" grpId="0" autoUpdateAnimBg="0"/>
      <p:bldP spid="1449" grpId="0" autoUpdateAnimBg="0"/>
      <p:bldP spid="1450" grpId="0" autoUpdateAnimBg="0"/>
      <p:bldP spid="1451" grpId="0" autoUpdateAnimBg="0"/>
      <p:bldP spid="1452" grpId="0" autoUpdateAnimBg="0"/>
      <p:bldP spid="1453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2" name="PA_库_Chart 1512"/>
          <p:cNvGraphicFramePr/>
          <p:nvPr>
            <p:custDataLst>
              <p:tags r:id="rId1"/>
            </p:custDataLst>
          </p:nvPr>
        </p:nvGraphicFramePr>
        <p:xfrm>
          <a:off x="897771" y="1223169"/>
          <a:ext cx="4393788" cy="4629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1513" name="PA_库_形状 1513"/>
          <p:cNvSpPr/>
          <p:nvPr>
            <p:custDataLst>
              <p:tags r:id="rId2"/>
            </p:custDataLst>
          </p:nvPr>
        </p:nvSpPr>
        <p:spPr>
          <a:xfrm>
            <a:off x="8456583" y="2603511"/>
            <a:ext cx="2900177" cy="342594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>
              <a:lnSpc>
                <a:spcPct val="120000"/>
              </a:lnSpc>
              <a:defRPr sz="3200" spc="-64">
                <a:solidFill>
                  <a:srgbClr val="606060"/>
                </a:solidFill>
              </a:defRPr>
            </a:lvl1pPr>
          </a:lstStyle>
          <a:p>
            <a:pPr defTabSz="410845" hangingPunct="0"/>
            <a:r>
              <a:rPr sz="1600" kern="0" dirty="0" err="1">
                <a:cs typeface="+mn-ea"/>
                <a:sym typeface="+mn-lt"/>
              </a:rPr>
              <a:t>Bulus</a:t>
            </a:r>
            <a:r>
              <a:rPr sz="1600" kern="0" dirty="0">
                <a:cs typeface="+mn-ea"/>
                <a:sym typeface="+mn-lt"/>
              </a:rPr>
              <a:t> </a:t>
            </a:r>
            <a:r>
              <a:rPr sz="1600" kern="0" dirty="0" err="1">
                <a:cs typeface="+mn-ea"/>
                <a:sym typeface="+mn-lt"/>
              </a:rPr>
              <a:t>Lebus</a:t>
            </a:r>
            <a:r>
              <a:rPr sz="1600" kern="0" dirty="0">
                <a:cs typeface="+mn-ea"/>
                <a:sym typeface="+mn-lt"/>
              </a:rPr>
              <a:t> </a:t>
            </a:r>
            <a:r>
              <a:rPr sz="1600" kern="0" dirty="0" err="1">
                <a:cs typeface="+mn-ea"/>
                <a:sym typeface="+mn-lt"/>
              </a:rPr>
              <a:t>Group, inc</a:t>
            </a:r>
            <a:endParaRPr sz="1600" kern="0" dirty="0">
              <a:cs typeface="+mn-ea"/>
              <a:sym typeface="+mn-lt"/>
            </a:endParaRPr>
          </a:p>
        </p:txBody>
      </p:sp>
      <p:sp>
        <p:nvSpPr>
          <p:cNvPr id="1514" name="PA_库_形状 1514"/>
          <p:cNvSpPr/>
          <p:nvPr>
            <p:custDataLst>
              <p:tags r:id="rId3"/>
            </p:custDataLst>
          </p:nvPr>
        </p:nvSpPr>
        <p:spPr>
          <a:xfrm>
            <a:off x="6546399" y="3224927"/>
            <a:ext cx="4800652" cy="1"/>
          </a:xfrm>
          <a:prstGeom prst="line">
            <a:avLst/>
          </a:prstGeom>
          <a:ln w="30480">
            <a:solidFill>
              <a:srgbClr val="A6AAA9">
                <a:alpha val="46814"/>
              </a:srgbClr>
            </a:solidFill>
            <a:custDash>
              <a:ds d="2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pPr defTabSz="292100" hangingPunct="0">
              <a:lnSpc>
                <a:spcPct val="110000"/>
              </a:lnSpc>
              <a:defRPr sz="2700" spc="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sz="135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15" name="PA_库_形状 1515"/>
          <p:cNvSpPr/>
          <p:nvPr>
            <p:custDataLst>
              <p:tags r:id="rId4"/>
            </p:custDataLst>
          </p:nvPr>
        </p:nvSpPr>
        <p:spPr>
          <a:xfrm>
            <a:off x="8456584" y="3448828"/>
            <a:ext cx="2900177" cy="342594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3200" spc="-64">
                <a:solidFill>
                  <a:srgbClr val="606060"/>
                </a:solidFill>
              </a:defRPr>
            </a:lvl1pPr>
          </a:lstStyle>
          <a:p>
            <a:pPr defTabSz="410845" hangingPunct="0"/>
            <a:r>
              <a:rPr sz="1600" kern="0" dirty="0" err="1">
                <a:cs typeface="+mn-ea"/>
                <a:sym typeface="+mn-lt"/>
              </a:rPr>
              <a:t>Turudewe</a:t>
            </a:r>
            <a:r>
              <a:rPr sz="1600" kern="0" dirty="0">
                <a:cs typeface="+mn-ea"/>
                <a:sym typeface="+mn-lt"/>
              </a:rPr>
              <a:t> Cloud service</a:t>
            </a:r>
          </a:p>
        </p:txBody>
      </p:sp>
      <p:sp>
        <p:nvSpPr>
          <p:cNvPr id="1516" name="PA_库_形状 1516"/>
          <p:cNvSpPr/>
          <p:nvPr>
            <p:custDataLst>
              <p:tags r:id="rId5"/>
            </p:custDataLst>
          </p:nvPr>
        </p:nvSpPr>
        <p:spPr>
          <a:xfrm>
            <a:off x="6546399" y="4115559"/>
            <a:ext cx="4800652" cy="1"/>
          </a:xfrm>
          <a:prstGeom prst="line">
            <a:avLst/>
          </a:prstGeom>
          <a:ln w="30480">
            <a:solidFill>
              <a:srgbClr val="A6AAA9">
                <a:alpha val="46814"/>
              </a:srgbClr>
            </a:solidFill>
            <a:custDash>
              <a:ds d="2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pPr defTabSz="292100" hangingPunct="0">
              <a:lnSpc>
                <a:spcPct val="110000"/>
              </a:lnSpc>
              <a:defRPr sz="2700" spc="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sz="135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17" name="PA_库_形状 1517"/>
          <p:cNvSpPr/>
          <p:nvPr>
            <p:custDataLst>
              <p:tags r:id="rId6"/>
            </p:custDataLst>
          </p:nvPr>
        </p:nvSpPr>
        <p:spPr>
          <a:xfrm>
            <a:off x="8456584" y="4339460"/>
            <a:ext cx="2900177" cy="342594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3200" spc="-64">
                <a:solidFill>
                  <a:srgbClr val="606060"/>
                </a:solidFill>
              </a:defRPr>
            </a:lvl1pPr>
          </a:lstStyle>
          <a:p>
            <a:pPr defTabSz="410845" hangingPunct="0"/>
            <a:r>
              <a:rPr sz="1600" kern="0" dirty="0" err="1">
                <a:cs typeface="+mn-ea"/>
                <a:sym typeface="+mn-lt"/>
              </a:rPr>
              <a:t>Mumbul</a:t>
            </a:r>
            <a:r>
              <a:rPr sz="1600" kern="0" dirty="0">
                <a:cs typeface="+mn-ea"/>
                <a:sym typeface="+mn-lt"/>
              </a:rPr>
              <a:t> </a:t>
            </a:r>
            <a:r>
              <a:rPr sz="1600" kern="0" dirty="0" err="1">
                <a:cs typeface="+mn-ea"/>
                <a:sym typeface="+mn-lt"/>
              </a:rPr>
              <a:t>Duwur, inc</a:t>
            </a:r>
            <a:endParaRPr sz="1600" kern="0" dirty="0">
              <a:cs typeface="+mn-ea"/>
              <a:sym typeface="+mn-lt"/>
            </a:endParaRPr>
          </a:p>
        </p:txBody>
      </p:sp>
      <p:sp>
        <p:nvSpPr>
          <p:cNvPr id="1518" name="PA_库_形状 1518"/>
          <p:cNvSpPr/>
          <p:nvPr>
            <p:custDataLst>
              <p:tags r:id="rId7"/>
            </p:custDataLst>
          </p:nvPr>
        </p:nvSpPr>
        <p:spPr>
          <a:xfrm>
            <a:off x="6546399" y="5006191"/>
            <a:ext cx="4800652" cy="1"/>
          </a:xfrm>
          <a:prstGeom prst="line">
            <a:avLst/>
          </a:prstGeom>
          <a:ln w="30480">
            <a:solidFill>
              <a:srgbClr val="A6AAA9">
                <a:alpha val="46814"/>
              </a:srgbClr>
            </a:solidFill>
            <a:custDash>
              <a:ds d="2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pPr defTabSz="292100" hangingPunct="0">
              <a:lnSpc>
                <a:spcPct val="110000"/>
              </a:lnSpc>
              <a:defRPr sz="2700" spc="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sz="135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19" name="PA_库_形状 1519"/>
          <p:cNvSpPr/>
          <p:nvPr>
            <p:custDataLst>
              <p:tags r:id="rId8"/>
            </p:custDataLst>
          </p:nvPr>
        </p:nvSpPr>
        <p:spPr>
          <a:xfrm>
            <a:off x="8456584" y="5211042"/>
            <a:ext cx="2900177" cy="342594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3200" spc="-64">
                <a:solidFill>
                  <a:srgbClr val="606060"/>
                </a:solidFill>
              </a:defRPr>
            </a:lvl1pPr>
          </a:lstStyle>
          <a:p>
            <a:pPr defTabSz="410845" hangingPunct="0"/>
            <a:r>
              <a:rPr sz="1600" kern="0" dirty="0" err="1">
                <a:cs typeface="+mn-ea"/>
                <a:sym typeface="+mn-lt"/>
              </a:rPr>
              <a:t>Limbung</a:t>
            </a:r>
            <a:r>
              <a:rPr sz="1600" kern="0" dirty="0">
                <a:cs typeface="+mn-ea"/>
                <a:sym typeface="+mn-lt"/>
              </a:rPr>
              <a:t>, </a:t>
            </a:r>
            <a:r>
              <a:rPr sz="1600" kern="0" dirty="0" err="1">
                <a:cs typeface="+mn-ea"/>
                <a:sym typeface="+mn-lt"/>
              </a:rPr>
              <a:t>inc.</a:t>
            </a:r>
            <a:endParaRPr sz="1600" kern="0" dirty="0">
              <a:cs typeface="+mn-ea"/>
              <a:sym typeface="+mn-lt"/>
            </a:endParaRPr>
          </a:p>
        </p:txBody>
      </p:sp>
      <p:sp>
        <p:nvSpPr>
          <p:cNvPr id="1520" name="PA_库_形状 1520"/>
          <p:cNvSpPr/>
          <p:nvPr>
            <p:custDataLst>
              <p:tags r:id="rId9"/>
            </p:custDataLst>
          </p:nvPr>
        </p:nvSpPr>
        <p:spPr>
          <a:xfrm>
            <a:off x="6995524" y="2568516"/>
            <a:ext cx="1891983" cy="362984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>
              <a:lnSpc>
                <a:spcPct val="90000"/>
              </a:lnSpc>
              <a:defRPr sz="4200" spc="-294">
                <a:solidFill>
                  <a:srgbClr val="343434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pPr defTabSz="410845" hangingPunct="0"/>
            <a:r>
              <a:rPr lang="zh-CN" altLang="en-US" sz="2100" kern="0" dirty="0">
                <a:cs typeface="+mn-ea"/>
                <a:sym typeface="+mn-lt"/>
              </a:rPr>
              <a:t>¥.</a:t>
            </a:r>
            <a:r>
              <a:rPr sz="2100" kern="0" dirty="0">
                <a:cs typeface="+mn-ea"/>
                <a:sym typeface="+mn-lt"/>
              </a:rPr>
              <a:t>12,000K</a:t>
            </a:r>
          </a:p>
        </p:txBody>
      </p:sp>
      <p:sp>
        <p:nvSpPr>
          <p:cNvPr id="1521" name="PA_库_形状 1521"/>
          <p:cNvSpPr/>
          <p:nvPr>
            <p:custDataLst>
              <p:tags r:id="rId10"/>
            </p:custDataLst>
          </p:nvPr>
        </p:nvSpPr>
        <p:spPr>
          <a:xfrm>
            <a:off x="6995524" y="3443999"/>
            <a:ext cx="1891983" cy="362984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>
              <a:lnSpc>
                <a:spcPct val="90000"/>
              </a:lnSpc>
              <a:defRPr sz="4200" spc="-294">
                <a:solidFill>
                  <a:srgbClr val="343434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pPr defTabSz="410845" hangingPunct="0"/>
            <a:r>
              <a:rPr lang="zh-CN" altLang="en-US" sz="2100" kern="0" dirty="0">
                <a:cs typeface="+mn-ea"/>
                <a:sym typeface="+mn-lt"/>
              </a:rPr>
              <a:t>¥.</a:t>
            </a:r>
            <a:r>
              <a:rPr sz="2100" kern="0" dirty="0">
                <a:cs typeface="+mn-ea"/>
                <a:sym typeface="+mn-lt"/>
              </a:rPr>
              <a:t>68,491K</a:t>
            </a:r>
          </a:p>
        </p:txBody>
      </p:sp>
      <p:sp>
        <p:nvSpPr>
          <p:cNvPr id="1522" name="PA_库_形状 1522"/>
          <p:cNvSpPr/>
          <p:nvPr>
            <p:custDataLst>
              <p:tags r:id="rId11"/>
            </p:custDataLst>
          </p:nvPr>
        </p:nvSpPr>
        <p:spPr>
          <a:xfrm>
            <a:off x="6995524" y="4316142"/>
            <a:ext cx="1891983" cy="362984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>
              <a:lnSpc>
                <a:spcPct val="90000"/>
              </a:lnSpc>
              <a:defRPr sz="4200" spc="-294">
                <a:solidFill>
                  <a:srgbClr val="343434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pPr defTabSz="410845" hangingPunct="0"/>
            <a:r>
              <a:rPr lang="zh-CN" altLang="en-US" sz="2100" kern="0" dirty="0">
                <a:cs typeface="+mn-ea"/>
                <a:sym typeface="+mn-lt"/>
              </a:rPr>
              <a:t>¥.</a:t>
            </a:r>
            <a:r>
              <a:rPr sz="2100" kern="0" dirty="0">
                <a:cs typeface="+mn-ea"/>
                <a:sym typeface="+mn-lt"/>
              </a:rPr>
              <a:t>78,991K</a:t>
            </a:r>
          </a:p>
        </p:txBody>
      </p:sp>
      <p:sp>
        <p:nvSpPr>
          <p:cNvPr id="1523" name="PA_库_形状 1523"/>
          <p:cNvSpPr/>
          <p:nvPr>
            <p:custDataLst>
              <p:tags r:id="rId12"/>
            </p:custDataLst>
          </p:nvPr>
        </p:nvSpPr>
        <p:spPr>
          <a:xfrm>
            <a:off x="6995524" y="5180813"/>
            <a:ext cx="1891983" cy="362984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>
              <a:lnSpc>
                <a:spcPct val="90000"/>
              </a:lnSpc>
              <a:defRPr sz="4200" spc="-294">
                <a:solidFill>
                  <a:srgbClr val="343434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pPr defTabSz="410845" hangingPunct="0"/>
            <a:r>
              <a:rPr lang="zh-CN" altLang="en-US" sz="2100" kern="0" dirty="0">
                <a:cs typeface="+mn-ea"/>
                <a:sym typeface="+mn-lt"/>
              </a:rPr>
              <a:t>¥.</a:t>
            </a:r>
            <a:r>
              <a:rPr sz="2100" kern="0" dirty="0">
                <a:cs typeface="+mn-ea"/>
                <a:sym typeface="+mn-lt"/>
              </a:rPr>
              <a:t>12,345B</a:t>
            </a:r>
          </a:p>
        </p:txBody>
      </p:sp>
      <p:sp>
        <p:nvSpPr>
          <p:cNvPr id="1524" name="PA_库_形状 1524"/>
          <p:cNvSpPr/>
          <p:nvPr>
            <p:custDataLst>
              <p:tags r:id="rId13"/>
            </p:custDataLst>
          </p:nvPr>
        </p:nvSpPr>
        <p:spPr>
          <a:xfrm>
            <a:off x="6491427" y="1205492"/>
            <a:ext cx="4910596" cy="527645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>
              <a:lnSpc>
                <a:spcPct val="90000"/>
              </a:lnSpc>
              <a:defRPr sz="5900" spc="-413">
                <a:solidFill>
                  <a:srgbClr val="343434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r>
              <a:rPr lang="zh-CN" altLang="en-US" sz="3200" dirty="0">
                <a:gradFill>
                  <a:gsLst>
                    <a:gs pos="6000">
                      <a:srgbClr val="FF3C06"/>
                    </a:gs>
                    <a:gs pos="59000">
                      <a:srgbClr val="571B6F"/>
                    </a:gs>
                  </a:gsLst>
                  <a:lin ang="5400000" scaled="1"/>
                </a:gradFill>
                <a:cs typeface="+mn-ea"/>
                <a:sym typeface="+mn-lt"/>
              </a:rPr>
              <a:t>Future scientific and technological innovation business report</a:t>
            </a:r>
          </a:p>
        </p:txBody>
      </p:sp>
      <p:sp>
        <p:nvSpPr>
          <p:cNvPr id="1525" name="PA_库_形状 1525"/>
          <p:cNvSpPr/>
          <p:nvPr>
            <p:custDataLst>
              <p:tags r:id="rId14"/>
            </p:custDataLst>
          </p:nvPr>
        </p:nvSpPr>
        <p:spPr>
          <a:xfrm>
            <a:off x="6546399" y="3475749"/>
            <a:ext cx="300038" cy="3000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4894" y="21600"/>
                  <a:pt x="0" y="16706"/>
                  <a:pt x="0" y="10800"/>
                </a:cubicBezTo>
                <a:cubicBezTo>
                  <a:pt x="0" y="4894"/>
                  <a:pt x="4894" y="0"/>
                  <a:pt x="10800" y="0"/>
                </a:cubicBezTo>
                <a:cubicBezTo>
                  <a:pt x="16706" y="0"/>
                  <a:pt x="21600" y="4894"/>
                  <a:pt x="21600" y="10800"/>
                </a:cubicBezTo>
                <a:cubicBezTo>
                  <a:pt x="21600" y="16706"/>
                  <a:pt x="16706" y="21600"/>
                  <a:pt x="10800" y="21600"/>
                </a:cubicBezTo>
                <a:close/>
                <a:moveTo>
                  <a:pt x="10800" y="1350"/>
                </a:moveTo>
                <a:cubicBezTo>
                  <a:pt x="5569" y="1350"/>
                  <a:pt x="1350" y="5569"/>
                  <a:pt x="1350" y="10800"/>
                </a:cubicBezTo>
                <a:cubicBezTo>
                  <a:pt x="1350" y="16031"/>
                  <a:pt x="5569" y="20250"/>
                  <a:pt x="10800" y="20250"/>
                </a:cubicBezTo>
                <a:cubicBezTo>
                  <a:pt x="16031" y="20250"/>
                  <a:pt x="20250" y="16031"/>
                  <a:pt x="20250" y="10800"/>
                </a:cubicBezTo>
                <a:cubicBezTo>
                  <a:pt x="20250" y="5569"/>
                  <a:pt x="16031" y="1350"/>
                  <a:pt x="10800" y="1350"/>
                </a:cubicBezTo>
                <a:close/>
                <a:moveTo>
                  <a:pt x="10631" y="13838"/>
                </a:moveTo>
                <a:cubicBezTo>
                  <a:pt x="10631" y="13838"/>
                  <a:pt x="10631" y="14006"/>
                  <a:pt x="10631" y="14006"/>
                </a:cubicBezTo>
                <a:cubicBezTo>
                  <a:pt x="10462" y="14175"/>
                  <a:pt x="10294" y="14175"/>
                  <a:pt x="10125" y="14175"/>
                </a:cubicBezTo>
                <a:cubicBezTo>
                  <a:pt x="9956" y="14175"/>
                  <a:pt x="9788" y="14175"/>
                  <a:pt x="9619" y="14006"/>
                </a:cubicBezTo>
                <a:cubicBezTo>
                  <a:pt x="9619" y="14006"/>
                  <a:pt x="9619" y="13838"/>
                  <a:pt x="9619" y="13838"/>
                </a:cubicBezTo>
                <a:cubicBezTo>
                  <a:pt x="6919" y="11306"/>
                  <a:pt x="6919" y="11306"/>
                  <a:pt x="6919" y="11306"/>
                </a:cubicBezTo>
                <a:cubicBezTo>
                  <a:pt x="6750" y="10969"/>
                  <a:pt x="6750" y="10631"/>
                  <a:pt x="6919" y="10294"/>
                </a:cubicBezTo>
                <a:cubicBezTo>
                  <a:pt x="7256" y="10125"/>
                  <a:pt x="7594" y="10125"/>
                  <a:pt x="7931" y="10294"/>
                </a:cubicBezTo>
                <a:cubicBezTo>
                  <a:pt x="10125" y="12656"/>
                  <a:pt x="10125" y="12656"/>
                  <a:pt x="10125" y="12656"/>
                </a:cubicBezTo>
                <a:cubicBezTo>
                  <a:pt x="14344" y="8269"/>
                  <a:pt x="14344" y="8269"/>
                  <a:pt x="14344" y="8269"/>
                </a:cubicBezTo>
                <a:cubicBezTo>
                  <a:pt x="14681" y="8100"/>
                  <a:pt x="15019" y="8100"/>
                  <a:pt x="15356" y="8269"/>
                </a:cubicBezTo>
                <a:cubicBezTo>
                  <a:pt x="15525" y="8606"/>
                  <a:pt x="15525" y="8944"/>
                  <a:pt x="15356" y="9281"/>
                </a:cubicBezTo>
                <a:cubicBezTo>
                  <a:pt x="10631" y="13838"/>
                  <a:pt x="10631" y="13838"/>
                  <a:pt x="10631" y="13838"/>
                </a:cubicBezTo>
                <a:close/>
              </a:path>
            </a:pathLst>
          </a:custGeom>
          <a:solidFill>
            <a:srgbClr val="ABBFD8"/>
          </a:solidFill>
          <a:ln w="12700">
            <a:miter lim="400000"/>
          </a:ln>
        </p:spPr>
        <p:txBody>
          <a:bodyPr lIns="22860" rIns="22860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26" name="PA_库_形状 1526"/>
          <p:cNvSpPr/>
          <p:nvPr>
            <p:custDataLst>
              <p:tags r:id="rId15"/>
            </p:custDataLst>
          </p:nvPr>
        </p:nvSpPr>
        <p:spPr>
          <a:xfrm>
            <a:off x="6546399" y="2666941"/>
            <a:ext cx="300038" cy="3000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4894" y="21600"/>
                  <a:pt x="0" y="16706"/>
                  <a:pt x="0" y="10800"/>
                </a:cubicBezTo>
                <a:cubicBezTo>
                  <a:pt x="0" y="4894"/>
                  <a:pt x="4894" y="0"/>
                  <a:pt x="10800" y="0"/>
                </a:cubicBezTo>
                <a:cubicBezTo>
                  <a:pt x="16706" y="0"/>
                  <a:pt x="21600" y="4894"/>
                  <a:pt x="21600" y="10800"/>
                </a:cubicBezTo>
                <a:cubicBezTo>
                  <a:pt x="21600" y="16706"/>
                  <a:pt x="16706" y="21600"/>
                  <a:pt x="10800" y="21600"/>
                </a:cubicBezTo>
                <a:close/>
                <a:moveTo>
                  <a:pt x="10800" y="1350"/>
                </a:moveTo>
                <a:cubicBezTo>
                  <a:pt x="5569" y="1350"/>
                  <a:pt x="1350" y="5569"/>
                  <a:pt x="1350" y="10800"/>
                </a:cubicBezTo>
                <a:cubicBezTo>
                  <a:pt x="1350" y="16031"/>
                  <a:pt x="5569" y="20250"/>
                  <a:pt x="10800" y="20250"/>
                </a:cubicBezTo>
                <a:cubicBezTo>
                  <a:pt x="16031" y="20250"/>
                  <a:pt x="20250" y="16031"/>
                  <a:pt x="20250" y="10800"/>
                </a:cubicBezTo>
                <a:cubicBezTo>
                  <a:pt x="20250" y="5569"/>
                  <a:pt x="16031" y="1350"/>
                  <a:pt x="10800" y="1350"/>
                </a:cubicBezTo>
                <a:close/>
                <a:moveTo>
                  <a:pt x="10631" y="13838"/>
                </a:moveTo>
                <a:cubicBezTo>
                  <a:pt x="10631" y="13838"/>
                  <a:pt x="10631" y="14006"/>
                  <a:pt x="10631" y="14006"/>
                </a:cubicBezTo>
                <a:cubicBezTo>
                  <a:pt x="10462" y="14175"/>
                  <a:pt x="10294" y="14175"/>
                  <a:pt x="10125" y="14175"/>
                </a:cubicBezTo>
                <a:cubicBezTo>
                  <a:pt x="9956" y="14175"/>
                  <a:pt x="9788" y="14175"/>
                  <a:pt x="9619" y="14006"/>
                </a:cubicBezTo>
                <a:cubicBezTo>
                  <a:pt x="9619" y="14006"/>
                  <a:pt x="9619" y="13838"/>
                  <a:pt x="9619" y="13838"/>
                </a:cubicBezTo>
                <a:cubicBezTo>
                  <a:pt x="6919" y="11306"/>
                  <a:pt x="6919" y="11306"/>
                  <a:pt x="6919" y="11306"/>
                </a:cubicBezTo>
                <a:cubicBezTo>
                  <a:pt x="6750" y="10969"/>
                  <a:pt x="6750" y="10631"/>
                  <a:pt x="6919" y="10294"/>
                </a:cubicBezTo>
                <a:cubicBezTo>
                  <a:pt x="7256" y="10125"/>
                  <a:pt x="7594" y="10125"/>
                  <a:pt x="7931" y="10294"/>
                </a:cubicBezTo>
                <a:cubicBezTo>
                  <a:pt x="10125" y="12656"/>
                  <a:pt x="10125" y="12656"/>
                  <a:pt x="10125" y="12656"/>
                </a:cubicBezTo>
                <a:cubicBezTo>
                  <a:pt x="14344" y="8269"/>
                  <a:pt x="14344" y="8269"/>
                  <a:pt x="14344" y="8269"/>
                </a:cubicBezTo>
                <a:cubicBezTo>
                  <a:pt x="14681" y="8100"/>
                  <a:pt x="15019" y="8100"/>
                  <a:pt x="15356" y="8269"/>
                </a:cubicBezTo>
                <a:cubicBezTo>
                  <a:pt x="15525" y="8606"/>
                  <a:pt x="15525" y="8944"/>
                  <a:pt x="15356" y="9281"/>
                </a:cubicBezTo>
                <a:cubicBezTo>
                  <a:pt x="10631" y="13838"/>
                  <a:pt x="10631" y="13838"/>
                  <a:pt x="10631" y="13838"/>
                </a:cubicBezTo>
                <a:close/>
              </a:path>
            </a:pathLst>
          </a:custGeom>
          <a:gradFill>
            <a:gsLst>
              <a:gs pos="0">
                <a:srgbClr val="F0B770"/>
              </a:gs>
              <a:gs pos="100000">
                <a:srgbClr val="F77D7F"/>
              </a:gs>
            </a:gsLst>
            <a:lin ang="4528400"/>
          </a:gradFill>
          <a:ln w="12700">
            <a:miter lim="400000"/>
          </a:ln>
        </p:spPr>
        <p:txBody>
          <a:bodyPr lIns="22860" rIns="22860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27" name="PA_库_形状 1527"/>
          <p:cNvSpPr/>
          <p:nvPr>
            <p:custDataLst>
              <p:tags r:id="rId16"/>
            </p:custDataLst>
          </p:nvPr>
        </p:nvSpPr>
        <p:spPr>
          <a:xfrm>
            <a:off x="6546399" y="5212216"/>
            <a:ext cx="300038" cy="3000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4894" y="21600"/>
                  <a:pt x="0" y="16706"/>
                  <a:pt x="0" y="10800"/>
                </a:cubicBezTo>
                <a:cubicBezTo>
                  <a:pt x="0" y="4894"/>
                  <a:pt x="4894" y="0"/>
                  <a:pt x="10800" y="0"/>
                </a:cubicBezTo>
                <a:cubicBezTo>
                  <a:pt x="16706" y="0"/>
                  <a:pt x="21600" y="4894"/>
                  <a:pt x="21600" y="10800"/>
                </a:cubicBezTo>
                <a:cubicBezTo>
                  <a:pt x="21600" y="16706"/>
                  <a:pt x="16706" y="21600"/>
                  <a:pt x="10800" y="21600"/>
                </a:cubicBezTo>
                <a:close/>
                <a:moveTo>
                  <a:pt x="10800" y="1350"/>
                </a:moveTo>
                <a:cubicBezTo>
                  <a:pt x="5569" y="1350"/>
                  <a:pt x="1350" y="5569"/>
                  <a:pt x="1350" y="10800"/>
                </a:cubicBezTo>
                <a:cubicBezTo>
                  <a:pt x="1350" y="16031"/>
                  <a:pt x="5569" y="20250"/>
                  <a:pt x="10800" y="20250"/>
                </a:cubicBezTo>
                <a:cubicBezTo>
                  <a:pt x="16031" y="20250"/>
                  <a:pt x="20250" y="16031"/>
                  <a:pt x="20250" y="10800"/>
                </a:cubicBezTo>
                <a:cubicBezTo>
                  <a:pt x="20250" y="5569"/>
                  <a:pt x="16031" y="1350"/>
                  <a:pt x="10800" y="1350"/>
                </a:cubicBezTo>
                <a:close/>
                <a:moveTo>
                  <a:pt x="10631" y="13838"/>
                </a:moveTo>
                <a:cubicBezTo>
                  <a:pt x="10631" y="13838"/>
                  <a:pt x="10631" y="14006"/>
                  <a:pt x="10631" y="14006"/>
                </a:cubicBezTo>
                <a:cubicBezTo>
                  <a:pt x="10462" y="14175"/>
                  <a:pt x="10294" y="14175"/>
                  <a:pt x="10125" y="14175"/>
                </a:cubicBezTo>
                <a:cubicBezTo>
                  <a:pt x="9956" y="14175"/>
                  <a:pt x="9788" y="14175"/>
                  <a:pt x="9619" y="14006"/>
                </a:cubicBezTo>
                <a:cubicBezTo>
                  <a:pt x="9619" y="14006"/>
                  <a:pt x="9619" y="13838"/>
                  <a:pt x="9619" y="13838"/>
                </a:cubicBezTo>
                <a:cubicBezTo>
                  <a:pt x="6919" y="11306"/>
                  <a:pt x="6919" y="11306"/>
                  <a:pt x="6919" y="11306"/>
                </a:cubicBezTo>
                <a:cubicBezTo>
                  <a:pt x="6750" y="10969"/>
                  <a:pt x="6750" y="10631"/>
                  <a:pt x="6919" y="10294"/>
                </a:cubicBezTo>
                <a:cubicBezTo>
                  <a:pt x="7256" y="10125"/>
                  <a:pt x="7594" y="10125"/>
                  <a:pt x="7931" y="10294"/>
                </a:cubicBezTo>
                <a:cubicBezTo>
                  <a:pt x="10125" y="12656"/>
                  <a:pt x="10125" y="12656"/>
                  <a:pt x="10125" y="12656"/>
                </a:cubicBezTo>
                <a:cubicBezTo>
                  <a:pt x="14344" y="8269"/>
                  <a:pt x="14344" y="8269"/>
                  <a:pt x="14344" y="8269"/>
                </a:cubicBezTo>
                <a:cubicBezTo>
                  <a:pt x="14681" y="8100"/>
                  <a:pt x="15019" y="8100"/>
                  <a:pt x="15356" y="8269"/>
                </a:cubicBezTo>
                <a:cubicBezTo>
                  <a:pt x="15525" y="8606"/>
                  <a:pt x="15525" y="8944"/>
                  <a:pt x="15356" y="9281"/>
                </a:cubicBezTo>
                <a:cubicBezTo>
                  <a:pt x="10631" y="13838"/>
                  <a:pt x="10631" y="13838"/>
                  <a:pt x="10631" y="13838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22860" rIns="22860"/>
          <a:lstStyle/>
          <a:p>
            <a:pPr defTabSz="1219200" hangingPunct="0">
              <a:defRPr sz="4800" spc="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 kern="0">
              <a:solidFill>
                <a:srgbClr val="27282D"/>
              </a:solidFill>
              <a:cs typeface="+mn-ea"/>
              <a:sym typeface="+mn-lt"/>
            </a:endParaRPr>
          </a:p>
        </p:txBody>
      </p:sp>
      <p:sp>
        <p:nvSpPr>
          <p:cNvPr id="1528" name="PA_库_形状 1528"/>
          <p:cNvSpPr/>
          <p:nvPr>
            <p:custDataLst>
              <p:tags r:id="rId17"/>
            </p:custDataLst>
          </p:nvPr>
        </p:nvSpPr>
        <p:spPr>
          <a:xfrm>
            <a:off x="6546399" y="4403407"/>
            <a:ext cx="300038" cy="3000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4894" y="21600"/>
                  <a:pt x="0" y="16706"/>
                  <a:pt x="0" y="10800"/>
                </a:cubicBezTo>
                <a:cubicBezTo>
                  <a:pt x="0" y="4894"/>
                  <a:pt x="4894" y="0"/>
                  <a:pt x="10800" y="0"/>
                </a:cubicBezTo>
                <a:cubicBezTo>
                  <a:pt x="16706" y="0"/>
                  <a:pt x="21600" y="4894"/>
                  <a:pt x="21600" y="10800"/>
                </a:cubicBezTo>
                <a:cubicBezTo>
                  <a:pt x="21600" y="16706"/>
                  <a:pt x="16706" y="21600"/>
                  <a:pt x="10800" y="21600"/>
                </a:cubicBezTo>
                <a:close/>
                <a:moveTo>
                  <a:pt x="10800" y="1350"/>
                </a:moveTo>
                <a:cubicBezTo>
                  <a:pt x="5569" y="1350"/>
                  <a:pt x="1350" y="5569"/>
                  <a:pt x="1350" y="10800"/>
                </a:cubicBezTo>
                <a:cubicBezTo>
                  <a:pt x="1350" y="16031"/>
                  <a:pt x="5569" y="20250"/>
                  <a:pt x="10800" y="20250"/>
                </a:cubicBezTo>
                <a:cubicBezTo>
                  <a:pt x="16031" y="20250"/>
                  <a:pt x="20250" y="16031"/>
                  <a:pt x="20250" y="10800"/>
                </a:cubicBezTo>
                <a:cubicBezTo>
                  <a:pt x="20250" y="5569"/>
                  <a:pt x="16031" y="1350"/>
                  <a:pt x="10800" y="1350"/>
                </a:cubicBezTo>
                <a:close/>
                <a:moveTo>
                  <a:pt x="10631" y="13838"/>
                </a:moveTo>
                <a:cubicBezTo>
                  <a:pt x="10631" y="13838"/>
                  <a:pt x="10631" y="14006"/>
                  <a:pt x="10631" y="14006"/>
                </a:cubicBezTo>
                <a:cubicBezTo>
                  <a:pt x="10462" y="14175"/>
                  <a:pt x="10294" y="14175"/>
                  <a:pt x="10125" y="14175"/>
                </a:cubicBezTo>
                <a:cubicBezTo>
                  <a:pt x="9956" y="14175"/>
                  <a:pt x="9788" y="14175"/>
                  <a:pt x="9619" y="14006"/>
                </a:cubicBezTo>
                <a:cubicBezTo>
                  <a:pt x="9619" y="14006"/>
                  <a:pt x="9619" y="13838"/>
                  <a:pt x="9619" y="13838"/>
                </a:cubicBezTo>
                <a:cubicBezTo>
                  <a:pt x="6919" y="11306"/>
                  <a:pt x="6919" y="11306"/>
                  <a:pt x="6919" y="11306"/>
                </a:cubicBezTo>
                <a:cubicBezTo>
                  <a:pt x="6750" y="10969"/>
                  <a:pt x="6750" y="10631"/>
                  <a:pt x="6919" y="10294"/>
                </a:cubicBezTo>
                <a:cubicBezTo>
                  <a:pt x="7256" y="10125"/>
                  <a:pt x="7594" y="10125"/>
                  <a:pt x="7931" y="10294"/>
                </a:cubicBezTo>
                <a:cubicBezTo>
                  <a:pt x="10125" y="12656"/>
                  <a:pt x="10125" y="12656"/>
                  <a:pt x="10125" y="12656"/>
                </a:cubicBezTo>
                <a:cubicBezTo>
                  <a:pt x="14344" y="8269"/>
                  <a:pt x="14344" y="8269"/>
                  <a:pt x="14344" y="8269"/>
                </a:cubicBezTo>
                <a:cubicBezTo>
                  <a:pt x="14681" y="8100"/>
                  <a:pt x="15019" y="8100"/>
                  <a:pt x="15356" y="8269"/>
                </a:cubicBezTo>
                <a:cubicBezTo>
                  <a:pt x="15525" y="8606"/>
                  <a:pt x="15525" y="8944"/>
                  <a:pt x="15356" y="9281"/>
                </a:cubicBezTo>
                <a:cubicBezTo>
                  <a:pt x="10631" y="13838"/>
                  <a:pt x="10631" y="13838"/>
                  <a:pt x="10631" y="13838"/>
                </a:cubicBezTo>
                <a:close/>
              </a:path>
            </a:pathLst>
          </a:custGeom>
          <a:solidFill>
            <a:srgbClr val="788799"/>
          </a:solidFill>
          <a:ln w="12700">
            <a:miter lim="400000"/>
          </a:ln>
        </p:spPr>
        <p:txBody>
          <a:bodyPr lIns="22860" rIns="22860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29" name="Shape 1529"/>
          <p:cNvSpPr>
            <a:spLocks noGrp="1"/>
          </p:cNvSpPr>
          <p:nvPr>
            <p:ph type="sldNum" sz="quarter" idx="2"/>
          </p:nvPr>
        </p:nvSpPr>
        <p:spPr>
          <a:xfrm>
            <a:off x="11672287" y="265670"/>
            <a:ext cx="346248" cy="35201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+mn-lt"/>
                <a:ea typeface="+mn-ea"/>
                <a:cs typeface="+mn-ea"/>
                <a:sym typeface="+mn-lt"/>
              </a:rPr>
              <a:t>24</a:t>
            </a:fld>
            <a:endParaRPr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c="http://schemas.openxmlformats.org/drawingml/2006/chart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5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5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5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5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5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5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5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5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5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5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52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5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52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5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12" grpId="0">
        <p:bldAsOne/>
      </p:bldGraphic>
      <p:bldP spid="1513" grpId="0" autoUpdateAnimBg="0"/>
      <p:bldP spid="1514" grpId="0" autoUpdateAnimBg="0"/>
      <p:bldP spid="1515" grpId="0" autoUpdateAnimBg="0"/>
      <p:bldP spid="1516" grpId="0" autoUpdateAnimBg="0"/>
      <p:bldP spid="1517" grpId="0" autoUpdateAnimBg="0"/>
      <p:bldP spid="1518" grpId="0" autoUpdateAnimBg="0"/>
      <p:bldP spid="1519" grpId="0" autoUpdateAnimBg="0"/>
      <p:bldP spid="1520" grpId="0" autoUpdateAnimBg="0"/>
      <p:bldP spid="1521" grpId="0" autoUpdateAnimBg="0"/>
      <p:bldP spid="1522" grpId="0" autoUpdateAnimBg="0"/>
      <p:bldP spid="1523" grpId="0" autoUpdateAnimBg="0"/>
      <p:bldP spid="1524" grpId="0" autoUpdateAnimBg="0"/>
      <p:bldP spid="1525" grpId="0" autoUpdateAnimBg="0"/>
      <p:bldP spid="1526" grpId="0" autoUpdateAnimBg="0"/>
      <p:bldP spid="1527" grpId="0" autoUpdateAnimBg="0"/>
      <p:bldP spid="1528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51" name="PA_库_Chart 1551"/>
          <p:cNvGraphicFramePr/>
          <p:nvPr>
            <p:custDataLst>
              <p:tags r:id="rId1"/>
            </p:custDataLst>
          </p:nvPr>
        </p:nvGraphicFramePr>
        <p:xfrm>
          <a:off x="809240" y="1596636"/>
          <a:ext cx="10257244" cy="4645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52" name="Shape 1552"/>
          <p:cNvSpPr/>
          <p:nvPr/>
        </p:nvSpPr>
        <p:spPr>
          <a:xfrm>
            <a:off x="4272905" y="593094"/>
            <a:ext cx="3646191" cy="564578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 algn="ctr">
              <a:defRPr sz="5900" spc="-413">
                <a:solidFill>
                  <a:srgbClr val="343434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r>
              <a:rPr lang="zh-CN" altLang="en-US" sz="3200" dirty="0">
                <a:gradFill>
                  <a:gsLst>
                    <a:gs pos="6000">
                      <a:srgbClr val="FF3C06"/>
                    </a:gs>
                    <a:gs pos="59000">
                      <a:srgbClr val="571B6F"/>
                    </a:gs>
                  </a:gsLst>
                  <a:lin ang="5400000" scaled="1"/>
                </a:gradFill>
                <a:cs typeface="+mn-ea"/>
                <a:sym typeface="+mn-lt"/>
              </a:rPr>
              <a:t>Future scientific and technological innovation business report</a:t>
            </a:r>
          </a:p>
        </p:txBody>
      </p:sp>
      <p:sp>
        <p:nvSpPr>
          <p:cNvPr id="1553" name="Shape 1553"/>
          <p:cNvSpPr/>
          <p:nvPr/>
        </p:nvSpPr>
        <p:spPr>
          <a:xfrm>
            <a:off x="1299381" y="5101852"/>
            <a:ext cx="2115672" cy="487634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 algn="ctr">
              <a:lnSpc>
                <a:spcPct val="100000"/>
              </a:lnSpc>
              <a:defRPr sz="2700" spc="-53"/>
            </a:lvl1pPr>
          </a:lstStyle>
          <a:p>
            <a:pPr defTabSz="410845" hangingPunct="0"/>
            <a:r>
              <a:rPr sz="1350" kern="0" dirty="0">
                <a:solidFill>
                  <a:srgbClr val="93A3A5"/>
                </a:solidFill>
                <a:cs typeface="+mn-ea"/>
                <a:sym typeface="+mn-lt"/>
              </a:rPr>
              <a:t>site </a:t>
            </a:r>
            <a:r>
              <a:rPr sz="1350" kern="0" dirty="0" err="1">
                <a:solidFill>
                  <a:srgbClr val="93A3A5"/>
                </a:solidFill>
                <a:cs typeface="+mn-ea"/>
                <a:sym typeface="+mn-lt"/>
              </a:rPr>
              <a:t>nubibendum</a:t>
            </a:r>
            <a:r>
              <a:rPr sz="1350" kern="0" dirty="0">
                <a:solidFill>
                  <a:srgbClr val="93A3A5"/>
                </a:solidFill>
                <a:cs typeface="+mn-ea"/>
                <a:sym typeface="+mn-lt"/>
              </a:rPr>
              <a:t> Sed. </a:t>
            </a:r>
            <a:r>
              <a:rPr sz="1350" kern="0" dirty="0" err="1">
                <a:solidFill>
                  <a:srgbClr val="93A3A5"/>
                </a:solidFill>
                <a:cs typeface="+mn-ea"/>
                <a:sym typeface="+mn-lt"/>
              </a:rPr>
              <a:t>consectetur</a:t>
            </a:r>
            <a:r>
              <a:rPr sz="1350" kern="0" dirty="0">
                <a:solidFill>
                  <a:srgbClr val="93A3A5"/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1554" name="Shape 1554"/>
          <p:cNvSpPr/>
          <p:nvPr/>
        </p:nvSpPr>
        <p:spPr>
          <a:xfrm>
            <a:off x="1393261" y="4657297"/>
            <a:ext cx="1891983" cy="362984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 algn="ctr">
              <a:lnSpc>
                <a:spcPct val="90000"/>
              </a:lnSpc>
              <a:defRPr sz="4200" spc="-294">
                <a:solidFill>
                  <a:srgbClr val="343434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pPr defTabSz="410845" hangingPunct="0"/>
            <a:r>
              <a:rPr lang="zh-CN" altLang="en-US" sz="2100" kern="0" dirty="0">
                <a:cs typeface="+mn-ea"/>
                <a:sym typeface="+mn-lt"/>
              </a:rPr>
              <a:t>¥.</a:t>
            </a:r>
            <a:r>
              <a:rPr sz="2100" kern="0" dirty="0">
                <a:cs typeface="+mn-ea"/>
                <a:sym typeface="+mn-lt"/>
              </a:rPr>
              <a:t>12,911</a:t>
            </a:r>
          </a:p>
        </p:txBody>
      </p:sp>
      <p:sp>
        <p:nvSpPr>
          <p:cNvPr id="1555" name="Shape 1555"/>
          <p:cNvSpPr/>
          <p:nvPr/>
        </p:nvSpPr>
        <p:spPr>
          <a:xfrm>
            <a:off x="3798253" y="5101852"/>
            <a:ext cx="2115672" cy="487634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 algn="ctr">
              <a:lnSpc>
                <a:spcPct val="100000"/>
              </a:lnSpc>
              <a:defRPr sz="2700" spc="-53"/>
            </a:lvl1pPr>
          </a:lstStyle>
          <a:p>
            <a:pPr defTabSz="410845" hangingPunct="0"/>
            <a:r>
              <a:rPr sz="1350" kern="0" dirty="0">
                <a:solidFill>
                  <a:srgbClr val="93A3A5"/>
                </a:solidFill>
                <a:cs typeface="+mn-ea"/>
                <a:sym typeface="+mn-lt"/>
              </a:rPr>
              <a:t>site </a:t>
            </a:r>
            <a:r>
              <a:rPr sz="1350" kern="0" dirty="0" err="1">
                <a:solidFill>
                  <a:srgbClr val="93A3A5"/>
                </a:solidFill>
                <a:cs typeface="+mn-ea"/>
                <a:sym typeface="+mn-lt"/>
              </a:rPr>
              <a:t>nubibendum</a:t>
            </a:r>
            <a:r>
              <a:rPr sz="1350" kern="0" dirty="0">
                <a:solidFill>
                  <a:srgbClr val="93A3A5"/>
                </a:solidFill>
                <a:cs typeface="+mn-ea"/>
                <a:sym typeface="+mn-lt"/>
              </a:rPr>
              <a:t> Sed. </a:t>
            </a:r>
            <a:r>
              <a:rPr sz="1350" kern="0" dirty="0" err="1">
                <a:solidFill>
                  <a:srgbClr val="93A3A5"/>
                </a:solidFill>
                <a:cs typeface="+mn-ea"/>
                <a:sym typeface="+mn-lt"/>
              </a:rPr>
              <a:t>consectetur</a:t>
            </a:r>
            <a:r>
              <a:rPr sz="1350" kern="0" dirty="0">
                <a:solidFill>
                  <a:srgbClr val="93A3A5"/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1556" name="Shape 1556"/>
          <p:cNvSpPr/>
          <p:nvPr/>
        </p:nvSpPr>
        <p:spPr>
          <a:xfrm>
            <a:off x="3892133" y="4657297"/>
            <a:ext cx="1891984" cy="362984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 algn="ctr">
              <a:lnSpc>
                <a:spcPct val="90000"/>
              </a:lnSpc>
              <a:defRPr sz="4200" spc="-294">
                <a:solidFill>
                  <a:srgbClr val="343434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pPr defTabSz="410845" hangingPunct="0"/>
            <a:r>
              <a:rPr lang="zh-CN" altLang="en-US" sz="2100" kern="0" dirty="0">
                <a:cs typeface="+mn-ea"/>
                <a:sym typeface="+mn-lt"/>
              </a:rPr>
              <a:t>¥.</a:t>
            </a:r>
            <a:r>
              <a:rPr sz="2100" kern="0" dirty="0">
                <a:cs typeface="+mn-ea"/>
                <a:sym typeface="+mn-lt"/>
              </a:rPr>
              <a:t>12,911</a:t>
            </a:r>
          </a:p>
        </p:txBody>
      </p:sp>
      <p:sp>
        <p:nvSpPr>
          <p:cNvPr id="1557" name="Shape 1557"/>
          <p:cNvSpPr/>
          <p:nvPr/>
        </p:nvSpPr>
        <p:spPr>
          <a:xfrm>
            <a:off x="6290775" y="5101852"/>
            <a:ext cx="2115672" cy="487634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 algn="ctr">
              <a:lnSpc>
                <a:spcPct val="100000"/>
              </a:lnSpc>
              <a:defRPr sz="2700" spc="-53"/>
            </a:lvl1pPr>
          </a:lstStyle>
          <a:p>
            <a:pPr defTabSz="410845" hangingPunct="0"/>
            <a:r>
              <a:rPr sz="1350" kern="0" dirty="0">
                <a:solidFill>
                  <a:srgbClr val="93A3A5"/>
                </a:solidFill>
                <a:cs typeface="+mn-ea"/>
                <a:sym typeface="+mn-lt"/>
              </a:rPr>
              <a:t>site </a:t>
            </a:r>
            <a:r>
              <a:rPr sz="1350" kern="0" dirty="0" err="1">
                <a:solidFill>
                  <a:srgbClr val="93A3A5"/>
                </a:solidFill>
                <a:cs typeface="+mn-ea"/>
                <a:sym typeface="+mn-lt"/>
              </a:rPr>
              <a:t>nubibendum</a:t>
            </a:r>
            <a:r>
              <a:rPr sz="1350" kern="0" dirty="0">
                <a:solidFill>
                  <a:srgbClr val="93A3A5"/>
                </a:solidFill>
                <a:cs typeface="+mn-ea"/>
                <a:sym typeface="+mn-lt"/>
              </a:rPr>
              <a:t> Sed. </a:t>
            </a:r>
            <a:r>
              <a:rPr sz="1350" kern="0" dirty="0" err="1">
                <a:solidFill>
                  <a:srgbClr val="93A3A5"/>
                </a:solidFill>
                <a:cs typeface="+mn-ea"/>
                <a:sym typeface="+mn-lt"/>
              </a:rPr>
              <a:t>consectetur</a:t>
            </a:r>
            <a:r>
              <a:rPr sz="1350" kern="0" dirty="0">
                <a:solidFill>
                  <a:srgbClr val="93A3A5"/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1558" name="Shape 1558"/>
          <p:cNvSpPr/>
          <p:nvPr/>
        </p:nvSpPr>
        <p:spPr>
          <a:xfrm>
            <a:off x="6384655" y="4657297"/>
            <a:ext cx="1891983" cy="362984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 algn="ctr">
              <a:lnSpc>
                <a:spcPct val="90000"/>
              </a:lnSpc>
              <a:defRPr sz="4200" spc="-294">
                <a:solidFill>
                  <a:srgbClr val="343434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pPr defTabSz="410845" hangingPunct="0"/>
            <a:r>
              <a:rPr lang="zh-CN" altLang="en-US" sz="2100" kern="0" dirty="0">
                <a:cs typeface="+mn-ea"/>
                <a:sym typeface="+mn-lt"/>
              </a:rPr>
              <a:t>¥.</a:t>
            </a:r>
            <a:r>
              <a:rPr sz="2100" kern="0" dirty="0">
                <a:cs typeface="+mn-ea"/>
                <a:sym typeface="+mn-lt"/>
              </a:rPr>
              <a:t>12,911</a:t>
            </a:r>
          </a:p>
        </p:txBody>
      </p:sp>
      <p:sp>
        <p:nvSpPr>
          <p:cNvPr id="1559" name="Shape 1559"/>
          <p:cNvSpPr/>
          <p:nvPr/>
        </p:nvSpPr>
        <p:spPr>
          <a:xfrm>
            <a:off x="8776948" y="5101852"/>
            <a:ext cx="2115672" cy="487634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 algn="ctr">
              <a:lnSpc>
                <a:spcPct val="100000"/>
              </a:lnSpc>
              <a:defRPr sz="2700" spc="-53"/>
            </a:lvl1pPr>
          </a:lstStyle>
          <a:p>
            <a:pPr defTabSz="410845" hangingPunct="0"/>
            <a:r>
              <a:rPr sz="1350" kern="0" dirty="0">
                <a:solidFill>
                  <a:srgbClr val="93A3A5"/>
                </a:solidFill>
                <a:cs typeface="+mn-ea"/>
                <a:sym typeface="+mn-lt"/>
              </a:rPr>
              <a:t>site </a:t>
            </a:r>
            <a:r>
              <a:rPr sz="1350" kern="0" dirty="0" err="1">
                <a:solidFill>
                  <a:srgbClr val="93A3A5"/>
                </a:solidFill>
                <a:cs typeface="+mn-ea"/>
                <a:sym typeface="+mn-lt"/>
              </a:rPr>
              <a:t>nubibendum</a:t>
            </a:r>
            <a:r>
              <a:rPr sz="1350" kern="0" dirty="0">
                <a:solidFill>
                  <a:srgbClr val="93A3A5"/>
                </a:solidFill>
                <a:cs typeface="+mn-ea"/>
                <a:sym typeface="+mn-lt"/>
              </a:rPr>
              <a:t> Sed. </a:t>
            </a:r>
            <a:r>
              <a:rPr sz="1350" kern="0" dirty="0" err="1">
                <a:solidFill>
                  <a:srgbClr val="93A3A5"/>
                </a:solidFill>
                <a:cs typeface="+mn-ea"/>
                <a:sym typeface="+mn-lt"/>
              </a:rPr>
              <a:t>consectetur</a:t>
            </a:r>
            <a:r>
              <a:rPr sz="1350" kern="0" dirty="0">
                <a:solidFill>
                  <a:srgbClr val="93A3A5"/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1560" name="Shape 1560"/>
          <p:cNvSpPr/>
          <p:nvPr/>
        </p:nvSpPr>
        <p:spPr>
          <a:xfrm>
            <a:off x="8870828" y="4657297"/>
            <a:ext cx="1891983" cy="362984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 algn="ctr">
              <a:lnSpc>
                <a:spcPct val="90000"/>
              </a:lnSpc>
              <a:defRPr sz="4200" spc="-294">
                <a:solidFill>
                  <a:srgbClr val="343434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pPr defTabSz="410845" hangingPunct="0"/>
            <a:r>
              <a:rPr lang="zh-CN" altLang="en-US" sz="2100" kern="0" dirty="0">
                <a:cs typeface="+mn-ea"/>
                <a:sym typeface="+mn-lt"/>
              </a:rPr>
              <a:t>¥.</a:t>
            </a:r>
            <a:r>
              <a:rPr sz="2100" kern="0" dirty="0">
                <a:cs typeface="+mn-ea"/>
                <a:sym typeface="+mn-lt"/>
              </a:rPr>
              <a:t>12,911</a:t>
            </a:r>
          </a:p>
        </p:txBody>
      </p:sp>
      <p:sp>
        <p:nvSpPr>
          <p:cNvPr id="1561" name="Shape 1561"/>
          <p:cNvSpPr>
            <a:spLocks noGrp="1"/>
          </p:cNvSpPr>
          <p:nvPr>
            <p:ph type="sldNum" sz="quarter" idx="2"/>
          </p:nvPr>
        </p:nvSpPr>
        <p:spPr>
          <a:xfrm>
            <a:off x="11672287" y="265670"/>
            <a:ext cx="346248" cy="35201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+mn-lt"/>
                <a:ea typeface="+mn-ea"/>
                <a:cs typeface="+mn-ea"/>
                <a:sym typeface="+mn-lt"/>
              </a:rPr>
              <a:t>25</a:t>
            </a:fld>
            <a:endParaRPr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c="http://schemas.openxmlformats.org/drawingml/2006/chart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51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02" name="PA_库_Chart 1602"/>
          <p:cNvGraphicFramePr/>
          <p:nvPr>
            <p:custDataLst>
              <p:tags r:id="rId1"/>
            </p:custDataLst>
          </p:nvPr>
        </p:nvGraphicFramePr>
        <p:xfrm>
          <a:off x="1005031" y="1627988"/>
          <a:ext cx="9998260" cy="4098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03" name="Shape 1603"/>
          <p:cNvSpPr/>
          <p:nvPr/>
        </p:nvSpPr>
        <p:spPr>
          <a:xfrm>
            <a:off x="4158031" y="3166434"/>
            <a:ext cx="797749" cy="79775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404C54"/>
            </a:solidFill>
            <a:miter lim="400000"/>
          </a:ln>
        </p:spPr>
        <p:txBody>
          <a:bodyPr lIns="25400" tIns="25400" rIns="25400" bIns="25400" anchor="ctr"/>
          <a:lstStyle/>
          <a:p>
            <a:pPr defTabSz="292100" hangingPunct="0">
              <a:lnSpc>
                <a:spcPct val="140000"/>
              </a:lnSpc>
              <a:defRPr sz="5600" spc="-112">
                <a:latin typeface="Gill Sans"/>
                <a:ea typeface="Gill Sans"/>
                <a:cs typeface="Gill Sans"/>
                <a:sym typeface="Gill Sans"/>
              </a:defRPr>
            </a:pPr>
            <a:endParaRPr sz="2800" kern="0" spc="-56">
              <a:solidFill>
                <a:srgbClr val="93A3A5"/>
              </a:solidFill>
              <a:cs typeface="+mn-ea"/>
              <a:sym typeface="+mn-lt"/>
            </a:endParaRPr>
          </a:p>
        </p:txBody>
      </p:sp>
      <p:sp>
        <p:nvSpPr>
          <p:cNvPr id="1604" name="Shape 1604"/>
          <p:cNvSpPr/>
          <p:nvPr/>
        </p:nvSpPr>
        <p:spPr>
          <a:xfrm>
            <a:off x="8331255" y="2309939"/>
            <a:ext cx="797749" cy="797749"/>
          </a:xfrm>
          <a:prstGeom prst="ellipse">
            <a:avLst/>
          </a:prstGeom>
          <a:solidFill>
            <a:srgbClr val="FFFFFF"/>
          </a:solidFill>
          <a:ln w="38100">
            <a:solidFill>
              <a:srgbClr val="404C54"/>
            </a:solidFill>
            <a:miter lim="400000"/>
          </a:ln>
        </p:spPr>
        <p:txBody>
          <a:bodyPr lIns="25400" tIns="25400" rIns="25400" bIns="25400" anchor="ctr"/>
          <a:lstStyle/>
          <a:p>
            <a:pPr defTabSz="292100" hangingPunct="0">
              <a:lnSpc>
                <a:spcPct val="140000"/>
              </a:lnSpc>
              <a:defRPr sz="5600" spc="-112">
                <a:latin typeface="Gill Sans"/>
                <a:ea typeface="Gill Sans"/>
                <a:cs typeface="Gill Sans"/>
                <a:sym typeface="Gill Sans"/>
              </a:defRPr>
            </a:pPr>
            <a:endParaRPr sz="2800" kern="0" spc="-56">
              <a:solidFill>
                <a:srgbClr val="93A3A5"/>
              </a:solidFill>
              <a:cs typeface="+mn-ea"/>
              <a:sym typeface="+mn-lt"/>
            </a:endParaRPr>
          </a:p>
        </p:txBody>
      </p:sp>
      <p:sp>
        <p:nvSpPr>
          <p:cNvPr id="1605" name="Shape 1605"/>
          <p:cNvSpPr/>
          <p:nvPr/>
        </p:nvSpPr>
        <p:spPr>
          <a:xfrm>
            <a:off x="10496083" y="2647818"/>
            <a:ext cx="797749" cy="797749"/>
          </a:xfrm>
          <a:prstGeom prst="ellipse">
            <a:avLst/>
          </a:prstGeom>
          <a:solidFill>
            <a:srgbClr val="FFFFFF"/>
          </a:solidFill>
          <a:ln w="38100">
            <a:solidFill>
              <a:srgbClr val="404C54"/>
            </a:solidFill>
            <a:miter lim="400000"/>
          </a:ln>
        </p:spPr>
        <p:txBody>
          <a:bodyPr lIns="25400" tIns="25400" rIns="25400" bIns="25400" anchor="ctr"/>
          <a:lstStyle/>
          <a:p>
            <a:pPr defTabSz="292100" hangingPunct="0">
              <a:lnSpc>
                <a:spcPct val="140000"/>
              </a:lnSpc>
              <a:defRPr sz="5600" spc="-112">
                <a:latin typeface="Gill Sans"/>
                <a:ea typeface="Gill Sans"/>
                <a:cs typeface="Gill Sans"/>
                <a:sym typeface="Gill Sans"/>
              </a:defRPr>
            </a:pPr>
            <a:endParaRPr sz="2800" kern="0" spc="-56">
              <a:solidFill>
                <a:srgbClr val="93A3A5"/>
              </a:solidFill>
              <a:cs typeface="+mn-ea"/>
              <a:sym typeface="+mn-lt"/>
            </a:endParaRPr>
          </a:p>
        </p:txBody>
      </p:sp>
      <p:sp>
        <p:nvSpPr>
          <p:cNvPr id="1606" name="Shape 1606"/>
          <p:cNvSpPr/>
          <p:nvPr/>
        </p:nvSpPr>
        <p:spPr>
          <a:xfrm>
            <a:off x="5327321" y="3824211"/>
            <a:ext cx="797749" cy="797749"/>
          </a:xfrm>
          <a:prstGeom prst="ellipse">
            <a:avLst/>
          </a:prstGeom>
          <a:solidFill>
            <a:srgbClr val="FFFFFF"/>
          </a:solidFill>
          <a:ln w="38100">
            <a:solidFill>
              <a:srgbClr val="404C54"/>
            </a:solidFill>
            <a:miter lim="400000"/>
          </a:ln>
        </p:spPr>
        <p:txBody>
          <a:bodyPr lIns="25400" tIns="25400" rIns="25400" bIns="25400" anchor="ctr"/>
          <a:lstStyle/>
          <a:p>
            <a:pPr defTabSz="292100" hangingPunct="0">
              <a:lnSpc>
                <a:spcPct val="140000"/>
              </a:lnSpc>
              <a:defRPr sz="5600" spc="-112">
                <a:latin typeface="Gill Sans"/>
                <a:ea typeface="Gill Sans"/>
                <a:cs typeface="Gill Sans"/>
                <a:sym typeface="Gill Sans"/>
              </a:defRPr>
            </a:pPr>
            <a:endParaRPr sz="2800" kern="0" spc="-56">
              <a:solidFill>
                <a:srgbClr val="93A3A5"/>
              </a:solidFill>
              <a:cs typeface="+mn-ea"/>
              <a:sym typeface="+mn-lt"/>
            </a:endParaRPr>
          </a:p>
        </p:txBody>
      </p:sp>
      <p:sp>
        <p:nvSpPr>
          <p:cNvPr id="1613" name="Shape 1613"/>
          <p:cNvSpPr/>
          <p:nvPr/>
        </p:nvSpPr>
        <p:spPr>
          <a:xfrm>
            <a:off x="10704457" y="2850360"/>
            <a:ext cx="381001" cy="3926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19" y="13500"/>
                </a:moveTo>
                <a:cubicBezTo>
                  <a:pt x="16026" y="13500"/>
                  <a:pt x="14632" y="14175"/>
                  <a:pt x="13935" y="15356"/>
                </a:cubicBezTo>
                <a:cubicBezTo>
                  <a:pt x="7839" y="12656"/>
                  <a:pt x="7839" y="12656"/>
                  <a:pt x="7839" y="12656"/>
                </a:cubicBezTo>
                <a:cubicBezTo>
                  <a:pt x="8187" y="12150"/>
                  <a:pt x="8361" y="11475"/>
                  <a:pt x="8361" y="10800"/>
                </a:cubicBezTo>
                <a:cubicBezTo>
                  <a:pt x="8361" y="10125"/>
                  <a:pt x="8187" y="9619"/>
                  <a:pt x="8013" y="9113"/>
                </a:cubicBezTo>
                <a:cubicBezTo>
                  <a:pt x="14110" y="6413"/>
                  <a:pt x="14110" y="6413"/>
                  <a:pt x="14110" y="6413"/>
                </a:cubicBezTo>
                <a:cubicBezTo>
                  <a:pt x="14806" y="7425"/>
                  <a:pt x="16026" y="8100"/>
                  <a:pt x="17419" y="8100"/>
                </a:cubicBezTo>
                <a:cubicBezTo>
                  <a:pt x="19684" y="8100"/>
                  <a:pt x="21600" y="6244"/>
                  <a:pt x="21600" y="4050"/>
                </a:cubicBezTo>
                <a:cubicBezTo>
                  <a:pt x="21600" y="1856"/>
                  <a:pt x="19684" y="0"/>
                  <a:pt x="17419" y="0"/>
                </a:cubicBezTo>
                <a:cubicBezTo>
                  <a:pt x="15155" y="0"/>
                  <a:pt x="13239" y="1856"/>
                  <a:pt x="13239" y="4050"/>
                </a:cubicBezTo>
                <a:cubicBezTo>
                  <a:pt x="13239" y="4388"/>
                  <a:pt x="13239" y="4894"/>
                  <a:pt x="13413" y="5231"/>
                </a:cubicBezTo>
                <a:cubicBezTo>
                  <a:pt x="7142" y="7931"/>
                  <a:pt x="7142" y="7931"/>
                  <a:pt x="7142" y="7931"/>
                </a:cubicBezTo>
                <a:cubicBezTo>
                  <a:pt x="6445" y="7256"/>
                  <a:pt x="5400" y="6750"/>
                  <a:pt x="4181" y="6750"/>
                </a:cubicBezTo>
                <a:cubicBezTo>
                  <a:pt x="1916" y="6750"/>
                  <a:pt x="0" y="8606"/>
                  <a:pt x="0" y="10800"/>
                </a:cubicBezTo>
                <a:cubicBezTo>
                  <a:pt x="0" y="12994"/>
                  <a:pt x="1916" y="14850"/>
                  <a:pt x="4181" y="14850"/>
                </a:cubicBezTo>
                <a:cubicBezTo>
                  <a:pt x="5226" y="14850"/>
                  <a:pt x="6271" y="14513"/>
                  <a:pt x="6968" y="13837"/>
                </a:cubicBezTo>
                <a:cubicBezTo>
                  <a:pt x="13413" y="16537"/>
                  <a:pt x="13413" y="16537"/>
                  <a:pt x="13413" y="16537"/>
                </a:cubicBezTo>
                <a:cubicBezTo>
                  <a:pt x="13239" y="16875"/>
                  <a:pt x="13239" y="17213"/>
                  <a:pt x="13239" y="17550"/>
                </a:cubicBezTo>
                <a:cubicBezTo>
                  <a:pt x="13239" y="19744"/>
                  <a:pt x="15155" y="21600"/>
                  <a:pt x="17419" y="21600"/>
                </a:cubicBezTo>
                <a:cubicBezTo>
                  <a:pt x="19684" y="21600"/>
                  <a:pt x="21600" y="19744"/>
                  <a:pt x="21600" y="17550"/>
                </a:cubicBezTo>
                <a:cubicBezTo>
                  <a:pt x="21600" y="15356"/>
                  <a:pt x="19684" y="13500"/>
                  <a:pt x="17419" y="13500"/>
                </a:cubicBezTo>
                <a:close/>
                <a:moveTo>
                  <a:pt x="17419" y="1350"/>
                </a:moveTo>
                <a:cubicBezTo>
                  <a:pt x="18987" y="1350"/>
                  <a:pt x="20206" y="2531"/>
                  <a:pt x="20206" y="4050"/>
                </a:cubicBezTo>
                <a:cubicBezTo>
                  <a:pt x="20206" y="5569"/>
                  <a:pt x="18987" y="6750"/>
                  <a:pt x="17419" y="6750"/>
                </a:cubicBezTo>
                <a:cubicBezTo>
                  <a:pt x="15852" y="6750"/>
                  <a:pt x="14632" y="5569"/>
                  <a:pt x="14632" y="4050"/>
                </a:cubicBezTo>
                <a:cubicBezTo>
                  <a:pt x="14632" y="2531"/>
                  <a:pt x="15852" y="1350"/>
                  <a:pt x="17419" y="1350"/>
                </a:cubicBezTo>
                <a:close/>
                <a:moveTo>
                  <a:pt x="4181" y="13500"/>
                </a:moveTo>
                <a:cubicBezTo>
                  <a:pt x="2613" y="13500"/>
                  <a:pt x="1394" y="12319"/>
                  <a:pt x="1394" y="10800"/>
                </a:cubicBezTo>
                <a:cubicBezTo>
                  <a:pt x="1394" y="9281"/>
                  <a:pt x="2613" y="8100"/>
                  <a:pt x="4181" y="8100"/>
                </a:cubicBezTo>
                <a:cubicBezTo>
                  <a:pt x="5748" y="8100"/>
                  <a:pt x="6968" y="9281"/>
                  <a:pt x="6968" y="10800"/>
                </a:cubicBezTo>
                <a:cubicBezTo>
                  <a:pt x="6968" y="12319"/>
                  <a:pt x="5748" y="13500"/>
                  <a:pt x="4181" y="13500"/>
                </a:cubicBezTo>
                <a:close/>
                <a:moveTo>
                  <a:pt x="17419" y="20250"/>
                </a:moveTo>
                <a:cubicBezTo>
                  <a:pt x="15852" y="20250"/>
                  <a:pt x="14632" y="19069"/>
                  <a:pt x="14632" y="17550"/>
                </a:cubicBezTo>
                <a:cubicBezTo>
                  <a:pt x="14632" y="16031"/>
                  <a:pt x="15852" y="14850"/>
                  <a:pt x="17419" y="14850"/>
                </a:cubicBezTo>
                <a:cubicBezTo>
                  <a:pt x="18987" y="14850"/>
                  <a:pt x="20206" y="16031"/>
                  <a:pt x="20206" y="17550"/>
                </a:cubicBezTo>
                <a:cubicBezTo>
                  <a:pt x="20206" y="19069"/>
                  <a:pt x="18987" y="20250"/>
                  <a:pt x="17419" y="2025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22860" rIns="22860"/>
          <a:lstStyle/>
          <a:p>
            <a:pPr defTabSz="1219200" hangingPunct="0">
              <a:defRPr sz="4800" spc="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 kern="0">
              <a:solidFill>
                <a:srgbClr val="27282D"/>
              </a:solidFill>
              <a:cs typeface="+mn-ea"/>
              <a:sym typeface="+mn-lt"/>
            </a:endParaRPr>
          </a:p>
        </p:txBody>
      </p:sp>
      <p:sp>
        <p:nvSpPr>
          <p:cNvPr id="1614" name="Shape 1614"/>
          <p:cNvSpPr/>
          <p:nvPr/>
        </p:nvSpPr>
        <p:spPr>
          <a:xfrm>
            <a:off x="4366405" y="3407488"/>
            <a:ext cx="381001" cy="3467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972" extrusionOk="0">
                <a:moveTo>
                  <a:pt x="14850" y="5040"/>
                </a:moveTo>
                <a:cubicBezTo>
                  <a:pt x="2025" y="5040"/>
                  <a:pt x="2025" y="5040"/>
                  <a:pt x="2025" y="5040"/>
                </a:cubicBezTo>
                <a:cubicBezTo>
                  <a:pt x="844" y="5040"/>
                  <a:pt x="0" y="6120"/>
                  <a:pt x="0" y="7200"/>
                </a:cubicBezTo>
                <a:cubicBezTo>
                  <a:pt x="0" y="15840"/>
                  <a:pt x="0" y="15840"/>
                  <a:pt x="0" y="15840"/>
                </a:cubicBezTo>
                <a:cubicBezTo>
                  <a:pt x="0" y="17100"/>
                  <a:pt x="844" y="18000"/>
                  <a:pt x="2025" y="18000"/>
                </a:cubicBezTo>
                <a:cubicBezTo>
                  <a:pt x="3375" y="18000"/>
                  <a:pt x="3375" y="18000"/>
                  <a:pt x="3375" y="18000"/>
                </a:cubicBezTo>
                <a:cubicBezTo>
                  <a:pt x="3375" y="19620"/>
                  <a:pt x="3375" y="19620"/>
                  <a:pt x="3375" y="19620"/>
                </a:cubicBezTo>
                <a:cubicBezTo>
                  <a:pt x="3544" y="20520"/>
                  <a:pt x="4556" y="21600"/>
                  <a:pt x="6075" y="20520"/>
                </a:cubicBezTo>
                <a:cubicBezTo>
                  <a:pt x="8606" y="18000"/>
                  <a:pt x="8606" y="18000"/>
                  <a:pt x="8606" y="18000"/>
                </a:cubicBezTo>
                <a:cubicBezTo>
                  <a:pt x="14850" y="18000"/>
                  <a:pt x="14850" y="18000"/>
                  <a:pt x="14850" y="18000"/>
                </a:cubicBezTo>
                <a:cubicBezTo>
                  <a:pt x="16031" y="18000"/>
                  <a:pt x="16875" y="17100"/>
                  <a:pt x="16875" y="15840"/>
                </a:cubicBezTo>
                <a:cubicBezTo>
                  <a:pt x="16875" y="7200"/>
                  <a:pt x="16875" y="7200"/>
                  <a:pt x="16875" y="7200"/>
                </a:cubicBezTo>
                <a:cubicBezTo>
                  <a:pt x="16875" y="6120"/>
                  <a:pt x="16031" y="5040"/>
                  <a:pt x="14850" y="5040"/>
                </a:cubicBezTo>
                <a:close/>
                <a:moveTo>
                  <a:pt x="15525" y="15120"/>
                </a:moveTo>
                <a:cubicBezTo>
                  <a:pt x="15525" y="16020"/>
                  <a:pt x="14850" y="16560"/>
                  <a:pt x="14175" y="16560"/>
                </a:cubicBezTo>
                <a:cubicBezTo>
                  <a:pt x="9788" y="16560"/>
                  <a:pt x="9788" y="16560"/>
                  <a:pt x="9788" y="16560"/>
                </a:cubicBezTo>
                <a:cubicBezTo>
                  <a:pt x="8269" y="16560"/>
                  <a:pt x="8269" y="16560"/>
                  <a:pt x="8269" y="16560"/>
                </a:cubicBezTo>
                <a:cubicBezTo>
                  <a:pt x="5231" y="19440"/>
                  <a:pt x="5231" y="19440"/>
                  <a:pt x="5231" y="19440"/>
                </a:cubicBezTo>
                <a:cubicBezTo>
                  <a:pt x="4725" y="19800"/>
                  <a:pt x="4725" y="18720"/>
                  <a:pt x="4725" y="18720"/>
                </a:cubicBezTo>
                <a:cubicBezTo>
                  <a:pt x="4725" y="17640"/>
                  <a:pt x="4725" y="17640"/>
                  <a:pt x="4725" y="17640"/>
                </a:cubicBezTo>
                <a:cubicBezTo>
                  <a:pt x="4725" y="17280"/>
                  <a:pt x="4725" y="16560"/>
                  <a:pt x="4725" y="16560"/>
                </a:cubicBezTo>
                <a:cubicBezTo>
                  <a:pt x="4725" y="16560"/>
                  <a:pt x="4387" y="16560"/>
                  <a:pt x="4050" y="16560"/>
                </a:cubicBezTo>
                <a:cubicBezTo>
                  <a:pt x="2700" y="16560"/>
                  <a:pt x="2700" y="16560"/>
                  <a:pt x="2700" y="16560"/>
                </a:cubicBezTo>
                <a:cubicBezTo>
                  <a:pt x="2025" y="16560"/>
                  <a:pt x="1350" y="16020"/>
                  <a:pt x="1350" y="15120"/>
                </a:cubicBezTo>
                <a:cubicBezTo>
                  <a:pt x="1350" y="7920"/>
                  <a:pt x="1350" y="7920"/>
                  <a:pt x="1350" y="7920"/>
                </a:cubicBezTo>
                <a:cubicBezTo>
                  <a:pt x="1350" y="7200"/>
                  <a:pt x="2025" y="6480"/>
                  <a:pt x="2700" y="6480"/>
                </a:cubicBezTo>
                <a:cubicBezTo>
                  <a:pt x="14175" y="6480"/>
                  <a:pt x="14175" y="6480"/>
                  <a:pt x="14175" y="6480"/>
                </a:cubicBezTo>
                <a:cubicBezTo>
                  <a:pt x="14850" y="6480"/>
                  <a:pt x="15525" y="7200"/>
                  <a:pt x="15525" y="7920"/>
                </a:cubicBezTo>
                <a:cubicBezTo>
                  <a:pt x="15525" y="15120"/>
                  <a:pt x="15525" y="15120"/>
                  <a:pt x="15525" y="15120"/>
                </a:cubicBezTo>
                <a:close/>
                <a:moveTo>
                  <a:pt x="19575" y="0"/>
                </a:moveTo>
                <a:cubicBezTo>
                  <a:pt x="7425" y="0"/>
                  <a:pt x="7425" y="0"/>
                  <a:pt x="7425" y="0"/>
                </a:cubicBezTo>
                <a:cubicBezTo>
                  <a:pt x="6244" y="0"/>
                  <a:pt x="5400" y="900"/>
                  <a:pt x="5400" y="2160"/>
                </a:cubicBezTo>
                <a:cubicBezTo>
                  <a:pt x="5400" y="3600"/>
                  <a:pt x="5400" y="3600"/>
                  <a:pt x="5400" y="3600"/>
                </a:cubicBezTo>
                <a:cubicBezTo>
                  <a:pt x="6750" y="3600"/>
                  <a:pt x="6750" y="3600"/>
                  <a:pt x="6750" y="3600"/>
                </a:cubicBezTo>
                <a:cubicBezTo>
                  <a:pt x="6750" y="2880"/>
                  <a:pt x="6750" y="2880"/>
                  <a:pt x="6750" y="2880"/>
                </a:cubicBezTo>
                <a:cubicBezTo>
                  <a:pt x="6750" y="2160"/>
                  <a:pt x="7425" y="1440"/>
                  <a:pt x="8100" y="1440"/>
                </a:cubicBezTo>
                <a:cubicBezTo>
                  <a:pt x="18900" y="1440"/>
                  <a:pt x="18900" y="1440"/>
                  <a:pt x="18900" y="1440"/>
                </a:cubicBezTo>
                <a:cubicBezTo>
                  <a:pt x="19575" y="1440"/>
                  <a:pt x="20250" y="2160"/>
                  <a:pt x="20250" y="2880"/>
                </a:cubicBezTo>
                <a:cubicBezTo>
                  <a:pt x="20250" y="10080"/>
                  <a:pt x="20250" y="10080"/>
                  <a:pt x="20250" y="10080"/>
                </a:cubicBezTo>
                <a:cubicBezTo>
                  <a:pt x="20250" y="10800"/>
                  <a:pt x="19575" y="11520"/>
                  <a:pt x="18900" y="11520"/>
                </a:cubicBezTo>
                <a:cubicBezTo>
                  <a:pt x="18225" y="11520"/>
                  <a:pt x="18225" y="11520"/>
                  <a:pt x="18225" y="11520"/>
                </a:cubicBezTo>
                <a:cubicBezTo>
                  <a:pt x="18225" y="12960"/>
                  <a:pt x="18225" y="12960"/>
                  <a:pt x="18225" y="12960"/>
                </a:cubicBezTo>
                <a:cubicBezTo>
                  <a:pt x="19575" y="12960"/>
                  <a:pt x="19575" y="12960"/>
                  <a:pt x="19575" y="12960"/>
                </a:cubicBezTo>
                <a:cubicBezTo>
                  <a:pt x="20756" y="12960"/>
                  <a:pt x="21600" y="12060"/>
                  <a:pt x="21600" y="10800"/>
                </a:cubicBezTo>
                <a:cubicBezTo>
                  <a:pt x="21600" y="2160"/>
                  <a:pt x="21600" y="2160"/>
                  <a:pt x="21600" y="2160"/>
                </a:cubicBezTo>
                <a:cubicBezTo>
                  <a:pt x="21600" y="900"/>
                  <a:pt x="20756" y="0"/>
                  <a:pt x="19575" y="0"/>
                </a:cubicBezTo>
                <a:close/>
                <a:moveTo>
                  <a:pt x="12150" y="9360"/>
                </a:moveTo>
                <a:cubicBezTo>
                  <a:pt x="4725" y="9360"/>
                  <a:pt x="4725" y="9360"/>
                  <a:pt x="4725" y="9360"/>
                </a:cubicBezTo>
                <a:cubicBezTo>
                  <a:pt x="4387" y="9360"/>
                  <a:pt x="4050" y="9720"/>
                  <a:pt x="4050" y="10080"/>
                </a:cubicBezTo>
                <a:cubicBezTo>
                  <a:pt x="4050" y="10440"/>
                  <a:pt x="4387" y="10800"/>
                  <a:pt x="4725" y="10800"/>
                </a:cubicBezTo>
                <a:cubicBezTo>
                  <a:pt x="12150" y="10800"/>
                  <a:pt x="12150" y="10800"/>
                  <a:pt x="12150" y="10800"/>
                </a:cubicBezTo>
                <a:cubicBezTo>
                  <a:pt x="12488" y="10800"/>
                  <a:pt x="12825" y="10440"/>
                  <a:pt x="12825" y="10080"/>
                </a:cubicBezTo>
                <a:cubicBezTo>
                  <a:pt x="12825" y="9720"/>
                  <a:pt x="12488" y="9360"/>
                  <a:pt x="12150" y="9360"/>
                </a:cubicBezTo>
                <a:close/>
                <a:moveTo>
                  <a:pt x="10800" y="12240"/>
                </a:moveTo>
                <a:cubicBezTo>
                  <a:pt x="4725" y="12240"/>
                  <a:pt x="4725" y="12240"/>
                  <a:pt x="4725" y="12240"/>
                </a:cubicBezTo>
                <a:cubicBezTo>
                  <a:pt x="4387" y="12240"/>
                  <a:pt x="4050" y="12600"/>
                  <a:pt x="4050" y="12960"/>
                </a:cubicBezTo>
                <a:cubicBezTo>
                  <a:pt x="4050" y="13500"/>
                  <a:pt x="4387" y="13680"/>
                  <a:pt x="4725" y="13680"/>
                </a:cubicBezTo>
                <a:cubicBezTo>
                  <a:pt x="10800" y="13680"/>
                  <a:pt x="10800" y="13680"/>
                  <a:pt x="10800" y="13680"/>
                </a:cubicBezTo>
                <a:cubicBezTo>
                  <a:pt x="11138" y="13680"/>
                  <a:pt x="11475" y="13500"/>
                  <a:pt x="11475" y="12960"/>
                </a:cubicBezTo>
                <a:cubicBezTo>
                  <a:pt x="11475" y="12600"/>
                  <a:pt x="11138" y="12240"/>
                  <a:pt x="10800" y="1224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22860" rIns="22860"/>
          <a:lstStyle/>
          <a:p>
            <a:pPr defTabSz="1219200" hangingPunct="0">
              <a:defRPr sz="4800" spc="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 kern="0">
              <a:solidFill>
                <a:srgbClr val="27282D"/>
              </a:solidFill>
              <a:cs typeface="+mn-ea"/>
              <a:sym typeface="+mn-lt"/>
            </a:endParaRPr>
          </a:p>
        </p:txBody>
      </p:sp>
      <p:sp>
        <p:nvSpPr>
          <p:cNvPr id="1615" name="Shape 1615"/>
          <p:cNvSpPr/>
          <p:nvPr/>
        </p:nvSpPr>
        <p:spPr>
          <a:xfrm>
            <a:off x="8539629" y="2519802"/>
            <a:ext cx="381001" cy="3780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31" extrusionOk="0">
                <a:moveTo>
                  <a:pt x="12825" y="6075"/>
                </a:moveTo>
                <a:cubicBezTo>
                  <a:pt x="7425" y="6075"/>
                  <a:pt x="7425" y="6075"/>
                  <a:pt x="7425" y="6075"/>
                </a:cubicBezTo>
                <a:cubicBezTo>
                  <a:pt x="7425" y="6750"/>
                  <a:pt x="7425" y="6750"/>
                  <a:pt x="7425" y="6750"/>
                </a:cubicBezTo>
                <a:cubicBezTo>
                  <a:pt x="12825" y="6750"/>
                  <a:pt x="12825" y="6750"/>
                  <a:pt x="12825" y="6750"/>
                </a:cubicBezTo>
                <a:cubicBezTo>
                  <a:pt x="12825" y="6075"/>
                  <a:pt x="12825" y="6075"/>
                  <a:pt x="12825" y="6075"/>
                </a:cubicBezTo>
                <a:close/>
                <a:moveTo>
                  <a:pt x="14850" y="7425"/>
                </a:moveTo>
                <a:cubicBezTo>
                  <a:pt x="7425" y="7425"/>
                  <a:pt x="7425" y="7425"/>
                  <a:pt x="7425" y="7425"/>
                </a:cubicBezTo>
                <a:cubicBezTo>
                  <a:pt x="7425" y="8100"/>
                  <a:pt x="7425" y="8100"/>
                  <a:pt x="7425" y="8100"/>
                </a:cubicBezTo>
                <a:cubicBezTo>
                  <a:pt x="14850" y="8100"/>
                  <a:pt x="14850" y="8100"/>
                  <a:pt x="14850" y="8100"/>
                </a:cubicBezTo>
                <a:cubicBezTo>
                  <a:pt x="14850" y="7425"/>
                  <a:pt x="14850" y="7425"/>
                  <a:pt x="14850" y="7425"/>
                </a:cubicBezTo>
                <a:close/>
                <a:moveTo>
                  <a:pt x="20925" y="7594"/>
                </a:moveTo>
                <a:cubicBezTo>
                  <a:pt x="20925" y="7594"/>
                  <a:pt x="20925" y="7594"/>
                  <a:pt x="20925" y="7594"/>
                </a:cubicBezTo>
                <a:cubicBezTo>
                  <a:pt x="18225" y="5400"/>
                  <a:pt x="18225" y="5400"/>
                  <a:pt x="18225" y="5400"/>
                </a:cubicBezTo>
                <a:cubicBezTo>
                  <a:pt x="18225" y="2700"/>
                  <a:pt x="18225" y="2700"/>
                  <a:pt x="18225" y="2700"/>
                </a:cubicBezTo>
                <a:cubicBezTo>
                  <a:pt x="14850" y="2700"/>
                  <a:pt x="14850" y="2700"/>
                  <a:pt x="14850" y="2700"/>
                </a:cubicBezTo>
                <a:cubicBezTo>
                  <a:pt x="12150" y="506"/>
                  <a:pt x="12150" y="506"/>
                  <a:pt x="12150" y="506"/>
                </a:cubicBezTo>
                <a:cubicBezTo>
                  <a:pt x="11475" y="-169"/>
                  <a:pt x="10294" y="-169"/>
                  <a:pt x="9450" y="506"/>
                </a:cubicBezTo>
                <a:cubicBezTo>
                  <a:pt x="6750" y="2700"/>
                  <a:pt x="6750" y="2700"/>
                  <a:pt x="6750" y="2700"/>
                </a:cubicBezTo>
                <a:cubicBezTo>
                  <a:pt x="4050" y="2700"/>
                  <a:pt x="4050" y="2700"/>
                  <a:pt x="4050" y="2700"/>
                </a:cubicBezTo>
                <a:cubicBezTo>
                  <a:pt x="4050" y="4894"/>
                  <a:pt x="4050" y="4894"/>
                  <a:pt x="4050" y="4894"/>
                </a:cubicBezTo>
                <a:cubicBezTo>
                  <a:pt x="675" y="7594"/>
                  <a:pt x="675" y="7594"/>
                  <a:pt x="675" y="7594"/>
                </a:cubicBezTo>
                <a:cubicBezTo>
                  <a:pt x="337" y="7931"/>
                  <a:pt x="0" y="8437"/>
                  <a:pt x="0" y="9450"/>
                </a:cubicBezTo>
                <a:cubicBezTo>
                  <a:pt x="0" y="19406"/>
                  <a:pt x="0" y="19406"/>
                  <a:pt x="0" y="19406"/>
                </a:cubicBezTo>
                <a:cubicBezTo>
                  <a:pt x="0" y="20587"/>
                  <a:pt x="844" y="21431"/>
                  <a:pt x="2025" y="21431"/>
                </a:cubicBezTo>
                <a:cubicBezTo>
                  <a:pt x="19575" y="21431"/>
                  <a:pt x="19575" y="21431"/>
                  <a:pt x="19575" y="21431"/>
                </a:cubicBezTo>
                <a:cubicBezTo>
                  <a:pt x="20756" y="21431"/>
                  <a:pt x="21600" y="20587"/>
                  <a:pt x="21600" y="19406"/>
                </a:cubicBezTo>
                <a:cubicBezTo>
                  <a:pt x="21600" y="9450"/>
                  <a:pt x="21600" y="9450"/>
                  <a:pt x="21600" y="9450"/>
                </a:cubicBezTo>
                <a:cubicBezTo>
                  <a:pt x="21600" y="8437"/>
                  <a:pt x="21263" y="7931"/>
                  <a:pt x="20925" y="7594"/>
                </a:cubicBezTo>
                <a:close/>
                <a:moveTo>
                  <a:pt x="18225" y="7256"/>
                </a:moveTo>
                <a:cubicBezTo>
                  <a:pt x="19575" y="8268"/>
                  <a:pt x="19575" y="8268"/>
                  <a:pt x="19575" y="8268"/>
                </a:cubicBezTo>
                <a:cubicBezTo>
                  <a:pt x="19069" y="8775"/>
                  <a:pt x="19069" y="8775"/>
                  <a:pt x="19069" y="8775"/>
                </a:cubicBezTo>
                <a:cubicBezTo>
                  <a:pt x="18900" y="8775"/>
                  <a:pt x="18900" y="8775"/>
                  <a:pt x="18900" y="8775"/>
                </a:cubicBezTo>
                <a:cubicBezTo>
                  <a:pt x="18900" y="8775"/>
                  <a:pt x="18900" y="8775"/>
                  <a:pt x="19069" y="8775"/>
                </a:cubicBezTo>
                <a:cubicBezTo>
                  <a:pt x="18225" y="9450"/>
                  <a:pt x="18225" y="9450"/>
                  <a:pt x="18225" y="9450"/>
                </a:cubicBezTo>
                <a:cubicBezTo>
                  <a:pt x="18225" y="7256"/>
                  <a:pt x="18225" y="7256"/>
                  <a:pt x="18225" y="7256"/>
                </a:cubicBezTo>
                <a:close/>
                <a:moveTo>
                  <a:pt x="10294" y="1519"/>
                </a:moveTo>
                <a:cubicBezTo>
                  <a:pt x="10462" y="1350"/>
                  <a:pt x="10631" y="1350"/>
                  <a:pt x="10800" y="1350"/>
                </a:cubicBezTo>
                <a:cubicBezTo>
                  <a:pt x="10969" y="1350"/>
                  <a:pt x="11306" y="1350"/>
                  <a:pt x="11306" y="1519"/>
                </a:cubicBezTo>
                <a:cubicBezTo>
                  <a:pt x="12825" y="2700"/>
                  <a:pt x="12825" y="2700"/>
                  <a:pt x="12825" y="2700"/>
                </a:cubicBezTo>
                <a:cubicBezTo>
                  <a:pt x="8944" y="2700"/>
                  <a:pt x="8944" y="2700"/>
                  <a:pt x="8944" y="2700"/>
                </a:cubicBezTo>
                <a:cubicBezTo>
                  <a:pt x="10294" y="1519"/>
                  <a:pt x="10294" y="1519"/>
                  <a:pt x="10294" y="1519"/>
                </a:cubicBezTo>
                <a:close/>
                <a:moveTo>
                  <a:pt x="5400" y="4050"/>
                </a:moveTo>
                <a:cubicBezTo>
                  <a:pt x="16875" y="4050"/>
                  <a:pt x="16875" y="4050"/>
                  <a:pt x="16875" y="4050"/>
                </a:cubicBezTo>
                <a:cubicBezTo>
                  <a:pt x="16875" y="10462"/>
                  <a:pt x="16875" y="10462"/>
                  <a:pt x="16875" y="10462"/>
                </a:cubicBezTo>
                <a:cubicBezTo>
                  <a:pt x="11306" y="15356"/>
                  <a:pt x="11306" y="15356"/>
                  <a:pt x="11306" y="15356"/>
                </a:cubicBezTo>
                <a:cubicBezTo>
                  <a:pt x="11306" y="15356"/>
                  <a:pt x="10969" y="15525"/>
                  <a:pt x="10800" y="15525"/>
                </a:cubicBezTo>
                <a:cubicBezTo>
                  <a:pt x="10631" y="15525"/>
                  <a:pt x="10462" y="15356"/>
                  <a:pt x="10294" y="15356"/>
                </a:cubicBezTo>
                <a:cubicBezTo>
                  <a:pt x="5400" y="10800"/>
                  <a:pt x="5400" y="10800"/>
                  <a:pt x="5400" y="10800"/>
                </a:cubicBezTo>
                <a:cubicBezTo>
                  <a:pt x="5400" y="4050"/>
                  <a:pt x="5400" y="4050"/>
                  <a:pt x="5400" y="4050"/>
                </a:cubicBezTo>
                <a:close/>
                <a:moveTo>
                  <a:pt x="4050" y="6750"/>
                </a:moveTo>
                <a:cubicBezTo>
                  <a:pt x="4050" y="9618"/>
                  <a:pt x="4050" y="9618"/>
                  <a:pt x="4050" y="9618"/>
                </a:cubicBezTo>
                <a:cubicBezTo>
                  <a:pt x="2362" y="8100"/>
                  <a:pt x="2362" y="8100"/>
                  <a:pt x="2362" y="8100"/>
                </a:cubicBezTo>
                <a:cubicBezTo>
                  <a:pt x="4050" y="6750"/>
                  <a:pt x="4050" y="6750"/>
                  <a:pt x="4050" y="6750"/>
                </a:cubicBezTo>
                <a:close/>
                <a:moveTo>
                  <a:pt x="1350" y="19068"/>
                </a:moveTo>
                <a:cubicBezTo>
                  <a:pt x="1350" y="19068"/>
                  <a:pt x="1350" y="18900"/>
                  <a:pt x="1350" y="18731"/>
                </a:cubicBezTo>
                <a:cubicBezTo>
                  <a:pt x="1350" y="9956"/>
                  <a:pt x="1350" y="9956"/>
                  <a:pt x="1350" y="9956"/>
                </a:cubicBezTo>
                <a:cubicBezTo>
                  <a:pt x="1350" y="9787"/>
                  <a:pt x="1519" y="9450"/>
                  <a:pt x="1687" y="9281"/>
                </a:cubicBezTo>
                <a:cubicBezTo>
                  <a:pt x="7088" y="14175"/>
                  <a:pt x="7088" y="14175"/>
                  <a:pt x="7088" y="14175"/>
                </a:cubicBezTo>
                <a:cubicBezTo>
                  <a:pt x="1350" y="19068"/>
                  <a:pt x="1350" y="19068"/>
                  <a:pt x="1350" y="19068"/>
                </a:cubicBezTo>
                <a:close/>
                <a:moveTo>
                  <a:pt x="18900" y="20081"/>
                </a:moveTo>
                <a:cubicBezTo>
                  <a:pt x="2700" y="20081"/>
                  <a:pt x="2700" y="20081"/>
                  <a:pt x="2700" y="20081"/>
                </a:cubicBezTo>
                <a:cubicBezTo>
                  <a:pt x="2531" y="20081"/>
                  <a:pt x="2531" y="20081"/>
                  <a:pt x="2362" y="20081"/>
                </a:cubicBezTo>
                <a:cubicBezTo>
                  <a:pt x="8100" y="15018"/>
                  <a:pt x="8100" y="15018"/>
                  <a:pt x="8100" y="15018"/>
                </a:cubicBezTo>
                <a:cubicBezTo>
                  <a:pt x="8100" y="15018"/>
                  <a:pt x="8100" y="15018"/>
                  <a:pt x="8100" y="15018"/>
                </a:cubicBezTo>
                <a:cubicBezTo>
                  <a:pt x="9450" y="16200"/>
                  <a:pt x="9450" y="16200"/>
                  <a:pt x="9450" y="16200"/>
                </a:cubicBezTo>
                <a:cubicBezTo>
                  <a:pt x="10294" y="16875"/>
                  <a:pt x="11475" y="16875"/>
                  <a:pt x="12150" y="16369"/>
                </a:cubicBezTo>
                <a:cubicBezTo>
                  <a:pt x="13500" y="15187"/>
                  <a:pt x="13500" y="15187"/>
                  <a:pt x="13500" y="15187"/>
                </a:cubicBezTo>
                <a:cubicBezTo>
                  <a:pt x="19238" y="20081"/>
                  <a:pt x="19238" y="20081"/>
                  <a:pt x="19238" y="20081"/>
                </a:cubicBezTo>
                <a:cubicBezTo>
                  <a:pt x="19069" y="20081"/>
                  <a:pt x="19069" y="20081"/>
                  <a:pt x="18900" y="20081"/>
                </a:cubicBezTo>
                <a:close/>
                <a:moveTo>
                  <a:pt x="20250" y="18731"/>
                </a:moveTo>
                <a:cubicBezTo>
                  <a:pt x="20250" y="18900"/>
                  <a:pt x="20250" y="19068"/>
                  <a:pt x="20250" y="19068"/>
                </a:cubicBezTo>
                <a:cubicBezTo>
                  <a:pt x="14681" y="14175"/>
                  <a:pt x="14681" y="14175"/>
                  <a:pt x="14681" y="14175"/>
                </a:cubicBezTo>
                <a:cubicBezTo>
                  <a:pt x="20081" y="9450"/>
                  <a:pt x="20081" y="9450"/>
                  <a:pt x="20081" y="9450"/>
                </a:cubicBezTo>
                <a:cubicBezTo>
                  <a:pt x="20250" y="9618"/>
                  <a:pt x="20250" y="9787"/>
                  <a:pt x="20250" y="9956"/>
                </a:cubicBezTo>
                <a:cubicBezTo>
                  <a:pt x="20250" y="18731"/>
                  <a:pt x="20250" y="18731"/>
                  <a:pt x="20250" y="18731"/>
                </a:cubicBezTo>
                <a:close/>
                <a:moveTo>
                  <a:pt x="14175" y="8775"/>
                </a:moveTo>
                <a:cubicBezTo>
                  <a:pt x="7425" y="8775"/>
                  <a:pt x="7425" y="8775"/>
                  <a:pt x="7425" y="8775"/>
                </a:cubicBezTo>
                <a:cubicBezTo>
                  <a:pt x="7425" y="9450"/>
                  <a:pt x="7425" y="9450"/>
                  <a:pt x="7425" y="9450"/>
                </a:cubicBezTo>
                <a:cubicBezTo>
                  <a:pt x="14175" y="9450"/>
                  <a:pt x="14175" y="9450"/>
                  <a:pt x="14175" y="9450"/>
                </a:cubicBezTo>
                <a:cubicBezTo>
                  <a:pt x="14175" y="8775"/>
                  <a:pt x="14175" y="8775"/>
                  <a:pt x="14175" y="8775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22860" rIns="22860"/>
          <a:lstStyle/>
          <a:p>
            <a:pPr defTabSz="1219200" hangingPunct="0">
              <a:defRPr sz="4800" spc="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 kern="0">
              <a:solidFill>
                <a:srgbClr val="27282D"/>
              </a:solidFill>
              <a:cs typeface="+mn-ea"/>
              <a:sym typeface="+mn-lt"/>
            </a:endParaRPr>
          </a:p>
        </p:txBody>
      </p:sp>
      <p:sp>
        <p:nvSpPr>
          <p:cNvPr id="1616" name="Shape 1616"/>
          <p:cNvSpPr/>
          <p:nvPr/>
        </p:nvSpPr>
        <p:spPr>
          <a:xfrm>
            <a:off x="5546722" y="4049723"/>
            <a:ext cx="348556" cy="3467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58" extrusionOk="0">
                <a:moveTo>
                  <a:pt x="20925" y="15525"/>
                </a:moveTo>
                <a:cubicBezTo>
                  <a:pt x="20250" y="15525"/>
                  <a:pt x="20250" y="15525"/>
                  <a:pt x="20250" y="15525"/>
                </a:cubicBezTo>
                <a:cubicBezTo>
                  <a:pt x="20250" y="1350"/>
                  <a:pt x="20250" y="1350"/>
                  <a:pt x="20250" y="1350"/>
                </a:cubicBezTo>
                <a:cubicBezTo>
                  <a:pt x="20925" y="1350"/>
                  <a:pt x="20925" y="1350"/>
                  <a:pt x="20925" y="1350"/>
                </a:cubicBezTo>
                <a:cubicBezTo>
                  <a:pt x="21263" y="1350"/>
                  <a:pt x="21600" y="1013"/>
                  <a:pt x="21600" y="675"/>
                </a:cubicBezTo>
                <a:cubicBezTo>
                  <a:pt x="21600" y="338"/>
                  <a:pt x="21263" y="0"/>
                  <a:pt x="20925" y="0"/>
                </a:cubicBezTo>
                <a:cubicBezTo>
                  <a:pt x="675" y="0"/>
                  <a:pt x="675" y="0"/>
                  <a:pt x="675" y="0"/>
                </a:cubicBezTo>
                <a:cubicBezTo>
                  <a:pt x="337" y="0"/>
                  <a:pt x="0" y="338"/>
                  <a:pt x="0" y="675"/>
                </a:cubicBezTo>
                <a:cubicBezTo>
                  <a:pt x="0" y="1013"/>
                  <a:pt x="337" y="1350"/>
                  <a:pt x="675" y="1350"/>
                </a:cubicBezTo>
                <a:cubicBezTo>
                  <a:pt x="1350" y="1350"/>
                  <a:pt x="1350" y="1350"/>
                  <a:pt x="1350" y="1350"/>
                </a:cubicBezTo>
                <a:cubicBezTo>
                  <a:pt x="1350" y="15525"/>
                  <a:pt x="1350" y="15525"/>
                  <a:pt x="1350" y="15525"/>
                </a:cubicBezTo>
                <a:cubicBezTo>
                  <a:pt x="675" y="15525"/>
                  <a:pt x="675" y="15525"/>
                  <a:pt x="675" y="15525"/>
                </a:cubicBezTo>
                <a:cubicBezTo>
                  <a:pt x="337" y="15525"/>
                  <a:pt x="0" y="15862"/>
                  <a:pt x="0" y="16200"/>
                </a:cubicBezTo>
                <a:cubicBezTo>
                  <a:pt x="0" y="16537"/>
                  <a:pt x="337" y="16875"/>
                  <a:pt x="675" y="16875"/>
                </a:cubicBezTo>
                <a:cubicBezTo>
                  <a:pt x="7088" y="16875"/>
                  <a:pt x="7088" y="16875"/>
                  <a:pt x="7088" y="16875"/>
                </a:cubicBezTo>
                <a:cubicBezTo>
                  <a:pt x="3544" y="20419"/>
                  <a:pt x="3544" y="20419"/>
                  <a:pt x="3544" y="20419"/>
                </a:cubicBezTo>
                <a:cubicBezTo>
                  <a:pt x="3375" y="20588"/>
                  <a:pt x="3375" y="21094"/>
                  <a:pt x="3544" y="21431"/>
                </a:cubicBezTo>
                <a:cubicBezTo>
                  <a:pt x="3881" y="21600"/>
                  <a:pt x="4219" y="21600"/>
                  <a:pt x="4556" y="21431"/>
                </a:cubicBezTo>
                <a:cubicBezTo>
                  <a:pt x="9113" y="16875"/>
                  <a:pt x="9113" y="16875"/>
                  <a:pt x="9113" y="16875"/>
                </a:cubicBezTo>
                <a:cubicBezTo>
                  <a:pt x="10125" y="16875"/>
                  <a:pt x="10125" y="16875"/>
                  <a:pt x="10125" y="16875"/>
                </a:cubicBezTo>
                <a:cubicBezTo>
                  <a:pt x="10125" y="19575"/>
                  <a:pt x="10125" y="19575"/>
                  <a:pt x="10125" y="19575"/>
                </a:cubicBezTo>
                <a:cubicBezTo>
                  <a:pt x="10125" y="19912"/>
                  <a:pt x="10462" y="20250"/>
                  <a:pt x="10800" y="20250"/>
                </a:cubicBezTo>
                <a:cubicBezTo>
                  <a:pt x="11138" y="20250"/>
                  <a:pt x="11475" y="19912"/>
                  <a:pt x="11475" y="19575"/>
                </a:cubicBezTo>
                <a:cubicBezTo>
                  <a:pt x="11475" y="16875"/>
                  <a:pt x="11475" y="16875"/>
                  <a:pt x="11475" y="16875"/>
                </a:cubicBezTo>
                <a:cubicBezTo>
                  <a:pt x="12488" y="16875"/>
                  <a:pt x="12488" y="16875"/>
                  <a:pt x="12488" y="16875"/>
                </a:cubicBezTo>
                <a:cubicBezTo>
                  <a:pt x="17044" y="21431"/>
                  <a:pt x="17044" y="21431"/>
                  <a:pt x="17044" y="21431"/>
                </a:cubicBezTo>
                <a:cubicBezTo>
                  <a:pt x="17381" y="21600"/>
                  <a:pt x="17719" y="21600"/>
                  <a:pt x="18056" y="21431"/>
                </a:cubicBezTo>
                <a:cubicBezTo>
                  <a:pt x="18225" y="21094"/>
                  <a:pt x="18225" y="20588"/>
                  <a:pt x="18056" y="20419"/>
                </a:cubicBezTo>
                <a:cubicBezTo>
                  <a:pt x="14513" y="16875"/>
                  <a:pt x="14513" y="16875"/>
                  <a:pt x="14513" y="16875"/>
                </a:cubicBezTo>
                <a:cubicBezTo>
                  <a:pt x="20925" y="16875"/>
                  <a:pt x="20925" y="16875"/>
                  <a:pt x="20925" y="16875"/>
                </a:cubicBezTo>
                <a:cubicBezTo>
                  <a:pt x="21263" y="16875"/>
                  <a:pt x="21600" y="16537"/>
                  <a:pt x="21600" y="16200"/>
                </a:cubicBezTo>
                <a:cubicBezTo>
                  <a:pt x="21600" y="15862"/>
                  <a:pt x="21263" y="15525"/>
                  <a:pt x="20925" y="15525"/>
                </a:cubicBezTo>
                <a:close/>
                <a:moveTo>
                  <a:pt x="18900" y="15525"/>
                </a:moveTo>
                <a:cubicBezTo>
                  <a:pt x="12825" y="15525"/>
                  <a:pt x="12825" y="15525"/>
                  <a:pt x="12825" y="15525"/>
                </a:cubicBezTo>
                <a:cubicBezTo>
                  <a:pt x="12825" y="15525"/>
                  <a:pt x="12825" y="15525"/>
                  <a:pt x="12825" y="15525"/>
                </a:cubicBezTo>
                <a:cubicBezTo>
                  <a:pt x="8775" y="15525"/>
                  <a:pt x="8775" y="15525"/>
                  <a:pt x="8775" y="15525"/>
                </a:cubicBezTo>
                <a:cubicBezTo>
                  <a:pt x="8775" y="15525"/>
                  <a:pt x="8775" y="15525"/>
                  <a:pt x="8775" y="15525"/>
                </a:cubicBezTo>
                <a:cubicBezTo>
                  <a:pt x="2700" y="15525"/>
                  <a:pt x="2700" y="15525"/>
                  <a:pt x="2700" y="15525"/>
                </a:cubicBezTo>
                <a:cubicBezTo>
                  <a:pt x="2700" y="1350"/>
                  <a:pt x="2700" y="1350"/>
                  <a:pt x="2700" y="1350"/>
                </a:cubicBezTo>
                <a:cubicBezTo>
                  <a:pt x="18900" y="1350"/>
                  <a:pt x="18900" y="1350"/>
                  <a:pt x="18900" y="1350"/>
                </a:cubicBezTo>
                <a:cubicBezTo>
                  <a:pt x="18900" y="15525"/>
                  <a:pt x="18900" y="15525"/>
                  <a:pt x="18900" y="15525"/>
                </a:cubicBezTo>
                <a:close/>
                <a:moveTo>
                  <a:pt x="7256" y="9956"/>
                </a:moveTo>
                <a:cubicBezTo>
                  <a:pt x="8775" y="8437"/>
                  <a:pt x="8775" y="8437"/>
                  <a:pt x="8775" y="8437"/>
                </a:cubicBezTo>
                <a:cubicBezTo>
                  <a:pt x="10969" y="10631"/>
                  <a:pt x="10969" y="10631"/>
                  <a:pt x="10969" y="10631"/>
                </a:cubicBezTo>
                <a:cubicBezTo>
                  <a:pt x="11138" y="10800"/>
                  <a:pt x="11306" y="10800"/>
                  <a:pt x="11475" y="10800"/>
                </a:cubicBezTo>
                <a:cubicBezTo>
                  <a:pt x="11644" y="10800"/>
                  <a:pt x="11813" y="10800"/>
                  <a:pt x="11981" y="10631"/>
                </a:cubicBezTo>
                <a:cubicBezTo>
                  <a:pt x="15356" y="7256"/>
                  <a:pt x="15356" y="7256"/>
                  <a:pt x="15356" y="7256"/>
                </a:cubicBezTo>
                <a:cubicBezTo>
                  <a:pt x="15525" y="6919"/>
                  <a:pt x="15525" y="6581"/>
                  <a:pt x="15356" y="6244"/>
                </a:cubicBezTo>
                <a:cubicBezTo>
                  <a:pt x="15019" y="6075"/>
                  <a:pt x="14681" y="6075"/>
                  <a:pt x="14344" y="6244"/>
                </a:cubicBezTo>
                <a:cubicBezTo>
                  <a:pt x="11475" y="9112"/>
                  <a:pt x="11475" y="9112"/>
                  <a:pt x="11475" y="9112"/>
                </a:cubicBezTo>
                <a:cubicBezTo>
                  <a:pt x="9281" y="6919"/>
                  <a:pt x="9281" y="6919"/>
                  <a:pt x="9281" y="6919"/>
                </a:cubicBezTo>
                <a:cubicBezTo>
                  <a:pt x="9281" y="6919"/>
                  <a:pt x="9113" y="6919"/>
                  <a:pt x="9113" y="6750"/>
                </a:cubicBezTo>
                <a:cubicBezTo>
                  <a:pt x="8775" y="6750"/>
                  <a:pt x="8438" y="6750"/>
                  <a:pt x="8269" y="6919"/>
                </a:cubicBezTo>
                <a:cubicBezTo>
                  <a:pt x="6244" y="8944"/>
                  <a:pt x="6244" y="8944"/>
                  <a:pt x="6244" y="8944"/>
                </a:cubicBezTo>
                <a:cubicBezTo>
                  <a:pt x="6075" y="9112"/>
                  <a:pt x="6075" y="9619"/>
                  <a:pt x="6244" y="9956"/>
                </a:cubicBezTo>
                <a:cubicBezTo>
                  <a:pt x="6581" y="10125"/>
                  <a:pt x="6919" y="10125"/>
                  <a:pt x="7256" y="9956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22860" rIns="22860"/>
          <a:lstStyle/>
          <a:p>
            <a:pPr defTabSz="1219200" hangingPunct="0">
              <a:defRPr sz="4800" spc="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 kern="0">
              <a:solidFill>
                <a:srgbClr val="27282D"/>
              </a:solidFill>
              <a:cs typeface="+mn-ea"/>
              <a:sym typeface="+mn-lt"/>
            </a:endParaRPr>
          </a:p>
        </p:txBody>
      </p:sp>
      <p:sp>
        <p:nvSpPr>
          <p:cNvPr id="1617" name="Shape 1617"/>
          <p:cNvSpPr/>
          <p:nvPr/>
        </p:nvSpPr>
        <p:spPr>
          <a:xfrm>
            <a:off x="4272905" y="593094"/>
            <a:ext cx="3646191" cy="564578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 algn="ctr">
              <a:defRPr sz="5900" spc="-413">
                <a:solidFill>
                  <a:srgbClr val="343434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r>
              <a:rPr lang="zh-CN" altLang="en-US" sz="3200" dirty="0">
                <a:gradFill>
                  <a:gsLst>
                    <a:gs pos="6000">
                      <a:srgbClr val="FF3C06"/>
                    </a:gs>
                    <a:gs pos="59000">
                      <a:srgbClr val="571B6F"/>
                    </a:gs>
                  </a:gsLst>
                  <a:lin ang="5400000" scaled="1"/>
                </a:gradFill>
                <a:cs typeface="+mn-ea"/>
                <a:sym typeface="+mn-lt"/>
              </a:rPr>
              <a:t>Future scientific and technological innovation business report</a:t>
            </a:r>
          </a:p>
        </p:txBody>
      </p:sp>
      <p:sp>
        <p:nvSpPr>
          <p:cNvPr id="1618" name="Shape 1618"/>
          <p:cNvSpPr>
            <a:spLocks noGrp="1"/>
          </p:cNvSpPr>
          <p:nvPr>
            <p:ph type="sldNum" sz="quarter" idx="2"/>
          </p:nvPr>
        </p:nvSpPr>
        <p:spPr>
          <a:xfrm>
            <a:off x="11672287" y="265670"/>
            <a:ext cx="346248" cy="35201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+mn-lt"/>
                <a:ea typeface="+mn-ea"/>
                <a:cs typeface="+mn-ea"/>
                <a:sym typeface="+mn-lt"/>
              </a:rPr>
              <a:t>26</a:t>
            </a:fld>
            <a:endParaRPr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c="http://schemas.openxmlformats.org/drawingml/2006/chart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02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7083576"/>
          </a:xfrm>
          <a:prstGeom prst="rect">
            <a:avLst/>
          </a:prstGeom>
        </p:spPr>
      </p:pic>
      <p:sp>
        <p:nvSpPr>
          <p:cNvPr id="9" name="PA_库_矩形 8"/>
          <p:cNvSpPr/>
          <p:nvPr>
            <p:custDataLst>
              <p:tags r:id="rId1"/>
            </p:custDataLst>
          </p:nvPr>
        </p:nvSpPr>
        <p:spPr>
          <a:xfrm>
            <a:off x="5351813" y="5055792"/>
            <a:ext cx="1488374" cy="391886"/>
          </a:xfrm>
          <a:prstGeom prst="rect">
            <a:avLst/>
          </a:prstGeom>
          <a:solidFill>
            <a:srgbClr val="FF3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Jpppt.com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34390" y="427511"/>
            <a:ext cx="1061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LOGO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PA_库_文本框 10"/>
          <p:cNvSpPr txBox="1"/>
          <p:nvPr>
            <p:custDataLst>
              <p:tags r:id="rId2"/>
            </p:custDataLst>
          </p:nvPr>
        </p:nvSpPr>
        <p:spPr>
          <a:xfrm>
            <a:off x="2042947" y="2636314"/>
            <a:ext cx="81061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dirty="0">
                <a:solidFill>
                  <a:schemeClr val="bg1"/>
                </a:solidFill>
                <a:cs typeface="+mn-ea"/>
                <a:sym typeface="+mn-lt"/>
              </a:rPr>
              <a:t>THANKS</a:t>
            </a:r>
            <a:endParaRPr lang="zh-CN" altLang="en-US" sz="13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PA_库_文本框 1"/>
          <p:cNvSpPr txBox="1"/>
          <p:nvPr>
            <p:custDataLst>
              <p:tags r:id="rId3"/>
            </p:custDataLst>
          </p:nvPr>
        </p:nvSpPr>
        <p:spPr>
          <a:xfrm>
            <a:off x="2539899" y="4394334"/>
            <a:ext cx="7124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FUTURISTIC TECHNOLOGY BUSINESS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accel="30000" decel="26000" autoRev="1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accel="30000" decel="26000" autoRev="1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accel="30000" decel="26000" autoRev="1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9" grpId="1" autoUpdateAnimBg="0"/>
      <p:bldP spid="9" grpId="2" autoUpdateAnimBg="0"/>
      <p:bldP spid="11" grpId="0" autoUpdateAnimBg="0"/>
      <p:bldP spid="11" grpId="1" autoUpdateAnimBg="0"/>
      <p:bldP spid="11" grpId="2" autoUpdateAnimBg="0"/>
      <p:bldP spid="2" grpId="0" autoUpdateAnimBg="0"/>
      <p:bldP spid="2" grpId="1" autoUpdateAnimBg="0"/>
      <p:bldP spid="2" grpId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1889" y="0"/>
            <a:ext cx="13409668" cy="7945820"/>
          </a:xfrm>
          <a:prstGeom prst="rect">
            <a:avLst/>
          </a:prstGeom>
        </p:spPr>
      </p:pic>
      <p:sp>
        <p:nvSpPr>
          <p:cNvPr id="3" name="PA_库_矩形 2"/>
          <p:cNvSpPr/>
          <p:nvPr>
            <p:custDataLst>
              <p:tags r:id="rId1"/>
            </p:custDataLst>
          </p:nvPr>
        </p:nvSpPr>
        <p:spPr>
          <a:xfrm>
            <a:off x="939701" y="4686249"/>
            <a:ext cx="1488374" cy="391886"/>
          </a:xfrm>
          <a:prstGeom prst="rect">
            <a:avLst/>
          </a:prstGeom>
          <a:solidFill>
            <a:srgbClr val="FF3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Jpppt.com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4" name="PA_库_文本框 3"/>
          <p:cNvSpPr txBox="1"/>
          <p:nvPr>
            <p:custDataLst>
              <p:tags r:id="rId2"/>
            </p:custDataLst>
          </p:nvPr>
        </p:nvSpPr>
        <p:spPr>
          <a:xfrm>
            <a:off x="743608" y="2141073"/>
            <a:ext cx="610776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cs typeface="+mn-ea"/>
                <a:sym typeface="+mn-lt"/>
              </a:rPr>
              <a:t>PART ONE</a:t>
            </a:r>
          </a:p>
          <a:p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Illustration business office</a:t>
            </a:r>
          </a:p>
        </p:txBody>
      </p:sp>
      <p:sp>
        <p:nvSpPr>
          <p:cNvPr id="5" name="PA_库_文本框 4"/>
          <p:cNvSpPr txBox="1"/>
          <p:nvPr>
            <p:custDataLst>
              <p:tags r:id="rId3"/>
            </p:custDataLst>
          </p:nvPr>
        </p:nvSpPr>
        <p:spPr>
          <a:xfrm>
            <a:off x="823748" y="3855252"/>
            <a:ext cx="4395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FUTURISTIC TECHNOLOGY BUSINESS FUTURISTIC TECHNOLOGY BUSINESS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  <a:p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0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8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12192000" cy="7316791"/>
          </a:xfrm>
          <a:prstGeom prst="rect">
            <a:avLst/>
          </a:prstGeom>
        </p:spPr>
      </p:pic>
      <p:sp>
        <p:nvSpPr>
          <p:cNvPr id="3" name="PA_库_形状 142"/>
          <p:cNvSpPr/>
          <p:nvPr>
            <p:custDataLst>
              <p:tags r:id="rId1"/>
            </p:custDataLst>
          </p:nvPr>
        </p:nvSpPr>
        <p:spPr>
          <a:xfrm>
            <a:off x="2394361" y="3078666"/>
            <a:ext cx="2143522" cy="676917"/>
          </a:xfrm>
          <a:prstGeom prst="rect">
            <a:avLst/>
          </a:prstGeom>
          <a:ln w="12700">
            <a:miter lim="400000"/>
          </a:ln>
        </p:spPr>
        <p:txBody>
          <a:bodyPr wrap="square" lIns="35719" tIns="35719" rIns="35719" bIns="35719">
            <a:spAutoFit/>
          </a:bodyPr>
          <a:lstStyle>
            <a:lvl1pPr>
              <a:lnSpc>
                <a:spcPct val="110000"/>
              </a:lnSpc>
              <a:defRPr sz="2700" spc="-53">
                <a:solidFill>
                  <a:srgbClr val="AAAFB1"/>
                </a:solidFill>
              </a:defRPr>
            </a:lvl1pPr>
          </a:lstStyle>
          <a:p>
            <a:pPr defTabSz="410845" hangingPunct="0"/>
            <a:r>
              <a:rPr sz="1200" kern="0" dirty="0" err="1">
                <a:solidFill>
                  <a:srgbClr val="571B6F"/>
                </a:solidFill>
                <a:cs typeface="+mn-ea"/>
                <a:sym typeface="+mn-lt"/>
              </a:rPr>
              <a:t>Aenean</a:t>
            </a:r>
            <a:r>
              <a:rPr sz="1200" kern="0" dirty="0">
                <a:solidFill>
                  <a:srgbClr val="571B6F"/>
                </a:solidFill>
                <a:cs typeface="+mn-ea"/>
                <a:sym typeface="+mn-lt"/>
              </a:rPr>
              <a:t> </a:t>
            </a:r>
            <a:r>
              <a:rPr sz="1200" kern="0" dirty="0" err="1">
                <a:solidFill>
                  <a:srgbClr val="571B6F"/>
                </a:solidFill>
                <a:cs typeface="+mn-ea"/>
                <a:sym typeface="+mn-lt"/>
              </a:rPr>
              <a:t>lacinia</a:t>
            </a:r>
            <a:r>
              <a:rPr sz="1200" kern="0" dirty="0">
                <a:solidFill>
                  <a:srgbClr val="571B6F"/>
                </a:solidFill>
                <a:cs typeface="+mn-ea"/>
                <a:sym typeface="+mn-lt"/>
              </a:rPr>
              <a:t> </a:t>
            </a:r>
            <a:r>
              <a:rPr sz="1200" kern="0" dirty="0" err="1">
                <a:solidFill>
                  <a:srgbClr val="571B6F"/>
                </a:solidFill>
                <a:cs typeface="+mn-ea"/>
                <a:sym typeface="+mn-lt"/>
              </a:rPr>
              <a:t>bibendum</a:t>
            </a:r>
            <a:r>
              <a:rPr sz="1200" kern="0" dirty="0">
                <a:solidFill>
                  <a:srgbClr val="571B6F"/>
                </a:solidFill>
                <a:cs typeface="+mn-ea"/>
                <a:sym typeface="+mn-lt"/>
              </a:rPr>
              <a:t> </a:t>
            </a:r>
            <a:r>
              <a:rPr sz="1200" kern="0" dirty="0" err="1">
                <a:solidFill>
                  <a:srgbClr val="571B6F"/>
                </a:solidFill>
                <a:cs typeface="+mn-ea"/>
                <a:sym typeface="+mn-lt"/>
              </a:rPr>
              <a:t>nulla</a:t>
            </a:r>
            <a:r>
              <a:rPr sz="1200" kern="0" dirty="0">
                <a:solidFill>
                  <a:srgbClr val="571B6F"/>
                </a:solidFill>
                <a:cs typeface="+mn-ea"/>
                <a:sym typeface="+mn-lt"/>
              </a:rPr>
              <a:t> </a:t>
            </a:r>
            <a:r>
              <a:rPr sz="1200" kern="0" dirty="0" err="1">
                <a:solidFill>
                  <a:srgbClr val="571B6F"/>
                </a:solidFill>
                <a:cs typeface="+mn-ea"/>
                <a:sym typeface="+mn-lt"/>
              </a:rPr>
              <a:t>seda</a:t>
            </a:r>
            <a:r>
              <a:rPr sz="1200" kern="0" dirty="0">
                <a:solidFill>
                  <a:srgbClr val="571B6F"/>
                </a:solidFill>
                <a:cs typeface="+mn-ea"/>
                <a:sym typeface="+mn-lt"/>
              </a:rPr>
              <a:t> Dos. </a:t>
            </a:r>
            <a:r>
              <a:rPr sz="1200" kern="0" dirty="0" err="1">
                <a:solidFill>
                  <a:srgbClr val="571B6F"/>
                </a:solidFill>
                <a:cs typeface="+mn-ea"/>
                <a:sym typeface="+mn-lt"/>
              </a:rPr>
              <a:t>pana</a:t>
            </a:r>
            <a:r>
              <a:rPr sz="1200" kern="0" dirty="0">
                <a:solidFill>
                  <a:srgbClr val="571B6F"/>
                </a:solidFill>
                <a:cs typeface="+mn-ea"/>
                <a:sym typeface="+mn-lt"/>
              </a:rPr>
              <a:t>  </a:t>
            </a:r>
            <a:r>
              <a:rPr sz="1200" kern="0" dirty="0" err="1">
                <a:solidFill>
                  <a:srgbClr val="571B6F"/>
                </a:solidFill>
                <a:cs typeface="+mn-ea"/>
                <a:sym typeface="+mn-lt"/>
              </a:rPr>
              <a:t>Aenean</a:t>
            </a:r>
            <a:r>
              <a:rPr sz="1200" kern="0" dirty="0">
                <a:solidFill>
                  <a:srgbClr val="571B6F"/>
                </a:solidFill>
                <a:cs typeface="+mn-ea"/>
                <a:sym typeface="+mn-lt"/>
              </a:rPr>
              <a:t> </a:t>
            </a:r>
            <a:r>
              <a:rPr sz="1200" kern="0" dirty="0" err="1">
                <a:solidFill>
                  <a:srgbClr val="571B6F"/>
                </a:solidFill>
                <a:cs typeface="+mn-ea"/>
                <a:sym typeface="+mn-lt"/>
              </a:rPr>
              <a:t>lacinia</a:t>
            </a:r>
            <a:r>
              <a:rPr sz="1200" kern="0" dirty="0">
                <a:solidFill>
                  <a:srgbClr val="571B6F"/>
                </a:solidFill>
                <a:cs typeface="+mn-ea"/>
                <a:sym typeface="+mn-lt"/>
              </a:rPr>
              <a:t> </a:t>
            </a:r>
            <a:r>
              <a:rPr sz="1200" kern="0" dirty="0" err="1">
                <a:solidFill>
                  <a:srgbClr val="571B6F"/>
                </a:solidFill>
                <a:cs typeface="+mn-ea"/>
                <a:sym typeface="+mn-lt"/>
              </a:rPr>
              <a:t>bibendum</a:t>
            </a:r>
            <a:r>
              <a:rPr sz="1200" kern="0" dirty="0">
                <a:solidFill>
                  <a:srgbClr val="571B6F"/>
                </a:solidFill>
                <a:cs typeface="+mn-ea"/>
                <a:sym typeface="+mn-lt"/>
              </a:rPr>
              <a:t> </a:t>
            </a:r>
            <a:r>
              <a:rPr sz="1200" kern="0" dirty="0" err="1">
                <a:solidFill>
                  <a:srgbClr val="571B6F"/>
                </a:solidFill>
                <a:cs typeface="+mn-ea"/>
                <a:sym typeface="+mn-lt"/>
              </a:rPr>
              <a:t>consectetur</a:t>
            </a:r>
            <a:r>
              <a:rPr sz="1200" kern="0" dirty="0">
                <a:solidFill>
                  <a:srgbClr val="571B6F"/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4" name="PA_库_形状 144"/>
          <p:cNvSpPr/>
          <p:nvPr>
            <p:custDataLst>
              <p:tags r:id="rId2"/>
            </p:custDataLst>
          </p:nvPr>
        </p:nvSpPr>
        <p:spPr>
          <a:xfrm>
            <a:off x="2997449" y="2693792"/>
            <a:ext cx="3009619" cy="278026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 anchor="ctr">
            <a:spAutoFit/>
          </a:bodyPr>
          <a:lstStyle>
            <a:lvl1pPr>
              <a:lnSpc>
                <a:spcPct val="70000"/>
              </a:lnSpc>
              <a:defRPr sz="3700" spc="-259">
                <a:solidFill>
                  <a:srgbClr val="FFFFFF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pPr defTabSz="410845" hangingPunct="0"/>
            <a:r>
              <a:rPr lang="en-US" altLang="zh-CN" sz="1850" kern="0" spc="0" dirty="0">
                <a:solidFill>
                  <a:srgbClr val="571B6F"/>
                </a:solidFill>
                <a:cs typeface="+mn-ea"/>
                <a:sym typeface="+mn-lt"/>
              </a:rPr>
              <a:t>Text tittle</a:t>
            </a:r>
            <a:endParaRPr sz="1850" kern="0" spc="0" dirty="0">
              <a:solidFill>
                <a:srgbClr val="571B6F"/>
              </a:solidFill>
              <a:cs typeface="+mn-ea"/>
              <a:sym typeface="+mn-lt"/>
            </a:endParaRPr>
          </a:p>
        </p:txBody>
      </p:sp>
      <p:sp>
        <p:nvSpPr>
          <p:cNvPr id="5" name="PA_库_形状 142"/>
          <p:cNvSpPr/>
          <p:nvPr>
            <p:custDataLst>
              <p:tags r:id="rId3"/>
            </p:custDataLst>
          </p:nvPr>
        </p:nvSpPr>
        <p:spPr>
          <a:xfrm>
            <a:off x="5016827" y="3078666"/>
            <a:ext cx="2143522" cy="676917"/>
          </a:xfrm>
          <a:prstGeom prst="rect">
            <a:avLst/>
          </a:prstGeom>
          <a:ln w="12700">
            <a:miter lim="400000"/>
          </a:ln>
        </p:spPr>
        <p:txBody>
          <a:bodyPr wrap="square" lIns="35719" tIns="35719" rIns="35719" bIns="35719">
            <a:spAutoFit/>
          </a:bodyPr>
          <a:lstStyle>
            <a:lvl1pPr>
              <a:lnSpc>
                <a:spcPct val="110000"/>
              </a:lnSpc>
              <a:defRPr sz="2700" spc="-53">
                <a:solidFill>
                  <a:srgbClr val="AAAFB1"/>
                </a:solidFill>
              </a:defRPr>
            </a:lvl1pPr>
          </a:lstStyle>
          <a:p>
            <a:pPr defTabSz="410845" hangingPunct="0"/>
            <a:r>
              <a:rPr sz="1200" kern="0" dirty="0" err="1">
                <a:solidFill>
                  <a:srgbClr val="571B6F"/>
                </a:solidFill>
                <a:cs typeface="+mn-ea"/>
                <a:sym typeface="+mn-lt"/>
              </a:rPr>
              <a:t>Aenean</a:t>
            </a:r>
            <a:r>
              <a:rPr sz="1200" kern="0" dirty="0">
                <a:solidFill>
                  <a:srgbClr val="571B6F"/>
                </a:solidFill>
                <a:cs typeface="+mn-ea"/>
                <a:sym typeface="+mn-lt"/>
              </a:rPr>
              <a:t> </a:t>
            </a:r>
            <a:r>
              <a:rPr sz="1200" kern="0" dirty="0" err="1">
                <a:solidFill>
                  <a:srgbClr val="571B6F"/>
                </a:solidFill>
                <a:cs typeface="+mn-ea"/>
                <a:sym typeface="+mn-lt"/>
              </a:rPr>
              <a:t>lacinia</a:t>
            </a:r>
            <a:r>
              <a:rPr sz="1200" kern="0" dirty="0">
                <a:solidFill>
                  <a:srgbClr val="571B6F"/>
                </a:solidFill>
                <a:cs typeface="+mn-ea"/>
                <a:sym typeface="+mn-lt"/>
              </a:rPr>
              <a:t> </a:t>
            </a:r>
            <a:r>
              <a:rPr sz="1200" kern="0" dirty="0" err="1">
                <a:solidFill>
                  <a:srgbClr val="571B6F"/>
                </a:solidFill>
                <a:cs typeface="+mn-ea"/>
                <a:sym typeface="+mn-lt"/>
              </a:rPr>
              <a:t>bibendum</a:t>
            </a:r>
            <a:r>
              <a:rPr sz="1200" kern="0" dirty="0">
                <a:solidFill>
                  <a:srgbClr val="571B6F"/>
                </a:solidFill>
                <a:cs typeface="+mn-ea"/>
                <a:sym typeface="+mn-lt"/>
              </a:rPr>
              <a:t> </a:t>
            </a:r>
            <a:r>
              <a:rPr sz="1200" kern="0" dirty="0" err="1">
                <a:solidFill>
                  <a:srgbClr val="571B6F"/>
                </a:solidFill>
                <a:cs typeface="+mn-ea"/>
                <a:sym typeface="+mn-lt"/>
              </a:rPr>
              <a:t>nulla</a:t>
            </a:r>
            <a:r>
              <a:rPr sz="1200" kern="0" dirty="0">
                <a:solidFill>
                  <a:srgbClr val="571B6F"/>
                </a:solidFill>
                <a:cs typeface="+mn-ea"/>
                <a:sym typeface="+mn-lt"/>
              </a:rPr>
              <a:t> </a:t>
            </a:r>
            <a:r>
              <a:rPr sz="1200" kern="0" dirty="0" err="1">
                <a:solidFill>
                  <a:srgbClr val="571B6F"/>
                </a:solidFill>
                <a:cs typeface="+mn-ea"/>
                <a:sym typeface="+mn-lt"/>
              </a:rPr>
              <a:t>seda</a:t>
            </a:r>
            <a:r>
              <a:rPr sz="1200" kern="0" dirty="0">
                <a:solidFill>
                  <a:srgbClr val="571B6F"/>
                </a:solidFill>
                <a:cs typeface="+mn-ea"/>
                <a:sym typeface="+mn-lt"/>
              </a:rPr>
              <a:t> Dos. </a:t>
            </a:r>
            <a:r>
              <a:rPr sz="1200" kern="0" dirty="0" err="1">
                <a:solidFill>
                  <a:srgbClr val="571B6F"/>
                </a:solidFill>
                <a:cs typeface="+mn-ea"/>
                <a:sym typeface="+mn-lt"/>
              </a:rPr>
              <a:t>pana</a:t>
            </a:r>
            <a:r>
              <a:rPr sz="1200" kern="0" dirty="0">
                <a:solidFill>
                  <a:srgbClr val="571B6F"/>
                </a:solidFill>
                <a:cs typeface="+mn-ea"/>
                <a:sym typeface="+mn-lt"/>
              </a:rPr>
              <a:t>  </a:t>
            </a:r>
            <a:r>
              <a:rPr sz="1200" kern="0" dirty="0" err="1">
                <a:solidFill>
                  <a:srgbClr val="571B6F"/>
                </a:solidFill>
                <a:cs typeface="+mn-ea"/>
                <a:sym typeface="+mn-lt"/>
              </a:rPr>
              <a:t>Aenean</a:t>
            </a:r>
            <a:r>
              <a:rPr sz="1200" kern="0" dirty="0">
                <a:solidFill>
                  <a:srgbClr val="571B6F"/>
                </a:solidFill>
                <a:cs typeface="+mn-ea"/>
                <a:sym typeface="+mn-lt"/>
              </a:rPr>
              <a:t> </a:t>
            </a:r>
            <a:r>
              <a:rPr sz="1200" kern="0" dirty="0" err="1">
                <a:solidFill>
                  <a:srgbClr val="571B6F"/>
                </a:solidFill>
                <a:cs typeface="+mn-ea"/>
                <a:sym typeface="+mn-lt"/>
              </a:rPr>
              <a:t>lacinia</a:t>
            </a:r>
            <a:r>
              <a:rPr sz="1200" kern="0" dirty="0">
                <a:solidFill>
                  <a:srgbClr val="571B6F"/>
                </a:solidFill>
                <a:cs typeface="+mn-ea"/>
                <a:sym typeface="+mn-lt"/>
              </a:rPr>
              <a:t> </a:t>
            </a:r>
            <a:r>
              <a:rPr sz="1200" kern="0" dirty="0" err="1">
                <a:solidFill>
                  <a:srgbClr val="571B6F"/>
                </a:solidFill>
                <a:cs typeface="+mn-ea"/>
                <a:sym typeface="+mn-lt"/>
              </a:rPr>
              <a:t>bibendum</a:t>
            </a:r>
            <a:r>
              <a:rPr sz="1200" kern="0" dirty="0">
                <a:solidFill>
                  <a:srgbClr val="571B6F"/>
                </a:solidFill>
                <a:cs typeface="+mn-ea"/>
                <a:sym typeface="+mn-lt"/>
              </a:rPr>
              <a:t> </a:t>
            </a:r>
            <a:r>
              <a:rPr sz="1200" kern="0" dirty="0" err="1">
                <a:solidFill>
                  <a:srgbClr val="571B6F"/>
                </a:solidFill>
                <a:cs typeface="+mn-ea"/>
                <a:sym typeface="+mn-lt"/>
              </a:rPr>
              <a:t>consectetur</a:t>
            </a:r>
            <a:r>
              <a:rPr sz="1200" kern="0" dirty="0">
                <a:solidFill>
                  <a:srgbClr val="571B6F"/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6" name="PA_库_形状 144"/>
          <p:cNvSpPr/>
          <p:nvPr>
            <p:custDataLst>
              <p:tags r:id="rId4"/>
            </p:custDataLst>
          </p:nvPr>
        </p:nvSpPr>
        <p:spPr>
          <a:xfrm>
            <a:off x="5619915" y="2693792"/>
            <a:ext cx="3009619" cy="278026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 anchor="ctr">
            <a:spAutoFit/>
          </a:bodyPr>
          <a:lstStyle>
            <a:lvl1pPr>
              <a:lnSpc>
                <a:spcPct val="70000"/>
              </a:lnSpc>
              <a:defRPr sz="3700" spc="-259">
                <a:solidFill>
                  <a:srgbClr val="FFFFFF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pPr defTabSz="410845" hangingPunct="0"/>
            <a:r>
              <a:rPr lang="en-US" altLang="zh-CN" sz="1850" kern="0" spc="0" dirty="0">
                <a:solidFill>
                  <a:srgbClr val="571B6F"/>
                </a:solidFill>
                <a:cs typeface="+mn-ea"/>
                <a:sym typeface="+mn-lt"/>
              </a:rPr>
              <a:t>Text tittle</a:t>
            </a:r>
          </a:p>
        </p:txBody>
      </p:sp>
      <p:sp>
        <p:nvSpPr>
          <p:cNvPr id="7" name="PA_库_形状 142"/>
          <p:cNvSpPr/>
          <p:nvPr>
            <p:custDataLst>
              <p:tags r:id="rId5"/>
            </p:custDataLst>
          </p:nvPr>
        </p:nvSpPr>
        <p:spPr>
          <a:xfrm>
            <a:off x="7674917" y="3078666"/>
            <a:ext cx="2143522" cy="676917"/>
          </a:xfrm>
          <a:prstGeom prst="rect">
            <a:avLst/>
          </a:prstGeom>
          <a:ln w="12700">
            <a:miter lim="400000"/>
          </a:ln>
        </p:spPr>
        <p:txBody>
          <a:bodyPr wrap="square" lIns="35719" tIns="35719" rIns="35719" bIns="35719">
            <a:spAutoFit/>
          </a:bodyPr>
          <a:lstStyle>
            <a:lvl1pPr>
              <a:lnSpc>
                <a:spcPct val="110000"/>
              </a:lnSpc>
              <a:defRPr sz="2700" spc="-53">
                <a:solidFill>
                  <a:srgbClr val="AAAFB1"/>
                </a:solidFill>
              </a:defRPr>
            </a:lvl1pPr>
          </a:lstStyle>
          <a:p>
            <a:pPr defTabSz="410845" hangingPunct="0"/>
            <a:r>
              <a:rPr sz="1200" kern="0" dirty="0" err="1">
                <a:solidFill>
                  <a:srgbClr val="571B6F"/>
                </a:solidFill>
                <a:cs typeface="+mn-ea"/>
                <a:sym typeface="+mn-lt"/>
              </a:rPr>
              <a:t>Aenean</a:t>
            </a:r>
            <a:r>
              <a:rPr sz="1200" kern="0" dirty="0">
                <a:solidFill>
                  <a:srgbClr val="571B6F"/>
                </a:solidFill>
                <a:cs typeface="+mn-ea"/>
                <a:sym typeface="+mn-lt"/>
              </a:rPr>
              <a:t> </a:t>
            </a:r>
            <a:r>
              <a:rPr sz="1200" kern="0" dirty="0" err="1">
                <a:solidFill>
                  <a:srgbClr val="571B6F"/>
                </a:solidFill>
                <a:cs typeface="+mn-ea"/>
                <a:sym typeface="+mn-lt"/>
              </a:rPr>
              <a:t>lacinia</a:t>
            </a:r>
            <a:r>
              <a:rPr sz="1200" kern="0" dirty="0">
                <a:solidFill>
                  <a:srgbClr val="571B6F"/>
                </a:solidFill>
                <a:cs typeface="+mn-ea"/>
                <a:sym typeface="+mn-lt"/>
              </a:rPr>
              <a:t> </a:t>
            </a:r>
            <a:r>
              <a:rPr sz="1200" kern="0" dirty="0" err="1">
                <a:solidFill>
                  <a:srgbClr val="571B6F"/>
                </a:solidFill>
                <a:cs typeface="+mn-ea"/>
                <a:sym typeface="+mn-lt"/>
              </a:rPr>
              <a:t>bibendum</a:t>
            </a:r>
            <a:r>
              <a:rPr sz="1200" kern="0" dirty="0">
                <a:solidFill>
                  <a:srgbClr val="571B6F"/>
                </a:solidFill>
                <a:cs typeface="+mn-ea"/>
                <a:sym typeface="+mn-lt"/>
              </a:rPr>
              <a:t> </a:t>
            </a:r>
            <a:r>
              <a:rPr sz="1200" kern="0" dirty="0" err="1">
                <a:solidFill>
                  <a:srgbClr val="571B6F"/>
                </a:solidFill>
                <a:cs typeface="+mn-ea"/>
                <a:sym typeface="+mn-lt"/>
              </a:rPr>
              <a:t>nulla</a:t>
            </a:r>
            <a:r>
              <a:rPr sz="1200" kern="0" dirty="0">
                <a:solidFill>
                  <a:srgbClr val="571B6F"/>
                </a:solidFill>
                <a:cs typeface="+mn-ea"/>
                <a:sym typeface="+mn-lt"/>
              </a:rPr>
              <a:t> </a:t>
            </a:r>
            <a:r>
              <a:rPr sz="1200" kern="0" dirty="0" err="1">
                <a:solidFill>
                  <a:srgbClr val="571B6F"/>
                </a:solidFill>
                <a:cs typeface="+mn-ea"/>
                <a:sym typeface="+mn-lt"/>
              </a:rPr>
              <a:t>seda</a:t>
            </a:r>
            <a:r>
              <a:rPr sz="1200" kern="0" dirty="0">
                <a:solidFill>
                  <a:srgbClr val="571B6F"/>
                </a:solidFill>
                <a:cs typeface="+mn-ea"/>
                <a:sym typeface="+mn-lt"/>
              </a:rPr>
              <a:t> Dos. </a:t>
            </a:r>
            <a:r>
              <a:rPr sz="1200" kern="0" dirty="0" err="1">
                <a:solidFill>
                  <a:srgbClr val="571B6F"/>
                </a:solidFill>
                <a:cs typeface="+mn-ea"/>
                <a:sym typeface="+mn-lt"/>
              </a:rPr>
              <a:t>pana</a:t>
            </a:r>
            <a:r>
              <a:rPr sz="1200" kern="0" dirty="0">
                <a:solidFill>
                  <a:srgbClr val="571B6F"/>
                </a:solidFill>
                <a:cs typeface="+mn-ea"/>
                <a:sym typeface="+mn-lt"/>
              </a:rPr>
              <a:t>  </a:t>
            </a:r>
            <a:r>
              <a:rPr sz="1200" kern="0" dirty="0" err="1">
                <a:solidFill>
                  <a:srgbClr val="571B6F"/>
                </a:solidFill>
                <a:cs typeface="+mn-ea"/>
                <a:sym typeface="+mn-lt"/>
              </a:rPr>
              <a:t>Aenean</a:t>
            </a:r>
            <a:r>
              <a:rPr sz="1200" kern="0" dirty="0">
                <a:solidFill>
                  <a:srgbClr val="571B6F"/>
                </a:solidFill>
                <a:cs typeface="+mn-ea"/>
                <a:sym typeface="+mn-lt"/>
              </a:rPr>
              <a:t> </a:t>
            </a:r>
            <a:r>
              <a:rPr sz="1200" kern="0" dirty="0" err="1">
                <a:solidFill>
                  <a:srgbClr val="571B6F"/>
                </a:solidFill>
                <a:cs typeface="+mn-ea"/>
                <a:sym typeface="+mn-lt"/>
              </a:rPr>
              <a:t>lacinia</a:t>
            </a:r>
            <a:r>
              <a:rPr sz="1200" kern="0" dirty="0">
                <a:solidFill>
                  <a:srgbClr val="571B6F"/>
                </a:solidFill>
                <a:cs typeface="+mn-ea"/>
                <a:sym typeface="+mn-lt"/>
              </a:rPr>
              <a:t> </a:t>
            </a:r>
            <a:r>
              <a:rPr sz="1200" kern="0" dirty="0" err="1">
                <a:solidFill>
                  <a:srgbClr val="571B6F"/>
                </a:solidFill>
                <a:cs typeface="+mn-ea"/>
                <a:sym typeface="+mn-lt"/>
              </a:rPr>
              <a:t>bibendum</a:t>
            </a:r>
            <a:r>
              <a:rPr sz="1200" kern="0" dirty="0">
                <a:solidFill>
                  <a:srgbClr val="571B6F"/>
                </a:solidFill>
                <a:cs typeface="+mn-ea"/>
                <a:sym typeface="+mn-lt"/>
              </a:rPr>
              <a:t> </a:t>
            </a:r>
            <a:r>
              <a:rPr sz="1200" kern="0" dirty="0" err="1">
                <a:solidFill>
                  <a:srgbClr val="571B6F"/>
                </a:solidFill>
                <a:cs typeface="+mn-ea"/>
                <a:sym typeface="+mn-lt"/>
              </a:rPr>
              <a:t>consectetur</a:t>
            </a:r>
            <a:r>
              <a:rPr sz="1200" kern="0" dirty="0">
                <a:solidFill>
                  <a:srgbClr val="571B6F"/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8" name="PA_库_形状 144"/>
          <p:cNvSpPr/>
          <p:nvPr>
            <p:custDataLst>
              <p:tags r:id="rId6"/>
            </p:custDataLst>
          </p:nvPr>
        </p:nvSpPr>
        <p:spPr>
          <a:xfrm>
            <a:off x="8278005" y="2693792"/>
            <a:ext cx="3009619" cy="278026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 anchor="ctr">
            <a:spAutoFit/>
          </a:bodyPr>
          <a:lstStyle>
            <a:lvl1pPr>
              <a:lnSpc>
                <a:spcPct val="70000"/>
              </a:lnSpc>
              <a:defRPr sz="3700" spc="-259">
                <a:solidFill>
                  <a:srgbClr val="FFFFFF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pPr defTabSz="410845" hangingPunct="0"/>
            <a:r>
              <a:rPr lang="en-US" altLang="zh-CN" sz="1850" kern="0" spc="0" dirty="0">
                <a:solidFill>
                  <a:srgbClr val="571B6F"/>
                </a:solidFill>
                <a:cs typeface="+mn-ea"/>
                <a:sym typeface="+mn-lt"/>
              </a:rPr>
              <a:t>Text tittle</a:t>
            </a:r>
          </a:p>
        </p:txBody>
      </p:sp>
      <p:sp>
        <p:nvSpPr>
          <p:cNvPr id="9" name="PA_库_形状 142"/>
          <p:cNvSpPr/>
          <p:nvPr>
            <p:custDataLst>
              <p:tags r:id="rId7"/>
            </p:custDataLst>
          </p:nvPr>
        </p:nvSpPr>
        <p:spPr>
          <a:xfrm>
            <a:off x="2394361" y="5318715"/>
            <a:ext cx="2143522" cy="676917"/>
          </a:xfrm>
          <a:prstGeom prst="rect">
            <a:avLst/>
          </a:prstGeom>
          <a:ln w="12700">
            <a:miter lim="400000"/>
          </a:ln>
        </p:spPr>
        <p:txBody>
          <a:bodyPr wrap="square" lIns="35719" tIns="35719" rIns="35719" bIns="35719">
            <a:spAutoFit/>
          </a:bodyPr>
          <a:lstStyle>
            <a:lvl1pPr>
              <a:lnSpc>
                <a:spcPct val="110000"/>
              </a:lnSpc>
              <a:defRPr sz="2700" spc="-53">
                <a:solidFill>
                  <a:srgbClr val="AAAFB1"/>
                </a:solidFill>
              </a:defRPr>
            </a:lvl1pPr>
          </a:lstStyle>
          <a:p>
            <a:pPr defTabSz="410845" hangingPunct="0"/>
            <a:r>
              <a:rPr sz="1200" kern="0" dirty="0" err="1">
                <a:solidFill>
                  <a:srgbClr val="571B6F"/>
                </a:solidFill>
                <a:cs typeface="+mn-ea"/>
                <a:sym typeface="+mn-lt"/>
              </a:rPr>
              <a:t>Aenean</a:t>
            </a:r>
            <a:r>
              <a:rPr sz="1200" kern="0" dirty="0">
                <a:solidFill>
                  <a:srgbClr val="571B6F"/>
                </a:solidFill>
                <a:cs typeface="+mn-ea"/>
                <a:sym typeface="+mn-lt"/>
              </a:rPr>
              <a:t> </a:t>
            </a:r>
            <a:r>
              <a:rPr sz="1200" kern="0" dirty="0" err="1">
                <a:solidFill>
                  <a:srgbClr val="571B6F"/>
                </a:solidFill>
                <a:cs typeface="+mn-ea"/>
                <a:sym typeface="+mn-lt"/>
              </a:rPr>
              <a:t>lacinia</a:t>
            </a:r>
            <a:r>
              <a:rPr sz="1200" kern="0" dirty="0">
                <a:solidFill>
                  <a:srgbClr val="571B6F"/>
                </a:solidFill>
                <a:cs typeface="+mn-ea"/>
                <a:sym typeface="+mn-lt"/>
              </a:rPr>
              <a:t> </a:t>
            </a:r>
            <a:r>
              <a:rPr sz="1200" kern="0" dirty="0" err="1">
                <a:solidFill>
                  <a:srgbClr val="571B6F"/>
                </a:solidFill>
                <a:cs typeface="+mn-ea"/>
                <a:sym typeface="+mn-lt"/>
              </a:rPr>
              <a:t>bibendum</a:t>
            </a:r>
            <a:r>
              <a:rPr sz="1200" kern="0" dirty="0">
                <a:solidFill>
                  <a:srgbClr val="571B6F"/>
                </a:solidFill>
                <a:cs typeface="+mn-ea"/>
                <a:sym typeface="+mn-lt"/>
              </a:rPr>
              <a:t> </a:t>
            </a:r>
            <a:r>
              <a:rPr sz="1200" kern="0" dirty="0" err="1">
                <a:solidFill>
                  <a:srgbClr val="571B6F"/>
                </a:solidFill>
                <a:cs typeface="+mn-ea"/>
                <a:sym typeface="+mn-lt"/>
              </a:rPr>
              <a:t>nulla</a:t>
            </a:r>
            <a:r>
              <a:rPr sz="1200" kern="0" dirty="0">
                <a:solidFill>
                  <a:srgbClr val="571B6F"/>
                </a:solidFill>
                <a:cs typeface="+mn-ea"/>
                <a:sym typeface="+mn-lt"/>
              </a:rPr>
              <a:t> </a:t>
            </a:r>
            <a:r>
              <a:rPr sz="1200" kern="0" dirty="0" err="1">
                <a:solidFill>
                  <a:srgbClr val="571B6F"/>
                </a:solidFill>
                <a:cs typeface="+mn-ea"/>
                <a:sym typeface="+mn-lt"/>
              </a:rPr>
              <a:t>seda</a:t>
            </a:r>
            <a:r>
              <a:rPr sz="1200" kern="0" dirty="0">
                <a:solidFill>
                  <a:srgbClr val="571B6F"/>
                </a:solidFill>
                <a:cs typeface="+mn-ea"/>
                <a:sym typeface="+mn-lt"/>
              </a:rPr>
              <a:t> Dos. </a:t>
            </a:r>
            <a:r>
              <a:rPr sz="1200" kern="0" dirty="0" err="1">
                <a:solidFill>
                  <a:srgbClr val="571B6F"/>
                </a:solidFill>
                <a:cs typeface="+mn-ea"/>
                <a:sym typeface="+mn-lt"/>
              </a:rPr>
              <a:t>pana</a:t>
            </a:r>
            <a:r>
              <a:rPr sz="1200" kern="0" dirty="0">
                <a:solidFill>
                  <a:srgbClr val="571B6F"/>
                </a:solidFill>
                <a:cs typeface="+mn-ea"/>
                <a:sym typeface="+mn-lt"/>
              </a:rPr>
              <a:t>  </a:t>
            </a:r>
            <a:r>
              <a:rPr sz="1200" kern="0" dirty="0" err="1">
                <a:solidFill>
                  <a:srgbClr val="571B6F"/>
                </a:solidFill>
                <a:cs typeface="+mn-ea"/>
                <a:sym typeface="+mn-lt"/>
              </a:rPr>
              <a:t>Aenean</a:t>
            </a:r>
            <a:r>
              <a:rPr sz="1200" kern="0" dirty="0">
                <a:solidFill>
                  <a:srgbClr val="571B6F"/>
                </a:solidFill>
                <a:cs typeface="+mn-ea"/>
                <a:sym typeface="+mn-lt"/>
              </a:rPr>
              <a:t> </a:t>
            </a:r>
            <a:r>
              <a:rPr sz="1200" kern="0" dirty="0" err="1">
                <a:solidFill>
                  <a:srgbClr val="571B6F"/>
                </a:solidFill>
                <a:cs typeface="+mn-ea"/>
                <a:sym typeface="+mn-lt"/>
              </a:rPr>
              <a:t>lacinia</a:t>
            </a:r>
            <a:r>
              <a:rPr sz="1200" kern="0" dirty="0">
                <a:solidFill>
                  <a:srgbClr val="571B6F"/>
                </a:solidFill>
                <a:cs typeface="+mn-ea"/>
                <a:sym typeface="+mn-lt"/>
              </a:rPr>
              <a:t> </a:t>
            </a:r>
            <a:r>
              <a:rPr sz="1200" kern="0" dirty="0" err="1">
                <a:solidFill>
                  <a:srgbClr val="571B6F"/>
                </a:solidFill>
                <a:cs typeface="+mn-ea"/>
                <a:sym typeface="+mn-lt"/>
              </a:rPr>
              <a:t>bibendum</a:t>
            </a:r>
            <a:r>
              <a:rPr sz="1200" kern="0" dirty="0">
                <a:solidFill>
                  <a:srgbClr val="571B6F"/>
                </a:solidFill>
                <a:cs typeface="+mn-ea"/>
                <a:sym typeface="+mn-lt"/>
              </a:rPr>
              <a:t> </a:t>
            </a:r>
            <a:r>
              <a:rPr sz="1200" kern="0" dirty="0" err="1">
                <a:solidFill>
                  <a:srgbClr val="571B6F"/>
                </a:solidFill>
                <a:cs typeface="+mn-ea"/>
                <a:sym typeface="+mn-lt"/>
              </a:rPr>
              <a:t>consectetur</a:t>
            </a:r>
            <a:r>
              <a:rPr sz="1200" kern="0" dirty="0">
                <a:solidFill>
                  <a:srgbClr val="571B6F"/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10" name="PA_库_形状 144"/>
          <p:cNvSpPr/>
          <p:nvPr>
            <p:custDataLst>
              <p:tags r:id="rId8"/>
            </p:custDataLst>
          </p:nvPr>
        </p:nvSpPr>
        <p:spPr>
          <a:xfrm>
            <a:off x="2997449" y="4933841"/>
            <a:ext cx="3009619" cy="278026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 anchor="ctr">
            <a:spAutoFit/>
          </a:bodyPr>
          <a:lstStyle>
            <a:lvl1pPr>
              <a:lnSpc>
                <a:spcPct val="70000"/>
              </a:lnSpc>
              <a:defRPr sz="3700" spc="-259">
                <a:solidFill>
                  <a:srgbClr val="FFFFFF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pPr defTabSz="410845" hangingPunct="0"/>
            <a:r>
              <a:rPr lang="en-US" altLang="zh-CN" sz="1850" kern="0" spc="0" dirty="0">
                <a:solidFill>
                  <a:srgbClr val="571B6F"/>
                </a:solidFill>
                <a:cs typeface="+mn-ea"/>
                <a:sym typeface="+mn-lt"/>
              </a:rPr>
              <a:t>Text tittle</a:t>
            </a:r>
          </a:p>
        </p:txBody>
      </p:sp>
      <p:sp>
        <p:nvSpPr>
          <p:cNvPr id="11" name="PA_库_形状 142"/>
          <p:cNvSpPr/>
          <p:nvPr>
            <p:custDataLst>
              <p:tags r:id="rId9"/>
            </p:custDataLst>
          </p:nvPr>
        </p:nvSpPr>
        <p:spPr>
          <a:xfrm>
            <a:off x="5016827" y="5318715"/>
            <a:ext cx="2143522" cy="676917"/>
          </a:xfrm>
          <a:prstGeom prst="rect">
            <a:avLst/>
          </a:prstGeom>
          <a:ln w="12700">
            <a:miter lim="400000"/>
          </a:ln>
        </p:spPr>
        <p:txBody>
          <a:bodyPr wrap="square" lIns="35719" tIns="35719" rIns="35719" bIns="35719">
            <a:spAutoFit/>
          </a:bodyPr>
          <a:lstStyle>
            <a:lvl1pPr>
              <a:lnSpc>
                <a:spcPct val="110000"/>
              </a:lnSpc>
              <a:defRPr sz="2700" spc="-53">
                <a:solidFill>
                  <a:srgbClr val="AAAFB1"/>
                </a:solidFill>
              </a:defRPr>
            </a:lvl1pPr>
          </a:lstStyle>
          <a:p>
            <a:pPr defTabSz="410845" hangingPunct="0"/>
            <a:r>
              <a:rPr sz="1200" kern="0" dirty="0" err="1">
                <a:solidFill>
                  <a:srgbClr val="571B6F"/>
                </a:solidFill>
                <a:cs typeface="+mn-ea"/>
                <a:sym typeface="+mn-lt"/>
              </a:rPr>
              <a:t>Aenean</a:t>
            </a:r>
            <a:r>
              <a:rPr sz="1200" kern="0" dirty="0">
                <a:solidFill>
                  <a:srgbClr val="571B6F"/>
                </a:solidFill>
                <a:cs typeface="+mn-ea"/>
                <a:sym typeface="+mn-lt"/>
              </a:rPr>
              <a:t> </a:t>
            </a:r>
            <a:r>
              <a:rPr sz="1200" kern="0" dirty="0" err="1">
                <a:solidFill>
                  <a:srgbClr val="571B6F"/>
                </a:solidFill>
                <a:cs typeface="+mn-ea"/>
                <a:sym typeface="+mn-lt"/>
              </a:rPr>
              <a:t>lacinia</a:t>
            </a:r>
            <a:r>
              <a:rPr sz="1200" kern="0" dirty="0">
                <a:solidFill>
                  <a:srgbClr val="571B6F"/>
                </a:solidFill>
                <a:cs typeface="+mn-ea"/>
                <a:sym typeface="+mn-lt"/>
              </a:rPr>
              <a:t> </a:t>
            </a:r>
            <a:r>
              <a:rPr sz="1200" kern="0" dirty="0" err="1">
                <a:solidFill>
                  <a:srgbClr val="571B6F"/>
                </a:solidFill>
                <a:cs typeface="+mn-ea"/>
                <a:sym typeface="+mn-lt"/>
              </a:rPr>
              <a:t>bibendum</a:t>
            </a:r>
            <a:r>
              <a:rPr sz="1200" kern="0" dirty="0">
                <a:solidFill>
                  <a:srgbClr val="571B6F"/>
                </a:solidFill>
                <a:cs typeface="+mn-ea"/>
                <a:sym typeface="+mn-lt"/>
              </a:rPr>
              <a:t> </a:t>
            </a:r>
            <a:r>
              <a:rPr sz="1200" kern="0" dirty="0" err="1">
                <a:solidFill>
                  <a:srgbClr val="571B6F"/>
                </a:solidFill>
                <a:cs typeface="+mn-ea"/>
                <a:sym typeface="+mn-lt"/>
              </a:rPr>
              <a:t>nulla</a:t>
            </a:r>
            <a:r>
              <a:rPr sz="1200" kern="0" dirty="0">
                <a:solidFill>
                  <a:srgbClr val="571B6F"/>
                </a:solidFill>
                <a:cs typeface="+mn-ea"/>
                <a:sym typeface="+mn-lt"/>
              </a:rPr>
              <a:t> </a:t>
            </a:r>
            <a:r>
              <a:rPr sz="1200" kern="0" dirty="0" err="1">
                <a:solidFill>
                  <a:srgbClr val="571B6F"/>
                </a:solidFill>
                <a:cs typeface="+mn-ea"/>
                <a:sym typeface="+mn-lt"/>
              </a:rPr>
              <a:t>seda</a:t>
            </a:r>
            <a:r>
              <a:rPr sz="1200" kern="0" dirty="0">
                <a:solidFill>
                  <a:srgbClr val="571B6F"/>
                </a:solidFill>
                <a:cs typeface="+mn-ea"/>
                <a:sym typeface="+mn-lt"/>
              </a:rPr>
              <a:t> Dos. </a:t>
            </a:r>
            <a:r>
              <a:rPr sz="1200" kern="0" dirty="0" err="1">
                <a:solidFill>
                  <a:srgbClr val="571B6F"/>
                </a:solidFill>
                <a:cs typeface="+mn-ea"/>
                <a:sym typeface="+mn-lt"/>
              </a:rPr>
              <a:t>pana</a:t>
            </a:r>
            <a:r>
              <a:rPr sz="1200" kern="0" dirty="0">
                <a:solidFill>
                  <a:srgbClr val="571B6F"/>
                </a:solidFill>
                <a:cs typeface="+mn-ea"/>
                <a:sym typeface="+mn-lt"/>
              </a:rPr>
              <a:t>  </a:t>
            </a:r>
            <a:r>
              <a:rPr sz="1200" kern="0" dirty="0" err="1">
                <a:solidFill>
                  <a:srgbClr val="571B6F"/>
                </a:solidFill>
                <a:cs typeface="+mn-ea"/>
                <a:sym typeface="+mn-lt"/>
              </a:rPr>
              <a:t>Aenean</a:t>
            </a:r>
            <a:r>
              <a:rPr sz="1200" kern="0" dirty="0">
                <a:solidFill>
                  <a:srgbClr val="571B6F"/>
                </a:solidFill>
                <a:cs typeface="+mn-ea"/>
                <a:sym typeface="+mn-lt"/>
              </a:rPr>
              <a:t> </a:t>
            </a:r>
            <a:r>
              <a:rPr sz="1200" kern="0" dirty="0" err="1">
                <a:solidFill>
                  <a:srgbClr val="571B6F"/>
                </a:solidFill>
                <a:cs typeface="+mn-ea"/>
                <a:sym typeface="+mn-lt"/>
              </a:rPr>
              <a:t>lacinia</a:t>
            </a:r>
            <a:r>
              <a:rPr sz="1200" kern="0" dirty="0">
                <a:solidFill>
                  <a:srgbClr val="571B6F"/>
                </a:solidFill>
                <a:cs typeface="+mn-ea"/>
                <a:sym typeface="+mn-lt"/>
              </a:rPr>
              <a:t> </a:t>
            </a:r>
            <a:r>
              <a:rPr sz="1200" kern="0" dirty="0" err="1">
                <a:solidFill>
                  <a:srgbClr val="571B6F"/>
                </a:solidFill>
                <a:cs typeface="+mn-ea"/>
                <a:sym typeface="+mn-lt"/>
              </a:rPr>
              <a:t>bibendum</a:t>
            </a:r>
            <a:r>
              <a:rPr sz="1200" kern="0" dirty="0">
                <a:solidFill>
                  <a:srgbClr val="571B6F"/>
                </a:solidFill>
                <a:cs typeface="+mn-ea"/>
                <a:sym typeface="+mn-lt"/>
              </a:rPr>
              <a:t> </a:t>
            </a:r>
            <a:r>
              <a:rPr sz="1200" kern="0" dirty="0" err="1">
                <a:solidFill>
                  <a:srgbClr val="571B6F"/>
                </a:solidFill>
                <a:cs typeface="+mn-ea"/>
                <a:sym typeface="+mn-lt"/>
              </a:rPr>
              <a:t>consectetur</a:t>
            </a:r>
            <a:r>
              <a:rPr sz="1200" kern="0" dirty="0">
                <a:solidFill>
                  <a:srgbClr val="571B6F"/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12" name="PA_库_形状 144"/>
          <p:cNvSpPr/>
          <p:nvPr>
            <p:custDataLst>
              <p:tags r:id="rId10"/>
            </p:custDataLst>
          </p:nvPr>
        </p:nvSpPr>
        <p:spPr>
          <a:xfrm>
            <a:off x="5619915" y="4933841"/>
            <a:ext cx="3009619" cy="278026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 anchor="ctr">
            <a:spAutoFit/>
          </a:bodyPr>
          <a:lstStyle>
            <a:lvl1pPr>
              <a:lnSpc>
                <a:spcPct val="70000"/>
              </a:lnSpc>
              <a:defRPr sz="3700" spc="-259">
                <a:solidFill>
                  <a:srgbClr val="FFFFFF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pPr defTabSz="410845" hangingPunct="0"/>
            <a:r>
              <a:rPr lang="en-US" altLang="zh-CN" sz="1850" kern="0" spc="0" dirty="0">
                <a:solidFill>
                  <a:srgbClr val="571B6F"/>
                </a:solidFill>
                <a:cs typeface="+mn-ea"/>
                <a:sym typeface="+mn-lt"/>
              </a:rPr>
              <a:t>Text tittle</a:t>
            </a:r>
          </a:p>
        </p:txBody>
      </p:sp>
      <p:sp>
        <p:nvSpPr>
          <p:cNvPr id="13" name="PA_库_形状 142"/>
          <p:cNvSpPr/>
          <p:nvPr>
            <p:custDataLst>
              <p:tags r:id="rId11"/>
            </p:custDataLst>
          </p:nvPr>
        </p:nvSpPr>
        <p:spPr>
          <a:xfrm>
            <a:off x="7674917" y="5318715"/>
            <a:ext cx="2143522" cy="676917"/>
          </a:xfrm>
          <a:prstGeom prst="rect">
            <a:avLst/>
          </a:prstGeom>
          <a:ln w="12700">
            <a:miter lim="400000"/>
          </a:ln>
        </p:spPr>
        <p:txBody>
          <a:bodyPr wrap="square" lIns="35719" tIns="35719" rIns="35719" bIns="35719">
            <a:spAutoFit/>
          </a:bodyPr>
          <a:lstStyle>
            <a:lvl1pPr>
              <a:lnSpc>
                <a:spcPct val="110000"/>
              </a:lnSpc>
              <a:defRPr sz="2700" spc="-53">
                <a:solidFill>
                  <a:srgbClr val="AAAFB1"/>
                </a:solidFill>
              </a:defRPr>
            </a:lvl1pPr>
          </a:lstStyle>
          <a:p>
            <a:pPr defTabSz="410845" hangingPunct="0"/>
            <a:r>
              <a:rPr sz="1200" kern="0" dirty="0" err="1">
                <a:solidFill>
                  <a:srgbClr val="571B6F"/>
                </a:solidFill>
                <a:cs typeface="+mn-ea"/>
                <a:sym typeface="+mn-lt"/>
              </a:rPr>
              <a:t>Aenean</a:t>
            </a:r>
            <a:r>
              <a:rPr sz="1200" kern="0" dirty="0">
                <a:solidFill>
                  <a:srgbClr val="571B6F"/>
                </a:solidFill>
                <a:cs typeface="+mn-ea"/>
                <a:sym typeface="+mn-lt"/>
              </a:rPr>
              <a:t> </a:t>
            </a:r>
            <a:r>
              <a:rPr sz="1200" kern="0" dirty="0" err="1">
                <a:solidFill>
                  <a:srgbClr val="571B6F"/>
                </a:solidFill>
                <a:cs typeface="+mn-ea"/>
                <a:sym typeface="+mn-lt"/>
              </a:rPr>
              <a:t>lacinia</a:t>
            </a:r>
            <a:r>
              <a:rPr sz="1200" kern="0" dirty="0">
                <a:solidFill>
                  <a:srgbClr val="571B6F"/>
                </a:solidFill>
                <a:cs typeface="+mn-ea"/>
                <a:sym typeface="+mn-lt"/>
              </a:rPr>
              <a:t> </a:t>
            </a:r>
            <a:r>
              <a:rPr sz="1200" kern="0" dirty="0" err="1">
                <a:solidFill>
                  <a:srgbClr val="571B6F"/>
                </a:solidFill>
                <a:cs typeface="+mn-ea"/>
                <a:sym typeface="+mn-lt"/>
              </a:rPr>
              <a:t>bibendum</a:t>
            </a:r>
            <a:r>
              <a:rPr sz="1200" kern="0" dirty="0">
                <a:solidFill>
                  <a:srgbClr val="571B6F"/>
                </a:solidFill>
                <a:cs typeface="+mn-ea"/>
                <a:sym typeface="+mn-lt"/>
              </a:rPr>
              <a:t> </a:t>
            </a:r>
            <a:r>
              <a:rPr sz="1200" kern="0" dirty="0" err="1">
                <a:solidFill>
                  <a:srgbClr val="571B6F"/>
                </a:solidFill>
                <a:cs typeface="+mn-ea"/>
                <a:sym typeface="+mn-lt"/>
              </a:rPr>
              <a:t>nulla</a:t>
            </a:r>
            <a:r>
              <a:rPr sz="1200" kern="0" dirty="0">
                <a:solidFill>
                  <a:srgbClr val="571B6F"/>
                </a:solidFill>
                <a:cs typeface="+mn-ea"/>
                <a:sym typeface="+mn-lt"/>
              </a:rPr>
              <a:t> </a:t>
            </a:r>
            <a:r>
              <a:rPr sz="1200" kern="0" dirty="0" err="1">
                <a:solidFill>
                  <a:srgbClr val="571B6F"/>
                </a:solidFill>
                <a:cs typeface="+mn-ea"/>
                <a:sym typeface="+mn-lt"/>
              </a:rPr>
              <a:t>seda</a:t>
            </a:r>
            <a:r>
              <a:rPr sz="1200" kern="0" dirty="0">
                <a:solidFill>
                  <a:srgbClr val="571B6F"/>
                </a:solidFill>
                <a:cs typeface="+mn-ea"/>
                <a:sym typeface="+mn-lt"/>
              </a:rPr>
              <a:t> Dos. </a:t>
            </a:r>
            <a:r>
              <a:rPr sz="1200" kern="0" dirty="0" err="1">
                <a:solidFill>
                  <a:srgbClr val="571B6F"/>
                </a:solidFill>
                <a:cs typeface="+mn-ea"/>
                <a:sym typeface="+mn-lt"/>
              </a:rPr>
              <a:t>pana</a:t>
            </a:r>
            <a:r>
              <a:rPr sz="1200" kern="0" dirty="0">
                <a:solidFill>
                  <a:srgbClr val="571B6F"/>
                </a:solidFill>
                <a:cs typeface="+mn-ea"/>
                <a:sym typeface="+mn-lt"/>
              </a:rPr>
              <a:t>  </a:t>
            </a:r>
            <a:r>
              <a:rPr sz="1200" kern="0" dirty="0" err="1">
                <a:solidFill>
                  <a:srgbClr val="571B6F"/>
                </a:solidFill>
                <a:cs typeface="+mn-ea"/>
                <a:sym typeface="+mn-lt"/>
              </a:rPr>
              <a:t>Aenean</a:t>
            </a:r>
            <a:r>
              <a:rPr sz="1200" kern="0" dirty="0">
                <a:solidFill>
                  <a:srgbClr val="571B6F"/>
                </a:solidFill>
                <a:cs typeface="+mn-ea"/>
                <a:sym typeface="+mn-lt"/>
              </a:rPr>
              <a:t> </a:t>
            </a:r>
            <a:r>
              <a:rPr sz="1200" kern="0" dirty="0" err="1">
                <a:solidFill>
                  <a:srgbClr val="571B6F"/>
                </a:solidFill>
                <a:cs typeface="+mn-ea"/>
                <a:sym typeface="+mn-lt"/>
              </a:rPr>
              <a:t>lacinia</a:t>
            </a:r>
            <a:r>
              <a:rPr sz="1200" kern="0" dirty="0">
                <a:solidFill>
                  <a:srgbClr val="571B6F"/>
                </a:solidFill>
                <a:cs typeface="+mn-ea"/>
                <a:sym typeface="+mn-lt"/>
              </a:rPr>
              <a:t> </a:t>
            </a:r>
            <a:r>
              <a:rPr sz="1200" kern="0" dirty="0" err="1">
                <a:solidFill>
                  <a:srgbClr val="571B6F"/>
                </a:solidFill>
                <a:cs typeface="+mn-ea"/>
                <a:sym typeface="+mn-lt"/>
              </a:rPr>
              <a:t>bibendum</a:t>
            </a:r>
            <a:r>
              <a:rPr sz="1200" kern="0" dirty="0">
                <a:solidFill>
                  <a:srgbClr val="571B6F"/>
                </a:solidFill>
                <a:cs typeface="+mn-ea"/>
                <a:sym typeface="+mn-lt"/>
              </a:rPr>
              <a:t> </a:t>
            </a:r>
            <a:r>
              <a:rPr sz="1200" kern="0" dirty="0" err="1">
                <a:solidFill>
                  <a:srgbClr val="571B6F"/>
                </a:solidFill>
                <a:cs typeface="+mn-ea"/>
                <a:sym typeface="+mn-lt"/>
              </a:rPr>
              <a:t>consectetur</a:t>
            </a:r>
            <a:r>
              <a:rPr sz="1200" kern="0" dirty="0">
                <a:solidFill>
                  <a:srgbClr val="571B6F"/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14" name="PA_库_形状 144"/>
          <p:cNvSpPr/>
          <p:nvPr>
            <p:custDataLst>
              <p:tags r:id="rId12"/>
            </p:custDataLst>
          </p:nvPr>
        </p:nvSpPr>
        <p:spPr>
          <a:xfrm>
            <a:off x="8278005" y="4933841"/>
            <a:ext cx="3009619" cy="278026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 anchor="ctr">
            <a:spAutoFit/>
          </a:bodyPr>
          <a:lstStyle>
            <a:lvl1pPr>
              <a:lnSpc>
                <a:spcPct val="70000"/>
              </a:lnSpc>
              <a:defRPr sz="3700" spc="-259">
                <a:solidFill>
                  <a:srgbClr val="FFFFFF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pPr defTabSz="410845" hangingPunct="0"/>
            <a:r>
              <a:rPr lang="en-US" altLang="zh-CN" sz="1850" kern="0" spc="0" dirty="0">
                <a:solidFill>
                  <a:srgbClr val="571B6F"/>
                </a:solidFill>
                <a:cs typeface="+mn-ea"/>
                <a:sym typeface="+mn-lt"/>
              </a:rPr>
              <a:t>Text tittle</a:t>
            </a:r>
          </a:p>
        </p:txBody>
      </p:sp>
      <p:sp>
        <p:nvSpPr>
          <p:cNvPr id="15" name="Shape 141"/>
          <p:cNvSpPr/>
          <p:nvPr/>
        </p:nvSpPr>
        <p:spPr>
          <a:xfrm>
            <a:off x="4982714" y="826200"/>
            <a:ext cx="2226572" cy="503023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/>
          <a:p>
            <a:pPr algn="ctr"/>
            <a:r>
              <a:rPr lang="zh-CN" altLang="en-US" sz="2800" dirty="0">
                <a:gradFill>
                  <a:gsLst>
                    <a:gs pos="6000">
                      <a:srgbClr val="FF3C06"/>
                    </a:gs>
                    <a:gs pos="59000">
                      <a:srgbClr val="571B6F"/>
                    </a:gs>
                  </a:gsLst>
                  <a:lin ang="5400000" scaled="1"/>
                </a:gradFill>
                <a:cs typeface="+mn-ea"/>
                <a:sym typeface="+mn-lt"/>
              </a:rPr>
              <a:t>Illustration business office</a:t>
            </a:r>
          </a:p>
        </p:txBody>
      </p:sp>
      <p:sp>
        <p:nvSpPr>
          <p:cNvPr id="16" name="Shape 160"/>
          <p:cNvSpPr/>
          <p:nvPr/>
        </p:nvSpPr>
        <p:spPr>
          <a:xfrm>
            <a:off x="2636703" y="1450787"/>
            <a:ext cx="7181735" cy="284758"/>
          </a:xfrm>
          <a:prstGeom prst="rect">
            <a:avLst/>
          </a:prstGeom>
          <a:ln w="12700">
            <a:miter lim="400000"/>
          </a:ln>
        </p:spPr>
        <p:txBody>
          <a:bodyPr wrap="square" lIns="35719" tIns="35719" rIns="35719" bIns="35719">
            <a:spAutoFit/>
          </a:bodyPr>
          <a:lstStyle>
            <a:lvl1pPr algn="ctr">
              <a:lnSpc>
                <a:spcPct val="110000"/>
              </a:lnSpc>
              <a:defRPr sz="2700" spc="-53">
                <a:solidFill>
                  <a:srgbClr val="AAAFB1"/>
                </a:solidFill>
              </a:defRPr>
            </a:lvl1pPr>
          </a:lstStyle>
          <a:p>
            <a:pPr defTabSz="410845" hangingPunct="0"/>
            <a:r>
              <a:rPr sz="1350" kern="0" dirty="0" err="1">
                <a:cs typeface="+mn-ea"/>
                <a:sym typeface="+mn-lt"/>
              </a:rPr>
              <a:t>Nullam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quis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risus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eget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urna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mollis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ornare</a:t>
            </a:r>
            <a:r>
              <a:rPr sz="1350" kern="0" dirty="0">
                <a:cs typeface="+mn-ea"/>
                <a:sym typeface="+mn-lt"/>
              </a:rPr>
              <a:t> vel </a:t>
            </a:r>
            <a:r>
              <a:rPr sz="1350" kern="0" dirty="0" err="1">
                <a:cs typeface="+mn-ea"/>
                <a:sym typeface="+mn-lt"/>
              </a:rPr>
              <a:t>eu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leo</a:t>
            </a:r>
            <a:r>
              <a:rPr sz="1350" kern="0" dirty="0">
                <a:cs typeface="+mn-ea"/>
                <a:sym typeface="+mn-lt"/>
              </a:rPr>
              <a:t>. </a:t>
            </a:r>
            <a:r>
              <a:rPr sz="1350" kern="0" dirty="0" err="1">
                <a:cs typeface="+mn-ea"/>
                <a:sym typeface="+mn-lt"/>
              </a:rPr>
              <a:t>Aenean</a:t>
            </a:r>
            <a:r>
              <a:rPr sz="1350" kern="0" dirty="0">
                <a:cs typeface="+mn-ea"/>
                <a:sym typeface="+mn-lt"/>
              </a:rPr>
              <a:t> lacinia </a:t>
            </a:r>
            <a:r>
              <a:rPr sz="1350" kern="0" dirty="0" err="1">
                <a:cs typeface="+mn-ea"/>
                <a:sym typeface="+mn-lt"/>
              </a:rPr>
              <a:t>bibendum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nulla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seda</a:t>
            </a:r>
            <a:r>
              <a:rPr sz="1350" kern="0" dirty="0">
                <a:cs typeface="+mn-ea"/>
                <a:sym typeface="+mn-lt"/>
              </a:rPr>
              <a:t> Dos.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7319968"/>
          </a:xfrm>
          <a:prstGeom prst="rect">
            <a:avLst/>
          </a:prstGeom>
        </p:spPr>
      </p:pic>
      <p:pic>
        <p:nvPicPr>
          <p:cNvPr id="3" name="PA_库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33698" y="2181914"/>
            <a:ext cx="8324603" cy="4676086"/>
          </a:xfrm>
          <a:prstGeom prst="rect">
            <a:avLst/>
          </a:prstGeom>
        </p:spPr>
      </p:pic>
      <p:pic>
        <p:nvPicPr>
          <p:cNvPr id="4" name="PA_库_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-1223157" y="2525450"/>
            <a:ext cx="7101443" cy="3989014"/>
          </a:xfrm>
          <a:prstGeom prst="rect">
            <a:avLst/>
          </a:prstGeom>
        </p:spPr>
      </p:pic>
      <p:pic>
        <p:nvPicPr>
          <p:cNvPr id="5" name="PA_库_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0119" y="1095719"/>
            <a:ext cx="12192000" cy="6848475"/>
          </a:xfrm>
          <a:prstGeom prst="rect">
            <a:avLst/>
          </a:prstGeom>
        </p:spPr>
      </p:pic>
      <p:sp>
        <p:nvSpPr>
          <p:cNvPr id="6" name="PA_库_形状 1667"/>
          <p:cNvSpPr/>
          <p:nvPr>
            <p:custDataLst>
              <p:tags r:id="rId4"/>
            </p:custDataLst>
          </p:nvPr>
        </p:nvSpPr>
        <p:spPr>
          <a:xfrm>
            <a:off x="1159517" y="6044332"/>
            <a:ext cx="2960029" cy="741806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>
              <a:lnSpc>
                <a:spcPct val="110000"/>
              </a:lnSpc>
              <a:defRPr sz="2700" spc="-53">
                <a:solidFill>
                  <a:srgbClr val="AAAFB1"/>
                </a:solidFill>
              </a:defRPr>
            </a:lvl1pPr>
          </a:lstStyle>
          <a:p>
            <a:pPr defTabSz="410845" hangingPunct="0"/>
            <a:r>
              <a:rPr sz="1350" kern="0" dirty="0" err="1">
                <a:cs typeface="+mn-ea"/>
                <a:sym typeface="+mn-lt"/>
              </a:rPr>
              <a:t>Aenean</a:t>
            </a:r>
            <a:r>
              <a:rPr sz="1350" kern="0" dirty="0">
                <a:cs typeface="+mn-ea"/>
                <a:sym typeface="+mn-lt"/>
              </a:rPr>
              <a:t> lacinia </a:t>
            </a:r>
            <a:r>
              <a:rPr sz="1350" kern="0" dirty="0" err="1">
                <a:cs typeface="+mn-ea"/>
                <a:sym typeface="+mn-lt"/>
              </a:rPr>
              <a:t>bibendum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nulla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seda</a:t>
            </a:r>
            <a:r>
              <a:rPr sz="1350" kern="0" dirty="0">
                <a:cs typeface="+mn-ea"/>
                <a:sym typeface="+mn-lt"/>
              </a:rPr>
              <a:t> Dos. </a:t>
            </a:r>
            <a:r>
              <a:rPr sz="1350" kern="0" dirty="0" err="1">
                <a:cs typeface="+mn-ea"/>
                <a:sym typeface="+mn-lt"/>
              </a:rPr>
              <a:t>pana</a:t>
            </a:r>
            <a:r>
              <a:rPr sz="1350" kern="0" dirty="0">
                <a:cs typeface="+mn-ea"/>
                <a:sym typeface="+mn-lt"/>
              </a:rPr>
              <a:t>  </a:t>
            </a:r>
            <a:r>
              <a:rPr sz="1350" kern="0" dirty="0" err="1">
                <a:cs typeface="+mn-ea"/>
                <a:sym typeface="+mn-lt"/>
              </a:rPr>
              <a:t>Aenean</a:t>
            </a:r>
            <a:r>
              <a:rPr sz="1350" kern="0" dirty="0">
                <a:cs typeface="+mn-ea"/>
                <a:sym typeface="+mn-lt"/>
              </a:rPr>
              <a:t> lacinia </a:t>
            </a:r>
            <a:r>
              <a:rPr sz="1350" kern="0" dirty="0" err="1">
                <a:cs typeface="+mn-ea"/>
                <a:sym typeface="+mn-lt"/>
              </a:rPr>
              <a:t>bibendum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consectetur</a:t>
            </a:r>
            <a:r>
              <a:rPr sz="1350" kern="0" dirty="0">
                <a:cs typeface="+mn-ea"/>
                <a:sym typeface="+mn-lt"/>
              </a:rPr>
              <a:t>. </a:t>
            </a:r>
          </a:p>
        </p:txBody>
      </p:sp>
      <p:sp>
        <p:nvSpPr>
          <p:cNvPr id="7" name="PA_库_形状 1669"/>
          <p:cNvSpPr/>
          <p:nvPr>
            <p:custDataLst>
              <p:tags r:id="rId5"/>
            </p:custDataLst>
          </p:nvPr>
        </p:nvSpPr>
        <p:spPr>
          <a:xfrm>
            <a:off x="1134722" y="5678823"/>
            <a:ext cx="3009620" cy="278026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 anchor="ctr">
            <a:spAutoFit/>
          </a:bodyPr>
          <a:lstStyle/>
          <a:p>
            <a:pPr defTabSz="410845" hangingPunct="0">
              <a:lnSpc>
                <a:spcPct val="70000"/>
              </a:lnSpc>
              <a:defRPr sz="3700" spc="-259">
                <a:solidFill>
                  <a:srgbClr val="FFFFFF"/>
                </a:solidFill>
                <a:latin typeface="+mn-lt"/>
                <a:ea typeface="+mn-ea"/>
                <a:cs typeface="+mn-cs"/>
                <a:sym typeface="Montserrat-Bold"/>
              </a:defRPr>
            </a:pPr>
            <a:r>
              <a:rPr sz="1850" kern="0" spc="-130">
                <a:solidFill>
                  <a:srgbClr val="FFFFFF"/>
                </a:solidFill>
                <a:cs typeface="+mn-ea"/>
                <a:sym typeface="+mn-lt"/>
              </a:rPr>
              <a:t>Company major </a:t>
            </a:r>
            <a:r>
              <a:rPr sz="1850" kern="0" spc="-18">
                <a:solidFill>
                  <a:srgbClr val="FFFFFF"/>
                </a:solidFill>
                <a:cs typeface="+mn-ea"/>
                <a:sym typeface="+mn-lt"/>
              </a:rPr>
              <a:t>points</a:t>
            </a:r>
          </a:p>
        </p:txBody>
      </p:sp>
      <p:sp>
        <p:nvSpPr>
          <p:cNvPr id="8" name="PA_库_形状 1667"/>
          <p:cNvSpPr/>
          <p:nvPr>
            <p:custDataLst>
              <p:tags r:id="rId6"/>
            </p:custDataLst>
          </p:nvPr>
        </p:nvSpPr>
        <p:spPr>
          <a:xfrm>
            <a:off x="9028859" y="6044332"/>
            <a:ext cx="2960029" cy="741806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>
              <a:lnSpc>
                <a:spcPct val="110000"/>
              </a:lnSpc>
              <a:defRPr sz="2700" spc="-53">
                <a:solidFill>
                  <a:srgbClr val="AAAFB1"/>
                </a:solidFill>
              </a:defRPr>
            </a:lvl1pPr>
          </a:lstStyle>
          <a:p>
            <a:pPr defTabSz="410845" hangingPunct="0"/>
            <a:r>
              <a:rPr sz="1350" kern="0" dirty="0" err="1">
                <a:cs typeface="+mn-ea"/>
                <a:sym typeface="+mn-lt"/>
              </a:rPr>
              <a:t>Aenean</a:t>
            </a:r>
            <a:r>
              <a:rPr sz="1350" kern="0" dirty="0">
                <a:cs typeface="+mn-ea"/>
                <a:sym typeface="+mn-lt"/>
              </a:rPr>
              <a:t> lacinia </a:t>
            </a:r>
            <a:r>
              <a:rPr sz="1350" kern="0" dirty="0" err="1">
                <a:cs typeface="+mn-ea"/>
                <a:sym typeface="+mn-lt"/>
              </a:rPr>
              <a:t>bibendum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nulla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seda</a:t>
            </a:r>
            <a:r>
              <a:rPr sz="1350" kern="0" dirty="0">
                <a:cs typeface="+mn-ea"/>
                <a:sym typeface="+mn-lt"/>
              </a:rPr>
              <a:t> Dos. </a:t>
            </a:r>
            <a:r>
              <a:rPr sz="1350" kern="0" dirty="0" err="1">
                <a:cs typeface="+mn-ea"/>
                <a:sym typeface="+mn-lt"/>
              </a:rPr>
              <a:t>pana</a:t>
            </a:r>
            <a:r>
              <a:rPr sz="1350" kern="0" dirty="0">
                <a:cs typeface="+mn-ea"/>
                <a:sym typeface="+mn-lt"/>
              </a:rPr>
              <a:t>  </a:t>
            </a:r>
            <a:r>
              <a:rPr sz="1350" kern="0" dirty="0" err="1">
                <a:cs typeface="+mn-ea"/>
                <a:sym typeface="+mn-lt"/>
              </a:rPr>
              <a:t>Aenean</a:t>
            </a:r>
            <a:r>
              <a:rPr sz="1350" kern="0" dirty="0">
                <a:cs typeface="+mn-ea"/>
                <a:sym typeface="+mn-lt"/>
              </a:rPr>
              <a:t> lacinia </a:t>
            </a:r>
            <a:r>
              <a:rPr sz="1350" kern="0" dirty="0" err="1">
                <a:cs typeface="+mn-ea"/>
                <a:sym typeface="+mn-lt"/>
              </a:rPr>
              <a:t>bibendum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consectetur</a:t>
            </a:r>
            <a:r>
              <a:rPr sz="1350" kern="0" dirty="0">
                <a:cs typeface="+mn-ea"/>
                <a:sym typeface="+mn-lt"/>
              </a:rPr>
              <a:t>. </a:t>
            </a:r>
          </a:p>
        </p:txBody>
      </p:sp>
      <p:sp>
        <p:nvSpPr>
          <p:cNvPr id="9" name="PA_库_形状 1669"/>
          <p:cNvSpPr/>
          <p:nvPr>
            <p:custDataLst>
              <p:tags r:id="rId7"/>
            </p:custDataLst>
          </p:nvPr>
        </p:nvSpPr>
        <p:spPr>
          <a:xfrm>
            <a:off x="9004064" y="5678823"/>
            <a:ext cx="3009620" cy="278026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 anchor="ctr">
            <a:spAutoFit/>
          </a:bodyPr>
          <a:lstStyle/>
          <a:p>
            <a:pPr defTabSz="410845" hangingPunct="0">
              <a:lnSpc>
                <a:spcPct val="70000"/>
              </a:lnSpc>
              <a:defRPr sz="3700" spc="-259">
                <a:solidFill>
                  <a:srgbClr val="FFFFFF"/>
                </a:solidFill>
                <a:latin typeface="+mn-lt"/>
                <a:ea typeface="+mn-ea"/>
                <a:cs typeface="+mn-cs"/>
                <a:sym typeface="Montserrat-Bold"/>
              </a:defRPr>
            </a:pPr>
            <a:r>
              <a:rPr sz="1850" kern="0" spc="-130">
                <a:solidFill>
                  <a:srgbClr val="FFFFFF"/>
                </a:solidFill>
                <a:cs typeface="+mn-ea"/>
                <a:sym typeface="+mn-lt"/>
              </a:rPr>
              <a:t>Company major </a:t>
            </a:r>
            <a:r>
              <a:rPr sz="1850" kern="0" spc="-18">
                <a:solidFill>
                  <a:srgbClr val="FFFFFF"/>
                </a:solidFill>
                <a:cs typeface="+mn-ea"/>
                <a:sym typeface="+mn-lt"/>
              </a:rPr>
              <a:t>points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accel="30000" decel="26000" autoRev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accel="30000" decel="26000" autoRev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accel="30000" decel="26000" autoRev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  <p:bldP spid="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0"/>
            <a:ext cx="12192000" cy="6851046"/>
          </a:xfrm>
          <a:prstGeom prst="rect">
            <a:avLst/>
          </a:prstGeom>
        </p:spPr>
      </p:pic>
      <p:sp>
        <p:nvSpPr>
          <p:cNvPr id="4" name="Shape 141"/>
          <p:cNvSpPr/>
          <p:nvPr/>
        </p:nvSpPr>
        <p:spPr>
          <a:xfrm>
            <a:off x="4982714" y="826200"/>
            <a:ext cx="2226572" cy="503023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/>
          <a:p>
            <a:pPr algn="ctr"/>
            <a:r>
              <a:rPr lang="zh-CN" altLang="en-US" sz="2800" dirty="0">
                <a:gradFill>
                  <a:gsLst>
                    <a:gs pos="6000">
                      <a:srgbClr val="FF3C06"/>
                    </a:gs>
                    <a:gs pos="59000">
                      <a:srgbClr val="571B6F"/>
                    </a:gs>
                  </a:gsLst>
                  <a:lin ang="5400000" scaled="1"/>
                </a:gradFill>
                <a:cs typeface="+mn-ea"/>
                <a:sym typeface="+mn-lt"/>
              </a:rPr>
              <a:t>Illustration business office</a:t>
            </a:r>
          </a:p>
        </p:txBody>
      </p:sp>
      <p:sp>
        <p:nvSpPr>
          <p:cNvPr id="5" name="PA_库_形状 142"/>
          <p:cNvSpPr/>
          <p:nvPr>
            <p:custDataLst>
              <p:tags r:id="rId1"/>
            </p:custDataLst>
          </p:nvPr>
        </p:nvSpPr>
        <p:spPr>
          <a:xfrm>
            <a:off x="1181569" y="2988049"/>
            <a:ext cx="2960028" cy="757708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>
              <a:lnSpc>
                <a:spcPct val="110000"/>
              </a:lnSpc>
              <a:defRPr sz="2700" spc="-53">
                <a:solidFill>
                  <a:srgbClr val="AAAFB1"/>
                </a:solidFill>
              </a:defRPr>
            </a:lvl1pPr>
          </a:lstStyle>
          <a:p>
            <a:pPr defTabSz="410845" hangingPunct="0"/>
            <a:r>
              <a:rPr sz="1350" kern="0">
                <a:cs typeface="+mn-ea"/>
                <a:sym typeface="+mn-lt"/>
              </a:rPr>
              <a:t>Aenean lacinia bibendum nulla seda dos pana Aenean lacinia bibendum consectetur. </a:t>
            </a:r>
          </a:p>
        </p:txBody>
      </p:sp>
      <p:sp>
        <p:nvSpPr>
          <p:cNvPr id="6" name="PA_库_形状 143"/>
          <p:cNvSpPr/>
          <p:nvPr>
            <p:custDataLst>
              <p:tags r:id="rId2"/>
            </p:custDataLst>
          </p:nvPr>
        </p:nvSpPr>
        <p:spPr>
          <a:xfrm>
            <a:off x="753260" y="2513341"/>
            <a:ext cx="545022" cy="688458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90000"/>
              </a:lnSpc>
              <a:defRPr sz="8900" spc="0">
                <a:solidFill>
                  <a:srgbClr val="ABBFD8"/>
                </a:solidFill>
                <a:latin typeface="Brownhill Script"/>
                <a:ea typeface="Brownhill Script"/>
                <a:cs typeface="Brownhill Script"/>
                <a:sym typeface="Brownhill Script"/>
              </a:defRPr>
            </a:lvl1pPr>
          </a:lstStyle>
          <a:p>
            <a:pPr defTabSz="410845" hangingPunct="0"/>
            <a:r>
              <a:rPr sz="4450" kern="0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1.</a:t>
            </a:r>
          </a:p>
        </p:txBody>
      </p:sp>
      <p:sp>
        <p:nvSpPr>
          <p:cNvPr id="7" name="PA_库_形状 144"/>
          <p:cNvSpPr/>
          <p:nvPr>
            <p:custDataLst>
              <p:tags r:id="rId3"/>
            </p:custDataLst>
          </p:nvPr>
        </p:nvSpPr>
        <p:spPr>
          <a:xfrm>
            <a:off x="1156774" y="2622540"/>
            <a:ext cx="3009619" cy="278026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 anchor="ctr">
            <a:spAutoFit/>
          </a:bodyPr>
          <a:lstStyle>
            <a:lvl1pPr>
              <a:lnSpc>
                <a:spcPct val="70000"/>
              </a:lnSpc>
              <a:defRPr sz="3700" spc="-259">
                <a:solidFill>
                  <a:srgbClr val="FFFFFF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pPr defTabSz="410845" hangingPunct="0"/>
            <a:r>
              <a:rPr sz="1850" kern="0" dirty="0">
                <a:cs typeface="+mn-ea"/>
                <a:sym typeface="+mn-lt"/>
              </a:rPr>
              <a:t>Most effective solution</a:t>
            </a:r>
          </a:p>
        </p:txBody>
      </p:sp>
      <p:sp>
        <p:nvSpPr>
          <p:cNvPr id="8" name="PA_库_形状 145"/>
          <p:cNvSpPr/>
          <p:nvPr>
            <p:custDataLst>
              <p:tags r:id="rId4"/>
            </p:custDataLst>
          </p:nvPr>
        </p:nvSpPr>
        <p:spPr>
          <a:xfrm>
            <a:off x="4817742" y="2988049"/>
            <a:ext cx="2960029" cy="757708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>
              <a:lnSpc>
                <a:spcPct val="110000"/>
              </a:lnSpc>
              <a:defRPr sz="2700" spc="-53">
                <a:solidFill>
                  <a:srgbClr val="AAAFB1"/>
                </a:solidFill>
              </a:defRPr>
            </a:lvl1pPr>
          </a:lstStyle>
          <a:p>
            <a:pPr defTabSz="410845" hangingPunct="0"/>
            <a:r>
              <a:rPr sz="1350" kern="0">
                <a:cs typeface="+mn-ea"/>
                <a:sym typeface="+mn-lt"/>
              </a:rPr>
              <a:t>Aenean lacinia bibendum nulla seda dos pana Aenean lacinia bibendum consectetur. </a:t>
            </a:r>
          </a:p>
        </p:txBody>
      </p:sp>
      <p:sp>
        <p:nvSpPr>
          <p:cNvPr id="9" name="PA_库_形状 146"/>
          <p:cNvSpPr/>
          <p:nvPr>
            <p:custDataLst>
              <p:tags r:id="rId5"/>
            </p:custDataLst>
          </p:nvPr>
        </p:nvSpPr>
        <p:spPr>
          <a:xfrm>
            <a:off x="4389434" y="2513341"/>
            <a:ext cx="545022" cy="688458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90000"/>
              </a:lnSpc>
              <a:defRPr sz="8900" spc="0">
                <a:solidFill>
                  <a:srgbClr val="ABBFD8"/>
                </a:solidFill>
                <a:latin typeface="Brownhill Script"/>
                <a:ea typeface="Brownhill Script"/>
                <a:cs typeface="Brownhill Script"/>
                <a:sym typeface="Brownhill Script"/>
              </a:defRPr>
            </a:lvl1pPr>
          </a:lstStyle>
          <a:p>
            <a:pPr defTabSz="410845" hangingPunct="0"/>
            <a:r>
              <a:rPr sz="4450" kern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2.</a:t>
            </a:r>
          </a:p>
        </p:txBody>
      </p:sp>
      <p:sp>
        <p:nvSpPr>
          <p:cNvPr id="10" name="PA_库_形状 147"/>
          <p:cNvSpPr/>
          <p:nvPr>
            <p:custDataLst>
              <p:tags r:id="rId6"/>
            </p:custDataLst>
          </p:nvPr>
        </p:nvSpPr>
        <p:spPr>
          <a:xfrm>
            <a:off x="4792947" y="2622540"/>
            <a:ext cx="3009620" cy="278026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 anchor="ctr">
            <a:spAutoFit/>
          </a:bodyPr>
          <a:lstStyle>
            <a:lvl1pPr>
              <a:lnSpc>
                <a:spcPct val="70000"/>
              </a:lnSpc>
              <a:defRPr sz="3700" spc="-259">
                <a:solidFill>
                  <a:srgbClr val="FFFFFF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pPr defTabSz="410845" hangingPunct="0"/>
            <a:r>
              <a:rPr sz="1850" kern="0">
                <a:cs typeface="+mn-ea"/>
                <a:sym typeface="+mn-lt"/>
              </a:rPr>
              <a:t>Customer-centric </a:t>
            </a:r>
          </a:p>
        </p:txBody>
      </p:sp>
      <p:sp>
        <p:nvSpPr>
          <p:cNvPr id="11" name="PA_库_形状 148"/>
          <p:cNvSpPr/>
          <p:nvPr>
            <p:custDataLst>
              <p:tags r:id="rId7"/>
            </p:custDataLst>
          </p:nvPr>
        </p:nvSpPr>
        <p:spPr>
          <a:xfrm>
            <a:off x="8453917" y="2988049"/>
            <a:ext cx="2960028" cy="757708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>
              <a:lnSpc>
                <a:spcPct val="110000"/>
              </a:lnSpc>
              <a:defRPr sz="2700" spc="-53">
                <a:solidFill>
                  <a:srgbClr val="AAAFB1"/>
                </a:solidFill>
              </a:defRPr>
            </a:lvl1pPr>
          </a:lstStyle>
          <a:p>
            <a:pPr defTabSz="410845" hangingPunct="0"/>
            <a:r>
              <a:rPr sz="1350" kern="0">
                <a:cs typeface="+mn-ea"/>
                <a:sym typeface="+mn-lt"/>
              </a:rPr>
              <a:t>Aenean lacinia bibendum nulla seda dos pana Aenean lacinia bibendum consectetur. </a:t>
            </a:r>
          </a:p>
        </p:txBody>
      </p:sp>
      <p:sp>
        <p:nvSpPr>
          <p:cNvPr id="12" name="PA_库_形状 149"/>
          <p:cNvSpPr/>
          <p:nvPr>
            <p:custDataLst>
              <p:tags r:id="rId8"/>
            </p:custDataLst>
          </p:nvPr>
        </p:nvSpPr>
        <p:spPr>
          <a:xfrm>
            <a:off x="8025608" y="2513341"/>
            <a:ext cx="545022" cy="688458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90000"/>
              </a:lnSpc>
              <a:defRPr sz="8900" spc="0">
                <a:solidFill>
                  <a:srgbClr val="ABBFD8"/>
                </a:solidFill>
                <a:latin typeface="Brownhill Script"/>
                <a:ea typeface="Brownhill Script"/>
                <a:cs typeface="Brownhill Script"/>
                <a:sym typeface="Brownhill Script"/>
              </a:defRPr>
            </a:lvl1pPr>
          </a:lstStyle>
          <a:p>
            <a:pPr defTabSz="410845" hangingPunct="0"/>
            <a:r>
              <a:rPr sz="4450" kern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3.</a:t>
            </a:r>
          </a:p>
        </p:txBody>
      </p:sp>
      <p:sp>
        <p:nvSpPr>
          <p:cNvPr id="13" name="PA_库_形状 150"/>
          <p:cNvSpPr/>
          <p:nvPr>
            <p:custDataLst>
              <p:tags r:id="rId9"/>
            </p:custDataLst>
          </p:nvPr>
        </p:nvSpPr>
        <p:spPr>
          <a:xfrm>
            <a:off x="8429121" y="2622540"/>
            <a:ext cx="3009619" cy="278026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 anchor="ctr">
            <a:spAutoFit/>
          </a:bodyPr>
          <a:lstStyle>
            <a:lvl1pPr>
              <a:lnSpc>
                <a:spcPct val="70000"/>
              </a:lnSpc>
              <a:defRPr sz="3700" spc="-259">
                <a:solidFill>
                  <a:srgbClr val="FFFFFF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pPr defTabSz="410845" hangingPunct="0"/>
            <a:r>
              <a:rPr sz="1850" kern="0">
                <a:cs typeface="+mn-ea"/>
                <a:sym typeface="+mn-lt"/>
              </a:rPr>
              <a:t>Organic and healthy ads</a:t>
            </a:r>
          </a:p>
        </p:txBody>
      </p:sp>
      <p:sp>
        <p:nvSpPr>
          <p:cNvPr id="14" name="PA_库_形状 151"/>
          <p:cNvSpPr/>
          <p:nvPr>
            <p:custDataLst>
              <p:tags r:id="rId10"/>
            </p:custDataLst>
          </p:nvPr>
        </p:nvSpPr>
        <p:spPr>
          <a:xfrm>
            <a:off x="1181569" y="4750854"/>
            <a:ext cx="2960028" cy="757708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>
              <a:lnSpc>
                <a:spcPct val="110000"/>
              </a:lnSpc>
              <a:defRPr sz="2700" spc="-53">
                <a:solidFill>
                  <a:srgbClr val="AAAFB1"/>
                </a:solidFill>
              </a:defRPr>
            </a:lvl1pPr>
          </a:lstStyle>
          <a:p>
            <a:pPr defTabSz="410845" hangingPunct="0"/>
            <a:r>
              <a:rPr sz="1350" kern="0">
                <a:cs typeface="+mn-ea"/>
                <a:sym typeface="+mn-lt"/>
              </a:rPr>
              <a:t>Aenean lacinia bibendum nulla seda dos pana Aenean lacinia bibendum consectetur. </a:t>
            </a:r>
          </a:p>
        </p:txBody>
      </p:sp>
      <p:sp>
        <p:nvSpPr>
          <p:cNvPr id="15" name="PA_库_形状 152"/>
          <p:cNvSpPr/>
          <p:nvPr>
            <p:custDataLst>
              <p:tags r:id="rId11"/>
            </p:custDataLst>
          </p:nvPr>
        </p:nvSpPr>
        <p:spPr>
          <a:xfrm>
            <a:off x="753260" y="4276146"/>
            <a:ext cx="545022" cy="688458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90000"/>
              </a:lnSpc>
              <a:defRPr sz="8900" spc="0">
                <a:solidFill>
                  <a:srgbClr val="ABBFD8"/>
                </a:solidFill>
                <a:latin typeface="Brownhill Script"/>
                <a:ea typeface="Brownhill Script"/>
                <a:cs typeface="Brownhill Script"/>
                <a:sym typeface="Brownhill Script"/>
              </a:defRPr>
            </a:lvl1pPr>
          </a:lstStyle>
          <a:p>
            <a:pPr defTabSz="410845" hangingPunct="0"/>
            <a:r>
              <a:rPr sz="4450" kern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4.</a:t>
            </a:r>
          </a:p>
        </p:txBody>
      </p:sp>
      <p:sp>
        <p:nvSpPr>
          <p:cNvPr id="16" name="PA_库_形状 153"/>
          <p:cNvSpPr/>
          <p:nvPr>
            <p:custDataLst>
              <p:tags r:id="rId12"/>
            </p:custDataLst>
          </p:nvPr>
        </p:nvSpPr>
        <p:spPr>
          <a:xfrm>
            <a:off x="1156774" y="4385345"/>
            <a:ext cx="3009619" cy="278026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 anchor="ctr">
            <a:spAutoFit/>
          </a:bodyPr>
          <a:lstStyle>
            <a:lvl1pPr>
              <a:lnSpc>
                <a:spcPct val="70000"/>
              </a:lnSpc>
              <a:defRPr sz="3700" spc="-259">
                <a:solidFill>
                  <a:srgbClr val="FFFFFF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pPr defTabSz="410845" hangingPunct="0"/>
            <a:r>
              <a:rPr sz="1850" kern="0">
                <a:cs typeface="+mn-ea"/>
                <a:sym typeface="+mn-lt"/>
              </a:rPr>
              <a:t>Most efficients</a:t>
            </a:r>
          </a:p>
        </p:txBody>
      </p:sp>
      <p:sp>
        <p:nvSpPr>
          <p:cNvPr id="17" name="PA_库_形状 154"/>
          <p:cNvSpPr/>
          <p:nvPr>
            <p:custDataLst>
              <p:tags r:id="rId13"/>
            </p:custDataLst>
          </p:nvPr>
        </p:nvSpPr>
        <p:spPr>
          <a:xfrm>
            <a:off x="4817742" y="4750854"/>
            <a:ext cx="2960029" cy="757708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>
              <a:lnSpc>
                <a:spcPct val="110000"/>
              </a:lnSpc>
              <a:defRPr sz="2700" spc="-53">
                <a:solidFill>
                  <a:srgbClr val="AAAFB1"/>
                </a:solidFill>
              </a:defRPr>
            </a:lvl1pPr>
          </a:lstStyle>
          <a:p>
            <a:pPr defTabSz="410845" hangingPunct="0"/>
            <a:r>
              <a:rPr sz="1350" kern="0">
                <a:cs typeface="+mn-ea"/>
                <a:sym typeface="+mn-lt"/>
              </a:rPr>
              <a:t>Aenean lacinia bibendum nulla seda dos pana Aenean lacinia bibendum consectetur. </a:t>
            </a:r>
          </a:p>
        </p:txBody>
      </p:sp>
      <p:sp>
        <p:nvSpPr>
          <p:cNvPr id="18" name="PA_库_形状 155"/>
          <p:cNvSpPr/>
          <p:nvPr>
            <p:custDataLst>
              <p:tags r:id="rId14"/>
            </p:custDataLst>
          </p:nvPr>
        </p:nvSpPr>
        <p:spPr>
          <a:xfrm>
            <a:off x="4389434" y="4276146"/>
            <a:ext cx="545022" cy="688458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90000"/>
              </a:lnSpc>
              <a:defRPr sz="8900" spc="0">
                <a:solidFill>
                  <a:srgbClr val="ABBFD8"/>
                </a:solidFill>
                <a:latin typeface="Brownhill Script"/>
                <a:ea typeface="Brownhill Script"/>
                <a:cs typeface="Brownhill Script"/>
                <a:sym typeface="Brownhill Script"/>
              </a:defRPr>
            </a:lvl1pPr>
          </a:lstStyle>
          <a:p>
            <a:pPr defTabSz="410845" hangingPunct="0"/>
            <a:r>
              <a:rPr sz="4450" kern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5.</a:t>
            </a:r>
          </a:p>
        </p:txBody>
      </p:sp>
      <p:sp>
        <p:nvSpPr>
          <p:cNvPr id="19" name="PA_库_形状 156"/>
          <p:cNvSpPr/>
          <p:nvPr>
            <p:custDataLst>
              <p:tags r:id="rId15"/>
            </p:custDataLst>
          </p:nvPr>
        </p:nvSpPr>
        <p:spPr>
          <a:xfrm>
            <a:off x="4792947" y="4385345"/>
            <a:ext cx="3009620" cy="278026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 anchor="ctr">
            <a:spAutoFit/>
          </a:bodyPr>
          <a:lstStyle>
            <a:lvl1pPr>
              <a:lnSpc>
                <a:spcPct val="70000"/>
              </a:lnSpc>
              <a:defRPr sz="3700" spc="-259">
                <a:solidFill>
                  <a:srgbClr val="FFFFFF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pPr defTabSz="410845" hangingPunct="0"/>
            <a:r>
              <a:rPr sz="1850" kern="0">
                <a:cs typeface="+mn-ea"/>
                <a:sym typeface="+mn-lt"/>
              </a:rPr>
              <a:t>Integrated marketing</a:t>
            </a:r>
          </a:p>
        </p:txBody>
      </p:sp>
      <p:sp>
        <p:nvSpPr>
          <p:cNvPr id="20" name="PA_库_形状 157"/>
          <p:cNvSpPr/>
          <p:nvPr>
            <p:custDataLst>
              <p:tags r:id="rId16"/>
            </p:custDataLst>
          </p:nvPr>
        </p:nvSpPr>
        <p:spPr>
          <a:xfrm>
            <a:off x="8453917" y="4750854"/>
            <a:ext cx="2960028" cy="757708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>
              <a:lnSpc>
                <a:spcPct val="110000"/>
              </a:lnSpc>
              <a:defRPr sz="2700" spc="-53">
                <a:solidFill>
                  <a:srgbClr val="AAAFB1"/>
                </a:solidFill>
              </a:defRPr>
            </a:lvl1pPr>
          </a:lstStyle>
          <a:p>
            <a:pPr defTabSz="410845" hangingPunct="0"/>
            <a:r>
              <a:rPr sz="1350" kern="0">
                <a:cs typeface="+mn-ea"/>
                <a:sym typeface="+mn-lt"/>
              </a:rPr>
              <a:t>Aenean lacinia bibendum nulla seda dos pana Aenean lacinia bibendum consectetur. </a:t>
            </a:r>
          </a:p>
        </p:txBody>
      </p:sp>
      <p:sp>
        <p:nvSpPr>
          <p:cNvPr id="21" name="PA_库_形状 158"/>
          <p:cNvSpPr/>
          <p:nvPr>
            <p:custDataLst>
              <p:tags r:id="rId17"/>
            </p:custDataLst>
          </p:nvPr>
        </p:nvSpPr>
        <p:spPr>
          <a:xfrm>
            <a:off x="8025608" y="4276146"/>
            <a:ext cx="545022" cy="688458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90000"/>
              </a:lnSpc>
              <a:defRPr sz="8900" spc="0">
                <a:solidFill>
                  <a:srgbClr val="ABBFD8"/>
                </a:solidFill>
                <a:latin typeface="Brownhill Script"/>
                <a:ea typeface="Brownhill Script"/>
                <a:cs typeface="Brownhill Script"/>
                <a:sym typeface="Brownhill Script"/>
              </a:defRPr>
            </a:lvl1pPr>
          </a:lstStyle>
          <a:p>
            <a:pPr defTabSz="410845" hangingPunct="0"/>
            <a:r>
              <a:rPr sz="4450" kern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6.</a:t>
            </a:r>
          </a:p>
        </p:txBody>
      </p:sp>
      <p:sp>
        <p:nvSpPr>
          <p:cNvPr id="22" name="PA_库_形状 159"/>
          <p:cNvSpPr/>
          <p:nvPr>
            <p:custDataLst>
              <p:tags r:id="rId18"/>
            </p:custDataLst>
          </p:nvPr>
        </p:nvSpPr>
        <p:spPr>
          <a:xfrm>
            <a:off x="8429121" y="4385345"/>
            <a:ext cx="3009619" cy="278026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 anchor="ctr">
            <a:spAutoFit/>
          </a:bodyPr>
          <a:lstStyle>
            <a:lvl1pPr>
              <a:lnSpc>
                <a:spcPct val="70000"/>
              </a:lnSpc>
              <a:defRPr sz="3700" spc="-259">
                <a:solidFill>
                  <a:srgbClr val="FFFFFF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pPr defTabSz="410845" hangingPunct="0"/>
            <a:r>
              <a:rPr sz="1850" kern="0">
                <a:cs typeface="+mn-ea"/>
                <a:sym typeface="+mn-lt"/>
              </a:rPr>
              <a:t>Digital friendly solution</a:t>
            </a:r>
          </a:p>
        </p:txBody>
      </p:sp>
      <p:sp>
        <p:nvSpPr>
          <p:cNvPr id="23" name="Shape 160"/>
          <p:cNvSpPr/>
          <p:nvPr/>
        </p:nvSpPr>
        <p:spPr>
          <a:xfrm>
            <a:off x="2438400" y="1450787"/>
            <a:ext cx="7116896" cy="513282"/>
          </a:xfrm>
          <a:prstGeom prst="rect">
            <a:avLst/>
          </a:prstGeom>
          <a:ln w="12700">
            <a:miter lim="400000"/>
          </a:ln>
        </p:spPr>
        <p:txBody>
          <a:bodyPr wrap="square" lIns="35719" tIns="35719" rIns="35719" bIns="35719">
            <a:spAutoFit/>
          </a:bodyPr>
          <a:lstStyle>
            <a:lvl1pPr algn="ctr">
              <a:lnSpc>
                <a:spcPct val="110000"/>
              </a:lnSpc>
              <a:defRPr sz="2700" spc="-53">
                <a:solidFill>
                  <a:srgbClr val="AAAFB1"/>
                </a:solidFill>
              </a:defRPr>
            </a:lvl1pPr>
          </a:lstStyle>
          <a:p>
            <a:pPr defTabSz="410845" hangingPunct="0"/>
            <a:r>
              <a:rPr sz="1350" kern="0" dirty="0" err="1">
                <a:cs typeface="+mn-ea"/>
                <a:sym typeface="+mn-lt"/>
              </a:rPr>
              <a:t>Nullam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quis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risus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eget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urna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mollis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ornare</a:t>
            </a:r>
            <a:r>
              <a:rPr sz="1350" kern="0" dirty="0">
                <a:cs typeface="+mn-ea"/>
                <a:sym typeface="+mn-lt"/>
              </a:rPr>
              <a:t> vel </a:t>
            </a:r>
            <a:r>
              <a:rPr sz="1350" kern="0" dirty="0" err="1">
                <a:cs typeface="+mn-ea"/>
                <a:sym typeface="+mn-lt"/>
              </a:rPr>
              <a:t>eu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leo</a:t>
            </a:r>
            <a:r>
              <a:rPr sz="1350" kern="0" dirty="0">
                <a:cs typeface="+mn-ea"/>
                <a:sym typeface="+mn-lt"/>
              </a:rPr>
              <a:t>. </a:t>
            </a:r>
            <a:r>
              <a:rPr sz="1350" kern="0" dirty="0" err="1">
                <a:cs typeface="+mn-ea"/>
                <a:sym typeface="+mn-lt"/>
              </a:rPr>
              <a:t>Aenean</a:t>
            </a:r>
            <a:r>
              <a:rPr sz="1350" kern="0" dirty="0">
                <a:cs typeface="+mn-ea"/>
                <a:sym typeface="+mn-lt"/>
              </a:rPr>
              <a:t> lacinia </a:t>
            </a:r>
            <a:r>
              <a:rPr sz="1350" kern="0" dirty="0" err="1">
                <a:cs typeface="+mn-ea"/>
                <a:sym typeface="+mn-lt"/>
              </a:rPr>
              <a:t>bibendum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nulla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seda</a:t>
            </a:r>
            <a:r>
              <a:rPr sz="1350" kern="0" dirty="0">
                <a:cs typeface="+mn-ea"/>
                <a:sym typeface="+mn-lt"/>
              </a:rPr>
              <a:t> Dos.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  <p:bldP spid="16" grpId="0" autoUpdateAnimBg="0"/>
      <p:bldP spid="17" grpId="0" autoUpdateAnimBg="0"/>
      <p:bldP spid="18" grpId="0" autoUpdateAnimBg="0"/>
      <p:bldP spid="19" grpId="0" autoUpdateAnimBg="0"/>
      <p:bldP spid="20" grpId="0" autoUpdateAnimBg="0"/>
      <p:bldP spid="21" grpId="0" autoUpdateAnimBg="0"/>
      <p:bldP spid="2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3A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1046"/>
          </a:xfrm>
          <a:prstGeom prst="rect">
            <a:avLst/>
          </a:prstGeom>
        </p:spPr>
      </p:pic>
      <p:sp>
        <p:nvSpPr>
          <p:cNvPr id="1667" name="PA_库_形状 1667"/>
          <p:cNvSpPr/>
          <p:nvPr>
            <p:custDataLst>
              <p:tags r:id="rId1"/>
            </p:custDataLst>
          </p:nvPr>
        </p:nvSpPr>
        <p:spPr>
          <a:xfrm>
            <a:off x="1219675" y="2587570"/>
            <a:ext cx="2960029" cy="741806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>
              <a:lnSpc>
                <a:spcPct val="110000"/>
              </a:lnSpc>
              <a:defRPr sz="2700" spc="-53">
                <a:solidFill>
                  <a:srgbClr val="AAAFB1"/>
                </a:solidFill>
              </a:defRPr>
            </a:lvl1pPr>
          </a:lstStyle>
          <a:p>
            <a:pPr defTabSz="410845" hangingPunct="0"/>
            <a:r>
              <a:rPr sz="1350" kern="0" dirty="0" err="1">
                <a:cs typeface="+mn-ea"/>
                <a:sym typeface="+mn-lt"/>
              </a:rPr>
              <a:t>Aenean</a:t>
            </a:r>
            <a:r>
              <a:rPr sz="1350" kern="0" dirty="0">
                <a:cs typeface="+mn-ea"/>
                <a:sym typeface="+mn-lt"/>
              </a:rPr>
              <a:t> lacinia </a:t>
            </a:r>
            <a:r>
              <a:rPr sz="1350" kern="0" dirty="0" err="1">
                <a:cs typeface="+mn-ea"/>
                <a:sym typeface="+mn-lt"/>
              </a:rPr>
              <a:t>bibendum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nulla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seda</a:t>
            </a:r>
            <a:r>
              <a:rPr sz="1350" kern="0" dirty="0">
                <a:cs typeface="+mn-ea"/>
                <a:sym typeface="+mn-lt"/>
              </a:rPr>
              <a:t> Dos. </a:t>
            </a:r>
            <a:r>
              <a:rPr sz="1350" kern="0" dirty="0" err="1">
                <a:cs typeface="+mn-ea"/>
                <a:sym typeface="+mn-lt"/>
              </a:rPr>
              <a:t>pana</a:t>
            </a:r>
            <a:r>
              <a:rPr sz="1350" kern="0" dirty="0">
                <a:cs typeface="+mn-ea"/>
                <a:sym typeface="+mn-lt"/>
              </a:rPr>
              <a:t>  </a:t>
            </a:r>
            <a:r>
              <a:rPr sz="1350" kern="0" dirty="0" err="1">
                <a:cs typeface="+mn-ea"/>
                <a:sym typeface="+mn-lt"/>
              </a:rPr>
              <a:t>Aenean</a:t>
            </a:r>
            <a:r>
              <a:rPr sz="1350" kern="0" dirty="0">
                <a:cs typeface="+mn-ea"/>
                <a:sym typeface="+mn-lt"/>
              </a:rPr>
              <a:t> lacinia </a:t>
            </a:r>
            <a:r>
              <a:rPr sz="1350" kern="0" dirty="0" err="1">
                <a:cs typeface="+mn-ea"/>
                <a:sym typeface="+mn-lt"/>
              </a:rPr>
              <a:t>bibendum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consectetur</a:t>
            </a:r>
            <a:r>
              <a:rPr sz="1350" kern="0" dirty="0">
                <a:cs typeface="+mn-ea"/>
                <a:sym typeface="+mn-lt"/>
              </a:rPr>
              <a:t>. </a:t>
            </a:r>
          </a:p>
        </p:txBody>
      </p:sp>
      <p:sp>
        <p:nvSpPr>
          <p:cNvPr id="1668" name="PA_库_形状 1668"/>
          <p:cNvSpPr/>
          <p:nvPr>
            <p:custDataLst>
              <p:tags r:id="rId2"/>
            </p:custDataLst>
          </p:nvPr>
        </p:nvSpPr>
        <p:spPr>
          <a:xfrm>
            <a:off x="791367" y="2112861"/>
            <a:ext cx="545022" cy="688458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90000"/>
              </a:lnSpc>
              <a:defRPr sz="8900" spc="0">
                <a:solidFill>
                  <a:srgbClr val="ABBFD8"/>
                </a:solidFill>
                <a:latin typeface="Brownhill Script"/>
                <a:ea typeface="Brownhill Script"/>
                <a:cs typeface="Brownhill Script"/>
                <a:sym typeface="Brownhill Script"/>
              </a:defRPr>
            </a:lvl1pPr>
          </a:lstStyle>
          <a:p>
            <a:pPr defTabSz="410845" hangingPunct="0"/>
            <a:r>
              <a:rPr sz="4450" kern="0">
                <a:latin typeface="+mn-lt"/>
                <a:ea typeface="+mn-ea"/>
                <a:cs typeface="+mn-ea"/>
                <a:sym typeface="+mn-lt"/>
              </a:rPr>
              <a:t>1.</a:t>
            </a:r>
          </a:p>
        </p:txBody>
      </p:sp>
      <p:sp>
        <p:nvSpPr>
          <p:cNvPr id="1669" name="PA_库_形状 1669"/>
          <p:cNvSpPr/>
          <p:nvPr>
            <p:custDataLst>
              <p:tags r:id="rId3"/>
            </p:custDataLst>
          </p:nvPr>
        </p:nvSpPr>
        <p:spPr>
          <a:xfrm>
            <a:off x="1194880" y="2222061"/>
            <a:ext cx="3009620" cy="278026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 anchor="ctr">
            <a:spAutoFit/>
          </a:bodyPr>
          <a:lstStyle/>
          <a:p>
            <a:pPr defTabSz="410845" hangingPunct="0">
              <a:lnSpc>
                <a:spcPct val="70000"/>
              </a:lnSpc>
              <a:defRPr sz="3700" spc="-259">
                <a:solidFill>
                  <a:srgbClr val="FFFFFF"/>
                </a:solidFill>
                <a:latin typeface="+mn-lt"/>
                <a:ea typeface="+mn-ea"/>
                <a:cs typeface="+mn-cs"/>
                <a:sym typeface="Montserrat-Bold"/>
              </a:defRPr>
            </a:pPr>
            <a:r>
              <a:rPr sz="1850" kern="0" spc="-130">
                <a:solidFill>
                  <a:srgbClr val="FFFFFF"/>
                </a:solidFill>
                <a:cs typeface="+mn-ea"/>
                <a:sym typeface="+mn-lt"/>
              </a:rPr>
              <a:t>Company major </a:t>
            </a:r>
            <a:r>
              <a:rPr sz="1850" kern="0" spc="-18">
                <a:solidFill>
                  <a:srgbClr val="FFFFFF"/>
                </a:solidFill>
                <a:cs typeface="+mn-ea"/>
                <a:sym typeface="+mn-lt"/>
              </a:rPr>
              <a:t>points</a:t>
            </a:r>
          </a:p>
        </p:txBody>
      </p:sp>
      <p:sp>
        <p:nvSpPr>
          <p:cNvPr id="1670" name="PA_库_形状 1670"/>
          <p:cNvSpPr/>
          <p:nvPr>
            <p:custDataLst>
              <p:tags r:id="rId4"/>
            </p:custDataLst>
          </p:nvPr>
        </p:nvSpPr>
        <p:spPr>
          <a:xfrm>
            <a:off x="4855849" y="2587570"/>
            <a:ext cx="2704109" cy="741806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>
              <a:lnSpc>
                <a:spcPct val="110000"/>
              </a:lnSpc>
              <a:defRPr sz="2700" spc="-53">
                <a:solidFill>
                  <a:srgbClr val="AAAFB1"/>
                </a:solidFill>
              </a:defRPr>
            </a:lvl1pPr>
          </a:lstStyle>
          <a:p>
            <a:pPr defTabSz="410845" hangingPunct="0"/>
            <a:r>
              <a:rPr sz="1350" kern="0" dirty="0" err="1">
                <a:cs typeface="+mn-ea"/>
                <a:sym typeface="+mn-lt"/>
              </a:rPr>
              <a:t>Aenean</a:t>
            </a:r>
            <a:r>
              <a:rPr sz="1350" kern="0" dirty="0">
                <a:cs typeface="+mn-ea"/>
                <a:sym typeface="+mn-lt"/>
              </a:rPr>
              <a:t> lacinia </a:t>
            </a:r>
            <a:r>
              <a:rPr sz="1350" kern="0" dirty="0" err="1">
                <a:cs typeface="+mn-ea"/>
                <a:sym typeface="+mn-lt"/>
              </a:rPr>
              <a:t>bibendum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nulla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seda</a:t>
            </a:r>
            <a:r>
              <a:rPr sz="1350" kern="0" dirty="0">
                <a:cs typeface="+mn-ea"/>
                <a:sym typeface="+mn-lt"/>
              </a:rPr>
              <a:t> Dos. </a:t>
            </a:r>
            <a:r>
              <a:rPr sz="1350" kern="0" dirty="0" err="1">
                <a:cs typeface="+mn-ea"/>
                <a:sym typeface="+mn-lt"/>
              </a:rPr>
              <a:t>pana</a:t>
            </a:r>
            <a:r>
              <a:rPr sz="1350" kern="0" dirty="0">
                <a:cs typeface="+mn-ea"/>
                <a:sym typeface="+mn-lt"/>
              </a:rPr>
              <a:t>  </a:t>
            </a:r>
            <a:r>
              <a:rPr sz="1350" kern="0" dirty="0" err="1">
                <a:cs typeface="+mn-ea"/>
                <a:sym typeface="+mn-lt"/>
              </a:rPr>
              <a:t>Aenean</a:t>
            </a:r>
            <a:r>
              <a:rPr sz="1350" kern="0" dirty="0">
                <a:cs typeface="+mn-ea"/>
                <a:sym typeface="+mn-lt"/>
              </a:rPr>
              <a:t> lacinia </a:t>
            </a:r>
            <a:r>
              <a:rPr sz="1350" kern="0" dirty="0" err="1">
                <a:cs typeface="+mn-ea"/>
                <a:sym typeface="+mn-lt"/>
              </a:rPr>
              <a:t>bibendum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consectetur</a:t>
            </a:r>
            <a:r>
              <a:rPr sz="1350" kern="0" dirty="0">
                <a:cs typeface="+mn-ea"/>
                <a:sym typeface="+mn-lt"/>
              </a:rPr>
              <a:t>. </a:t>
            </a:r>
          </a:p>
        </p:txBody>
      </p:sp>
      <p:sp>
        <p:nvSpPr>
          <p:cNvPr id="1671" name="PA_库_形状 1671"/>
          <p:cNvSpPr/>
          <p:nvPr>
            <p:custDataLst>
              <p:tags r:id="rId5"/>
            </p:custDataLst>
          </p:nvPr>
        </p:nvSpPr>
        <p:spPr>
          <a:xfrm>
            <a:off x="4427541" y="2112861"/>
            <a:ext cx="545022" cy="688458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90000"/>
              </a:lnSpc>
              <a:defRPr sz="8900" spc="0">
                <a:solidFill>
                  <a:srgbClr val="ABBFD8"/>
                </a:solidFill>
                <a:latin typeface="Brownhill Script"/>
                <a:ea typeface="Brownhill Script"/>
                <a:cs typeface="Brownhill Script"/>
                <a:sym typeface="Brownhill Script"/>
              </a:defRPr>
            </a:lvl1pPr>
          </a:lstStyle>
          <a:p>
            <a:pPr defTabSz="410845" hangingPunct="0"/>
            <a:r>
              <a:rPr sz="4450" kern="0">
                <a:latin typeface="+mn-lt"/>
                <a:ea typeface="+mn-ea"/>
                <a:cs typeface="+mn-ea"/>
                <a:sym typeface="+mn-lt"/>
              </a:rPr>
              <a:t>2.</a:t>
            </a:r>
          </a:p>
        </p:txBody>
      </p:sp>
      <p:sp>
        <p:nvSpPr>
          <p:cNvPr id="1672" name="PA_库_形状 1672"/>
          <p:cNvSpPr/>
          <p:nvPr>
            <p:custDataLst>
              <p:tags r:id="rId6"/>
            </p:custDataLst>
          </p:nvPr>
        </p:nvSpPr>
        <p:spPr>
          <a:xfrm>
            <a:off x="4831054" y="2222061"/>
            <a:ext cx="3009620" cy="278026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 anchor="ctr">
            <a:spAutoFit/>
          </a:bodyPr>
          <a:lstStyle/>
          <a:p>
            <a:pPr defTabSz="410845" hangingPunct="0">
              <a:lnSpc>
                <a:spcPct val="70000"/>
              </a:lnSpc>
              <a:defRPr sz="3700" spc="-259">
                <a:solidFill>
                  <a:srgbClr val="FFFFFF"/>
                </a:solidFill>
                <a:latin typeface="+mn-lt"/>
                <a:ea typeface="+mn-ea"/>
                <a:cs typeface="+mn-cs"/>
                <a:sym typeface="Montserrat-Bold"/>
              </a:defRPr>
            </a:pPr>
            <a:r>
              <a:rPr sz="1850" kern="0" spc="-130">
                <a:solidFill>
                  <a:srgbClr val="FFFFFF"/>
                </a:solidFill>
                <a:cs typeface="+mn-ea"/>
                <a:sym typeface="+mn-lt"/>
              </a:rPr>
              <a:t>Company major </a:t>
            </a:r>
            <a:r>
              <a:rPr sz="1850" kern="0" spc="-18">
                <a:solidFill>
                  <a:srgbClr val="FFFFFF"/>
                </a:solidFill>
                <a:cs typeface="+mn-ea"/>
                <a:sym typeface="+mn-lt"/>
              </a:rPr>
              <a:t>points</a:t>
            </a:r>
          </a:p>
        </p:txBody>
      </p:sp>
      <p:sp>
        <p:nvSpPr>
          <p:cNvPr id="1673" name="PA_库_形状 1673"/>
          <p:cNvSpPr/>
          <p:nvPr>
            <p:custDataLst>
              <p:tags r:id="rId7"/>
            </p:custDataLst>
          </p:nvPr>
        </p:nvSpPr>
        <p:spPr>
          <a:xfrm>
            <a:off x="1219675" y="4350374"/>
            <a:ext cx="2960029" cy="741806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>
              <a:lnSpc>
                <a:spcPct val="110000"/>
              </a:lnSpc>
              <a:defRPr sz="2700" spc="-53">
                <a:solidFill>
                  <a:srgbClr val="AAAFB1"/>
                </a:solidFill>
              </a:defRPr>
            </a:lvl1pPr>
          </a:lstStyle>
          <a:p>
            <a:pPr defTabSz="410845" hangingPunct="0"/>
            <a:r>
              <a:rPr sz="1350" kern="0" dirty="0" err="1">
                <a:cs typeface="+mn-ea"/>
                <a:sym typeface="+mn-lt"/>
              </a:rPr>
              <a:t>Aenean</a:t>
            </a:r>
            <a:r>
              <a:rPr sz="1350" kern="0" dirty="0">
                <a:cs typeface="+mn-ea"/>
                <a:sym typeface="+mn-lt"/>
              </a:rPr>
              <a:t> lacinia </a:t>
            </a:r>
            <a:r>
              <a:rPr sz="1350" kern="0" dirty="0" err="1">
                <a:cs typeface="+mn-ea"/>
                <a:sym typeface="+mn-lt"/>
              </a:rPr>
              <a:t>bibendum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nulla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seda</a:t>
            </a:r>
            <a:r>
              <a:rPr sz="1350" kern="0" dirty="0">
                <a:cs typeface="+mn-ea"/>
                <a:sym typeface="+mn-lt"/>
              </a:rPr>
              <a:t> Dos. </a:t>
            </a:r>
            <a:r>
              <a:rPr sz="1350" kern="0" dirty="0" err="1">
                <a:cs typeface="+mn-ea"/>
                <a:sym typeface="+mn-lt"/>
              </a:rPr>
              <a:t>pana</a:t>
            </a:r>
            <a:r>
              <a:rPr sz="1350" kern="0" dirty="0">
                <a:cs typeface="+mn-ea"/>
                <a:sym typeface="+mn-lt"/>
              </a:rPr>
              <a:t>  </a:t>
            </a:r>
            <a:r>
              <a:rPr sz="1350" kern="0" dirty="0" err="1">
                <a:cs typeface="+mn-ea"/>
                <a:sym typeface="+mn-lt"/>
              </a:rPr>
              <a:t>Aenean</a:t>
            </a:r>
            <a:r>
              <a:rPr sz="1350" kern="0" dirty="0">
                <a:cs typeface="+mn-ea"/>
                <a:sym typeface="+mn-lt"/>
              </a:rPr>
              <a:t> lacinia </a:t>
            </a:r>
            <a:r>
              <a:rPr sz="1350" kern="0" dirty="0" err="1">
                <a:cs typeface="+mn-ea"/>
                <a:sym typeface="+mn-lt"/>
              </a:rPr>
              <a:t>bibendum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consectetur</a:t>
            </a:r>
            <a:r>
              <a:rPr sz="1350" kern="0" dirty="0">
                <a:cs typeface="+mn-ea"/>
                <a:sym typeface="+mn-lt"/>
              </a:rPr>
              <a:t>. </a:t>
            </a:r>
          </a:p>
        </p:txBody>
      </p:sp>
      <p:sp>
        <p:nvSpPr>
          <p:cNvPr id="1674" name="PA_库_形状 1674"/>
          <p:cNvSpPr/>
          <p:nvPr>
            <p:custDataLst>
              <p:tags r:id="rId8"/>
            </p:custDataLst>
          </p:nvPr>
        </p:nvSpPr>
        <p:spPr>
          <a:xfrm>
            <a:off x="791367" y="3875666"/>
            <a:ext cx="545022" cy="688458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90000"/>
              </a:lnSpc>
              <a:defRPr sz="8900" spc="0">
                <a:solidFill>
                  <a:srgbClr val="ABBFD8"/>
                </a:solidFill>
                <a:latin typeface="Brownhill Script"/>
                <a:ea typeface="Brownhill Script"/>
                <a:cs typeface="Brownhill Script"/>
                <a:sym typeface="Brownhill Script"/>
              </a:defRPr>
            </a:lvl1pPr>
          </a:lstStyle>
          <a:p>
            <a:pPr defTabSz="410845" hangingPunct="0"/>
            <a:r>
              <a:rPr sz="4450" kern="0">
                <a:latin typeface="+mn-lt"/>
                <a:ea typeface="+mn-ea"/>
                <a:cs typeface="+mn-ea"/>
                <a:sym typeface="+mn-lt"/>
              </a:rPr>
              <a:t>3.</a:t>
            </a:r>
          </a:p>
        </p:txBody>
      </p:sp>
      <p:sp>
        <p:nvSpPr>
          <p:cNvPr id="1675" name="PA_库_形状 1675"/>
          <p:cNvSpPr/>
          <p:nvPr>
            <p:custDataLst>
              <p:tags r:id="rId9"/>
            </p:custDataLst>
          </p:nvPr>
        </p:nvSpPr>
        <p:spPr>
          <a:xfrm>
            <a:off x="1194880" y="3984865"/>
            <a:ext cx="3009620" cy="278026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 anchor="ctr">
            <a:spAutoFit/>
          </a:bodyPr>
          <a:lstStyle/>
          <a:p>
            <a:pPr defTabSz="410845" hangingPunct="0">
              <a:lnSpc>
                <a:spcPct val="70000"/>
              </a:lnSpc>
              <a:defRPr sz="3700" spc="-259">
                <a:solidFill>
                  <a:srgbClr val="FFFFFF"/>
                </a:solidFill>
                <a:latin typeface="+mn-lt"/>
                <a:ea typeface="+mn-ea"/>
                <a:cs typeface="+mn-cs"/>
                <a:sym typeface="Montserrat-Bold"/>
              </a:defRPr>
            </a:pPr>
            <a:r>
              <a:rPr sz="1850" kern="0" spc="-130">
                <a:solidFill>
                  <a:srgbClr val="FFFFFF"/>
                </a:solidFill>
                <a:cs typeface="+mn-ea"/>
                <a:sym typeface="+mn-lt"/>
              </a:rPr>
              <a:t>Company major </a:t>
            </a:r>
            <a:r>
              <a:rPr sz="1850" kern="0" spc="-18">
                <a:solidFill>
                  <a:srgbClr val="FFFFFF"/>
                </a:solidFill>
                <a:cs typeface="+mn-ea"/>
                <a:sym typeface="+mn-lt"/>
              </a:rPr>
              <a:t>points</a:t>
            </a:r>
          </a:p>
        </p:txBody>
      </p:sp>
      <p:sp>
        <p:nvSpPr>
          <p:cNvPr id="1676" name="PA_库_形状 1676"/>
          <p:cNvSpPr/>
          <p:nvPr>
            <p:custDataLst>
              <p:tags r:id="rId10"/>
            </p:custDataLst>
          </p:nvPr>
        </p:nvSpPr>
        <p:spPr>
          <a:xfrm>
            <a:off x="4855849" y="4350374"/>
            <a:ext cx="2704109" cy="741806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>
              <a:lnSpc>
                <a:spcPct val="110000"/>
              </a:lnSpc>
              <a:defRPr sz="2700" spc="-53">
                <a:solidFill>
                  <a:srgbClr val="AAAFB1"/>
                </a:solidFill>
              </a:defRPr>
            </a:lvl1pPr>
          </a:lstStyle>
          <a:p>
            <a:pPr defTabSz="410845" hangingPunct="0"/>
            <a:r>
              <a:rPr sz="1350" kern="0" dirty="0" err="1">
                <a:cs typeface="+mn-ea"/>
                <a:sym typeface="+mn-lt"/>
              </a:rPr>
              <a:t>Aenean</a:t>
            </a:r>
            <a:r>
              <a:rPr sz="1350" kern="0" dirty="0">
                <a:cs typeface="+mn-ea"/>
                <a:sym typeface="+mn-lt"/>
              </a:rPr>
              <a:t> lacinia </a:t>
            </a:r>
            <a:r>
              <a:rPr sz="1350" kern="0" dirty="0" err="1">
                <a:cs typeface="+mn-ea"/>
                <a:sym typeface="+mn-lt"/>
              </a:rPr>
              <a:t>bibendum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nulla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seda</a:t>
            </a:r>
            <a:r>
              <a:rPr sz="1350" kern="0" dirty="0">
                <a:cs typeface="+mn-ea"/>
                <a:sym typeface="+mn-lt"/>
              </a:rPr>
              <a:t> Dos. </a:t>
            </a:r>
            <a:r>
              <a:rPr sz="1350" kern="0" dirty="0" err="1">
                <a:cs typeface="+mn-ea"/>
                <a:sym typeface="+mn-lt"/>
              </a:rPr>
              <a:t>pana</a:t>
            </a:r>
            <a:r>
              <a:rPr sz="1350" kern="0" dirty="0">
                <a:cs typeface="+mn-ea"/>
                <a:sym typeface="+mn-lt"/>
              </a:rPr>
              <a:t>  </a:t>
            </a:r>
            <a:r>
              <a:rPr sz="1350" kern="0" dirty="0" err="1">
                <a:cs typeface="+mn-ea"/>
                <a:sym typeface="+mn-lt"/>
              </a:rPr>
              <a:t>Aenean</a:t>
            </a:r>
            <a:r>
              <a:rPr sz="1350" kern="0" dirty="0">
                <a:cs typeface="+mn-ea"/>
                <a:sym typeface="+mn-lt"/>
              </a:rPr>
              <a:t> lacinia </a:t>
            </a:r>
            <a:r>
              <a:rPr sz="1350" kern="0" dirty="0" err="1">
                <a:cs typeface="+mn-ea"/>
                <a:sym typeface="+mn-lt"/>
              </a:rPr>
              <a:t>bibendum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consectetur</a:t>
            </a:r>
            <a:r>
              <a:rPr sz="1350" kern="0" dirty="0">
                <a:cs typeface="+mn-ea"/>
                <a:sym typeface="+mn-lt"/>
              </a:rPr>
              <a:t>. </a:t>
            </a:r>
          </a:p>
        </p:txBody>
      </p:sp>
      <p:sp>
        <p:nvSpPr>
          <p:cNvPr id="1677" name="PA_库_形状 1677"/>
          <p:cNvSpPr/>
          <p:nvPr>
            <p:custDataLst>
              <p:tags r:id="rId11"/>
            </p:custDataLst>
          </p:nvPr>
        </p:nvSpPr>
        <p:spPr>
          <a:xfrm>
            <a:off x="4427541" y="3875666"/>
            <a:ext cx="545022" cy="688458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90000"/>
              </a:lnSpc>
              <a:defRPr sz="8900" spc="0">
                <a:solidFill>
                  <a:srgbClr val="ABBFD8"/>
                </a:solidFill>
                <a:latin typeface="Brownhill Script"/>
                <a:ea typeface="Brownhill Script"/>
                <a:cs typeface="Brownhill Script"/>
                <a:sym typeface="Brownhill Script"/>
              </a:defRPr>
            </a:lvl1pPr>
          </a:lstStyle>
          <a:p>
            <a:pPr defTabSz="410845" hangingPunct="0"/>
            <a:r>
              <a:rPr sz="4450" kern="0">
                <a:latin typeface="+mn-lt"/>
                <a:ea typeface="+mn-ea"/>
                <a:cs typeface="+mn-ea"/>
                <a:sym typeface="+mn-lt"/>
              </a:rPr>
              <a:t>4.</a:t>
            </a:r>
          </a:p>
        </p:txBody>
      </p:sp>
      <p:sp>
        <p:nvSpPr>
          <p:cNvPr id="1678" name="PA_库_形状 1678"/>
          <p:cNvSpPr/>
          <p:nvPr>
            <p:custDataLst>
              <p:tags r:id="rId12"/>
            </p:custDataLst>
          </p:nvPr>
        </p:nvSpPr>
        <p:spPr>
          <a:xfrm>
            <a:off x="4831054" y="3984865"/>
            <a:ext cx="3009620" cy="278026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 anchor="ctr">
            <a:spAutoFit/>
          </a:bodyPr>
          <a:lstStyle/>
          <a:p>
            <a:pPr defTabSz="410845" hangingPunct="0">
              <a:lnSpc>
                <a:spcPct val="70000"/>
              </a:lnSpc>
              <a:defRPr sz="3700" spc="-259">
                <a:solidFill>
                  <a:srgbClr val="FFFFFF"/>
                </a:solidFill>
                <a:latin typeface="+mn-lt"/>
                <a:ea typeface="+mn-ea"/>
                <a:cs typeface="+mn-cs"/>
                <a:sym typeface="Montserrat-Bold"/>
              </a:defRPr>
            </a:pPr>
            <a:r>
              <a:rPr sz="1850" kern="0" spc="-130">
                <a:solidFill>
                  <a:srgbClr val="FFFFFF"/>
                </a:solidFill>
                <a:cs typeface="+mn-ea"/>
                <a:sym typeface="+mn-lt"/>
              </a:rPr>
              <a:t>Company major </a:t>
            </a:r>
            <a:r>
              <a:rPr sz="1850" kern="0" spc="-18">
                <a:solidFill>
                  <a:srgbClr val="FFFFFF"/>
                </a:solidFill>
                <a:cs typeface="+mn-ea"/>
                <a:sym typeface="+mn-lt"/>
              </a:rPr>
              <a:t>points</a:t>
            </a:r>
          </a:p>
        </p:txBody>
      </p:sp>
      <p:sp>
        <p:nvSpPr>
          <p:cNvPr id="1679" name="PA_库_形状 1679"/>
          <p:cNvSpPr/>
          <p:nvPr>
            <p:custDataLst>
              <p:tags r:id="rId13"/>
            </p:custDataLst>
          </p:nvPr>
        </p:nvSpPr>
        <p:spPr>
          <a:xfrm>
            <a:off x="856724" y="678825"/>
            <a:ext cx="3646191" cy="564578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>
              <a:defRPr sz="5900" spc="-413">
                <a:solidFill>
                  <a:srgbClr val="FFFFFF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r>
              <a:rPr lang="zh-CN" altLang="en-US" sz="3200" dirty="0">
                <a:gradFill>
                  <a:gsLst>
                    <a:gs pos="6000">
                      <a:srgbClr val="FF3C06"/>
                    </a:gs>
                    <a:gs pos="93000">
                      <a:srgbClr val="0E0B16"/>
                    </a:gs>
                  </a:gsLst>
                  <a:lin ang="5400000" scaled="1"/>
                </a:gradFill>
                <a:cs typeface="+mn-ea"/>
                <a:sym typeface="+mn-lt"/>
              </a:rPr>
              <a:t>Future scientific and technological innovation business report</a:t>
            </a:r>
          </a:p>
        </p:txBody>
      </p:sp>
      <p:sp>
        <p:nvSpPr>
          <p:cNvPr id="1680" name="PA_库_形状 1680"/>
          <p:cNvSpPr/>
          <p:nvPr>
            <p:custDataLst>
              <p:tags r:id="rId14"/>
            </p:custDataLst>
          </p:nvPr>
        </p:nvSpPr>
        <p:spPr>
          <a:xfrm>
            <a:off x="856724" y="1329624"/>
            <a:ext cx="6918592" cy="513282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>
              <a:lnSpc>
                <a:spcPct val="110000"/>
              </a:lnSpc>
              <a:defRPr sz="2700" spc="-53">
                <a:solidFill>
                  <a:srgbClr val="AAAFB1"/>
                </a:solidFill>
              </a:defRPr>
            </a:lvl1pPr>
          </a:lstStyle>
          <a:p>
            <a:pPr defTabSz="410845" hangingPunct="0"/>
            <a:r>
              <a:rPr sz="1350" kern="0" dirty="0" err="1">
                <a:cs typeface="+mn-ea"/>
                <a:sym typeface="+mn-lt"/>
              </a:rPr>
              <a:t>Nullam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quis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risus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eget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urna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mollis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ornare</a:t>
            </a:r>
            <a:r>
              <a:rPr sz="1350" kern="0" dirty="0">
                <a:cs typeface="+mn-ea"/>
                <a:sym typeface="+mn-lt"/>
              </a:rPr>
              <a:t> vel </a:t>
            </a:r>
            <a:r>
              <a:rPr sz="1350" kern="0" dirty="0" err="1">
                <a:cs typeface="+mn-ea"/>
                <a:sym typeface="+mn-lt"/>
              </a:rPr>
              <a:t>eu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leo</a:t>
            </a:r>
            <a:r>
              <a:rPr sz="1350" kern="0" dirty="0">
                <a:cs typeface="+mn-ea"/>
                <a:sym typeface="+mn-lt"/>
              </a:rPr>
              <a:t>. </a:t>
            </a:r>
            <a:r>
              <a:rPr sz="1350" kern="0" dirty="0" err="1">
                <a:cs typeface="+mn-ea"/>
                <a:sym typeface="+mn-lt"/>
              </a:rPr>
              <a:t>Aenean</a:t>
            </a:r>
            <a:r>
              <a:rPr sz="1350" kern="0" dirty="0">
                <a:cs typeface="+mn-ea"/>
                <a:sym typeface="+mn-lt"/>
              </a:rPr>
              <a:t> lacinia </a:t>
            </a:r>
            <a:r>
              <a:rPr sz="1350" kern="0" dirty="0" err="1">
                <a:cs typeface="+mn-ea"/>
                <a:sym typeface="+mn-lt"/>
              </a:rPr>
              <a:t>bibendum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nulla</a:t>
            </a:r>
            <a:r>
              <a:rPr sz="1350" kern="0" dirty="0">
                <a:cs typeface="+mn-ea"/>
                <a:sym typeface="+mn-lt"/>
              </a:rPr>
              <a:t> </a:t>
            </a:r>
            <a:r>
              <a:rPr sz="1350" kern="0" dirty="0" err="1">
                <a:cs typeface="+mn-ea"/>
                <a:sym typeface="+mn-lt"/>
              </a:rPr>
              <a:t>seda</a:t>
            </a:r>
            <a:r>
              <a:rPr sz="1350" kern="0" dirty="0">
                <a:cs typeface="+mn-ea"/>
                <a:sym typeface="+mn-lt"/>
              </a:rPr>
              <a:t> Dos.</a:t>
            </a:r>
          </a:p>
        </p:txBody>
      </p:sp>
      <p:pic>
        <p:nvPicPr>
          <p:cNvPr id="1681" name="pasted-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flipH="1">
            <a:off x="6076224" y="1820085"/>
            <a:ext cx="7593809" cy="6081064"/>
          </a:xfrm>
          <a:prstGeom prst="rect">
            <a:avLst/>
          </a:prstGeom>
          <a:ln w="12700" cap="flat">
            <a:noFill/>
            <a:miter lim="400000"/>
            <a:headEnd/>
            <a:tailEnd/>
          </a:ln>
          <a:effectLst/>
        </p:spPr>
      </p:pic>
      <p:sp>
        <p:nvSpPr>
          <p:cNvPr id="1684" name="Shape 1684"/>
          <p:cNvSpPr>
            <a:spLocks noGrp="1"/>
          </p:cNvSpPr>
          <p:nvPr>
            <p:ph type="sldNum" sz="quarter" idx="10"/>
          </p:nvPr>
        </p:nvSpPr>
        <p:spPr>
          <a:xfrm>
            <a:off x="11722781" y="265670"/>
            <a:ext cx="245259" cy="35201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+mn-lt"/>
                <a:ea typeface="+mn-ea"/>
                <a:cs typeface="+mn-ea"/>
                <a:sym typeface="+mn-lt"/>
              </a:rPr>
              <a:t>7</a:t>
            </a:fld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11"/>
          </p:nvPr>
        </p:nvPicPr>
        <p:blipFill>
          <a:blip r:embed="rId19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6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6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66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66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0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66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66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8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67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67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5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6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167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167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3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4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167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167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5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167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167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60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500" fill="hold"/>
                                        <p:tgtEl>
                                          <p:spTgt spid="167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500" fill="hold"/>
                                        <p:tgtEl>
                                          <p:spTgt spid="167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68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500" fill="hold"/>
                                        <p:tgtEl>
                                          <p:spTgt spid="167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500" fill="hold"/>
                                        <p:tgtEl>
                                          <p:spTgt spid="167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4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5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76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500" fill="hold"/>
                                        <p:tgtEl>
                                          <p:spTgt spid="167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500" fill="hold"/>
                                        <p:tgtEl>
                                          <p:spTgt spid="167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3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84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500" fill="hold"/>
                                        <p:tgtEl>
                                          <p:spTgt spid="167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500" fill="hold"/>
                                        <p:tgtEl>
                                          <p:spTgt spid="167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9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500" fill="hold"/>
                                        <p:tgtEl>
                                          <p:spTgt spid="167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500" fill="hold"/>
                                        <p:tgtEl>
                                          <p:spTgt spid="167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00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500" fill="hold"/>
                                        <p:tgtEl>
                                          <p:spTgt spid="167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500" fill="hold"/>
                                        <p:tgtEl>
                                          <p:spTgt spid="167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08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500" fill="hold"/>
                                        <p:tgtEl>
                                          <p:spTgt spid="168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500" fill="hold"/>
                                        <p:tgtEl>
                                          <p:spTgt spid="168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4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5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16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7" grpId="0" autoUpdateAnimBg="0"/>
      <p:bldP spid="1668" grpId="0" autoUpdateAnimBg="0"/>
      <p:bldP spid="1669" grpId="0" autoUpdateAnimBg="0"/>
      <p:bldP spid="1670" grpId="0" autoUpdateAnimBg="0"/>
      <p:bldP spid="1671" grpId="0" autoUpdateAnimBg="0"/>
      <p:bldP spid="1672" grpId="0" autoUpdateAnimBg="0"/>
      <p:bldP spid="1673" grpId="0" autoUpdateAnimBg="0"/>
      <p:bldP spid="1674" grpId="0" autoUpdateAnimBg="0"/>
      <p:bldP spid="1675" grpId="0" autoUpdateAnimBg="0"/>
      <p:bldP spid="1676" grpId="0" autoUpdateAnimBg="0"/>
      <p:bldP spid="1677" grpId="0" autoUpdateAnimBg="0"/>
      <p:bldP spid="1678" grpId="0" autoUpdateAnimBg="0"/>
      <p:bldP spid="1679" grpId="0" autoUpdateAnimBg="0"/>
      <p:bldP spid="168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3A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12192000" cy="6851046"/>
          </a:xfrm>
          <a:prstGeom prst="rect">
            <a:avLst/>
          </a:prstGeom>
        </p:spPr>
      </p:pic>
      <p:sp>
        <p:nvSpPr>
          <p:cNvPr id="1705" name="PA_库_形状 1705"/>
          <p:cNvSpPr/>
          <p:nvPr>
            <p:custDataLst>
              <p:tags r:id="rId1"/>
            </p:custDataLst>
          </p:nvPr>
        </p:nvSpPr>
        <p:spPr>
          <a:xfrm>
            <a:off x="5936590" y="2214595"/>
            <a:ext cx="4648109" cy="939745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>
              <a:lnSpc>
                <a:spcPct val="120000"/>
              </a:lnSpc>
              <a:defRPr>
                <a:solidFill>
                  <a:srgbClr val="FFFFFF"/>
                </a:solidFill>
              </a:defRPr>
            </a:lvl1pPr>
          </a:lstStyle>
          <a:p>
            <a:pPr defTabSz="410845" hangingPunct="0"/>
            <a:r>
              <a:rPr sz="1200" kern="0" spc="-24" dirty="0">
                <a:cs typeface="+mn-ea"/>
                <a:sym typeface="+mn-lt"/>
              </a:rPr>
              <a:t>Lorem ipsum dolor sit </a:t>
            </a:r>
            <a:r>
              <a:rPr sz="1200" kern="0" spc="-24" dirty="0" err="1">
                <a:cs typeface="+mn-ea"/>
                <a:sym typeface="+mn-lt"/>
              </a:rPr>
              <a:t>amet</a:t>
            </a:r>
            <a:r>
              <a:rPr sz="1200" kern="0" spc="-24" dirty="0">
                <a:cs typeface="+mn-ea"/>
                <a:sym typeface="+mn-lt"/>
              </a:rPr>
              <a:t>, </a:t>
            </a:r>
            <a:r>
              <a:rPr sz="1200" kern="0" spc="-24" dirty="0" err="1">
                <a:cs typeface="+mn-ea"/>
                <a:sym typeface="+mn-lt"/>
              </a:rPr>
              <a:t>consectetur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adipiscing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elit</a:t>
            </a:r>
            <a:r>
              <a:rPr sz="1200" kern="0" spc="-24" dirty="0">
                <a:cs typeface="+mn-ea"/>
                <a:sym typeface="+mn-lt"/>
              </a:rPr>
              <a:t>. Cum sociis </a:t>
            </a:r>
            <a:r>
              <a:rPr sz="1200" kern="0" spc="-24" dirty="0" err="1">
                <a:cs typeface="+mn-ea"/>
                <a:sym typeface="+mn-lt"/>
              </a:rPr>
              <a:t>natoque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penatibus</a:t>
            </a:r>
            <a:r>
              <a:rPr sz="1200" kern="0" spc="-24" dirty="0">
                <a:cs typeface="+mn-ea"/>
                <a:sym typeface="+mn-lt"/>
              </a:rPr>
              <a:t> Et. </a:t>
            </a:r>
            <a:r>
              <a:rPr sz="1200" kern="0" spc="-24" dirty="0" err="1">
                <a:cs typeface="+mn-ea"/>
                <a:sym typeface="+mn-lt"/>
              </a:rPr>
              <a:t>magnis</a:t>
            </a:r>
            <a:r>
              <a:rPr sz="1200" kern="0" spc="-24" dirty="0">
                <a:cs typeface="+mn-ea"/>
                <a:sym typeface="+mn-lt"/>
              </a:rPr>
              <a:t> dis parturient </a:t>
            </a:r>
            <a:r>
              <a:rPr sz="1200" kern="0" spc="-24" dirty="0" err="1">
                <a:cs typeface="+mn-ea"/>
                <a:sym typeface="+mn-lt"/>
              </a:rPr>
              <a:t>montes</a:t>
            </a:r>
            <a:r>
              <a:rPr sz="1200" kern="0" spc="-24" dirty="0">
                <a:cs typeface="+mn-ea"/>
                <a:sym typeface="+mn-lt"/>
              </a:rPr>
              <a:t>, </a:t>
            </a:r>
            <a:r>
              <a:rPr sz="1200" kern="0" spc="-24" dirty="0" err="1">
                <a:cs typeface="+mn-ea"/>
                <a:sym typeface="+mn-lt"/>
              </a:rPr>
              <a:t>nascetur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ridiculus</a:t>
            </a:r>
            <a:r>
              <a:rPr sz="1200" kern="0" spc="-24" dirty="0">
                <a:cs typeface="+mn-ea"/>
                <a:sym typeface="+mn-lt"/>
              </a:rPr>
              <a:t> mus. Lorem ipsum dolor sit </a:t>
            </a:r>
            <a:r>
              <a:rPr sz="1200" kern="0" spc="-24" dirty="0" err="1">
                <a:cs typeface="+mn-ea"/>
                <a:sym typeface="+mn-lt"/>
              </a:rPr>
              <a:t>amet</a:t>
            </a:r>
            <a:r>
              <a:rPr sz="1200" kern="0" spc="-24" dirty="0">
                <a:cs typeface="+mn-ea"/>
                <a:sym typeface="+mn-lt"/>
              </a:rPr>
              <a:t>, </a:t>
            </a:r>
            <a:r>
              <a:rPr sz="1200" kern="0" spc="-24" dirty="0" err="1">
                <a:cs typeface="+mn-ea"/>
                <a:sym typeface="+mn-lt"/>
              </a:rPr>
              <a:t>consectetur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adipiscing</a:t>
            </a:r>
            <a:r>
              <a:rPr sz="1200" kern="0" spc="-24" dirty="0">
                <a:cs typeface="+mn-ea"/>
                <a:sym typeface="+mn-lt"/>
              </a:rPr>
              <a:t> </a:t>
            </a:r>
            <a:r>
              <a:rPr sz="1200" kern="0" spc="-24" dirty="0" err="1">
                <a:cs typeface="+mn-ea"/>
                <a:sym typeface="+mn-lt"/>
              </a:rPr>
              <a:t>elit</a:t>
            </a:r>
            <a:r>
              <a:rPr sz="1200" kern="0" spc="-24" dirty="0">
                <a:cs typeface="+mn-ea"/>
                <a:sym typeface="+mn-lt"/>
              </a:rPr>
              <a:t>.</a:t>
            </a:r>
          </a:p>
        </p:txBody>
      </p:sp>
      <p:sp>
        <p:nvSpPr>
          <p:cNvPr id="1706" name="PA_库_形状 1706"/>
          <p:cNvSpPr/>
          <p:nvPr>
            <p:custDataLst>
              <p:tags r:id="rId2"/>
            </p:custDataLst>
          </p:nvPr>
        </p:nvSpPr>
        <p:spPr>
          <a:xfrm>
            <a:off x="5916899" y="1066642"/>
            <a:ext cx="6095106" cy="933910"/>
          </a:xfrm>
          <a:prstGeom prst="rect">
            <a:avLst/>
          </a:prstGeom>
          <a:ln w="12700">
            <a:miter lim="400000"/>
          </a:ln>
        </p:spPr>
        <p:txBody>
          <a:bodyPr wrap="square" lIns="35719" tIns="35719" rIns="35719" bIns="35719" anchor="ctr">
            <a:spAutoFit/>
          </a:bodyPr>
          <a:lstStyle>
            <a:lvl1pPr>
              <a:defRPr sz="5900" spc="-413">
                <a:solidFill>
                  <a:srgbClr val="FFFFFF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r>
              <a:rPr lang="zh-CN" altLang="en-US" sz="2800" spc="0" dirty="0">
                <a:gradFill>
                  <a:gsLst>
                    <a:gs pos="6000">
                      <a:srgbClr val="FF3C06"/>
                    </a:gs>
                    <a:gs pos="93000">
                      <a:srgbClr val="0E0B16"/>
                    </a:gs>
                  </a:gsLst>
                  <a:lin ang="5400000" scaled="1"/>
                </a:gradFill>
                <a:cs typeface="+mn-ea"/>
                <a:sym typeface="+mn-lt"/>
              </a:rPr>
              <a:t>Future scientific and technological innovation business report</a:t>
            </a:r>
          </a:p>
        </p:txBody>
      </p:sp>
      <p:sp>
        <p:nvSpPr>
          <p:cNvPr id="1707" name="PA_库_形状 1707"/>
          <p:cNvSpPr/>
          <p:nvPr>
            <p:custDataLst>
              <p:tags r:id="rId3"/>
            </p:custDataLst>
          </p:nvPr>
        </p:nvSpPr>
        <p:spPr>
          <a:xfrm>
            <a:off x="6024974" y="3231534"/>
            <a:ext cx="820203" cy="820203"/>
          </a:xfrm>
          <a:prstGeom prst="ellipse">
            <a:avLst/>
          </a:prstGeom>
          <a:gradFill>
            <a:gsLst>
              <a:gs pos="0">
                <a:srgbClr val="F0B770">
                  <a:alpha val="30272"/>
                </a:srgbClr>
              </a:gs>
              <a:gs pos="100000">
                <a:srgbClr val="F77D7F">
                  <a:alpha val="30272"/>
                </a:srgbClr>
              </a:gs>
            </a:gsLst>
            <a:lin ang="4528400"/>
          </a:gra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08" name="PA_库_形状 1708"/>
          <p:cNvSpPr/>
          <p:nvPr>
            <p:custDataLst>
              <p:tags r:id="rId4"/>
            </p:custDataLst>
          </p:nvPr>
        </p:nvSpPr>
        <p:spPr>
          <a:xfrm>
            <a:off x="7285891" y="3231534"/>
            <a:ext cx="820203" cy="820203"/>
          </a:xfrm>
          <a:prstGeom prst="ellipse">
            <a:avLst/>
          </a:prstGeom>
          <a:gradFill>
            <a:gsLst>
              <a:gs pos="0">
                <a:srgbClr val="F0B770">
                  <a:alpha val="30272"/>
                </a:srgbClr>
              </a:gs>
              <a:gs pos="100000">
                <a:srgbClr val="F77D7F">
                  <a:alpha val="30272"/>
                </a:srgbClr>
              </a:gs>
            </a:gsLst>
            <a:lin ang="4528400"/>
          </a:gra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09" name="PA_库_形状 1709"/>
          <p:cNvSpPr/>
          <p:nvPr>
            <p:custDataLst>
              <p:tags r:id="rId5"/>
            </p:custDataLst>
          </p:nvPr>
        </p:nvSpPr>
        <p:spPr>
          <a:xfrm>
            <a:off x="8545685" y="3231534"/>
            <a:ext cx="820203" cy="820203"/>
          </a:xfrm>
          <a:prstGeom prst="ellipse">
            <a:avLst/>
          </a:prstGeom>
          <a:gradFill>
            <a:gsLst>
              <a:gs pos="0">
                <a:srgbClr val="F0B770">
                  <a:alpha val="79000"/>
                </a:srgbClr>
              </a:gs>
              <a:gs pos="100000">
                <a:srgbClr val="F77D7F">
                  <a:alpha val="30272"/>
                </a:srgbClr>
              </a:gs>
            </a:gsLst>
            <a:lin ang="4528400"/>
          </a:gra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10" name="PA_库_形状 1710"/>
          <p:cNvSpPr/>
          <p:nvPr>
            <p:custDataLst>
              <p:tags r:id="rId6"/>
            </p:custDataLst>
          </p:nvPr>
        </p:nvSpPr>
        <p:spPr>
          <a:xfrm>
            <a:off x="9806601" y="3231534"/>
            <a:ext cx="820203" cy="820203"/>
          </a:xfrm>
          <a:prstGeom prst="ellipse">
            <a:avLst/>
          </a:prstGeom>
          <a:gradFill>
            <a:gsLst>
              <a:gs pos="0">
                <a:srgbClr val="F0B770">
                  <a:alpha val="78000"/>
                </a:srgbClr>
              </a:gs>
              <a:gs pos="100000">
                <a:srgbClr val="F77D7F">
                  <a:alpha val="30272"/>
                </a:srgbClr>
              </a:gs>
            </a:gsLst>
            <a:lin ang="4528400"/>
          </a:gra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11" name="PA_库_形状 1711"/>
          <p:cNvSpPr/>
          <p:nvPr>
            <p:custDataLst>
              <p:tags r:id="rId7"/>
            </p:custDataLst>
          </p:nvPr>
        </p:nvSpPr>
        <p:spPr>
          <a:xfrm>
            <a:off x="5885642" y="4123501"/>
            <a:ext cx="1098866" cy="274948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 algn="ctr">
              <a:lnSpc>
                <a:spcPct val="120000"/>
              </a:lnSpc>
              <a:defRPr>
                <a:solidFill>
                  <a:srgbClr val="FFFFFF"/>
                </a:solidFill>
              </a:defRPr>
            </a:lvl1pPr>
          </a:lstStyle>
          <a:p>
            <a:pPr defTabSz="410845" hangingPunct="0"/>
            <a:r>
              <a:rPr sz="1200" kern="0" spc="-24" dirty="0">
                <a:cs typeface="+mn-ea"/>
                <a:sym typeface="+mn-lt"/>
              </a:rPr>
              <a:t>Music/Audio</a:t>
            </a:r>
          </a:p>
        </p:txBody>
      </p:sp>
      <p:sp>
        <p:nvSpPr>
          <p:cNvPr id="1712" name="PA_库_形状 1712"/>
          <p:cNvSpPr/>
          <p:nvPr>
            <p:custDataLst>
              <p:tags r:id="rId8"/>
            </p:custDataLst>
          </p:nvPr>
        </p:nvSpPr>
        <p:spPr>
          <a:xfrm>
            <a:off x="7146279" y="4123501"/>
            <a:ext cx="1098866" cy="274948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 algn="ctr">
              <a:lnSpc>
                <a:spcPct val="120000"/>
              </a:lnSpc>
              <a:defRPr>
                <a:solidFill>
                  <a:srgbClr val="FFFFFF"/>
                </a:solidFill>
              </a:defRPr>
            </a:lvl1pPr>
          </a:lstStyle>
          <a:p>
            <a:pPr defTabSz="410845" hangingPunct="0"/>
            <a:r>
              <a:rPr sz="1200" kern="0" spc="-24" dirty="0">
                <a:cs typeface="+mn-ea"/>
                <a:sym typeface="+mn-lt"/>
              </a:rPr>
              <a:t>Music/Audio</a:t>
            </a:r>
          </a:p>
        </p:txBody>
      </p:sp>
      <p:sp>
        <p:nvSpPr>
          <p:cNvPr id="1713" name="PA_库_形状 1713"/>
          <p:cNvSpPr/>
          <p:nvPr>
            <p:custDataLst>
              <p:tags r:id="rId9"/>
            </p:custDataLst>
          </p:nvPr>
        </p:nvSpPr>
        <p:spPr>
          <a:xfrm>
            <a:off x="8406915" y="4123501"/>
            <a:ext cx="1098866" cy="274948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 algn="ctr">
              <a:lnSpc>
                <a:spcPct val="120000"/>
              </a:lnSpc>
              <a:defRPr>
                <a:solidFill>
                  <a:srgbClr val="FFFFFF"/>
                </a:solidFill>
              </a:defRPr>
            </a:lvl1pPr>
          </a:lstStyle>
          <a:p>
            <a:pPr defTabSz="410845" hangingPunct="0"/>
            <a:r>
              <a:rPr sz="1200" kern="0" spc="-24" dirty="0">
                <a:cs typeface="+mn-ea"/>
                <a:sym typeface="+mn-lt"/>
              </a:rPr>
              <a:t>Music/Audio</a:t>
            </a:r>
          </a:p>
        </p:txBody>
      </p:sp>
      <p:sp>
        <p:nvSpPr>
          <p:cNvPr id="1714" name="PA_库_形状 1714"/>
          <p:cNvSpPr/>
          <p:nvPr>
            <p:custDataLst>
              <p:tags r:id="rId10"/>
            </p:custDataLst>
          </p:nvPr>
        </p:nvSpPr>
        <p:spPr>
          <a:xfrm>
            <a:off x="9667270" y="4123501"/>
            <a:ext cx="1098866" cy="274948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 algn="ctr">
              <a:lnSpc>
                <a:spcPct val="120000"/>
              </a:lnSpc>
              <a:defRPr>
                <a:solidFill>
                  <a:srgbClr val="FFFFFF"/>
                </a:solidFill>
              </a:defRPr>
            </a:lvl1pPr>
          </a:lstStyle>
          <a:p>
            <a:pPr defTabSz="410845" hangingPunct="0"/>
            <a:r>
              <a:rPr sz="1200" kern="0" spc="-24" dirty="0">
                <a:cs typeface="+mn-ea"/>
                <a:sym typeface="+mn-lt"/>
              </a:rPr>
              <a:t>Music/Audio</a:t>
            </a:r>
          </a:p>
        </p:txBody>
      </p:sp>
      <p:sp>
        <p:nvSpPr>
          <p:cNvPr id="1715" name="PA_库_形状 1715"/>
          <p:cNvSpPr/>
          <p:nvPr>
            <p:custDataLst>
              <p:tags r:id="rId11"/>
            </p:custDataLst>
          </p:nvPr>
        </p:nvSpPr>
        <p:spPr>
          <a:xfrm>
            <a:off x="10038290" y="3463812"/>
            <a:ext cx="356825" cy="3556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219" y="13838"/>
                </a:moveTo>
                <a:cubicBezTo>
                  <a:pt x="4219" y="14006"/>
                  <a:pt x="4219" y="14006"/>
                  <a:pt x="4219" y="14006"/>
                </a:cubicBezTo>
                <a:cubicBezTo>
                  <a:pt x="4219" y="14006"/>
                  <a:pt x="4219" y="14006"/>
                  <a:pt x="4219" y="14006"/>
                </a:cubicBezTo>
                <a:cubicBezTo>
                  <a:pt x="4219" y="14006"/>
                  <a:pt x="4388" y="14006"/>
                  <a:pt x="4388" y="14006"/>
                </a:cubicBezTo>
                <a:cubicBezTo>
                  <a:pt x="6412" y="16031"/>
                  <a:pt x="6412" y="16031"/>
                  <a:pt x="6412" y="16031"/>
                </a:cubicBezTo>
                <a:cubicBezTo>
                  <a:pt x="6581" y="16200"/>
                  <a:pt x="7088" y="16200"/>
                  <a:pt x="7256" y="16031"/>
                </a:cubicBezTo>
                <a:cubicBezTo>
                  <a:pt x="7425" y="15862"/>
                  <a:pt x="7425" y="15356"/>
                  <a:pt x="7256" y="15188"/>
                </a:cubicBezTo>
                <a:cubicBezTo>
                  <a:pt x="5569" y="13500"/>
                  <a:pt x="5569" y="13500"/>
                  <a:pt x="5569" y="13500"/>
                </a:cubicBezTo>
                <a:cubicBezTo>
                  <a:pt x="7256" y="11812"/>
                  <a:pt x="7256" y="11812"/>
                  <a:pt x="7256" y="11812"/>
                </a:cubicBezTo>
                <a:cubicBezTo>
                  <a:pt x="7425" y="11644"/>
                  <a:pt x="7425" y="11306"/>
                  <a:pt x="7256" y="10969"/>
                </a:cubicBezTo>
                <a:cubicBezTo>
                  <a:pt x="7088" y="10800"/>
                  <a:pt x="6581" y="10800"/>
                  <a:pt x="6412" y="10969"/>
                </a:cubicBezTo>
                <a:cubicBezTo>
                  <a:pt x="4219" y="13162"/>
                  <a:pt x="4219" y="13162"/>
                  <a:pt x="4219" y="13162"/>
                </a:cubicBezTo>
                <a:cubicBezTo>
                  <a:pt x="4050" y="13331"/>
                  <a:pt x="4050" y="13669"/>
                  <a:pt x="4050" y="13838"/>
                </a:cubicBezTo>
                <a:cubicBezTo>
                  <a:pt x="4050" y="13838"/>
                  <a:pt x="4219" y="13838"/>
                  <a:pt x="4219" y="13838"/>
                </a:cubicBezTo>
                <a:close/>
                <a:moveTo>
                  <a:pt x="14344" y="16031"/>
                </a:moveTo>
                <a:cubicBezTo>
                  <a:pt x="14681" y="16200"/>
                  <a:pt x="15019" y="16200"/>
                  <a:pt x="15188" y="16031"/>
                </a:cubicBezTo>
                <a:cubicBezTo>
                  <a:pt x="17213" y="14006"/>
                  <a:pt x="17213" y="14006"/>
                  <a:pt x="17213" y="14006"/>
                </a:cubicBezTo>
                <a:cubicBezTo>
                  <a:pt x="17381" y="14006"/>
                  <a:pt x="17381" y="14006"/>
                  <a:pt x="17381" y="14006"/>
                </a:cubicBezTo>
                <a:cubicBezTo>
                  <a:pt x="17381" y="14006"/>
                  <a:pt x="17381" y="14006"/>
                  <a:pt x="17381" y="14006"/>
                </a:cubicBezTo>
                <a:cubicBezTo>
                  <a:pt x="17381" y="13838"/>
                  <a:pt x="17381" y="13838"/>
                  <a:pt x="17381" y="13838"/>
                </a:cubicBezTo>
                <a:cubicBezTo>
                  <a:pt x="17550" y="13838"/>
                  <a:pt x="17550" y="13838"/>
                  <a:pt x="17550" y="13838"/>
                </a:cubicBezTo>
                <a:cubicBezTo>
                  <a:pt x="17550" y="13669"/>
                  <a:pt x="17550" y="13331"/>
                  <a:pt x="17381" y="13162"/>
                </a:cubicBezTo>
                <a:cubicBezTo>
                  <a:pt x="15188" y="10969"/>
                  <a:pt x="15188" y="10969"/>
                  <a:pt x="15188" y="10969"/>
                </a:cubicBezTo>
                <a:cubicBezTo>
                  <a:pt x="15019" y="10800"/>
                  <a:pt x="14681" y="10800"/>
                  <a:pt x="14344" y="10969"/>
                </a:cubicBezTo>
                <a:cubicBezTo>
                  <a:pt x="14175" y="11306"/>
                  <a:pt x="14175" y="11644"/>
                  <a:pt x="14344" y="11812"/>
                </a:cubicBezTo>
                <a:cubicBezTo>
                  <a:pt x="16031" y="13500"/>
                  <a:pt x="16031" y="13500"/>
                  <a:pt x="16031" y="13500"/>
                </a:cubicBezTo>
                <a:cubicBezTo>
                  <a:pt x="14344" y="15188"/>
                  <a:pt x="14344" y="15188"/>
                  <a:pt x="14344" y="15188"/>
                </a:cubicBezTo>
                <a:cubicBezTo>
                  <a:pt x="14175" y="15356"/>
                  <a:pt x="14175" y="15862"/>
                  <a:pt x="14344" y="16031"/>
                </a:cubicBezTo>
                <a:close/>
                <a:moveTo>
                  <a:pt x="3375" y="2700"/>
                </a:moveTo>
                <a:cubicBezTo>
                  <a:pt x="3038" y="2700"/>
                  <a:pt x="2700" y="3037"/>
                  <a:pt x="2700" y="3375"/>
                </a:cubicBezTo>
                <a:cubicBezTo>
                  <a:pt x="2700" y="3712"/>
                  <a:pt x="3038" y="4050"/>
                  <a:pt x="3375" y="4050"/>
                </a:cubicBezTo>
                <a:cubicBezTo>
                  <a:pt x="3713" y="4050"/>
                  <a:pt x="4050" y="3712"/>
                  <a:pt x="4050" y="3375"/>
                </a:cubicBezTo>
                <a:cubicBezTo>
                  <a:pt x="4050" y="3037"/>
                  <a:pt x="3713" y="2700"/>
                  <a:pt x="3375" y="2700"/>
                </a:cubicBezTo>
                <a:close/>
                <a:moveTo>
                  <a:pt x="19575" y="0"/>
                </a:moveTo>
                <a:cubicBezTo>
                  <a:pt x="2025" y="0"/>
                  <a:pt x="2025" y="0"/>
                  <a:pt x="2025" y="0"/>
                </a:cubicBezTo>
                <a:cubicBezTo>
                  <a:pt x="844" y="0"/>
                  <a:pt x="0" y="844"/>
                  <a:pt x="0" y="2025"/>
                </a:cubicBezTo>
                <a:cubicBezTo>
                  <a:pt x="0" y="19575"/>
                  <a:pt x="0" y="19575"/>
                  <a:pt x="0" y="19575"/>
                </a:cubicBezTo>
                <a:cubicBezTo>
                  <a:pt x="0" y="20756"/>
                  <a:pt x="844" y="21600"/>
                  <a:pt x="2025" y="21600"/>
                </a:cubicBezTo>
                <a:cubicBezTo>
                  <a:pt x="19575" y="21600"/>
                  <a:pt x="19575" y="21600"/>
                  <a:pt x="19575" y="21600"/>
                </a:cubicBezTo>
                <a:cubicBezTo>
                  <a:pt x="20756" y="21600"/>
                  <a:pt x="21600" y="20756"/>
                  <a:pt x="21600" y="19575"/>
                </a:cubicBezTo>
                <a:cubicBezTo>
                  <a:pt x="21600" y="2025"/>
                  <a:pt x="21600" y="2025"/>
                  <a:pt x="21600" y="2025"/>
                </a:cubicBezTo>
                <a:cubicBezTo>
                  <a:pt x="21600" y="844"/>
                  <a:pt x="20756" y="0"/>
                  <a:pt x="19575" y="0"/>
                </a:cubicBezTo>
                <a:close/>
                <a:moveTo>
                  <a:pt x="20250" y="18900"/>
                </a:moveTo>
                <a:cubicBezTo>
                  <a:pt x="20250" y="19744"/>
                  <a:pt x="19575" y="20250"/>
                  <a:pt x="18900" y="20250"/>
                </a:cubicBezTo>
                <a:cubicBezTo>
                  <a:pt x="2700" y="20250"/>
                  <a:pt x="2700" y="20250"/>
                  <a:pt x="2700" y="20250"/>
                </a:cubicBezTo>
                <a:cubicBezTo>
                  <a:pt x="2025" y="20250"/>
                  <a:pt x="1350" y="19744"/>
                  <a:pt x="1350" y="18900"/>
                </a:cubicBezTo>
                <a:cubicBezTo>
                  <a:pt x="1350" y="6750"/>
                  <a:pt x="1350" y="6750"/>
                  <a:pt x="1350" y="6750"/>
                </a:cubicBezTo>
                <a:cubicBezTo>
                  <a:pt x="20250" y="6750"/>
                  <a:pt x="20250" y="6750"/>
                  <a:pt x="20250" y="6750"/>
                </a:cubicBezTo>
                <a:cubicBezTo>
                  <a:pt x="20250" y="18900"/>
                  <a:pt x="20250" y="18900"/>
                  <a:pt x="20250" y="18900"/>
                </a:cubicBezTo>
                <a:close/>
                <a:moveTo>
                  <a:pt x="20250" y="5400"/>
                </a:moveTo>
                <a:cubicBezTo>
                  <a:pt x="1350" y="5400"/>
                  <a:pt x="1350" y="5400"/>
                  <a:pt x="1350" y="5400"/>
                </a:cubicBezTo>
                <a:cubicBezTo>
                  <a:pt x="1350" y="2700"/>
                  <a:pt x="1350" y="2700"/>
                  <a:pt x="1350" y="2700"/>
                </a:cubicBezTo>
                <a:cubicBezTo>
                  <a:pt x="1350" y="2025"/>
                  <a:pt x="2025" y="1350"/>
                  <a:pt x="2700" y="1350"/>
                </a:cubicBezTo>
                <a:cubicBezTo>
                  <a:pt x="18900" y="1350"/>
                  <a:pt x="18900" y="1350"/>
                  <a:pt x="18900" y="1350"/>
                </a:cubicBezTo>
                <a:cubicBezTo>
                  <a:pt x="19575" y="1350"/>
                  <a:pt x="20250" y="2025"/>
                  <a:pt x="20250" y="2700"/>
                </a:cubicBezTo>
                <a:cubicBezTo>
                  <a:pt x="20250" y="5400"/>
                  <a:pt x="20250" y="5400"/>
                  <a:pt x="20250" y="5400"/>
                </a:cubicBezTo>
                <a:close/>
                <a:moveTo>
                  <a:pt x="6075" y="2700"/>
                </a:moveTo>
                <a:cubicBezTo>
                  <a:pt x="5738" y="2700"/>
                  <a:pt x="5400" y="3037"/>
                  <a:pt x="5400" y="3375"/>
                </a:cubicBezTo>
                <a:cubicBezTo>
                  <a:pt x="5400" y="3712"/>
                  <a:pt x="5738" y="4050"/>
                  <a:pt x="6075" y="4050"/>
                </a:cubicBezTo>
                <a:cubicBezTo>
                  <a:pt x="6412" y="4050"/>
                  <a:pt x="6750" y="3712"/>
                  <a:pt x="6750" y="3375"/>
                </a:cubicBezTo>
                <a:cubicBezTo>
                  <a:pt x="6750" y="3037"/>
                  <a:pt x="6412" y="2700"/>
                  <a:pt x="6075" y="2700"/>
                </a:cubicBezTo>
                <a:close/>
                <a:moveTo>
                  <a:pt x="8775" y="2700"/>
                </a:moveTo>
                <a:cubicBezTo>
                  <a:pt x="8438" y="2700"/>
                  <a:pt x="8100" y="3037"/>
                  <a:pt x="8100" y="3375"/>
                </a:cubicBezTo>
                <a:cubicBezTo>
                  <a:pt x="8100" y="3712"/>
                  <a:pt x="8438" y="4050"/>
                  <a:pt x="8775" y="4050"/>
                </a:cubicBezTo>
                <a:cubicBezTo>
                  <a:pt x="9113" y="4050"/>
                  <a:pt x="9450" y="3712"/>
                  <a:pt x="9450" y="3375"/>
                </a:cubicBezTo>
                <a:cubicBezTo>
                  <a:pt x="9450" y="3037"/>
                  <a:pt x="9113" y="2700"/>
                  <a:pt x="8775" y="2700"/>
                </a:cubicBezTo>
                <a:close/>
                <a:moveTo>
                  <a:pt x="9956" y="16031"/>
                </a:moveTo>
                <a:cubicBezTo>
                  <a:pt x="12656" y="11981"/>
                  <a:pt x="12656" y="11981"/>
                  <a:pt x="12656" y="11981"/>
                </a:cubicBezTo>
                <a:cubicBezTo>
                  <a:pt x="12825" y="11644"/>
                  <a:pt x="12825" y="11306"/>
                  <a:pt x="12656" y="10969"/>
                </a:cubicBezTo>
                <a:cubicBezTo>
                  <a:pt x="12319" y="10800"/>
                  <a:pt x="11981" y="10800"/>
                  <a:pt x="11644" y="10969"/>
                </a:cubicBezTo>
                <a:cubicBezTo>
                  <a:pt x="8944" y="15188"/>
                  <a:pt x="8944" y="15188"/>
                  <a:pt x="8944" y="15188"/>
                </a:cubicBezTo>
                <a:cubicBezTo>
                  <a:pt x="8775" y="15356"/>
                  <a:pt x="8775" y="15694"/>
                  <a:pt x="8944" y="16031"/>
                </a:cubicBezTo>
                <a:cubicBezTo>
                  <a:pt x="9281" y="16200"/>
                  <a:pt x="9619" y="16200"/>
                  <a:pt x="9956" y="16031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16" name="PA_库_形状 1716"/>
          <p:cNvSpPr/>
          <p:nvPr>
            <p:custDataLst>
              <p:tags r:id="rId12"/>
            </p:custDataLst>
          </p:nvPr>
        </p:nvSpPr>
        <p:spPr>
          <a:xfrm>
            <a:off x="6312602" y="3463812"/>
            <a:ext cx="244948" cy="3556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6750"/>
                  <a:pt x="12764" y="0"/>
                  <a:pt x="10800" y="0"/>
                </a:cubicBezTo>
                <a:cubicBezTo>
                  <a:pt x="8836" y="0"/>
                  <a:pt x="0" y="6750"/>
                  <a:pt x="0" y="10800"/>
                </a:cubicBezTo>
                <a:cubicBezTo>
                  <a:pt x="0" y="14681"/>
                  <a:pt x="4418" y="17887"/>
                  <a:pt x="9818" y="18225"/>
                </a:cubicBezTo>
                <a:cubicBezTo>
                  <a:pt x="9818" y="20925"/>
                  <a:pt x="9818" y="20925"/>
                  <a:pt x="9818" y="20925"/>
                </a:cubicBezTo>
                <a:cubicBezTo>
                  <a:pt x="9818" y="21262"/>
                  <a:pt x="10309" y="21600"/>
                  <a:pt x="10800" y="21600"/>
                </a:cubicBezTo>
                <a:cubicBezTo>
                  <a:pt x="11291" y="21600"/>
                  <a:pt x="11782" y="21262"/>
                  <a:pt x="11782" y="20925"/>
                </a:cubicBezTo>
                <a:cubicBezTo>
                  <a:pt x="11782" y="18225"/>
                  <a:pt x="11782" y="18225"/>
                  <a:pt x="11782" y="18225"/>
                </a:cubicBezTo>
                <a:cubicBezTo>
                  <a:pt x="17182" y="17887"/>
                  <a:pt x="21600" y="14681"/>
                  <a:pt x="21600" y="10800"/>
                </a:cubicBezTo>
                <a:close/>
                <a:moveTo>
                  <a:pt x="11782" y="16875"/>
                </a:moveTo>
                <a:cubicBezTo>
                  <a:pt x="11782" y="14344"/>
                  <a:pt x="11782" y="14344"/>
                  <a:pt x="11782" y="14344"/>
                </a:cubicBezTo>
                <a:cubicBezTo>
                  <a:pt x="15464" y="11981"/>
                  <a:pt x="15464" y="11981"/>
                  <a:pt x="15464" y="11981"/>
                </a:cubicBezTo>
                <a:cubicBezTo>
                  <a:pt x="15709" y="11644"/>
                  <a:pt x="15709" y="11306"/>
                  <a:pt x="15464" y="10969"/>
                </a:cubicBezTo>
                <a:cubicBezTo>
                  <a:pt x="14973" y="10800"/>
                  <a:pt x="14482" y="10800"/>
                  <a:pt x="13991" y="10969"/>
                </a:cubicBezTo>
                <a:cubicBezTo>
                  <a:pt x="11782" y="12656"/>
                  <a:pt x="11782" y="12656"/>
                  <a:pt x="11782" y="12656"/>
                </a:cubicBezTo>
                <a:cubicBezTo>
                  <a:pt x="11782" y="7425"/>
                  <a:pt x="11782" y="7425"/>
                  <a:pt x="11782" y="7425"/>
                </a:cubicBezTo>
                <a:cubicBezTo>
                  <a:pt x="11782" y="7087"/>
                  <a:pt x="11291" y="6750"/>
                  <a:pt x="10800" y="6750"/>
                </a:cubicBezTo>
                <a:cubicBezTo>
                  <a:pt x="10309" y="6750"/>
                  <a:pt x="9818" y="7087"/>
                  <a:pt x="9818" y="7425"/>
                </a:cubicBezTo>
                <a:cubicBezTo>
                  <a:pt x="9818" y="10631"/>
                  <a:pt x="9818" y="10631"/>
                  <a:pt x="9818" y="10631"/>
                </a:cubicBezTo>
                <a:cubicBezTo>
                  <a:pt x="7609" y="8944"/>
                  <a:pt x="7609" y="8944"/>
                  <a:pt x="7609" y="8944"/>
                </a:cubicBezTo>
                <a:cubicBezTo>
                  <a:pt x="7118" y="8775"/>
                  <a:pt x="6627" y="8775"/>
                  <a:pt x="6136" y="8944"/>
                </a:cubicBezTo>
                <a:cubicBezTo>
                  <a:pt x="5891" y="9281"/>
                  <a:pt x="5891" y="9619"/>
                  <a:pt x="6136" y="9956"/>
                </a:cubicBezTo>
                <a:cubicBezTo>
                  <a:pt x="9082" y="11981"/>
                  <a:pt x="9082" y="11981"/>
                  <a:pt x="9082" y="11981"/>
                </a:cubicBezTo>
                <a:cubicBezTo>
                  <a:pt x="9327" y="12150"/>
                  <a:pt x="9573" y="12150"/>
                  <a:pt x="9818" y="12150"/>
                </a:cubicBezTo>
                <a:cubicBezTo>
                  <a:pt x="9818" y="14175"/>
                  <a:pt x="9818" y="14175"/>
                  <a:pt x="9818" y="14175"/>
                </a:cubicBezTo>
                <a:cubicBezTo>
                  <a:pt x="9818" y="14175"/>
                  <a:pt x="9818" y="14175"/>
                  <a:pt x="9818" y="14344"/>
                </a:cubicBezTo>
                <a:cubicBezTo>
                  <a:pt x="9818" y="16875"/>
                  <a:pt x="9818" y="16875"/>
                  <a:pt x="9818" y="16875"/>
                </a:cubicBezTo>
                <a:cubicBezTo>
                  <a:pt x="5400" y="16537"/>
                  <a:pt x="1964" y="14006"/>
                  <a:pt x="1964" y="10800"/>
                </a:cubicBezTo>
                <a:cubicBezTo>
                  <a:pt x="1964" y="7762"/>
                  <a:pt x="8591" y="2531"/>
                  <a:pt x="10800" y="1519"/>
                </a:cubicBezTo>
                <a:cubicBezTo>
                  <a:pt x="13009" y="2531"/>
                  <a:pt x="19636" y="7762"/>
                  <a:pt x="19636" y="10800"/>
                </a:cubicBezTo>
                <a:cubicBezTo>
                  <a:pt x="19636" y="14006"/>
                  <a:pt x="16200" y="16537"/>
                  <a:pt x="11782" y="16875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17" name="PA_库_形状 1717"/>
          <p:cNvSpPr/>
          <p:nvPr>
            <p:custDataLst>
              <p:tags r:id="rId13"/>
            </p:custDataLst>
          </p:nvPr>
        </p:nvSpPr>
        <p:spPr>
          <a:xfrm>
            <a:off x="8786040" y="3486187"/>
            <a:ext cx="356824" cy="3108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4821"/>
                </a:moveTo>
                <a:cubicBezTo>
                  <a:pt x="14850" y="8486"/>
                  <a:pt x="14850" y="8486"/>
                  <a:pt x="14850" y="8486"/>
                </a:cubicBezTo>
                <a:cubicBezTo>
                  <a:pt x="14850" y="6171"/>
                  <a:pt x="14850" y="6171"/>
                  <a:pt x="14850" y="6171"/>
                </a:cubicBezTo>
                <a:cubicBezTo>
                  <a:pt x="14850" y="5014"/>
                  <a:pt x="14006" y="3857"/>
                  <a:pt x="12825" y="3857"/>
                </a:cubicBezTo>
                <a:cubicBezTo>
                  <a:pt x="11475" y="3857"/>
                  <a:pt x="11475" y="3857"/>
                  <a:pt x="11475" y="3857"/>
                </a:cubicBezTo>
                <a:cubicBezTo>
                  <a:pt x="11475" y="2314"/>
                  <a:pt x="11475" y="2314"/>
                  <a:pt x="11475" y="2314"/>
                </a:cubicBezTo>
                <a:cubicBezTo>
                  <a:pt x="11475" y="964"/>
                  <a:pt x="10631" y="0"/>
                  <a:pt x="9450" y="0"/>
                </a:cubicBezTo>
                <a:cubicBezTo>
                  <a:pt x="5400" y="0"/>
                  <a:pt x="5400" y="0"/>
                  <a:pt x="5400" y="0"/>
                </a:cubicBezTo>
                <a:cubicBezTo>
                  <a:pt x="4219" y="0"/>
                  <a:pt x="3375" y="964"/>
                  <a:pt x="3375" y="2314"/>
                </a:cubicBezTo>
                <a:cubicBezTo>
                  <a:pt x="3375" y="3857"/>
                  <a:pt x="3375" y="3857"/>
                  <a:pt x="3375" y="3857"/>
                </a:cubicBezTo>
                <a:cubicBezTo>
                  <a:pt x="2025" y="3857"/>
                  <a:pt x="2025" y="3857"/>
                  <a:pt x="2025" y="3857"/>
                </a:cubicBezTo>
                <a:cubicBezTo>
                  <a:pt x="844" y="3857"/>
                  <a:pt x="0" y="4821"/>
                  <a:pt x="0" y="6171"/>
                </a:cubicBezTo>
                <a:cubicBezTo>
                  <a:pt x="0" y="19286"/>
                  <a:pt x="0" y="19286"/>
                  <a:pt x="0" y="19286"/>
                </a:cubicBezTo>
                <a:cubicBezTo>
                  <a:pt x="0" y="20443"/>
                  <a:pt x="844" y="21600"/>
                  <a:pt x="2025" y="21600"/>
                </a:cubicBezTo>
                <a:cubicBezTo>
                  <a:pt x="12825" y="21600"/>
                  <a:pt x="12825" y="21600"/>
                  <a:pt x="12825" y="21600"/>
                </a:cubicBezTo>
                <a:cubicBezTo>
                  <a:pt x="14006" y="21600"/>
                  <a:pt x="14850" y="20443"/>
                  <a:pt x="14850" y="19286"/>
                </a:cubicBezTo>
                <a:cubicBezTo>
                  <a:pt x="14850" y="16971"/>
                  <a:pt x="14850" y="16971"/>
                  <a:pt x="14850" y="16971"/>
                </a:cubicBezTo>
                <a:cubicBezTo>
                  <a:pt x="20419" y="20636"/>
                  <a:pt x="20419" y="20636"/>
                  <a:pt x="20419" y="20636"/>
                </a:cubicBezTo>
                <a:cubicBezTo>
                  <a:pt x="20756" y="21021"/>
                  <a:pt x="21600" y="20636"/>
                  <a:pt x="21600" y="20057"/>
                </a:cubicBezTo>
                <a:cubicBezTo>
                  <a:pt x="21600" y="5400"/>
                  <a:pt x="21600" y="5400"/>
                  <a:pt x="21600" y="5400"/>
                </a:cubicBezTo>
                <a:cubicBezTo>
                  <a:pt x="21600" y="4821"/>
                  <a:pt x="20756" y="4243"/>
                  <a:pt x="20250" y="4821"/>
                </a:cubicBezTo>
                <a:close/>
                <a:moveTo>
                  <a:pt x="6075" y="1543"/>
                </a:moveTo>
                <a:cubicBezTo>
                  <a:pt x="8775" y="1543"/>
                  <a:pt x="8775" y="1543"/>
                  <a:pt x="8775" y="1543"/>
                </a:cubicBezTo>
                <a:cubicBezTo>
                  <a:pt x="9450" y="1543"/>
                  <a:pt x="10125" y="2314"/>
                  <a:pt x="10125" y="3086"/>
                </a:cubicBezTo>
                <a:cubicBezTo>
                  <a:pt x="10125" y="3857"/>
                  <a:pt x="10125" y="3857"/>
                  <a:pt x="10125" y="3857"/>
                </a:cubicBezTo>
                <a:cubicBezTo>
                  <a:pt x="4725" y="3857"/>
                  <a:pt x="4725" y="3857"/>
                  <a:pt x="4725" y="3857"/>
                </a:cubicBezTo>
                <a:cubicBezTo>
                  <a:pt x="4725" y="3086"/>
                  <a:pt x="4725" y="3086"/>
                  <a:pt x="4725" y="3086"/>
                </a:cubicBezTo>
                <a:cubicBezTo>
                  <a:pt x="4725" y="2314"/>
                  <a:pt x="5400" y="1543"/>
                  <a:pt x="6075" y="1543"/>
                </a:cubicBezTo>
                <a:close/>
                <a:moveTo>
                  <a:pt x="20250" y="18514"/>
                </a:moveTo>
                <a:cubicBezTo>
                  <a:pt x="15694" y="15814"/>
                  <a:pt x="15694" y="15814"/>
                  <a:pt x="15694" y="15814"/>
                </a:cubicBezTo>
                <a:cubicBezTo>
                  <a:pt x="15188" y="15236"/>
                  <a:pt x="14513" y="15429"/>
                  <a:pt x="14175" y="15621"/>
                </a:cubicBezTo>
                <a:cubicBezTo>
                  <a:pt x="13838" y="15814"/>
                  <a:pt x="13500" y="16393"/>
                  <a:pt x="13500" y="16971"/>
                </a:cubicBezTo>
                <a:cubicBezTo>
                  <a:pt x="13500" y="16971"/>
                  <a:pt x="13500" y="17550"/>
                  <a:pt x="13500" y="18514"/>
                </a:cubicBezTo>
                <a:cubicBezTo>
                  <a:pt x="13500" y="19286"/>
                  <a:pt x="12825" y="20057"/>
                  <a:pt x="12150" y="20057"/>
                </a:cubicBezTo>
                <a:cubicBezTo>
                  <a:pt x="11306" y="20057"/>
                  <a:pt x="2700" y="20057"/>
                  <a:pt x="2700" y="20057"/>
                </a:cubicBezTo>
                <a:cubicBezTo>
                  <a:pt x="2025" y="20057"/>
                  <a:pt x="1350" y="19286"/>
                  <a:pt x="1350" y="18514"/>
                </a:cubicBezTo>
                <a:cubicBezTo>
                  <a:pt x="1350" y="6943"/>
                  <a:pt x="1350" y="6943"/>
                  <a:pt x="1350" y="6943"/>
                </a:cubicBezTo>
                <a:cubicBezTo>
                  <a:pt x="1350" y="6171"/>
                  <a:pt x="1856" y="5400"/>
                  <a:pt x="2700" y="5400"/>
                </a:cubicBezTo>
                <a:cubicBezTo>
                  <a:pt x="2700" y="5400"/>
                  <a:pt x="2700" y="5400"/>
                  <a:pt x="2700" y="5400"/>
                </a:cubicBezTo>
                <a:cubicBezTo>
                  <a:pt x="2700" y="5400"/>
                  <a:pt x="2700" y="5400"/>
                  <a:pt x="2700" y="5400"/>
                </a:cubicBezTo>
                <a:cubicBezTo>
                  <a:pt x="2700" y="5400"/>
                  <a:pt x="2700" y="5400"/>
                  <a:pt x="2700" y="5400"/>
                </a:cubicBezTo>
                <a:cubicBezTo>
                  <a:pt x="3375" y="5400"/>
                  <a:pt x="3375" y="5400"/>
                  <a:pt x="3375" y="5400"/>
                </a:cubicBezTo>
                <a:cubicBezTo>
                  <a:pt x="3375" y="5400"/>
                  <a:pt x="3375" y="5400"/>
                  <a:pt x="3375" y="5400"/>
                </a:cubicBezTo>
                <a:cubicBezTo>
                  <a:pt x="11475" y="5400"/>
                  <a:pt x="11475" y="5400"/>
                  <a:pt x="11475" y="5400"/>
                </a:cubicBezTo>
                <a:cubicBezTo>
                  <a:pt x="11475" y="5400"/>
                  <a:pt x="11475" y="5400"/>
                  <a:pt x="11475" y="5400"/>
                </a:cubicBezTo>
                <a:cubicBezTo>
                  <a:pt x="12150" y="5400"/>
                  <a:pt x="12150" y="5400"/>
                  <a:pt x="12150" y="5400"/>
                </a:cubicBezTo>
                <a:cubicBezTo>
                  <a:pt x="12150" y="5400"/>
                  <a:pt x="12150" y="5400"/>
                  <a:pt x="12150" y="5400"/>
                </a:cubicBezTo>
                <a:cubicBezTo>
                  <a:pt x="12150" y="5400"/>
                  <a:pt x="12150" y="5400"/>
                  <a:pt x="12150" y="5400"/>
                </a:cubicBezTo>
                <a:cubicBezTo>
                  <a:pt x="12150" y="5400"/>
                  <a:pt x="12150" y="5400"/>
                  <a:pt x="12150" y="5400"/>
                </a:cubicBezTo>
                <a:cubicBezTo>
                  <a:pt x="12825" y="5400"/>
                  <a:pt x="13500" y="6171"/>
                  <a:pt x="13500" y="6943"/>
                </a:cubicBezTo>
                <a:cubicBezTo>
                  <a:pt x="13500" y="7907"/>
                  <a:pt x="13500" y="8486"/>
                  <a:pt x="13500" y="8486"/>
                </a:cubicBezTo>
                <a:cubicBezTo>
                  <a:pt x="13500" y="9064"/>
                  <a:pt x="13838" y="9643"/>
                  <a:pt x="14175" y="9836"/>
                </a:cubicBezTo>
                <a:cubicBezTo>
                  <a:pt x="14513" y="10029"/>
                  <a:pt x="15188" y="10221"/>
                  <a:pt x="15694" y="9836"/>
                </a:cubicBezTo>
                <a:cubicBezTo>
                  <a:pt x="20250" y="6943"/>
                  <a:pt x="20250" y="6943"/>
                  <a:pt x="20250" y="6943"/>
                </a:cubicBezTo>
                <a:cubicBezTo>
                  <a:pt x="20250" y="18514"/>
                  <a:pt x="20250" y="18514"/>
                  <a:pt x="20250" y="18514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18" name="PA_库_形状 1718"/>
          <p:cNvSpPr/>
          <p:nvPr>
            <p:custDataLst>
              <p:tags r:id="rId14"/>
            </p:custDataLst>
          </p:nvPr>
        </p:nvSpPr>
        <p:spPr>
          <a:xfrm>
            <a:off x="7518407" y="3463812"/>
            <a:ext cx="355171" cy="3556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0" h="21600" extrusionOk="0">
                <a:moveTo>
                  <a:pt x="21221" y="19912"/>
                </a:moveTo>
                <a:cubicBezTo>
                  <a:pt x="20377" y="21262"/>
                  <a:pt x="14977" y="21600"/>
                  <a:pt x="10758" y="21600"/>
                </a:cubicBezTo>
                <a:cubicBezTo>
                  <a:pt x="6539" y="21600"/>
                  <a:pt x="1139" y="21262"/>
                  <a:pt x="127" y="19912"/>
                </a:cubicBezTo>
                <a:cubicBezTo>
                  <a:pt x="-42" y="19575"/>
                  <a:pt x="-42" y="19069"/>
                  <a:pt x="127" y="18731"/>
                </a:cubicBezTo>
                <a:cubicBezTo>
                  <a:pt x="971" y="16200"/>
                  <a:pt x="2658" y="15525"/>
                  <a:pt x="4008" y="15356"/>
                </a:cubicBezTo>
                <a:cubicBezTo>
                  <a:pt x="5189" y="15188"/>
                  <a:pt x="6202" y="14850"/>
                  <a:pt x="6708" y="14512"/>
                </a:cubicBezTo>
                <a:cubicBezTo>
                  <a:pt x="6708" y="14344"/>
                  <a:pt x="6708" y="13331"/>
                  <a:pt x="6708" y="12656"/>
                </a:cubicBezTo>
                <a:cubicBezTo>
                  <a:pt x="5527" y="11306"/>
                  <a:pt x="4683" y="9281"/>
                  <a:pt x="4683" y="7425"/>
                </a:cubicBezTo>
                <a:cubicBezTo>
                  <a:pt x="4683" y="3375"/>
                  <a:pt x="6708" y="0"/>
                  <a:pt x="10758" y="0"/>
                </a:cubicBezTo>
                <a:cubicBezTo>
                  <a:pt x="14808" y="0"/>
                  <a:pt x="16833" y="3375"/>
                  <a:pt x="16833" y="7425"/>
                </a:cubicBezTo>
                <a:cubicBezTo>
                  <a:pt x="16833" y="9281"/>
                  <a:pt x="15989" y="11306"/>
                  <a:pt x="14808" y="12656"/>
                </a:cubicBezTo>
                <a:cubicBezTo>
                  <a:pt x="14808" y="12994"/>
                  <a:pt x="14808" y="13331"/>
                  <a:pt x="14808" y="14512"/>
                </a:cubicBezTo>
                <a:cubicBezTo>
                  <a:pt x="15314" y="14850"/>
                  <a:pt x="16327" y="15188"/>
                  <a:pt x="17508" y="15356"/>
                </a:cubicBezTo>
                <a:cubicBezTo>
                  <a:pt x="18858" y="15525"/>
                  <a:pt x="20546" y="16200"/>
                  <a:pt x="21389" y="18731"/>
                </a:cubicBezTo>
                <a:cubicBezTo>
                  <a:pt x="21558" y="19069"/>
                  <a:pt x="21558" y="19575"/>
                  <a:pt x="21221" y="19912"/>
                </a:cubicBezTo>
                <a:close/>
                <a:moveTo>
                  <a:pt x="15483" y="7425"/>
                </a:moveTo>
                <a:cubicBezTo>
                  <a:pt x="15483" y="4050"/>
                  <a:pt x="13964" y="1350"/>
                  <a:pt x="10758" y="1350"/>
                </a:cubicBezTo>
                <a:cubicBezTo>
                  <a:pt x="7552" y="1350"/>
                  <a:pt x="6033" y="4050"/>
                  <a:pt x="6033" y="7425"/>
                </a:cubicBezTo>
                <a:cubicBezTo>
                  <a:pt x="6033" y="10125"/>
                  <a:pt x="8227" y="13500"/>
                  <a:pt x="10758" y="13500"/>
                </a:cubicBezTo>
                <a:cubicBezTo>
                  <a:pt x="13289" y="13500"/>
                  <a:pt x="15483" y="10125"/>
                  <a:pt x="15483" y="7425"/>
                </a:cubicBezTo>
                <a:close/>
                <a:moveTo>
                  <a:pt x="17171" y="16706"/>
                </a:moveTo>
                <a:cubicBezTo>
                  <a:pt x="15989" y="16537"/>
                  <a:pt x="14808" y="16031"/>
                  <a:pt x="14133" y="15694"/>
                </a:cubicBezTo>
                <a:cubicBezTo>
                  <a:pt x="13458" y="15356"/>
                  <a:pt x="13458" y="15356"/>
                  <a:pt x="13458" y="15356"/>
                </a:cubicBezTo>
                <a:cubicBezTo>
                  <a:pt x="13458" y="15356"/>
                  <a:pt x="13458" y="14512"/>
                  <a:pt x="13458" y="14006"/>
                </a:cubicBezTo>
                <a:cubicBezTo>
                  <a:pt x="12614" y="14512"/>
                  <a:pt x="11771" y="14850"/>
                  <a:pt x="10758" y="14850"/>
                </a:cubicBezTo>
                <a:cubicBezTo>
                  <a:pt x="9746" y="14850"/>
                  <a:pt x="8902" y="14512"/>
                  <a:pt x="8058" y="14006"/>
                </a:cubicBezTo>
                <a:cubicBezTo>
                  <a:pt x="8058" y="14512"/>
                  <a:pt x="8058" y="15356"/>
                  <a:pt x="8058" y="15356"/>
                </a:cubicBezTo>
                <a:cubicBezTo>
                  <a:pt x="7383" y="15694"/>
                  <a:pt x="7383" y="15694"/>
                  <a:pt x="7383" y="15694"/>
                </a:cubicBezTo>
                <a:cubicBezTo>
                  <a:pt x="6708" y="16031"/>
                  <a:pt x="5527" y="16537"/>
                  <a:pt x="4177" y="16706"/>
                </a:cubicBezTo>
                <a:cubicBezTo>
                  <a:pt x="3164" y="16875"/>
                  <a:pt x="2152" y="17212"/>
                  <a:pt x="1308" y="19069"/>
                </a:cubicBezTo>
                <a:cubicBezTo>
                  <a:pt x="1308" y="19237"/>
                  <a:pt x="2489" y="20250"/>
                  <a:pt x="10758" y="20250"/>
                </a:cubicBezTo>
                <a:cubicBezTo>
                  <a:pt x="19027" y="20250"/>
                  <a:pt x="20039" y="19237"/>
                  <a:pt x="20208" y="19069"/>
                </a:cubicBezTo>
                <a:cubicBezTo>
                  <a:pt x="19364" y="17212"/>
                  <a:pt x="18183" y="16875"/>
                  <a:pt x="17171" y="1670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1719" name="pasted-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1827933" y="583744"/>
            <a:ext cx="10073078" cy="8066444"/>
          </a:xfrm>
          <a:prstGeom prst="rect">
            <a:avLst/>
          </a:prstGeom>
          <a:ln w="12700" cap="flat">
            <a:noFill/>
            <a:miter lim="400000"/>
            <a:headEnd/>
            <a:tailEnd/>
          </a:ln>
          <a:effectLst/>
        </p:spPr>
      </p:pic>
      <p:sp>
        <p:nvSpPr>
          <p:cNvPr id="1722" name="PA_库_形状 1722"/>
          <p:cNvSpPr>
            <a:spLocks noGrp="1"/>
          </p:cNvSpPr>
          <p:nvPr>
            <p:ph type="sldNum" sz="quarter" idx="10"/>
            <p:custDataLst>
              <p:tags r:id="rId15"/>
            </p:custDataLst>
          </p:nvPr>
        </p:nvSpPr>
        <p:spPr>
          <a:xfrm>
            <a:off x="11722781" y="265670"/>
            <a:ext cx="245259" cy="35201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+mn-lt"/>
                <a:ea typeface="+mn-ea"/>
                <a:cs typeface="+mn-ea"/>
                <a:sym typeface="+mn-lt"/>
              </a:rPr>
              <a:t>8</a:t>
            </a:fld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1"/>
          </p:nvPr>
        </p:nvPicPr>
        <p:blipFill>
          <a:blip r:embed="rId20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70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70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70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70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70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70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70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70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7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7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7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7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7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7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17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7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17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17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17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7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17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17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17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17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17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17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17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500" fill="hold"/>
                                        <p:tgtEl>
                                          <p:spTgt spid="17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500" fill="hold"/>
                                        <p:tgtEl>
                                          <p:spTgt spid="17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500" fill="hold"/>
                                        <p:tgtEl>
                                          <p:spTgt spid="17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5" grpId="0" autoUpdateAnimBg="0"/>
      <p:bldP spid="1706" grpId="0" autoUpdateAnimBg="0"/>
      <p:bldP spid="1707" grpId="0" autoUpdateAnimBg="0"/>
      <p:bldP spid="1708" grpId="0" autoUpdateAnimBg="0"/>
      <p:bldP spid="1709" grpId="0" autoUpdateAnimBg="0"/>
      <p:bldP spid="1710" grpId="0" autoUpdateAnimBg="0"/>
      <p:bldP spid="1711" grpId="0" autoUpdateAnimBg="0"/>
      <p:bldP spid="1712" grpId="0" autoUpdateAnimBg="0"/>
      <p:bldP spid="1713" grpId="0" autoUpdateAnimBg="0"/>
      <p:bldP spid="1714" grpId="0" autoUpdateAnimBg="0"/>
      <p:bldP spid="1715" grpId="0" autoUpdateAnimBg="0"/>
      <p:bldP spid="1716" grpId="0" autoUpdateAnimBg="0"/>
      <p:bldP spid="1717" grpId="0" autoUpdateAnimBg="0"/>
      <p:bldP spid="1718" grpId="0" autoUpdateAnimBg="0"/>
      <p:bldP spid="172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1046"/>
          </a:xfrm>
          <a:prstGeom prst="rect">
            <a:avLst/>
          </a:prstGeom>
        </p:spPr>
      </p:pic>
      <p:sp>
        <p:nvSpPr>
          <p:cNvPr id="1744" name="PA_库_形状 1744"/>
          <p:cNvSpPr/>
          <p:nvPr>
            <p:custDataLst>
              <p:tags r:id="rId1"/>
            </p:custDataLst>
          </p:nvPr>
        </p:nvSpPr>
        <p:spPr>
          <a:xfrm>
            <a:off x="7188624" y="3725660"/>
            <a:ext cx="3882985" cy="970330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spAutoFit/>
          </a:bodyPr>
          <a:lstStyle>
            <a:lvl1pPr>
              <a:lnSpc>
                <a:spcPct val="110000"/>
              </a:lnSpc>
              <a:defRPr sz="2700" spc="-53">
                <a:solidFill>
                  <a:srgbClr val="AAAAAA"/>
                </a:solidFill>
              </a:defRPr>
            </a:lvl1pPr>
          </a:lstStyle>
          <a:p>
            <a:pPr defTabSz="410845" hangingPunct="0"/>
            <a:r>
              <a:rPr sz="1350" kern="0" dirty="0" err="1">
                <a:solidFill>
                  <a:srgbClr val="FFFFFF"/>
                </a:solidFill>
                <a:cs typeface="+mn-ea"/>
                <a:sym typeface="+mn-lt"/>
              </a:rPr>
              <a:t>Nullam</a:t>
            </a:r>
            <a:r>
              <a:rPr sz="1350" kern="0" dirty="0">
                <a:solidFill>
                  <a:srgbClr val="FFFFFF"/>
                </a:solidFill>
                <a:cs typeface="+mn-ea"/>
                <a:sym typeface="+mn-lt"/>
              </a:rPr>
              <a:t> </a:t>
            </a:r>
            <a:r>
              <a:rPr sz="1350" kern="0" dirty="0" err="1">
                <a:solidFill>
                  <a:srgbClr val="FFFFFF"/>
                </a:solidFill>
                <a:cs typeface="+mn-ea"/>
                <a:sym typeface="+mn-lt"/>
              </a:rPr>
              <a:t>quis</a:t>
            </a:r>
            <a:r>
              <a:rPr sz="1350" kern="0" dirty="0">
                <a:solidFill>
                  <a:srgbClr val="FFFFFF"/>
                </a:solidFill>
                <a:cs typeface="+mn-ea"/>
                <a:sym typeface="+mn-lt"/>
              </a:rPr>
              <a:t> </a:t>
            </a:r>
            <a:r>
              <a:rPr sz="1350" kern="0" dirty="0" err="1">
                <a:solidFill>
                  <a:srgbClr val="FFFFFF"/>
                </a:solidFill>
                <a:cs typeface="+mn-ea"/>
                <a:sym typeface="+mn-lt"/>
              </a:rPr>
              <a:t>risus</a:t>
            </a:r>
            <a:r>
              <a:rPr sz="1350" kern="0" dirty="0">
                <a:solidFill>
                  <a:srgbClr val="FFFFFF"/>
                </a:solidFill>
                <a:cs typeface="+mn-ea"/>
                <a:sym typeface="+mn-lt"/>
              </a:rPr>
              <a:t> </a:t>
            </a:r>
            <a:r>
              <a:rPr sz="1350" kern="0" dirty="0" err="1">
                <a:solidFill>
                  <a:srgbClr val="FFFFFF"/>
                </a:solidFill>
                <a:cs typeface="+mn-ea"/>
                <a:sym typeface="+mn-lt"/>
              </a:rPr>
              <a:t>eget</a:t>
            </a:r>
            <a:r>
              <a:rPr sz="1350" kern="0" dirty="0">
                <a:solidFill>
                  <a:srgbClr val="FFFFFF"/>
                </a:solidFill>
                <a:cs typeface="+mn-ea"/>
                <a:sym typeface="+mn-lt"/>
              </a:rPr>
              <a:t> </a:t>
            </a:r>
            <a:r>
              <a:rPr sz="1350" kern="0" dirty="0" err="1">
                <a:solidFill>
                  <a:srgbClr val="FFFFFF"/>
                </a:solidFill>
                <a:cs typeface="+mn-ea"/>
                <a:sym typeface="+mn-lt"/>
              </a:rPr>
              <a:t>urna</a:t>
            </a:r>
            <a:r>
              <a:rPr sz="1350" kern="0" dirty="0">
                <a:solidFill>
                  <a:srgbClr val="FFFFFF"/>
                </a:solidFill>
                <a:cs typeface="+mn-ea"/>
                <a:sym typeface="+mn-lt"/>
              </a:rPr>
              <a:t> </a:t>
            </a:r>
            <a:r>
              <a:rPr sz="1350" kern="0" dirty="0" err="1">
                <a:solidFill>
                  <a:srgbClr val="FFFFFF"/>
                </a:solidFill>
                <a:cs typeface="+mn-ea"/>
                <a:sym typeface="+mn-lt"/>
              </a:rPr>
              <a:t>mollis</a:t>
            </a:r>
            <a:r>
              <a:rPr sz="1350" kern="0" dirty="0">
                <a:solidFill>
                  <a:srgbClr val="FFFFFF"/>
                </a:solidFill>
                <a:cs typeface="+mn-ea"/>
                <a:sym typeface="+mn-lt"/>
              </a:rPr>
              <a:t> </a:t>
            </a:r>
            <a:r>
              <a:rPr sz="1350" kern="0" dirty="0" err="1">
                <a:solidFill>
                  <a:srgbClr val="FFFFFF"/>
                </a:solidFill>
                <a:cs typeface="+mn-ea"/>
                <a:sym typeface="+mn-lt"/>
              </a:rPr>
              <a:t>ornare</a:t>
            </a:r>
            <a:r>
              <a:rPr sz="1350" kern="0" dirty="0">
                <a:solidFill>
                  <a:srgbClr val="FFFFFF"/>
                </a:solidFill>
                <a:cs typeface="+mn-ea"/>
                <a:sym typeface="+mn-lt"/>
              </a:rPr>
              <a:t> vel </a:t>
            </a:r>
            <a:r>
              <a:rPr sz="1350" kern="0" dirty="0" err="1">
                <a:solidFill>
                  <a:srgbClr val="FFFFFF"/>
                </a:solidFill>
                <a:cs typeface="+mn-ea"/>
                <a:sym typeface="+mn-lt"/>
              </a:rPr>
              <a:t>eu</a:t>
            </a:r>
            <a:r>
              <a:rPr sz="1350" kern="0" dirty="0">
                <a:solidFill>
                  <a:srgbClr val="FFFFFF"/>
                </a:solidFill>
                <a:cs typeface="+mn-ea"/>
                <a:sym typeface="+mn-lt"/>
              </a:rPr>
              <a:t> </a:t>
            </a:r>
            <a:r>
              <a:rPr sz="1350" kern="0" dirty="0" err="1">
                <a:solidFill>
                  <a:srgbClr val="FFFFFF"/>
                </a:solidFill>
                <a:cs typeface="+mn-ea"/>
                <a:sym typeface="+mn-lt"/>
              </a:rPr>
              <a:t>leo</a:t>
            </a:r>
            <a:r>
              <a:rPr sz="1350" kern="0" dirty="0">
                <a:solidFill>
                  <a:srgbClr val="FFFFFF"/>
                </a:solidFill>
                <a:cs typeface="+mn-ea"/>
                <a:sym typeface="+mn-lt"/>
              </a:rPr>
              <a:t>. </a:t>
            </a:r>
            <a:r>
              <a:rPr sz="1350" kern="0" dirty="0" err="1">
                <a:solidFill>
                  <a:srgbClr val="FFFFFF"/>
                </a:solidFill>
                <a:cs typeface="+mn-ea"/>
                <a:sym typeface="+mn-lt"/>
              </a:rPr>
              <a:t>Aenean</a:t>
            </a:r>
            <a:r>
              <a:rPr sz="1350" kern="0" dirty="0">
                <a:solidFill>
                  <a:srgbClr val="FFFFFF"/>
                </a:solidFill>
                <a:cs typeface="+mn-ea"/>
                <a:sym typeface="+mn-lt"/>
              </a:rPr>
              <a:t> lacinia </a:t>
            </a:r>
            <a:r>
              <a:rPr sz="1350" kern="0" dirty="0" err="1">
                <a:solidFill>
                  <a:srgbClr val="FFFFFF"/>
                </a:solidFill>
                <a:cs typeface="+mn-ea"/>
                <a:sym typeface="+mn-lt"/>
              </a:rPr>
              <a:t>bibendum</a:t>
            </a:r>
            <a:r>
              <a:rPr sz="1350" kern="0" dirty="0">
                <a:solidFill>
                  <a:srgbClr val="FFFFFF"/>
                </a:solidFill>
                <a:cs typeface="+mn-ea"/>
                <a:sym typeface="+mn-lt"/>
              </a:rPr>
              <a:t> </a:t>
            </a:r>
            <a:r>
              <a:rPr sz="1350" kern="0" dirty="0" err="1">
                <a:solidFill>
                  <a:srgbClr val="FFFFFF"/>
                </a:solidFill>
                <a:cs typeface="+mn-ea"/>
                <a:sym typeface="+mn-lt"/>
              </a:rPr>
              <a:t>nulla</a:t>
            </a:r>
            <a:r>
              <a:rPr sz="1350" kern="0" dirty="0">
                <a:solidFill>
                  <a:srgbClr val="FFFFFF"/>
                </a:solidFill>
                <a:cs typeface="+mn-ea"/>
                <a:sym typeface="+mn-lt"/>
              </a:rPr>
              <a:t> </a:t>
            </a:r>
            <a:r>
              <a:rPr sz="1350" kern="0" dirty="0" err="1">
                <a:solidFill>
                  <a:srgbClr val="FFFFFF"/>
                </a:solidFill>
                <a:cs typeface="+mn-ea"/>
                <a:sym typeface="+mn-lt"/>
              </a:rPr>
              <a:t>seda</a:t>
            </a:r>
            <a:r>
              <a:rPr sz="1350" kern="0" dirty="0">
                <a:solidFill>
                  <a:srgbClr val="FFFFFF"/>
                </a:solidFill>
                <a:cs typeface="+mn-ea"/>
                <a:sym typeface="+mn-lt"/>
              </a:rPr>
              <a:t> Dos. </a:t>
            </a:r>
            <a:r>
              <a:rPr sz="1350" kern="0" dirty="0" err="1">
                <a:solidFill>
                  <a:srgbClr val="FFFFFF"/>
                </a:solidFill>
                <a:cs typeface="+mn-ea"/>
                <a:sym typeface="+mn-lt"/>
              </a:rPr>
              <a:t>consectetur</a:t>
            </a:r>
            <a:r>
              <a:rPr sz="1350" kern="0" dirty="0">
                <a:solidFill>
                  <a:srgbClr val="FFFFFF"/>
                </a:solidFill>
                <a:cs typeface="+mn-ea"/>
                <a:sym typeface="+mn-lt"/>
              </a:rPr>
              <a:t>. Morbi </a:t>
            </a:r>
            <a:r>
              <a:rPr sz="1350" kern="0" dirty="0" err="1">
                <a:solidFill>
                  <a:srgbClr val="FFFFFF"/>
                </a:solidFill>
                <a:cs typeface="+mn-ea"/>
                <a:sym typeface="+mn-lt"/>
              </a:rPr>
              <a:t>leo</a:t>
            </a:r>
            <a:r>
              <a:rPr sz="1350" kern="0" dirty="0">
                <a:solidFill>
                  <a:srgbClr val="FFFFFF"/>
                </a:solidFill>
                <a:cs typeface="+mn-ea"/>
                <a:sym typeface="+mn-lt"/>
              </a:rPr>
              <a:t> </a:t>
            </a:r>
            <a:r>
              <a:rPr sz="1350" kern="0" dirty="0" err="1">
                <a:solidFill>
                  <a:srgbClr val="FFFFFF"/>
                </a:solidFill>
                <a:cs typeface="+mn-ea"/>
                <a:sym typeface="+mn-lt"/>
              </a:rPr>
              <a:t>risus</a:t>
            </a:r>
            <a:r>
              <a:rPr sz="1350" kern="0" dirty="0">
                <a:solidFill>
                  <a:srgbClr val="FFFFFF"/>
                </a:solidFill>
                <a:cs typeface="+mn-ea"/>
                <a:sym typeface="+mn-lt"/>
              </a:rPr>
              <a:t>, porta ac </a:t>
            </a:r>
            <a:r>
              <a:rPr sz="1350" kern="0" dirty="0" err="1">
                <a:solidFill>
                  <a:srgbClr val="FFFFFF"/>
                </a:solidFill>
                <a:cs typeface="+mn-ea"/>
                <a:sym typeface="+mn-lt"/>
              </a:rPr>
              <a:t>consectetur</a:t>
            </a:r>
            <a:r>
              <a:rPr sz="1350" kern="0" dirty="0">
                <a:solidFill>
                  <a:srgbClr val="FFFFFF"/>
                </a:solidFill>
                <a:cs typeface="+mn-ea"/>
                <a:sym typeface="+mn-lt"/>
              </a:rPr>
              <a:t> ac,</a:t>
            </a:r>
          </a:p>
        </p:txBody>
      </p:sp>
      <p:sp>
        <p:nvSpPr>
          <p:cNvPr id="1745" name="PA_库_形状 1745"/>
          <p:cNvSpPr/>
          <p:nvPr>
            <p:custDataLst>
              <p:tags r:id="rId2"/>
            </p:custDataLst>
          </p:nvPr>
        </p:nvSpPr>
        <p:spPr>
          <a:xfrm>
            <a:off x="7204576" y="4748649"/>
            <a:ext cx="1638868" cy="48042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</a:gra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46" name="PA_库_形状 1746"/>
          <p:cNvSpPr/>
          <p:nvPr>
            <p:custDataLst>
              <p:tags r:id="rId3"/>
            </p:custDataLst>
          </p:nvPr>
        </p:nvSpPr>
        <p:spPr>
          <a:xfrm>
            <a:off x="7312226" y="4880302"/>
            <a:ext cx="1423569" cy="217112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 anchor="ctr"/>
          <a:lstStyle>
            <a:lvl1pPr algn="ctr">
              <a:lnSpc>
                <a:spcPct val="120000"/>
              </a:lnSpc>
              <a:defRPr sz="2100" cap="all" spc="-42">
                <a:solidFill>
                  <a:srgbClr val="53585F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pPr defTabSz="410845" hangingPunct="0"/>
            <a:r>
              <a:rPr sz="1050" kern="0">
                <a:solidFill>
                  <a:srgbClr val="FFFFFF"/>
                </a:solidFill>
                <a:cs typeface="+mn-ea"/>
                <a:sym typeface="+mn-lt"/>
              </a:rPr>
              <a:t>web design</a:t>
            </a:r>
          </a:p>
        </p:txBody>
      </p:sp>
      <p:sp>
        <p:nvSpPr>
          <p:cNvPr id="1747" name="PA_库_形状 1747"/>
          <p:cNvSpPr/>
          <p:nvPr>
            <p:custDataLst>
              <p:tags r:id="rId4"/>
            </p:custDataLst>
          </p:nvPr>
        </p:nvSpPr>
        <p:spPr>
          <a:xfrm>
            <a:off x="8908807" y="4748649"/>
            <a:ext cx="1638868" cy="48042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</a:gra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48" name="PA_库_形状 1748"/>
          <p:cNvSpPr/>
          <p:nvPr>
            <p:custDataLst>
              <p:tags r:id="rId5"/>
            </p:custDataLst>
          </p:nvPr>
        </p:nvSpPr>
        <p:spPr>
          <a:xfrm>
            <a:off x="9016457" y="4880302"/>
            <a:ext cx="1423568" cy="217112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 anchor="ctr"/>
          <a:lstStyle>
            <a:lvl1pPr algn="ctr">
              <a:lnSpc>
                <a:spcPct val="120000"/>
              </a:lnSpc>
              <a:defRPr sz="2100" cap="all" spc="-42">
                <a:solidFill>
                  <a:srgbClr val="53585F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pPr defTabSz="410845" hangingPunct="0"/>
            <a:r>
              <a:rPr sz="1050" kern="0">
                <a:solidFill>
                  <a:srgbClr val="FFFFFF"/>
                </a:solidFill>
                <a:cs typeface="+mn-ea"/>
                <a:sym typeface="+mn-lt"/>
              </a:rPr>
              <a:t>ui/ux</a:t>
            </a:r>
          </a:p>
        </p:txBody>
      </p:sp>
      <p:sp>
        <p:nvSpPr>
          <p:cNvPr id="1749" name="PA_库_形状 1749"/>
          <p:cNvSpPr/>
          <p:nvPr>
            <p:custDataLst>
              <p:tags r:id="rId6"/>
            </p:custDataLst>
          </p:nvPr>
        </p:nvSpPr>
        <p:spPr>
          <a:xfrm>
            <a:off x="7204576" y="5323987"/>
            <a:ext cx="1966445" cy="48042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5B606E"/>
              </a:gs>
              <a:gs pos="69000">
                <a:srgbClr val="4E4857"/>
              </a:gs>
            </a:gsLst>
            <a:lin ang="5400000" scaled="1"/>
          </a:gra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50" name="PA_库_形状 1750"/>
          <p:cNvSpPr/>
          <p:nvPr>
            <p:custDataLst>
              <p:tags r:id="rId7"/>
            </p:custDataLst>
          </p:nvPr>
        </p:nvSpPr>
        <p:spPr>
          <a:xfrm>
            <a:off x="7312226" y="5449291"/>
            <a:ext cx="1751145" cy="217112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 anchor="ctr"/>
          <a:lstStyle>
            <a:lvl1pPr algn="ctr">
              <a:lnSpc>
                <a:spcPct val="120000"/>
              </a:lnSpc>
              <a:defRPr sz="2100" cap="all" spc="-42">
                <a:solidFill>
                  <a:srgbClr val="53585F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pPr defTabSz="410845" hangingPunct="0"/>
            <a:r>
              <a:rPr sz="1050" kern="0">
                <a:solidFill>
                  <a:srgbClr val="FFFFFF"/>
                </a:solidFill>
                <a:cs typeface="+mn-ea"/>
                <a:sym typeface="+mn-lt"/>
              </a:rPr>
              <a:t>digital marketing</a:t>
            </a:r>
          </a:p>
        </p:txBody>
      </p:sp>
      <p:sp>
        <p:nvSpPr>
          <p:cNvPr id="1751" name="PA_库_形状 1751"/>
          <p:cNvSpPr/>
          <p:nvPr>
            <p:custDataLst>
              <p:tags r:id="rId8"/>
            </p:custDataLst>
          </p:nvPr>
        </p:nvSpPr>
        <p:spPr>
          <a:xfrm>
            <a:off x="7312226" y="2288101"/>
            <a:ext cx="4349660" cy="564578"/>
          </a:xfrm>
          <a:prstGeom prst="rect">
            <a:avLst/>
          </a:prstGeom>
          <a:ln w="12700">
            <a:miter lim="400000"/>
          </a:ln>
        </p:spPr>
        <p:txBody>
          <a:bodyPr wrap="square" lIns="35719" tIns="35719" rIns="35719" bIns="35719" anchor="ctr">
            <a:spAutoFit/>
          </a:bodyPr>
          <a:lstStyle/>
          <a:p>
            <a:r>
              <a:rPr lang="zh-CN" altLang="en-US" sz="3200" dirty="0">
                <a:gradFill>
                  <a:gsLst>
                    <a:gs pos="6000">
                      <a:srgbClr val="FF3C06"/>
                    </a:gs>
                    <a:gs pos="93000">
                      <a:srgbClr val="0E0B16"/>
                    </a:gs>
                  </a:gsLst>
                  <a:lin ang="5400000" scaled="1"/>
                </a:gradFill>
                <a:cs typeface="+mn-ea"/>
                <a:sym typeface="+mn-lt"/>
              </a:rPr>
              <a:t>Future scientific and technological innovation business report</a:t>
            </a:r>
          </a:p>
        </p:txBody>
      </p:sp>
      <p:pic>
        <p:nvPicPr>
          <p:cNvPr id="1752" name="isometric iPad Air Space Gra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4459771" y="394412"/>
            <a:ext cx="11045578" cy="558905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754" name="Shape 1754"/>
          <p:cNvSpPr/>
          <p:nvPr/>
        </p:nvSpPr>
        <p:spPr>
          <a:xfrm>
            <a:off x="4077829" y="3677452"/>
            <a:ext cx="2766613" cy="19281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73" extrusionOk="0">
                <a:moveTo>
                  <a:pt x="0" y="0"/>
                </a:moveTo>
                <a:cubicBezTo>
                  <a:pt x="673" y="1119"/>
                  <a:pt x="1605" y="1880"/>
                  <a:pt x="2637" y="2147"/>
                </a:cubicBezTo>
                <a:cubicBezTo>
                  <a:pt x="5185" y="2805"/>
                  <a:pt x="7552" y="433"/>
                  <a:pt x="10083" y="160"/>
                </a:cubicBezTo>
                <a:cubicBezTo>
                  <a:pt x="11375" y="21"/>
                  <a:pt x="12730" y="494"/>
                  <a:pt x="13484" y="1945"/>
                </a:cubicBezTo>
                <a:cubicBezTo>
                  <a:pt x="13716" y="2392"/>
                  <a:pt x="13869" y="2911"/>
                  <a:pt x="13927" y="3456"/>
                </a:cubicBezTo>
                <a:cubicBezTo>
                  <a:pt x="14122" y="4539"/>
                  <a:pt x="13995" y="5689"/>
                  <a:pt x="13602" y="6638"/>
                </a:cubicBezTo>
                <a:cubicBezTo>
                  <a:pt x="12778" y="8630"/>
                  <a:pt x="11155" y="9109"/>
                  <a:pt x="9692" y="9755"/>
                </a:cubicBezTo>
                <a:cubicBezTo>
                  <a:pt x="8430" y="10310"/>
                  <a:pt x="7216" y="11128"/>
                  <a:pt x="6095" y="12209"/>
                </a:cubicBezTo>
                <a:cubicBezTo>
                  <a:pt x="5602" y="12785"/>
                  <a:pt x="5258" y="13664"/>
                  <a:pt x="5136" y="14663"/>
                </a:cubicBezTo>
                <a:cubicBezTo>
                  <a:pt x="4927" y="16374"/>
                  <a:pt x="5374" y="18123"/>
                  <a:pt x="6251" y="19026"/>
                </a:cubicBezTo>
                <a:cubicBezTo>
                  <a:pt x="6849" y="19519"/>
                  <a:pt x="7469" y="19932"/>
                  <a:pt x="8104" y="20262"/>
                </a:cubicBezTo>
                <a:cubicBezTo>
                  <a:pt x="10680" y="21600"/>
                  <a:pt x="13407" y="21538"/>
                  <a:pt x="16085" y="21071"/>
                </a:cubicBezTo>
                <a:cubicBezTo>
                  <a:pt x="17950" y="20745"/>
                  <a:pt x="19805" y="20227"/>
                  <a:pt x="21600" y="19298"/>
                </a:cubicBezTo>
              </a:path>
            </a:pathLst>
          </a:custGeom>
          <a:ln w="30480">
            <a:solidFill>
              <a:srgbClr val="FF4436"/>
            </a:solidFill>
            <a:custDash>
              <a:ds d="2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56" name="Shape 1756"/>
          <p:cNvSpPr/>
          <p:nvPr/>
        </p:nvSpPr>
        <p:spPr>
          <a:xfrm>
            <a:off x="6793842" y="5258826"/>
            <a:ext cx="214445" cy="214445"/>
          </a:xfrm>
          <a:prstGeom prst="ellipse">
            <a:avLst/>
          </a:prstGeom>
          <a:ln w="76200">
            <a:solidFill>
              <a:srgbClr val="FF345F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61" name="Shape 1761"/>
          <p:cNvSpPr>
            <a:spLocks noGrp="1"/>
          </p:cNvSpPr>
          <p:nvPr>
            <p:ph type="sldNum" sz="quarter" idx="10"/>
          </p:nvPr>
        </p:nvSpPr>
        <p:spPr>
          <a:xfrm>
            <a:off x="11722781" y="265670"/>
            <a:ext cx="245259" cy="35201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+mn-lt"/>
                <a:ea typeface="+mn-ea"/>
                <a:cs typeface="+mn-ea"/>
                <a:sym typeface="+mn-lt"/>
              </a:rPr>
              <a:t>9</a:t>
            </a:fld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11"/>
          </p:nvPr>
        </p:nvPicPr>
        <p:blipFill>
          <a:blip r:embed="rId13"/>
          <a:srcRect/>
          <a:stretch>
            <a:fillRect/>
          </a:stretch>
        </p:blipFill>
        <p:spPr/>
      </p:pic>
      <p:sp>
        <p:nvSpPr>
          <p:cNvPr id="1755" name="Shape 1755"/>
          <p:cNvSpPr/>
          <p:nvPr/>
        </p:nvSpPr>
        <p:spPr>
          <a:xfrm>
            <a:off x="3856801" y="3485785"/>
            <a:ext cx="214445" cy="214445"/>
          </a:xfrm>
          <a:prstGeom prst="ellipse">
            <a:avLst/>
          </a:prstGeom>
          <a:ln w="76200">
            <a:solidFill>
              <a:srgbClr val="FF345F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57" name="Shape 1757"/>
          <p:cNvSpPr/>
          <p:nvPr/>
        </p:nvSpPr>
        <p:spPr>
          <a:xfrm rot="12018192">
            <a:off x="5686332" y="1365058"/>
            <a:ext cx="1603880" cy="13690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06" h="21385" extrusionOk="0">
                <a:moveTo>
                  <a:pt x="15510" y="21385"/>
                </a:moveTo>
                <a:cubicBezTo>
                  <a:pt x="6886" y="20829"/>
                  <a:pt x="263" y="16469"/>
                  <a:pt x="8" y="11179"/>
                </a:cubicBezTo>
                <a:cubicBezTo>
                  <a:pt x="-294" y="4908"/>
                  <a:pt x="8151" y="-215"/>
                  <a:pt x="18428" y="7"/>
                </a:cubicBezTo>
                <a:lnTo>
                  <a:pt x="21306" y="189"/>
                </a:lnTo>
              </a:path>
            </a:pathLst>
          </a:custGeom>
          <a:ln w="30480">
            <a:solidFill>
              <a:srgbClr val="FF4436"/>
            </a:solidFill>
            <a:custDash>
              <a:ds d="2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58" name="Shape 1758"/>
          <p:cNvSpPr/>
          <p:nvPr/>
        </p:nvSpPr>
        <p:spPr>
          <a:xfrm rot="12565565">
            <a:off x="6195342" y="1113232"/>
            <a:ext cx="214445" cy="214445"/>
          </a:xfrm>
          <a:prstGeom prst="ellipse">
            <a:avLst/>
          </a:prstGeom>
          <a:ln w="76200">
            <a:solidFill>
              <a:srgbClr val="FF345F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59" name="Shape 1759"/>
          <p:cNvSpPr/>
          <p:nvPr/>
        </p:nvSpPr>
        <p:spPr>
          <a:xfrm rot="12565565">
            <a:off x="5354744" y="2256761"/>
            <a:ext cx="214445" cy="214445"/>
          </a:xfrm>
          <a:prstGeom prst="ellipse">
            <a:avLst/>
          </a:prstGeom>
          <a:ln w="76200">
            <a:solidFill>
              <a:srgbClr val="FF345F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845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60" name="Shape 1760"/>
          <p:cNvSpPr/>
          <p:nvPr/>
        </p:nvSpPr>
        <p:spPr>
          <a:xfrm rot="21209833">
            <a:off x="4782790" y="634344"/>
            <a:ext cx="2759282" cy="570734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20000"/>
              </a:lnSpc>
              <a:defRPr sz="5900" spc="-117">
                <a:solidFill>
                  <a:srgbClr val="292B2F"/>
                </a:solidFill>
                <a:latin typeface="Brownhill Script"/>
                <a:ea typeface="Brownhill Script"/>
                <a:cs typeface="Brownhill Script"/>
                <a:sym typeface="Brownhill Script"/>
              </a:defRPr>
            </a:lvl1pPr>
          </a:lstStyle>
          <a:p>
            <a:pPr defTabSz="410845" hangingPunct="0"/>
            <a:r>
              <a:rPr sz="2950" ker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Awesome work!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74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74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74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74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7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7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74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74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74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74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74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74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75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75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175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75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" grpId="0" autoUpdateAnimBg="0"/>
      <p:bldP spid="1745" grpId="0" autoUpdateAnimBg="0"/>
      <p:bldP spid="1746" grpId="0" autoUpdateAnimBg="0"/>
      <p:bldP spid="1747" grpId="0" autoUpdateAnimBg="0"/>
      <p:bldP spid="1748" grpId="0" autoUpdateAnimBg="0"/>
      <p:bldP spid="1749" grpId="0" autoUpdateAnimBg="0"/>
      <p:bldP spid="1750" grpId="0" autoUpdateAnimBg="0"/>
      <p:bldP spid="1751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q1zwv5rw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-1">
  <a:themeElements>
    <a:clrScheme name="White">
      <a:dk1>
        <a:srgbClr val="A52312"/>
      </a:dk1>
      <a:lt1>
        <a:srgbClr val="93A3A5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q1zwv5rw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F0B770"/>
            </a:gs>
            <a:gs pos="100000">
              <a:srgbClr val="F77D7F"/>
            </a:gs>
          </a:gsLst>
          <a:lin ang="4528400" scaled="0"/>
        </a:gradFill>
        <a:ln w="12700" cap="flat">
          <a:noFill/>
          <a:miter lim="400000"/>
        </a:ln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69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l" defTabSz="821690" rtl="0" fontAlgn="auto" latinLnBrk="0" hangingPunct="0">
          <a:lnSpc>
            <a:spcPct val="14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400" b="0" i="0" u="none" strike="noStrike" cap="none" spc="-48" normalizeH="0" baseline="0">
            <a:ln>
              <a:noFill/>
            </a:ln>
            <a:solidFill>
              <a:srgbClr val="93A3A5"/>
            </a:solidFill>
            <a:effectLst/>
            <a:uFillTx/>
            <a:latin typeface="Source Sans Pro"/>
            <a:ea typeface="Source Sans Pro"/>
            <a:cs typeface="Source Sans Pro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2046</Words>
  <Application>Microsoft Office PowerPoint</Application>
  <PresentationFormat>宽屏</PresentationFormat>
  <Paragraphs>304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41" baseType="lpstr">
      <vt:lpstr>Gill Sans</vt:lpstr>
      <vt:lpstr>Helvetica Light</vt:lpstr>
      <vt:lpstr>Lato Regular</vt:lpstr>
      <vt:lpstr>Montserrat-Regular</vt:lpstr>
      <vt:lpstr>等线</vt:lpstr>
      <vt:lpstr>微软雅黑</vt:lpstr>
      <vt:lpstr>Abadi Extra Light</vt:lpstr>
      <vt:lpstr>Arial</vt:lpstr>
      <vt:lpstr>Calibri</vt:lpstr>
      <vt:lpstr>Helvetica</vt:lpstr>
      <vt:lpstr>Source Sans Pro</vt:lpstr>
      <vt:lpstr>Source Sans Pro Semibold</vt:lpstr>
      <vt:lpstr>www.jpppt.com</vt:lpstr>
      <vt:lpstr>www.jpppt.com-1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宇 之灵</cp:lastModifiedBy>
  <cp:revision>61</cp:revision>
  <dcterms:created xsi:type="dcterms:W3CDTF">2018-07-24T11:01:00Z</dcterms:created>
  <dcterms:modified xsi:type="dcterms:W3CDTF">2020-11-06T14:07:09Z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2052-11.1.0.8500</vt:lpwstr>
  </property>
</Properties>
</file>