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handoutMasterIdLst>
    <p:handoutMasterId r:id="rId31"/>
  </p:handoutMasterIdLst>
  <p:sldIdLst>
    <p:sldId id="256" r:id="rId2"/>
    <p:sldId id="257" r:id="rId3"/>
    <p:sldId id="260" r:id="rId4"/>
    <p:sldId id="259" r:id="rId5"/>
    <p:sldId id="270" r:id="rId6"/>
    <p:sldId id="271" r:id="rId7"/>
    <p:sldId id="273" r:id="rId8"/>
    <p:sldId id="268" r:id="rId9"/>
    <p:sldId id="269" r:id="rId10"/>
    <p:sldId id="261" r:id="rId11"/>
    <p:sldId id="272" r:id="rId12"/>
    <p:sldId id="279" r:id="rId13"/>
    <p:sldId id="280" r:id="rId14"/>
    <p:sldId id="281" r:id="rId15"/>
    <p:sldId id="282" r:id="rId16"/>
    <p:sldId id="262" r:id="rId17"/>
    <p:sldId id="274" r:id="rId18"/>
    <p:sldId id="284" r:id="rId19"/>
    <p:sldId id="287" r:id="rId20"/>
    <p:sldId id="275" r:id="rId21"/>
    <p:sldId id="276" r:id="rId22"/>
    <p:sldId id="263" r:id="rId23"/>
    <p:sldId id="286" r:id="rId24"/>
    <p:sldId id="290" r:id="rId25"/>
    <p:sldId id="264" r:id="rId26"/>
    <p:sldId id="278" r:id="rId27"/>
    <p:sldId id="293" r:id="rId28"/>
    <p:sldId id="29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575"/>
    <a:srgbClr val="88B9CC"/>
    <a:srgbClr val="2B5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94660"/>
  </p:normalViewPr>
  <p:slideViewPr>
    <p:cSldViewPr snapToGrid="0" showGuides="1">
      <p:cViewPr varScale="1">
        <p:scale>
          <a:sx n="68" d="100"/>
          <a:sy n="68" d="100"/>
        </p:scale>
        <p:origin x="77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544310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7EA64-7488-497C-A187-74D603C67CC0}" type="datetimeFigureOut">
              <a:rPr lang="zh-CN" altLang="en-US" smtClean="0"/>
              <a:t>2020/11/2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A55CFC-6A9F-4CFF-892A-10CA3392B1DF}" type="slidenum">
              <a:rPr lang="zh-CN" altLang="en-US" smtClean="0"/>
              <a:t>‹#›</a:t>
            </a:fld>
            <a:endParaRPr lang="zh-CN" altLang="en-US"/>
          </a:p>
        </p:txBody>
      </p:sp>
    </p:spTree>
    <p:extLst>
      <p:ext uri="{BB962C8B-B14F-4D97-AF65-F5344CB8AC3E}">
        <p14:creationId xmlns:p14="http://schemas.microsoft.com/office/powerpoint/2010/main" val="2798942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a:t>
            </a:fld>
            <a:endParaRPr lang="zh-CN" altLang="en-US"/>
          </a:p>
        </p:txBody>
      </p:sp>
    </p:spTree>
    <p:extLst>
      <p:ext uri="{BB962C8B-B14F-4D97-AF65-F5344CB8AC3E}">
        <p14:creationId xmlns:p14="http://schemas.microsoft.com/office/powerpoint/2010/main" val="3678088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10</a:t>
            </a:fld>
            <a:endParaRPr lang="zh-CN" altLang="en-US"/>
          </a:p>
        </p:txBody>
      </p:sp>
    </p:spTree>
    <p:extLst>
      <p:ext uri="{BB962C8B-B14F-4D97-AF65-F5344CB8AC3E}">
        <p14:creationId xmlns:p14="http://schemas.microsoft.com/office/powerpoint/2010/main" val="2181827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11</a:t>
            </a:fld>
            <a:endParaRPr lang="zh-CN" altLang="en-US"/>
          </a:p>
        </p:txBody>
      </p:sp>
    </p:spTree>
    <p:extLst>
      <p:ext uri="{BB962C8B-B14F-4D97-AF65-F5344CB8AC3E}">
        <p14:creationId xmlns:p14="http://schemas.microsoft.com/office/powerpoint/2010/main" val="47571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12</a:t>
            </a:fld>
            <a:endParaRPr lang="zh-CN" altLang="en-US"/>
          </a:p>
        </p:txBody>
      </p:sp>
    </p:spTree>
    <p:extLst>
      <p:ext uri="{BB962C8B-B14F-4D97-AF65-F5344CB8AC3E}">
        <p14:creationId xmlns:p14="http://schemas.microsoft.com/office/powerpoint/2010/main" val="313544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13</a:t>
            </a:fld>
            <a:endParaRPr lang="zh-CN" altLang="en-US"/>
          </a:p>
        </p:txBody>
      </p:sp>
    </p:spTree>
    <p:extLst>
      <p:ext uri="{BB962C8B-B14F-4D97-AF65-F5344CB8AC3E}">
        <p14:creationId xmlns:p14="http://schemas.microsoft.com/office/powerpoint/2010/main" val="2505104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A55CFC-6A9F-4CFF-892A-10CA3392B1D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15</a:t>
            </a:fld>
            <a:endParaRPr lang="zh-CN" altLang="en-US"/>
          </a:p>
        </p:txBody>
      </p:sp>
    </p:spTree>
    <p:extLst>
      <p:ext uri="{BB962C8B-B14F-4D97-AF65-F5344CB8AC3E}">
        <p14:creationId xmlns:p14="http://schemas.microsoft.com/office/powerpoint/2010/main" val="4082160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16</a:t>
            </a:fld>
            <a:endParaRPr lang="zh-CN" altLang="en-US"/>
          </a:p>
        </p:txBody>
      </p:sp>
    </p:spTree>
    <p:extLst>
      <p:ext uri="{BB962C8B-B14F-4D97-AF65-F5344CB8AC3E}">
        <p14:creationId xmlns:p14="http://schemas.microsoft.com/office/powerpoint/2010/main" val="4088597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A55CFC-6A9F-4CFF-892A-10CA3392B1D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2</a:t>
            </a:fld>
            <a:endParaRPr lang="zh-CN" altLang="en-US"/>
          </a:p>
        </p:txBody>
      </p:sp>
    </p:spTree>
    <p:extLst>
      <p:ext uri="{BB962C8B-B14F-4D97-AF65-F5344CB8AC3E}">
        <p14:creationId xmlns:p14="http://schemas.microsoft.com/office/powerpoint/2010/main" val="329837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BAD54-3AEB-4227-BB1F-BDDA1BDBA5F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22</a:t>
            </a:fld>
            <a:endParaRPr lang="zh-CN" altLang="en-US"/>
          </a:p>
        </p:txBody>
      </p:sp>
    </p:spTree>
    <p:extLst>
      <p:ext uri="{BB962C8B-B14F-4D97-AF65-F5344CB8AC3E}">
        <p14:creationId xmlns:p14="http://schemas.microsoft.com/office/powerpoint/2010/main" val="10446967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CA55CFC-6A9F-4CFF-892A-10CA3392B1DF}"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25</a:t>
            </a:fld>
            <a:endParaRPr lang="zh-CN" altLang="en-US"/>
          </a:p>
        </p:txBody>
      </p:sp>
    </p:spTree>
    <p:extLst>
      <p:ext uri="{BB962C8B-B14F-4D97-AF65-F5344CB8AC3E}">
        <p14:creationId xmlns:p14="http://schemas.microsoft.com/office/powerpoint/2010/main" val="1247179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4BAD54-3AEB-4227-BB1F-BDDA1BDBA5F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34BAD54-3AEB-4227-BB1F-BDDA1BDBA5F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28</a:t>
            </a:fld>
            <a:endParaRPr lang="zh-CN" altLang="en-US"/>
          </a:p>
        </p:txBody>
      </p:sp>
    </p:spTree>
    <p:extLst>
      <p:ext uri="{BB962C8B-B14F-4D97-AF65-F5344CB8AC3E}">
        <p14:creationId xmlns:p14="http://schemas.microsoft.com/office/powerpoint/2010/main" val="896971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3</a:t>
            </a:fld>
            <a:endParaRPr lang="zh-CN" altLang="en-US"/>
          </a:p>
        </p:txBody>
      </p:sp>
    </p:spTree>
    <p:extLst>
      <p:ext uri="{BB962C8B-B14F-4D97-AF65-F5344CB8AC3E}">
        <p14:creationId xmlns:p14="http://schemas.microsoft.com/office/powerpoint/2010/main" val="434447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4</a:t>
            </a:fld>
            <a:endParaRPr lang="zh-CN" altLang="en-US"/>
          </a:p>
        </p:txBody>
      </p:sp>
    </p:spTree>
    <p:extLst>
      <p:ext uri="{BB962C8B-B14F-4D97-AF65-F5344CB8AC3E}">
        <p14:creationId xmlns:p14="http://schemas.microsoft.com/office/powerpoint/2010/main" val="21138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5</a:t>
            </a:fld>
            <a:endParaRPr lang="zh-CN" altLang="en-US"/>
          </a:p>
        </p:txBody>
      </p:sp>
    </p:spTree>
    <p:extLst>
      <p:ext uri="{BB962C8B-B14F-4D97-AF65-F5344CB8AC3E}">
        <p14:creationId xmlns:p14="http://schemas.microsoft.com/office/powerpoint/2010/main" val="980530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6</a:t>
            </a:fld>
            <a:endParaRPr lang="zh-CN" altLang="en-US"/>
          </a:p>
        </p:txBody>
      </p:sp>
    </p:spTree>
    <p:extLst>
      <p:ext uri="{BB962C8B-B14F-4D97-AF65-F5344CB8AC3E}">
        <p14:creationId xmlns:p14="http://schemas.microsoft.com/office/powerpoint/2010/main" val="169899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CA55CFC-6A9F-4CFF-892A-10CA3392B1DF}" type="slidenum">
              <a:rPr lang="zh-CN" altLang="en-US" smtClean="0"/>
              <a:t>7</a:t>
            </a:fld>
            <a:endParaRPr lang="zh-CN" altLang="en-US"/>
          </a:p>
        </p:txBody>
      </p:sp>
    </p:spTree>
    <p:extLst>
      <p:ext uri="{BB962C8B-B14F-4D97-AF65-F5344CB8AC3E}">
        <p14:creationId xmlns:p14="http://schemas.microsoft.com/office/powerpoint/2010/main" val="569270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E0E0E2-7263-44C4-AAA9-733DBA7BD20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
        <p:nvSpPr>
          <p:cNvPr id="9" name="矩形 8"/>
          <p:cNvSpPr/>
          <p:nvPr userDrawn="1"/>
        </p:nvSpPr>
        <p:spPr>
          <a:xfrm>
            <a:off x="9228153" y="6398464"/>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
        <p:nvSpPr>
          <p:cNvPr id="8" name="矩形 7"/>
          <p:cNvSpPr/>
          <p:nvPr userDrawn="1"/>
        </p:nvSpPr>
        <p:spPr>
          <a:xfrm rot="2700000">
            <a:off x="-2228743" y="2716767"/>
            <a:ext cx="3796239" cy="3796239"/>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userDrawn="1"/>
        </p:nvSpPr>
        <p:spPr>
          <a:xfrm rot="2700000">
            <a:off x="4393110" y="-321325"/>
            <a:ext cx="5268941" cy="5268941"/>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rot="2700000">
            <a:off x="6185755" y="3736325"/>
            <a:ext cx="5268941" cy="5268941"/>
          </a:xfrm>
          <a:prstGeom prst="rect">
            <a:avLst/>
          </a:prstGeom>
          <a:noFill/>
          <a:ln w="190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rot="2700000" flipH="1">
            <a:off x="-298770" y="237519"/>
            <a:ext cx="801313" cy="801313"/>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userDrawn="1"/>
        </p:nvGrpSpPr>
        <p:grpSpPr>
          <a:xfrm>
            <a:off x="11093727" y="285352"/>
            <a:ext cx="948117" cy="370212"/>
            <a:chOff x="11093727" y="285352"/>
            <a:chExt cx="948117" cy="370212"/>
          </a:xfrm>
        </p:grpSpPr>
        <p:sp>
          <p:nvSpPr>
            <p:cNvPr id="14" name="矩形: 圆角 13"/>
            <p:cNvSpPr/>
            <p:nvPr userDrawn="1"/>
          </p:nvSpPr>
          <p:spPr>
            <a:xfrm>
              <a:off x="11173216" y="315251"/>
              <a:ext cx="789139" cy="340313"/>
            </a:xfrm>
            <a:prstGeom prst="round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1093727" y="285352"/>
              <a:ext cx="948117" cy="369332"/>
            </a:xfrm>
            <a:prstGeom prst="rect">
              <a:avLst/>
            </a:prstGeom>
          </p:spPr>
          <p:txBody>
            <a:bodyPr wrap="square">
              <a:spAutoFit/>
            </a:bodyPr>
            <a:lstStyle/>
            <a:p>
              <a:pPr algn="ctr"/>
              <a:r>
                <a:rPr lang="en-US" altLang="zh-CN" i="1" dirty="0">
                  <a:solidFill>
                    <a:schemeClr val="tx1">
                      <a:lumMod val="75000"/>
                      <a:lumOff val="25000"/>
                    </a:schemeClr>
                  </a:solidFill>
                  <a:latin typeface="Segoe UI" panose="020B0502040204020203" pitchFamily="34" charset="0"/>
                  <a:cs typeface="Segoe UI" panose="020B0502040204020203" pitchFamily="34" charset="0"/>
                </a:rPr>
                <a:t>LOGO</a:t>
              </a:r>
              <a:endParaRPr lang="zh-CN" altLang="en-US" i="1" dirty="0">
                <a:solidFill>
                  <a:schemeClr val="tx1">
                    <a:lumMod val="75000"/>
                    <a:lumOff val="25000"/>
                  </a:schemeClr>
                </a:solidFill>
                <a:latin typeface="Segoe UI" panose="020B0502040204020203" pitchFamily="34" charset="0"/>
                <a:cs typeface="Segoe UI" panose="020B0502040204020203" pitchFamily="34" charset="0"/>
              </a:endParaRPr>
            </a:p>
          </p:txBody>
        </p:sp>
      </p:grpSp>
      <p:pic>
        <p:nvPicPr>
          <p:cNvPr id="16" name="图片 15"/>
          <p:cNvPicPr>
            <a:picLocks noChangeAspect="1"/>
          </p:cNvPicPr>
          <p:nvPr userDrawn="1"/>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flipH="1">
            <a:off x="393700" y="273050"/>
            <a:ext cx="752800" cy="73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6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6000" fill="hold"/>
                                        <p:tgtEl>
                                          <p:spTgt spid="9"/>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6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436575"/>
        </a:solidFill>
        <a:effectLst/>
      </p:bgPr>
    </p:bg>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
        <p:nvSpPr>
          <p:cNvPr id="8" name="矩形 7"/>
          <p:cNvSpPr/>
          <p:nvPr userDrawn="1"/>
        </p:nvSpPr>
        <p:spPr>
          <a:xfrm rot="2700000">
            <a:off x="-2228743" y="2716767"/>
            <a:ext cx="3796239" cy="3796239"/>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8"/>
          <p:cNvSpPr/>
          <p:nvPr userDrawn="1"/>
        </p:nvSpPr>
        <p:spPr>
          <a:xfrm rot="2700000">
            <a:off x="4393110" y="-321325"/>
            <a:ext cx="5268941" cy="526894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userDrawn="1"/>
        </p:nvSpPr>
        <p:spPr>
          <a:xfrm rot="2700000">
            <a:off x="6185755" y="3736325"/>
            <a:ext cx="5268941" cy="5268941"/>
          </a:xfrm>
          <a:prstGeom prst="rect">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userDrawn="1"/>
        </p:nvSpPr>
        <p:spPr>
          <a:xfrm rot="2700000" flipH="1">
            <a:off x="-298770" y="237519"/>
            <a:ext cx="801313" cy="80131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3" name="组合 12"/>
          <p:cNvGrpSpPr/>
          <p:nvPr userDrawn="1"/>
        </p:nvGrpSpPr>
        <p:grpSpPr>
          <a:xfrm>
            <a:off x="11093727" y="285352"/>
            <a:ext cx="948117" cy="370212"/>
            <a:chOff x="11093727" y="285352"/>
            <a:chExt cx="948117" cy="370212"/>
          </a:xfrm>
        </p:grpSpPr>
        <p:sp>
          <p:nvSpPr>
            <p:cNvPr id="14" name="矩形: 圆角 13"/>
            <p:cNvSpPr/>
            <p:nvPr userDrawn="1"/>
          </p:nvSpPr>
          <p:spPr>
            <a:xfrm>
              <a:off x="11173216" y="315251"/>
              <a:ext cx="789139" cy="340313"/>
            </a:xfrm>
            <a:prstGeom prst="round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1093727" y="285352"/>
              <a:ext cx="948117" cy="369332"/>
            </a:xfrm>
            <a:prstGeom prst="rect">
              <a:avLst/>
            </a:prstGeom>
          </p:spPr>
          <p:txBody>
            <a:bodyPr wrap="square">
              <a:spAutoFit/>
            </a:bodyPr>
            <a:lstStyle/>
            <a:p>
              <a:pPr algn="ctr"/>
              <a:r>
                <a:rPr lang="en-US" altLang="zh-CN" i="1" dirty="0">
                  <a:solidFill>
                    <a:schemeClr val="bg1">
                      <a:lumMod val="95000"/>
                    </a:schemeClr>
                  </a:solidFill>
                  <a:latin typeface="Segoe UI" panose="020B0502040204020203" pitchFamily="34" charset="0"/>
                  <a:cs typeface="Segoe UI" panose="020B0502040204020203" pitchFamily="34" charset="0"/>
                </a:rPr>
                <a:t>LOGO</a:t>
              </a:r>
              <a:endParaRPr lang="zh-CN" altLang="en-US" i="1" dirty="0">
                <a:solidFill>
                  <a:schemeClr val="bg1">
                    <a:lumMod val="95000"/>
                  </a:schemeClr>
                </a:solidFill>
                <a:latin typeface="Segoe UI" panose="020B0502040204020203" pitchFamily="34" charset="0"/>
                <a:cs typeface="Segoe UI" panose="020B0502040204020203" pitchFamily="34" charset="0"/>
              </a:endParaRPr>
            </a:p>
          </p:txBody>
        </p:sp>
      </p:grpSp>
      <p:pic>
        <p:nvPicPr>
          <p:cNvPr id="16" name="图片 15"/>
          <p:cNvPicPr>
            <a:picLocks noChangeAspect="1"/>
          </p:cNvPicPr>
          <p:nvPr userDrawn="1"/>
        </p:nvPicPr>
        <p:blipFill>
          <a:blip r:embed="rId2"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flipH="1">
            <a:off x="393700" y="273050"/>
            <a:ext cx="752800" cy="730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6000" fill="hold"/>
                                        <p:tgtEl>
                                          <p:spTgt spid="10"/>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6000" fill="hold"/>
                                        <p:tgtEl>
                                          <p:spTgt spid="9"/>
                                        </p:tgtEl>
                                        <p:attrNameLst>
                                          <p:attrName>r</p:attrName>
                                        </p:attrNameLst>
                                      </p:cBhvr>
                                    </p:animRot>
                                  </p:childTnLst>
                                </p:cTn>
                              </p:par>
                              <p:par>
                                <p:cTn id="9" presetID="8" presetClass="emph" presetSubtype="0" repeatCount="indefinite" fill="hold" grpId="0" nodeType="withEffect">
                                  <p:stCondLst>
                                    <p:cond delay="0"/>
                                  </p:stCondLst>
                                  <p:childTnLst>
                                    <p:animRot by="21600000">
                                      <p:cBhvr>
                                        <p:cTn id="10" dur="6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12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06B1A8A-55B5-4F19-874D-0C60564A09FD}" type="datetimeFigureOut">
              <a:rPr lang="zh-CN" altLang="en-US" smtClean="0"/>
              <a:t>2020/11/2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B7647445-41D0-4638-80E9-D5D5C07ADD3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2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4.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2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notesSlide" Target="../notesSlides/notesSlide27.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34806" y="2841657"/>
            <a:ext cx="4949626" cy="1015663"/>
          </a:xfrm>
          <a:prstGeom prst="rect">
            <a:avLst/>
          </a:prstGeom>
          <a:noFill/>
        </p:spPr>
        <p:txBody>
          <a:bodyPr wrap="square" rtlCol="0">
            <a:spAutoFit/>
          </a:bodyPr>
          <a:lstStyle/>
          <a:p>
            <a:pPr algn="ctr"/>
            <a:r>
              <a:rPr lang="en-US" altLang="zh-CN" sz="6000" dirty="0">
                <a:solidFill>
                  <a:schemeClr val="tx1">
                    <a:lumMod val="75000"/>
                    <a:lumOff val="25000"/>
                  </a:schemeClr>
                </a:solidFill>
                <a:cs typeface="+mn-ea"/>
                <a:sym typeface="+mn-lt"/>
              </a:rPr>
              <a:t>Business PPT</a:t>
            </a:r>
            <a:endParaRPr lang="zh-CN" altLang="en-US" sz="60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endParaRP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299545" y="3874371"/>
            <a:ext cx="3592908" cy="369332"/>
          </a:xfrm>
          <a:prstGeom prst="rect">
            <a:avLst/>
          </a:prstGeom>
        </p:spPr>
        <p:txBody>
          <a:bodyPr wrap="none">
            <a:spAutoFit/>
          </a:bodyPr>
          <a:lstStyle/>
          <a:p>
            <a:pPr algn="ctr"/>
            <a:r>
              <a:rPr lang="en-US" altLang="zh-CN" dirty="0">
                <a:solidFill>
                  <a:schemeClr val="tx1">
                    <a:lumMod val="75000"/>
                    <a:lumOff val="25000"/>
                  </a:schemeClr>
                </a:solidFill>
                <a:cs typeface="+mn-ea"/>
                <a:sym typeface="+mn-lt"/>
              </a:rPr>
              <a:t>2030 Business Planning Report</a:t>
            </a:r>
            <a:endParaRPr lang="zh-CN" altLang="en-US" dirty="0">
              <a:solidFill>
                <a:schemeClr val="tx1">
                  <a:lumMod val="75000"/>
                  <a:lumOff val="25000"/>
                </a:schemeClr>
              </a:solidFill>
              <a:cs typeface="+mn-ea"/>
              <a:sym typeface="+mn-lt"/>
            </a:endParaRPr>
          </a:p>
        </p:txBody>
      </p:sp>
      <p:sp>
        <p:nvSpPr>
          <p:cNvPr id="2" name="Rounded Rectangle 7">
            <a:extLst>
              <a:ext uri="{FF2B5EF4-FFF2-40B4-BE49-F238E27FC236}">
                <a16:creationId xmlns:a16="http://schemas.microsoft.com/office/drawing/2014/main" id="{4CDDC84D-E4FF-4665-A542-D13DBEBC404F}"/>
              </a:ext>
            </a:extLst>
          </p:cNvPr>
          <p:cNvSpPr/>
          <p:nvPr/>
        </p:nvSpPr>
        <p:spPr>
          <a:xfrm>
            <a:off x="5253699" y="2212787"/>
            <a:ext cx="1684599"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436575"/>
                </a:solidFill>
              </a:rPr>
              <a:t>LOGO</a:t>
            </a:r>
            <a:endParaRPr lang="ko-KR" altLang="en-US" sz="2700" dirty="0">
              <a:solidFill>
                <a:srgbClr val="436575"/>
              </a:solidFill>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a16="http://schemas.microsoft.com/office/drawing/2014/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16" presetClass="entr" presetSubtype="37" fill="hold" nodeType="with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par>
                                <p:cTn id="25" presetID="53" presetClass="entr" presetSubtype="16" fill="hold" nodeType="withEffect">
                                  <p:stCondLst>
                                    <p:cond delay="1250"/>
                                  </p:stCondLst>
                                  <p:iterate type="lt">
                                    <p:tmPct val="70000"/>
                                  </p:iterate>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p:cTn id="27"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8"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9" dur="200"/>
                                        <p:tgtEl>
                                          <p:spTgt spid="17">
                                            <p:txEl>
                                              <p:pRg st="0" end="0"/>
                                            </p:txEl>
                                          </p:spTgt>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21187" y="1666136"/>
            <a:ext cx="4949626" cy="2246769"/>
          </a:xfrm>
          <a:prstGeom prst="rect">
            <a:avLst/>
          </a:prstGeom>
          <a:noFill/>
        </p:spPr>
        <p:txBody>
          <a:bodyPr wrap="square" rtlCol="0">
            <a:spAutoFit/>
          </a:bodyPr>
          <a:lstStyle/>
          <a:p>
            <a:pPr algn="ctr"/>
            <a:r>
              <a:rPr lang="en-US" altLang="zh-CN" sz="8000" b="1" dirty="0">
                <a:gradFill>
                  <a:gsLst>
                    <a:gs pos="0">
                      <a:srgbClr val="2B5A72"/>
                    </a:gs>
                    <a:gs pos="51600">
                      <a:srgbClr val="88B9CC"/>
                    </a:gs>
                    <a:gs pos="100000">
                      <a:srgbClr val="436575"/>
                    </a:gs>
                  </a:gsLst>
                  <a:lin ang="5400000" scaled="1"/>
                </a:gradFill>
                <a:cs typeface="+mn-ea"/>
                <a:sym typeface="+mn-lt"/>
              </a:rPr>
              <a:t>02</a:t>
            </a:r>
          </a:p>
          <a:p>
            <a:pPr algn="ctr"/>
            <a:r>
              <a:rPr lang="en-US" altLang="zh-CN" sz="6000" dirty="0">
                <a:solidFill>
                  <a:schemeClr val="tx1">
                    <a:lumMod val="75000"/>
                    <a:lumOff val="25000"/>
                  </a:schemeClr>
                </a:solidFill>
                <a:cs typeface="+mn-ea"/>
                <a:sym typeface="+mn-lt"/>
              </a:rPr>
              <a:t>Title Text</a:t>
            </a:r>
            <a:endParaRPr lang="zh-CN" altLang="en-US" sz="6000" dirty="0">
              <a:solidFill>
                <a:schemeClr val="tx1">
                  <a:lumMod val="75000"/>
                  <a:lumOff val="25000"/>
                </a:schemeClr>
              </a:solidFill>
              <a:cs typeface="+mn-ea"/>
              <a:sym typeface="+mn-lt"/>
            </a:endParaRP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630954" y="3985541"/>
            <a:ext cx="2684245" cy="923330"/>
          </a:xfrm>
          <a:prstGeom prst="rect">
            <a:avLst/>
          </a:prstGeom>
        </p:spPr>
        <p:txBody>
          <a:bodyPr wrap="square">
            <a:spAutoFit/>
          </a:bodyPr>
          <a:lstStyle/>
          <a:p>
            <a:pPr lvl="0" algn="ctr"/>
            <a:r>
              <a:rPr lang="en-US" altLang="zh-CN" dirty="0">
                <a:solidFill>
                  <a:prstClr val="black">
                    <a:lumMod val="75000"/>
                    <a:lumOff val="25000"/>
                  </a:prstClr>
                </a:solidFill>
                <a:cs typeface="+mn-ea"/>
                <a:sym typeface="+mn-lt"/>
              </a:rPr>
              <a:t>Under the blue below the template input title</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53" presetClass="entr" presetSubtype="16" fill="hold" nodeType="withEffect">
                                  <p:stCondLst>
                                    <p:cond delay="750"/>
                                  </p:stCondLst>
                                  <p:iterate type="lt">
                                    <p:tmPct val="70000"/>
                                  </p:iterate>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6" dur="200"/>
                                        <p:tgtEl>
                                          <p:spTgt spid="17">
                                            <p:txEl>
                                              <p:pRg st="0" end="0"/>
                                            </p:txEl>
                                          </p:spTgt>
                                        </p:tgtEl>
                                      </p:cBhvr>
                                    </p:animEffect>
                                  </p:childTnLst>
                                </p:cTn>
                              </p:par>
                              <p:par>
                                <p:cTn id="27" presetID="16" presetClass="entr" presetSubtype="37"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barn(outVertical)">
                                      <p:cBhvr>
                                        <p:cTn id="29" dur="500"/>
                                        <p:tgtEl>
                                          <p:spTgt spid="19"/>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9661640" y="2246381"/>
            <a:ext cx="2397681" cy="3410984"/>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5" name="矩形 24"/>
          <p:cNvSpPr/>
          <p:nvPr/>
        </p:nvSpPr>
        <p:spPr>
          <a:xfrm>
            <a:off x="5300103" y="4025628"/>
            <a:ext cx="4252687" cy="2832371"/>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4" name="矩形 23"/>
          <p:cNvSpPr/>
          <p:nvPr/>
        </p:nvSpPr>
        <p:spPr>
          <a:xfrm>
            <a:off x="9661640" y="419522"/>
            <a:ext cx="2397681" cy="1656705"/>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5"/>
          <p:cNvSpPr txBox="1"/>
          <p:nvPr/>
        </p:nvSpPr>
        <p:spPr>
          <a:xfrm>
            <a:off x="859286" y="1563874"/>
            <a:ext cx="2480537" cy="1249188"/>
          </a:xfrm>
          <a:prstGeom prst="rect">
            <a:avLst/>
          </a:prstGeom>
          <a:noFill/>
        </p:spPr>
        <p:txBody>
          <a:bodyPr wrap="square" rtlCol="0">
            <a:spAutoFit/>
          </a:bodyPr>
          <a:lstStyle/>
          <a:p>
            <a:pPr lvl="0">
              <a:lnSpc>
                <a:spcPct val="120000"/>
              </a:lnSpc>
            </a:pPr>
            <a:r>
              <a:rPr lang="zh-CN" altLang="en-US" sz="1600" dirty="0">
                <a:solidFill>
                  <a:prstClr val="black">
                    <a:lumMod val="95000"/>
                    <a:lumOff val="5000"/>
                  </a:prstClr>
                </a:solidFill>
                <a:cs typeface="+mn-ea"/>
                <a:sym typeface="+mn-lt"/>
              </a:rPr>
              <a:t>After you've typed your content here, or by copying your text, select Paste in this box and choose to keep only the text</a:t>
            </a:r>
            <a:endParaRPr lang="en-US" altLang="zh-CN" sz="1600" dirty="0">
              <a:solidFill>
                <a:prstClr val="black">
                  <a:lumMod val="85000"/>
                  <a:lumOff val="15000"/>
                </a:prstClr>
              </a:solidFill>
              <a:cs typeface="+mn-ea"/>
              <a:sym typeface="+mn-lt"/>
            </a:endParaRPr>
          </a:p>
        </p:txBody>
      </p:sp>
      <p:sp>
        <p:nvSpPr>
          <p:cNvPr id="11" name="文本框 10"/>
          <p:cNvSpPr txBox="1"/>
          <p:nvPr/>
        </p:nvSpPr>
        <p:spPr>
          <a:xfrm>
            <a:off x="859286" y="3509319"/>
            <a:ext cx="3366053" cy="2308324"/>
          </a:xfrm>
          <a:prstGeom prst="rect">
            <a:avLst/>
          </a:prstGeom>
          <a:noFill/>
        </p:spPr>
        <p:txBody>
          <a:bodyPr wrap="square" rtlCol="0">
            <a:spAutoFit/>
          </a:bodyPr>
          <a:lstStyle/>
          <a:p>
            <a:r>
              <a:rPr lang="en-US" altLang="zh-CN" sz="4800" cap="all" dirty="0">
                <a:solidFill>
                  <a:srgbClr val="88B9CC"/>
                </a:solidFill>
                <a:cs typeface="+mn-ea"/>
                <a:sym typeface="+mn-lt"/>
              </a:rPr>
              <a:t>Four</a:t>
            </a:r>
          </a:p>
          <a:p>
            <a:r>
              <a:rPr lang="en-US" altLang="zh-CN" sz="4800" cap="all" dirty="0">
                <a:solidFill>
                  <a:srgbClr val="262626"/>
                </a:solidFill>
                <a:cs typeface="+mn-ea"/>
                <a:sym typeface="+mn-lt"/>
              </a:rPr>
              <a:t>Picture</a:t>
            </a:r>
          </a:p>
          <a:p>
            <a:r>
              <a:rPr lang="en-US" altLang="zh-CN" sz="4800" cap="all" dirty="0">
                <a:solidFill>
                  <a:srgbClr val="262626"/>
                </a:solidFill>
                <a:cs typeface="+mn-ea"/>
                <a:sym typeface="+mn-lt"/>
              </a:rPr>
              <a:t>Slide</a:t>
            </a:r>
          </a:p>
        </p:txBody>
      </p:sp>
      <p:sp>
        <p:nvSpPr>
          <p:cNvPr id="22" name="文本框 48"/>
          <p:cNvSpPr txBox="1">
            <a:spLocks noChangeArrowheads="1"/>
          </p:cNvSpPr>
          <p:nvPr/>
        </p:nvSpPr>
        <p:spPr bwMode="auto">
          <a:xfrm>
            <a:off x="699245" y="346217"/>
            <a:ext cx="194733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Industry background</a:t>
            </a:r>
          </a:p>
        </p:txBody>
      </p:sp>
      <p:sp>
        <p:nvSpPr>
          <p:cNvPr id="23" name="文本框 22"/>
          <p:cNvSpPr txBox="1"/>
          <p:nvPr/>
        </p:nvSpPr>
        <p:spPr>
          <a:xfrm>
            <a:off x="2587518" y="419523"/>
            <a:ext cx="1947333" cy="6093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pic>
        <p:nvPicPr>
          <p:cNvPr id="4" name="图片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5791" y="419522"/>
            <a:ext cx="5076999" cy="34357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 calcmode="lin" valueType="num">
                                      <p:cBhvr>
                                        <p:cTn id="21" dur="500" fill="hold"/>
                                        <p:tgtEl>
                                          <p:spTgt spid="4"/>
                                        </p:tgtEl>
                                        <p:attrNameLst>
                                          <p:attrName>style.rotation</p:attrName>
                                        </p:attrNameLst>
                                      </p:cBhvr>
                                      <p:tavLst>
                                        <p:tav tm="0">
                                          <p:val>
                                            <p:fltVal val="90"/>
                                          </p:val>
                                        </p:tav>
                                        <p:tav tm="100000">
                                          <p:val>
                                            <p:fltVal val="0"/>
                                          </p:val>
                                        </p:tav>
                                      </p:tavLst>
                                    </p:anim>
                                    <p:animEffect transition="in" filter="fade">
                                      <p:cBhvr>
                                        <p:cTn id="22" dur="500"/>
                                        <p:tgtEl>
                                          <p:spTgt spid="4"/>
                                        </p:tgtEl>
                                      </p:cBhvr>
                                    </p:animEffect>
                                  </p:childTnLst>
                                </p:cTn>
                              </p:par>
                            </p:childTnLst>
                          </p:cTn>
                        </p:par>
                        <p:par>
                          <p:cTn id="23" fill="hold">
                            <p:stCondLst>
                              <p:cond delay="1500"/>
                            </p:stCondLst>
                            <p:childTnLst>
                              <p:par>
                                <p:cTn id="24" presetID="31"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 calcmode="lin" valueType="num">
                                      <p:cBhvr>
                                        <p:cTn id="28" dur="500" fill="hold"/>
                                        <p:tgtEl>
                                          <p:spTgt spid="24"/>
                                        </p:tgtEl>
                                        <p:attrNameLst>
                                          <p:attrName>style.rotation</p:attrName>
                                        </p:attrNameLst>
                                      </p:cBhvr>
                                      <p:tavLst>
                                        <p:tav tm="0">
                                          <p:val>
                                            <p:fltVal val="90"/>
                                          </p:val>
                                        </p:tav>
                                        <p:tav tm="100000">
                                          <p:val>
                                            <p:fltVal val="0"/>
                                          </p:val>
                                        </p:tav>
                                      </p:tavLst>
                                    </p:anim>
                                    <p:animEffect transition="in" filter="fade">
                                      <p:cBhvr>
                                        <p:cTn id="29" dur="500"/>
                                        <p:tgtEl>
                                          <p:spTgt spid="24"/>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 calcmode="lin" valueType="num">
                                      <p:cBhvr>
                                        <p:cTn id="35" dur="500" fill="hold"/>
                                        <p:tgtEl>
                                          <p:spTgt spid="27"/>
                                        </p:tgtEl>
                                        <p:attrNameLst>
                                          <p:attrName>style.rotation</p:attrName>
                                        </p:attrNameLst>
                                      </p:cBhvr>
                                      <p:tavLst>
                                        <p:tav tm="0">
                                          <p:val>
                                            <p:fltVal val="90"/>
                                          </p:val>
                                        </p:tav>
                                        <p:tav tm="100000">
                                          <p:val>
                                            <p:fltVal val="0"/>
                                          </p:val>
                                        </p:tav>
                                      </p:tavLst>
                                    </p:anim>
                                    <p:animEffect transition="in" filter="fade">
                                      <p:cBhvr>
                                        <p:cTn id="36" dur="500"/>
                                        <p:tgtEl>
                                          <p:spTgt spid="27"/>
                                        </p:tgtEl>
                                      </p:cBhvr>
                                    </p:animEffect>
                                  </p:childTnLst>
                                </p:cTn>
                              </p:par>
                            </p:childTnLst>
                          </p:cTn>
                        </p:par>
                        <p:par>
                          <p:cTn id="37" fill="hold">
                            <p:stCondLst>
                              <p:cond delay="2500"/>
                            </p:stCondLst>
                            <p:childTnLst>
                              <p:par>
                                <p:cTn id="38" presetID="31"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 calcmode="lin" valueType="num">
                                      <p:cBhvr>
                                        <p:cTn id="42" dur="500" fill="hold"/>
                                        <p:tgtEl>
                                          <p:spTgt spid="25"/>
                                        </p:tgtEl>
                                        <p:attrNameLst>
                                          <p:attrName>style.rotation</p:attrName>
                                        </p:attrNameLst>
                                      </p:cBhvr>
                                      <p:tavLst>
                                        <p:tav tm="0">
                                          <p:val>
                                            <p:fltVal val="90"/>
                                          </p:val>
                                        </p:tav>
                                        <p:tav tm="100000">
                                          <p:val>
                                            <p:fltVal val="0"/>
                                          </p:val>
                                        </p:tav>
                                      </p:tavLst>
                                    </p:anim>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4" grpId="0" animBg="1"/>
      <p:bldP spid="16"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014" y="751114"/>
            <a:ext cx="10647971" cy="5355771"/>
          </a:xfrm>
          <a:prstGeom prst="rect">
            <a:avLst/>
          </a:prstGeom>
        </p:spPr>
      </p:pic>
      <p:sp>
        <p:nvSpPr>
          <p:cNvPr id="3" name="文本框 2"/>
          <p:cNvSpPr txBox="1"/>
          <p:nvPr/>
        </p:nvSpPr>
        <p:spPr>
          <a:xfrm>
            <a:off x="8362785" y="1726300"/>
            <a:ext cx="2805958" cy="1077218"/>
          </a:xfrm>
          <a:prstGeom prst="rect">
            <a:avLst/>
          </a:prstGeom>
          <a:noFill/>
        </p:spPr>
        <p:txBody>
          <a:bodyPr wrap="square" rtlCol="0">
            <a:spAutoFit/>
          </a:bodyPr>
          <a:lstStyle/>
          <a:p>
            <a:r>
              <a:rPr lang="en-US" altLang="zh-CN" sz="3200" cap="all" dirty="0">
                <a:solidFill>
                  <a:srgbClr val="F3A720"/>
                </a:solidFill>
                <a:cs typeface="+mn-ea"/>
                <a:sym typeface="+mn-lt"/>
              </a:rPr>
              <a:t>center</a:t>
            </a:r>
            <a:endParaRPr lang="en-US" altLang="zh-CN" sz="3200" cap="all" dirty="0">
              <a:solidFill>
                <a:srgbClr val="262626"/>
              </a:solidFill>
              <a:cs typeface="+mn-ea"/>
              <a:sym typeface="+mn-lt"/>
            </a:endParaRPr>
          </a:p>
          <a:p>
            <a:r>
              <a:rPr lang="en-US" altLang="zh-CN" sz="3200" cap="all" dirty="0">
                <a:solidFill>
                  <a:schemeClr val="bg1"/>
                </a:solidFill>
                <a:cs typeface="+mn-ea"/>
                <a:sym typeface="+mn-lt"/>
              </a:rPr>
              <a:t>picture</a:t>
            </a:r>
            <a:endParaRPr lang="zh-CN" altLang="en-US" sz="3200" cap="all" dirty="0">
              <a:solidFill>
                <a:schemeClr val="bg1"/>
              </a:solidFill>
              <a:cs typeface="+mn-ea"/>
              <a:sym typeface="+mn-lt"/>
            </a:endParaRPr>
          </a:p>
        </p:txBody>
      </p:sp>
      <p:sp>
        <p:nvSpPr>
          <p:cNvPr id="4" name="文本框 3"/>
          <p:cNvSpPr txBox="1"/>
          <p:nvPr/>
        </p:nvSpPr>
        <p:spPr>
          <a:xfrm>
            <a:off x="8362785" y="3042457"/>
            <a:ext cx="2374884" cy="1249188"/>
          </a:xfrm>
          <a:prstGeom prst="rect">
            <a:avLst/>
          </a:prstGeom>
          <a:noFill/>
        </p:spPr>
        <p:txBody>
          <a:bodyPr wrap="square" rtlCol="0">
            <a:spAutoFit/>
          </a:bodyPr>
          <a:lstStyle/>
          <a:p>
            <a:pPr lvl="0">
              <a:lnSpc>
                <a:spcPct val="120000"/>
              </a:lnSpc>
            </a:pPr>
            <a:r>
              <a:rPr lang="zh-CN" altLang="en-US" sz="1600" dirty="0">
                <a:solidFill>
                  <a:schemeClr val="bg1"/>
                </a:solidFill>
                <a:cs typeface="+mn-ea"/>
                <a:sym typeface="+mn-lt"/>
              </a:rPr>
              <a:t>After you've typed your content here, or by copying your text, select Paste in this box and choose to keep only the text</a:t>
            </a:r>
            <a:endParaRPr lang="en-US" altLang="zh-CN" sz="1600" dirty="0">
              <a:solidFill>
                <a:schemeClr val="bg1"/>
              </a:solidFill>
              <a:cs typeface="+mn-ea"/>
              <a:sym typeface="+mn-lt"/>
            </a:endParaRPr>
          </a:p>
        </p:txBody>
      </p:sp>
      <p:sp>
        <p:nvSpPr>
          <p:cNvPr id="13" name="文本框 48"/>
          <p:cNvSpPr txBox="1">
            <a:spLocks noChangeArrowheads="1"/>
          </p:cNvSpPr>
          <p:nvPr/>
        </p:nvSpPr>
        <p:spPr bwMode="auto">
          <a:xfrm>
            <a:off x="699245" y="346217"/>
            <a:ext cx="37180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Industry background</a:t>
            </a:r>
          </a:p>
        </p:txBody>
      </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3" cstate="screen">
            <a:extLst>
              <a:ext uri="{28A0092B-C50C-407E-A947-70E740481C1C}">
                <a14:useLocalDpi xmlns:a14="http://schemas.microsoft.com/office/drawing/2010/main"/>
              </a:ext>
            </a:extLst>
          </a:blip>
          <a:srcRect t="14515"/>
          <a:stretch>
            <a:fillRect/>
          </a:stretch>
        </p:blipFill>
        <p:spPr>
          <a:xfrm>
            <a:off x="3600791" y="-38100"/>
            <a:ext cx="5267401" cy="3210362"/>
          </a:xfrm>
          <a:prstGeom prst="rect">
            <a:avLst/>
          </a:prstGeom>
        </p:spPr>
      </p:pic>
      <p:sp>
        <p:nvSpPr>
          <p:cNvPr id="2" name="文本框 1"/>
          <p:cNvSpPr txBox="1"/>
          <p:nvPr/>
        </p:nvSpPr>
        <p:spPr>
          <a:xfrm>
            <a:off x="5275457" y="710343"/>
            <a:ext cx="3366053" cy="1938992"/>
          </a:xfrm>
          <a:prstGeom prst="rect">
            <a:avLst/>
          </a:prstGeom>
          <a:noFill/>
        </p:spPr>
        <p:txBody>
          <a:bodyPr wrap="square" rtlCol="0">
            <a:spAutoFit/>
          </a:bodyPr>
          <a:lstStyle/>
          <a:p>
            <a:r>
              <a:rPr lang="en-US" altLang="zh-CN" sz="4000" cap="all" dirty="0">
                <a:solidFill>
                  <a:srgbClr val="88B9CC"/>
                </a:solidFill>
                <a:cs typeface="+mn-ea"/>
                <a:sym typeface="+mn-lt"/>
              </a:rPr>
              <a:t>left</a:t>
            </a:r>
          </a:p>
          <a:p>
            <a:r>
              <a:rPr lang="en-US" altLang="zh-CN" sz="4000" cap="all" dirty="0">
                <a:solidFill>
                  <a:srgbClr val="262626"/>
                </a:solidFill>
                <a:cs typeface="+mn-ea"/>
                <a:sym typeface="+mn-lt"/>
              </a:rPr>
              <a:t>Picture</a:t>
            </a:r>
          </a:p>
          <a:p>
            <a:r>
              <a:rPr lang="en-US" altLang="zh-CN" sz="4000" cap="all" dirty="0">
                <a:solidFill>
                  <a:srgbClr val="262626"/>
                </a:solidFill>
                <a:cs typeface="+mn-ea"/>
                <a:sym typeface="+mn-lt"/>
              </a:rPr>
              <a:t>Slide</a:t>
            </a:r>
          </a:p>
        </p:txBody>
      </p:sp>
      <p:pic>
        <p:nvPicPr>
          <p:cNvPr id="6"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38497" y="0"/>
            <a:ext cx="7224903" cy="6858000"/>
          </a:xfrm>
          <a:prstGeom prst="rect">
            <a:avLst/>
          </a:prstGeom>
        </p:spPr>
      </p:pic>
      <p:sp>
        <p:nvSpPr>
          <p:cNvPr id="7" name="文本框 6"/>
          <p:cNvSpPr txBox="1"/>
          <p:nvPr/>
        </p:nvSpPr>
        <p:spPr>
          <a:xfrm>
            <a:off x="6384004" y="3485106"/>
            <a:ext cx="3939440" cy="953723"/>
          </a:xfrm>
          <a:prstGeom prst="rect">
            <a:avLst/>
          </a:prstGeom>
          <a:noFill/>
        </p:spPr>
        <p:txBody>
          <a:bodyPr wrap="square" rtlCol="0">
            <a:spAutoFit/>
          </a:bodyPr>
          <a:lstStyle/>
          <a:p>
            <a:pPr lvl="0">
              <a:lnSpc>
                <a:spcPct val="120000"/>
              </a:lnSpc>
            </a:pPr>
            <a:r>
              <a:rPr lang="zh-CN" altLang="en-US" sz="1600" dirty="0">
                <a:solidFill>
                  <a:prstClr val="black">
                    <a:lumMod val="95000"/>
                    <a:lumOff val="5000"/>
                  </a:prstClr>
                </a:solidFill>
                <a:cs typeface="+mn-ea"/>
                <a:sym typeface="+mn-lt"/>
              </a:rPr>
              <a:t>After you've typed your content here, or by copying your text, select Paste in this box and choose to keep only the text</a:t>
            </a:r>
            <a:endParaRPr lang="en-US" altLang="zh-CN" sz="1600" dirty="0">
              <a:solidFill>
                <a:prstClr val="black">
                  <a:lumMod val="85000"/>
                  <a:lumOff val="15000"/>
                </a:prstClr>
              </a:solidFill>
              <a:cs typeface="+mn-ea"/>
              <a:sym typeface="+mn-lt"/>
            </a:endParaRPr>
          </a:p>
        </p:txBody>
      </p:sp>
      <p:grpSp>
        <p:nvGrpSpPr>
          <p:cNvPr id="4" name="组合 3"/>
          <p:cNvGrpSpPr/>
          <p:nvPr/>
        </p:nvGrpSpPr>
        <p:grpSpPr>
          <a:xfrm>
            <a:off x="6486884" y="5040006"/>
            <a:ext cx="3050525" cy="276999"/>
            <a:chOff x="6486884" y="5040006"/>
            <a:chExt cx="3050525" cy="276999"/>
          </a:xfrm>
        </p:grpSpPr>
        <p:cxnSp>
          <p:nvCxnSpPr>
            <p:cNvPr id="16" name="直接连接符 15"/>
            <p:cNvCxnSpPr/>
            <p:nvPr/>
          </p:nvCxnSpPr>
          <p:spPr>
            <a:xfrm>
              <a:off x="6486884" y="5300001"/>
              <a:ext cx="2988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86884" y="5300001"/>
              <a:ext cx="2434316" cy="0"/>
            </a:xfrm>
            <a:prstGeom prst="line">
              <a:avLst/>
            </a:prstGeom>
            <a:ln w="63500">
              <a:solidFill>
                <a:srgbClr val="88B9CC"/>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486884" y="5040006"/>
              <a:ext cx="3050525" cy="276999"/>
              <a:chOff x="6486884" y="5040006"/>
              <a:chExt cx="3050525" cy="276999"/>
            </a:xfrm>
          </p:grpSpPr>
          <p:sp>
            <p:nvSpPr>
              <p:cNvPr id="18" name="矩形 17"/>
              <p:cNvSpPr/>
              <p:nvPr/>
            </p:nvSpPr>
            <p:spPr>
              <a:xfrm>
                <a:off x="6486884" y="5040006"/>
                <a:ext cx="723275" cy="276999"/>
              </a:xfrm>
              <a:prstGeom prst="rect">
                <a:avLst/>
              </a:prstGeom>
            </p:spPr>
            <p:txBody>
              <a:bodyPr wrap="none">
                <a:spAutoFit/>
              </a:bodyPr>
              <a:lstStyle/>
              <a:p>
                <a:r>
                  <a:rPr lang="en-US" altLang="zh-CN" sz="1200" dirty="0">
                    <a:solidFill>
                      <a:prstClr val="black"/>
                    </a:solidFill>
                    <a:cs typeface="+mn-ea"/>
                    <a:sym typeface="+mn-lt"/>
                  </a:rPr>
                  <a:t>set one</a:t>
                </a:r>
                <a:endParaRPr lang="zh-CN" altLang="en-US" sz="3200" dirty="0">
                  <a:cs typeface="+mn-ea"/>
                  <a:sym typeface="+mn-lt"/>
                </a:endParaRPr>
              </a:p>
            </p:txBody>
          </p:sp>
          <p:sp>
            <p:nvSpPr>
              <p:cNvPr id="20" name="矩形 19"/>
              <p:cNvSpPr/>
              <p:nvPr/>
            </p:nvSpPr>
            <p:spPr>
              <a:xfrm>
                <a:off x="9036951" y="5040006"/>
                <a:ext cx="500458" cy="276999"/>
              </a:xfrm>
              <a:prstGeom prst="rect">
                <a:avLst/>
              </a:prstGeom>
            </p:spPr>
            <p:txBody>
              <a:bodyPr wrap="none">
                <a:spAutoFit/>
              </a:bodyPr>
              <a:lstStyle/>
              <a:p>
                <a:r>
                  <a:rPr lang="en-US" altLang="zh-CN" sz="1200">
                    <a:solidFill>
                      <a:prstClr val="black"/>
                    </a:solidFill>
                    <a:cs typeface="+mn-ea"/>
                    <a:sym typeface="+mn-lt"/>
                  </a:rPr>
                  <a:t>80%</a:t>
                </a:r>
                <a:endParaRPr lang="zh-CN" altLang="en-US" sz="3200">
                  <a:cs typeface="+mn-ea"/>
                  <a:sym typeface="+mn-lt"/>
                </a:endParaRPr>
              </a:p>
            </p:txBody>
          </p:sp>
        </p:grpSp>
      </p:grpSp>
      <p:grpSp>
        <p:nvGrpSpPr>
          <p:cNvPr id="3" name="组合 2"/>
          <p:cNvGrpSpPr/>
          <p:nvPr/>
        </p:nvGrpSpPr>
        <p:grpSpPr>
          <a:xfrm>
            <a:off x="6486884" y="5392708"/>
            <a:ext cx="3063777" cy="276999"/>
            <a:chOff x="6486884" y="5392708"/>
            <a:chExt cx="3063777" cy="276999"/>
          </a:xfrm>
        </p:grpSpPr>
        <p:cxnSp>
          <p:nvCxnSpPr>
            <p:cNvPr id="17" name="直接连接符 16"/>
            <p:cNvCxnSpPr/>
            <p:nvPr/>
          </p:nvCxnSpPr>
          <p:spPr>
            <a:xfrm>
              <a:off x="6486884" y="5639452"/>
              <a:ext cx="2988000"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486884" y="5639452"/>
              <a:ext cx="2016000" cy="0"/>
            </a:xfrm>
            <a:prstGeom prst="line">
              <a:avLst/>
            </a:prstGeom>
            <a:ln w="63500">
              <a:solidFill>
                <a:srgbClr val="353439"/>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6500136" y="5392708"/>
              <a:ext cx="3050525" cy="276999"/>
              <a:chOff x="6486884" y="5379456"/>
              <a:chExt cx="3050525" cy="276999"/>
            </a:xfrm>
          </p:grpSpPr>
          <p:sp>
            <p:nvSpPr>
              <p:cNvPr id="19" name="矩形 18"/>
              <p:cNvSpPr/>
              <p:nvPr/>
            </p:nvSpPr>
            <p:spPr>
              <a:xfrm>
                <a:off x="6486884" y="5379456"/>
                <a:ext cx="721223" cy="276999"/>
              </a:xfrm>
              <a:prstGeom prst="rect">
                <a:avLst/>
              </a:prstGeom>
            </p:spPr>
            <p:txBody>
              <a:bodyPr wrap="none">
                <a:spAutoFit/>
              </a:bodyPr>
              <a:lstStyle/>
              <a:p>
                <a:r>
                  <a:rPr lang="en-US" altLang="zh-CN" sz="1200">
                    <a:solidFill>
                      <a:prstClr val="black"/>
                    </a:solidFill>
                    <a:cs typeface="+mn-ea"/>
                    <a:sym typeface="+mn-lt"/>
                  </a:rPr>
                  <a:t>set two</a:t>
                </a:r>
                <a:endParaRPr lang="zh-CN" altLang="en-US" sz="3200">
                  <a:cs typeface="+mn-ea"/>
                  <a:sym typeface="+mn-lt"/>
                </a:endParaRPr>
              </a:p>
            </p:txBody>
          </p:sp>
          <p:sp>
            <p:nvSpPr>
              <p:cNvPr id="21" name="矩形 20"/>
              <p:cNvSpPr/>
              <p:nvPr/>
            </p:nvSpPr>
            <p:spPr>
              <a:xfrm>
                <a:off x="9036951" y="5379456"/>
                <a:ext cx="500458" cy="276999"/>
              </a:xfrm>
              <a:prstGeom prst="rect">
                <a:avLst/>
              </a:prstGeom>
            </p:spPr>
            <p:txBody>
              <a:bodyPr wrap="none">
                <a:spAutoFit/>
              </a:bodyPr>
              <a:lstStyle/>
              <a:p>
                <a:r>
                  <a:rPr lang="en-US" altLang="zh-CN" sz="1200">
                    <a:solidFill>
                      <a:prstClr val="black"/>
                    </a:solidFill>
                    <a:cs typeface="+mn-ea"/>
                    <a:sym typeface="+mn-lt"/>
                  </a:rPr>
                  <a:t>70%</a:t>
                </a:r>
                <a:endParaRPr lang="zh-CN" altLang="en-US" sz="3200">
                  <a:cs typeface="+mn-ea"/>
                  <a:sym typeface="+mn-lt"/>
                </a:endParaRPr>
              </a:p>
            </p:txBody>
          </p:sp>
        </p:grpSp>
      </p:grpSp>
      <p:sp>
        <p:nvSpPr>
          <p:cNvPr id="24" name="文本框 48"/>
          <p:cNvSpPr txBox="1">
            <a:spLocks noChangeArrowheads="1"/>
          </p:cNvSpPr>
          <p:nvPr/>
        </p:nvSpPr>
        <p:spPr bwMode="auto">
          <a:xfrm>
            <a:off x="192618" y="339417"/>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Product overview</a:t>
            </a:r>
          </a:p>
        </p:txBody>
      </p:sp>
      <p:sp>
        <p:nvSpPr>
          <p:cNvPr id="26" name="文本框 25"/>
          <p:cNvSpPr txBox="1"/>
          <p:nvPr/>
        </p:nvSpPr>
        <p:spPr>
          <a:xfrm>
            <a:off x="2008909" y="450217"/>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61092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2343194" y="1090219"/>
            <a:ext cx="3122023" cy="3788229"/>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6895788" y="1090219"/>
            <a:ext cx="3113315" cy="3788229"/>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2343194" y="4925034"/>
            <a:ext cx="1946366" cy="1384995"/>
          </a:xfrm>
          <a:prstGeom prst="rect">
            <a:avLst/>
          </a:prstGeom>
          <a:noFill/>
        </p:spPr>
        <p:txBody>
          <a:bodyPr wrap="square" rtlCol="0">
            <a:spAutoFit/>
          </a:bodyPr>
          <a:lstStyle/>
          <a:p>
            <a:r>
              <a:rPr lang="en-US" altLang="zh-CN" sz="2800" cap="all" dirty="0">
                <a:solidFill>
                  <a:srgbClr val="88B9CC"/>
                </a:solidFill>
                <a:cs typeface="+mn-ea"/>
                <a:sym typeface="+mn-lt"/>
              </a:rPr>
              <a:t>Two</a:t>
            </a:r>
          </a:p>
          <a:p>
            <a:r>
              <a:rPr lang="en-US" altLang="zh-CN" sz="2800" cap="all" dirty="0">
                <a:solidFill>
                  <a:srgbClr val="262626"/>
                </a:solidFill>
                <a:cs typeface="+mn-ea"/>
                <a:sym typeface="+mn-lt"/>
              </a:rPr>
              <a:t>Picture</a:t>
            </a:r>
          </a:p>
          <a:p>
            <a:r>
              <a:rPr lang="en-US" altLang="zh-CN" sz="2800" cap="all" dirty="0">
                <a:solidFill>
                  <a:srgbClr val="262626"/>
                </a:solidFill>
                <a:cs typeface="+mn-ea"/>
                <a:sym typeface="+mn-lt"/>
              </a:rPr>
              <a:t>Slide</a:t>
            </a:r>
          </a:p>
        </p:txBody>
      </p:sp>
      <p:sp>
        <p:nvSpPr>
          <p:cNvPr id="6" name="文本框 5"/>
          <p:cNvSpPr txBox="1"/>
          <p:nvPr/>
        </p:nvSpPr>
        <p:spPr>
          <a:xfrm>
            <a:off x="6895789" y="5016391"/>
            <a:ext cx="3113314" cy="738664"/>
          </a:xfrm>
          <a:prstGeom prst="rect">
            <a:avLst/>
          </a:prstGeom>
          <a:noFill/>
        </p:spPr>
        <p:txBody>
          <a:bodyPr wrap="square" rtlCol="0">
            <a:spAutoFit/>
          </a:bodyPr>
          <a:lstStyle/>
          <a:p>
            <a:pPr eaLnBrk="0" latinLnBrk="1"/>
            <a:r>
              <a:rPr lang="zh-CN" altLang="en-US" sz="1400" dirty="0">
                <a:solidFill>
                  <a:prstClr val="white"/>
                </a:solidFill>
                <a:cs typeface="+mn-ea"/>
                <a:sym typeface="+mn-lt"/>
              </a:rPr>
              <a:t>After you've typed your content here, or by copying your text, select Paste in this box and choose to keep only the text</a:t>
            </a:r>
            <a:endParaRPr lang="zh-CN" altLang="en-US" sz="800" dirty="0">
              <a:solidFill>
                <a:schemeClr val="bg1"/>
              </a:solidFill>
              <a:cs typeface="+mn-ea"/>
              <a:sym typeface="+mn-lt"/>
            </a:endParaRPr>
          </a:p>
        </p:txBody>
      </p:sp>
      <p:sp>
        <p:nvSpPr>
          <p:cNvPr id="10" name="文本框 48"/>
          <p:cNvSpPr txBox="1">
            <a:spLocks noChangeArrowheads="1"/>
          </p:cNvSpPr>
          <p:nvPr/>
        </p:nvSpPr>
        <p:spPr bwMode="auto">
          <a:xfrm>
            <a:off x="192618" y="339417"/>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Product positioning</a:t>
            </a:r>
          </a:p>
        </p:txBody>
      </p:sp>
      <p:sp>
        <p:nvSpPr>
          <p:cNvPr id="11" name="文本框 10"/>
          <p:cNvSpPr txBox="1"/>
          <p:nvPr/>
        </p:nvSpPr>
        <p:spPr>
          <a:xfrm>
            <a:off x="2053153" y="450301"/>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anim calcmode="lin" valueType="num">
                                      <p:cBhvr>
                                        <p:cTn id="18" dur="500" fill="hold"/>
                                        <p:tgtEl>
                                          <p:spTgt spid="4"/>
                                        </p:tgtEl>
                                        <p:attrNameLst>
                                          <p:attrName>ppt_x</p:attrName>
                                        </p:attrNameLst>
                                      </p:cBhvr>
                                      <p:tavLst>
                                        <p:tav tm="0">
                                          <p:val>
                                            <p:fltVal val="0.5"/>
                                          </p:val>
                                        </p:tav>
                                        <p:tav tm="100000">
                                          <p:val>
                                            <p:strVal val="#ppt_x"/>
                                          </p:val>
                                        </p:tav>
                                      </p:tavLst>
                                    </p:anim>
                                    <p:anim calcmode="lin" valueType="num">
                                      <p:cBhvr>
                                        <p:cTn id="19" dur="500" fill="hold"/>
                                        <p:tgtEl>
                                          <p:spTgt spid="4"/>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84626" y="0"/>
            <a:ext cx="7892904" cy="6858000"/>
          </a:xfrm>
          <a:custGeom>
            <a:avLst/>
            <a:gdLst>
              <a:gd name="connsiteX0" fmla="*/ 0 w 7892904"/>
              <a:gd name="connsiteY0" fmla="*/ 0 h 6858000"/>
              <a:gd name="connsiteX1" fmla="*/ 7892904 w 7892904"/>
              <a:gd name="connsiteY1" fmla="*/ 0 h 6858000"/>
              <a:gd name="connsiteX2" fmla="*/ 7892904 w 7892904"/>
              <a:gd name="connsiteY2" fmla="*/ 6858000 h 6858000"/>
              <a:gd name="connsiteX3" fmla="*/ 0 w 78929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892904" h="6858000">
                <a:moveTo>
                  <a:pt x="0" y="0"/>
                </a:moveTo>
                <a:lnTo>
                  <a:pt x="7892904" y="0"/>
                </a:lnTo>
                <a:lnTo>
                  <a:pt x="7892904" y="6858000"/>
                </a:lnTo>
                <a:lnTo>
                  <a:pt x="0" y="6858000"/>
                </a:lnTo>
                <a:close/>
              </a:path>
            </a:pathLst>
          </a:custGeom>
        </p:spPr>
      </p:pic>
      <p:sp>
        <p:nvSpPr>
          <p:cNvPr id="4" name="矩形 3"/>
          <p:cNvSpPr/>
          <p:nvPr/>
        </p:nvSpPr>
        <p:spPr>
          <a:xfrm rot="5400000">
            <a:off x="2137683" y="1132117"/>
            <a:ext cx="3136681" cy="3136681"/>
          </a:xfrm>
          <a:prstGeom prst="rect">
            <a:avLst/>
          </a:prstGeom>
          <a:noFill/>
          <a:ln w="190500">
            <a:solidFill>
              <a:srgbClr val="88B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2538260" y="2536303"/>
            <a:ext cx="1946366" cy="1384995"/>
          </a:xfrm>
          <a:prstGeom prst="rect">
            <a:avLst/>
          </a:prstGeom>
          <a:noFill/>
        </p:spPr>
        <p:txBody>
          <a:bodyPr wrap="square" rtlCol="0">
            <a:spAutoFit/>
          </a:bodyPr>
          <a:lstStyle/>
          <a:p>
            <a:r>
              <a:rPr lang="en-US" altLang="zh-CN" sz="2800" cap="all" dirty="0">
                <a:solidFill>
                  <a:srgbClr val="88B9CC"/>
                </a:solidFill>
                <a:cs typeface="+mn-ea"/>
                <a:sym typeface="+mn-lt"/>
              </a:rPr>
              <a:t>Right</a:t>
            </a:r>
          </a:p>
          <a:p>
            <a:r>
              <a:rPr lang="en-US" altLang="zh-CN" sz="2800" cap="all" dirty="0">
                <a:solidFill>
                  <a:srgbClr val="262626"/>
                </a:solidFill>
                <a:cs typeface="+mn-ea"/>
                <a:sym typeface="+mn-lt"/>
              </a:rPr>
              <a:t>Picture</a:t>
            </a:r>
          </a:p>
          <a:p>
            <a:r>
              <a:rPr lang="en-US" altLang="zh-CN" sz="2800" cap="all" dirty="0">
                <a:solidFill>
                  <a:srgbClr val="262626"/>
                </a:solidFill>
                <a:cs typeface="+mn-ea"/>
                <a:sym typeface="+mn-lt"/>
              </a:rPr>
              <a:t>Slide</a:t>
            </a:r>
          </a:p>
        </p:txBody>
      </p:sp>
      <p:sp>
        <p:nvSpPr>
          <p:cNvPr id="7" name="文本框 6"/>
          <p:cNvSpPr txBox="1"/>
          <p:nvPr/>
        </p:nvSpPr>
        <p:spPr>
          <a:xfrm>
            <a:off x="1198605" y="4757315"/>
            <a:ext cx="3015588" cy="978729"/>
          </a:xfrm>
          <a:prstGeom prst="rect">
            <a:avLst/>
          </a:prstGeom>
          <a:noFill/>
        </p:spPr>
        <p:txBody>
          <a:bodyPr wrap="square" rtlCol="0">
            <a:spAutoFit/>
          </a:bodyPr>
          <a:lstStyle/>
          <a:p>
            <a:pPr lvl="0" algn="r">
              <a:lnSpc>
                <a:spcPct val="120000"/>
              </a:lnSpc>
            </a:pPr>
            <a:r>
              <a:rPr lang="zh-CN" altLang="en-US" sz="1600" dirty="0">
                <a:solidFill>
                  <a:prstClr val="black">
                    <a:lumMod val="95000"/>
                    <a:lumOff val="5000"/>
                  </a:prstClr>
                </a:solidFill>
                <a:cs typeface="+mn-ea"/>
                <a:sym typeface="+mn-lt"/>
              </a:rPr>
              <a:t>Your content is typed here, or by copying your text, select Paste in this box,</a:t>
            </a:r>
            <a:endParaRPr lang="en-US" altLang="zh-CN" sz="1600" dirty="0">
              <a:solidFill>
                <a:prstClr val="black">
                  <a:lumMod val="85000"/>
                  <a:lumOff val="15000"/>
                </a:prstClr>
              </a:solidFill>
              <a:cs typeface="+mn-ea"/>
              <a:sym typeface="+mn-lt"/>
            </a:endParaRPr>
          </a:p>
        </p:txBody>
      </p:sp>
      <p:sp>
        <p:nvSpPr>
          <p:cNvPr id="15" name="文本框 48"/>
          <p:cNvSpPr txBox="1">
            <a:spLocks noChangeArrowheads="1"/>
          </p:cNvSpPr>
          <p:nvPr/>
        </p:nvSpPr>
        <p:spPr bwMode="auto">
          <a:xfrm>
            <a:off x="676758" y="351212"/>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Product positioning</a:t>
            </a:r>
          </a:p>
        </p:txBody>
      </p:sp>
      <p:sp>
        <p:nvSpPr>
          <p:cNvPr id="16" name="文本框 15"/>
          <p:cNvSpPr txBox="1"/>
          <p:nvPr/>
        </p:nvSpPr>
        <p:spPr>
          <a:xfrm>
            <a:off x="2537293" y="462096"/>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9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21187" y="1666136"/>
            <a:ext cx="4949626" cy="2246769"/>
          </a:xfrm>
          <a:prstGeom prst="rect">
            <a:avLst/>
          </a:prstGeom>
          <a:noFill/>
        </p:spPr>
        <p:txBody>
          <a:bodyPr wrap="square" rtlCol="0">
            <a:spAutoFit/>
          </a:bodyPr>
          <a:lstStyle/>
          <a:p>
            <a:pPr algn="ctr"/>
            <a:r>
              <a:rPr lang="en-US" altLang="zh-CN" sz="8000" b="1" dirty="0">
                <a:gradFill>
                  <a:gsLst>
                    <a:gs pos="0">
                      <a:srgbClr val="2B5A72"/>
                    </a:gs>
                    <a:gs pos="51600">
                      <a:srgbClr val="88B9CC"/>
                    </a:gs>
                    <a:gs pos="100000">
                      <a:srgbClr val="436575"/>
                    </a:gs>
                  </a:gsLst>
                  <a:lin ang="5400000" scaled="1"/>
                </a:gradFill>
                <a:cs typeface="+mn-ea"/>
                <a:sym typeface="+mn-lt"/>
              </a:rPr>
              <a:t>03</a:t>
            </a:r>
          </a:p>
          <a:p>
            <a:pPr algn="ctr"/>
            <a:r>
              <a:rPr lang="en-US" altLang="zh-CN" sz="6000" dirty="0">
                <a:solidFill>
                  <a:schemeClr val="tx1">
                    <a:lumMod val="75000"/>
                    <a:lumOff val="25000"/>
                  </a:schemeClr>
                </a:solidFill>
                <a:cs typeface="+mn-ea"/>
                <a:sym typeface="+mn-lt"/>
              </a:rPr>
              <a:t>Title Text</a:t>
            </a:r>
            <a:endParaRPr lang="zh-CN" altLang="en-US" sz="6000" dirty="0">
              <a:solidFill>
                <a:schemeClr val="tx1">
                  <a:lumMod val="75000"/>
                  <a:lumOff val="25000"/>
                </a:schemeClr>
              </a:solidFill>
              <a:cs typeface="+mn-ea"/>
              <a:sym typeface="+mn-lt"/>
            </a:endParaRP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630954" y="3985541"/>
            <a:ext cx="2684245" cy="923330"/>
          </a:xfrm>
          <a:prstGeom prst="rect">
            <a:avLst/>
          </a:prstGeom>
        </p:spPr>
        <p:txBody>
          <a:bodyPr wrap="square">
            <a:spAutoFit/>
          </a:bodyPr>
          <a:lstStyle/>
          <a:p>
            <a:pPr lvl="0" algn="ctr"/>
            <a:r>
              <a:rPr lang="en-US" altLang="zh-CN" dirty="0">
                <a:solidFill>
                  <a:prstClr val="black">
                    <a:lumMod val="75000"/>
                    <a:lumOff val="25000"/>
                  </a:prstClr>
                </a:solidFill>
                <a:cs typeface="+mn-ea"/>
                <a:sym typeface="+mn-lt"/>
              </a:rPr>
              <a:t>Under the blue below the template input title</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53" presetClass="entr" presetSubtype="16" fill="hold" nodeType="withEffect">
                                  <p:stCondLst>
                                    <p:cond delay="750"/>
                                  </p:stCondLst>
                                  <p:iterate type="lt">
                                    <p:tmPct val="70000"/>
                                  </p:iterate>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6" dur="200"/>
                                        <p:tgtEl>
                                          <p:spTgt spid="17">
                                            <p:txEl>
                                              <p:pRg st="0" end="0"/>
                                            </p:txEl>
                                          </p:spTgt>
                                        </p:tgtEl>
                                      </p:cBhvr>
                                    </p:animEffect>
                                  </p:childTnLst>
                                </p:cTn>
                              </p:par>
                              <p:par>
                                <p:cTn id="27" presetID="16" presetClass="entr" presetSubtype="37"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barn(outVertical)">
                                      <p:cBhvr>
                                        <p:cTn id="29" dur="500"/>
                                        <p:tgtEl>
                                          <p:spTgt spid="19"/>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0"/>
          <p:cNvSpPr/>
          <p:nvPr/>
        </p:nvSpPr>
        <p:spPr>
          <a:xfrm>
            <a:off x="1136754" y="1411300"/>
            <a:ext cx="5787656" cy="42672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solidFill>
                <a:schemeClr val="tx1">
                  <a:lumMod val="85000"/>
                  <a:lumOff val="15000"/>
                </a:schemeClr>
              </a:solidFill>
              <a:cs typeface="+mn-ea"/>
              <a:sym typeface="+mn-lt"/>
            </a:endParaRPr>
          </a:p>
        </p:txBody>
      </p:sp>
      <p:grpSp>
        <p:nvGrpSpPr>
          <p:cNvPr id="2" name="组合 1"/>
          <p:cNvGrpSpPr/>
          <p:nvPr/>
        </p:nvGrpSpPr>
        <p:grpSpPr>
          <a:xfrm>
            <a:off x="5084979" y="2331017"/>
            <a:ext cx="5805377" cy="1499190"/>
            <a:chOff x="3875568" y="2208594"/>
            <a:chExt cx="4354033" cy="1124393"/>
          </a:xfrm>
        </p:grpSpPr>
        <p:sp>
          <p:nvSpPr>
            <p:cNvPr id="10" name="Rectangle 22"/>
            <p:cNvSpPr/>
            <p:nvPr/>
          </p:nvSpPr>
          <p:spPr>
            <a:xfrm>
              <a:off x="3875568" y="2208594"/>
              <a:ext cx="4354033" cy="1124393"/>
            </a:xfrm>
            <a:prstGeom prst="rect">
              <a:avLst/>
            </a:prstGeom>
            <a:solidFill>
              <a:srgbClr val="4365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5" dirty="0">
                <a:cs typeface="+mn-ea"/>
                <a:sym typeface="+mn-lt"/>
              </a:endParaRPr>
            </a:p>
          </p:txBody>
        </p:sp>
        <p:grpSp>
          <p:nvGrpSpPr>
            <p:cNvPr id="11" name="Group 25"/>
            <p:cNvGrpSpPr/>
            <p:nvPr/>
          </p:nvGrpSpPr>
          <p:grpSpPr>
            <a:xfrm>
              <a:off x="4201879" y="2470704"/>
              <a:ext cx="3701408" cy="716350"/>
              <a:chOff x="5559125" y="2766137"/>
              <a:chExt cx="4935210" cy="955135"/>
            </a:xfrm>
          </p:grpSpPr>
          <p:sp>
            <p:nvSpPr>
              <p:cNvPr id="12" name="TextBox 23"/>
              <p:cNvSpPr txBox="1"/>
              <p:nvPr/>
            </p:nvSpPr>
            <p:spPr>
              <a:xfrm>
                <a:off x="5559125" y="2766137"/>
                <a:ext cx="2103461" cy="420565"/>
              </a:xfrm>
              <a:prstGeom prst="rect">
                <a:avLst/>
              </a:prstGeom>
              <a:noFill/>
            </p:spPr>
            <p:txBody>
              <a:bodyPr wrap="none" rtlCol="0">
                <a:spAutoFit/>
              </a:bodyPr>
              <a:lstStyle/>
              <a:p>
                <a:r>
                  <a:rPr lang="zh-CN" altLang="en-US" sz="2135" b="1" dirty="0">
                    <a:solidFill>
                      <a:schemeClr val="bg1"/>
                    </a:solidFill>
                    <a:cs typeface="+mn-ea"/>
                    <a:sym typeface="+mn-lt"/>
                  </a:rPr>
                  <a:t>Add title text:</a:t>
                </a:r>
                <a:endParaRPr lang="en-US" sz="2000" b="1" dirty="0">
                  <a:solidFill>
                    <a:schemeClr val="bg1">
                      <a:lumMod val="95000"/>
                    </a:schemeClr>
                  </a:solidFill>
                  <a:cs typeface="+mn-ea"/>
                  <a:sym typeface="+mn-lt"/>
                </a:endParaRPr>
              </a:p>
            </p:txBody>
          </p:sp>
          <p:sp>
            <p:nvSpPr>
              <p:cNvPr id="13" name="TextBox 24"/>
              <p:cNvSpPr txBox="1"/>
              <p:nvPr/>
            </p:nvSpPr>
            <p:spPr>
              <a:xfrm>
                <a:off x="5559125" y="3166247"/>
                <a:ext cx="4935210" cy="555025"/>
              </a:xfrm>
              <a:prstGeom prst="rect">
                <a:avLst/>
              </a:prstGeom>
              <a:noFill/>
            </p:spPr>
            <p:txBody>
              <a:bodyPr wrap="square" rtlCol="0">
                <a:spAutoFit/>
              </a:bodyPr>
              <a:lstStyle/>
              <a:p>
                <a:pPr algn="just">
                  <a:lnSpc>
                    <a:spcPct val="150000"/>
                  </a:lnSpc>
                  <a:defRPr/>
                </a:pPr>
                <a:r>
                  <a:rPr lang="zh-CN" altLang="en-US" sz="1065" dirty="0">
                    <a:solidFill>
                      <a:schemeClr val="bg1"/>
                    </a:solidFill>
                    <a:cs typeface="+mn-ea"/>
                    <a:sym typeface="+mn-lt"/>
                  </a:rPr>
                  <a:t>Click here to add text, add specific text, add your caption here, and enter a detailed description here</a:t>
                </a:r>
                <a:endParaRPr lang="en-US" altLang="zh-CN" sz="1065" dirty="0">
                  <a:solidFill>
                    <a:schemeClr val="bg1"/>
                  </a:solidFill>
                  <a:cs typeface="+mn-ea"/>
                  <a:sym typeface="+mn-lt"/>
                </a:endParaRPr>
              </a:p>
            </p:txBody>
          </p:sp>
        </p:grpSp>
      </p:grpSp>
      <p:sp>
        <p:nvSpPr>
          <p:cNvPr id="14" name="TextBox 26"/>
          <p:cNvSpPr txBox="1"/>
          <p:nvPr/>
        </p:nvSpPr>
        <p:spPr>
          <a:xfrm>
            <a:off x="7085668" y="4021012"/>
            <a:ext cx="4513434" cy="613694"/>
          </a:xfrm>
          <a:prstGeom prst="rect">
            <a:avLst/>
          </a:prstGeom>
          <a:noFill/>
        </p:spPr>
        <p:txBody>
          <a:bodyPr wrap="square" rtlCol="0">
            <a:spAutoFit/>
          </a:bodyPr>
          <a:lstStyle/>
          <a:p>
            <a:pPr algn="just">
              <a:lnSpc>
                <a:spcPct val="150000"/>
              </a:lnSpc>
              <a:defRPr/>
            </a:pPr>
            <a:r>
              <a:rPr lang="zh-CN" altLang="en-US" sz="1200" dirty="0">
                <a:cs typeface="+mn-ea"/>
                <a:sym typeface="+mn-lt"/>
              </a:rPr>
              <a:t>Click here to add text, add specific text, add your caption here, and enter a detailed description here.</a:t>
            </a:r>
            <a:endParaRPr lang="en-US" altLang="zh-CN" sz="1200" dirty="0">
              <a:cs typeface="+mn-ea"/>
              <a:sym typeface="+mn-lt"/>
            </a:endParaRPr>
          </a:p>
        </p:txBody>
      </p:sp>
      <p:sp>
        <p:nvSpPr>
          <p:cNvPr id="15" name="Rectangle 27"/>
          <p:cNvSpPr/>
          <p:nvPr/>
        </p:nvSpPr>
        <p:spPr>
          <a:xfrm>
            <a:off x="7203049" y="5247250"/>
            <a:ext cx="1518920" cy="256224"/>
          </a:xfrm>
          <a:prstGeom prst="rect">
            <a:avLst/>
          </a:prstGeom>
          <a:ln>
            <a:solidFill>
              <a:schemeClr val="bg1">
                <a:lumMod val="50000"/>
              </a:schemeClr>
            </a:solidFill>
          </a:ln>
        </p:spPr>
        <p:txBody>
          <a:bodyPr wrap="square">
            <a:spAutoFit/>
          </a:bodyPr>
          <a:lstStyle/>
          <a:p>
            <a:r>
              <a:rPr lang="zh-CN" altLang="en-US" sz="1065" dirty="0">
                <a:solidFill>
                  <a:schemeClr val="tx1">
                    <a:lumMod val="85000"/>
                    <a:lumOff val="15000"/>
                  </a:schemeClr>
                </a:solidFill>
                <a:cs typeface="+mn-ea"/>
                <a:sym typeface="+mn-lt"/>
              </a:rPr>
              <a:t>Add text messages</a:t>
            </a:r>
            <a:endParaRPr lang="en-US" altLang="zh-CN" sz="1065" dirty="0">
              <a:solidFill>
                <a:schemeClr val="tx1">
                  <a:lumMod val="85000"/>
                  <a:lumOff val="15000"/>
                </a:schemeClr>
              </a:solidFill>
              <a:cs typeface="+mn-ea"/>
              <a:sym typeface="+mn-lt"/>
            </a:endParaRPr>
          </a:p>
        </p:txBody>
      </p:sp>
      <p:sp>
        <p:nvSpPr>
          <p:cNvPr id="17" name="文本框 48"/>
          <p:cNvSpPr txBox="1">
            <a:spLocks noChangeArrowheads="1"/>
          </p:cNvSpPr>
          <p:nvPr/>
        </p:nvSpPr>
        <p:spPr bwMode="auto">
          <a:xfrm>
            <a:off x="874261" y="282576"/>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Marketing services</a:t>
            </a:r>
          </a:p>
        </p:txBody>
      </p:sp>
      <p:sp>
        <p:nvSpPr>
          <p:cNvPr id="18" name="文本框 17"/>
          <p:cNvSpPr txBox="1"/>
          <p:nvPr/>
        </p:nvSpPr>
        <p:spPr>
          <a:xfrm>
            <a:off x="2762534" y="345818"/>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par>
                          <p:cTn id="8" fill="hold">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cstate="print"/>
          <a:stretch>
            <a:fillRect/>
          </a:stretch>
        </p:blipFill>
        <p:spPr>
          <a:xfrm>
            <a:off x="1882125" y="1737588"/>
            <a:ext cx="4286164" cy="3574003"/>
          </a:xfrm>
          <a:prstGeom prst="rect">
            <a:avLst/>
          </a:prstGeom>
        </p:spPr>
      </p:pic>
      <p:sp>
        <p:nvSpPr>
          <p:cNvPr id="3" name="矩形 2"/>
          <p:cNvSpPr/>
          <p:nvPr/>
        </p:nvSpPr>
        <p:spPr>
          <a:xfrm>
            <a:off x="2012224" y="1852778"/>
            <a:ext cx="4032000" cy="2289680"/>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pic>
        <p:nvPicPr>
          <p:cNvPr id="4" name="Picture 3"/>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694327" y="3526751"/>
            <a:ext cx="3639856" cy="2195947"/>
          </a:xfrm>
          <a:prstGeom prst="rect">
            <a:avLst/>
          </a:prstGeom>
        </p:spPr>
      </p:pic>
      <p:sp>
        <p:nvSpPr>
          <p:cNvPr id="5" name="Rectangle 19"/>
          <p:cNvSpPr/>
          <p:nvPr/>
        </p:nvSpPr>
        <p:spPr>
          <a:xfrm>
            <a:off x="1215707" y="3787103"/>
            <a:ext cx="2544000" cy="1632000"/>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grpSp>
        <p:nvGrpSpPr>
          <p:cNvPr id="6" name="组合 5"/>
          <p:cNvGrpSpPr/>
          <p:nvPr/>
        </p:nvGrpSpPr>
        <p:grpSpPr>
          <a:xfrm>
            <a:off x="5027471" y="3702209"/>
            <a:ext cx="1446179" cy="1882383"/>
            <a:chOff x="915591" y="1453733"/>
            <a:chExt cx="2490788" cy="3242072"/>
          </a:xfrm>
        </p:grpSpPr>
        <p:pic>
          <p:nvPicPr>
            <p:cNvPr id="7" name="Pictur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bwMode="auto">
            <a:xfrm>
              <a:off x="915591" y="1453733"/>
              <a:ext cx="2490788" cy="3242072"/>
            </a:xfrm>
            <a:prstGeom prst="rect">
              <a:avLst/>
            </a:prstGeom>
            <a:effectLst/>
          </p:spPr>
        </p:pic>
        <p:sp>
          <p:nvSpPr>
            <p:cNvPr id="8" name="Right Triangle 49"/>
            <p:cNvSpPr/>
            <p:nvPr/>
          </p:nvSpPr>
          <p:spPr bwMode="auto">
            <a:xfrm rot="10800000">
              <a:off x="2125266" y="1763295"/>
              <a:ext cx="1019175" cy="2109787"/>
            </a:xfrm>
            <a:prstGeom prst="rtTriangle">
              <a:avLst/>
            </a:prstGeom>
            <a:solidFill>
              <a:schemeClr val="bg1">
                <a:lumMod val="9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1865" dirty="0">
                <a:solidFill>
                  <a:prstClr val="white"/>
                </a:solidFill>
                <a:cs typeface="+mn-ea"/>
                <a:sym typeface="+mn-lt"/>
              </a:endParaRPr>
            </a:p>
          </p:txBody>
        </p:sp>
      </p:grpSp>
      <p:sp>
        <p:nvSpPr>
          <p:cNvPr id="9" name="圆角矩形 8"/>
          <p:cNvSpPr/>
          <p:nvPr/>
        </p:nvSpPr>
        <p:spPr bwMode="auto">
          <a:xfrm>
            <a:off x="5180687" y="3885375"/>
            <a:ext cx="1141320" cy="1529133"/>
          </a:xfrm>
          <a:prstGeom prst="roundRect">
            <a:avLst>
              <a:gd name="adj" fmla="val 758"/>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dirty="0">
              <a:solidFill>
                <a:prstClr val="white"/>
              </a:solidFill>
              <a:cs typeface="+mn-ea"/>
              <a:sym typeface="+mn-lt"/>
            </a:endParaRPr>
          </a:p>
        </p:txBody>
      </p:sp>
      <p:sp>
        <p:nvSpPr>
          <p:cNvPr id="11" name="Content Placeholder 2"/>
          <p:cNvSpPr txBox="1"/>
          <p:nvPr/>
        </p:nvSpPr>
        <p:spPr>
          <a:xfrm>
            <a:off x="7166938" y="2254600"/>
            <a:ext cx="3973204" cy="708768"/>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065" dirty="0">
                <a:solidFill>
                  <a:schemeClr val="tx1">
                    <a:lumMod val="85000"/>
                    <a:lumOff val="15000"/>
                  </a:schemeClr>
                </a:solidFill>
                <a:cs typeface="+mn-ea"/>
                <a:sym typeface="+mn-lt"/>
              </a:rPr>
              <a:t>After you've typed your content here, or by copying your text, select Paste in this box and choose to keep only the text. Your content is typed here, your content is typed here, or by copying your text</a:t>
            </a:r>
            <a:endParaRPr lang="en-US" altLang="zh-CN" sz="1065" dirty="0">
              <a:solidFill>
                <a:schemeClr val="tx1">
                  <a:lumMod val="85000"/>
                  <a:lumOff val="15000"/>
                </a:schemeClr>
              </a:solidFill>
              <a:cs typeface="+mn-ea"/>
              <a:sym typeface="+mn-lt"/>
            </a:endParaRPr>
          </a:p>
        </p:txBody>
      </p:sp>
      <p:grpSp>
        <p:nvGrpSpPr>
          <p:cNvPr id="14" name="组合 13"/>
          <p:cNvGrpSpPr/>
          <p:nvPr/>
        </p:nvGrpSpPr>
        <p:grpSpPr>
          <a:xfrm>
            <a:off x="7347050" y="4961703"/>
            <a:ext cx="1936585" cy="544947"/>
            <a:chOff x="5010707" y="3713018"/>
            <a:chExt cx="1452439" cy="408710"/>
          </a:xfrm>
        </p:grpSpPr>
        <p:sp>
          <p:nvSpPr>
            <p:cNvPr id="15" name="圆角矩形 14"/>
            <p:cNvSpPr/>
            <p:nvPr/>
          </p:nvSpPr>
          <p:spPr>
            <a:xfrm>
              <a:off x="5010707" y="3713018"/>
              <a:ext cx="1452439" cy="408710"/>
            </a:xfrm>
            <a:prstGeom prst="roundRect">
              <a:avLst>
                <a:gd name="adj" fmla="val 26503"/>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6" name="文本框 15"/>
            <p:cNvSpPr txBox="1"/>
            <p:nvPr/>
          </p:nvSpPr>
          <p:spPr>
            <a:xfrm>
              <a:off x="5010707" y="3754582"/>
              <a:ext cx="484911" cy="315423"/>
            </a:xfrm>
            <a:prstGeom prst="rect">
              <a:avLst/>
            </a:prstGeom>
            <a:noFill/>
          </p:spPr>
          <p:txBody>
            <a:bodyPr wrap="square" rtlCol="0">
              <a:spAutoFit/>
            </a:bodyPr>
            <a:lstStyle/>
            <a:p>
              <a:pPr algn="ctr"/>
              <a:r>
                <a:rPr lang="zh-CN" altLang="en-US" sz="2135" dirty="0">
                  <a:solidFill>
                    <a:schemeClr val="bg1"/>
                  </a:solidFill>
                  <a:cs typeface="+mn-ea"/>
                  <a:sym typeface="+mn-lt"/>
                </a:rPr>
                <a:t></a:t>
              </a:r>
            </a:p>
          </p:txBody>
        </p:sp>
        <p:sp>
          <p:nvSpPr>
            <p:cNvPr id="17" name="文本框 16"/>
            <p:cNvSpPr txBox="1"/>
            <p:nvPr/>
          </p:nvSpPr>
          <p:spPr>
            <a:xfrm>
              <a:off x="5381904" y="3794262"/>
              <a:ext cx="963479" cy="223090"/>
            </a:xfrm>
            <a:prstGeom prst="rect">
              <a:avLst/>
            </a:prstGeom>
            <a:noFill/>
          </p:spPr>
          <p:txBody>
            <a:bodyPr wrap="square" rtlCol="0">
              <a:spAutoFit/>
            </a:bodyPr>
            <a:lstStyle/>
            <a:p>
              <a:r>
                <a:rPr lang="zh-CN" altLang="en-US" sz="1335" dirty="0">
                  <a:solidFill>
                    <a:schemeClr val="bg1"/>
                  </a:solidFill>
                  <a:cs typeface="+mn-ea"/>
                  <a:sym typeface="+mn-lt"/>
                </a:rPr>
                <a:t>Add text</a:t>
              </a:r>
            </a:p>
          </p:txBody>
        </p:sp>
      </p:grpSp>
      <p:sp>
        <p:nvSpPr>
          <p:cNvPr id="19" name="文本框 18"/>
          <p:cNvSpPr txBox="1"/>
          <p:nvPr/>
        </p:nvSpPr>
        <p:spPr>
          <a:xfrm>
            <a:off x="7154212" y="1890271"/>
            <a:ext cx="3203057" cy="338554"/>
          </a:xfrm>
          <a:prstGeom prst="rect">
            <a:avLst/>
          </a:prstGeom>
          <a:noFill/>
        </p:spPr>
        <p:txBody>
          <a:bodyPr wrap="square" rtlCol="0">
            <a:spAutoFit/>
          </a:bodyPr>
          <a:lstStyle/>
          <a:p>
            <a:r>
              <a:rPr lang="zh-CN" altLang="en-US" sz="1600" dirty="0">
                <a:cs typeface="+mn-ea"/>
                <a:sym typeface="+mn-lt"/>
              </a:rPr>
              <a:t>Click to add a title</a:t>
            </a:r>
          </a:p>
        </p:txBody>
      </p:sp>
      <p:sp>
        <p:nvSpPr>
          <p:cNvPr id="18" name="文本框 48"/>
          <p:cNvSpPr txBox="1">
            <a:spLocks noChangeArrowheads="1"/>
          </p:cNvSpPr>
          <p:nvPr/>
        </p:nvSpPr>
        <p:spPr bwMode="auto">
          <a:xfrm>
            <a:off x="877208" y="350402"/>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Marketing advertising</a:t>
            </a:r>
          </a:p>
        </p:txBody>
      </p:sp>
      <p:sp>
        <p:nvSpPr>
          <p:cNvPr id="22" name="文本框 21"/>
          <p:cNvSpPr txBox="1"/>
          <p:nvPr/>
        </p:nvSpPr>
        <p:spPr>
          <a:xfrm>
            <a:off x="2765481" y="422270"/>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up)">
                                      <p:cBhvr>
                                        <p:cTn id="26" dur="500"/>
                                        <p:tgtEl>
                                          <p:spTgt spid="5"/>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1500"/>
                            </p:stCondLst>
                            <p:childTnLst>
                              <p:par>
                                <p:cTn id="31" presetID="2" presetClass="entr" presetSubtype="2" decel="10000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par>
                                <p:cTn id="39" presetID="2" presetClass="entr" presetSubtype="2" decel="100000" fill="hold" nodeType="withEffect">
                                  <p:stCondLst>
                                    <p:cond delay="100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9" grpId="0" animBg="1"/>
      <p:bldP spid="11"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213113" y="955864"/>
            <a:ext cx="2729948" cy="2123658"/>
          </a:xfrm>
          <a:prstGeom prst="rect">
            <a:avLst/>
          </a:prstGeom>
          <a:noFill/>
        </p:spPr>
        <p:txBody>
          <a:bodyPr wrap="square" rtlCol="0">
            <a:spAutoFit/>
          </a:bodyPr>
          <a:lstStyle/>
          <a:p>
            <a:pPr algn="r"/>
            <a:r>
              <a:rPr lang="en-US" altLang="zh-CN" sz="4400" cap="all" dirty="0">
                <a:solidFill>
                  <a:srgbClr val="88B9CC"/>
                </a:solidFill>
                <a:cs typeface="+mn-ea"/>
                <a:sym typeface="+mn-lt"/>
              </a:rPr>
              <a:t>Right</a:t>
            </a:r>
          </a:p>
          <a:p>
            <a:pPr algn="r"/>
            <a:r>
              <a:rPr lang="en-US" altLang="zh-CN" sz="4400" cap="all" dirty="0">
                <a:solidFill>
                  <a:srgbClr val="262626"/>
                </a:solidFill>
                <a:cs typeface="+mn-ea"/>
                <a:sym typeface="+mn-lt"/>
              </a:rPr>
              <a:t>picture</a:t>
            </a:r>
          </a:p>
          <a:p>
            <a:pPr algn="r"/>
            <a:r>
              <a:rPr lang="en-US" altLang="zh-CN" sz="4400" cap="all" dirty="0">
                <a:solidFill>
                  <a:srgbClr val="262626"/>
                </a:solidFill>
                <a:cs typeface="+mn-ea"/>
                <a:sym typeface="+mn-lt"/>
              </a:rPr>
              <a:t>Slide</a:t>
            </a:r>
            <a:endParaRPr lang="zh-CN" altLang="en-US" sz="4400" cap="all" dirty="0">
              <a:solidFill>
                <a:srgbClr val="262626"/>
              </a:solidFill>
              <a:cs typeface="+mn-ea"/>
              <a:sym typeface="+mn-lt"/>
            </a:endParaRPr>
          </a:p>
        </p:txBody>
      </p:sp>
      <p:sp>
        <p:nvSpPr>
          <p:cNvPr id="5" name="文本框 4"/>
          <p:cNvSpPr txBox="1"/>
          <p:nvPr/>
        </p:nvSpPr>
        <p:spPr>
          <a:xfrm>
            <a:off x="967407" y="4105214"/>
            <a:ext cx="2610679" cy="658257"/>
          </a:xfrm>
          <a:prstGeom prst="rect">
            <a:avLst/>
          </a:prstGeom>
          <a:noFill/>
        </p:spPr>
        <p:txBody>
          <a:bodyPr wrap="square" rtlCol="0">
            <a:spAutoFit/>
          </a:bodyPr>
          <a:lstStyle>
            <a:defPPr>
              <a:defRPr lang="zh-CN"/>
            </a:defPPr>
            <a:lvl1pPr lvl="0" algn="r">
              <a:lnSpc>
                <a:spcPct val="120000"/>
              </a:lnSpc>
              <a:defRPr sz="1600">
                <a:solidFill>
                  <a:prstClr val="black">
                    <a:lumMod val="95000"/>
                    <a:lumOff val="5000"/>
                  </a:prstClr>
                </a:solidFill>
                <a:latin typeface="微软雅黑" panose="020B0503020204020204" pitchFamily="34" charset="-122"/>
              </a:defRPr>
            </a:lvl1pPr>
          </a:lstStyle>
          <a:p>
            <a:r>
              <a:rPr lang="zh-CN" altLang="en-US" dirty="0">
                <a:latin typeface="+mn-lt"/>
                <a:cs typeface="+mn-ea"/>
                <a:sym typeface="+mn-lt"/>
              </a:rPr>
              <a:t>Click here to add text, add specific text content</a:t>
            </a:r>
            <a:endParaRPr lang="en-US" altLang="zh-CN" dirty="0">
              <a:latin typeface="+mn-lt"/>
              <a:cs typeface="+mn-ea"/>
              <a:sym typeface="+mn-lt"/>
            </a:endParaRPr>
          </a:p>
        </p:txBody>
      </p:sp>
      <p:sp>
        <p:nvSpPr>
          <p:cNvPr id="7" name="矩形 6"/>
          <p:cNvSpPr/>
          <p:nvPr/>
        </p:nvSpPr>
        <p:spPr>
          <a:xfrm>
            <a:off x="2539020" y="5486941"/>
            <a:ext cx="1143262" cy="230832"/>
          </a:xfrm>
          <a:prstGeom prst="rect">
            <a:avLst/>
          </a:prstGeom>
        </p:spPr>
        <p:txBody>
          <a:bodyPr wrap="none">
            <a:spAutoFit/>
          </a:bodyPr>
          <a:lstStyle/>
          <a:p>
            <a:r>
              <a:rPr lang="en-US" altLang="zh-CN" sz="900" b="1">
                <a:solidFill>
                  <a:prstClr val="black"/>
                </a:solidFill>
                <a:cs typeface="+mn-ea"/>
                <a:sym typeface="+mn-lt"/>
              </a:rPr>
              <a:t>lorem dolor sita </a:t>
            </a:r>
            <a:endParaRPr lang="zh-CN" altLang="en-US">
              <a:cs typeface="+mn-ea"/>
              <a:sym typeface="+mn-lt"/>
            </a:endParaRPr>
          </a:p>
        </p:txBody>
      </p:sp>
      <p:sp>
        <p:nvSpPr>
          <p:cNvPr id="16" name="任意多边形 15"/>
          <p:cNvSpPr/>
          <p:nvPr/>
        </p:nvSpPr>
        <p:spPr>
          <a:xfrm>
            <a:off x="4041914" y="730193"/>
            <a:ext cx="7275442" cy="5418816"/>
          </a:xfrm>
          <a:custGeom>
            <a:avLst/>
            <a:gdLst>
              <a:gd name="connsiteX0" fmla="*/ 3892912 w 7275442"/>
              <a:gd name="connsiteY0" fmla="*/ 3420399 h 5418816"/>
              <a:gd name="connsiteX1" fmla="*/ 6480312 w 7275442"/>
              <a:gd name="connsiteY1" fmla="*/ 3420399 h 5418816"/>
              <a:gd name="connsiteX2" fmla="*/ 6480312 w 7275442"/>
              <a:gd name="connsiteY2" fmla="*/ 4756748 h 5418816"/>
              <a:gd name="connsiteX3" fmla="*/ 3892912 w 7275442"/>
              <a:gd name="connsiteY3" fmla="*/ 4756748 h 5418816"/>
              <a:gd name="connsiteX4" fmla="*/ 0 w 7275442"/>
              <a:gd name="connsiteY4" fmla="*/ 2770446 h 5418816"/>
              <a:gd name="connsiteX5" fmla="*/ 3803374 w 7275442"/>
              <a:gd name="connsiteY5" fmla="*/ 2770446 h 5418816"/>
              <a:gd name="connsiteX6" fmla="*/ 3803374 w 7275442"/>
              <a:gd name="connsiteY6" fmla="*/ 5418816 h 5418816"/>
              <a:gd name="connsiteX7" fmla="*/ 0 w 7275442"/>
              <a:gd name="connsiteY7" fmla="*/ 5418816 h 5418816"/>
              <a:gd name="connsiteX8" fmla="*/ 3892911 w 7275442"/>
              <a:gd name="connsiteY8" fmla="*/ 1524382 h 5418816"/>
              <a:gd name="connsiteX9" fmla="*/ 7275442 w 7275442"/>
              <a:gd name="connsiteY9" fmla="*/ 1524382 h 5418816"/>
              <a:gd name="connsiteX10" fmla="*/ 7275442 w 7275442"/>
              <a:gd name="connsiteY10" fmla="*/ 3312676 h 5418816"/>
              <a:gd name="connsiteX11" fmla="*/ 3892911 w 7275442"/>
              <a:gd name="connsiteY11" fmla="*/ 3312676 h 5418816"/>
              <a:gd name="connsiteX12" fmla="*/ 1356264 w 7275442"/>
              <a:gd name="connsiteY12" fmla="*/ 667155 h 5418816"/>
              <a:gd name="connsiteX13" fmla="*/ 3803373 w 7275442"/>
              <a:gd name="connsiteY13" fmla="*/ 667155 h 5418816"/>
              <a:gd name="connsiteX14" fmla="*/ 3803373 w 7275442"/>
              <a:gd name="connsiteY14" fmla="*/ 2675617 h 5418816"/>
              <a:gd name="connsiteX15" fmla="*/ 1356264 w 7275442"/>
              <a:gd name="connsiteY15" fmla="*/ 2675617 h 5418816"/>
              <a:gd name="connsiteX16" fmla="*/ 3892912 w 7275442"/>
              <a:gd name="connsiteY16" fmla="*/ 0 h 5418816"/>
              <a:gd name="connsiteX17" fmla="*/ 5976730 w 7275442"/>
              <a:gd name="connsiteY17" fmla="*/ 0 h 5418816"/>
              <a:gd name="connsiteX18" fmla="*/ 5976730 w 7275442"/>
              <a:gd name="connsiteY18" fmla="*/ 1416659 h 5418816"/>
              <a:gd name="connsiteX19" fmla="*/ 3892912 w 7275442"/>
              <a:gd name="connsiteY19" fmla="*/ 1416659 h 541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275442" h="5418816">
                <a:moveTo>
                  <a:pt x="3892912" y="3420399"/>
                </a:moveTo>
                <a:lnTo>
                  <a:pt x="6480312" y="3420399"/>
                </a:lnTo>
                <a:lnTo>
                  <a:pt x="6480312" y="4756748"/>
                </a:lnTo>
                <a:lnTo>
                  <a:pt x="3892912" y="4756748"/>
                </a:lnTo>
                <a:close/>
                <a:moveTo>
                  <a:pt x="0" y="2770446"/>
                </a:moveTo>
                <a:lnTo>
                  <a:pt x="3803374" y="2770446"/>
                </a:lnTo>
                <a:lnTo>
                  <a:pt x="3803374" y="5418816"/>
                </a:lnTo>
                <a:lnTo>
                  <a:pt x="0" y="5418816"/>
                </a:lnTo>
                <a:close/>
                <a:moveTo>
                  <a:pt x="3892911" y="1524382"/>
                </a:moveTo>
                <a:lnTo>
                  <a:pt x="7275442" y="1524382"/>
                </a:lnTo>
                <a:lnTo>
                  <a:pt x="7275442" y="3312676"/>
                </a:lnTo>
                <a:lnTo>
                  <a:pt x="3892911" y="3312676"/>
                </a:lnTo>
                <a:close/>
                <a:moveTo>
                  <a:pt x="1356264" y="667155"/>
                </a:moveTo>
                <a:lnTo>
                  <a:pt x="3803373" y="667155"/>
                </a:lnTo>
                <a:lnTo>
                  <a:pt x="3803373" y="2675617"/>
                </a:lnTo>
                <a:lnTo>
                  <a:pt x="1356264" y="2675617"/>
                </a:lnTo>
                <a:close/>
                <a:moveTo>
                  <a:pt x="3892912" y="0"/>
                </a:moveTo>
                <a:lnTo>
                  <a:pt x="5976730" y="0"/>
                </a:lnTo>
                <a:lnTo>
                  <a:pt x="5976730" y="1416659"/>
                </a:lnTo>
                <a:lnTo>
                  <a:pt x="3892912" y="1416659"/>
                </a:ln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文本框 48"/>
          <p:cNvSpPr txBox="1">
            <a:spLocks noChangeArrowheads="1"/>
          </p:cNvSpPr>
          <p:nvPr/>
        </p:nvSpPr>
        <p:spPr bwMode="auto">
          <a:xfrm>
            <a:off x="756637" y="371089"/>
            <a:ext cx="45468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The location of operations</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anim calcmode="lin" valueType="num">
                                      <p:cBhvr>
                                        <p:cTn id="34" dur="500" fill="hold"/>
                                        <p:tgtEl>
                                          <p:spTgt spid="16"/>
                                        </p:tgtEl>
                                        <p:attrNameLst>
                                          <p:attrName>ppt_x</p:attrName>
                                        </p:attrNameLst>
                                      </p:cBhvr>
                                      <p:tavLst>
                                        <p:tav tm="0">
                                          <p:val>
                                            <p:fltVal val="0.5"/>
                                          </p:val>
                                        </p:tav>
                                        <p:tav tm="100000">
                                          <p:val>
                                            <p:strVal val="#ppt_x"/>
                                          </p:val>
                                        </p:tav>
                                      </p:tavLst>
                                    </p:anim>
                                    <p:anim calcmode="lin" valueType="num">
                                      <p:cBhvr>
                                        <p:cTn id="35"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2650" y="819150"/>
            <a:ext cx="5353050" cy="5353050"/>
          </a:xfrm>
          <a:prstGeom prst="rect">
            <a:avLst/>
          </a:prstGeom>
        </p:spPr>
      </p:pic>
      <p:sp>
        <p:nvSpPr>
          <p:cNvPr id="5" name="矩形 4"/>
          <p:cNvSpPr/>
          <p:nvPr/>
        </p:nvSpPr>
        <p:spPr>
          <a:xfrm rot="2700000">
            <a:off x="-2228743" y="2716767"/>
            <a:ext cx="3796239" cy="379623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p:cNvSpPr/>
          <p:nvPr/>
        </p:nvSpPr>
        <p:spPr>
          <a:xfrm rot="2700000">
            <a:off x="4393110" y="-321325"/>
            <a:ext cx="5268941" cy="526894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矩形 7"/>
          <p:cNvSpPr/>
          <p:nvPr/>
        </p:nvSpPr>
        <p:spPr>
          <a:xfrm rot="2700000">
            <a:off x="6185755" y="3736325"/>
            <a:ext cx="5268941" cy="526894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文本框 8"/>
          <p:cNvSpPr txBox="1"/>
          <p:nvPr/>
        </p:nvSpPr>
        <p:spPr>
          <a:xfrm>
            <a:off x="1539231" y="3020086"/>
            <a:ext cx="2609796" cy="707886"/>
          </a:xfrm>
          <a:prstGeom prst="rect">
            <a:avLst/>
          </a:prstGeom>
          <a:noFill/>
        </p:spPr>
        <p:txBody>
          <a:bodyPr wrap="square" rtlCol="0">
            <a:spAutoFit/>
          </a:bodyPr>
          <a:lstStyle/>
          <a:p>
            <a:pPr algn="dist"/>
            <a:r>
              <a:rPr lang="en-US" altLang="zh-CN" sz="4000" b="1" dirty="0">
                <a:solidFill>
                  <a:schemeClr val="tx1">
                    <a:lumMod val="75000"/>
                    <a:lumOff val="25000"/>
                  </a:schemeClr>
                </a:solidFill>
                <a:cs typeface="+mn-ea"/>
                <a:sym typeface="+mn-lt"/>
              </a:rPr>
              <a:t>Contents</a:t>
            </a:r>
          </a:p>
        </p:txBody>
      </p:sp>
      <p:grpSp>
        <p:nvGrpSpPr>
          <p:cNvPr id="10" name="组合 9"/>
          <p:cNvGrpSpPr/>
          <p:nvPr/>
        </p:nvGrpSpPr>
        <p:grpSpPr>
          <a:xfrm>
            <a:off x="1727294" y="3080617"/>
            <a:ext cx="2162619" cy="640494"/>
            <a:chOff x="4094019" y="3169227"/>
            <a:chExt cx="3768436" cy="926468"/>
          </a:xfrm>
        </p:grpSpPr>
        <p:cxnSp>
          <p:nvCxnSpPr>
            <p:cNvPr id="11" name="直接连接符 10"/>
            <p:cNvCxnSpPr/>
            <p:nvPr/>
          </p:nvCxnSpPr>
          <p:spPr>
            <a:xfrm>
              <a:off x="4094019"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6811223" y="1273632"/>
            <a:ext cx="3767682" cy="369332"/>
          </a:xfrm>
          <a:prstGeom prst="rect">
            <a:avLst/>
          </a:prstGeom>
          <a:noFill/>
        </p:spPr>
        <p:txBody>
          <a:bodyPr wrap="square" rtlCol="0">
            <a:spAutoFit/>
          </a:bodyPr>
          <a:lstStyle>
            <a:defPPr>
              <a:defRPr lang="zh-CN"/>
            </a:defPPr>
          </a:lstStyle>
          <a:p>
            <a:r>
              <a:rPr lang="zh-CN" altLang="en-US" b="1" dirty="0">
                <a:cs typeface="+mn-ea"/>
                <a:sym typeface="+mn-lt"/>
              </a:rPr>
              <a:t>Introduction to the company</a:t>
            </a:r>
          </a:p>
        </p:txBody>
      </p:sp>
      <p:sp>
        <p:nvSpPr>
          <p:cNvPr id="14" name="矩形 13"/>
          <p:cNvSpPr/>
          <p:nvPr/>
        </p:nvSpPr>
        <p:spPr>
          <a:xfrm>
            <a:off x="6811224" y="1673661"/>
            <a:ext cx="3963895"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Under the</a:t>
            </a:r>
            <a:r>
              <a:rPr lang="zh-CN" altLang="en-US" sz="1400" dirty="0">
                <a:solidFill>
                  <a:schemeClr val="tx1">
                    <a:lumMod val="75000"/>
                    <a:lumOff val="25000"/>
                  </a:schemeClr>
                </a:solidFill>
                <a:cs typeface="+mn-ea"/>
                <a:sym typeface="+mn-lt"/>
              </a:rPr>
              <a:t> blue below the template input title</a:t>
            </a:r>
          </a:p>
        </p:txBody>
      </p:sp>
      <p:sp>
        <p:nvSpPr>
          <p:cNvPr id="15" name="文本框 14"/>
          <p:cNvSpPr txBox="1"/>
          <p:nvPr/>
        </p:nvSpPr>
        <p:spPr>
          <a:xfrm>
            <a:off x="5795236" y="1273632"/>
            <a:ext cx="816249" cy="707886"/>
          </a:xfrm>
          <a:prstGeom prst="rect">
            <a:avLst/>
          </a:prstGeom>
          <a:noFill/>
        </p:spPr>
        <p:txBody>
          <a:bodyPr wrap="none" rtlCol="0">
            <a:spAutoFit/>
          </a:bodyPr>
          <a:lstStyle/>
          <a:p>
            <a:r>
              <a:rPr lang="en-US" altLang="zh-CN" sz="4000" b="1" i="1" dirty="0">
                <a:solidFill>
                  <a:srgbClr val="436575"/>
                </a:solidFill>
                <a:cs typeface="+mn-ea"/>
                <a:sym typeface="+mn-lt"/>
              </a:rPr>
              <a:t>01</a:t>
            </a:r>
            <a:endParaRPr lang="zh-CN" altLang="en-US" sz="4000" b="1" i="1" dirty="0">
              <a:solidFill>
                <a:srgbClr val="436575"/>
              </a:solidFill>
              <a:cs typeface="+mn-ea"/>
              <a:sym typeface="+mn-lt"/>
            </a:endParaRPr>
          </a:p>
        </p:txBody>
      </p:sp>
      <p:sp>
        <p:nvSpPr>
          <p:cNvPr id="16" name="文本框 15"/>
          <p:cNvSpPr txBox="1"/>
          <p:nvPr/>
        </p:nvSpPr>
        <p:spPr>
          <a:xfrm>
            <a:off x="6811223" y="2300779"/>
            <a:ext cx="3542599" cy="369332"/>
          </a:xfrm>
          <a:prstGeom prst="rect">
            <a:avLst/>
          </a:prstGeom>
          <a:noFill/>
        </p:spPr>
        <p:txBody>
          <a:bodyPr wrap="square" rtlCol="0">
            <a:spAutoFit/>
          </a:bodyPr>
          <a:lstStyle/>
          <a:p>
            <a:r>
              <a:rPr lang="zh-CN" altLang="en-US" b="1" dirty="0">
                <a:cs typeface="+mn-ea"/>
                <a:sym typeface="+mn-lt"/>
              </a:rPr>
              <a:t>Introduction to the project</a:t>
            </a:r>
            <a:endParaRPr lang="zh-CN" altLang="zh-CN" b="1" dirty="0">
              <a:cs typeface="+mn-ea"/>
              <a:sym typeface="+mn-lt"/>
            </a:endParaRPr>
          </a:p>
        </p:txBody>
      </p:sp>
      <p:sp>
        <p:nvSpPr>
          <p:cNvPr id="17" name="矩形 16"/>
          <p:cNvSpPr/>
          <p:nvPr/>
        </p:nvSpPr>
        <p:spPr>
          <a:xfrm>
            <a:off x="6811224" y="2700808"/>
            <a:ext cx="3963895"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Under the</a:t>
            </a:r>
            <a:r>
              <a:rPr lang="zh-CN" altLang="en-US" sz="1400" dirty="0">
                <a:solidFill>
                  <a:schemeClr val="tx1">
                    <a:lumMod val="75000"/>
                    <a:lumOff val="25000"/>
                  </a:schemeClr>
                </a:solidFill>
                <a:cs typeface="+mn-ea"/>
                <a:sym typeface="+mn-lt"/>
              </a:rPr>
              <a:t> blue below the template input title</a:t>
            </a:r>
          </a:p>
        </p:txBody>
      </p:sp>
      <p:sp>
        <p:nvSpPr>
          <p:cNvPr id="18" name="文本框 17"/>
          <p:cNvSpPr txBox="1"/>
          <p:nvPr/>
        </p:nvSpPr>
        <p:spPr>
          <a:xfrm>
            <a:off x="5795236" y="2300779"/>
            <a:ext cx="816249" cy="707886"/>
          </a:xfrm>
          <a:prstGeom prst="rect">
            <a:avLst/>
          </a:prstGeom>
          <a:noFill/>
        </p:spPr>
        <p:txBody>
          <a:bodyPr wrap="none" rtlCol="0">
            <a:spAutoFit/>
          </a:bodyPr>
          <a:lstStyle/>
          <a:p>
            <a:r>
              <a:rPr lang="en-US" altLang="zh-CN" sz="4000" b="1" i="1" dirty="0">
                <a:solidFill>
                  <a:srgbClr val="436575"/>
                </a:solidFill>
                <a:cs typeface="+mn-ea"/>
                <a:sym typeface="+mn-lt"/>
              </a:rPr>
              <a:t>02</a:t>
            </a:r>
            <a:endParaRPr lang="zh-CN" altLang="en-US" sz="4000" b="1" i="1" dirty="0">
              <a:solidFill>
                <a:srgbClr val="436575"/>
              </a:solidFill>
              <a:cs typeface="+mn-ea"/>
              <a:sym typeface="+mn-lt"/>
            </a:endParaRPr>
          </a:p>
        </p:txBody>
      </p:sp>
      <p:sp>
        <p:nvSpPr>
          <p:cNvPr id="19" name="文本框 18"/>
          <p:cNvSpPr txBox="1"/>
          <p:nvPr/>
        </p:nvSpPr>
        <p:spPr>
          <a:xfrm>
            <a:off x="6811223" y="3327926"/>
            <a:ext cx="2997046" cy="369332"/>
          </a:xfrm>
          <a:prstGeom prst="rect">
            <a:avLst/>
          </a:prstGeom>
          <a:noFill/>
        </p:spPr>
        <p:txBody>
          <a:bodyPr wrap="square" rtlCol="0">
            <a:spAutoFit/>
          </a:bodyPr>
          <a:lstStyle/>
          <a:p>
            <a:r>
              <a:rPr lang="zh-CN" altLang="en-US" b="1" dirty="0">
                <a:solidFill>
                  <a:schemeClr val="tx1">
                    <a:lumMod val="75000"/>
                    <a:lumOff val="25000"/>
                  </a:schemeClr>
                </a:solidFill>
                <a:cs typeface="+mn-ea"/>
                <a:sym typeface="+mn-lt"/>
              </a:rPr>
              <a:t>Product operations</a:t>
            </a:r>
          </a:p>
        </p:txBody>
      </p:sp>
      <p:sp>
        <p:nvSpPr>
          <p:cNvPr id="20" name="矩形 19"/>
          <p:cNvSpPr/>
          <p:nvPr/>
        </p:nvSpPr>
        <p:spPr>
          <a:xfrm>
            <a:off x="6811224" y="3727955"/>
            <a:ext cx="3963895"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Under the</a:t>
            </a:r>
            <a:r>
              <a:rPr lang="zh-CN" altLang="en-US" sz="1400" dirty="0">
                <a:solidFill>
                  <a:schemeClr val="tx1">
                    <a:lumMod val="75000"/>
                    <a:lumOff val="25000"/>
                  </a:schemeClr>
                </a:solidFill>
                <a:cs typeface="+mn-ea"/>
                <a:sym typeface="+mn-lt"/>
              </a:rPr>
              <a:t> blue below the template input title</a:t>
            </a:r>
          </a:p>
        </p:txBody>
      </p:sp>
      <p:sp>
        <p:nvSpPr>
          <p:cNvPr id="21" name="文本框 20"/>
          <p:cNvSpPr txBox="1"/>
          <p:nvPr/>
        </p:nvSpPr>
        <p:spPr>
          <a:xfrm>
            <a:off x="5795236" y="3327926"/>
            <a:ext cx="816249" cy="707886"/>
          </a:xfrm>
          <a:prstGeom prst="rect">
            <a:avLst/>
          </a:prstGeom>
          <a:noFill/>
        </p:spPr>
        <p:txBody>
          <a:bodyPr wrap="none" rtlCol="0">
            <a:spAutoFit/>
          </a:bodyPr>
          <a:lstStyle/>
          <a:p>
            <a:r>
              <a:rPr lang="en-US" altLang="zh-CN" sz="4000" b="1" i="1" dirty="0">
                <a:solidFill>
                  <a:srgbClr val="436575"/>
                </a:solidFill>
                <a:cs typeface="+mn-ea"/>
                <a:sym typeface="+mn-lt"/>
              </a:rPr>
              <a:t>03</a:t>
            </a:r>
            <a:endParaRPr lang="zh-CN" altLang="en-US" sz="4000" b="1" i="1" dirty="0">
              <a:solidFill>
                <a:srgbClr val="436575"/>
              </a:solidFill>
              <a:cs typeface="+mn-ea"/>
              <a:sym typeface="+mn-lt"/>
            </a:endParaRPr>
          </a:p>
        </p:txBody>
      </p:sp>
      <p:sp>
        <p:nvSpPr>
          <p:cNvPr id="22" name="文本框 21"/>
          <p:cNvSpPr txBox="1"/>
          <p:nvPr/>
        </p:nvSpPr>
        <p:spPr>
          <a:xfrm>
            <a:off x="6811223" y="4355073"/>
            <a:ext cx="2997046" cy="369332"/>
          </a:xfrm>
          <a:prstGeom prst="rect">
            <a:avLst/>
          </a:prstGeom>
          <a:noFill/>
        </p:spPr>
        <p:txBody>
          <a:bodyPr wrap="square" rtlCol="0">
            <a:spAutoFit/>
          </a:bodyPr>
          <a:lstStyle/>
          <a:p>
            <a:r>
              <a:rPr lang="zh-CN" altLang="en-US" b="1" dirty="0">
                <a:solidFill>
                  <a:schemeClr val="tx1">
                    <a:lumMod val="75000"/>
                    <a:lumOff val="25000"/>
                  </a:schemeClr>
                </a:solidFill>
                <a:cs typeface="+mn-ea"/>
                <a:sym typeface="+mn-lt"/>
              </a:rPr>
              <a:t>Development planning</a:t>
            </a:r>
          </a:p>
        </p:txBody>
      </p:sp>
      <p:sp>
        <p:nvSpPr>
          <p:cNvPr id="23" name="矩形 22"/>
          <p:cNvSpPr/>
          <p:nvPr/>
        </p:nvSpPr>
        <p:spPr>
          <a:xfrm>
            <a:off x="6811224" y="4755102"/>
            <a:ext cx="3963895"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Under the</a:t>
            </a:r>
            <a:r>
              <a:rPr lang="zh-CN" altLang="en-US" sz="1400" dirty="0">
                <a:solidFill>
                  <a:schemeClr val="tx1">
                    <a:lumMod val="75000"/>
                    <a:lumOff val="25000"/>
                  </a:schemeClr>
                </a:solidFill>
                <a:cs typeface="+mn-ea"/>
                <a:sym typeface="+mn-lt"/>
              </a:rPr>
              <a:t> blue below the template input title</a:t>
            </a:r>
          </a:p>
        </p:txBody>
      </p:sp>
      <p:sp>
        <p:nvSpPr>
          <p:cNvPr id="24" name="文本框 23"/>
          <p:cNvSpPr txBox="1"/>
          <p:nvPr/>
        </p:nvSpPr>
        <p:spPr>
          <a:xfrm>
            <a:off x="5795236" y="4355073"/>
            <a:ext cx="816249" cy="707886"/>
          </a:xfrm>
          <a:prstGeom prst="rect">
            <a:avLst/>
          </a:prstGeom>
          <a:noFill/>
        </p:spPr>
        <p:txBody>
          <a:bodyPr wrap="none" rtlCol="0">
            <a:spAutoFit/>
          </a:bodyPr>
          <a:lstStyle/>
          <a:p>
            <a:r>
              <a:rPr lang="en-US" altLang="zh-CN" sz="4000" b="1" i="1" dirty="0">
                <a:solidFill>
                  <a:srgbClr val="436575"/>
                </a:solidFill>
                <a:cs typeface="+mn-ea"/>
                <a:sym typeface="+mn-lt"/>
              </a:rPr>
              <a:t>04</a:t>
            </a:r>
            <a:endParaRPr lang="zh-CN" altLang="en-US" sz="4000" b="1" i="1" dirty="0">
              <a:solidFill>
                <a:srgbClr val="436575"/>
              </a:solidFill>
              <a:cs typeface="+mn-ea"/>
              <a:sym typeface="+mn-lt"/>
            </a:endParaRPr>
          </a:p>
        </p:txBody>
      </p:sp>
      <p:sp>
        <p:nvSpPr>
          <p:cNvPr id="25" name="菱形 24"/>
          <p:cNvSpPr/>
          <p:nvPr/>
        </p:nvSpPr>
        <p:spPr>
          <a:xfrm>
            <a:off x="5758640" y="1212549"/>
            <a:ext cx="830403" cy="830403"/>
          </a:xfrm>
          <a:prstGeom prst="diamond">
            <a:avLst/>
          </a:prstGeom>
          <a:noFill/>
          <a:ln>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436575"/>
              </a:solidFill>
              <a:cs typeface="+mn-ea"/>
              <a:sym typeface="+mn-lt"/>
            </a:endParaRPr>
          </a:p>
        </p:txBody>
      </p:sp>
      <p:sp>
        <p:nvSpPr>
          <p:cNvPr id="26" name="菱形 25"/>
          <p:cNvSpPr/>
          <p:nvPr/>
        </p:nvSpPr>
        <p:spPr>
          <a:xfrm>
            <a:off x="5758640" y="2242236"/>
            <a:ext cx="830403" cy="830403"/>
          </a:xfrm>
          <a:prstGeom prst="diamond">
            <a:avLst/>
          </a:prstGeom>
          <a:noFill/>
          <a:ln>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436575"/>
              </a:solidFill>
              <a:cs typeface="+mn-ea"/>
              <a:sym typeface="+mn-lt"/>
            </a:endParaRPr>
          </a:p>
        </p:txBody>
      </p:sp>
      <p:sp>
        <p:nvSpPr>
          <p:cNvPr id="27" name="菱形 26"/>
          <p:cNvSpPr/>
          <p:nvPr/>
        </p:nvSpPr>
        <p:spPr>
          <a:xfrm>
            <a:off x="5758640" y="3271923"/>
            <a:ext cx="830403" cy="830403"/>
          </a:xfrm>
          <a:prstGeom prst="diamond">
            <a:avLst/>
          </a:prstGeom>
          <a:noFill/>
          <a:ln>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436575"/>
              </a:solidFill>
              <a:cs typeface="+mn-ea"/>
              <a:sym typeface="+mn-lt"/>
            </a:endParaRPr>
          </a:p>
        </p:txBody>
      </p:sp>
      <p:sp>
        <p:nvSpPr>
          <p:cNvPr id="28" name="菱形 27"/>
          <p:cNvSpPr/>
          <p:nvPr/>
        </p:nvSpPr>
        <p:spPr>
          <a:xfrm>
            <a:off x="5758640" y="4301610"/>
            <a:ext cx="830403" cy="830403"/>
          </a:xfrm>
          <a:prstGeom prst="diamond">
            <a:avLst/>
          </a:prstGeom>
          <a:noFill/>
          <a:ln>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436575"/>
              </a:solidFill>
              <a:cs typeface="+mn-ea"/>
              <a:sym typeface="+mn-lt"/>
            </a:endParaRPr>
          </a:p>
        </p:txBody>
      </p:sp>
      <p:sp>
        <p:nvSpPr>
          <p:cNvPr id="29" name="文本框 28"/>
          <p:cNvSpPr txBox="1"/>
          <p:nvPr/>
        </p:nvSpPr>
        <p:spPr>
          <a:xfrm>
            <a:off x="6811223" y="5382221"/>
            <a:ext cx="2997046" cy="369332"/>
          </a:xfrm>
          <a:prstGeom prst="rect">
            <a:avLst/>
          </a:prstGeom>
          <a:noFill/>
        </p:spPr>
        <p:txBody>
          <a:bodyPr wrap="square" rtlCol="0">
            <a:spAutoFit/>
          </a:bodyPr>
          <a:lstStyle/>
          <a:p>
            <a:r>
              <a:rPr lang="zh-CN" altLang="en-US" b="1" dirty="0">
                <a:solidFill>
                  <a:schemeClr val="tx1">
                    <a:lumMod val="75000"/>
                    <a:lumOff val="25000"/>
                  </a:schemeClr>
                </a:solidFill>
                <a:cs typeface="+mn-ea"/>
                <a:sym typeface="+mn-lt"/>
              </a:rPr>
              <a:t>Capital financing</a:t>
            </a:r>
          </a:p>
        </p:txBody>
      </p:sp>
      <p:sp>
        <p:nvSpPr>
          <p:cNvPr id="30" name="矩形 29"/>
          <p:cNvSpPr/>
          <p:nvPr/>
        </p:nvSpPr>
        <p:spPr>
          <a:xfrm>
            <a:off x="6811224" y="5782250"/>
            <a:ext cx="3963895" cy="523220"/>
          </a:xfrm>
          <a:prstGeom prst="rect">
            <a:avLst/>
          </a:prstGeom>
        </p:spPr>
        <p:txBody>
          <a:bodyPr wrap="square">
            <a:spAutoFit/>
          </a:bodyPr>
          <a:lstStyle/>
          <a:p>
            <a:r>
              <a:rPr lang="en-US" altLang="zh-CN" sz="1400" dirty="0">
                <a:solidFill>
                  <a:schemeClr val="tx1">
                    <a:lumMod val="75000"/>
                    <a:lumOff val="25000"/>
                  </a:schemeClr>
                </a:solidFill>
                <a:cs typeface="+mn-ea"/>
                <a:sym typeface="+mn-lt"/>
              </a:rPr>
              <a:t>Under the</a:t>
            </a:r>
            <a:r>
              <a:rPr lang="zh-CN" altLang="en-US" sz="1400" dirty="0">
                <a:solidFill>
                  <a:schemeClr val="tx1">
                    <a:lumMod val="75000"/>
                    <a:lumOff val="25000"/>
                  </a:schemeClr>
                </a:solidFill>
                <a:cs typeface="+mn-ea"/>
                <a:sym typeface="+mn-lt"/>
              </a:rPr>
              <a:t> blue below the template input title</a:t>
            </a:r>
          </a:p>
        </p:txBody>
      </p:sp>
      <p:sp>
        <p:nvSpPr>
          <p:cNvPr id="31" name="文本框 30"/>
          <p:cNvSpPr txBox="1"/>
          <p:nvPr/>
        </p:nvSpPr>
        <p:spPr>
          <a:xfrm>
            <a:off x="5795236" y="5382221"/>
            <a:ext cx="816249" cy="707886"/>
          </a:xfrm>
          <a:prstGeom prst="rect">
            <a:avLst/>
          </a:prstGeom>
          <a:noFill/>
        </p:spPr>
        <p:txBody>
          <a:bodyPr wrap="none" rtlCol="0">
            <a:spAutoFit/>
          </a:bodyPr>
          <a:lstStyle/>
          <a:p>
            <a:r>
              <a:rPr lang="en-US" altLang="zh-CN" sz="4000" b="1" i="1" dirty="0">
                <a:solidFill>
                  <a:srgbClr val="436575"/>
                </a:solidFill>
                <a:cs typeface="+mn-ea"/>
                <a:sym typeface="+mn-lt"/>
              </a:rPr>
              <a:t>05</a:t>
            </a:r>
            <a:endParaRPr lang="zh-CN" altLang="en-US" sz="4000" b="1" i="1" dirty="0">
              <a:solidFill>
                <a:srgbClr val="436575"/>
              </a:solidFill>
              <a:cs typeface="+mn-ea"/>
              <a:sym typeface="+mn-lt"/>
            </a:endParaRPr>
          </a:p>
        </p:txBody>
      </p:sp>
      <p:sp>
        <p:nvSpPr>
          <p:cNvPr id="32" name="菱形 31"/>
          <p:cNvSpPr/>
          <p:nvPr/>
        </p:nvSpPr>
        <p:spPr>
          <a:xfrm>
            <a:off x="5758640" y="5331298"/>
            <a:ext cx="830403" cy="830403"/>
          </a:xfrm>
          <a:prstGeom prst="diamond">
            <a:avLst/>
          </a:prstGeom>
          <a:noFill/>
          <a:ln>
            <a:solidFill>
              <a:schemeClr val="bg1">
                <a:lumMod val="65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rgbClr val="436575"/>
              </a:solidFill>
              <a:cs typeface="+mn-ea"/>
              <a:sym typeface="+mn-lt"/>
            </a:endParaRPr>
          </a:p>
        </p:txBody>
      </p:sp>
      <p:sp>
        <p:nvSpPr>
          <p:cNvPr id="33" name="文本框 32"/>
          <p:cNvSpPr txBox="1"/>
          <p:nvPr/>
        </p:nvSpPr>
        <p:spPr>
          <a:xfrm>
            <a:off x="2759175" y="7500789"/>
            <a:ext cx="816249" cy="707886"/>
          </a:xfrm>
          <a:prstGeom prst="rect">
            <a:avLst/>
          </a:prstGeom>
          <a:noFill/>
        </p:spPr>
        <p:txBody>
          <a:bodyPr wrap="none" rtlCol="0">
            <a:spAutoFit/>
          </a:bodyPr>
          <a:lstStyle/>
          <a:p>
            <a:r>
              <a:rPr lang="en-US" altLang="zh-CN" sz="4000" b="1" i="1" dirty="0">
                <a:solidFill>
                  <a:srgbClr val="436575"/>
                </a:solidFill>
                <a:cs typeface="+mn-ea"/>
                <a:sym typeface="+mn-lt"/>
              </a:rPr>
              <a:t>01。</a:t>
            </a:r>
            <a:endParaRPr lang="zh-CN" altLang="en-US" sz="4000" b="1" i="1" dirty="0">
              <a:solidFill>
                <a:srgbClr val="436575"/>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360"/>
                                          </p:val>
                                        </p:tav>
                                        <p:tav tm="100000">
                                          <p:val>
                                            <p:fltVal val="0"/>
                                          </p:val>
                                        </p:tav>
                                      </p:tavLst>
                                    </p:anim>
                                    <p:animEffect transition="in" filter="fade">
                                      <p:cBhvr>
                                        <p:cTn id="10" dur="750"/>
                                        <p:tgtEl>
                                          <p:spTgt spid="5"/>
                                        </p:tgtEl>
                                      </p:cBhvr>
                                    </p:animEffect>
                                  </p:childTnLst>
                                </p:cTn>
                              </p:par>
                              <p:par>
                                <p:cTn id="11" presetID="6" presetClass="emph" presetSubtype="0" fill="hold" grpId="1" nodeType="withEffect">
                                  <p:stCondLst>
                                    <p:cond delay="750"/>
                                  </p:stCondLst>
                                  <p:childTnLst>
                                    <p:animScale>
                                      <p:cBhvr>
                                        <p:cTn id="12" dur="500" fill="hold"/>
                                        <p:tgtEl>
                                          <p:spTgt spid="5"/>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49" presetClass="entr" presetSubtype="0" decel="10000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750" fill="hold"/>
                                        <p:tgtEl>
                                          <p:spTgt spid="6"/>
                                        </p:tgtEl>
                                        <p:attrNameLst>
                                          <p:attrName>ppt_w</p:attrName>
                                        </p:attrNameLst>
                                      </p:cBhvr>
                                      <p:tavLst>
                                        <p:tav tm="0">
                                          <p:val>
                                            <p:fltVal val="0"/>
                                          </p:val>
                                        </p:tav>
                                        <p:tav tm="100000">
                                          <p:val>
                                            <p:strVal val="#ppt_w"/>
                                          </p:val>
                                        </p:tav>
                                      </p:tavLst>
                                    </p:anim>
                                    <p:anim calcmode="lin" valueType="num">
                                      <p:cBhvr>
                                        <p:cTn id="19" dur="750" fill="hold"/>
                                        <p:tgtEl>
                                          <p:spTgt spid="6"/>
                                        </p:tgtEl>
                                        <p:attrNameLst>
                                          <p:attrName>ppt_h</p:attrName>
                                        </p:attrNameLst>
                                      </p:cBhvr>
                                      <p:tavLst>
                                        <p:tav tm="0">
                                          <p:val>
                                            <p:fltVal val="0"/>
                                          </p:val>
                                        </p:tav>
                                        <p:tav tm="100000">
                                          <p:val>
                                            <p:strVal val="#ppt_h"/>
                                          </p:val>
                                        </p:tav>
                                      </p:tavLst>
                                    </p:anim>
                                    <p:anim calcmode="lin" valueType="num">
                                      <p:cBhvr>
                                        <p:cTn id="20" dur="750" fill="hold"/>
                                        <p:tgtEl>
                                          <p:spTgt spid="6"/>
                                        </p:tgtEl>
                                        <p:attrNameLst>
                                          <p:attrName>style.rotation</p:attrName>
                                        </p:attrNameLst>
                                      </p:cBhvr>
                                      <p:tavLst>
                                        <p:tav tm="0">
                                          <p:val>
                                            <p:fltVal val="360"/>
                                          </p:val>
                                        </p:tav>
                                        <p:tav tm="100000">
                                          <p:val>
                                            <p:fltVal val="0"/>
                                          </p:val>
                                        </p:tav>
                                      </p:tavLst>
                                    </p:anim>
                                    <p:animEffect transition="in" filter="fade">
                                      <p:cBhvr>
                                        <p:cTn id="21" dur="750"/>
                                        <p:tgtEl>
                                          <p:spTgt spid="6"/>
                                        </p:tgtEl>
                                      </p:cBhvr>
                                    </p:animEffect>
                                  </p:childTnLst>
                                </p:cTn>
                              </p:par>
                              <p:par>
                                <p:cTn id="22" presetID="6" presetClass="emph" presetSubtype="0" fill="hold" grpId="1" nodeType="withEffect">
                                  <p:stCondLst>
                                    <p:cond delay="750"/>
                                  </p:stCondLst>
                                  <p:childTnLst>
                                    <p:animScale>
                                      <p:cBhvr>
                                        <p:cTn id="23" dur="500" fill="hold"/>
                                        <p:tgtEl>
                                          <p:spTgt spid="6"/>
                                        </p:tgtEl>
                                      </p:cBhvr>
                                      <p:by x="150000" y="150000"/>
                                    </p:animScale>
                                  </p:childTnLst>
                                </p:cTn>
                              </p:par>
                              <p:par>
                                <p:cTn id="24" presetID="10" presetClass="exit" presetSubtype="0" fill="hold" grpId="2" nodeType="withEffect">
                                  <p:stCondLst>
                                    <p:cond delay="1250"/>
                                  </p:stCondLst>
                                  <p:childTnLst>
                                    <p:animEffect transition="out" filter="fad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49" presetClass="entr" presetSubtype="0" decel="10000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750" fill="hold"/>
                                        <p:tgtEl>
                                          <p:spTgt spid="8"/>
                                        </p:tgtEl>
                                        <p:attrNameLst>
                                          <p:attrName>ppt_w</p:attrName>
                                        </p:attrNameLst>
                                      </p:cBhvr>
                                      <p:tavLst>
                                        <p:tav tm="0">
                                          <p:val>
                                            <p:fltVal val="0"/>
                                          </p:val>
                                        </p:tav>
                                        <p:tav tm="100000">
                                          <p:val>
                                            <p:strVal val="#ppt_w"/>
                                          </p:val>
                                        </p:tav>
                                      </p:tavLst>
                                    </p:anim>
                                    <p:anim calcmode="lin" valueType="num">
                                      <p:cBhvr>
                                        <p:cTn id="30" dur="750" fill="hold"/>
                                        <p:tgtEl>
                                          <p:spTgt spid="8"/>
                                        </p:tgtEl>
                                        <p:attrNameLst>
                                          <p:attrName>ppt_h</p:attrName>
                                        </p:attrNameLst>
                                      </p:cBhvr>
                                      <p:tavLst>
                                        <p:tav tm="0">
                                          <p:val>
                                            <p:fltVal val="0"/>
                                          </p:val>
                                        </p:tav>
                                        <p:tav tm="100000">
                                          <p:val>
                                            <p:strVal val="#ppt_h"/>
                                          </p:val>
                                        </p:tav>
                                      </p:tavLst>
                                    </p:anim>
                                    <p:anim calcmode="lin" valueType="num">
                                      <p:cBhvr>
                                        <p:cTn id="31" dur="750" fill="hold"/>
                                        <p:tgtEl>
                                          <p:spTgt spid="8"/>
                                        </p:tgtEl>
                                        <p:attrNameLst>
                                          <p:attrName>style.rotation</p:attrName>
                                        </p:attrNameLst>
                                      </p:cBhvr>
                                      <p:tavLst>
                                        <p:tav tm="0">
                                          <p:val>
                                            <p:fltVal val="360"/>
                                          </p:val>
                                        </p:tav>
                                        <p:tav tm="100000">
                                          <p:val>
                                            <p:fltVal val="0"/>
                                          </p:val>
                                        </p:tav>
                                      </p:tavLst>
                                    </p:anim>
                                    <p:animEffect transition="in" filter="fade">
                                      <p:cBhvr>
                                        <p:cTn id="32" dur="750"/>
                                        <p:tgtEl>
                                          <p:spTgt spid="8"/>
                                        </p:tgtEl>
                                      </p:cBhvr>
                                    </p:animEffect>
                                  </p:childTnLst>
                                </p:cTn>
                              </p:par>
                              <p:par>
                                <p:cTn id="33" presetID="6" presetClass="emph" presetSubtype="0" fill="hold" grpId="1" nodeType="withEffect">
                                  <p:stCondLst>
                                    <p:cond delay="750"/>
                                  </p:stCondLst>
                                  <p:childTnLst>
                                    <p:animScale>
                                      <p:cBhvr>
                                        <p:cTn id="34" dur="500" fill="hold"/>
                                        <p:tgtEl>
                                          <p:spTgt spid="8"/>
                                        </p:tgtEl>
                                      </p:cBhvr>
                                      <p:by x="150000" y="150000"/>
                                    </p:animScale>
                                  </p:childTnLst>
                                </p:cTn>
                              </p:par>
                              <p:par>
                                <p:cTn id="35" presetID="10" presetClass="exit" presetSubtype="0" fill="hold" grpId="2" nodeType="withEffect">
                                  <p:stCondLst>
                                    <p:cond delay="125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49" presetClass="entr" presetSubtype="0" decel="10000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750" fill="hold"/>
                                        <p:tgtEl>
                                          <p:spTgt spid="25"/>
                                        </p:tgtEl>
                                        <p:attrNameLst>
                                          <p:attrName>ppt_w</p:attrName>
                                        </p:attrNameLst>
                                      </p:cBhvr>
                                      <p:tavLst>
                                        <p:tav tm="0">
                                          <p:val>
                                            <p:fltVal val="0"/>
                                          </p:val>
                                        </p:tav>
                                        <p:tav tm="100000">
                                          <p:val>
                                            <p:strVal val="#ppt_w"/>
                                          </p:val>
                                        </p:tav>
                                      </p:tavLst>
                                    </p:anim>
                                    <p:anim calcmode="lin" valueType="num">
                                      <p:cBhvr>
                                        <p:cTn id="44" dur="750" fill="hold"/>
                                        <p:tgtEl>
                                          <p:spTgt spid="25"/>
                                        </p:tgtEl>
                                        <p:attrNameLst>
                                          <p:attrName>ppt_h</p:attrName>
                                        </p:attrNameLst>
                                      </p:cBhvr>
                                      <p:tavLst>
                                        <p:tav tm="0">
                                          <p:val>
                                            <p:fltVal val="0"/>
                                          </p:val>
                                        </p:tav>
                                        <p:tav tm="100000">
                                          <p:val>
                                            <p:strVal val="#ppt_h"/>
                                          </p:val>
                                        </p:tav>
                                      </p:tavLst>
                                    </p:anim>
                                    <p:anim calcmode="lin" valueType="num">
                                      <p:cBhvr>
                                        <p:cTn id="45" dur="750" fill="hold"/>
                                        <p:tgtEl>
                                          <p:spTgt spid="25"/>
                                        </p:tgtEl>
                                        <p:attrNameLst>
                                          <p:attrName>style.rotation</p:attrName>
                                        </p:attrNameLst>
                                      </p:cBhvr>
                                      <p:tavLst>
                                        <p:tav tm="0">
                                          <p:val>
                                            <p:fltVal val="360"/>
                                          </p:val>
                                        </p:tav>
                                        <p:tav tm="100000">
                                          <p:val>
                                            <p:fltVal val="0"/>
                                          </p:val>
                                        </p:tav>
                                      </p:tavLst>
                                    </p:anim>
                                    <p:animEffect transition="in" filter="fade">
                                      <p:cBhvr>
                                        <p:cTn id="46" dur="750"/>
                                        <p:tgtEl>
                                          <p:spTgt spid="25"/>
                                        </p:tgtEl>
                                      </p:cBhvr>
                                    </p:animEffect>
                                  </p:childTnLst>
                                </p:cTn>
                              </p:par>
                              <p:par>
                                <p:cTn id="47" presetID="6" presetClass="emph" presetSubtype="0" fill="hold" grpId="1" nodeType="withEffect">
                                  <p:stCondLst>
                                    <p:cond delay="750"/>
                                  </p:stCondLst>
                                  <p:childTnLst>
                                    <p:animScale>
                                      <p:cBhvr>
                                        <p:cTn id="48" dur="500" fill="hold"/>
                                        <p:tgtEl>
                                          <p:spTgt spid="25"/>
                                        </p:tgtEl>
                                      </p:cBhvr>
                                      <p:by x="150000" y="150000"/>
                                    </p:animScale>
                                  </p:childTnLst>
                                </p:cTn>
                              </p:par>
                              <p:par>
                                <p:cTn id="49" presetID="10" presetClass="exit" presetSubtype="0" fill="hold" grpId="2" nodeType="withEffect">
                                  <p:stCondLst>
                                    <p:cond delay="1250"/>
                                  </p:stCondLst>
                                  <p:childTnLst>
                                    <p:animEffect transition="out" filter="fade">
                                      <p:cBhvr>
                                        <p:cTn id="50" dur="500"/>
                                        <p:tgtEl>
                                          <p:spTgt spid="25"/>
                                        </p:tgtEl>
                                      </p:cBhvr>
                                    </p:animEffect>
                                    <p:set>
                                      <p:cBhvr>
                                        <p:cTn id="51" dur="1" fill="hold">
                                          <p:stCondLst>
                                            <p:cond delay="499"/>
                                          </p:stCondLst>
                                        </p:cTn>
                                        <p:tgtEl>
                                          <p:spTgt spid="25"/>
                                        </p:tgtEl>
                                        <p:attrNameLst>
                                          <p:attrName>style.visibility</p:attrName>
                                        </p:attrNameLst>
                                      </p:cBhvr>
                                      <p:to>
                                        <p:strVal val="hidden"/>
                                      </p:to>
                                    </p:set>
                                  </p:childTnLst>
                                </p:cTn>
                              </p:par>
                              <p:par>
                                <p:cTn id="52" presetID="23" presetClass="entr" presetSubtype="16" fill="hold" grpId="0" nodeType="withEffect">
                                  <p:stCondLst>
                                    <p:cond delay="100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childTnLst>
                                </p:cTn>
                              </p:par>
                              <p:par>
                                <p:cTn id="56" presetID="23" presetClass="entr" presetSubtype="16" fill="hold" grpId="0" nodeType="withEffect">
                                  <p:stCondLst>
                                    <p:cond delay="1500"/>
                                  </p:stCondLst>
                                  <p:childTnLst>
                                    <p:set>
                                      <p:cBhvr>
                                        <p:cTn id="57" dur="1" fill="hold">
                                          <p:stCondLst>
                                            <p:cond delay="0"/>
                                          </p:stCondLst>
                                        </p:cTn>
                                        <p:tgtEl>
                                          <p:spTgt spid="13"/>
                                        </p:tgtEl>
                                        <p:attrNameLst>
                                          <p:attrName>style.visibility</p:attrName>
                                        </p:attrNameLst>
                                      </p:cBhvr>
                                      <p:to>
                                        <p:strVal val="visible"/>
                                      </p:to>
                                    </p:set>
                                    <p:anim calcmode="lin" valueType="num">
                                      <p:cBhvr>
                                        <p:cTn id="58" dur="500" fill="hold"/>
                                        <p:tgtEl>
                                          <p:spTgt spid="13"/>
                                        </p:tgtEl>
                                        <p:attrNameLst>
                                          <p:attrName>ppt_w</p:attrName>
                                        </p:attrNameLst>
                                      </p:cBhvr>
                                      <p:tavLst>
                                        <p:tav tm="0">
                                          <p:val>
                                            <p:fltVal val="0"/>
                                          </p:val>
                                        </p:tav>
                                        <p:tav tm="100000">
                                          <p:val>
                                            <p:strVal val="#ppt_w"/>
                                          </p:val>
                                        </p:tav>
                                      </p:tavLst>
                                    </p:anim>
                                    <p:anim calcmode="lin" valueType="num">
                                      <p:cBhvr>
                                        <p:cTn id="59" dur="500" fill="hold"/>
                                        <p:tgtEl>
                                          <p:spTgt spid="13"/>
                                        </p:tgtEl>
                                        <p:attrNameLst>
                                          <p:attrName>ppt_h</p:attrName>
                                        </p:attrNameLst>
                                      </p:cBhvr>
                                      <p:tavLst>
                                        <p:tav tm="0">
                                          <p:val>
                                            <p:fltVal val="0"/>
                                          </p:val>
                                        </p:tav>
                                        <p:tav tm="100000">
                                          <p:val>
                                            <p:strVal val="#ppt_h"/>
                                          </p:val>
                                        </p:tav>
                                      </p:tavLst>
                                    </p:anim>
                                  </p:childTnLst>
                                </p:cTn>
                              </p:par>
                              <p:par>
                                <p:cTn id="60" presetID="42" presetClass="entr" presetSubtype="0" fill="hold" grpId="0" nodeType="withEffect">
                                  <p:stCondLst>
                                    <p:cond delay="200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1000"/>
                                        <p:tgtEl>
                                          <p:spTgt spid="14"/>
                                        </p:tgtEl>
                                      </p:cBhvr>
                                    </p:animEffect>
                                    <p:anim calcmode="lin" valueType="num">
                                      <p:cBhvr>
                                        <p:cTn id="63" dur="1000" fill="hold"/>
                                        <p:tgtEl>
                                          <p:spTgt spid="14"/>
                                        </p:tgtEl>
                                        <p:attrNameLst>
                                          <p:attrName>ppt_x</p:attrName>
                                        </p:attrNameLst>
                                      </p:cBhvr>
                                      <p:tavLst>
                                        <p:tav tm="0">
                                          <p:val>
                                            <p:strVal val="#ppt_x"/>
                                          </p:val>
                                        </p:tav>
                                        <p:tav tm="100000">
                                          <p:val>
                                            <p:strVal val="#ppt_x"/>
                                          </p:val>
                                        </p:tav>
                                      </p:tavLst>
                                    </p:anim>
                                    <p:anim calcmode="lin" valueType="num">
                                      <p:cBhvr>
                                        <p:cTn id="64" dur="1000" fill="hold"/>
                                        <p:tgtEl>
                                          <p:spTgt spid="14"/>
                                        </p:tgtEl>
                                        <p:attrNameLst>
                                          <p:attrName>ppt_y</p:attrName>
                                        </p:attrNameLst>
                                      </p:cBhvr>
                                      <p:tavLst>
                                        <p:tav tm="0">
                                          <p:val>
                                            <p:strVal val="#ppt_y+.1"/>
                                          </p:val>
                                        </p:tav>
                                        <p:tav tm="100000">
                                          <p:val>
                                            <p:strVal val="#ppt_y"/>
                                          </p:val>
                                        </p:tav>
                                      </p:tavLst>
                                    </p:anim>
                                  </p:childTnLst>
                                </p:cTn>
                              </p:par>
                              <p:par>
                                <p:cTn id="65" presetID="49" presetClass="entr" presetSubtype="0" decel="100000" fill="hold" grpId="0" nodeType="withEffect">
                                  <p:stCondLst>
                                    <p:cond delay="200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 calcmode="lin" valueType="num">
                                      <p:cBhvr>
                                        <p:cTn id="69" dur="750" fill="hold"/>
                                        <p:tgtEl>
                                          <p:spTgt spid="26"/>
                                        </p:tgtEl>
                                        <p:attrNameLst>
                                          <p:attrName>style.rotation</p:attrName>
                                        </p:attrNameLst>
                                      </p:cBhvr>
                                      <p:tavLst>
                                        <p:tav tm="0">
                                          <p:val>
                                            <p:fltVal val="360"/>
                                          </p:val>
                                        </p:tav>
                                        <p:tav tm="100000">
                                          <p:val>
                                            <p:fltVal val="0"/>
                                          </p:val>
                                        </p:tav>
                                      </p:tavLst>
                                    </p:anim>
                                    <p:animEffect transition="in" filter="fade">
                                      <p:cBhvr>
                                        <p:cTn id="70" dur="750"/>
                                        <p:tgtEl>
                                          <p:spTgt spid="26"/>
                                        </p:tgtEl>
                                      </p:cBhvr>
                                    </p:animEffect>
                                  </p:childTnLst>
                                </p:cTn>
                              </p:par>
                              <p:par>
                                <p:cTn id="71" presetID="6" presetClass="emph" presetSubtype="0" fill="hold" grpId="1" nodeType="withEffect">
                                  <p:stCondLst>
                                    <p:cond delay="2750"/>
                                  </p:stCondLst>
                                  <p:childTnLst>
                                    <p:animScale>
                                      <p:cBhvr>
                                        <p:cTn id="72" dur="500" fill="hold"/>
                                        <p:tgtEl>
                                          <p:spTgt spid="26"/>
                                        </p:tgtEl>
                                      </p:cBhvr>
                                      <p:by x="150000" y="150000"/>
                                    </p:animScale>
                                  </p:childTnLst>
                                </p:cTn>
                              </p:par>
                              <p:par>
                                <p:cTn id="73" presetID="10" presetClass="exit" presetSubtype="0" fill="hold" grpId="2" nodeType="withEffect">
                                  <p:stCondLst>
                                    <p:cond delay="3250"/>
                                  </p:stCondLst>
                                  <p:childTnLst>
                                    <p:animEffect transition="out" filter="fade">
                                      <p:cBhvr>
                                        <p:cTn id="74" dur="500"/>
                                        <p:tgtEl>
                                          <p:spTgt spid="26"/>
                                        </p:tgtEl>
                                      </p:cBhvr>
                                    </p:animEffect>
                                    <p:set>
                                      <p:cBhvr>
                                        <p:cTn id="75" dur="1" fill="hold">
                                          <p:stCondLst>
                                            <p:cond delay="499"/>
                                          </p:stCondLst>
                                        </p:cTn>
                                        <p:tgtEl>
                                          <p:spTgt spid="26"/>
                                        </p:tgtEl>
                                        <p:attrNameLst>
                                          <p:attrName>style.visibility</p:attrName>
                                        </p:attrNameLst>
                                      </p:cBhvr>
                                      <p:to>
                                        <p:strVal val="hidden"/>
                                      </p:to>
                                    </p:set>
                                  </p:childTnLst>
                                </p:cTn>
                              </p:par>
                              <p:par>
                                <p:cTn id="76" presetID="23" presetClass="entr" presetSubtype="16" fill="hold" grpId="0" nodeType="withEffect">
                                  <p:stCondLst>
                                    <p:cond delay="3250"/>
                                  </p:stCondLst>
                                  <p:childTnLst>
                                    <p:set>
                                      <p:cBhvr>
                                        <p:cTn id="77" dur="1" fill="hold">
                                          <p:stCondLst>
                                            <p:cond delay="0"/>
                                          </p:stCondLst>
                                        </p:cTn>
                                        <p:tgtEl>
                                          <p:spTgt spid="18"/>
                                        </p:tgtEl>
                                        <p:attrNameLst>
                                          <p:attrName>style.visibility</p:attrName>
                                        </p:attrNameLst>
                                      </p:cBhvr>
                                      <p:to>
                                        <p:strVal val="visible"/>
                                      </p:to>
                                    </p:set>
                                    <p:anim calcmode="lin" valueType="num">
                                      <p:cBhvr>
                                        <p:cTn id="78" dur="500" fill="hold"/>
                                        <p:tgtEl>
                                          <p:spTgt spid="18"/>
                                        </p:tgtEl>
                                        <p:attrNameLst>
                                          <p:attrName>ppt_w</p:attrName>
                                        </p:attrNameLst>
                                      </p:cBhvr>
                                      <p:tavLst>
                                        <p:tav tm="0">
                                          <p:val>
                                            <p:fltVal val="0"/>
                                          </p:val>
                                        </p:tav>
                                        <p:tav tm="100000">
                                          <p:val>
                                            <p:strVal val="#ppt_w"/>
                                          </p:val>
                                        </p:tav>
                                      </p:tavLst>
                                    </p:anim>
                                    <p:anim calcmode="lin" valueType="num">
                                      <p:cBhvr>
                                        <p:cTn id="79" dur="500" fill="hold"/>
                                        <p:tgtEl>
                                          <p:spTgt spid="18"/>
                                        </p:tgtEl>
                                        <p:attrNameLst>
                                          <p:attrName>ppt_h</p:attrName>
                                        </p:attrNameLst>
                                      </p:cBhvr>
                                      <p:tavLst>
                                        <p:tav tm="0">
                                          <p:val>
                                            <p:fltVal val="0"/>
                                          </p:val>
                                        </p:tav>
                                        <p:tav tm="100000">
                                          <p:val>
                                            <p:strVal val="#ppt_h"/>
                                          </p:val>
                                        </p:tav>
                                      </p:tavLst>
                                    </p:anim>
                                  </p:childTnLst>
                                </p:cTn>
                              </p:par>
                              <p:par>
                                <p:cTn id="80" presetID="23" presetClass="entr" presetSubtype="16" fill="hold" grpId="0" nodeType="withEffect">
                                  <p:stCondLst>
                                    <p:cond delay="350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childTnLst>
                                </p:cTn>
                              </p:par>
                              <p:par>
                                <p:cTn id="84" presetID="42" presetClass="entr" presetSubtype="0" fill="hold" grpId="0" nodeType="withEffect">
                                  <p:stCondLst>
                                    <p:cond delay="375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1000"/>
                                        <p:tgtEl>
                                          <p:spTgt spid="17"/>
                                        </p:tgtEl>
                                      </p:cBhvr>
                                    </p:animEffect>
                                    <p:anim calcmode="lin" valueType="num">
                                      <p:cBhvr>
                                        <p:cTn id="87" dur="1000" fill="hold"/>
                                        <p:tgtEl>
                                          <p:spTgt spid="17"/>
                                        </p:tgtEl>
                                        <p:attrNameLst>
                                          <p:attrName>ppt_x</p:attrName>
                                        </p:attrNameLst>
                                      </p:cBhvr>
                                      <p:tavLst>
                                        <p:tav tm="0">
                                          <p:val>
                                            <p:strVal val="#ppt_x"/>
                                          </p:val>
                                        </p:tav>
                                        <p:tav tm="100000">
                                          <p:val>
                                            <p:strVal val="#ppt_x"/>
                                          </p:val>
                                        </p:tav>
                                      </p:tavLst>
                                    </p:anim>
                                    <p:anim calcmode="lin" valueType="num">
                                      <p:cBhvr>
                                        <p:cTn id="88" dur="1000" fill="hold"/>
                                        <p:tgtEl>
                                          <p:spTgt spid="17"/>
                                        </p:tgtEl>
                                        <p:attrNameLst>
                                          <p:attrName>ppt_y</p:attrName>
                                        </p:attrNameLst>
                                      </p:cBhvr>
                                      <p:tavLst>
                                        <p:tav tm="0">
                                          <p:val>
                                            <p:strVal val="#ppt_y+.1"/>
                                          </p:val>
                                        </p:tav>
                                        <p:tav tm="100000">
                                          <p:val>
                                            <p:strVal val="#ppt_y"/>
                                          </p:val>
                                        </p:tav>
                                      </p:tavLst>
                                    </p:anim>
                                  </p:childTnLst>
                                </p:cTn>
                              </p:par>
                              <p:par>
                                <p:cTn id="89" presetID="49" presetClass="entr" presetSubtype="0" decel="100000" fill="hold" grpId="0" nodeType="withEffect">
                                  <p:stCondLst>
                                    <p:cond delay="3750"/>
                                  </p:stCondLst>
                                  <p:childTnLst>
                                    <p:set>
                                      <p:cBhvr>
                                        <p:cTn id="90" dur="1" fill="hold">
                                          <p:stCondLst>
                                            <p:cond delay="0"/>
                                          </p:stCondLst>
                                        </p:cTn>
                                        <p:tgtEl>
                                          <p:spTgt spid="27"/>
                                        </p:tgtEl>
                                        <p:attrNameLst>
                                          <p:attrName>style.visibility</p:attrName>
                                        </p:attrNameLst>
                                      </p:cBhvr>
                                      <p:to>
                                        <p:strVal val="visible"/>
                                      </p:to>
                                    </p:set>
                                    <p:anim calcmode="lin" valueType="num">
                                      <p:cBhvr>
                                        <p:cTn id="91" dur="750" fill="hold"/>
                                        <p:tgtEl>
                                          <p:spTgt spid="27"/>
                                        </p:tgtEl>
                                        <p:attrNameLst>
                                          <p:attrName>ppt_w</p:attrName>
                                        </p:attrNameLst>
                                      </p:cBhvr>
                                      <p:tavLst>
                                        <p:tav tm="0">
                                          <p:val>
                                            <p:fltVal val="0"/>
                                          </p:val>
                                        </p:tav>
                                        <p:tav tm="100000">
                                          <p:val>
                                            <p:strVal val="#ppt_w"/>
                                          </p:val>
                                        </p:tav>
                                      </p:tavLst>
                                    </p:anim>
                                    <p:anim calcmode="lin" valueType="num">
                                      <p:cBhvr>
                                        <p:cTn id="92" dur="750" fill="hold"/>
                                        <p:tgtEl>
                                          <p:spTgt spid="27"/>
                                        </p:tgtEl>
                                        <p:attrNameLst>
                                          <p:attrName>ppt_h</p:attrName>
                                        </p:attrNameLst>
                                      </p:cBhvr>
                                      <p:tavLst>
                                        <p:tav tm="0">
                                          <p:val>
                                            <p:fltVal val="0"/>
                                          </p:val>
                                        </p:tav>
                                        <p:tav tm="100000">
                                          <p:val>
                                            <p:strVal val="#ppt_h"/>
                                          </p:val>
                                        </p:tav>
                                      </p:tavLst>
                                    </p:anim>
                                    <p:anim calcmode="lin" valueType="num">
                                      <p:cBhvr>
                                        <p:cTn id="93" dur="750" fill="hold"/>
                                        <p:tgtEl>
                                          <p:spTgt spid="27"/>
                                        </p:tgtEl>
                                        <p:attrNameLst>
                                          <p:attrName>style.rotation</p:attrName>
                                        </p:attrNameLst>
                                      </p:cBhvr>
                                      <p:tavLst>
                                        <p:tav tm="0">
                                          <p:val>
                                            <p:fltVal val="360"/>
                                          </p:val>
                                        </p:tav>
                                        <p:tav tm="100000">
                                          <p:val>
                                            <p:fltVal val="0"/>
                                          </p:val>
                                        </p:tav>
                                      </p:tavLst>
                                    </p:anim>
                                    <p:animEffect transition="in" filter="fade">
                                      <p:cBhvr>
                                        <p:cTn id="94" dur="750"/>
                                        <p:tgtEl>
                                          <p:spTgt spid="27"/>
                                        </p:tgtEl>
                                      </p:cBhvr>
                                    </p:animEffect>
                                  </p:childTnLst>
                                </p:cTn>
                              </p:par>
                              <p:par>
                                <p:cTn id="95" presetID="6" presetClass="emph" presetSubtype="0" fill="hold" grpId="1" nodeType="withEffect">
                                  <p:stCondLst>
                                    <p:cond delay="4500"/>
                                  </p:stCondLst>
                                  <p:childTnLst>
                                    <p:animScale>
                                      <p:cBhvr>
                                        <p:cTn id="96" dur="500" fill="hold"/>
                                        <p:tgtEl>
                                          <p:spTgt spid="27"/>
                                        </p:tgtEl>
                                      </p:cBhvr>
                                      <p:by x="150000" y="150000"/>
                                    </p:animScale>
                                  </p:childTnLst>
                                </p:cTn>
                              </p:par>
                              <p:par>
                                <p:cTn id="97" presetID="10" presetClass="exit" presetSubtype="0" fill="hold" grpId="2" nodeType="withEffect">
                                  <p:stCondLst>
                                    <p:cond delay="5000"/>
                                  </p:stCondLst>
                                  <p:childTnLst>
                                    <p:animEffect transition="out" filter="fade">
                                      <p:cBhvr>
                                        <p:cTn id="98" dur="500"/>
                                        <p:tgtEl>
                                          <p:spTgt spid="27"/>
                                        </p:tgtEl>
                                      </p:cBhvr>
                                    </p:animEffect>
                                    <p:set>
                                      <p:cBhvr>
                                        <p:cTn id="99" dur="1" fill="hold">
                                          <p:stCondLst>
                                            <p:cond delay="499"/>
                                          </p:stCondLst>
                                        </p:cTn>
                                        <p:tgtEl>
                                          <p:spTgt spid="27"/>
                                        </p:tgtEl>
                                        <p:attrNameLst>
                                          <p:attrName>style.visibility</p:attrName>
                                        </p:attrNameLst>
                                      </p:cBhvr>
                                      <p:to>
                                        <p:strVal val="hidden"/>
                                      </p:to>
                                    </p:set>
                                  </p:childTnLst>
                                </p:cTn>
                              </p:par>
                              <p:par>
                                <p:cTn id="100" presetID="23" presetClass="entr" presetSubtype="16" fill="hold" grpId="0" nodeType="withEffect">
                                  <p:stCondLst>
                                    <p:cond delay="5000"/>
                                  </p:stCondLst>
                                  <p:childTnLst>
                                    <p:set>
                                      <p:cBhvr>
                                        <p:cTn id="101" dur="1" fill="hold">
                                          <p:stCondLst>
                                            <p:cond delay="0"/>
                                          </p:stCondLst>
                                        </p:cTn>
                                        <p:tgtEl>
                                          <p:spTgt spid="21"/>
                                        </p:tgtEl>
                                        <p:attrNameLst>
                                          <p:attrName>style.visibility</p:attrName>
                                        </p:attrNameLst>
                                      </p:cBhvr>
                                      <p:to>
                                        <p:strVal val="visible"/>
                                      </p:to>
                                    </p:set>
                                    <p:anim calcmode="lin" valueType="num">
                                      <p:cBhvr>
                                        <p:cTn id="102" dur="500" fill="hold"/>
                                        <p:tgtEl>
                                          <p:spTgt spid="21"/>
                                        </p:tgtEl>
                                        <p:attrNameLst>
                                          <p:attrName>ppt_w</p:attrName>
                                        </p:attrNameLst>
                                      </p:cBhvr>
                                      <p:tavLst>
                                        <p:tav tm="0">
                                          <p:val>
                                            <p:fltVal val="0"/>
                                          </p:val>
                                        </p:tav>
                                        <p:tav tm="100000">
                                          <p:val>
                                            <p:strVal val="#ppt_w"/>
                                          </p:val>
                                        </p:tav>
                                      </p:tavLst>
                                    </p:anim>
                                    <p:anim calcmode="lin" valueType="num">
                                      <p:cBhvr>
                                        <p:cTn id="103" dur="500" fill="hold"/>
                                        <p:tgtEl>
                                          <p:spTgt spid="21"/>
                                        </p:tgtEl>
                                        <p:attrNameLst>
                                          <p:attrName>ppt_h</p:attrName>
                                        </p:attrNameLst>
                                      </p:cBhvr>
                                      <p:tavLst>
                                        <p:tav tm="0">
                                          <p:val>
                                            <p:fltVal val="0"/>
                                          </p:val>
                                        </p:tav>
                                        <p:tav tm="100000">
                                          <p:val>
                                            <p:strVal val="#ppt_h"/>
                                          </p:val>
                                        </p:tav>
                                      </p:tavLst>
                                    </p:anim>
                                  </p:childTnLst>
                                </p:cTn>
                              </p:par>
                              <p:par>
                                <p:cTn id="104" presetID="23" presetClass="entr" presetSubtype="16" fill="hold" grpId="0" nodeType="withEffect">
                                  <p:stCondLst>
                                    <p:cond delay="5250"/>
                                  </p:stCondLst>
                                  <p:childTnLst>
                                    <p:set>
                                      <p:cBhvr>
                                        <p:cTn id="105" dur="1" fill="hold">
                                          <p:stCondLst>
                                            <p:cond delay="0"/>
                                          </p:stCondLst>
                                        </p:cTn>
                                        <p:tgtEl>
                                          <p:spTgt spid="19"/>
                                        </p:tgtEl>
                                        <p:attrNameLst>
                                          <p:attrName>style.visibility</p:attrName>
                                        </p:attrNameLst>
                                      </p:cBhvr>
                                      <p:to>
                                        <p:strVal val="visible"/>
                                      </p:to>
                                    </p:set>
                                    <p:anim calcmode="lin" valueType="num">
                                      <p:cBhvr>
                                        <p:cTn id="106" dur="500" fill="hold"/>
                                        <p:tgtEl>
                                          <p:spTgt spid="19"/>
                                        </p:tgtEl>
                                        <p:attrNameLst>
                                          <p:attrName>ppt_w</p:attrName>
                                        </p:attrNameLst>
                                      </p:cBhvr>
                                      <p:tavLst>
                                        <p:tav tm="0">
                                          <p:val>
                                            <p:fltVal val="0"/>
                                          </p:val>
                                        </p:tav>
                                        <p:tav tm="100000">
                                          <p:val>
                                            <p:strVal val="#ppt_w"/>
                                          </p:val>
                                        </p:tav>
                                      </p:tavLst>
                                    </p:anim>
                                    <p:anim calcmode="lin" valueType="num">
                                      <p:cBhvr>
                                        <p:cTn id="107" dur="500" fill="hold"/>
                                        <p:tgtEl>
                                          <p:spTgt spid="19"/>
                                        </p:tgtEl>
                                        <p:attrNameLst>
                                          <p:attrName>ppt_h</p:attrName>
                                        </p:attrNameLst>
                                      </p:cBhvr>
                                      <p:tavLst>
                                        <p:tav tm="0">
                                          <p:val>
                                            <p:fltVal val="0"/>
                                          </p:val>
                                        </p:tav>
                                        <p:tav tm="100000">
                                          <p:val>
                                            <p:strVal val="#ppt_h"/>
                                          </p:val>
                                        </p:tav>
                                      </p:tavLst>
                                    </p:anim>
                                  </p:childTnLst>
                                </p:cTn>
                              </p:par>
                              <p:par>
                                <p:cTn id="108" presetID="42" presetClass="entr" presetSubtype="0" fill="hold" grpId="0" nodeType="withEffect">
                                  <p:stCondLst>
                                    <p:cond delay="550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1000"/>
                                        <p:tgtEl>
                                          <p:spTgt spid="20"/>
                                        </p:tgtEl>
                                      </p:cBhvr>
                                    </p:animEffect>
                                    <p:anim calcmode="lin" valueType="num">
                                      <p:cBhvr>
                                        <p:cTn id="111" dur="1000" fill="hold"/>
                                        <p:tgtEl>
                                          <p:spTgt spid="20"/>
                                        </p:tgtEl>
                                        <p:attrNameLst>
                                          <p:attrName>ppt_x</p:attrName>
                                        </p:attrNameLst>
                                      </p:cBhvr>
                                      <p:tavLst>
                                        <p:tav tm="0">
                                          <p:val>
                                            <p:strVal val="#ppt_x"/>
                                          </p:val>
                                        </p:tav>
                                        <p:tav tm="100000">
                                          <p:val>
                                            <p:strVal val="#ppt_x"/>
                                          </p:val>
                                        </p:tav>
                                      </p:tavLst>
                                    </p:anim>
                                    <p:anim calcmode="lin" valueType="num">
                                      <p:cBhvr>
                                        <p:cTn id="112" dur="1000" fill="hold"/>
                                        <p:tgtEl>
                                          <p:spTgt spid="20"/>
                                        </p:tgtEl>
                                        <p:attrNameLst>
                                          <p:attrName>ppt_y</p:attrName>
                                        </p:attrNameLst>
                                      </p:cBhvr>
                                      <p:tavLst>
                                        <p:tav tm="0">
                                          <p:val>
                                            <p:strVal val="#ppt_y+.1"/>
                                          </p:val>
                                        </p:tav>
                                        <p:tav tm="100000">
                                          <p:val>
                                            <p:strVal val="#ppt_y"/>
                                          </p:val>
                                        </p:tav>
                                      </p:tavLst>
                                    </p:anim>
                                  </p:childTnLst>
                                </p:cTn>
                              </p:par>
                              <p:par>
                                <p:cTn id="113" presetID="49" presetClass="entr" presetSubtype="0" decel="100000" fill="hold" grpId="0" nodeType="withEffect">
                                  <p:stCondLst>
                                    <p:cond delay="5500"/>
                                  </p:stCondLst>
                                  <p:childTnLst>
                                    <p:set>
                                      <p:cBhvr>
                                        <p:cTn id="114" dur="1" fill="hold">
                                          <p:stCondLst>
                                            <p:cond delay="0"/>
                                          </p:stCondLst>
                                        </p:cTn>
                                        <p:tgtEl>
                                          <p:spTgt spid="28"/>
                                        </p:tgtEl>
                                        <p:attrNameLst>
                                          <p:attrName>style.visibility</p:attrName>
                                        </p:attrNameLst>
                                      </p:cBhvr>
                                      <p:to>
                                        <p:strVal val="visible"/>
                                      </p:to>
                                    </p:set>
                                    <p:anim calcmode="lin" valueType="num">
                                      <p:cBhvr>
                                        <p:cTn id="115" dur="750" fill="hold"/>
                                        <p:tgtEl>
                                          <p:spTgt spid="28"/>
                                        </p:tgtEl>
                                        <p:attrNameLst>
                                          <p:attrName>ppt_w</p:attrName>
                                        </p:attrNameLst>
                                      </p:cBhvr>
                                      <p:tavLst>
                                        <p:tav tm="0">
                                          <p:val>
                                            <p:fltVal val="0"/>
                                          </p:val>
                                        </p:tav>
                                        <p:tav tm="100000">
                                          <p:val>
                                            <p:strVal val="#ppt_w"/>
                                          </p:val>
                                        </p:tav>
                                      </p:tavLst>
                                    </p:anim>
                                    <p:anim calcmode="lin" valueType="num">
                                      <p:cBhvr>
                                        <p:cTn id="116" dur="750" fill="hold"/>
                                        <p:tgtEl>
                                          <p:spTgt spid="28"/>
                                        </p:tgtEl>
                                        <p:attrNameLst>
                                          <p:attrName>ppt_h</p:attrName>
                                        </p:attrNameLst>
                                      </p:cBhvr>
                                      <p:tavLst>
                                        <p:tav tm="0">
                                          <p:val>
                                            <p:fltVal val="0"/>
                                          </p:val>
                                        </p:tav>
                                        <p:tav tm="100000">
                                          <p:val>
                                            <p:strVal val="#ppt_h"/>
                                          </p:val>
                                        </p:tav>
                                      </p:tavLst>
                                    </p:anim>
                                    <p:anim calcmode="lin" valueType="num">
                                      <p:cBhvr>
                                        <p:cTn id="117" dur="750" fill="hold"/>
                                        <p:tgtEl>
                                          <p:spTgt spid="28"/>
                                        </p:tgtEl>
                                        <p:attrNameLst>
                                          <p:attrName>style.rotation</p:attrName>
                                        </p:attrNameLst>
                                      </p:cBhvr>
                                      <p:tavLst>
                                        <p:tav tm="0">
                                          <p:val>
                                            <p:fltVal val="360"/>
                                          </p:val>
                                        </p:tav>
                                        <p:tav tm="100000">
                                          <p:val>
                                            <p:fltVal val="0"/>
                                          </p:val>
                                        </p:tav>
                                      </p:tavLst>
                                    </p:anim>
                                    <p:animEffect transition="in" filter="fade">
                                      <p:cBhvr>
                                        <p:cTn id="118" dur="750"/>
                                        <p:tgtEl>
                                          <p:spTgt spid="28"/>
                                        </p:tgtEl>
                                      </p:cBhvr>
                                    </p:animEffect>
                                  </p:childTnLst>
                                </p:cTn>
                              </p:par>
                              <p:par>
                                <p:cTn id="119" presetID="6" presetClass="emph" presetSubtype="0" fill="hold" grpId="1" nodeType="withEffect">
                                  <p:stCondLst>
                                    <p:cond delay="6250"/>
                                  </p:stCondLst>
                                  <p:childTnLst>
                                    <p:animScale>
                                      <p:cBhvr>
                                        <p:cTn id="120" dur="500" fill="hold"/>
                                        <p:tgtEl>
                                          <p:spTgt spid="28"/>
                                        </p:tgtEl>
                                      </p:cBhvr>
                                      <p:by x="150000" y="150000"/>
                                    </p:animScale>
                                  </p:childTnLst>
                                </p:cTn>
                              </p:par>
                              <p:par>
                                <p:cTn id="121" presetID="10" presetClass="exit" presetSubtype="0" fill="hold" grpId="2" nodeType="withEffect">
                                  <p:stCondLst>
                                    <p:cond delay="6750"/>
                                  </p:stCondLst>
                                  <p:childTnLst>
                                    <p:animEffect transition="out" filter="fade">
                                      <p:cBhvr>
                                        <p:cTn id="122" dur="500"/>
                                        <p:tgtEl>
                                          <p:spTgt spid="28"/>
                                        </p:tgtEl>
                                      </p:cBhvr>
                                    </p:animEffect>
                                    <p:set>
                                      <p:cBhvr>
                                        <p:cTn id="123" dur="1" fill="hold">
                                          <p:stCondLst>
                                            <p:cond delay="499"/>
                                          </p:stCondLst>
                                        </p:cTn>
                                        <p:tgtEl>
                                          <p:spTgt spid="28"/>
                                        </p:tgtEl>
                                        <p:attrNameLst>
                                          <p:attrName>style.visibility</p:attrName>
                                        </p:attrNameLst>
                                      </p:cBhvr>
                                      <p:to>
                                        <p:strVal val="hidden"/>
                                      </p:to>
                                    </p:set>
                                  </p:childTnLst>
                                </p:cTn>
                              </p:par>
                              <p:par>
                                <p:cTn id="124" presetID="23" presetClass="entr" presetSubtype="16" fill="hold" grpId="0" nodeType="withEffect">
                                  <p:stCondLst>
                                    <p:cond delay="7000"/>
                                  </p:stCondLst>
                                  <p:childTnLst>
                                    <p:set>
                                      <p:cBhvr>
                                        <p:cTn id="125" dur="1" fill="hold">
                                          <p:stCondLst>
                                            <p:cond delay="0"/>
                                          </p:stCondLst>
                                        </p:cTn>
                                        <p:tgtEl>
                                          <p:spTgt spid="24"/>
                                        </p:tgtEl>
                                        <p:attrNameLst>
                                          <p:attrName>style.visibility</p:attrName>
                                        </p:attrNameLst>
                                      </p:cBhvr>
                                      <p:to>
                                        <p:strVal val="visible"/>
                                      </p:to>
                                    </p:set>
                                    <p:anim calcmode="lin" valueType="num">
                                      <p:cBhvr>
                                        <p:cTn id="126" dur="500" fill="hold"/>
                                        <p:tgtEl>
                                          <p:spTgt spid="24"/>
                                        </p:tgtEl>
                                        <p:attrNameLst>
                                          <p:attrName>ppt_w</p:attrName>
                                        </p:attrNameLst>
                                      </p:cBhvr>
                                      <p:tavLst>
                                        <p:tav tm="0">
                                          <p:val>
                                            <p:fltVal val="0"/>
                                          </p:val>
                                        </p:tav>
                                        <p:tav tm="100000">
                                          <p:val>
                                            <p:strVal val="#ppt_w"/>
                                          </p:val>
                                        </p:tav>
                                      </p:tavLst>
                                    </p:anim>
                                    <p:anim calcmode="lin" valueType="num">
                                      <p:cBhvr>
                                        <p:cTn id="127" dur="500" fill="hold"/>
                                        <p:tgtEl>
                                          <p:spTgt spid="24"/>
                                        </p:tgtEl>
                                        <p:attrNameLst>
                                          <p:attrName>ppt_h</p:attrName>
                                        </p:attrNameLst>
                                      </p:cBhvr>
                                      <p:tavLst>
                                        <p:tav tm="0">
                                          <p:val>
                                            <p:fltVal val="0"/>
                                          </p:val>
                                        </p:tav>
                                        <p:tav tm="100000">
                                          <p:val>
                                            <p:strVal val="#ppt_h"/>
                                          </p:val>
                                        </p:tav>
                                      </p:tavLst>
                                    </p:anim>
                                  </p:childTnLst>
                                </p:cTn>
                              </p:par>
                              <p:par>
                                <p:cTn id="128" presetID="23" presetClass="entr" presetSubtype="16" fill="hold" grpId="0" nodeType="withEffect">
                                  <p:stCondLst>
                                    <p:cond delay="7250"/>
                                  </p:stCondLst>
                                  <p:childTnLst>
                                    <p:set>
                                      <p:cBhvr>
                                        <p:cTn id="129" dur="1" fill="hold">
                                          <p:stCondLst>
                                            <p:cond delay="0"/>
                                          </p:stCondLst>
                                        </p:cTn>
                                        <p:tgtEl>
                                          <p:spTgt spid="22"/>
                                        </p:tgtEl>
                                        <p:attrNameLst>
                                          <p:attrName>style.visibility</p:attrName>
                                        </p:attrNameLst>
                                      </p:cBhvr>
                                      <p:to>
                                        <p:strVal val="visible"/>
                                      </p:to>
                                    </p:set>
                                    <p:anim calcmode="lin" valueType="num">
                                      <p:cBhvr>
                                        <p:cTn id="130" dur="500" fill="hold"/>
                                        <p:tgtEl>
                                          <p:spTgt spid="22"/>
                                        </p:tgtEl>
                                        <p:attrNameLst>
                                          <p:attrName>ppt_w</p:attrName>
                                        </p:attrNameLst>
                                      </p:cBhvr>
                                      <p:tavLst>
                                        <p:tav tm="0">
                                          <p:val>
                                            <p:fltVal val="0"/>
                                          </p:val>
                                        </p:tav>
                                        <p:tav tm="100000">
                                          <p:val>
                                            <p:strVal val="#ppt_w"/>
                                          </p:val>
                                        </p:tav>
                                      </p:tavLst>
                                    </p:anim>
                                    <p:anim calcmode="lin" valueType="num">
                                      <p:cBhvr>
                                        <p:cTn id="131" dur="500" fill="hold"/>
                                        <p:tgtEl>
                                          <p:spTgt spid="22"/>
                                        </p:tgtEl>
                                        <p:attrNameLst>
                                          <p:attrName>ppt_h</p:attrName>
                                        </p:attrNameLst>
                                      </p:cBhvr>
                                      <p:tavLst>
                                        <p:tav tm="0">
                                          <p:val>
                                            <p:fltVal val="0"/>
                                          </p:val>
                                        </p:tav>
                                        <p:tav tm="100000">
                                          <p:val>
                                            <p:strVal val="#ppt_h"/>
                                          </p:val>
                                        </p:tav>
                                      </p:tavLst>
                                    </p:anim>
                                  </p:childTnLst>
                                </p:cTn>
                              </p:par>
                              <p:par>
                                <p:cTn id="132" presetID="42" presetClass="entr" presetSubtype="0" fill="hold" grpId="0" nodeType="withEffect">
                                  <p:stCondLst>
                                    <p:cond delay="7500"/>
                                  </p:stCondLst>
                                  <p:childTnLst>
                                    <p:set>
                                      <p:cBhvr>
                                        <p:cTn id="133" dur="1" fill="hold">
                                          <p:stCondLst>
                                            <p:cond delay="0"/>
                                          </p:stCondLst>
                                        </p:cTn>
                                        <p:tgtEl>
                                          <p:spTgt spid="23"/>
                                        </p:tgtEl>
                                        <p:attrNameLst>
                                          <p:attrName>style.visibility</p:attrName>
                                        </p:attrNameLst>
                                      </p:cBhvr>
                                      <p:to>
                                        <p:strVal val="visible"/>
                                      </p:to>
                                    </p:set>
                                    <p:animEffect transition="in" filter="fade">
                                      <p:cBhvr>
                                        <p:cTn id="134" dur="1000"/>
                                        <p:tgtEl>
                                          <p:spTgt spid="23"/>
                                        </p:tgtEl>
                                      </p:cBhvr>
                                    </p:animEffect>
                                    <p:anim calcmode="lin" valueType="num">
                                      <p:cBhvr>
                                        <p:cTn id="135" dur="1000" fill="hold"/>
                                        <p:tgtEl>
                                          <p:spTgt spid="23"/>
                                        </p:tgtEl>
                                        <p:attrNameLst>
                                          <p:attrName>ppt_x</p:attrName>
                                        </p:attrNameLst>
                                      </p:cBhvr>
                                      <p:tavLst>
                                        <p:tav tm="0">
                                          <p:val>
                                            <p:strVal val="#ppt_x"/>
                                          </p:val>
                                        </p:tav>
                                        <p:tav tm="100000">
                                          <p:val>
                                            <p:strVal val="#ppt_x"/>
                                          </p:val>
                                        </p:tav>
                                      </p:tavLst>
                                    </p:anim>
                                    <p:anim calcmode="lin" valueType="num">
                                      <p:cBhvr>
                                        <p:cTn id="136" dur="1000" fill="hold"/>
                                        <p:tgtEl>
                                          <p:spTgt spid="23"/>
                                        </p:tgtEl>
                                        <p:attrNameLst>
                                          <p:attrName>ppt_y</p:attrName>
                                        </p:attrNameLst>
                                      </p:cBhvr>
                                      <p:tavLst>
                                        <p:tav tm="0">
                                          <p:val>
                                            <p:strVal val="#ppt_y+.1"/>
                                          </p:val>
                                        </p:tav>
                                        <p:tav tm="100000">
                                          <p:val>
                                            <p:strVal val="#ppt_y"/>
                                          </p:val>
                                        </p:tav>
                                      </p:tavLst>
                                    </p:anim>
                                  </p:childTnLst>
                                </p:cTn>
                              </p:par>
                              <p:par>
                                <p:cTn id="137" presetID="49" presetClass="entr" presetSubtype="0" decel="100000" fill="hold" grpId="0" nodeType="withEffect">
                                  <p:stCondLst>
                                    <p:cond delay="7500"/>
                                  </p:stCondLst>
                                  <p:childTnLst>
                                    <p:set>
                                      <p:cBhvr>
                                        <p:cTn id="138" dur="1" fill="hold">
                                          <p:stCondLst>
                                            <p:cond delay="0"/>
                                          </p:stCondLst>
                                        </p:cTn>
                                        <p:tgtEl>
                                          <p:spTgt spid="32"/>
                                        </p:tgtEl>
                                        <p:attrNameLst>
                                          <p:attrName>style.visibility</p:attrName>
                                        </p:attrNameLst>
                                      </p:cBhvr>
                                      <p:to>
                                        <p:strVal val="visible"/>
                                      </p:to>
                                    </p:set>
                                    <p:anim calcmode="lin" valueType="num">
                                      <p:cBhvr>
                                        <p:cTn id="139" dur="750" fill="hold"/>
                                        <p:tgtEl>
                                          <p:spTgt spid="32"/>
                                        </p:tgtEl>
                                        <p:attrNameLst>
                                          <p:attrName>ppt_w</p:attrName>
                                        </p:attrNameLst>
                                      </p:cBhvr>
                                      <p:tavLst>
                                        <p:tav tm="0">
                                          <p:val>
                                            <p:fltVal val="0"/>
                                          </p:val>
                                        </p:tav>
                                        <p:tav tm="100000">
                                          <p:val>
                                            <p:strVal val="#ppt_w"/>
                                          </p:val>
                                        </p:tav>
                                      </p:tavLst>
                                    </p:anim>
                                    <p:anim calcmode="lin" valueType="num">
                                      <p:cBhvr>
                                        <p:cTn id="140" dur="750" fill="hold"/>
                                        <p:tgtEl>
                                          <p:spTgt spid="32"/>
                                        </p:tgtEl>
                                        <p:attrNameLst>
                                          <p:attrName>ppt_h</p:attrName>
                                        </p:attrNameLst>
                                      </p:cBhvr>
                                      <p:tavLst>
                                        <p:tav tm="0">
                                          <p:val>
                                            <p:fltVal val="0"/>
                                          </p:val>
                                        </p:tav>
                                        <p:tav tm="100000">
                                          <p:val>
                                            <p:strVal val="#ppt_h"/>
                                          </p:val>
                                        </p:tav>
                                      </p:tavLst>
                                    </p:anim>
                                    <p:anim calcmode="lin" valueType="num">
                                      <p:cBhvr>
                                        <p:cTn id="141" dur="750" fill="hold"/>
                                        <p:tgtEl>
                                          <p:spTgt spid="32"/>
                                        </p:tgtEl>
                                        <p:attrNameLst>
                                          <p:attrName>style.rotation</p:attrName>
                                        </p:attrNameLst>
                                      </p:cBhvr>
                                      <p:tavLst>
                                        <p:tav tm="0">
                                          <p:val>
                                            <p:fltVal val="360"/>
                                          </p:val>
                                        </p:tav>
                                        <p:tav tm="100000">
                                          <p:val>
                                            <p:fltVal val="0"/>
                                          </p:val>
                                        </p:tav>
                                      </p:tavLst>
                                    </p:anim>
                                    <p:animEffect transition="in" filter="fade">
                                      <p:cBhvr>
                                        <p:cTn id="142" dur="750"/>
                                        <p:tgtEl>
                                          <p:spTgt spid="32"/>
                                        </p:tgtEl>
                                      </p:cBhvr>
                                    </p:animEffect>
                                  </p:childTnLst>
                                </p:cTn>
                              </p:par>
                              <p:par>
                                <p:cTn id="143" presetID="6" presetClass="emph" presetSubtype="0" fill="hold" grpId="1" nodeType="withEffect">
                                  <p:stCondLst>
                                    <p:cond delay="8250"/>
                                  </p:stCondLst>
                                  <p:childTnLst>
                                    <p:animScale>
                                      <p:cBhvr>
                                        <p:cTn id="144" dur="500" fill="hold"/>
                                        <p:tgtEl>
                                          <p:spTgt spid="32"/>
                                        </p:tgtEl>
                                      </p:cBhvr>
                                      <p:by x="150000" y="150000"/>
                                    </p:animScale>
                                  </p:childTnLst>
                                </p:cTn>
                              </p:par>
                              <p:par>
                                <p:cTn id="145" presetID="10" presetClass="exit" presetSubtype="0" fill="hold" grpId="2" nodeType="withEffect">
                                  <p:stCondLst>
                                    <p:cond delay="8000"/>
                                  </p:stCondLst>
                                  <p:childTnLst>
                                    <p:animEffect transition="out" filter="fade">
                                      <p:cBhvr>
                                        <p:cTn id="146" dur="500"/>
                                        <p:tgtEl>
                                          <p:spTgt spid="32"/>
                                        </p:tgtEl>
                                      </p:cBhvr>
                                    </p:animEffect>
                                    <p:set>
                                      <p:cBhvr>
                                        <p:cTn id="147" dur="1" fill="hold">
                                          <p:stCondLst>
                                            <p:cond delay="499"/>
                                          </p:stCondLst>
                                        </p:cTn>
                                        <p:tgtEl>
                                          <p:spTgt spid="32"/>
                                        </p:tgtEl>
                                        <p:attrNameLst>
                                          <p:attrName>style.visibility</p:attrName>
                                        </p:attrNameLst>
                                      </p:cBhvr>
                                      <p:to>
                                        <p:strVal val="hidden"/>
                                      </p:to>
                                    </p:set>
                                  </p:childTnLst>
                                </p:cTn>
                              </p:par>
                              <p:par>
                                <p:cTn id="148" presetID="23" presetClass="entr" presetSubtype="16" fill="hold" grpId="0" nodeType="withEffect">
                                  <p:stCondLst>
                                    <p:cond delay="8000"/>
                                  </p:stCondLst>
                                  <p:childTnLst>
                                    <p:set>
                                      <p:cBhvr>
                                        <p:cTn id="149" dur="1" fill="hold">
                                          <p:stCondLst>
                                            <p:cond delay="0"/>
                                          </p:stCondLst>
                                        </p:cTn>
                                        <p:tgtEl>
                                          <p:spTgt spid="31"/>
                                        </p:tgtEl>
                                        <p:attrNameLst>
                                          <p:attrName>style.visibility</p:attrName>
                                        </p:attrNameLst>
                                      </p:cBhvr>
                                      <p:to>
                                        <p:strVal val="visible"/>
                                      </p:to>
                                    </p:set>
                                    <p:anim calcmode="lin" valueType="num">
                                      <p:cBhvr>
                                        <p:cTn id="150" dur="500" fill="hold"/>
                                        <p:tgtEl>
                                          <p:spTgt spid="31"/>
                                        </p:tgtEl>
                                        <p:attrNameLst>
                                          <p:attrName>ppt_w</p:attrName>
                                        </p:attrNameLst>
                                      </p:cBhvr>
                                      <p:tavLst>
                                        <p:tav tm="0">
                                          <p:val>
                                            <p:fltVal val="0"/>
                                          </p:val>
                                        </p:tav>
                                        <p:tav tm="100000">
                                          <p:val>
                                            <p:strVal val="#ppt_w"/>
                                          </p:val>
                                        </p:tav>
                                      </p:tavLst>
                                    </p:anim>
                                    <p:anim calcmode="lin" valueType="num">
                                      <p:cBhvr>
                                        <p:cTn id="151" dur="500" fill="hold"/>
                                        <p:tgtEl>
                                          <p:spTgt spid="31"/>
                                        </p:tgtEl>
                                        <p:attrNameLst>
                                          <p:attrName>ppt_h</p:attrName>
                                        </p:attrNameLst>
                                      </p:cBhvr>
                                      <p:tavLst>
                                        <p:tav tm="0">
                                          <p:val>
                                            <p:fltVal val="0"/>
                                          </p:val>
                                        </p:tav>
                                        <p:tav tm="100000">
                                          <p:val>
                                            <p:strVal val="#ppt_h"/>
                                          </p:val>
                                        </p:tav>
                                      </p:tavLst>
                                    </p:anim>
                                  </p:childTnLst>
                                </p:cTn>
                              </p:par>
                              <p:par>
                                <p:cTn id="152" presetID="23" presetClass="entr" presetSubtype="16" fill="hold" grpId="0" nodeType="withEffect">
                                  <p:stCondLst>
                                    <p:cond delay="800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childTnLst>
                                </p:cTn>
                              </p:par>
                              <p:par>
                                <p:cTn id="156" presetID="42" presetClass="entr" presetSubtype="0" fill="hold" grpId="0" nodeType="withEffect">
                                  <p:stCondLst>
                                    <p:cond delay="8250"/>
                                  </p:stCondLst>
                                  <p:childTnLst>
                                    <p:set>
                                      <p:cBhvr>
                                        <p:cTn id="157" dur="1" fill="hold">
                                          <p:stCondLst>
                                            <p:cond delay="0"/>
                                          </p:stCondLst>
                                        </p:cTn>
                                        <p:tgtEl>
                                          <p:spTgt spid="30"/>
                                        </p:tgtEl>
                                        <p:attrNameLst>
                                          <p:attrName>style.visibility</p:attrName>
                                        </p:attrNameLst>
                                      </p:cBhvr>
                                      <p:to>
                                        <p:strVal val="visible"/>
                                      </p:to>
                                    </p:set>
                                    <p:animEffect transition="in" filter="fade">
                                      <p:cBhvr>
                                        <p:cTn id="158" dur="1000"/>
                                        <p:tgtEl>
                                          <p:spTgt spid="30"/>
                                        </p:tgtEl>
                                      </p:cBhvr>
                                    </p:animEffect>
                                    <p:anim calcmode="lin" valueType="num">
                                      <p:cBhvr>
                                        <p:cTn id="159" dur="1000" fill="hold"/>
                                        <p:tgtEl>
                                          <p:spTgt spid="30"/>
                                        </p:tgtEl>
                                        <p:attrNameLst>
                                          <p:attrName>ppt_x</p:attrName>
                                        </p:attrNameLst>
                                      </p:cBhvr>
                                      <p:tavLst>
                                        <p:tav tm="0">
                                          <p:val>
                                            <p:strVal val="#ppt_x"/>
                                          </p:val>
                                        </p:tav>
                                        <p:tav tm="100000">
                                          <p:val>
                                            <p:strVal val="#ppt_x"/>
                                          </p:val>
                                        </p:tav>
                                      </p:tavLst>
                                    </p:anim>
                                    <p:anim calcmode="lin" valueType="num">
                                      <p:cBhvr>
                                        <p:cTn id="1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8" grpId="0" animBg="1"/>
      <p:bldP spid="8" grpId="1" animBg="1"/>
      <p:bldP spid="8" grpId="2" animBg="1"/>
      <p:bldP spid="13" grpId="0"/>
      <p:bldP spid="14" grpId="0"/>
      <p:bldP spid="15" grpId="0"/>
      <p:bldP spid="16" grpId="0"/>
      <p:bldP spid="17" grpId="0"/>
      <p:bldP spid="18" grpId="0"/>
      <p:bldP spid="19" grpId="0"/>
      <p:bldP spid="20" grpId="0"/>
      <p:bldP spid="21" grpId="0"/>
      <p:bldP spid="22" grpId="0"/>
      <p:bldP spid="23" grpId="0"/>
      <p:bldP spid="24" grpId="0"/>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p:bldP spid="30" grpId="0"/>
      <p:bldP spid="31" grpId="0"/>
      <p:bldP spid="32" grpId="0" animBg="1"/>
      <p:bldP spid="32" grpId="1" animBg="1"/>
      <p:bldP spid="32" grpId="2" animBg="1"/>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25533" y="1344840"/>
            <a:ext cx="5107709" cy="2105891"/>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9" name="矩形 8"/>
          <p:cNvSpPr/>
          <p:nvPr/>
        </p:nvSpPr>
        <p:spPr>
          <a:xfrm>
            <a:off x="6171787" y="1335605"/>
            <a:ext cx="2493819" cy="2096655"/>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5" name="矩形 44"/>
          <p:cNvSpPr/>
          <p:nvPr/>
        </p:nvSpPr>
        <p:spPr>
          <a:xfrm>
            <a:off x="8804151" y="1354077"/>
            <a:ext cx="2641600" cy="2096655"/>
          </a:xfrm>
          <a:prstGeom prst="rect">
            <a:avLst/>
          </a:prstGeom>
          <a:blipFill>
            <a:blip r:embed="rId5"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6" name="矩形 45"/>
          <p:cNvSpPr/>
          <p:nvPr/>
        </p:nvSpPr>
        <p:spPr>
          <a:xfrm>
            <a:off x="3479388" y="3551144"/>
            <a:ext cx="2553855" cy="2096655"/>
          </a:xfrm>
          <a:prstGeom prst="rect">
            <a:avLst/>
          </a:prstGeom>
          <a:blipFill>
            <a:blip r:embed="rId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7" name="矩形 46"/>
          <p:cNvSpPr/>
          <p:nvPr/>
        </p:nvSpPr>
        <p:spPr>
          <a:xfrm>
            <a:off x="916298" y="3551144"/>
            <a:ext cx="2410691" cy="2096655"/>
          </a:xfrm>
          <a:prstGeom prst="rect">
            <a:avLst/>
          </a:prstGeom>
          <a:blipFill>
            <a:blip r:embed="rId7"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8" name="矩形 47"/>
          <p:cNvSpPr/>
          <p:nvPr/>
        </p:nvSpPr>
        <p:spPr>
          <a:xfrm>
            <a:off x="6171787" y="3552334"/>
            <a:ext cx="5273964" cy="2105891"/>
          </a:xfrm>
          <a:prstGeom prst="rect">
            <a:avLst/>
          </a:prstGeom>
          <a:blipFill>
            <a:blip r:embed="rId8"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14" name="矩形 13"/>
          <p:cNvSpPr/>
          <p:nvPr/>
        </p:nvSpPr>
        <p:spPr>
          <a:xfrm>
            <a:off x="925533" y="1335605"/>
            <a:ext cx="5107709" cy="2115127"/>
          </a:xfrm>
          <a:prstGeom prst="rect">
            <a:avLst/>
          </a:prstGeom>
          <a:solidFill>
            <a:srgbClr val="88B9C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1" name="文本框 20"/>
          <p:cNvSpPr txBox="1"/>
          <p:nvPr/>
        </p:nvSpPr>
        <p:spPr>
          <a:xfrm>
            <a:off x="1165678" y="1474151"/>
            <a:ext cx="2900219" cy="502766"/>
          </a:xfrm>
          <a:prstGeom prst="rect">
            <a:avLst/>
          </a:prstGeom>
          <a:noFill/>
        </p:spPr>
        <p:txBody>
          <a:bodyPr wrap="square" rtlCol="0">
            <a:spAutoFit/>
          </a:bodyPr>
          <a:lstStyle/>
          <a:p>
            <a:r>
              <a:rPr lang="zh-CN" altLang="en-US" sz="2665" dirty="0">
                <a:solidFill>
                  <a:schemeClr val="bg1"/>
                </a:solidFill>
                <a:cs typeface="+mn-ea"/>
                <a:sym typeface="+mn-lt"/>
              </a:rPr>
              <a:t>Product presentation</a:t>
            </a:r>
          </a:p>
        </p:txBody>
      </p:sp>
      <p:sp>
        <p:nvSpPr>
          <p:cNvPr id="22" name="文本框 21"/>
          <p:cNvSpPr txBox="1"/>
          <p:nvPr/>
        </p:nvSpPr>
        <p:spPr>
          <a:xfrm>
            <a:off x="2980625" y="2044581"/>
            <a:ext cx="692727" cy="913007"/>
          </a:xfrm>
          <a:prstGeom prst="rect">
            <a:avLst/>
          </a:prstGeom>
          <a:noFill/>
        </p:spPr>
        <p:txBody>
          <a:bodyPr wrap="square" rtlCol="0">
            <a:spAutoFit/>
          </a:bodyPr>
          <a:lstStyle/>
          <a:p>
            <a:pPr algn="ctr"/>
            <a:r>
              <a:rPr lang="en-US" altLang="zh-CN" sz="5335" dirty="0">
                <a:solidFill>
                  <a:schemeClr val="bg1"/>
                </a:solidFill>
                <a:cs typeface="+mn-ea"/>
                <a:sym typeface="+mn-lt"/>
              </a:rPr>
              <a:t>+</a:t>
            </a:r>
            <a:endParaRPr lang="zh-CN" altLang="en-US" sz="5335" dirty="0">
              <a:solidFill>
                <a:schemeClr val="bg1"/>
              </a:solidFill>
              <a:cs typeface="+mn-ea"/>
              <a:sym typeface="+mn-lt"/>
            </a:endParaRPr>
          </a:p>
        </p:txBody>
      </p:sp>
      <p:sp>
        <p:nvSpPr>
          <p:cNvPr id="15" name="文本框 48"/>
          <p:cNvSpPr txBox="1">
            <a:spLocks noChangeArrowheads="1"/>
          </p:cNvSpPr>
          <p:nvPr/>
        </p:nvSpPr>
        <p:spPr bwMode="auto">
          <a:xfrm>
            <a:off x="883394" y="380797"/>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Product overview</a:t>
            </a:r>
          </a:p>
        </p:txBody>
      </p:sp>
      <p:sp>
        <p:nvSpPr>
          <p:cNvPr id="23" name="文本框 22"/>
          <p:cNvSpPr txBox="1"/>
          <p:nvPr/>
        </p:nvSpPr>
        <p:spPr>
          <a:xfrm>
            <a:off x="2699685" y="491597"/>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left)">
                                      <p:cBhvr>
                                        <p:cTn id="17" dur="500"/>
                                        <p:tgtEl>
                                          <p:spTgt spid="5"/>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p:tgtEl>
                                          <p:spTgt spid="48"/>
                                        </p:tgtEl>
                                        <p:attrNameLst>
                                          <p:attrName>ppt_x</p:attrName>
                                        </p:attrNameLst>
                                      </p:cBhvr>
                                      <p:tavLst>
                                        <p:tav tm="0">
                                          <p:val>
                                            <p:strVal val="#ppt_x-#ppt_w*1.125000"/>
                                          </p:val>
                                        </p:tav>
                                        <p:tav tm="100000">
                                          <p:val>
                                            <p:strVal val="#ppt_x"/>
                                          </p:val>
                                        </p:tav>
                                      </p:tavLst>
                                    </p:anim>
                                    <p:animEffect transition="in" filter="wipe(right)">
                                      <p:cBhvr>
                                        <p:cTn id="21" dur="500"/>
                                        <p:tgtEl>
                                          <p:spTgt spid="48"/>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p:tgtEl>
                                          <p:spTgt spid="45"/>
                                        </p:tgtEl>
                                        <p:attrNameLst>
                                          <p:attrName>ppt_x</p:attrName>
                                        </p:attrNameLst>
                                      </p:cBhvr>
                                      <p:tavLst>
                                        <p:tav tm="0">
                                          <p:val>
                                            <p:strVal val="#ppt_x-#ppt_w*1.125000"/>
                                          </p:val>
                                        </p:tav>
                                        <p:tav tm="100000">
                                          <p:val>
                                            <p:strVal val="#ppt_x"/>
                                          </p:val>
                                        </p:tav>
                                      </p:tavLst>
                                    </p:anim>
                                    <p:animEffect transition="in" filter="wipe(right)">
                                      <p:cBhvr>
                                        <p:cTn id="26" dur="500"/>
                                        <p:tgtEl>
                                          <p:spTgt spid="45"/>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additive="base">
                                        <p:cTn id="29" dur="500"/>
                                        <p:tgtEl>
                                          <p:spTgt spid="47"/>
                                        </p:tgtEl>
                                        <p:attrNameLst>
                                          <p:attrName>ppt_x</p:attrName>
                                        </p:attrNameLst>
                                      </p:cBhvr>
                                      <p:tavLst>
                                        <p:tav tm="0">
                                          <p:val>
                                            <p:strVal val="#ppt_x+#ppt_w*1.125000"/>
                                          </p:val>
                                        </p:tav>
                                        <p:tav tm="100000">
                                          <p:val>
                                            <p:strVal val="#ppt_x"/>
                                          </p:val>
                                        </p:tav>
                                      </p:tavLst>
                                    </p:anim>
                                    <p:animEffect transition="in" filter="wipe(left)">
                                      <p:cBhvr>
                                        <p:cTn id="30" dur="500"/>
                                        <p:tgtEl>
                                          <p:spTgt spid="4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250" fill="hold"/>
                                        <p:tgtEl>
                                          <p:spTgt spid="22"/>
                                        </p:tgtEl>
                                        <p:attrNameLst>
                                          <p:attrName>ppt_w</p:attrName>
                                        </p:attrNameLst>
                                      </p:cBhvr>
                                      <p:tavLst>
                                        <p:tav tm="0">
                                          <p:val>
                                            <p:fltVal val="0"/>
                                          </p:val>
                                        </p:tav>
                                        <p:tav tm="100000">
                                          <p:val>
                                            <p:strVal val="#ppt_w"/>
                                          </p:val>
                                        </p:tav>
                                      </p:tavLst>
                                    </p:anim>
                                    <p:anim calcmode="lin" valueType="num">
                                      <p:cBhvr>
                                        <p:cTn id="45" dur="250" fill="hold"/>
                                        <p:tgtEl>
                                          <p:spTgt spid="22"/>
                                        </p:tgtEl>
                                        <p:attrNameLst>
                                          <p:attrName>ppt_h</p:attrName>
                                        </p:attrNameLst>
                                      </p:cBhvr>
                                      <p:tavLst>
                                        <p:tav tm="0">
                                          <p:val>
                                            <p:fltVal val="0"/>
                                          </p:val>
                                        </p:tav>
                                        <p:tav tm="100000">
                                          <p:val>
                                            <p:strVal val="#ppt_h"/>
                                          </p:val>
                                        </p:tav>
                                      </p:tavLst>
                                    </p:anim>
                                    <p:animEffect transition="in" filter="fade">
                                      <p:cBhvr>
                                        <p:cTn id="46" dur="250"/>
                                        <p:tgtEl>
                                          <p:spTgt spid="22"/>
                                        </p:tgtEl>
                                      </p:cBhvr>
                                    </p:animEffect>
                                  </p:childTnLst>
                                </p:cTn>
                              </p:par>
                              <p:par>
                                <p:cTn id="47" presetID="6" presetClass="emph" presetSubtype="0" decel="100000" fill="hold" grpId="1" nodeType="withEffect">
                                  <p:stCondLst>
                                    <p:cond delay="200"/>
                                  </p:stCondLst>
                                  <p:childTnLst>
                                    <p:animScale>
                                      <p:cBhvr>
                                        <p:cTn id="48" dur="250" fill="hold"/>
                                        <p:tgtEl>
                                          <p:spTgt spid="22"/>
                                        </p:tgtEl>
                                      </p:cBhvr>
                                      <p:by x="110000" y="110000"/>
                                    </p:animScale>
                                  </p:childTnLst>
                                </p:cTn>
                              </p:par>
                              <p:par>
                                <p:cTn id="49" presetID="6" presetClass="emph" presetSubtype="0" decel="100000" fill="hold" grpId="2" nodeType="withEffect">
                                  <p:stCondLst>
                                    <p:cond delay="300"/>
                                  </p:stCondLst>
                                  <p:childTnLst>
                                    <p:animScale>
                                      <p:cBhvr>
                                        <p:cTn id="50" dur="250" fill="hold"/>
                                        <p:tgtEl>
                                          <p:spTgt spid="22"/>
                                        </p:tgtEl>
                                      </p:cBhvr>
                                      <p:by x="91000" y="91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45" grpId="0" animBg="1"/>
      <p:bldP spid="46" grpId="0" animBg="1"/>
      <p:bldP spid="47" grpId="0" animBg="1"/>
      <p:bldP spid="48" grpId="0" animBg="1"/>
      <p:bldP spid="14" grpId="0" animBg="1"/>
      <p:bldP spid="21" grpId="0"/>
      <p:bldP spid="22" grpId="0"/>
      <p:bldP spid="22" grpId="1"/>
      <p:bldP spid="22" grpId="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48"/>
          <p:cNvCxnSpPr/>
          <p:nvPr/>
        </p:nvCxnSpPr>
        <p:spPr>
          <a:xfrm>
            <a:off x="5337526" y="3469760"/>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5"/>
          <p:cNvCxnSpPr/>
          <p:nvPr/>
        </p:nvCxnSpPr>
        <p:spPr>
          <a:xfrm>
            <a:off x="5337526" y="2041000"/>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50"/>
          <p:cNvCxnSpPr/>
          <p:nvPr/>
        </p:nvCxnSpPr>
        <p:spPr>
          <a:xfrm>
            <a:off x="5337526" y="4993771"/>
            <a:ext cx="1533005"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6051376" y="1235891"/>
            <a:ext cx="114301" cy="4763591"/>
            <a:chOff x="4529137" y="1142992"/>
            <a:chExt cx="85726" cy="3572693"/>
          </a:xfrm>
        </p:grpSpPr>
        <p:cxnSp>
          <p:nvCxnSpPr>
            <p:cNvPr id="2" name="Straight Connector 8"/>
            <p:cNvCxnSpPr/>
            <p:nvPr/>
          </p:nvCxnSpPr>
          <p:spPr>
            <a:xfrm rot="5400000">
              <a:off x="2785258" y="2928942"/>
              <a:ext cx="3572693" cy="793"/>
            </a:xfrm>
            <a:prstGeom prst="line">
              <a:avLst/>
            </a:prstGeom>
            <a:ln w="12700">
              <a:solidFill>
                <a:schemeClr val="bg1">
                  <a:lumMod val="7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Oval 51"/>
            <p:cNvSpPr/>
            <p:nvPr/>
          </p:nvSpPr>
          <p:spPr>
            <a:xfrm>
              <a:off x="4529137" y="2774961"/>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cs typeface="+mn-ea"/>
                <a:sym typeface="+mn-lt"/>
              </a:endParaRPr>
            </a:p>
          </p:txBody>
        </p:sp>
        <p:sp>
          <p:nvSpPr>
            <p:cNvPr id="6" name="Oval 52"/>
            <p:cNvSpPr/>
            <p:nvPr/>
          </p:nvSpPr>
          <p:spPr>
            <a:xfrm>
              <a:off x="4529137" y="17081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cs typeface="+mn-ea"/>
                <a:sym typeface="+mn-lt"/>
              </a:endParaRPr>
            </a:p>
          </p:txBody>
        </p:sp>
        <p:sp>
          <p:nvSpPr>
            <p:cNvPr id="8" name="Oval 53"/>
            <p:cNvSpPr/>
            <p:nvPr/>
          </p:nvSpPr>
          <p:spPr>
            <a:xfrm>
              <a:off x="4529137" y="3917960"/>
              <a:ext cx="85726" cy="8572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cs typeface="+mn-ea"/>
                <a:sym typeface="+mn-lt"/>
              </a:endParaRPr>
            </a:p>
          </p:txBody>
        </p:sp>
      </p:grpSp>
      <p:grpSp>
        <p:nvGrpSpPr>
          <p:cNvPr id="9" name="Group 88"/>
          <p:cNvGrpSpPr/>
          <p:nvPr/>
        </p:nvGrpSpPr>
        <p:grpSpPr>
          <a:xfrm>
            <a:off x="488737" y="2888560"/>
            <a:ext cx="3524275" cy="936027"/>
            <a:chOff x="357158" y="2428874"/>
            <a:chExt cx="2643206" cy="702020"/>
          </a:xfrm>
        </p:grpSpPr>
        <p:sp>
          <p:nvSpPr>
            <p:cNvPr id="10" name="Rectangle 31"/>
            <p:cNvSpPr/>
            <p:nvPr/>
          </p:nvSpPr>
          <p:spPr>
            <a:xfrm>
              <a:off x="357158" y="2714626"/>
              <a:ext cx="2643206" cy="416268"/>
            </a:xfrm>
            <a:prstGeom prst="rect">
              <a:avLst/>
            </a:prstGeom>
          </p:spPr>
          <p:txBody>
            <a:bodyPr wrap="square">
              <a:spAutoFit/>
            </a:bodyPr>
            <a:lstStyle/>
            <a:p>
              <a:pPr algn="r">
                <a:lnSpc>
                  <a:spcPct val="150000"/>
                </a:lnSpc>
              </a:pPr>
              <a:r>
                <a:rPr lang="zh-CN" altLang="en-US" sz="1065"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065" dirty="0">
                <a:solidFill>
                  <a:schemeClr val="tx1">
                    <a:lumMod val="85000"/>
                    <a:lumOff val="15000"/>
                  </a:schemeClr>
                </a:solidFill>
                <a:cs typeface="+mn-ea"/>
                <a:sym typeface="+mn-lt"/>
              </a:endParaRPr>
            </a:p>
          </p:txBody>
        </p:sp>
        <p:sp>
          <p:nvSpPr>
            <p:cNvPr id="11" name="Rectangle 32"/>
            <p:cNvSpPr/>
            <p:nvPr/>
          </p:nvSpPr>
          <p:spPr>
            <a:xfrm>
              <a:off x="2204912" y="2428874"/>
              <a:ext cx="754052" cy="313643"/>
            </a:xfrm>
            <a:prstGeom prst="rect">
              <a:avLst/>
            </a:prstGeom>
          </p:spPr>
          <p:txBody>
            <a:bodyPr wrap="none">
              <a:spAutoFit/>
            </a:bodyPr>
            <a:lstStyle/>
            <a:p>
              <a:pPr algn="r">
                <a:lnSpc>
                  <a:spcPct val="150000"/>
                </a:lnSpc>
              </a:pPr>
              <a:r>
                <a:rPr lang="zh-CN" altLang="en-US" sz="1600" dirty="0">
                  <a:solidFill>
                    <a:schemeClr val="tx1">
                      <a:lumMod val="95000"/>
                      <a:lumOff val="5000"/>
                    </a:schemeClr>
                  </a:solidFill>
                  <a:cs typeface="+mn-ea"/>
                  <a:sym typeface="+mn-lt"/>
                </a:rPr>
                <a:t>Add a title</a:t>
              </a:r>
              <a:endParaRPr lang="en-US" altLang="zh-CN" sz="1600" dirty="0">
                <a:solidFill>
                  <a:schemeClr val="tx1">
                    <a:lumMod val="95000"/>
                    <a:lumOff val="5000"/>
                  </a:schemeClr>
                </a:solidFill>
                <a:cs typeface="+mn-ea"/>
                <a:sym typeface="+mn-lt"/>
              </a:endParaRPr>
            </a:p>
          </p:txBody>
        </p:sp>
      </p:grpSp>
      <p:grpSp>
        <p:nvGrpSpPr>
          <p:cNvPr id="57" name="组合 56"/>
          <p:cNvGrpSpPr/>
          <p:nvPr/>
        </p:nvGrpSpPr>
        <p:grpSpPr>
          <a:xfrm>
            <a:off x="4489265" y="3045650"/>
            <a:ext cx="848261" cy="848219"/>
            <a:chOff x="3357554" y="2500312"/>
            <a:chExt cx="636196" cy="636164"/>
          </a:xfrm>
        </p:grpSpPr>
        <p:sp>
          <p:nvSpPr>
            <p:cNvPr id="12" name="Rectangle 22"/>
            <p:cNvSpPr/>
            <p:nvPr/>
          </p:nvSpPr>
          <p:spPr>
            <a:xfrm>
              <a:off x="3357554" y="2500312"/>
              <a:ext cx="636196" cy="636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sp>
          <p:nvSpPr>
            <p:cNvPr id="13" name="Freeform 23"/>
            <p:cNvSpPr>
              <a:spLocks noEditPoints="1"/>
            </p:cNvSpPr>
            <p:nvPr/>
          </p:nvSpPr>
          <p:spPr bwMode="auto">
            <a:xfrm>
              <a:off x="3477620" y="2660940"/>
              <a:ext cx="389082" cy="322810"/>
            </a:xfrm>
            <a:custGeom>
              <a:avLst/>
              <a:gdLst/>
              <a:ahLst/>
              <a:cxnLst>
                <a:cxn ang="0">
                  <a:pos x="312" y="110"/>
                </a:cxn>
                <a:cxn ang="0">
                  <a:pos x="323" y="138"/>
                </a:cxn>
                <a:cxn ang="0">
                  <a:pos x="350" y="127"/>
                </a:cxn>
                <a:cxn ang="0">
                  <a:pos x="339" y="100"/>
                </a:cxn>
                <a:cxn ang="0">
                  <a:pos x="25" y="100"/>
                </a:cxn>
                <a:cxn ang="0">
                  <a:pos x="15" y="127"/>
                </a:cxn>
                <a:cxn ang="0">
                  <a:pos x="42" y="138"/>
                </a:cxn>
                <a:cxn ang="0">
                  <a:pos x="53" y="110"/>
                </a:cxn>
                <a:cxn ang="0">
                  <a:pos x="270" y="60"/>
                </a:cxn>
                <a:cxn ang="0">
                  <a:pos x="248" y="69"/>
                </a:cxn>
                <a:cxn ang="0">
                  <a:pos x="239" y="91"/>
                </a:cxn>
                <a:cxn ang="0">
                  <a:pos x="252" y="116"/>
                </a:cxn>
                <a:cxn ang="0">
                  <a:pos x="276" y="121"/>
                </a:cxn>
                <a:cxn ang="0">
                  <a:pos x="297" y="103"/>
                </a:cxn>
                <a:cxn ang="0">
                  <a:pos x="297" y="80"/>
                </a:cxn>
                <a:cxn ang="0">
                  <a:pos x="276" y="62"/>
                </a:cxn>
                <a:cxn ang="0">
                  <a:pos x="330" y="183"/>
                </a:cxn>
                <a:cxn ang="0">
                  <a:pos x="321" y="152"/>
                </a:cxn>
                <a:cxn ang="0">
                  <a:pos x="350" y="158"/>
                </a:cxn>
                <a:cxn ang="0">
                  <a:pos x="364" y="185"/>
                </a:cxn>
                <a:cxn ang="0">
                  <a:pos x="83" y="63"/>
                </a:cxn>
                <a:cxn ang="0">
                  <a:pos x="65" y="85"/>
                </a:cxn>
                <a:cxn ang="0">
                  <a:pos x="71" y="109"/>
                </a:cxn>
                <a:cxn ang="0">
                  <a:pos x="96" y="121"/>
                </a:cxn>
                <a:cxn ang="0">
                  <a:pos x="118" y="112"/>
                </a:cxn>
                <a:cxn ang="0">
                  <a:pos x="127" y="91"/>
                </a:cxn>
                <a:cxn ang="0">
                  <a:pos x="112" y="65"/>
                </a:cxn>
                <a:cxn ang="0">
                  <a:pos x="35" y="150"/>
                </a:cxn>
                <a:cxn ang="0">
                  <a:pos x="36" y="176"/>
                </a:cxn>
                <a:cxn ang="0">
                  <a:pos x="0" y="185"/>
                </a:cxn>
                <a:cxn ang="0">
                  <a:pos x="15" y="158"/>
                </a:cxn>
                <a:cxn ang="0">
                  <a:pos x="183" y="0"/>
                </a:cxn>
                <a:cxn ang="0">
                  <a:pos x="151" y="13"/>
                </a:cxn>
                <a:cxn ang="0">
                  <a:pos x="138" y="45"/>
                </a:cxn>
                <a:cxn ang="0">
                  <a:pos x="158" y="81"/>
                </a:cxn>
                <a:cxn ang="0">
                  <a:pos x="192" y="89"/>
                </a:cxn>
                <a:cxn ang="0">
                  <a:pos x="225" y="62"/>
                </a:cxn>
                <a:cxn ang="0">
                  <a:pos x="225" y="27"/>
                </a:cxn>
                <a:cxn ang="0">
                  <a:pos x="192" y="0"/>
                </a:cxn>
                <a:cxn ang="0">
                  <a:pos x="265" y="174"/>
                </a:cxn>
                <a:cxn ang="0">
                  <a:pos x="256" y="136"/>
                </a:cxn>
                <a:cxn ang="0">
                  <a:pos x="279" y="136"/>
                </a:cxn>
                <a:cxn ang="0">
                  <a:pos x="316" y="165"/>
                </a:cxn>
                <a:cxn ang="0">
                  <a:pos x="100" y="272"/>
                </a:cxn>
                <a:cxn ang="0">
                  <a:pos x="51" y="165"/>
                </a:cxn>
                <a:cxn ang="0">
                  <a:pos x="85" y="136"/>
                </a:cxn>
                <a:cxn ang="0">
                  <a:pos x="109" y="136"/>
                </a:cxn>
                <a:cxn ang="0">
                  <a:pos x="100" y="174"/>
                </a:cxn>
                <a:cxn ang="0">
                  <a:pos x="252" y="159"/>
                </a:cxn>
                <a:cxn ang="0">
                  <a:pos x="210" y="109"/>
                </a:cxn>
                <a:cxn ang="0">
                  <a:pos x="154" y="109"/>
                </a:cxn>
                <a:cxn ang="0">
                  <a:pos x="112" y="159"/>
                </a:cxn>
              </a:cxnLst>
              <a:rect l="0" t="0" r="r" b="b"/>
              <a:pathLst>
                <a:path w="364" h="301">
                  <a:moveTo>
                    <a:pt x="332" y="98"/>
                  </a:moveTo>
                  <a:lnTo>
                    <a:pt x="332" y="98"/>
                  </a:lnTo>
                  <a:lnTo>
                    <a:pt x="323" y="100"/>
                  </a:lnTo>
                  <a:lnTo>
                    <a:pt x="317" y="105"/>
                  </a:lnTo>
                  <a:lnTo>
                    <a:pt x="312" y="110"/>
                  </a:lnTo>
                  <a:lnTo>
                    <a:pt x="310" y="120"/>
                  </a:lnTo>
                  <a:lnTo>
                    <a:pt x="310" y="120"/>
                  </a:lnTo>
                  <a:lnTo>
                    <a:pt x="312" y="127"/>
                  </a:lnTo>
                  <a:lnTo>
                    <a:pt x="317" y="134"/>
                  </a:lnTo>
                  <a:lnTo>
                    <a:pt x="323" y="138"/>
                  </a:lnTo>
                  <a:lnTo>
                    <a:pt x="332" y="139"/>
                  </a:lnTo>
                  <a:lnTo>
                    <a:pt x="332" y="139"/>
                  </a:lnTo>
                  <a:lnTo>
                    <a:pt x="339" y="138"/>
                  </a:lnTo>
                  <a:lnTo>
                    <a:pt x="346" y="134"/>
                  </a:lnTo>
                  <a:lnTo>
                    <a:pt x="350" y="127"/>
                  </a:lnTo>
                  <a:lnTo>
                    <a:pt x="352" y="120"/>
                  </a:lnTo>
                  <a:lnTo>
                    <a:pt x="352" y="120"/>
                  </a:lnTo>
                  <a:lnTo>
                    <a:pt x="350" y="110"/>
                  </a:lnTo>
                  <a:lnTo>
                    <a:pt x="346" y="105"/>
                  </a:lnTo>
                  <a:lnTo>
                    <a:pt x="339" y="100"/>
                  </a:lnTo>
                  <a:lnTo>
                    <a:pt x="332" y="98"/>
                  </a:lnTo>
                  <a:lnTo>
                    <a:pt x="332" y="98"/>
                  </a:lnTo>
                  <a:close/>
                  <a:moveTo>
                    <a:pt x="35" y="98"/>
                  </a:moveTo>
                  <a:lnTo>
                    <a:pt x="35" y="98"/>
                  </a:lnTo>
                  <a:lnTo>
                    <a:pt x="25" y="100"/>
                  </a:lnTo>
                  <a:lnTo>
                    <a:pt x="20" y="105"/>
                  </a:lnTo>
                  <a:lnTo>
                    <a:pt x="15" y="110"/>
                  </a:lnTo>
                  <a:lnTo>
                    <a:pt x="13" y="120"/>
                  </a:lnTo>
                  <a:lnTo>
                    <a:pt x="13" y="120"/>
                  </a:lnTo>
                  <a:lnTo>
                    <a:pt x="15" y="127"/>
                  </a:lnTo>
                  <a:lnTo>
                    <a:pt x="20" y="134"/>
                  </a:lnTo>
                  <a:lnTo>
                    <a:pt x="25" y="138"/>
                  </a:lnTo>
                  <a:lnTo>
                    <a:pt x="35" y="139"/>
                  </a:lnTo>
                  <a:lnTo>
                    <a:pt x="35" y="139"/>
                  </a:lnTo>
                  <a:lnTo>
                    <a:pt x="42" y="138"/>
                  </a:lnTo>
                  <a:lnTo>
                    <a:pt x="49" y="134"/>
                  </a:lnTo>
                  <a:lnTo>
                    <a:pt x="53" y="127"/>
                  </a:lnTo>
                  <a:lnTo>
                    <a:pt x="54" y="120"/>
                  </a:lnTo>
                  <a:lnTo>
                    <a:pt x="54" y="120"/>
                  </a:lnTo>
                  <a:lnTo>
                    <a:pt x="53" y="110"/>
                  </a:lnTo>
                  <a:lnTo>
                    <a:pt x="49" y="105"/>
                  </a:lnTo>
                  <a:lnTo>
                    <a:pt x="42" y="100"/>
                  </a:lnTo>
                  <a:lnTo>
                    <a:pt x="35" y="98"/>
                  </a:lnTo>
                  <a:lnTo>
                    <a:pt x="35" y="98"/>
                  </a:lnTo>
                  <a:close/>
                  <a:moveTo>
                    <a:pt x="270" y="60"/>
                  </a:moveTo>
                  <a:lnTo>
                    <a:pt x="270" y="60"/>
                  </a:lnTo>
                  <a:lnTo>
                    <a:pt x="263" y="62"/>
                  </a:lnTo>
                  <a:lnTo>
                    <a:pt x="258" y="63"/>
                  </a:lnTo>
                  <a:lnTo>
                    <a:pt x="252" y="65"/>
                  </a:lnTo>
                  <a:lnTo>
                    <a:pt x="248" y="69"/>
                  </a:lnTo>
                  <a:lnTo>
                    <a:pt x="245" y="74"/>
                  </a:lnTo>
                  <a:lnTo>
                    <a:pt x="241" y="80"/>
                  </a:lnTo>
                  <a:lnTo>
                    <a:pt x="239" y="85"/>
                  </a:lnTo>
                  <a:lnTo>
                    <a:pt x="239" y="91"/>
                  </a:lnTo>
                  <a:lnTo>
                    <a:pt x="239" y="91"/>
                  </a:lnTo>
                  <a:lnTo>
                    <a:pt x="239" y="98"/>
                  </a:lnTo>
                  <a:lnTo>
                    <a:pt x="241" y="103"/>
                  </a:lnTo>
                  <a:lnTo>
                    <a:pt x="245" y="109"/>
                  </a:lnTo>
                  <a:lnTo>
                    <a:pt x="248" y="112"/>
                  </a:lnTo>
                  <a:lnTo>
                    <a:pt x="252" y="116"/>
                  </a:lnTo>
                  <a:lnTo>
                    <a:pt x="258" y="120"/>
                  </a:lnTo>
                  <a:lnTo>
                    <a:pt x="263" y="121"/>
                  </a:lnTo>
                  <a:lnTo>
                    <a:pt x="270" y="121"/>
                  </a:lnTo>
                  <a:lnTo>
                    <a:pt x="270" y="121"/>
                  </a:lnTo>
                  <a:lnTo>
                    <a:pt x="276" y="121"/>
                  </a:lnTo>
                  <a:lnTo>
                    <a:pt x="281" y="120"/>
                  </a:lnTo>
                  <a:lnTo>
                    <a:pt x="287" y="116"/>
                  </a:lnTo>
                  <a:lnTo>
                    <a:pt x="292" y="112"/>
                  </a:lnTo>
                  <a:lnTo>
                    <a:pt x="296" y="109"/>
                  </a:lnTo>
                  <a:lnTo>
                    <a:pt x="297" y="103"/>
                  </a:lnTo>
                  <a:lnTo>
                    <a:pt x="299" y="98"/>
                  </a:lnTo>
                  <a:lnTo>
                    <a:pt x="301" y="91"/>
                  </a:lnTo>
                  <a:lnTo>
                    <a:pt x="301" y="91"/>
                  </a:lnTo>
                  <a:lnTo>
                    <a:pt x="299" y="85"/>
                  </a:lnTo>
                  <a:lnTo>
                    <a:pt x="297" y="80"/>
                  </a:lnTo>
                  <a:lnTo>
                    <a:pt x="296" y="74"/>
                  </a:lnTo>
                  <a:lnTo>
                    <a:pt x="292" y="69"/>
                  </a:lnTo>
                  <a:lnTo>
                    <a:pt x="287" y="65"/>
                  </a:lnTo>
                  <a:lnTo>
                    <a:pt x="281" y="63"/>
                  </a:lnTo>
                  <a:lnTo>
                    <a:pt x="276" y="62"/>
                  </a:lnTo>
                  <a:lnTo>
                    <a:pt x="270" y="60"/>
                  </a:lnTo>
                  <a:lnTo>
                    <a:pt x="270" y="60"/>
                  </a:lnTo>
                  <a:close/>
                  <a:moveTo>
                    <a:pt x="364" y="248"/>
                  </a:moveTo>
                  <a:lnTo>
                    <a:pt x="330" y="248"/>
                  </a:lnTo>
                  <a:lnTo>
                    <a:pt x="330" y="183"/>
                  </a:lnTo>
                  <a:lnTo>
                    <a:pt x="330" y="183"/>
                  </a:lnTo>
                  <a:lnTo>
                    <a:pt x="330" y="176"/>
                  </a:lnTo>
                  <a:lnTo>
                    <a:pt x="328" y="167"/>
                  </a:lnTo>
                  <a:lnTo>
                    <a:pt x="321" y="152"/>
                  </a:lnTo>
                  <a:lnTo>
                    <a:pt x="321" y="152"/>
                  </a:lnTo>
                  <a:lnTo>
                    <a:pt x="332" y="150"/>
                  </a:lnTo>
                  <a:lnTo>
                    <a:pt x="332" y="150"/>
                  </a:lnTo>
                  <a:lnTo>
                    <a:pt x="337" y="152"/>
                  </a:lnTo>
                  <a:lnTo>
                    <a:pt x="345" y="154"/>
                  </a:lnTo>
                  <a:lnTo>
                    <a:pt x="350" y="158"/>
                  </a:lnTo>
                  <a:lnTo>
                    <a:pt x="355" y="161"/>
                  </a:lnTo>
                  <a:lnTo>
                    <a:pt x="359" y="167"/>
                  </a:lnTo>
                  <a:lnTo>
                    <a:pt x="363" y="172"/>
                  </a:lnTo>
                  <a:lnTo>
                    <a:pt x="364" y="178"/>
                  </a:lnTo>
                  <a:lnTo>
                    <a:pt x="364" y="185"/>
                  </a:lnTo>
                  <a:lnTo>
                    <a:pt x="364" y="248"/>
                  </a:lnTo>
                  <a:close/>
                  <a:moveTo>
                    <a:pt x="96" y="60"/>
                  </a:moveTo>
                  <a:lnTo>
                    <a:pt x="96" y="60"/>
                  </a:lnTo>
                  <a:lnTo>
                    <a:pt x="89" y="62"/>
                  </a:lnTo>
                  <a:lnTo>
                    <a:pt x="83" y="63"/>
                  </a:lnTo>
                  <a:lnTo>
                    <a:pt x="78" y="65"/>
                  </a:lnTo>
                  <a:lnTo>
                    <a:pt x="74" y="69"/>
                  </a:lnTo>
                  <a:lnTo>
                    <a:pt x="71" y="74"/>
                  </a:lnTo>
                  <a:lnTo>
                    <a:pt x="67" y="80"/>
                  </a:lnTo>
                  <a:lnTo>
                    <a:pt x="65" y="85"/>
                  </a:lnTo>
                  <a:lnTo>
                    <a:pt x="65" y="91"/>
                  </a:lnTo>
                  <a:lnTo>
                    <a:pt x="65" y="91"/>
                  </a:lnTo>
                  <a:lnTo>
                    <a:pt x="65" y="98"/>
                  </a:lnTo>
                  <a:lnTo>
                    <a:pt x="67" y="103"/>
                  </a:lnTo>
                  <a:lnTo>
                    <a:pt x="71" y="109"/>
                  </a:lnTo>
                  <a:lnTo>
                    <a:pt x="74" y="112"/>
                  </a:lnTo>
                  <a:lnTo>
                    <a:pt x="78" y="116"/>
                  </a:lnTo>
                  <a:lnTo>
                    <a:pt x="83" y="120"/>
                  </a:lnTo>
                  <a:lnTo>
                    <a:pt x="89" y="121"/>
                  </a:lnTo>
                  <a:lnTo>
                    <a:pt x="96" y="121"/>
                  </a:lnTo>
                  <a:lnTo>
                    <a:pt x="96" y="121"/>
                  </a:lnTo>
                  <a:lnTo>
                    <a:pt x="102" y="121"/>
                  </a:lnTo>
                  <a:lnTo>
                    <a:pt x="107" y="120"/>
                  </a:lnTo>
                  <a:lnTo>
                    <a:pt x="112" y="116"/>
                  </a:lnTo>
                  <a:lnTo>
                    <a:pt x="118" y="112"/>
                  </a:lnTo>
                  <a:lnTo>
                    <a:pt x="122" y="109"/>
                  </a:lnTo>
                  <a:lnTo>
                    <a:pt x="123" y="103"/>
                  </a:lnTo>
                  <a:lnTo>
                    <a:pt x="125" y="98"/>
                  </a:lnTo>
                  <a:lnTo>
                    <a:pt x="127" y="91"/>
                  </a:lnTo>
                  <a:lnTo>
                    <a:pt x="127" y="91"/>
                  </a:lnTo>
                  <a:lnTo>
                    <a:pt x="125" y="85"/>
                  </a:lnTo>
                  <a:lnTo>
                    <a:pt x="123" y="80"/>
                  </a:lnTo>
                  <a:lnTo>
                    <a:pt x="122" y="74"/>
                  </a:lnTo>
                  <a:lnTo>
                    <a:pt x="118" y="69"/>
                  </a:lnTo>
                  <a:lnTo>
                    <a:pt x="112" y="65"/>
                  </a:lnTo>
                  <a:lnTo>
                    <a:pt x="107" y="63"/>
                  </a:lnTo>
                  <a:lnTo>
                    <a:pt x="102" y="62"/>
                  </a:lnTo>
                  <a:lnTo>
                    <a:pt x="96" y="60"/>
                  </a:lnTo>
                  <a:lnTo>
                    <a:pt x="96" y="60"/>
                  </a:lnTo>
                  <a:close/>
                  <a:moveTo>
                    <a:pt x="35" y="150"/>
                  </a:moveTo>
                  <a:lnTo>
                    <a:pt x="35" y="150"/>
                  </a:lnTo>
                  <a:lnTo>
                    <a:pt x="44" y="152"/>
                  </a:lnTo>
                  <a:lnTo>
                    <a:pt x="44" y="152"/>
                  </a:lnTo>
                  <a:lnTo>
                    <a:pt x="38" y="167"/>
                  </a:lnTo>
                  <a:lnTo>
                    <a:pt x="36" y="176"/>
                  </a:lnTo>
                  <a:lnTo>
                    <a:pt x="35" y="183"/>
                  </a:lnTo>
                  <a:lnTo>
                    <a:pt x="35" y="248"/>
                  </a:lnTo>
                  <a:lnTo>
                    <a:pt x="0" y="248"/>
                  </a:lnTo>
                  <a:lnTo>
                    <a:pt x="0" y="185"/>
                  </a:lnTo>
                  <a:lnTo>
                    <a:pt x="0" y="185"/>
                  </a:lnTo>
                  <a:lnTo>
                    <a:pt x="0" y="178"/>
                  </a:lnTo>
                  <a:lnTo>
                    <a:pt x="2" y="172"/>
                  </a:lnTo>
                  <a:lnTo>
                    <a:pt x="6" y="167"/>
                  </a:lnTo>
                  <a:lnTo>
                    <a:pt x="9" y="161"/>
                  </a:lnTo>
                  <a:lnTo>
                    <a:pt x="15" y="158"/>
                  </a:lnTo>
                  <a:lnTo>
                    <a:pt x="20" y="154"/>
                  </a:lnTo>
                  <a:lnTo>
                    <a:pt x="27" y="152"/>
                  </a:lnTo>
                  <a:lnTo>
                    <a:pt x="35" y="150"/>
                  </a:lnTo>
                  <a:lnTo>
                    <a:pt x="35" y="150"/>
                  </a:lnTo>
                  <a:close/>
                  <a:moveTo>
                    <a:pt x="183" y="0"/>
                  </a:moveTo>
                  <a:lnTo>
                    <a:pt x="183" y="0"/>
                  </a:lnTo>
                  <a:lnTo>
                    <a:pt x="174" y="0"/>
                  </a:lnTo>
                  <a:lnTo>
                    <a:pt x="165" y="4"/>
                  </a:lnTo>
                  <a:lnTo>
                    <a:pt x="158" y="7"/>
                  </a:lnTo>
                  <a:lnTo>
                    <a:pt x="151" y="13"/>
                  </a:lnTo>
                  <a:lnTo>
                    <a:pt x="145" y="20"/>
                  </a:lnTo>
                  <a:lnTo>
                    <a:pt x="141" y="27"/>
                  </a:lnTo>
                  <a:lnTo>
                    <a:pt x="138" y="36"/>
                  </a:lnTo>
                  <a:lnTo>
                    <a:pt x="138" y="45"/>
                  </a:lnTo>
                  <a:lnTo>
                    <a:pt x="138" y="45"/>
                  </a:lnTo>
                  <a:lnTo>
                    <a:pt x="138" y="54"/>
                  </a:lnTo>
                  <a:lnTo>
                    <a:pt x="141" y="62"/>
                  </a:lnTo>
                  <a:lnTo>
                    <a:pt x="145" y="71"/>
                  </a:lnTo>
                  <a:lnTo>
                    <a:pt x="151" y="76"/>
                  </a:lnTo>
                  <a:lnTo>
                    <a:pt x="158" y="81"/>
                  </a:lnTo>
                  <a:lnTo>
                    <a:pt x="165" y="87"/>
                  </a:lnTo>
                  <a:lnTo>
                    <a:pt x="174" y="89"/>
                  </a:lnTo>
                  <a:lnTo>
                    <a:pt x="183" y="91"/>
                  </a:lnTo>
                  <a:lnTo>
                    <a:pt x="183" y="91"/>
                  </a:lnTo>
                  <a:lnTo>
                    <a:pt x="192" y="89"/>
                  </a:lnTo>
                  <a:lnTo>
                    <a:pt x="200" y="87"/>
                  </a:lnTo>
                  <a:lnTo>
                    <a:pt x="209" y="81"/>
                  </a:lnTo>
                  <a:lnTo>
                    <a:pt x="214" y="76"/>
                  </a:lnTo>
                  <a:lnTo>
                    <a:pt x="219" y="71"/>
                  </a:lnTo>
                  <a:lnTo>
                    <a:pt x="225" y="62"/>
                  </a:lnTo>
                  <a:lnTo>
                    <a:pt x="227" y="54"/>
                  </a:lnTo>
                  <a:lnTo>
                    <a:pt x="229" y="45"/>
                  </a:lnTo>
                  <a:lnTo>
                    <a:pt x="229" y="45"/>
                  </a:lnTo>
                  <a:lnTo>
                    <a:pt x="227" y="36"/>
                  </a:lnTo>
                  <a:lnTo>
                    <a:pt x="225" y="27"/>
                  </a:lnTo>
                  <a:lnTo>
                    <a:pt x="219" y="20"/>
                  </a:lnTo>
                  <a:lnTo>
                    <a:pt x="214" y="13"/>
                  </a:lnTo>
                  <a:lnTo>
                    <a:pt x="209" y="7"/>
                  </a:lnTo>
                  <a:lnTo>
                    <a:pt x="200" y="4"/>
                  </a:lnTo>
                  <a:lnTo>
                    <a:pt x="192" y="0"/>
                  </a:lnTo>
                  <a:lnTo>
                    <a:pt x="183" y="0"/>
                  </a:lnTo>
                  <a:lnTo>
                    <a:pt x="183" y="0"/>
                  </a:lnTo>
                  <a:close/>
                  <a:moveTo>
                    <a:pt x="319" y="272"/>
                  </a:moveTo>
                  <a:lnTo>
                    <a:pt x="265" y="272"/>
                  </a:lnTo>
                  <a:lnTo>
                    <a:pt x="265" y="174"/>
                  </a:lnTo>
                  <a:lnTo>
                    <a:pt x="265" y="174"/>
                  </a:lnTo>
                  <a:lnTo>
                    <a:pt x="265" y="163"/>
                  </a:lnTo>
                  <a:lnTo>
                    <a:pt x="263" y="154"/>
                  </a:lnTo>
                  <a:lnTo>
                    <a:pt x="259" y="145"/>
                  </a:lnTo>
                  <a:lnTo>
                    <a:pt x="256" y="136"/>
                  </a:lnTo>
                  <a:lnTo>
                    <a:pt x="256" y="136"/>
                  </a:lnTo>
                  <a:lnTo>
                    <a:pt x="263" y="134"/>
                  </a:lnTo>
                  <a:lnTo>
                    <a:pt x="270" y="134"/>
                  </a:lnTo>
                  <a:lnTo>
                    <a:pt x="270" y="134"/>
                  </a:lnTo>
                  <a:lnTo>
                    <a:pt x="279" y="136"/>
                  </a:lnTo>
                  <a:lnTo>
                    <a:pt x="288" y="138"/>
                  </a:lnTo>
                  <a:lnTo>
                    <a:pt x="297" y="143"/>
                  </a:lnTo>
                  <a:lnTo>
                    <a:pt x="305" y="149"/>
                  </a:lnTo>
                  <a:lnTo>
                    <a:pt x="310" y="156"/>
                  </a:lnTo>
                  <a:lnTo>
                    <a:pt x="316" y="165"/>
                  </a:lnTo>
                  <a:lnTo>
                    <a:pt x="317" y="174"/>
                  </a:lnTo>
                  <a:lnTo>
                    <a:pt x="319" y="183"/>
                  </a:lnTo>
                  <a:lnTo>
                    <a:pt x="319" y="272"/>
                  </a:lnTo>
                  <a:close/>
                  <a:moveTo>
                    <a:pt x="100" y="174"/>
                  </a:moveTo>
                  <a:lnTo>
                    <a:pt x="100" y="272"/>
                  </a:lnTo>
                  <a:lnTo>
                    <a:pt x="45" y="272"/>
                  </a:lnTo>
                  <a:lnTo>
                    <a:pt x="45" y="183"/>
                  </a:lnTo>
                  <a:lnTo>
                    <a:pt x="45" y="183"/>
                  </a:lnTo>
                  <a:lnTo>
                    <a:pt x="47" y="174"/>
                  </a:lnTo>
                  <a:lnTo>
                    <a:pt x="51" y="165"/>
                  </a:lnTo>
                  <a:lnTo>
                    <a:pt x="54" y="156"/>
                  </a:lnTo>
                  <a:lnTo>
                    <a:pt x="60" y="149"/>
                  </a:lnTo>
                  <a:lnTo>
                    <a:pt x="67" y="143"/>
                  </a:lnTo>
                  <a:lnTo>
                    <a:pt x="76" y="138"/>
                  </a:lnTo>
                  <a:lnTo>
                    <a:pt x="85" y="136"/>
                  </a:lnTo>
                  <a:lnTo>
                    <a:pt x="96" y="134"/>
                  </a:lnTo>
                  <a:lnTo>
                    <a:pt x="96" y="134"/>
                  </a:lnTo>
                  <a:lnTo>
                    <a:pt x="103" y="134"/>
                  </a:lnTo>
                  <a:lnTo>
                    <a:pt x="109" y="136"/>
                  </a:lnTo>
                  <a:lnTo>
                    <a:pt x="109" y="136"/>
                  </a:lnTo>
                  <a:lnTo>
                    <a:pt x="105" y="145"/>
                  </a:lnTo>
                  <a:lnTo>
                    <a:pt x="102" y="154"/>
                  </a:lnTo>
                  <a:lnTo>
                    <a:pt x="100" y="163"/>
                  </a:lnTo>
                  <a:lnTo>
                    <a:pt x="100" y="174"/>
                  </a:lnTo>
                  <a:lnTo>
                    <a:pt x="100" y="174"/>
                  </a:lnTo>
                  <a:close/>
                  <a:moveTo>
                    <a:pt x="111" y="301"/>
                  </a:moveTo>
                  <a:lnTo>
                    <a:pt x="254" y="301"/>
                  </a:lnTo>
                  <a:lnTo>
                    <a:pt x="254" y="174"/>
                  </a:lnTo>
                  <a:lnTo>
                    <a:pt x="254" y="174"/>
                  </a:lnTo>
                  <a:lnTo>
                    <a:pt x="252" y="159"/>
                  </a:lnTo>
                  <a:lnTo>
                    <a:pt x="248" y="145"/>
                  </a:lnTo>
                  <a:lnTo>
                    <a:pt x="241" y="134"/>
                  </a:lnTo>
                  <a:lnTo>
                    <a:pt x="232" y="123"/>
                  </a:lnTo>
                  <a:lnTo>
                    <a:pt x="223" y="114"/>
                  </a:lnTo>
                  <a:lnTo>
                    <a:pt x="210" y="109"/>
                  </a:lnTo>
                  <a:lnTo>
                    <a:pt x="198" y="103"/>
                  </a:lnTo>
                  <a:lnTo>
                    <a:pt x="183" y="101"/>
                  </a:lnTo>
                  <a:lnTo>
                    <a:pt x="183" y="101"/>
                  </a:lnTo>
                  <a:lnTo>
                    <a:pt x="169" y="103"/>
                  </a:lnTo>
                  <a:lnTo>
                    <a:pt x="154" y="109"/>
                  </a:lnTo>
                  <a:lnTo>
                    <a:pt x="143" y="114"/>
                  </a:lnTo>
                  <a:lnTo>
                    <a:pt x="132" y="123"/>
                  </a:lnTo>
                  <a:lnTo>
                    <a:pt x="123" y="134"/>
                  </a:lnTo>
                  <a:lnTo>
                    <a:pt x="116" y="145"/>
                  </a:lnTo>
                  <a:lnTo>
                    <a:pt x="112" y="159"/>
                  </a:lnTo>
                  <a:lnTo>
                    <a:pt x="111" y="174"/>
                  </a:lnTo>
                  <a:lnTo>
                    <a:pt x="111" y="301"/>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nvGrpSpPr>
          <p:cNvPr id="14" name="Group 89"/>
          <p:cNvGrpSpPr/>
          <p:nvPr/>
        </p:nvGrpSpPr>
        <p:grpSpPr>
          <a:xfrm>
            <a:off x="488737" y="1459799"/>
            <a:ext cx="3524275" cy="936027"/>
            <a:chOff x="357158" y="1357304"/>
            <a:chExt cx="2643206" cy="702020"/>
          </a:xfrm>
        </p:grpSpPr>
        <p:sp>
          <p:nvSpPr>
            <p:cNvPr id="15" name="Rectangle 29"/>
            <p:cNvSpPr/>
            <p:nvPr/>
          </p:nvSpPr>
          <p:spPr>
            <a:xfrm>
              <a:off x="357158" y="1643056"/>
              <a:ext cx="2643206" cy="416268"/>
            </a:xfrm>
            <a:prstGeom prst="rect">
              <a:avLst/>
            </a:prstGeom>
          </p:spPr>
          <p:txBody>
            <a:bodyPr wrap="square">
              <a:spAutoFit/>
            </a:bodyPr>
            <a:lstStyle/>
            <a:p>
              <a:pPr algn="r">
                <a:lnSpc>
                  <a:spcPct val="150000"/>
                </a:lnSpc>
              </a:pPr>
              <a:r>
                <a:rPr lang="zh-CN" altLang="en-US" sz="1065"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065" dirty="0">
                <a:solidFill>
                  <a:schemeClr val="tx1">
                    <a:lumMod val="85000"/>
                    <a:lumOff val="15000"/>
                  </a:schemeClr>
                </a:solidFill>
                <a:cs typeface="+mn-ea"/>
                <a:sym typeface="+mn-lt"/>
              </a:endParaRPr>
            </a:p>
          </p:txBody>
        </p:sp>
        <p:sp>
          <p:nvSpPr>
            <p:cNvPr id="16" name="Rectangle 30"/>
            <p:cNvSpPr/>
            <p:nvPr/>
          </p:nvSpPr>
          <p:spPr>
            <a:xfrm>
              <a:off x="2208635" y="1357304"/>
              <a:ext cx="754052" cy="313643"/>
            </a:xfrm>
            <a:prstGeom prst="rect">
              <a:avLst/>
            </a:prstGeom>
          </p:spPr>
          <p:txBody>
            <a:bodyPr wrap="none">
              <a:spAutoFit/>
            </a:bodyPr>
            <a:lstStyle/>
            <a:p>
              <a:pPr algn="r">
                <a:lnSpc>
                  <a:spcPct val="150000"/>
                </a:lnSpc>
              </a:pPr>
              <a:r>
                <a:rPr lang="zh-CN" altLang="en-US" sz="1600" dirty="0">
                  <a:solidFill>
                    <a:schemeClr val="tx1">
                      <a:lumMod val="95000"/>
                      <a:lumOff val="5000"/>
                    </a:schemeClr>
                  </a:solidFill>
                  <a:cs typeface="+mn-ea"/>
                  <a:sym typeface="+mn-lt"/>
                </a:rPr>
                <a:t>Add a title</a:t>
              </a:r>
              <a:endParaRPr lang="en-US" altLang="zh-CN" sz="1600" dirty="0">
                <a:solidFill>
                  <a:schemeClr val="tx1">
                    <a:lumMod val="95000"/>
                    <a:lumOff val="5000"/>
                  </a:schemeClr>
                </a:solidFill>
                <a:cs typeface="+mn-ea"/>
                <a:sym typeface="+mn-lt"/>
              </a:endParaRPr>
            </a:p>
          </p:txBody>
        </p:sp>
      </p:grpSp>
      <p:grpSp>
        <p:nvGrpSpPr>
          <p:cNvPr id="58" name="组合 57"/>
          <p:cNvGrpSpPr/>
          <p:nvPr/>
        </p:nvGrpSpPr>
        <p:grpSpPr>
          <a:xfrm>
            <a:off x="4489265" y="1616890"/>
            <a:ext cx="848261" cy="848219"/>
            <a:chOff x="3357554" y="1428742"/>
            <a:chExt cx="636196" cy="636164"/>
          </a:xfrm>
        </p:grpSpPr>
        <p:sp>
          <p:nvSpPr>
            <p:cNvPr id="17" name="Rectangle 13"/>
            <p:cNvSpPr/>
            <p:nvPr/>
          </p:nvSpPr>
          <p:spPr>
            <a:xfrm>
              <a:off x="3357554" y="1428742"/>
              <a:ext cx="636196" cy="636164"/>
            </a:xfrm>
            <a:prstGeom prst="ellipse">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lumMod val="85000"/>
                    <a:lumOff val="15000"/>
                  </a:schemeClr>
                </a:solidFill>
                <a:cs typeface="+mn-ea"/>
                <a:sym typeface="+mn-lt"/>
              </a:endParaRPr>
            </a:p>
          </p:txBody>
        </p:sp>
        <p:sp>
          <p:nvSpPr>
            <p:cNvPr id="18" name="Freeform 100"/>
            <p:cNvSpPr/>
            <p:nvPr/>
          </p:nvSpPr>
          <p:spPr bwMode="auto">
            <a:xfrm>
              <a:off x="3500430" y="1571618"/>
              <a:ext cx="303570" cy="342050"/>
            </a:xfrm>
            <a:custGeom>
              <a:avLst/>
              <a:gdLst/>
              <a:ahLst/>
              <a:cxnLst>
                <a:cxn ang="0">
                  <a:pos x="230" y="212"/>
                </a:cxn>
                <a:cxn ang="0">
                  <a:pos x="212" y="216"/>
                </a:cxn>
                <a:cxn ang="0">
                  <a:pos x="197" y="223"/>
                </a:cxn>
                <a:cxn ang="0">
                  <a:pos x="105" y="169"/>
                </a:cxn>
                <a:cxn ang="0">
                  <a:pos x="105" y="160"/>
                </a:cxn>
                <a:cxn ang="0">
                  <a:pos x="197" y="96"/>
                </a:cxn>
                <a:cxn ang="0">
                  <a:pos x="204" y="100"/>
                </a:cxn>
                <a:cxn ang="0">
                  <a:pos x="221" y="105"/>
                </a:cxn>
                <a:cxn ang="0">
                  <a:pos x="230" y="107"/>
                </a:cxn>
                <a:cxn ang="0">
                  <a:pos x="250" y="102"/>
                </a:cxn>
                <a:cxn ang="0">
                  <a:pos x="266" y="91"/>
                </a:cxn>
                <a:cxn ang="0">
                  <a:pos x="277" y="75"/>
                </a:cxn>
                <a:cxn ang="0">
                  <a:pos x="282" y="53"/>
                </a:cxn>
                <a:cxn ang="0">
                  <a:pos x="281" y="44"/>
                </a:cxn>
                <a:cxn ang="0">
                  <a:pos x="273" y="24"/>
                </a:cxn>
                <a:cxn ang="0">
                  <a:pos x="259" y="9"/>
                </a:cxn>
                <a:cxn ang="0">
                  <a:pos x="239" y="2"/>
                </a:cxn>
                <a:cxn ang="0">
                  <a:pos x="230" y="0"/>
                </a:cxn>
                <a:cxn ang="0">
                  <a:pos x="208" y="4"/>
                </a:cxn>
                <a:cxn ang="0">
                  <a:pos x="192" y="17"/>
                </a:cxn>
                <a:cxn ang="0">
                  <a:pos x="181" y="33"/>
                </a:cxn>
                <a:cxn ang="0">
                  <a:pos x="175" y="53"/>
                </a:cxn>
                <a:cxn ang="0">
                  <a:pos x="177" y="62"/>
                </a:cxn>
                <a:cxn ang="0">
                  <a:pos x="85" y="118"/>
                </a:cxn>
                <a:cxn ang="0">
                  <a:pos x="68" y="109"/>
                </a:cxn>
                <a:cxn ang="0">
                  <a:pos x="52" y="107"/>
                </a:cxn>
                <a:cxn ang="0">
                  <a:pos x="41" y="107"/>
                </a:cxn>
                <a:cxn ang="0">
                  <a:pos x="23" y="116"/>
                </a:cxn>
                <a:cxn ang="0">
                  <a:pos x="9" y="131"/>
                </a:cxn>
                <a:cxn ang="0">
                  <a:pos x="0" y="149"/>
                </a:cxn>
                <a:cxn ang="0">
                  <a:pos x="0" y="160"/>
                </a:cxn>
                <a:cxn ang="0">
                  <a:pos x="3" y="180"/>
                </a:cxn>
                <a:cxn ang="0">
                  <a:pos x="14" y="198"/>
                </a:cxn>
                <a:cxn ang="0">
                  <a:pos x="30" y="209"/>
                </a:cxn>
                <a:cxn ang="0">
                  <a:pos x="52" y="212"/>
                </a:cxn>
                <a:cxn ang="0">
                  <a:pos x="61" y="212"/>
                </a:cxn>
                <a:cxn ang="0">
                  <a:pos x="78" y="207"/>
                </a:cxn>
                <a:cxn ang="0">
                  <a:pos x="177" y="258"/>
                </a:cxn>
                <a:cxn ang="0">
                  <a:pos x="175" y="267"/>
                </a:cxn>
                <a:cxn ang="0">
                  <a:pos x="177" y="278"/>
                </a:cxn>
                <a:cxn ang="0">
                  <a:pos x="184" y="296"/>
                </a:cxn>
                <a:cxn ang="0">
                  <a:pos x="199" y="310"/>
                </a:cxn>
                <a:cxn ang="0">
                  <a:pos x="219" y="318"/>
                </a:cxn>
                <a:cxn ang="0">
                  <a:pos x="230" y="319"/>
                </a:cxn>
                <a:cxn ang="0">
                  <a:pos x="250" y="316"/>
                </a:cxn>
                <a:cxn ang="0">
                  <a:pos x="266" y="303"/>
                </a:cxn>
                <a:cxn ang="0">
                  <a:pos x="277" y="287"/>
                </a:cxn>
                <a:cxn ang="0">
                  <a:pos x="282" y="267"/>
                </a:cxn>
                <a:cxn ang="0">
                  <a:pos x="281" y="256"/>
                </a:cxn>
                <a:cxn ang="0">
                  <a:pos x="273" y="236"/>
                </a:cxn>
                <a:cxn ang="0">
                  <a:pos x="259" y="221"/>
                </a:cxn>
                <a:cxn ang="0">
                  <a:pos x="239" y="214"/>
                </a:cxn>
                <a:cxn ang="0">
                  <a:pos x="230" y="212"/>
                </a:cxn>
              </a:cxnLst>
              <a:rect l="0" t="0" r="r" b="b"/>
              <a:pathLst>
                <a:path w="282" h="319">
                  <a:moveTo>
                    <a:pt x="230" y="212"/>
                  </a:moveTo>
                  <a:lnTo>
                    <a:pt x="230" y="212"/>
                  </a:lnTo>
                  <a:lnTo>
                    <a:pt x="221" y="214"/>
                  </a:lnTo>
                  <a:lnTo>
                    <a:pt x="212" y="216"/>
                  </a:lnTo>
                  <a:lnTo>
                    <a:pt x="204" y="220"/>
                  </a:lnTo>
                  <a:lnTo>
                    <a:pt x="197" y="223"/>
                  </a:lnTo>
                  <a:lnTo>
                    <a:pt x="105" y="169"/>
                  </a:lnTo>
                  <a:lnTo>
                    <a:pt x="105" y="169"/>
                  </a:lnTo>
                  <a:lnTo>
                    <a:pt x="105" y="160"/>
                  </a:lnTo>
                  <a:lnTo>
                    <a:pt x="105" y="160"/>
                  </a:lnTo>
                  <a:lnTo>
                    <a:pt x="105" y="151"/>
                  </a:lnTo>
                  <a:lnTo>
                    <a:pt x="197" y="96"/>
                  </a:lnTo>
                  <a:lnTo>
                    <a:pt x="197" y="96"/>
                  </a:lnTo>
                  <a:lnTo>
                    <a:pt x="204" y="100"/>
                  </a:lnTo>
                  <a:lnTo>
                    <a:pt x="212" y="104"/>
                  </a:lnTo>
                  <a:lnTo>
                    <a:pt x="221" y="105"/>
                  </a:lnTo>
                  <a:lnTo>
                    <a:pt x="230" y="107"/>
                  </a:lnTo>
                  <a:lnTo>
                    <a:pt x="230" y="107"/>
                  </a:lnTo>
                  <a:lnTo>
                    <a:pt x="239" y="105"/>
                  </a:lnTo>
                  <a:lnTo>
                    <a:pt x="250" y="102"/>
                  </a:lnTo>
                  <a:lnTo>
                    <a:pt x="259" y="98"/>
                  </a:lnTo>
                  <a:lnTo>
                    <a:pt x="266" y="91"/>
                  </a:lnTo>
                  <a:lnTo>
                    <a:pt x="273" y="84"/>
                  </a:lnTo>
                  <a:lnTo>
                    <a:pt x="277" y="75"/>
                  </a:lnTo>
                  <a:lnTo>
                    <a:pt x="281" y="64"/>
                  </a:lnTo>
                  <a:lnTo>
                    <a:pt x="282" y="53"/>
                  </a:lnTo>
                  <a:lnTo>
                    <a:pt x="282" y="53"/>
                  </a:lnTo>
                  <a:lnTo>
                    <a:pt x="281" y="44"/>
                  </a:lnTo>
                  <a:lnTo>
                    <a:pt x="277" y="33"/>
                  </a:lnTo>
                  <a:lnTo>
                    <a:pt x="273" y="24"/>
                  </a:lnTo>
                  <a:lnTo>
                    <a:pt x="266" y="17"/>
                  </a:lnTo>
                  <a:lnTo>
                    <a:pt x="259" y="9"/>
                  </a:lnTo>
                  <a:lnTo>
                    <a:pt x="250" y="4"/>
                  </a:lnTo>
                  <a:lnTo>
                    <a:pt x="239" y="2"/>
                  </a:lnTo>
                  <a:lnTo>
                    <a:pt x="230" y="0"/>
                  </a:lnTo>
                  <a:lnTo>
                    <a:pt x="230" y="0"/>
                  </a:lnTo>
                  <a:lnTo>
                    <a:pt x="219" y="2"/>
                  </a:lnTo>
                  <a:lnTo>
                    <a:pt x="208" y="4"/>
                  </a:lnTo>
                  <a:lnTo>
                    <a:pt x="199" y="9"/>
                  </a:lnTo>
                  <a:lnTo>
                    <a:pt x="192" y="17"/>
                  </a:lnTo>
                  <a:lnTo>
                    <a:pt x="184" y="24"/>
                  </a:lnTo>
                  <a:lnTo>
                    <a:pt x="181" y="33"/>
                  </a:lnTo>
                  <a:lnTo>
                    <a:pt x="177" y="44"/>
                  </a:lnTo>
                  <a:lnTo>
                    <a:pt x="175" y="53"/>
                  </a:lnTo>
                  <a:lnTo>
                    <a:pt x="175" y="53"/>
                  </a:lnTo>
                  <a:lnTo>
                    <a:pt x="177" y="62"/>
                  </a:lnTo>
                  <a:lnTo>
                    <a:pt x="85" y="118"/>
                  </a:lnTo>
                  <a:lnTo>
                    <a:pt x="85" y="118"/>
                  </a:lnTo>
                  <a:lnTo>
                    <a:pt x="78" y="113"/>
                  </a:lnTo>
                  <a:lnTo>
                    <a:pt x="68" y="109"/>
                  </a:lnTo>
                  <a:lnTo>
                    <a:pt x="61" y="107"/>
                  </a:lnTo>
                  <a:lnTo>
                    <a:pt x="52" y="107"/>
                  </a:lnTo>
                  <a:lnTo>
                    <a:pt x="52" y="107"/>
                  </a:lnTo>
                  <a:lnTo>
                    <a:pt x="41" y="107"/>
                  </a:lnTo>
                  <a:lnTo>
                    <a:pt x="30" y="111"/>
                  </a:lnTo>
                  <a:lnTo>
                    <a:pt x="23" y="116"/>
                  </a:lnTo>
                  <a:lnTo>
                    <a:pt x="14" y="122"/>
                  </a:lnTo>
                  <a:lnTo>
                    <a:pt x="9" y="131"/>
                  </a:lnTo>
                  <a:lnTo>
                    <a:pt x="3" y="140"/>
                  </a:lnTo>
                  <a:lnTo>
                    <a:pt x="0" y="149"/>
                  </a:lnTo>
                  <a:lnTo>
                    <a:pt x="0" y="160"/>
                  </a:lnTo>
                  <a:lnTo>
                    <a:pt x="0" y="160"/>
                  </a:lnTo>
                  <a:lnTo>
                    <a:pt x="0" y="171"/>
                  </a:lnTo>
                  <a:lnTo>
                    <a:pt x="3" y="180"/>
                  </a:lnTo>
                  <a:lnTo>
                    <a:pt x="9" y="189"/>
                  </a:lnTo>
                  <a:lnTo>
                    <a:pt x="14" y="198"/>
                  </a:lnTo>
                  <a:lnTo>
                    <a:pt x="23" y="203"/>
                  </a:lnTo>
                  <a:lnTo>
                    <a:pt x="30" y="209"/>
                  </a:lnTo>
                  <a:lnTo>
                    <a:pt x="41" y="212"/>
                  </a:lnTo>
                  <a:lnTo>
                    <a:pt x="52" y="212"/>
                  </a:lnTo>
                  <a:lnTo>
                    <a:pt x="52" y="212"/>
                  </a:lnTo>
                  <a:lnTo>
                    <a:pt x="61" y="212"/>
                  </a:lnTo>
                  <a:lnTo>
                    <a:pt x="68" y="211"/>
                  </a:lnTo>
                  <a:lnTo>
                    <a:pt x="78" y="207"/>
                  </a:lnTo>
                  <a:lnTo>
                    <a:pt x="85" y="202"/>
                  </a:lnTo>
                  <a:lnTo>
                    <a:pt x="177" y="258"/>
                  </a:lnTo>
                  <a:lnTo>
                    <a:pt x="177" y="258"/>
                  </a:lnTo>
                  <a:lnTo>
                    <a:pt x="175" y="267"/>
                  </a:lnTo>
                  <a:lnTo>
                    <a:pt x="175" y="267"/>
                  </a:lnTo>
                  <a:lnTo>
                    <a:pt x="177" y="278"/>
                  </a:lnTo>
                  <a:lnTo>
                    <a:pt x="181" y="287"/>
                  </a:lnTo>
                  <a:lnTo>
                    <a:pt x="184" y="296"/>
                  </a:lnTo>
                  <a:lnTo>
                    <a:pt x="192" y="303"/>
                  </a:lnTo>
                  <a:lnTo>
                    <a:pt x="199" y="310"/>
                  </a:lnTo>
                  <a:lnTo>
                    <a:pt x="208" y="316"/>
                  </a:lnTo>
                  <a:lnTo>
                    <a:pt x="219" y="318"/>
                  </a:lnTo>
                  <a:lnTo>
                    <a:pt x="230" y="319"/>
                  </a:lnTo>
                  <a:lnTo>
                    <a:pt x="230" y="319"/>
                  </a:lnTo>
                  <a:lnTo>
                    <a:pt x="239" y="318"/>
                  </a:lnTo>
                  <a:lnTo>
                    <a:pt x="250" y="316"/>
                  </a:lnTo>
                  <a:lnTo>
                    <a:pt x="259" y="310"/>
                  </a:lnTo>
                  <a:lnTo>
                    <a:pt x="266" y="303"/>
                  </a:lnTo>
                  <a:lnTo>
                    <a:pt x="273" y="296"/>
                  </a:lnTo>
                  <a:lnTo>
                    <a:pt x="277" y="287"/>
                  </a:lnTo>
                  <a:lnTo>
                    <a:pt x="281" y="278"/>
                  </a:lnTo>
                  <a:lnTo>
                    <a:pt x="282" y="267"/>
                  </a:lnTo>
                  <a:lnTo>
                    <a:pt x="282" y="267"/>
                  </a:lnTo>
                  <a:lnTo>
                    <a:pt x="281" y="256"/>
                  </a:lnTo>
                  <a:lnTo>
                    <a:pt x="277" y="245"/>
                  </a:lnTo>
                  <a:lnTo>
                    <a:pt x="273" y="236"/>
                  </a:lnTo>
                  <a:lnTo>
                    <a:pt x="266" y="229"/>
                  </a:lnTo>
                  <a:lnTo>
                    <a:pt x="259" y="221"/>
                  </a:lnTo>
                  <a:lnTo>
                    <a:pt x="250" y="218"/>
                  </a:lnTo>
                  <a:lnTo>
                    <a:pt x="239" y="214"/>
                  </a:lnTo>
                  <a:lnTo>
                    <a:pt x="230" y="212"/>
                  </a:lnTo>
                  <a:lnTo>
                    <a:pt x="230" y="21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nvGrpSpPr>
          <p:cNvPr id="19" name="Group 92"/>
          <p:cNvGrpSpPr/>
          <p:nvPr/>
        </p:nvGrpSpPr>
        <p:grpSpPr>
          <a:xfrm>
            <a:off x="8204041" y="4412572"/>
            <a:ext cx="3524275" cy="936027"/>
            <a:chOff x="6143636" y="3571882"/>
            <a:chExt cx="2643206" cy="702020"/>
          </a:xfrm>
        </p:grpSpPr>
        <p:sp>
          <p:nvSpPr>
            <p:cNvPr id="20" name="Rectangle 39"/>
            <p:cNvSpPr/>
            <p:nvPr/>
          </p:nvSpPr>
          <p:spPr>
            <a:xfrm>
              <a:off x="6143636" y="3857634"/>
              <a:ext cx="2643206" cy="416268"/>
            </a:xfrm>
            <a:prstGeom prst="rect">
              <a:avLst/>
            </a:prstGeom>
          </p:spPr>
          <p:txBody>
            <a:bodyPr wrap="square">
              <a:spAutoFit/>
            </a:bodyPr>
            <a:lstStyle/>
            <a:p>
              <a:pPr>
                <a:lnSpc>
                  <a:spcPct val="150000"/>
                </a:lnSpc>
              </a:pPr>
              <a:r>
                <a:rPr lang="zh-CN" altLang="en-US" sz="1065"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065" dirty="0">
                <a:solidFill>
                  <a:schemeClr val="tx1">
                    <a:lumMod val="85000"/>
                    <a:lumOff val="15000"/>
                  </a:schemeClr>
                </a:solidFill>
                <a:cs typeface="+mn-ea"/>
                <a:sym typeface="+mn-lt"/>
              </a:endParaRPr>
            </a:p>
          </p:txBody>
        </p:sp>
        <p:sp>
          <p:nvSpPr>
            <p:cNvPr id="21" name="Rectangle 40"/>
            <p:cNvSpPr/>
            <p:nvPr/>
          </p:nvSpPr>
          <p:spPr>
            <a:xfrm>
              <a:off x="6143636" y="3571882"/>
              <a:ext cx="754052" cy="313643"/>
            </a:xfrm>
            <a:prstGeom prst="rect">
              <a:avLst/>
            </a:prstGeom>
          </p:spPr>
          <p:txBody>
            <a:bodyPr wrap="none">
              <a:spAutoFit/>
            </a:bodyPr>
            <a:lstStyle/>
            <a:p>
              <a:pPr>
                <a:lnSpc>
                  <a:spcPct val="150000"/>
                </a:lnSpc>
              </a:pPr>
              <a:r>
                <a:rPr lang="zh-CN" altLang="en-US" sz="1600" dirty="0">
                  <a:solidFill>
                    <a:schemeClr val="tx1">
                      <a:lumMod val="95000"/>
                      <a:lumOff val="5000"/>
                    </a:schemeClr>
                  </a:solidFill>
                  <a:cs typeface="+mn-ea"/>
                  <a:sym typeface="+mn-lt"/>
                </a:rPr>
                <a:t>Add a title</a:t>
              </a:r>
              <a:endParaRPr lang="en-US" altLang="zh-CN" sz="1600" dirty="0">
                <a:solidFill>
                  <a:schemeClr val="tx1">
                    <a:lumMod val="95000"/>
                    <a:lumOff val="5000"/>
                  </a:schemeClr>
                </a:solidFill>
                <a:cs typeface="+mn-ea"/>
                <a:sym typeface="+mn-lt"/>
              </a:endParaRPr>
            </a:p>
          </p:txBody>
        </p:sp>
      </p:grpSp>
      <p:grpSp>
        <p:nvGrpSpPr>
          <p:cNvPr id="56" name="组合 55"/>
          <p:cNvGrpSpPr/>
          <p:nvPr/>
        </p:nvGrpSpPr>
        <p:grpSpPr>
          <a:xfrm>
            <a:off x="6870532" y="4569661"/>
            <a:ext cx="848261" cy="848219"/>
            <a:chOff x="5143504" y="3643320"/>
            <a:chExt cx="636196" cy="636164"/>
          </a:xfrm>
        </p:grpSpPr>
        <p:sp>
          <p:nvSpPr>
            <p:cNvPr id="22" name="Rectangle 27"/>
            <p:cNvSpPr/>
            <p:nvPr/>
          </p:nvSpPr>
          <p:spPr>
            <a:xfrm>
              <a:off x="5143504" y="3643320"/>
              <a:ext cx="636196" cy="636164"/>
            </a:xfrm>
            <a:prstGeom prst="ellipse">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sp>
          <p:nvSpPr>
            <p:cNvPr id="23" name="Freeform 107"/>
            <p:cNvSpPr>
              <a:spLocks noEditPoints="1"/>
            </p:cNvSpPr>
            <p:nvPr/>
          </p:nvSpPr>
          <p:spPr bwMode="auto">
            <a:xfrm>
              <a:off x="5286380" y="3786196"/>
              <a:ext cx="365566" cy="314258"/>
            </a:xfrm>
            <a:custGeom>
              <a:avLst/>
              <a:gdLst/>
              <a:ahLst/>
              <a:cxnLst>
                <a:cxn ang="0">
                  <a:pos x="337" y="165"/>
                </a:cxn>
                <a:cxn ang="0">
                  <a:pos x="170" y="0"/>
                </a:cxn>
                <a:cxn ang="0">
                  <a:pos x="5" y="165"/>
                </a:cxn>
                <a:cxn ang="0">
                  <a:pos x="5" y="165"/>
                </a:cxn>
                <a:cxn ang="0">
                  <a:pos x="0" y="172"/>
                </a:cxn>
                <a:cxn ang="0">
                  <a:pos x="0" y="181"/>
                </a:cxn>
                <a:cxn ang="0">
                  <a:pos x="0" y="189"/>
                </a:cxn>
                <a:cxn ang="0">
                  <a:pos x="5" y="196"/>
                </a:cxn>
                <a:cxn ang="0">
                  <a:pos x="5" y="196"/>
                </a:cxn>
                <a:cxn ang="0">
                  <a:pos x="13" y="201"/>
                </a:cxn>
                <a:cxn ang="0">
                  <a:pos x="20" y="201"/>
                </a:cxn>
                <a:cxn ang="0">
                  <a:pos x="29" y="201"/>
                </a:cxn>
                <a:cxn ang="0">
                  <a:pos x="36" y="196"/>
                </a:cxn>
                <a:cxn ang="0">
                  <a:pos x="42" y="189"/>
                </a:cxn>
                <a:cxn ang="0">
                  <a:pos x="42" y="294"/>
                </a:cxn>
                <a:cxn ang="0">
                  <a:pos x="301" y="294"/>
                </a:cxn>
                <a:cxn ang="0">
                  <a:pos x="301" y="189"/>
                </a:cxn>
                <a:cxn ang="0">
                  <a:pos x="306" y="196"/>
                </a:cxn>
                <a:cxn ang="0">
                  <a:pos x="306" y="196"/>
                </a:cxn>
                <a:cxn ang="0">
                  <a:pos x="314" y="201"/>
                </a:cxn>
                <a:cxn ang="0">
                  <a:pos x="321" y="201"/>
                </a:cxn>
                <a:cxn ang="0">
                  <a:pos x="321" y="201"/>
                </a:cxn>
                <a:cxn ang="0">
                  <a:pos x="330" y="201"/>
                </a:cxn>
                <a:cxn ang="0">
                  <a:pos x="337" y="196"/>
                </a:cxn>
                <a:cxn ang="0">
                  <a:pos x="337" y="196"/>
                </a:cxn>
                <a:cxn ang="0">
                  <a:pos x="341" y="189"/>
                </a:cxn>
                <a:cxn ang="0">
                  <a:pos x="343" y="181"/>
                </a:cxn>
                <a:cxn ang="0">
                  <a:pos x="341" y="172"/>
                </a:cxn>
                <a:cxn ang="0">
                  <a:pos x="337" y="165"/>
                </a:cxn>
                <a:cxn ang="0">
                  <a:pos x="337" y="165"/>
                </a:cxn>
                <a:cxn ang="0">
                  <a:pos x="279" y="272"/>
                </a:cxn>
                <a:cxn ang="0">
                  <a:pos x="214" y="272"/>
                </a:cxn>
                <a:cxn ang="0">
                  <a:pos x="214" y="187"/>
                </a:cxn>
                <a:cxn ang="0">
                  <a:pos x="129" y="187"/>
                </a:cxn>
                <a:cxn ang="0">
                  <a:pos x="129" y="272"/>
                </a:cxn>
                <a:cxn ang="0">
                  <a:pos x="63" y="272"/>
                </a:cxn>
                <a:cxn ang="0">
                  <a:pos x="63" y="169"/>
                </a:cxn>
                <a:cxn ang="0">
                  <a:pos x="170" y="60"/>
                </a:cxn>
                <a:cxn ang="0">
                  <a:pos x="279" y="169"/>
                </a:cxn>
                <a:cxn ang="0">
                  <a:pos x="279" y="272"/>
                </a:cxn>
              </a:cxnLst>
              <a:rect l="0" t="0" r="r" b="b"/>
              <a:pathLst>
                <a:path w="343" h="294">
                  <a:moveTo>
                    <a:pt x="337" y="165"/>
                  </a:moveTo>
                  <a:lnTo>
                    <a:pt x="170" y="0"/>
                  </a:lnTo>
                  <a:lnTo>
                    <a:pt x="5" y="165"/>
                  </a:lnTo>
                  <a:lnTo>
                    <a:pt x="5" y="165"/>
                  </a:lnTo>
                  <a:lnTo>
                    <a:pt x="0" y="172"/>
                  </a:lnTo>
                  <a:lnTo>
                    <a:pt x="0" y="181"/>
                  </a:lnTo>
                  <a:lnTo>
                    <a:pt x="0" y="189"/>
                  </a:lnTo>
                  <a:lnTo>
                    <a:pt x="5" y="196"/>
                  </a:lnTo>
                  <a:lnTo>
                    <a:pt x="5" y="196"/>
                  </a:lnTo>
                  <a:lnTo>
                    <a:pt x="13" y="201"/>
                  </a:lnTo>
                  <a:lnTo>
                    <a:pt x="20" y="201"/>
                  </a:lnTo>
                  <a:lnTo>
                    <a:pt x="29" y="201"/>
                  </a:lnTo>
                  <a:lnTo>
                    <a:pt x="36" y="196"/>
                  </a:lnTo>
                  <a:lnTo>
                    <a:pt x="42" y="189"/>
                  </a:lnTo>
                  <a:lnTo>
                    <a:pt x="42" y="294"/>
                  </a:lnTo>
                  <a:lnTo>
                    <a:pt x="301" y="294"/>
                  </a:lnTo>
                  <a:lnTo>
                    <a:pt x="301" y="189"/>
                  </a:lnTo>
                  <a:lnTo>
                    <a:pt x="306" y="196"/>
                  </a:lnTo>
                  <a:lnTo>
                    <a:pt x="306" y="196"/>
                  </a:lnTo>
                  <a:lnTo>
                    <a:pt x="314" y="201"/>
                  </a:lnTo>
                  <a:lnTo>
                    <a:pt x="321" y="201"/>
                  </a:lnTo>
                  <a:lnTo>
                    <a:pt x="321" y="201"/>
                  </a:lnTo>
                  <a:lnTo>
                    <a:pt x="330" y="201"/>
                  </a:lnTo>
                  <a:lnTo>
                    <a:pt x="337" y="196"/>
                  </a:lnTo>
                  <a:lnTo>
                    <a:pt x="337" y="196"/>
                  </a:lnTo>
                  <a:lnTo>
                    <a:pt x="341" y="189"/>
                  </a:lnTo>
                  <a:lnTo>
                    <a:pt x="343" y="181"/>
                  </a:lnTo>
                  <a:lnTo>
                    <a:pt x="341" y="172"/>
                  </a:lnTo>
                  <a:lnTo>
                    <a:pt x="337" y="165"/>
                  </a:lnTo>
                  <a:lnTo>
                    <a:pt x="337" y="165"/>
                  </a:lnTo>
                  <a:close/>
                  <a:moveTo>
                    <a:pt x="279" y="272"/>
                  </a:moveTo>
                  <a:lnTo>
                    <a:pt x="214" y="272"/>
                  </a:lnTo>
                  <a:lnTo>
                    <a:pt x="214" y="187"/>
                  </a:lnTo>
                  <a:lnTo>
                    <a:pt x="129" y="187"/>
                  </a:lnTo>
                  <a:lnTo>
                    <a:pt x="129" y="272"/>
                  </a:lnTo>
                  <a:lnTo>
                    <a:pt x="63" y="272"/>
                  </a:lnTo>
                  <a:lnTo>
                    <a:pt x="63" y="169"/>
                  </a:lnTo>
                  <a:lnTo>
                    <a:pt x="170" y="60"/>
                  </a:lnTo>
                  <a:lnTo>
                    <a:pt x="279" y="169"/>
                  </a:lnTo>
                  <a:lnTo>
                    <a:pt x="279" y="272"/>
                  </a:lnTo>
                  <a:close/>
                </a:path>
              </a:pathLst>
            </a:custGeom>
            <a:solidFill>
              <a:schemeClr val="bg1"/>
            </a:solidFill>
            <a:ln w="9525">
              <a:noFill/>
              <a:round/>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nvGrpSpPr>
          <p:cNvPr id="24" name="Group 87"/>
          <p:cNvGrpSpPr/>
          <p:nvPr/>
        </p:nvGrpSpPr>
        <p:grpSpPr>
          <a:xfrm>
            <a:off x="488737" y="4406919"/>
            <a:ext cx="3524275" cy="941681"/>
            <a:chOff x="357158" y="3567642"/>
            <a:chExt cx="2643206" cy="706260"/>
          </a:xfrm>
        </p:grpSpPr>
        <p:sp>
          <p:nvSpPr>
            <p:cNvPr id="25" name="Rectangle 33"/>
            <p:cNvSpPr/>
            <p:nvPr/>
          </p:nvSpPr>
          <p:spPr>
            <a:xfrm>
              <a:off x="357158" y="3857634"/>
              <a:ext cx="2643206" cy="416268"/>
            </a:xfrm>
            <a:prstGeom prst="rect">
              <a:avLst/>
            </a:prstGeom>
          </p:spPr>
          <p:txBody>
            <a:bodyPr wrap="square">
              <a:spAutoFit/>
            </a:bodyPr>
            <a:lstStyle/>
            <a:p>
              <a:pPr algn="r">
                <a:lnSpc>
                  <a:spcPct val="150000"/>
                </a:lnSpc>
              </a:pPr>
              <a:r>
                <a:rPr lang="zh-CN" altLang="en-US" sz="1065"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065" dirty="0">
                <a:solidFill>
                  <a:schemeClr val="tx1">
                    <a:lumMod val="85000"/>
                    <a:lumOff val="15000"/>
                  </a:schemeClr>
                </a:solidFill>
                <a:cs typeface="+mn-ea"/>
                <a:sym typeface="+mn-lt"/>
              </a:endParaRPr>
            </a:p>
          </p:txBody>
        </p:sp>
        <p:sp>
          <p:nvSpPr>
            <p:cNvPr id="26" name="Rectangle 34"/>
            <p:cNvSpPr/>
            <p:nvPr/>
          </p:nvSpPr>
          <p:spPr>
            <a:xfrm>
              <a:off x="2197490" y="3567642"/>
              <a:ext cx="754052" cy="313643"/>
            </a:xfrm>
            <a:prstGeom prst="rect">
              <a:avLst/>
            </a:prstGeom>
          </p:spPr>
          <p:txBody>
            <a:bodyPr wrap="none">
              <a:spAutoFit/>
            </a:bodyPr>
            <a:lstStyle/>
            <a:p>
              <a:pPr algn="r">
                <a:lnSpc>
                  <a:spcPct val="150000"/>
                </a:lnSpc>
              </a:pPr>
              <a:r>
                <a:rPr lang="zh-CN" altLang="en-US" sz="1600" dirty="0">
                  <a:solidFill>
                    <a:schemeClr val="tx1">
                      <a:lumMod val="95000"/>
                      <a:lumOff val="5000"/>
                    </a:schemeClr>
                  </a:solidFill>
                  <a:cs typeface="+mn-ea"/>
                  <a:sym typeface="+mn-lt"/>
                </a:rPr>
                <a:t>Add a title</a:t>
              </a:r>
              <a:endParaRPr lang="en-US" altLang="zh-CN" sz="1600" dirty="0">
                <a:solidFill>
                  <a:schemeClr val="tx1">
                    <a:lumMod val="95000"/>
                    <a:lumOff val="5000"/>
                  </a:schemeClr>
                </a:solidFill>
                <a:cs typeface="+mn-ea"/>
                <a:sym typeface="+mn-lt"/>
              </a:endParaRPr>
            </a:p>
          </p:txBody>
        </p:sp>
      </p:grpSp>
      <p:grpSp>
        <p:nvGrpSpPr>
          <p:cNvPr id="59" name="组合 58"/>
          <p:cNvGrpSpPr/>
          <p:nvPr/>
        </p:nvGrpSpPr>
        <p:grpSpPr>
          <a:xfrm>
            <a:off x="4489265" y="4569661"/>
            <a:ext cx="848261" cy="848219"/>
            <a:chOff x="3357554" y="3643320"/>
            <a:chExt cx="636196" cy="636164"/>
          </a:xfrm>
        </p:grpSpPr>
        <p:sp>
          <p:nvSpPr>
            <p:cNvPr id="27" name="Rectangle 26"/>
            <p:cNvSpPr/>
            <p:nvPr/>
          </p:nvSpPr>
          <p:spPr>
            <a:xfrm>
              <a:off x="3357554" y="3643320"/>
              <a:ext cx="636196" cy="636164"/>
            </a:xfrm>
            <a:prstGeom prst="ellips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grpSp>
          <p:nvGrpSpPr>
            <p:cNvPr id="28" name="Group 67"/>
            <p:cNvGrpSpPr/>
            <p:nvPr/>
          </p:nvGrpSpPr>
          <p:grpSpPr>
            <a:xfrm>
              <a:off x="3428992" y="3857634"/>
              <a:ext cx="503238" cy="177800"/>
              <a:chOff x="1441430" y="4357700"/>
              <a:chExt cx="503238" cy="177800"/>
            </a:xfrm>
            <a:solidFill>
              <a:schemeClr val="bg1"/>
            </a:solidFill>
          </p:grpSpPr>
          <p:sp>
            <p:nvSpPr>
              <p:cNvPr id="29" name="Freeform 19"/>
              <p:cNvSpPr/>
              <p:nvPr/>
            </p:nvSpPr>
            <p:spPr bwMode="auto">
              <a:xfrm>
                <a:off x="1441430" y="4357700"/>
                <a:ext cx="231775" cy="177800"/>
              </a:xfrm>
              <a:custGeom>
                <a:avLst/>
                <a:gdLst/>
                <a:ahLst/>
                <a:cxnLst>
                  <a:cxn ang="0">
                    <a:pos x="192" y="0"/>
                  </a:cxn>
                  <a:cxn ang="0">
                    <a:pos x="203" y="0"/>
                  </a:cxn>
                  <a:cxn ang="0">
                    <a:pos x="225" y="5"/>
                  </a:cxn>
                  <a:cxn ang="0">
                    <a:pos x="245" y="13"/>
                  </a:cxn>
                  <a:cxn ang="0">
                    <a:pos x="262" y="26"/>
                  </a:cxn>
                  <a:cxn ang="0">
                    <a:pos x="271" y="32"/>
                  </a:cxn>
                  <a:cxn ang="0">
                    <a:pos x="282" y="47"/>
                  </a:cxn>
                  <a:cxn ang="0">
                    <a:pos x="292" y="63"/>
                  </a:cxn>
                  <a:cxn ang="0">
                    <a:pos x="232" y="63"/>
                  </a:cxn>
                  <a:cxn ang="0">
                    <a:pos x="213" y="53"/>
                  </a:cxn>
                  <a:cxn ang="0">
                    <a:pos x="192" y="49"/>
                  </a:cxn>
                  <a:cxn ang="0">
                    <a:pos x="112" y="49"/>
                  </a:cxn>
                  <a:cxn ang="0">
                    <a:pos x="88" y="54"/>
                  </a:cxn>
                  <a:cxn ang="0">
                    <a:pos x="68" y="68"/>
                  </a:cxn>
                  <a:cxn ang="0">
                    <a:pos x="61" y="77"/>
                  </a:cxn>
                  <a:cxn ang="0">
                    <a:pos x="51" y="99"/>
                  </a:cxn>
                  <a:cxn ang="0">
                    <a:pos x="50" y="111"/>
                  </a:cxn>
                  <a:cxn ang="0">
                    <a:pos x="51" y="124"/>
                  </a:cxn>
                  <a:cxn ang="0">
                    <a:pos x="61" y="146"/>
                  </a:cxn>
                  <a:cxn ang="0">
                    <a:pos x="68" y="154"/>
                  </a:cxn>
                  <a:cxn ang="0">
                    <a:pos x="88" y="168"/>
                  </a:cxn>
                  <a:cxn ang="0">
                    <a:pos x="112" y="173"/>
                  </a:cxn>
                  <a:cxn ang="0">
                    <a:pos x="192" y="173"/>
                  </a:cxn>
                  <a:cxn ang="0">
                    <a:pos x="213" y="169"/>
                  </a:cxn>
                  <a:cxn ang="0">
                    <a:pos x="232" y="158"/>
                  </a:cxn>
                  <a:cxn ang="0">
                    <a:pos x="292" y="158"/>
                  </a:cxn>
                  <a:cxn ang="0">
                    <a:pos x="282" y="175"/>
                  </a:cxn>
                  <a:cxn ang="0">
                    <a:pos x="271" y="189"/>
                  </a:cxn>
                  <a:cxn ang="0">
                    <a:pos x="262" y="196"/>
                  </a:cxn>
                  <a:cxn ang="0">
                    <a:pos x="245" y="209"/>
                  </a:cxn>
                  <a:cxn ang="0">
                    <a:pos x="225" y="217"/>
                  </a:cxn>
                  <a:cxn ang="0">
                    <a:pos x="203" y="221"/>
                  </a:cxn>
                  <a:cxn ang="0">
                    <a:pos x="112" y="222"/>
                  </a:cxn>
                  <a:cxn ang="0">
                    <a:pos x="100" y="221"/>
                  </a:cxn>
                  <a:cxn ang="0">
                    <a:pos x="78" y="217"/>
                  </a:cxn>
                  <a:cxn ang="0">
                    <a:pos x="58" y="209"/>
                  </a:cxn>
                  <a:cxn ang="0">
                    <a:pos x="41" y="196"/>
                  </a:cxn>
                  <a:cxn ang="0">
                    <a:pos x="34" y="189"/>
                  </a:cxn>
                  <a:cxn ang="0">
                    <a:pos x="20" y="173"/>
                  </a:cxn>
                  <a:cxn ang="0">
                    <a:pos x="9" y="154"/>
                  </a:cxn>
                  <a:cxn ang="0">
                    <a:pos x="3" y="133"/>
                  </a:cxn>
                  <a:cxn ang="0">
                    <a:pos x="0" y="111"/>
                  </a:cxn>
                  <a:cxn ang="0">
                    <a:pos x="0" y="111"/>
                  </a:cxn>
                  <a:cxn ang="0">
                    <a:pos x="3" y="89"/>
                  </a:cxn>
                  <a:cxn ang="0">
                    <a:pos x="9" y="68"/>
                  </a:cxn>
                  <a:cxn ang="0">
                    <a:pos x="20" y="49"/>
                  </a:cxn>
                  <a:cxn ang="0">
                    <a:pos x="34" y="32"/>
                  </a:cxn>
                  <a:cxn ang="0">
                    <a:pos x="41" y="26"/>
                  </a:cxn>
                  <a:cxn ang="0">
                    <a:pos x="58" y="13"/>
                  </a:cxn>
                  <a:cxn ang="0">
                    <a:pos x="78" y="5"/>
                  </a:cxn>
                  <a:cxn ang="0">
                    <a:pos x="100" y="0"/>
                  </a:cxn>
                  <a:cxn ang="0">
                    <a:pos x="112" y="0"/>
                  </a:cxn>
                </a:cxnLst>
                <a:rect l="0" t="0" r="r" b="b"/>
                <a:pathLst>
                  <a:path w="292" h="222">
                    <a:moveTo>
                      <a:pt x="112" y="0"/>
                    </a:moveTo>
                    <a:lnTo>
                      <a:pt x="192" y="0"/>
                    </a:lnTo>
                    <a:lnTo>
                      <a:pt x="192" y="0"/>
                    </a:lnTo>
                    <a:lnTo>
                      <a:pt x="203" y="0"/>
                    </a:lnTo>
                    <a:lnTo>
                      <a:pt x="214" y="2"/>
                    </a:lnTo>
                    <a:lnTo>
                      <a:pt x="225" y="5"/>
                    </a:lnTo>
                    <a:lnTo>
                      <a:pt x="235" y="9"/>
                    </a:lnTo>
                    <a:lnTo>
                      <a:pt x="245" y="13"/>
                    </a:lnTo>
                    <a:lnTo>
                      <a:pt x="254" y="18"/>
                    </a:lnTo>
                    <a:lnTo>
                      <a:pt x="262" y="26"/>
                    </a:lnTo>
                    <a:lnTo>
                      <a:pt x="271" y="32"/>
                    </a:lnTo>
                    <a:lnTo>
                      <a:pt x="271" y="32"/>
                    </a:lnTo>
                    <a:lnTo>
                      <a:pt x="277" y="39"/>
                    </a:lnTo>
                    <a:lnTo>
                      <a:pt x="282" y="47"/>
                    </a:lnTo>
                    <a:lnTo>
                      <a:pt x="288" y="56"/>
                    </a:lnTo>
                    <a:lnTo>
                      <a:pt x="292" y="63"/>
                    </a:lnTo>
                    <a:lnTo>
                      <a:pt x="232" y="63"/>
                    </a:lnTo>
                    <a:lnTo>
                      <a:pt x="232" y="63"/>
                    </a:lnTo>
                    <a:lnTo>
                      <a:pt x="223" y="58"/>
                    </a:lnTo>
                    <a:lnTo>
                      <a:pt x="213" y="53"/>
                    </a:lnTo>
                    <a:lnTo>
                      <a:pt x="203" y="51"/>
                    </a:lnTo>
                    <a:lnTo>
                      <a:pt x="192" y="49"/>
                    </a:lnTo>
                    <a:lnTo>
                      <a:pt x="112" y="49"/>
                    </a:lnTo>
                    <a:lnTo>
                      <a:pt x="112" y="49"/>
                    </a:lnTo>
                    <a:lnTo>
                      <a:pt x="99" y="51"/>
                    </a:lnTo>
                    <a:lnTo>
                      <a:pt x="88" y="54"/>
                    </a:lnTo>
                    <a:lnTo>
                      <a:pt x="77" y="60"/>
                    </a:lnTo>
                    <a:lnTo>
                      <a:pt x="68" y="68"/>
                    </a:lnTo>
                    <a:lnTo>
                      <a:pt x="68" y="68"/>
                    </a:lnTo>
                    <a:lnTo>
                      <a:pt x="61" y="77"/>
                    </a:lnTo>
                    <a:lnTo>
                      <a:pt x="55" y="86"/>
                    </a:lnTo>
                    <a:lnTo>
                      <a:pt x="51" y="99"/>
                    </a:lnTo>
                    <a:lnTo>
                      <a:pt x="50" y="111"/>
                    </a:lnTo>
                    <a:lnTo>
                      <a:pt x="50" y="111"/>
                    </a:lnTo>
                    <a:lnTo>
                      <a:pt x="50" y="111"/>
                    </a:lnTo>
                    <a:lnTo>
                      <a:pt x="51" y="124"/>
                    </a:lnTo>
                    <a:lnTo>
                      <a:pt x="55" y="135"/>
                    </a:lnTo>
                    <a:lnTo>
                      <a:pt x="61" y="146"/>
                    </a:lnTo>
                    <a:lnTo>
                      <a:pt x="68" y="154"/>
                    </a:lnTo>
                    <a:lnTo>
                      <a:pt x="68" y="154"/>
                    </a:lnTo>
                    <a:lnTo>
                      <a:pt x="77" y="162"/>
                    </a:lnTo>
                    <a:lnTo>
                      <a:pt x="88" y="168"/>
                    </a:lnTo>
                    <a:lnTo>
                      <a:pt x="99" y="172"/>
                    </a:lnTo>
                    <a:lnTo>
                      <a:pt x="112" y="173"/>
                    </a:lnTo>
                    <a:lnTo>
                      <a:pt x="192" y="173"/>
                    </a:lnTo>
                    <a:lnTo>
                      <a:pt x="192" y="173"/>
                    </a:lnTo>
                    <a:lnTo>
                      <a:pt x="203" y="172"/>
                    </a:lnTo>
                    <a:lnTo>
                      <a:pt x="213" y="169"/>
                    </a:lnTo>
                    <a:lnTo>
                      <a:pt x="223" y="164"/>
                    </a:lnTo>
                    <a:lnTo>
                      <a:pt x="232" y="158"/>
                    </a:lnTo>
                    <a:lnTo>
                      <a:pt x="292" y="158"/>
                    </a:lnTo>
                    <a:lnTo>
                      <a:pt x="292" y="158"/>
                    </a:lnTo>
                    <a:lnTo>
                      <a:pt x="288" y="167"/>
                    </a:lnTo>
                    <a:lnTo>
                      <a:pt x="282" y="175"/>
                    </a:lnTo>
                    <a:lnTo>
                      <a:pt x="277" y="183"/>
                    </a:lnTo>
                    <a:lnTo>
                      <a:pt x="271" y="189"/>
                    </a:lnTo>
                    <a:lnTo>
                      <a:pt x="271" y="189"/>
                    </a:lnTo>
                    <a:lnTo>
                      <a:pt x="262" y="196"/>
                    </a:lnTo>
                    <a:lnTo>
                      <a:pt x="254" y="203"/>
                    </a:lnTo>
                    <a:lnTo>
                      <a:pt x="245" y="209"/>
                    </a:lnTo>
                    <a:lnTo>
                      <a:pt x="235" y="214"/>
                    </a:lnTo>
                    <a:lnTo>
                      <a:pt x="225" y="217"/>
                    </a:lnTo>
                    <a:lnTo>
                      <a:pt x="214" y="220"/>
                    </a:lnTo>
                    <a:lnTo>
                      <a:pt x="203" y="221"/>
                    </a:lnTo>
                    <a:lnTo>
                      <a:pt x="192" y="222"/>
                    </a:lnTo>
                    <a:lnTo>
                      <a:pt x="112" y="222"/>
                    </a:lnTo>
                    <a:lnTo>
                      <a:pt x="112" y="222"/>
                    </a:lnTo>
                    <a:lnTo>
                      <a:pt x="100" y="221"/>
                    </a:lnTo>
                    <a:lnTo>
                      <a:pt x="89" y="220"/>
                    </a:lnTo>
                    <a:lnTo>
                      <a:pt x="78" y="217"/>
                    </a:lnTo>
                    <a:lnTo>
                      <a:pt x="68" y="214"/>
                    </a:lnTo>
                    <a:lnTo>
                      <a:pt x="58" y="209"/>
                    </a:lnTo>
                    <a:lnTo>
                      <a:pt x="50" y="203"/>
                    </a:lnTo>
                    <a:lnTo>
                      <a:pt x="41" y="196"/>
                    </a:lnTo>
                    <a:lnTo>
                      <a:pt x="34" y="189"/>
                    </a:lnTo>
                    <a:lnTo>
                      <a:pt x="34" y="189"/>
                    </a:lnTo>
                    <a:lnTo>
                      <a:pt x="26" y="182"/>
                    </a:lnTo>
                    <a:lnTo>
                      <a:pt x="20" y="173"/>
                    </a:lnTo>
                    <a:lnTo>
                      <a:pt x="14" y="164"/>
                    </a:lnTo>
                    <a:lnTo>
                      <a:pt x="9" y="154"/>
                    </a:lnTo>
                    <a:lnTo>
                      <a:pt x="5" y="143"/>
                    </a:lnTo>
                    <a:lnTo>
                      <a:pt x="3" y="133"/>
                    </a:lnTo>
                    <a:lnTo>
                      <a:pt x="2" y="122"/>
                    </a:lnTo>
                    <a:lnTo>
                      <a:pt x="0" y="111"/>
                    </a:lnTo>
                    <a:lnTo>
                      <a:pt x="0" y="111"/>
                    </a:lnTo>
                    <a:lnTo>
                      <a:pt x="0" y="111"/>
                    </a:lnTo>
                    <a:lnTo>
                      <a:pt x="2" y="100"/>
                    </a:lnTo>
                    <a:lnTo>
                      <a:pt x="3" y="89"/>
                    </a:lnTo>
                    <a:lnTo>
                      <a:pt x="5" y="78"/>
                    </a:lnTo>
                    <a:lnTo>
                      <a:pt x="9" y="68"/>
                    </a:lnTo>
                    <a:lnTo>
                      <a:pt x="14" y="58"/>
                    </a:lnTo>
                    <a:lnTo>
                      <a:pt x="20" y="49"/>
                    </a:lnTo>
                    <a:lnTo>
                      <a:pt x="26" y="41"/>
                    </a:lnTo>
                    <a:lnTo>
                      <a:pt x="34" y="32"/>
                    </a:lnTo>
                    <a:lnTo>
                      <a:pt x="34" y="32"/>
                    </a:lnTo>
                    <a:lnTo>
                      <a:pt x="41" y="26"/>
                    </a:lnTo>
                    <a:lnTo>
                      <a:pt x="50" y="18"/>
                    </a:lnTo>
                    <a:lnTo>
                      <a:pt x="58" y="13"/>
                    </a:lnTo>
                    <a:lnTo>
                      <a:pt x="68" y="9"/>
                    </a:lnTo>
                    <a:lnTo>
                      <a:pt x="78" y="5"/>
                    </a:lnTo>
                    <a:lnTo>
                      <a:pt x="89" y="2"/>
                    </a:lnTo>
                    <a:lnTo>
                      <a:pt x="100" y="0"/>
                    </a:lnTo>
                    <a:lnTo>
                      <a:pt x="112" y="0"/>
                    </a:lnTo>
                    <a:lnTo>
                      <a:pt x="112" y="0"/>
                    </a:lnTo>
                    <a:close/>
                  </a:path>
                </a:pathLst>
              </a:custGeom>
              <a:grpFill/>
              <a:ln w="9525">
                <a:noFill/>
                <a:round/>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30" name="Freeform 20"/>
              <p:cNvSpPr/>
              <p:nvPr/>
            </p:nvSpPr>
            <p:spPr bwMode="auto">
              <a:xfrm>
                <a:off x="1714480" y="4357700"/>
                <a:ext cx="230188" cy="177800"/>
              </a:xfrm>
              <a:custGeom>
                <a:avLst/>
                <a:gdLst/>
                <a:ahLst/>
                <a:cxnLst>
                  <a:cxn ang="0">
                    <a:pos x="181" y="0"/>
                  </a:cxn>
                  <a:cxn ang="0">
                    <a:pos x="192" y="0"/>
                  </a:cxn>
                  <a:cxn ang="0">
                    <a:pos x="213" y="5"/>
                  </a:cxn>
                  <a:cxn ang="0">
                    <a:pos x="234" y="13"/>
                  </a:cxn>
                  <a:cxn ang="0">
                    <a:pos x="251" y="26"/>
                  </a:cxn>
                  <a:cxn ang="0">
                    <a:pos x="258" y="32"/>
                  </a:cxn>
                  <a:cxn ang="0">
                    <a:pos x="272" y="49"/>
                  </a:cxn>
                  <a:cxn ang="0">
                    <a:pos x="283" y="68"/>
                  </a:cxn>
                  <a:cxn ang="0">
                    <a:pos x="289" y="89"/>
                  </a:cxn>
                  <a:cxn ang="0">
                    <a:pos x="292" y="111"/>
                  </a:cxn>
                  <a:cxn ang="0">
                    <a:pos x="292" y="111"/>
                  </a:cxn>
                  <a:cxn ang="0">
                    <a:pos x="289" y="133"/>
                  </a:cxn>
                  <a:cxn ang="0">
                    <a:pos x="283" y="154"/>
                  </a:cxn>
                  <a:cxn ang="0">
                    <a:pos x="272" y="173"/>
                  </a:cxn>
                  <a:cxn ang="0">
                    <a:pos x="258" y="189"/>
                  </a:cxn>
                  <a:cxn ang="0">
                    <a:pos x="251" y="196"/>
                  </a:cxn>
                  <a:cxn ang="0">
                    <a:pos x="234" y="209"/>
                  </a:cxn>
                  <a:cxn ang="0">
                    <a:pos x="213" y="217"/>
                  </a:cxn>
                  <a:cxn ang="0">
                    <a:pos x="192" y="221"/>
                  </a:cxn>
                  <a:cxn ang="0">
                    <a:pos x="100" y="222"/>
                  </a:cxn>
                  <a:cxn ang="0">
                    <a:pos x="89" y="221"/>
                  </a:cxn>
                  <a:cxn ang="0">
                    <a:pos x="67" y="217"/>
                  </a:cxn>
                  <a:cxn ang="0">
                    <a:pos x="47" y="209"/>
                  </a:cxn>
                  <a:cxn ang="0">
                    <a:pos x="30" y="196"/>
                  </a:cxn>
                  <a:cxn ang="0">
                    <a:pos x="21" y="189"/>
                  </a:cxn>
                  <a:cxn ang="0">
                    <a:pos x="9" y="175"/>
                  </a:cxn>
                  <a:cxn ang="0">
                    <a:pos x="0" y="158"/>
                  </a:cxn>
                  <a:cxn ang="0">
                    <a:pos x="61" y="158"/>
                  </a:cxn>
                  <a:cxn ang="0">
                    <a:pos x="79" y="169"/>
                  </a:cxn>
                  <a:cxn ang="0">
                    <a:pos x="100" y="173"/>
                  </a:cxn>
                  <a:cxn ang="0">
                    <a:pos x="181" y="173"/>
                  </a:cxn>
                  <a:cxn ang="0">
                    <a:pos x="204" y="168"/>
                  </a:cxn>
                  <a:cxn ang="0">
                    <a:pos x="224" y="154"/>
                  </a:cxn>
                  <a:cxn ang="0">
                    <a:pos x="231" y="146"/>
                  </a:cxn>
                  <a:cxn ang="0">
                    <a:pos x="241" y="124"/>
                  </a:cxn>
                  <a:cxn ang="0">
                    <a:pos x="242" y="111"/>
                  </a:cxn>
                  <a:cxn ang="0">
                    <a:pos x="241" y="99"/>
                  </a:cxn>
                  <a:cxn ang="0">
                    <a:pos x="231" y="77"/>
                  </a:cxn>
                  <a:cxn ang="0">
                    <a:pos x="224" y="68"/>
                  </a:cxn>
                  <a:cxn ang="0">
                    <a:pos x="204" y="54"/>
                  </a:cxn>
                  <a:cxn ang="0">
                    <a:pos x="181" y="49"/>
                  </a:cxn>
                  <a:cxn ang="0">
                    <a:pos x="100" y="49"/>
                  </a:cxn>
                  <a:cxn ang="0">
                    <a:pos x="79" y="53"/>
                  </a:cxn>
                  <a:cxn ang="0">
                    <a:pos x="61" y="63"/>
                  </a:cxn>
                  <a:cxn ang="0">
                    <a:pos x="0" y="63"/>
                  </a:cxn>
                  <a:cxn ang="0">
                    <a:pos x="9" y="47"/>
                  </a:cxn>
                  <a:cxn ang="0">
                    <a:pos x="21" y="32"/>
                  </a:cxn>
                  <a:cxn ang="0">
                    <a:pos x="30" y="26"/>
                  </a:cxn>
                  <a:cxn ang="0">
                    <a:pos x="47" y="13"/>
                  </a:cxn>
                  <a:cxn ang="0">
                    <a:pos x="67" y="5"/>
                  </a:cxn>
                  <a:cxn ang="0">
                    <a:pos x="89" y="0"/>
                  </a:cxn>
                  <a:cxn ang="0">
                    <a:pos x="100" y="0"/>
                  </a:cxn>
                </a:cxnLst>
                <a:rect l="0" t="0" r="r" b="b"/>
                <a:pathLst>
                  <a:path w="292" h="222">
                    <a:moveTo>
                      <a:pt x="100" y="0"/>
                    </a:moveTo>
                    <a:lnTo>
                      <a:pt x="181" y="0"/>
                    </a:lnTo>
                    <a:lnTo>
                      <a:pt x="181" y="0"/>
                    </a:lnTo>
                    <a:lnTo>
                      <a:pt x="192" y="0"/>
                    </a:lnTo>
                    <a:lnTo>
                      <a:pt x="203" y="2"/>
                    </a:lnTo>
                    <a:lnTo>
                      <a:pt x="213" y="5"/>
                    </a:lnTo>
                    <a:lnTo>
                      <a:pt x="224" y="9"/>
                    </a:lnTo>
                    <a:lnTo>
                      <a:pt x="234" y="13"/>
                    </a:lnTo>
                    <a:lnTo>
                      <a:pt x="242" y="18"/>
                    </a:lnTo>
                    <a:lnTo>
                      <a:pt x="251" y="26"/>
                    </a:lnTo>
                    <a:lnTo>
                      <a:pt x="258" y="32"/>
                    </a:lnTo>
                    <a:lnTo>
                      <a:pt x="258" y="32"/>
                    </a:lnTo>
                    <a:lnTo>
                      <a:pt x="266" y="41"/>
                    </a:lnTo>
                    <a:lnTo>
                      <a:pt x="272" y="49"/>
                    </a:lnTo>
                    <a:lnTo>
                      <a:pt x="278" y="58"/>
                    </a:lnTo>
                    <a:lnTo>
                      <a:pt x="283" y="68"/>
                    </a:lnTo>
                    <a:lnTo>
                      <a:pt x="287" y="78"/>
                    </a:lnTo>
                    <a:lnTo>
                      <a:pt x="289" y="89"/>
                    </a:lnTo>
                    <a:lnTo>
                      <a:pt x="291" y="100"/>
                    </a:lnTo>
                    <a:lnTo>
                      <a:pt x="292" y="111"/>
                    </a:lnTo>
                    <a:lnTo>
                      <a:pt x="292" y="111"/>
                    </a:lnTo>
                    <a:lnTo>
                      <a:pt x="292" y="111"/>
                    </a:lnTo>
                    <a:lnTo>
                      <a:pt x="291" y="122"/>
                    </a:lnTo>
                    <a:lnTo>
                      <a:pt x="289" y="133"/>
                    </a:lnTo>
                    <a:lnTo>
                      <a:pt x="287" y="143"/>
                    </a:lnTo>
                    <a:lnTo>
                      <a:pt x="283" y="154"/>
                    </a:lnTo>
                    <a:lnTo>
                      <a:pt x="278" y="164"/>
                    </a:lnTo>
                    <a:lnTo>
                      <a:pt x="272" y="173"/>
                    </a:lnTo>
                    <a:lnTo>
                      <a:pt x="266" y="182"/>
                    </a:lnTo>
                    <a:lnTo>
                      <a:pt x="258" y="189"/>
                    </a:lnTo>
                    <a:lnTo>
                      <a:pt x="258" y="189"/>
                    </a:lnTo>
                    <a:lnTo>
                      <a:pt x="251" y="196"/>
                    </a:lnTo>
                    <a:lnTo>
                      <a:pt x="242" y="203"/>
                    </a:lnTo>
                    <a:lnTo>
                      <a:pt x="234" y="209"/>
                    </a:lnTo>
                    <a:lnTo>
                      <a:pt x="224" y="214"/>
                    </a:lnTo>
                    <a:lnTo>
                      <a:pt x="213" y="217"/>
                    </a:lnTo>
                    <a:lnTo>
                      <a:pt x="203" y="220"/>
                    </a:lnTo>
                    <a:lnTo>
                      <a:pt x="192" y="221"/>
                    </a:lnTo>
                    <a:lnTo>
                      <a:pt x="181" y="222"/>
                    </a:lnTo>
                    <a:lnTo>
                      <a:pt x="100" y="222"/>
                    </a:lnTo>
                    <a:lnTo>
                      <a:pt x="100" y="222"/>
                    </a:lnTo>
                    <a:lnTo>
                      <a:pt x="89" y="221"/>
                    </a:lnTo>
                    <a:lnTo>
                      <a:pt x="78" y="220"/>
                    </a:lnTo>
                    <a:lnTo>
                      <a:pt x="67" y="217"/>
                    </a:lnTo>
                    <a:lnTo>
                      <a:pt x="57" y="214"/>
                    </a:lnTo>
                    <a:lnTo>
                      <a:pt x="47" y="209"/>
                    </a:lnTo>
                    <a:lnTo>
                      <a:pt x="38" y="203"/>
                    </a:lnTo>
                    <a:lnTo>
                      <a:pt x="30" y="196"/>
                    </a:lnTo>
                    <a:lnTo>
                      <a:pt x="21" y="189"/>
                    </a:lnTo>
                    <a:lnTo>
                      <a:pt x="21" y="189"/>
                    </a:lnTo>
                    <a:lnTo>
                      <a:pt x="15" y="183"/>
                    </a:lnTo>
                    <a:lnTo>
                      <a:pt x="9" y="175"/>
                    </a:lnTo>
                    <a:lnTo>
                      <a:pt x="4" y="167"/>
                    </a:lnTo>
                    <a:lnTo>
                      <a:pt x="0" y="158"/>
                    </a:lnTo>
                    <a:lnTo>
                      <a:pt x="61" y="158"/>
                    </a:lnTo>
                    <a:lnTo>
                      <a:pt x="61" y="158"/>
                    </a:lnTo>
                    <a:lnTo>
                      <a:pt x="69" y="164"/>
                    </a:lnTo>
                    <a:lnTo>
                      <a:pt x="79" y="169"/>
                    </a:lnTo>
                    <a:lnTo>
                      <a:pt x="89" y="172"/>
                    </a:lnTo>
                    <a:lnTo>
                      <a:pt x="100" y="173"/>
                    </a:lnTo>
                    <a:lnTo>
                      <a:pt x="181" y="173"/>
                    </a:lnTo>
                    <a:lnTo>
                      <a:pt x="181" y="173"/>
                    </a:lnTo>
                    <a:lnTo>
                      <a:pt x="193" y="172"/>
                    </a:lnTo>
                    <a:lnTo>
                      <a:pt x="204" y="168"/>
                    </a:lnTo>
                    <a:lnTo>
                      <a:pt x="215" y="162"/>
                    </a:lnTo>
                    <a:lnTo>
                      <a:pt x="224" y="154"/>
                    </a:lnTo>
                    <a:lnTo>
                      <a:pt x="224" y="154"/>
                    </a:lnTo>
                    <a:lnTo>
                      <a:pt x="231" y="146"/>
                    </a:lnTo>
                    <a:lnTo>
                      <a:pt x="237" y="135"/>
                    </a:lnTo>
                    <a:lnTo>
                      <a:pt x="241" y="124"/>
                    </a:lnTo>
                    <a:lnTo>
                      <a:pt x="242" y="111"/>
                    </a:lnTo>
                    <a:lnTo>
                      <a:pt x="242" y="111"/>
                    </a:lnTo>
                    <a:lnTo>
                      <a:pt x="242" y="111"/>
                    </a:lnTo>
                    <a:lnTo>
                      <a:pt x="241" y="99"/>
                    </a:lnTo>
                    <a:lnTo>
                      <a:pt x="237" y="86"/>
                    </a:lnTo>
                    <a:lnTo>
                      <a:pt x="231" y="77"/>
                    </a:lnTo>
                    <a:lnTo>
                      <a:pt x="224" y="68"/>
                    </a:lnTo>
                    <a:lnTo>
                      <a:pt x="224" y="68"/>
                    </a:lnTo>
                    <a:lnTo>
                      <a:pt x="215" y="60"/>
                    </a:lnTo>
                    <a:lnTo>
                      <a:pt x="204" y="54"/>
                    </a:lnTo>
                    <a:lnTo>
                      <a:pt x="193" y="51"/>
                    </a:lnTo>
                    <a:lnTo>
                      <a:pt x="181" y="49"/>
                    </a:lnTo>
                    <a:lnTo>
                      <a:pt x="100" y="49"/>
                    </a:lnTo>
                    <a:lnTo>
                      <a:pt x="100" y="49"/>
                    </a:lnTo>
                    <a:lnTo>
                      <a:pt x="89" y="51"/>
                    </a:lnTo>
                    <a:lnTo>
                      <a:pt x="79" y="53"/>
                    </a:lnTo>
                    <a:lnTo>
                      <a:pt x="69" y="58"/>
                    </a:lnTo>
                    <a:lnTo>
                      <a:pt x="61" y="63"/>
                    </a:lnTo>
                    <a:lnTo>
                      <a:pt x="0" y="63"/>
                    </a:lnTo>
                    <a:lnTo>
                      <a:pt x="0" y="63"/>
                    </a:lnTo>
                    <a:lnTo>
                      <a:pt x="4" y="56"/>
                    </a:lnTo>
                    <a:lnTo>
                      <a:pt x="9" y="47"/>
                    </a:lnTo>
                    <a:lnTo>
                      <a:pt x="15" y="39"/>
                    </a:lnTo>
                    <a:lnTo>
                      <a:pt x="21" y="32"/>
                    </a:lnTo>
                    <a:lnTo>
                      <a:pt x="21" y="32"/>
                    </a:lnTo>
                    <a:lnTo>
                      <a:pt x="30" y="26"/>
                    </a:lnTo>
                    <a:lnTo>
                      <a:pt x="38" y="18"/>
                    </a:lnTo>
                    <a:lnTo>
                      <a:pt x="47" y="13"/>
                    </a:lnTo>
                    <a:lnTo>
                      <a:pt x="57" y="9"/>
                    </a:lnTo>
                    <a:lnTo>
                      <a:pt x="67" y="5"/>
                    </a:lnTo>
                    <a:lnTo>
                      <a:pt x="78" y="2"/>
                    </a:lnTo>
                    <a:lnTo>
                      <a:pt x="89" y="0"/>
                    </a:lnTo>
                    <a:lnTo>
                      <a:pt x="100" y="0"/>
                    </a:lnTo>
                    <a:lnTo>
                      <a:pt x="100" y="0"/>
                    </a:lnTo>
                    <a:close/>
                  </a:path>
                </a:pathLst>
              </a:custGeom>
              <a:grpFill/>
              <a:ln w="9525">
                <a:noFill/>
                <a:round/>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31" name="Freeform 21"/>
              <p:cNvSpPr/>
              <p:nvPr/>
            </p:nvSpPr>
            <p:spPr bwMode="auto">
              <a:xfrm>
                <a:off x="1601767" y="4427550"/>
                <a:ext cx="195263" cy="36513"/>
              </a:xfrm>
              <a:custGeom>
                <a:avLst/>
                <a:gdLst/>
                <a:ahLst/>
                <a:cxnLst>
                  <a:cxn ang="0">
                    <a:pos x="24" y="0"/>
                  </a:cxn>
                  <a:cxn ang="0">
                    <a:pos x="224" y="0"/>
                  </a:cxn>
                  <a:cxn ang="0">
                    <a:pos x="224" y="0"/>
                  </a:cxn>
                  <a:cxn ang="0">
                    <a:pos x="229" y="1"/>
                  </a:cxn>
                  <a:cxn ang="0">
                    <a:pos x="233" y="2"/>
                  </a:cxn>
                  <a:cxn ang="0">
                    <a:pos x="236" y="5"/>
                  </a:cxn>
                  <a:cxn ang="0">
                    <a:pos x="240" y="7"/>
                  </a:cxn>
                  <a:cxn ang="0">
                    <a:pos x="242" y="11"/>
                  </a:cxn>
                  <a:cxn ang="0">
                    <a:pos x="245" y="14"/>
                  </a:cxn>
                  <a:cxn ang="0">
                    <a:pos x="246" y="18"/>
                  </a:cxn>
                  <a:cxn ang="0">
                    <a:pos x="246" y="23"/>
                  </a:cxn>
                  <a:cxn ang="0">
                    <a:pos x="246" y="23"/>
                  </a:cxn>
                  <a:cxn ang="0">
                    <a:pos x="246" y="23"/>
                  </a:cxn>
                  <a:cxn ang="0">
                    <a:pos x="246" y="28"/>
                  </a:cxn>
                  <a:cxn ang="0">
                    <a:pos x="245" y="32"/>
                  </a:cxn>
                  <a:cxn ang="0">
                    <a:pos x="242" y="36"/>
                  </a:cxn>
                  <a:cxn ang="0">
                    <a:pos x="240" y="39"/>
                  </a:cxn>
                  <a:cxn ang="0">
                    <a:pos x="236" y="42"/>
                  </a:cxn>
                  <a:cxn ang="0">
                    <a:pos x="233" y="44"/>
                  </a:cxn>
                  <a:cxn ang="0">
                    <a:pos x="229" y="45"/>
                  </a:cxn>
                  <a:cxn ang="0">
                    <a:pos x="224" y="45"/>
                  </a:cxn>
                  <a:cxn ang="0">
                    <a:pos x="24" y="45"/>
                  </a:cxn>
                  <a:cxn ang="0">
                    <a:pos x="24" y="45"/>
                  </a:cxn>
                  <a:cxn ang="0">
                    <a:pos x="19" y="45"/>
                  </a:cxn>
                  <a:cxn ang="0">
                    <a:pos x="14" y="44"/>
                  </a:cxn>
                  <a:cxn ang="0">
                    <a:pos x="10" y="42"/>
                  </a:cxn>
                  <a:cxn ang="0">
                    <a:pos x="6" y="39"/>
                  </a:cxn>
                  <a:cxn ang="0">
                    <a:pos x="4" y="36"/>
                  </a:cxn>
                  <a:cxn ang="0">
                    <a:pos x="3" y="32"/>
                  </a:cxn>
                  <a:cxn ang="0">
                    <a:pos x="0" y="28"/>
                  </a:cxn>
                  <a:cxn ang="0">
                    <a:pos x="0" y="23"/>
                  </a:cxn>
                  <a:cxn ang="0">
                    <a:pos x="0" y="23"/>
                  </a:cxn>
                  <a:cxn ang="0">
                    <a:pos x="0" y="23"/>
                  </a:cxn>
                  <a:cxn ang="0">
                    <a:pos x="0" y="18"/>
                  </a:cxn>
                  <a:cxn ang="0">
                    <a:pos x="3" y="14"/>
                  </a:cxn>
                  <a:cxn ang="0">
                    <a:pos x="4" y="11"/>
                  </a:cxn>
                  <a:cxn ang="0">
                    <a:pos x="6" y="7"/>
                  </a:cxn>
                  <a:cxn ang="0">
                    <a:pos x="10" y="5"/>
                  </a:cxn>
                  <a:cxn ang="0">
                    <a:pos x="14" y="2"/>
                  </a:cxn>
                  <a:cxn ang="0">
                    <a:pos x="19" y="1"/>
                  </a:cxn>
                  <a:cxn ang="0">
                    <a:pos x="24" y="0"/>
                  </a:cxn>
                  <a:cxn ang="0">
                    <a:pos x="24" y="0"/>
                  </a:cxn>
                </a:cxnLst>
                <a:rect l="0" t="0" r="r" b="b"/>
                <a:pathLst>
                  <a:path w="246" h="45">
                    <a:moveTo>
                      <a:pt x="24" y="0"/>
                    </a:moveTo>
                    <a:lnTo>
                      <a:pt x="224" y="0"/>
                    </a:lnTo>
                    <a:lnTo>
                      <a:pt x="224" y="0"/>
                    </a:lnTo>
                    <a:lnTo>
                      <a:pt x="229" y="1"/>
                    </a:lnTo>
                    <a:lnTo>
                      <a:pt x="233" y="2"/>
                    </a:lnTo>
                    <a:lnTo>
                      <a:pt x="236" y="5"/>
                    </a:lnTo>
                    <a:lnTo>
                      <a:pt x="240" y="7"/>
                    </a:lnTo>
                    <a:lnTo>
                      <a:pt x="242" y="11"/>
                    </a:lnTo>
                    <a:lnTo>
                      <a:pt x="245" y="14"/>
                    </a:lnTo>
                    <a:lnTo>
                      <a:pt x="246" y="18"/>
                    </a:lnTo>
                    <a:lnTo>
                      <a:pt x="246" y="23"/>
                    </a:lnTo>
                    <a:lnTo>
                      <a:pt x="246" y="23"/>
                    </a:lnTo>
                    <a:lnTo>
                      <a:pt x="246" y="23"/>
                    </a:lnTo>
                    <a:lnTo>
                      <a:pt x="246" y="28"/>
                    </a:lnTo>
                    <a:lnTo>
                      <a:pt x="245" y="32"/>
                    </a:lnTo>
                    <a:lnTo>
                      <a:pt x="242" y="36"/>
                    </a:lnTo>
                    <a:lnTo>
                      <a:pt x="240" y="39"/>
                    </a:lnTo>
                    <a:lnTo>
                      <a:pt x="236" y="42"/>
                    </a:lnTo>
                    <a:lnTo>
                      <a:pt x="233" y="44"/>
                    </a:lnTo>
                    <a:lnTo>
                      <a:pt x="229" y="45"/>
                    </a:lnTo>
                    <a:lnTo>
                      <a:pt x="224" y="45"/>
                    </a:lnTo>
                    <a:lnTo>
                      <a:pt x="24" y="45"/>
                    </a:lnTo>
                    <a:lnTo>
                      <a:pt x="24" y="45"/>
                    </a:lnTo>
                    <a:lnTo>
                      <a:pt x="19" y="45"/>
                    </a:lnTo>
                    <a:lnTo>
                      <a:pt x="14" y="44"/>
                    </a:lnTo>
                    <a:lnTo>
                      <a:pt x="10" y="42"/>
                    </a:lnTo>
                    <a:lnTo>
                      <a:pt x="6" y="39"/>
                    </a:lnTo>
                    <a:lnTo>
                      <a:pt x="4" y="36"/>
                    </a:lnTo>
                    <a:lnTo>
                      <a:pt x="3" y="32"/>
                    </a:lnTo>
                    <a:lnTo>
                      <a:pt x="0" y="28"/>
                    </a:lnTo>
                    <a:lnTo>
                      <a:pt x="0" y="23"/>
                    </a:lnTo>
                    <a:lnTo>
                      <a:pt x="0" y="23"/>
                    </a:lnTo>
                    <a:lnTo>
                      <a:pt x="0" y="23"/>
                    </a:lnTo>
                    <a:lnTo>
                      <a:pt x="0" y="18"/>
                    </a:lnTo>
                    <a:lnTo>
                      <a:pt x="3" y="14"/>
                    </a:lnTo>
                    <a:lnTo>
                      <a:pt x="4" y="11"/>
                    </a:lnTo>
                    <a:lnTo>
                      <a:pt x="6" y="7"/>
                    </a:lnTo>
                    <a:lnTo>
                      <a:pt x="10" y="5"/>
                    </a:lnTo>
                    <a:lnTo>
                      <a:pt x="14" y="2"/>
                    </a:lnTo>
                    <a:lnTo>
                      <a:pt x="19" y="1"/>
                    </a:lnTo>
                    <a:lnTo>
                      <a:pt x="24" y="0"/>
                    </a:lnTo>
                    <a:lnTo>
                      <a:pt x="24" y="0"/>
                    </a:lnTo>
                    <a:close/>
                  </a:path>
                </a:pathLst>
              </a:custGeom>
              <a:grpFill/>
              <a:ln w="9525">
                <a:noFill/>
                <a:round/>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grpSp>
        <p:nvGrpSpPr>
          <p:cNvPr id="32" name="Group 90"/>
          <p:cNvGrpSpPr/>
          <p:nvPr/>
        </p:nvGrpSpPr>
        <p:grpSpPr>
          <a:xfrm>
            <a:off x="8204041" y="1459799"/>
            <a:ext cx="3524275" cy="936027"/>
            <a:chOff x="6143636" y="1357304"/>
            <a:chExt cx="2643206" cy="702020"/>
          </a:xfrm>
        </p:grpSpPr>
        <p:sp>
          <p:nvSpPr>
            <p:cNvPr id="33" name="Rectangle 35"/>
            <p:cNvSpPr/>
            <p:nvPr/>
          </p:nvSpPr>
          <p:spPr>
            <a:xfrm>
              <a:off x="6143636" y="1643056"/>
              <a:ext cx="2643206" cy="416268"/>
            </a:xfrm>
            <a:prstGeom prst="rect">
              <a:avLst/>
            </a:prstGeom>
          </p:spPr>
          <p:txBody>
            <a:bodyPr wrap="square">
              <a:spAutoFit/>
            </a:bodyPr>
            <a:lstStyle/>
            <a:p>
              <a:pPr>
                <a:lnSpc>
                  <a:spcPct val="150000"/>
                </a:lnSpc>
              </a:pPr>
              <a:r>
                <a:rPr lang="zh-CN" altLang="en-US" sz="1065" dirty="0">
                  <a:solidFill>
                    <a:schemeClr val="tx1">
                      <a:lumMod val="95000"/>
                      <a:lumOff val="5000"/>
                    </a:schemeClr>
                  </a:solidFill>
                  <a:cs typeface="+mn-ea"/>
                  <a:sym typeface="+mn-lt"/>
                </a:rPr>
                <a:t>After you've typed your content here, or by copying your text, select Paste in this box and choose to keep only the text</a:t>
              </a:r>
              <a:endParaRPr lang="en-US" sz="1065" dirty="0">
                <a:solidFill>
                  <a:schemeClr val="tx1">
                    <a:lumMod val="85000"/>
                    <a:lumOff val="15000"/>
                  </a:schemeClr>
                </a:solidFill>
                <a:cs typeface="+mn-ea"/>
                <a:sym typeface="+mn-lt"/>
              </a:endParaRPr>
            </a:p>
          </p:txBody>
        </p:sp>
        <p:sp>
          <p:nvSpPr>
            <p:cNvPr id="34" name="Rectangle 36"/>
            <p:cNvSpPr/>
            <p:nvPr/>
          </p:nvSpPr>
          <p:spPr>
            <a:xfrm>
              <a:off x="6143636" y="1357304"/>
              <a:ext cx="754052" cy="313643"/>
            </a:xfrm>
            <a:prstGeom prst="rect">
              <a:avLst/>
            </a:prstGeom>
          </p:spPr>
          <p:txBody>
            <a:bodyPr wrap="none">
              <a:spAutoFit/>
            </a:bodyPr>
            <a:lstStyle/>
            <a:p>
              <a:pPr>
                <a:lnSpc>
                  <a:spcPct val="150000"/>
                </a:lnSpc>
              </a:pPr>
              <a:r>
                <a:rPr lang="zh-CN" altLang="en-US" sz="1600" dirty="0">
                  <a:solidFill>
                    <a:schemeClr val="tx1">
                      <a:lumMod val="95000"/>
                      <a:lumOff val="5000"/>
                    </a:schemeClr>
                  </a:solidFill>
                  <a:cs typeface="+mn-ea"/>
                  <a:sym typeface="+mn-lt"/>
                </a:rPr>
                <a:t>Add a title</a:t>
              </a:r>
              <a:endParaRPr lang="en-US" altLang="zh-CN" sz="1600" dirty="0">
                <a:solidFill>
                  <a:schemeClr val="tx1">
                    <a:lumMod val="95000"/>
                    <a:lumOff val="5000"/>
                  </a:schemeClr>
                </a:solidFill>
                <a:cs typeface="+mn-ea"/>
                <a:sym typeface="+mn-lt"/>
              </a:endParaRPr>
            </a:p>
          </p:txBody>
        </p:sp>
      </p:grpSp>
      <p:grpSp>
        <p:nvGrpSpPr>
          <p:cNvPr id="54" name="组合 53"/>
          <p:cNvGrpSpPr/>
          <p:nvPr/>
        </p:nvGrpSpPr>
        <p:grpSpPr>
          <a:xfrm>
            <a:off x="6870532" y="1616890"/>
            <a:ext cx="848261" cy="848219"/>
            <a:chOff x="5143504" y="1428742"/>
            <a:chExt cx="636196" cy="636164"/>
          </a:xfrm>
        </p:grpSpPr>
        <p:sp>
          <p:nvSpPr>
            <p:cNvPr id="35" name="Rectangle 16"/>
            <p:cNvSpPr/>
            <p:nvPr/>
          </p:nvSpPr>
          <p:spPr>
            <a:xfrm>
              <a:off x="5143504" y="1428742"/>
              <a:ext cx="636196" cy="636164"/>
            </a:xfrm>
            <a:prstGeom prst="ellips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grpSp>
          <p:nvGrpSpPr>
            <p:cNvPr id="36" name="Group 68"/>
            <p:cNvGrpSpPr/>
            <p:nvPr/>
          </p:nvGrpSpPr>
          <p:grpSpPr>
            <a:xfrm>
              <a:off x="5301319" y="1581456"/>
              <a:ext cx="337042" cy="337616"/>
              <a:chOff x="6998061" y="3496249"/>
              <a:chExt cx="366051" cy="366676"/>
            </a:xfrm>
            <a:solidFill>
              <a:schemeClr val="bg1"/>
            </a:solidFill>
          </p:grpSpPr>
          <p:sp>
            <p:nvSpPr>
              <p:cNvPr id="37" name="AutoShape 7"/>
              <p:cNvSpPr/>
              <p:nvPr/>
            </p:nvSpPr>
            <p:spPr bwMode="auto">
              <a:xfrm>
                <a:off x="6998061" y="3496249"/>
                <a:ext cx="366051" cy="366676"/>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8" name="AutoShape 8"/>
              <p:cNvSpPr/>
              <p:nvPr/>
            </p:nvSpPr>
            <p:spPr bwMode="auto">
              <a:xfrm>
                <a:off x="7158247" y="3656437"/>
                <a:ext cx="45678" cy="45678"/>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39" name="AutoShape 9"/>
              <p:cNvSpPr/>
              <p:nvPr/>
            </p:nvSpPr>
            <p:spPr bwMode="auto">
              <a:xfrm>
                <a:off x="7111943" y="3610758"/>
                <a:ext cx="137660" cy="137660"/>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0" name="AutoShape 10"/>
              <p:cNvSpPr/>
              <p:nvPr/>
            </p:nvSpPr>
            <p:spPr bwMode="auto">
              <a:xfrm>
                <a:off x="7203927" y="3702114"/>
                <a:ext cx="56941" cy="58818"/>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1" name="AutoShape 11"/>
              <p:cNvSpPr/>
              <p:nvPr/>
            </p:nvSpPr>
            <p:spPr bwMode="auto">
              <a:xfrm>
                <a:off x="7226451" y="3725267"/>
                <a:ext cx="81970" cy="83847"/>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2" name="AutoShape 12"/>
              <p:cNvSpPr/>
              <p:nvPr/>
            </p:nvSpPr>
            <p:spPr bwMode="auto">
              <a:xfrm>
                <a:off x="7215188" y="3714003"/>
                <a:ext cx="69456" cy="70707"/>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3" name="AutoShape 13"/>
              <p:cNvSpPr/>
              <p:nvPr/>
            </p:nvSpPr>
            <p:spPr bwMode="auto">
              <a:xfrm>
                <a:off x="7100682" y="3599495"/>
                <a:ext cx="57567" cy="58192"/>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4" name="AutoShape 14"/>
              <p:cNvSpPr/>
              <p:nvPr/>
            </p:nvSpPr>
            <p:spPr bwMode="auto">
              <a:xfrm>
                <a:off x="7055002" y="3553816"/>
                <a:ext cx="81970" cy="83222"/>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45" name="AutoShape 15"/>
              <p:cNvSpPr/>
              <p:nvPr/>
            </p:nvSpPr>
            <p:spPr bwMode="auto">
              <a:xfrm>
                <a:off x="7078154" y="3576343"/>
                <a:ext cx="69456" cy="71333"/>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grpSp>
      </p:grpSp>
      <p:grpSp>
        <p:nvGrpSpPr>
          <p:cNvPr id="46" name="Group 91"/>
          <p:cNvGrpSpPr/>
          <p:nvPr/>
        </p:nvGrpSpPr>
        <p:grpSpPr>
          <a:xfrm>
            <a:off x="8204041" y="2888560"/>
            <a:ext cx="3524275" cy="936027"/>
            <a:chOff x="6143636" y="2428874"/>
            <a:chExt cx="2643206" cy="702020"/>
          </a:xfrm>
        </p:grpSpPr>
        <p:sp>
          <p:nvSpPr>
            <p:cNvPr id="47" name="Rectangle 37"/>
            <p:cNvSpPr/>
            <p:nvPr/>
          </p:nvSpPr>
          <p:spPr>
            <a:xfrm>
              <a:off x="6143636" y="2714626"/>
              <a:ext cx="2643206" cy="416268"/>
            </a:xfrm>
            <a:prstGeom prst="rect">
              <a:avLst/>
            </a:prstGeom>
          </p:spPr>
          <p:txBody>
            <a:bodyPr wrap="square">
              <a:spAutoFit/>
            </a:bodyPr>
            <a:lstStyle/>
            <a:p>
              <a:pPr>
                <a:lnSpc>
                  <a:spcPct val="150000"/>
                </a:lnSpc>
              </a:pPr>
              <a:r>
                <a:rPr lang="zh-CN" altLang="en-US" sz="1065"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065" dirty="0">
                <a:solidFill>
                  <a:schemeClr val="tx1">
                    <a:lumMod val="85000"/>
                    <a:lumOff val="15000"/>
                  </a:schemeClr>
                </a:solidFill>
                <a:cs typeface="+mn-ea"/>
                <a:sym typeface="+mn-lt"/>
              </a:endParaRPr>
            </a:p>
          </p:txBody>
        </p:sp>
        <p:sp>
          <p:nvSpPr>
            <p:cNvPr id="48" name="Rectangle 38"/>
            <p:cNvSpPr/>
            <p:nvPr/>
          </p:nvSpPr>
          <p:spPr>
            <a:xfrm>
              <a:off x="6143636" y="2428874"/>
              <a:ext cx="754052" cy="313643"/>
            </a:xfrm>
            <a:prstGeom prst="rect">
              <a:avLst/>
            </a:prstGeom>
          </p:spPr>
          <p:txBody>
            <a:bodyPr wrap="none">
              <a:spAutoFit/>
            </a:bodyPr>
            <a:lstStyle/>
            <a:p>
              <a:pPr>
                <a:lnSpc>
                  <a:spcPct val="150000"/>
                </a:lnSpc>
              </a:pPr>
              <a:r>
                <a:rPr lang="zh-CN" altLang="en-US" sz="1600" dirty="0">
                  <a:solidFill>
                    <a:schemeClr val="tx1">
                      <a:lumMod val="95000"/>
                      <a:lumOff val="5000"/>
                    </a:schemeClr>
                  </a:solidFill>
                  <a:cs typeface="+mn-ea"/>
                  <a:sym typeface="+mn-lt"/>
                </a:rPr>
                <a:t>Add a title</a:t>
              </a:r>
              <a:endParaRPr lang="en-US" altLang="zh-CN" sz="1600" dirty="0">
                <a:solidFill>
                  <a:schemeClr val="tx1">
                    <a:lumMod val="95000"/>
                    <a:lumOff val="5000"/>
                  </a:schemeClr>
                </a:solidFill>
                <a:cs typeface="+mn-ea"/>
                <a:sym typeface="+mn-lt"/>
              </a:endParaRPr>
            </a:p>
          </p:txBody>
        </p:sp>
      </p:grpSp>
      <p:grpSp>
        <p:nvGrpSpPr>
          <p:cNvPr id="55" name="组合 54"/>
          <p:cNvGrpSpPr/>
          <p:nvPr/>
        </p:nvGrpSpPr>
        <p:grpSpPr>
          <a:xfrm>
            <a:off x="6870532" y="3045650"/>
            <a:ext cx="848261" cy="848219"/>
            <a:chOff x="5143504" y="2500312"/>
            <a:chExt cx="636196" cy="636164"/>
          </a:xfrm>
        </p:grpSpPr>
        <p:sp>
          <p:nvSpPr>
            <p:cNvPr id="49" name="Rectangle 23"/>
            <p:cNvSpPr/>
            <p:nvPr/>
          </p:nvSpPr>
          <p:spPr>
            <a:xfrm>
              <a:off x="5143504" y="2500312"/>
              <a:ext cx="636196" cy="636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85000"/>
                    <a:lumOff val="15000"/>
                  </a:schemeClr>
                </a:solidFill>
                <a:cs typeface="+mn-ea"/>
                <a:sym typeface="+mn-lt"/>
              </a:endParaRPr>
            </a:p>
          </p:txBody>
        </p:sp>
        <p:grpSp>
          <p:nvGrpSpPr>
            <p:cNvPr id="50" name="Group 78"/>
            <p:cNvGrpSpPr/>
            <p:nvPr/>
          </p:nvGrpSpPr>
          <p:grpSpPr>
            <a:xfrm>
              <a:off x="5333133" y="2643188"/>
              <a:ext cx="272454" cy="363686"/>
              <a:chOff x="1868971" y="2767277"/>
              <a:chExt cx="274694" cy="366676"/>
            </a:xfrm>
            <a:solidFill>
              <a:schemeClr val="bg1"/>
            </a:solidFill>
          </p:grpSpPr>
          <p:sp>
            <p:nvSpPr>
              <p:cNvPr id="51" name="AutoShape 115"/>
              <p:cNvSpPr/>
              <p:nvPr/>
            </p:nvSpPr>
            <p:spPr bwMode="auto">
              <a:xfrm>
                <a:off x="1868971" y="2767277"/>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sp>
            <p:nvSpPr>
              <p:cNvPr id="52" name="AutoShape 116"/>
              <p:cNvSpPr/>
              <p:nvPr/>
            </p:nvSpPr>
            <p:spPr bwMode="auto">
              <a:xfrm>
                <a:off x="1983479" y="2985030"/>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600"/>
                <a:endParaRPr lang="en-US" sz="4000">
                  <a:solidFill>
                    <a:schemeClr val="tx1">
                      <a:lumMod val="85000"/>
                      <a:lumOff val="15000"/>
                    </a:schemeClr>
                  </a:solidFill>
                  <a:effectLst>
                    <a:outerShdw blurRad="38100" dist="38100" dir="2700000" algn="tl">
                      <a:srgbClr val="000000"/>
                    </a:outerShdw>
                  </a:effectLst>
                  <a:cs typeface="+mn-ea"/>
                  <a:sym typeface="+mn-lt"/>
                </a:endParaRPr>
              </a:p>
            </p:txBody>
          </p:sp>
        </p:grpSp>
      </p:grpSp>
      <p:sp>
        <p:nvSpPr>
          <p:cNvPr id="62" name="文本框 48"/>
          <p:cNvSpPr txBox="1">
            <a:spLocks noChangeArrowheads="1"/>
          </p:cNvSpPr>
          <p:nvPr/>
        </p:nvSpPr>
        <p:spPr bwMode="auto">
          <a:xfrm>
            <a:off x="1054240" y="342170"/>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Operational strategy</a:t>
            </a:r>
          </a:p>
        </p:txBody>
      </p:sp>
      <p:sp>
        <p:nvSpPr>
          <p:cNvPr id="64" name="文本框 63"/>
          <p:cNvSpPr txBox="1"/>
          <p:nvPr/>
        </p:nvSpPr>
        <p:spPr>
          <a:xfrm>
            <a:off x="3137193" y="499136"/>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up)">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par>
                                <p:cTn id="13" presetID="16" presetClass="entr" presetSubtype="37"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outVertical)">
                                      <p:cBhvr>
                                        <p:cTn id="15" dur="500"/>
                                        <p:tgtEl>
                                          <p:spTgt spid="3"/>
                                        </p:tgtEl>
                                      </p:cBhvr>
                                    </p:animEffect>
                                  </p:childTnLst>
                                </p:cTn>
                              </p:par>
                              <p:par>
                                <p:cTn id="16" presetID="16" presetClass="entr" presetSubtype="37"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out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 calcmode="lin" valueType="num">
                                      <p:cBhvr>
                                        <p:cTn id="25" dur="500" fill="hold"/>
                                        <p:tgtEl>
                                          <p:spTgt spid="54"/>
                                        </p:tgtEl>
                                        <p:attrNameLst>
                                          <p:attrName>style.rotation</p:attrName>
                                        </p:attrNameLst>
                                      </p:cBhvr>
                                      <p:tavLst>
                                        <p:tav tm="0">
                                          <p:val>
                                            <p:fltVal val="360"/>
                                          </p:val>
                                        </p:tav>
                                        <p:tav tm="100000">
                                          <p:val>
                                            <p:fltVal val="0"/>
                                          </p:val>
                                        </p:tav>
                                      </p:tavLst>
                                    </p:anim>
                                    <p:animEffect transition="in" filter="fade">
                                      <p:cBhvr>
                                        <p:cTn id="26" dur="500"/>
                                        <p:tgtEl>
                                          <p:spTgt spid="54"/>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 calcmode="lin" valueType="num">
                                      <p:cBhvr>
                                        <p:cTn id="31" dur="500" fill="hold"/>
                                        <p:tgtEl>
                                          <p:spTgt spid="55"/>
                                        </p:tgtEl>
                                        <p:attrNameLst>
                                          <p:attrName>style.rotation</p:attrName>
                                        </p:attrNameLst>
                                      </p:cBhvr>
                                      <p:tavLst>
                                        <p:tav tm="0">
                                          <p:val>
                                            <p:fltVal val="360"/>
                                          </p:val>
                                        </p:tav>
                                        <p:tav tm="100000">
                                          <p:val>
                                            <p:fltVal val="0"/>
                                          </p:val>
                                        </p:tav>
                                      </p:tavLst>
                                    </p:anim>
                                    <p:animEffect transition="in" filter="fade">
                                      <p:cBhvr>
                                        <p:cTn id="32" dur="500"/>
                                        <p:tgtEl>
                                          <p:spTgt spid="55"/>
                                        </p:tgtEl>
                                      </p:cBhvr>
                                    </p:animEffect>
                                  </p:childTnLst>
                                </p:cTn>
                              </p:par>
                              <p:par>
                                <p:cTn id="33" presetID="49" presetClass="entr" presetSubtype="0" decel="10000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anim calcmode="lin" valueType="num">
                                      <p:cBhvr>
                                        <p:cTn id="37" dur="500" fill="hold"/>
                                        <p:tgtEl>
                                          <p:spTgt spid="56"/>
                                        </p:tgtEl>
                                        <p:attrNameLst>
                                          <p:attrName>style.rotation</p:attrName>
                                        </p:attrNameLst>
                                      </p:cBhvr>
                                      <p:tavLst>
                                        <p:tav tm="0">
                                          <p:val>
                                            <p:fltVal val="360"/>
                                          </p:val>
                                        </p:tav>
                                        <p:tav tm="100000">
                                          <p:val>
                                            <p:fltVal val="0"/>
                                          </p:val>
                                        </p:tav>
                                      </p:tavLst>
                                    </p:anim>
                                    <p:animEffect transition="in" filter="fade">
                                      <p:cBhvr>
                                        <p:cTn id="38" dur="500"/>
                                        <p:tgtEl>
                                          <p:spTgt spid="56"/>
                                        </p:tgtEl>
                                      </p:cBhvr>
                                    </p:animEffect>
                                  </p:childTnLst>
                                </p:cTn>
                              </p:par>
                              <p:par>
                                <p:cTn id="39" presetID="49" presetClass="entr" presetSubtype="0" decel="100000"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500" fill="hold"/>
                                        <p:tgtEl>
                                          <p:spTgt spid="59"/>
                                        </p:tgtEl>
                                        <p:attrNameLst>
                                          <p:attrName>ppt_w</p:attrName>
                                        </p:attrNameLst>
                                      </p:cBhvr>
                                      <p:tavLst>
                                        <p:tav tm="0">
                                          <p:val>
                                            <p:fltVal val="0"/>
                                          </p:val>
                                        </p:tav>
                                        <p:tav tm="100000">
                                          <p:val>
                                            <p:strVal val="#ppt_w"/>
                                          </p:val>
                                        </p:tav>
                                      </p:tavLst>
                                    </p:anim>
                                    <p:anim calcmode="lin" valueType="num">
                                      <p:cBhvr>
                                        <p:cTn id="42" dur="500" fill="hold"/>
                                        <p:tgtEl>
                                          <p:spTgt spid="59"/>
                                        </p:tgtEl>
                                        <p:attrNameLst>
                                          <p:attrName>ppt_h</p:attrName>
                                        </p:attrNameLst>
                                      </p:cBhvr>
                                      <p:tavLst>
                                        <p:tav tm="0">
                                          <p:val>
                                            <p:fltVal val="0"/>
                                          </p:val>
                                        </p:tav>
                                        <p:tav tm="100000">
                                          <p:val>
                                            <p:strVal val="#ppt_h"/>
                                          </p:val>
                                        </p:tav>
                                      </p:tavLst>
                                    </p:anim>
                                    <p:anim calcmode="lin" valueType="num">
                                      <p:cBhvr>
                                        <p:cTn id="43" dur="500" fill="hold"/>
                                        <p:tgtEl>
                                          <p:spTgt spid="59"/>
                                        </p:tgtEl>
                                        <p:attrNameLst>
                                          <p:attrName>style.rotation</p:attrName>
                                        </p:attrNameLst>
                                      </p:cBhvr>
                                      <p:tavLst>
                                        <p:tav tm="0">
                                          <p:val>
                                            <p:fltVal val="360"/>
                                          </p:val>
                                        </p:tav>
                                        <p:tav tm="100000">
                                          <p:val>
                                            <p:fltVal val="0"/>
                                          </p:val>
                                        </p:tav>
                                      </p:tavLst>
                                    </p:anim>
                                    <p:animEffect transition="in" filter="fade">
                                      <p:cBhvr>
                                        <p:cTn id="44" dur="500"/>
                                        <p:tgtEl>
                                          <p:spTgt spid="59"/>
                                        </p:tgtEl>
                                      </p:cBhvr>
                                    </p:animEffect>
                                  </p:childTnLst>
                                </p:cTn>
                              </p:par>
                              <p:par>
                                <p:cTn id="45" presetID="49" presetClass="entr" presetSubtype="0" decel="10000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500" fill="hold"/>
                                        <p:tgtEl>
                                          <p:spTgt spid="57"/>
                                        </p:tgtEl>
                                        <p:attrNameLst>
                                          <p:attrName>ppt_w</p:attrName>
                                        </p:attrNameLst>
                                      </p:cBhvr>
                                      <p:tavLst>
                                        <p:tav tm="0">
                                          <p:val>
                                            <p:fltVal val="0"/>
                                          </p:val>
                                        </p:tav>
                                        <p:tav tm="100000">
                                          <p:val>
                                            <p:strVal val="#ppt_w"/>
                                          </p:val>
                                        </p:tav>
                                      </p:tavLst>
                                    </p:anim>
                                    <p:anim calcmode="lin" valueType="num">
                                      <p:cBhvr>
                                        <p:cTn id="48" dur="500" fill="hold"/>
                                        <p:tgtEl>
                                          <p:spTgt spid="57"/>
                                        </p:tgtEl>
                                        <p:attrNameLst>
                                          <p:attrName>ppt_h</p:attrName>
                                        </p:attrNameLst>
                                      </p:cBhvr>
                                      <p:tavLst>
                                        <p:tav tm="0">
                                          <p:val>
                                            <p:fltVal val="0"/>
                                          </p:val>
                                        </p:tav>
                                        <p:tav tm="100000">
                                          <p:val>
                                            <p:strVal val="#ppt_h"/>
                                          </p:val>
                                        </p:tav>
                                      </p:tavLst>
                                    </p:anim>
                                    <p:anim calcmode="lin" valueType="num">
                                      <p:cBhvr>
                                        <p:cTn id="49" dur="500" fill="hold"/>
                                        <p:tgtEl>
                                          <p:spTgt spid="57"/>
                                        </p:tgtEl>
                                        <p:attrNameLst>
                                          <p:attrName>style.rotation</p:attrName>
                                        </p:attrNameLst>
                                      </p:cBhvr>
                                      <p:tavLst>
                                        <p:tav tm="0">
                                          <p:val>
                                            <p:fltVal val="360"/>
                                          </p:val>
                                        </p:tav>
                                        <p:tav tm="100000">
                                          <p:val>
                                            <p:fltVal val="0"/>
                                          </p:val>
                                        </p:tav>
                                      </p:tavLst>
                                    </p:anim>
                                    <p:animEffect transition="in" filter="fade">
                                      <p:cBhvr>
                                        <p:cTn id="50" dur="500"/>
                                        <p:tgtEl>
                                          <p:spTgt spid="57"/>
                                        </p:tgtEl>
                                      </p:cBhvr>
                                    </p:animEffect>
                                  </p:childTnLst>
                                </p:cTn>
                              </p:par>
                              <p:par>
                                <p:cTn id="51" presetID="49" presetClass="entr" presetSubtype="0" decel="100000" fill="hold" nodeType="with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 calcmode="lin" valueType="num">
                                      <p:cBhvr>
                                        <p:cTn id="55" dur="500" fill="hold"/>
                                        <p:tgtEl>
                                          <p:spTgt spid="58"/>
                                        </p:tgtEl>
                                        <p:attrNameLst>
                                          <p:attrName>style.rotation</p:attrName>
                                        </p:attrNameLst>
                                      </p:cBhvr>
                                      <p:tavLst>
                                        <p:tav tm="0">
                                          <p:val>
                                            <p:fltVal val="360"/>
                                          </p:val>
                                        </p:tav>
                                        <p:tav tm="100000">
                                          <p:val>
                                            <p:fltVal val="0"/>
                                          </p:val>
                                        </p:tav>
                                      </p:tavLst>
                                    </p:anim>
                                    <p:animEffect transition="in" filter="fade">
                                      <p:cBhvr>
                                        <p:cTn id="56" dur="500"/>
                                        <p:tgtEl>
                                          <p:spTgt spid="5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left)">
                                      <p:cBhvr>
                                        <p:cTn id="61" dur="500"/>
                                        <p:tgtEl>
                                          <p:spTgt spid="32"/>
                                        </p:tgtEl>
                                      </p:cBhvr>
                                    </p:animEffect>
                                  </p:childTnLst>
                                </p:cTn>
                              </p:par>
                              <p:par>
                                <p:cTn id="62" presetID="22" presetClass="entr" presetSubtype="8"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par>
                                <p:cTn id="65" presetID="22" presetClass="entr" presetSubtype="8"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500"/>
                                        <p:tgtEl>
                                          <p:spTgt spid="19"/>
                                        </p:tgtEl>
                                      </p:cBhvr>
                                    </p:animEffect>
                                  </p:childTnLst>
                                </p:cTn>
                              </p:par>
                              <p:par>
                                <p:cTn id="68" presetID="22" presetClass="entr" presetSubtype="2" fill="hold"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right)">
                                      <p:cBhvr>
                                        <p:cTn id="70" dur="500"/>
                                        <p:tgtEl>
                                          <p:spTgt spid="14"/>
                                        </p:tgtEl>
                                      </p:cBhvr>
                                    </p:animEffect>
                                  </p:childTnLst>
                                </p:cTn>
                              </p:par>
                              <p:par>
                                <p:cTn id="71" presetID="22" presetClass="entr" presetSubtype="2" fill="hold"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right)">
                                      <p:cBhvr>
                                        <p:cTn id="73" dur="500"/>
                                        <p:tgtEl>
                                          <p:spTgt spid="9"/>
                                        </p:tgtEl>
                                      </p:cBhvr>
                                    </p:animEffect>
                                  </p:childTnLst>
                                </p:cTn>
                              </p:par>
                              <p:par>
                                <p:cTn id="74" presetID="22" presetClass="entr" presetSubtype="2" fill="hold"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right)">
                                      <p:cBhvr>
                                        <p:cTn id="7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21187" y="1666136"/>
            <a:ext cx="4949626" cy="2246769"/>
          </a:xfrm>
          <a:prstGeom prst="rect">
            <a:avLst/>
          </a:prstGeom>
          <a:noFill/>
        </p:spPr>
        <p:txBody>
          <a:bodyPr wrap="square" rtlCol="0">
            <a:spAutoFit/>
          </a:bodyPr>
          <a:lstStyle/>
          <a:p>
            <a:pPr algn="ctr"/>
            <a:r>
              <a:rPr lang="en-US" altLang="zh-CN" sz="8000" b="1" dirty="0">
                <a:gradFill>
                  <a:gsLst>
                    <a:gs pos="0">
                      <a:srgbClr val="2B5A72"/>
                    </a:gs>
                    <a:gs pos="51600">
                      <a:srgbClr val="88B9CC"/>
                    </a:gs>
                    <a:gs pos="100000">
                      <a:srgbClr val="436575"/>
                    </a:gs>
                  </a:gsLst>
                  <a:lin ang="5400000" scaled="1"/>
                </a:gradFill>
                <a:cs typeface="+mn-ea"/>
                <a:sym typeface="+mn-lt"/>
              </a:rPr>
              <a:t>04</a:t>
            </a:r>
          </a:p>
          <a:p>
            <a:pPr algn="ctr"/>
            <a:r>
              <a:rPr lang="en-US" altLang="zh-CN" sz="6000" dirty="0">
                <a:solidFill>
                  <a:schemeClr val="tx1">
                    <a:lumMod val="75000"/>
                    <a:lumOff val="25000"/>
                  </a:schemeClr>
                </a:solidFill>
                <a:cs typeface="+mn-ea"/>
                <a:sym typeface="+mn-lt"/>
              </a:rPr>
              <a:t>Title Text</a:t>
            </a:r>
            <a:endParaRPr lang="zh-CN" altLang="en-US" sz="6000" dirty="0">
              <a:solidFill>
                <a:schemeClr val="tx1">
                  <a:lumMod val="75000"/>
                  <a:lumOff val="25000"/>
                </a:schemeClr>
              </a:solidFill>
              <a:cs typeface="+mn-ea"/>
              <a:sym typeface="+mn-lt"/>
            </a:endParaRP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630954" y="3985541"/>
            <a:ext cx="2684245" cy="923330"/>
          </a:xfrm>
          <a:prstGeom prst="rect">
            <a:avLst/>
          </a:prstGeom>
        </p:spPr>
        <p:txBody>
          <a:bodyPr wrap="square">
            <a:spAutoFit/>
          </a:bodyPr>
          <a:lstStyle/>
          <a:p>
            <a:pPr lvl="0" algn="ctr"/>
            <a:r>
              <a:rPr lang="en-US" altLang="zh-CN" dirty="0">
                <a:solidFill>
                  <a:prstClr val="black">
                    <a:lumMod val="75000"/>
                    <a:lumOff val="25000"/>
                  </a:prstClr>
                </a:solidFill>
                <a:cs typeface="+mn-ea"/>
                <a:sym typeface="+mn-lt"/>
              </a:rPr>
              <a:t>Under the blue below the template input title</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53" presetClass="entr" presetSubtype="16" fill="hold" nodeType="withEffect">
                                  <p:stCondLst>
                                    <p:cond delay="750"/>
                                  </p:stCondLst>
                                  <p:iterate type="lt">
                                    <p:tmPct val="70000"/>
                                  </p:iterate>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6" dur="200"/>
                                        <p:tgtEl>
                                          <p:spTgt spid="17">
                                            <p:txEl>
                                              <p:pRg st="0" end="0"/>
                                            </p:txEl>
                                          </p:spTgt>
                                        </p:tgtEl>
                                      </p:cBhvr>
                                    </p:animEffect>
                                  </p:childTnLst>
                                </p:cTn>
                              </p:par>
                              <p:par>
                                <p:cTn id="27" presetID="16" presetClass="entr" presetSubtype="37"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barn(outVertical)">
                                      <p:cBhvr>
                                        <p:cTn id="29" dur="500"/>
                                        <p:tgtEl>
                                          <p:spTgt spid="19"/>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4275527" y="3689801"/>
            <a:ext cx="1265767" cy="1540933"/>
            <a:chOff x="3178461" y="3124342"/>
            <a:chExt cx="949325" cy="1155700"/>
          </a:xfrm>
        </p:grpSpPr>
        <p:sp>
          <p:nvSpPr>
            <p:cNvPr id="4" name="Freeform 7"/>
            <p:cNvSpPr/>
            <p:nvPr/>
          </p:nvSpPr>
          <p:spPr bwMode="auto">
            <a:xfrm>
              <a:off x="3178461" y="3124342"/>
              <a:ext cx="949325" cy="1155700"/>
            </a:xfrm>
            <a:custGeom>
              <a:avLst/>
              <a:gdLst>
                <a:gd name="T0" fmla="*/ 389 w 573"/>
                <a:gd name="T1" fmla="*/ 198 h 697"/>
                <a:gd name="T2" fmla="*/ 487 w 573"/>
                <a:gd name="T3" fmla="*/ 194 h 697"/>
                <a:gd name="T4" fmla="*/ 436 w 573"/>
                <a:gd name="T5" fmla="*/ 277 h 697"/>
                <a:gd name="T6" fmla="*/ 573 w 573"/>
                <a:gd name="T7" fmla="*/ 404 h 697"/>
                <a:gd name="T8" fmla="*/ 394 w 573"/>
                <a:gd name="T9" fmla="*/ 697 h 697"/>
                <a:gd name="T10" fmla="*/ 0 w 573"/>
                <a:gd name="T11" fmla="*/ 3 h 697"/>
                <a:gd name="T12" fmla="*/ 344 w 573"/>
                <a:gd name="T13" fmla="*/ 0 h 697"/>
                <a:gd name="T14" fmla="*/ 389 w 573"/>
                <a:gd name="T15" fmla="*/ 198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3" h="697">
                  <a:moveTo>
                    <a:pt x="389" y="198"/>
                  </a:moveTo>
                  <a:cubicBezTo>
                    <a:pt x="487" y="194"/>
                    <a:pt x="487" y="194"/>
                    <a:pt x="487" y="194"/>
                  </a:cubicBezTo>
                  <a:cubicBezTo>
                    <a:pt x="436" y="277"/>
                    <a:pt x="436" y="277"/>
                    <a:pt x="436" y="277"/>
                  </a:cubicBezTo>
                  <a:cubicBezTo>
                    <a:pt x="473" y="328"/>
                    <a:pt x="520" y="371"/>
                    <a:pt x="573" y="404"/>
                  </a:cubicBezTo>
                  <a:cubicBezTo>
                    <a:pt x="394" y="697"/>
                    <a:pt x="394" y="697"/>
                    <a:pt x="394" y="697"/>
                  </a:cubicBezTo>
                  <a:cubicBezTo>
                    <a:pt x="152" y="549"/>
                    <a:pt x="3" y="287"/>
                    <a:pt x="0" y="3"/>
                  </a:cubicBezTo>
                  <a:cubicBezTo>
                    <a:pt x="344" y="0"/>
                    <a:pt x="344" y="0"/>
                    <a:pt x="344" y="0"/>
                  </a:cubicBezTo>
                  <a:cubicBezTo>
                    <a:pt x="345" y="71"/>
                    <a:pt x="361" y="138"/>
                    <a:pt x="389" y="198"/>
                  </a:cubicBezTo>
                  <a:close/>
                </a:path>
              </a:pathLst>
            </a:custGeom>
            <a:solidFill>
              <a:srgbClr val="88B9CC"/>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cs typeface="+mn-ea"/>
                <a:sym typeface="+mn-lt"/>
              </a:endParaRPr>
            </a:p>
          </p:txBody>
        </p:sp>
        <p:grpSp>
          <p:nvGrpSpPr>
            <p:cNvPr id="8" name="Group 12"/>
            <p:cNvGrpSpPr>
              <a:grpSpLocks noChangeAspect="1"/>
            </p:cNvGrpSpPr>
            <p:nvPr/>
          </p:nvGrpSpPr>
          <p:grpSpPr>
            <a:xfrm>
              <a:off x="3500701" y="3533708"/>
              <a:ext cx="216000" cy="175766"/>
              <a:chOff x="1550139" y="1314466"/>
              <a:chExt cx="509139" cy="414300"/>
            </a:xfrm>
            <a:solidFill>
              <a:schemeClr val="bg1"/>
            </a:solidFill>
          </p:grpSpPr>
          <p:sp>
            <p:nvSpPr>
              <p:cNvPr id="9"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0"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1"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grpSp>
        <p:nvGrpSpPr>
          <p:cNvPr id="35" name="组合 34"/>
          <p:cNvGrpSpPr/>
          <p:nvPr/>
        </p:nvGrpSpPr>
        <p:grpSpPr>
          <a:xfrm>
            <a:off x="6644076" y="2125583"/>
            <a:ext cx="1267884" cy="1540933"/>
            <a:chOff x="4954873" y="1951179"/>
            <a:chExt cx="950913" cy="1155700"/>
          </a:xfrm>
        </p:grpSpPr>
        <p:sp>
          <p:nvSpPr>
            <p:cNvPr id="7" name="Freeform 10"/>
            <p:cNvSpPr/>
            <p:nvPr/>
          </p:nvSpPr>
          <p:spPr bwMode="auto">
            <a:xfrm>
              <a:off x="4954873" y="1951179"/>
              <a:ext cx="950913" cy="1155700"/>
            </a:xfrm>
            <a:custGeom>
              <a:avLst/>
              <a:gdLst>
                <a:gd name="T0" fmla="*/ 0 w 574"/>
                <a:gd name="T1" fmla="*/ 293 h 697"/>
                <a:gd name="T2" fmla="*/ 178 w 574"/>
                <a:gd name="T3" fmla="*/ 0 h 697"/>
                <a:gd name="T4" fmla="*/ 574 w 574"/>
                <a:gd name="T5" fmla="*/ 692 h 697"/>
                <a:gd name="T6" fmla="*/ 231 w 574"/>
                <a:gd name="T7" fmla="*/ 697 h 697"/>
                <a:gd name="T8" fmla="*/ 190 w 574"/>
                <a:gd name="T9" fmla="*/ 508 h 697"/>
                <a:gd name="T10" fmla="*/ 91 w 574"/>
                <a:gd name="T11" fmla="*/ 511 h 697"/>
                <a:gd name="T12" fmla="*/ 144 w 574"/>
                <a:gd name="T13" fmla="*/ 428 h 697"/>
                <a:gd name="T14" fmla="*/ 0 w 574"/>
                <a:gd name="T15" fmla="*/ 293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 h="697">
                  <a:moveTo>
                    <a:pt x="0" y="293"/>
                  </a:moveTo>
                  <a:cubicBezTo>
                    <a:pt x="178" y="0"/>
                    <a:pt x="178" y="0"/>
                    <a:pt x="178" y="0"/>
                  </a:cubicBezTo>
                  <a:cubicBezTo>
                    <a:pt x="421" y="147"/>
                    <a:pt x="571" y="409"/>
                    <a:pt x="574" y="692"/>
                  </a:cubicBezTo>
                  <a:cubicBezTo>
                    <a:pt x="231" y="697"/>
                    <a:pt x="231" y="697"/>
                    <a:pt x="231" y="697"/>
                  </a:cubicBezTo>
                  <a:cubicBezTo>
                    <a:pt x="230" y="630"/>
                    <a:pt x="215" y="566"/>
                    <a:pt x="190" y="508"/>
                  </a:cubicBezTo>
                  <a:cubicBezTo>
                    <a:pt x="91" y="511"/>
                    <a:pt x="91" y="511"/>
                    <a:pt x="91" y="511"/>
                  </a:cubicBezTo>
                  <a:cubicBezTo>
                    <a:pt x="144" y="428"/>
                    <a:pt x="144" y="428"/>
                    <a:pt x="144" y="428"/>
                  </a:cubicBezTo>
                  <a:cubicBezTo>
                    <a:pt x="106" y="374"/>
                    <a:pt x="57" y="328"/>
                    <a:pt x="0" y="293"/>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cs typeface="+mn-ea"/>
                <a:sym typeface="+mn-lt"/>
              </a:endParaRPr>
            </a:p>
          </p:txBody>
        </p:sp>
        <p:sp>
          <p:nvSpPr>
            <p:cNvPr id="19" name="Freeform 34"/>
            <p:cNvSpPr>
              <a:spLocks noChangeAspect="1"/>
            </p:cNvSpPr>
            <p:nvPr/>
          </p:nvSpPr>
          <p:spPr bwMode="auto">
            <a:xfrm>
              <a:off x="5346825" y="2526142"/>
              <a:ext cx="216000" cy="190940"/>
            </a:xfrm>
            <a:custGeom>
              <a:avLst/>
              <a:gdLst>
                <a:gd name="T0" fmla="*/ 136 w 136"/>
                <a:gd name="T1" fmla="*/ 48 h 120"/>
                <a:gd name="T2" fmla="*/ 68 w 136"/>
                <a:gd name="T3" fmla="*/ 0 h 120"/>
                <a:gd name="T4" fmla="*/ 0 w 136"/>
                <a:gd name="T5" fmla="*/ 48 h 120"/>
                <a:gd name="T6" fmla="*/ 37 w 136"/>
                <a:gd name="T7" fmla="*/ 91 h 120"/>
                <a:gd name="T8" fmla="*/ 22 w 136"/>
                <a:gd name="T9" fmla="*/ 120 h 120"/>
                <a:gd name="T10" fmla="*/ 73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6" y="0"/>
                    <a:pt x="68" y="0"/>
                  </a:cubicBezTo>
                  <a:cubicBezTo>
                    <a:pt x="31" y="0"/>
                    <a:pt x="0" y="22"/>
                    <a:pt x="0" y="48"/>
                  </a:cubicBezTo>
                  <a:cubicBezTo>
                    <a:pt x="0" y="67"/>
                    <a:pt x="15" y="83"/>
                    <a:pt x="37" y="91"/>
                  </a:cubicBezTo>
                  <a:cubicBezTo>
                    <a:pt x="38" y="96"/>
                    <a:pt x="37" y="106"/>
                    <a:pt x="22" y="120"/>
                  </a:cubicBezTo>
                  <a:cubicBezTo>
                    <a:pt x="22" y="120"/>
                    <a:pt x="54" y="111"/>
                    <a:pt x="73"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nvGrpSpPr>
          <p:cNvPr id="38" name="组合 37"/>
          <p:cNvGrpSpPr/>
          <p:nvPr/>
        </p:nvGrpSpPr>
        <p:grpSpPr>
          <a:xfrm>
            <a:off x="5198393" y="4542816"/>
            <a:ext cx="1763184" cy="1035051"/>
            <a:chOff x="3870611" y="3764104"/>
            <a:chExt cx="1322388" cy="776288"/>
          </a:xfrm>
        </p:grpSpPr>
        <p:sp>
          <p:nvSpPr>
            <p:cNvPr id="3" name="Freeform 6"/>
            <p:cNvSpPr/>
            <p:nvPr/>
          </p:nvSpPr>
          <p:spPr bwMode="auto">
            <a:xfrm>
              <a:off x="3870611" y="3764104"/>
              <a:ext cx="1322388" cy="776288"/>
            </a:xfrm>
            <a:custGeom>
              <a:avLst/>
              <a:gdLst>
                <a:gd name="T0" fmla="*/ 359 w 798"/>
                <a:gd name="T1" fmla="*/ 87 h 468"/>
                <a:gd name="T2" fmla="*/ 406 w 798"/>
                <a:gd name="T3" fmla="*/ 0 h 468"/>
                <a:gd name="T4" fmla="*/ 451 w 798"/>
                <a:gd name="T5" fmla="*/ 87 h 468"/>
                <a:gd name="T6" fmla="*/ 634 w 798"/>
                <a:gd name="T7" fmla="*/ 31 h 468"/>
                <a:gd name="T8" fmla="*/ 798 w 798"/>
                <a:gd name="T9" fmla="*/ 333 h 468"/>
                <a:gd name="T10" fmla="*/ 0 w 798"/>
                <a:gd name="T11" fmla="*/ 325 h 468"/>
                <a:gd name="T12" fmla="*/ 169 w 798"/>
                <a:gd name="T13" fmla="*/ 26 h 468"/>
                <a:gd name="T14" fmla="*/ 359 w 798"/>
                <a:gd name="T15" fmla="*/ 87 h 4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68">
                  <a:moveTo>
                    <a:pt x="359" y="87"/>
                  </a:moveTo>
                  <a:cubicBezTo>
                    <a:pt x="406" y="0"/>
                    <a:pt x="406" y="0"/>
                    <a:pt x="406" y="0"/>
                  </a:cubicBezTo>
                  <a:cubicBezTo>
                    <a:pt x="451" y="87"/>
                    <a:pt x="451" y="87"/>
                    <a:pt x="451" y="87"/>
                  </a:cubicBezTo>
                  <a:cubicBezTo>
                    <a:pt x="517" y="80"/>
                    <a:pt x="579" y="61"/>
                    <a:pt x="634" y="31"/>
                  </a:cubicBezTo>
                  <a:cubicBezTo>
                    <a:pt x="798" y="333"/>
                    <a:pt x="798" y="333"/>
                    <a:pt x="798" y="333"/>
                  </a:cubicBezTo>
                  <a:cubicBezTo>
                    <a:pt x="548" y="468"/>
                    <a:pt x="246" y="465"/>
                    <a:pt x="0" y="325"/>
                  </a:cubicBezTo>
                  <a:cubicBezTo>
                    <a:pt x="169" y="26"/>
                    <a:pt x="169" y="26"/>
                    <a:pt x="169" y="26"/>
                  </a:cubicBezTo>
                  <a:cubicBezTo>
                    <a:pt x="226" y="59"/>
                    <a:pt x="291" y="80"/>
                    <a:pt x="359" y="87"/>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cs typeface="+mn-ea"/>
                <a:sym typeface="+mn-lt"/>
              </a:endParaRPr>
            </a:p>
          </p:txBody>
        </p:sp>
        <p:sp>
          <p:nvSpPr>
            <p:cNvPr id="20" name="Freeform 55"/>
            <p:cNvSpPr>
              <a:spLocks noChangeAspect="1" noEditPoints="1"/>
            </p:cNvSpPr>
            <p:nvPr/>
          </p:nvSpPr>
          <p:spPr bwMode="auto">
            <a:xfrm>
              <a:off x="4426355" y="4072989"/>
              <a:ext cx="216000" cy="226048"/>
            </a:xfrm>
            <a:custGeom>
              <a:avLst/>
              <a:gdLst>
                <a:gd name="T0" fmla="*/ 83 w 129"/>
                <a:gd name="T1" fmla="*/ 92 h 135"/>
                <a:gd name="T2" fmla="*/ 127 w 129"/>
                <a:gd name="T3" fmla="*/ 26 h 135"/>
                <a:gd name="T4" fmla="*/ 127 w 129"/>
                <a:gd name="T5" fmla="*/ 21 h 135"/>
                <a:gd name="T6" fmla="*/ 117 w 129"/>
                <a:gd name="T7" fmla="*/ 10 h 135"/>
                <a:gd name="T8" fmla="*/ 112 w 129"/>
                <a:gd name="T9" fmla="*/ 10 h 135"/>
                <a:gd name="T10" fmla="*/ 107 w 129"/>
                <a:gd name="T11" fmla="*/ 16 h 135"/>
                <a:gd name="T12" fmla="*/ 101 w 129"/>
                <a:gd name="T13" fmla="*/ 16 h 135"/>
                <a:gd name="T14" fmla="*/ 101 w 129"/>
                <a:gd name="T15" fmla="*/ 0 h 135"/>
                <a:gd name="T16" fmla="*/ 27 w 129"/>
                <a:gd name="T17" fmla="*/ 0 h 135"/>
                <a:gd name="T18" fmla="*/ 27 w 129"/>
                <a:gd name="T19" fmla="*/ 16 h 135"/>
                <a:gd name="T20" fmla="*/ 22 w 129"/>
                <a:gd name="T21" fmla="*/ 16 h 135"/>
                <a:gd name="T22" fmla="*/ 17 w 129"/>
                <a:gd name="T23" fmla="*/ 10 h 135"/>
                <a:gd name="T24" fmla="*/ 12 w 129"/>
                <a:gd name="T25" fmla="*/ 10 h 135"/>
                <a:gd name="T26" fmla="*/ 1 w 129"/>
                <a:gd name="T27" fmla="*/ 21 h 135"/>
                <a:gd name="T28" fmla="*/ 1 w 129"/>
                <a:gd name="T29" fmla="*/ 26 h 135"/>
                <a:gd name="T30" fmla="*/ 46 w 129"/>
                <a:gd name="T31" fmla="*/ 92 h 135"/>
                <a:gd name="T32" fmla="*/ 59 w 129"/>
                <a:gd name="T33" fmla="*/ 98 h 135"/>
                <a:gd name="T34" fmla="*/ 59 w 129"/>
                <a:gd name="T35" fmla="*/ 103 h 135"/>
                <a:gd name="T36" fmla="*/ 54 w 129"/>
                <a:gd name="T37" fmla="*/ 106 h 135"/>
                <a:gd name="T38" fmla="*/ 59 w 129"/>
                <a:gd name="T39" fmla="*/ 108 h 135"/>
                <a:gd name="T40" fmla="*/ 59 w 129"/>
                <a:gd name="T41" fmla="*/ 114 h 135"/>
                <a:gd name="T42" fmla="*/ 54 w 129"/>
                <a:gd name="T43" fmla="*/ 119 h 135"/>
                <a:gd name="T44" fmla="*/ 48 w 129"/>
                <a:gd name="T45" fmla="*/ 124 h 135"/>
                <a:gd name="T46" fmla="*/ 43 w 129"/>
                <a:gd name="T47" fmla="*/ 129 h 135"/>
                <a:gd name="T48" fmla="*/ 49 w 129"/>
                <a:gd name="T49" fmla="*/ 135 h 135"/>
                <a:gd name="T50" fmla="*/ 80 w 129"/>
                <a:gd name="T51" fmla="*/ 135 h 135"/>
                <a:gd name="T52" fmla="*/ 85 w 129"/>
                <a:gd name="T53" fmla="*/ 129 h 135"/>
                <a:gd name="T54" fmla="*/ 80 w 129"/>
                <a:gd name="T55" fmla="*/ 124 h 135"/>
                <a:gd name="T56" fmla="*/ 74 w 129"/>
                <a:gd name="T57" fmla="*/ 119 h 135"/>
                <a:gd name="T58" fmla="*/ 69 w 129"/>
                <a:gd name="T59" fmla="*/ 114 h 135"/>
                <a:gd name="T60" fmla="*/ 69 w 129"/>
                <a:gd name="T61" fmla="*/ 108 h 135"/>
                <a:gd name="T62" fmla="*/ 75 w 129"/>
                <a:gd name="T63" fmla="*/ 106 h 135"/>
                <a:gd name="T64" fmla="*/ 69 w 129"/>
                <a:gd name="T65" fmla="*/ 103 h 135"/>
                <a:gd name="T66" fmla="*/ 69 w 129"/>
                <a:gd name="T67" fmla="*/ 98 h 135"/>
                <a:gd name="T68" fmla="*/ 83 w 129"/>
                <a:gd name="T69" fmla="*/ 92 h 135"/>
                <a:gd name="T70" fmla="*/ 101 w 129"/>
                <a:gd name="T71" fmla="*/ 21 h 135"/>
                <a:gd name="T72" fmla="*/ 107 w 129"/>
                <a:gd name="T73" fmla="*/ 21 h 135"/>
                <a:gd name="T74" fmla="*/ 112 w 129"/>
                <a:gd name="T75" fmla="*/ 16 h 135"/>
                <a:gd name="T76" fmla="*/ 117 w 129"/>
                <a:gd name="T77" fmla="*/ 21 h 135"/>
                <a:gd name="T78" fmla="*/ 117 w 129"/>
                <a:gd name="T79" fmla="*/ 26 h 135"/>
                <a:gd name="T80" fmla="*/ 91 w 129"/>
                <a:gd name="T81" fmla="*/ 71 h 135"/>
                <a:gd name="T82" fmla="*/ 101 w 129"/>
                <a:gd name="T83" fmla="*/ 21 h 135"/>
                <a:gd name="T84" fmla="*/ 36 w 129"/>
                <a:gd name="T85" fmla="*/ 72 h 135"/>
                <a:gd name="T86" fmla="*/ 10 w 129"/>
                <a:gd name="T87" fmla="*/ 27 h 135"/>
                <a:gd name="T88" fmla="*/ 10 w 129"/>
                <a:gd name="T89" fmla="*/ 22 h 135"/>
                <a:gd name="T90" fmla="*/ 15 w 129"/>
                <a:gd name="T91" fmla="*/ 17 h 135"/>
                <a:gd name="T92" fmla="*/ 20 w 129"/>
                <a:gd name="T93" fmla="*/ 22 h 135"/>
                <a:gd name="T94" fmla="*/ 26 w 129"/>
                <a:gd name="T95" fmla="*/ 22 h 135"/>
                <a:gd name="T96" fmla="*/ 36 w 129"/>
                <a:gd name="T97" fmla="*/ 72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35">
                  <a:moveTo>
                    <a:pt x="83" y="92"/>
                  </a:moveTo>
                  <a:cubicBezTo>
                    <a:pt x="129" y="63"/>
                    <a:pt x="127" y="26"/>
                    <a:pt x="127" y="26"/>
                  </a:cubicBezTo>
                  <a:cubicBezTo>
                    <a:pt x="127" y="21"/>
                    <a:pt x="127" y="21"/>
                    <a:pt x="127" y="21"/>
                  </a:cubicBezTo>
                  <a:cubicBezTo>
                    <a:pt x="127" y="21"/>
                    <a:pt x="128" y="10"/>
                    <a:pt x="117" y="10"/>
                  </a:cubicBezTo>
                  <a:cubicBezTo>
                    <a:pt x="114" y="10"/>
                    <a:pt x="112" y="10"/>
                    <a:pt x="112" y="10"/>
                  </a:cubicBezTo>
                  <a:cubicBezTo>
                    <a:pt x="107" y="10"/>
                    <a:pt x="107" y="16"/>
                    <a:pt x="107" y="16"/>
                  </a:cubicBezTo>
                  <a:cubicBezTo>
                    <a:pt x="107" y="16"/>
                    <a:pt x="104" y="16"/>
                    <a:pt x="101" y="16"/>
                  </a:cubicBezTo>
                  <a:cubicBezTo>
                    <a:pt x="101" y="12"/>
                    <a:pt x="101" y="0"/>
                    <a:pt x="101" y="0"/>
                  </a:cubicBezTo>
                  <a:cubicBezTo>
                    <a:pt x="56" y="7"/>
                    <a:pt x="27" y="0"/>
                    <a:pt x="27" y="0"/>
                  </a:cubicBezTo>
                  <a:cubicBezTo>
                    <a:pt x="27" y="16"/>
                    <a:pt x="27" y="16"/>
                    <a:pt x="27" y="16"/>
                  </a:cubicBezTo>
                  <a:cubicBezTo>
                    <a:pt x="23" y="16"/>
                    <a:pt x="22" y="16"/>
                    <a:pt x="22" y="16"/>
                  </a:cubicBezTo>
                  <a:cubicBezTo>
                    <a:pt x="22" y="16"/>
                    <a:pt x="22" y="10"/>
                    <a:pt x="17" y="10"/>
                  </a:cubicBezTo>
                  <a:cubicBezTo>
                    <a:pt x="17" y="10"/>
                    <a:pt x="15" y="10"/>
                    <a:pt x="12" y="10"/>
                  </a:cubicBezTo>
                  <a:cubicBezTo>
                    <a:pt x="1" y="10"/>
                    <a:pt x="1" y="21"/>
                    <a:pt x="1" y="21"/>
                  </a:cubicBezTo>
                  <a:cubicBezTo>
                    <a:pt x="1" y="26"/>
                    <a:pt x="1" y="26"/>
                    <a:pt x="1" y="26"/>
                  </a:cubicBezTo>
                  <a:cubicBezTo>
                    <a:pt x="1" y="26"/>
                    <a:pt x="0" y="63"/>
                    <a:pt x="46" y="92"/>
                  </a:cubicBezTo>
                  <a:cubicBezTo>
                    <a:pt x="46" y="92"/>
                    <a:pt x="52" y="98"/>
                    <a:pt x="59" y="98"/>
                  </a:cubicBezTo>
                  <a:cubicBezTo>
                    <a:pt x="59" y="103"/>
                    <a:pt x="59" y="103"/>
                    <a:pt x="59" y="103"/>
                  </a:cubicBezTo>
                  <a:cubicBezTo>
                    <a:pt x="59" y="103"/>
                    <a:pt x="54" y="103"/>
                    <a:pt x="54" y="106"/>
                  </a:cubicBezTo>
                  <a:cubicBezTo>
                    <a:pt x="54" y="109"/>
                    <a:pt x="59" y="108"/>
                    <a:pt x="59" y="108"/>
                  </a:cubicBezTo>
                  <a:cubicBezTo>
                    <a:pt x="59" y="114"/>
                    <a:pt x="59" y="114"/>
                    <a:pt x="59" y="114"/>
                  </a:cubicBezTo>
                  <a:cubicBezTo>
                    <a:pt x="59" y="114"/>
                    <a:pt x="58" y="119"/>
                    <a:pt x="54" y="119"/>
                  </a:cubicBezTo>
                  <a:cubicBezTo>
                    <a:pt x="54" y="124"/>
                    <a:pt x="48" y="124"/>
                    <a:pt x="48" y="124"/>
                  </a:cubicBezTo>
                  <a:cubicBezTo>
                    <a:pt x="48" y="124"/>
                    <a:pt x="43" y="125"/>
                    <a:pt x="43" y="129"/>
                  </a:cubicBezTo>
                  <a:cubicBezTo>
                    <a:pt x="43" y="129"/>
                    <a:pt x="42" y="135"/>
                    <a:pt x="49" y="135"/>
                  </a:cubicBezTo>
                  <a:cubicBezTo>
                    <a:pt x="56" y="135"/>
                    <a:pt x="80" y="135"/>
                    <a:pt x="80" y="135"/>
                  </a:cubicBezTo>
                  <a:cubicBezTo>
                    <a:pt x="85" y="135"/>
                    <a:pt x="85" y="129"/>
                    <a:pt x="85" y="129"/>
                  </a:cubicBezTo>
                  <a:cubicBezTo>
                    <a:pt x="85" y="129"/>
                    <a:pt x="85" y="124"/>
                    <a:pt x="80" y="124"/>
                  </a:cubicBezTo>
                  <a:cubicBezTo>
                    <a:pt x="74" y="124"/>
                    <a:pt x="74" y="119"/>
                    <a:pt x="74" y="119"/>
                  </a:cubicBezTo>
                  <a:cubicBezTo>
                    <a:pt x="74" y="119"/>
                    <a:pt x="69" y="119"/>
                    <a:pt x="69" y="114"/>
                  </a:cubicBezTo>
                  <a:cubicBezTo>
                    <a:pt x="69" y="108"/>
                    <a:pt x="69" y="108"/>
                    <a:pt x="69" y="108"/>
                  </a:cubicBezTo>
                  <a:cubicBezTo>
                    <a:pt x="69" y="108"/>
                    <a:pt x="75" y="109"/>
                    <a:pt x="75" y="106"/>
                  </a:cubicBezTo>
                  <a:cubicBezTo>
                    <a:pt x="75" y="103"/>
                    <a:pt x="69" y="103"/>
                    <a:pt x="69" y="103"/>
                  </a:cubicBezTo>
                  <a:cubicBezTo>
                    <a:pt x="69" y="98"/>
                    <a:pt x="69" y="98"/>
                    <a:pt x="69" y="98"/>
                  </a:cubicBezTo>
                  <a:cubicBezTo>
                    <a:pt x="75" y="98"/>
                    <a:pt x="79" y="96"/>
                    <a:pt x="83" y="92"/>
                  </a:cubicBezTo>
                  <a:close/>
                  <a:moveTo>
                    <a:pt x="101" y="21"/>
                  </a:moveTo>
                  <a:cubicBezTo>
                    <a:pt x="103" y="21"/>
                    <a:pt x="107" y="21"/>
                    <a:pt x="107" y="21"/>
                  </a:cubicBezTo>
                  <a:cubicBezTo>
                    <a:pt x="112" y="21"/>
                    <a:pt x="112" y="16"/>
                    <a:pt x="112" y="16"/>
                  </a:cubicBezTo>
                  <a:cubicBezTo>
                    <a:pt x="117" y="16"/>
                    <a:pt x="117" y="21"/>
                    <a:pt x="117" y="21"/>
                  </a:cubicBezTo>
                  <a:cubicBezTo>
                    <a:pt x="117" y="26"/>
                    <a:pt x="117" y="26"/>
                    <a:pt x="117" y="26"/>
                  </a:cubicBezTo>
                  <a:cubicBezTo>
                    <a:pt x="117" y="26"/>
                    <a:pt x="116" y="47"/>
                    <a:pt x="91" y="71"/>
                  </a:cubicBezTo>
                  <a:cubicBezTo>
                    <a:pt x="96" y="61"/>
                    <a:pt x="101" y="38"/>
                    <a:pt x="101" y="21"/>
                  </a:cubicBezTo>
                  <a:close/>
                  <a:moveTo>
                    <a:pt x="36" y="72"/>
                  </a:moveTo>
                  <a:cubicBezTo>
                    <a:pt x="11" y="48"/>
                    <a:pt x="10" y="27"/>
                    <a:pt x="10" y="27"/>
                  </a:cubicBezTo>
                  <a:cubicBezTo>
                    <a:pt x="10" y="22"/>
                    <a:pt x="10" y="22"/>
                    <a:pt x="10" y="22"/>
                  </a:cubicBezTo>
                  <a:cubicBezTo>
                    <a:pt x="10" y="22"/>
                    <a:pt x="10" y="17"/>
                    <a:pt x="15" y="17"/>
                  </a:cubicBezTo>
                  <a:cubicBezTo>
                    <a:pt x="15" y="17"/>
                    <a:pt x="15" y="22"/>
                    <a:pt x="20" y="22"/>
                  </a:cubicBezTo>
                  <a:cubicBezTo>
                    <a:pt x="20" y="22"/>
                    <a:pt x="24" y="22"/>
                    <a:pt x="26" y="22"/>
                  </a:cubicBezTo>
                  <a:cubicBezTo>
                    <a:pt x="26" y="39"/>
                    <a:pt x="30" y="62"/>
                    <a:pt x="36" y="72"/>
                  </a:cubicBezTo>
                  <a:close/>
                </a:path>
              </a:pathLst>
            </a:custGeom>
            <a:solidFill>
              <a:schemeClr val="bg1"/>
            </a:solidFill>
            <a:ln>
              <a:noFill/>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nvGrpSpPr>
          <p:cNvPr id="45" name="组合 44"/>
          <p:cNvGrpSpPr/>
          <p:nvPr/>
        </p:nvGrpSpPr>
        <p:grpSpPr>
          <a:xfrm>
            <a:off x="4277643" y="2117117"/>
            <a:ext cx="1274233" cy="1540933"/>
            <a:chOff x="3180048" y="1944829"/>
            <a:chExt cx="955675" cy="1155700"/>
          </a:xfrm>
        </p:grpSpPr>
        <p:sp>
          <p:nvSpPr>
            <p:cNvPr id="5" name="Freeform 8"/>
            <p:cNvSpPr/>
            <p:nvPr/>
          </p:nvSpPr>
          <p:spPr bwMode="auto">
            <a:xfrm>
              <a:off x="3180048" y="1944829"/>
              <a:ext cx="955675" cy="1155700"/>
            </a:xfrm>
            <a:custGeom>
              <a:avLst/>
              <a:gdLst>
                <a:gd name="T0" fmla="*/ 422 w 577"/>
                <a:gd name="T1" fmla="*/ 443 h 697"/>
                <a:gd name="T2" fmla="*/ 477 w 577"/>
                <a:gd name="T3" fmla="*/ 524 h 697"/>
                <a:gd name="T4" fmla="*/ 379 w 577"/>
                <a:gd name="T5" fmla="*/ 524 h 697"/>
                <a:gd name="T6" fmla="*/ 343 w 577"/>
                <a:gd name="T7" fmla="*/ 697 h 697"/>
                <a:gd name="T8" fmla="*/ 0 w 577"/>
                <a:gd name="T9" fmla="*/ 689 h 697"/>
                <a:gd name="T10" fmla="*/ 402 w 577"/>
                <a:gd name="T11" fmla="*/ 0 h 697"/>
                <a:gd name="T12" fmla="*/ 577 w 577"/>
                <a:gd name="T13" fmla="*/ 295 h 697"/>
                <a:gd name="T14" fmla="*/ 422 w 577"/>
                <a:gd name="T15" fmla="*/ 443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 h="697">
                  <a:moveTo>
                    <a:pt x="422" y="443"/>
                  </a:moveTo>
                  <a:cubicBezTo>
                    <a:pt x="477" y="524"/>
                    <a:pt x="477" y="524"/>
                    <a:pt x="477" y="524"/>
                  </a:cubicBezTo>
                  <a:cubicBezTo>
                    <a:pt x="379" y="524"/>
                    <a:pt x="379" y="524"/>
                    <a:pt x="379" y="524"/>
                  </a:cubicBezTo>
                  <a:cubicBezTo>
                    <a:pt x="357" y="578"/>
                    <a:pt x="344" y="636"/>
                    <a:pt x="343" y="697"/>
                  </a:cubicBezTo>
                  <a:cubicBezTo>
                    <a:pt x="0" y="689"/>
                    <a:pt x="0" y="689"/>
                    <a:pt x="0" y="689"/>
                  </a:cubicBezTo>
                  <a:cubicBezTo>
                    <a:pt x="6" y="406"/>
                    <a:pt x="158" y="145"/>
                    <a:pt x="402" y="0"/>
                  </a:cubicBezTo>
                  <a:cubicBezTo>
                    <a:pt x="577" y="295"/>
                    <a:pt x="577" y="295"/>
                    <a:pt x="577" y="295"/>
                  </a:cubicBezTo>
                  <a:cubicBezTo>
                    <a:pt x="515" y="332"/>
                    <a:pt x="462" y="383"/>
                    <a:pt x="422" y="443"/>
                  </a:cubicBez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cs typeface="+mn-ea"/>
                <a:sym typeface="+mn-lt"/>
              </a:endParaRPr>
            </a:p>
          </p:txBody>
        </p:sp>
        <p:grpSp>
          <p:nvGrpSpPr>
            <p:cNvPr id="21" name="Group 25"/>
            <p:cNvGrpSpPr>
              <a:grpSpLocks noChangeAspect="1"/>
            </p:cNvGrpSpPr>
            <p:nvPr/>
          </p:nvGrpSpPr>
          <p:grpSpPr>
            <a:xfrm>
              <a:off x="3474889" y="2434485"/>
              <a:ext cx="252000" cy="248000"/>
              <a:chOff x="1587575" y="2265358"/>
              <a:chExt cx="314468" cy="309477"/>
            </a:xfrm>
            <a:solidFill>
              <a:schemeClr val="bg1"/>
            </a:solidFill>
          </p:grpSpPr>
          <p:sp>
            <p:nvSpPr>
              <p:cNvPr id="22"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23"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grpSp>
        <p:nvGrpSpPr>
          <p:cNvPr id="37" name="组合 36"/>
          <p:cNvGrpSpPr/>
          <p:nvPr/>
        </p:nvGrpSpPr>
        <p:grpSpPr>
          <a:xfrm>
            <a:off x="6637727" y="3702501"/>
            <a:ext cx="1274233" cy="1540933"/>
            <a:chOff x="4950111" y="3133867"/>
            <a:chExt cx="955675" cy="1155700"/>
          </a:xfrm>
        </p:grpSpPr>
        <p:sp>
          <p:nvSpPr>
            <p:cNvPr id="6" name="Freeform 9"/>
            <p:cNvSpPr/>
            <p:nvPr/>
          </p:nvSpPr>
          <p:spPr bwMode="auto">
            <a:xfrm>
              <a:off x="4950111" y="3133867"/>
              <a:ext cx="955675" cy="1155700"/>
            </a:xfrm>
            <a:custGeom>
              <a:avLst/>
              <a:gdLst>
                <a:gd name="T0" fmla="*/ 155 w 577"/>
                <a:gd name="T1" fmla="*/ 253 h 697"/>
                <a:gd name="T2" fmla="*/ 100 w 577"/>
                <a:gd name="T3" fmla="*/ 172 h 697"/>
                <a:gd name="T4" fmla="*/ 198 w 577"/>
                <a:gd name="T5" fmla="*/ 172 h 697"/>
                <a:gd name="T6" fmla="*/ 234 w 577"/>
                <a:gd name="T7" fmla="*/ 0 h 697"/>
                <a:gd name="T8" fmla="*/ 577 w 577"/>
                <a:gd name="T9" fmla="*/ 7 h 697"/>
                <a:gd name="T10" fmla="*/ 175 w 577"/>
                <a:gd name="T11" fmla="*/ 697 h 697"/>
                <a:gd name="T12" fmla="*/ 0 w 577"/>
                <a:gd name="T13" fmla="*/ 401 h 697"/>
                <a:gd name="T14" fmla="*/ 155 w 577"/>
                <a:gd name="T15" fmla="*/ 253 h 6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7" h="697">
                  <a:moveTo>
                    <a:pt x="155" y="253"/>
                  </a:moveTo>
                  <a:cubicBezTo>
                    <a:pt x="100" y="172"/>
                    <a:pt x="100" y="172"/>
                    <a:pt x="100" y="172"/>
                  </a:cubicBezTo>
                  <a:cubicBezTo>
                    <a:pt x="198" y="172"/>
                    <a:pt x="198" y="172"/>
                    <a:pt x="198" y="172"/>
                  </a:cubicBezTo>
                  <a:cubicBezTo>
                    <a:pt x="220" y="119"/>
                    <a:pt x="233" y="61"/>
                    <a:pt x="234" y="0"/>
                  </a:cubicBezTo>
                  <a:cubicBezTo>
                    <a:pt x="577" y="7"/>
                    <a:pt x="577" y="7"/>
                    <a:pt x="577" y="7"/>
                  </a:cubicBezTo>
                  <a:cubicBezTo>
                    <a:pt x="571" y="291"/>
                    <a:pt x="419" y="551"/>
                    <a:pt x="175" y="697"/>
                  </a:cubicBezTo>
                  <a:cubicBezTo>
                    <a:pt x="0" y="401"/>
                    <a:pt x="0" y="401"/>
                    <a:pt x="0" y="401"/>
                  </a:cubicBezTo>
                  <a:cubicBezTo>
                    <a:pt x="62" y="364"/>
                    <a:pt x="115" y="314"/>
                    <a:pt x="155" y="253"/>
                  </a:cubicBezTo>
                  <a:close/>
                </a:path>
              </a:pathLst>
            </a:custGeom>
            <a:solidFill>
              <a:srgbClr val="88B9CC"/>
            </a:solidFill>
            <a:ln>
              <a:noFill/>
            </a:ln>
          </p:spPr>
          <p:txBody>
            <a:bodyPr vert="horz" wrap="square" lIns="121920" tIns="60960" rIns="121920" bIns="60960" numCol="1" anchor="t" anchorCtr="0" compatLnSpc="1"/>
            <a:lstStyle/>
            <a:p>
              <a:endParaRPr lang="en-US" sz="2400" dirty="0">
                <a:solidFill>
                  <a:schemeClr val="tx1">
                    <a:lumMod val="85000"/>
                    <a:lumOff val="15000"/>
                  </a:schemeClr>
                </a:solidFill>
                <a:cs typeface="+mn-ea"/>
                <a:sym typeface="+mn-lt"/>
              </a:endParaRPr>
            </a:p>
          </p:txBody>
        </p:sp>
        <p:grpSp>
          <p:nvGrpSpPr>
            <p:cNvPr id="24" name="Group 28"/>
            <p:cNvGrpSpPr>
              <a:grpSpLocks noChangeAspect="1"/>
            </p:cNvGrpSpPr>
            <p:nvPr/>
          </p:nvGrpSpPr>
          <p:grpSpPr>
            <a:xfrm>
              <a:off x="5409895" y="3555438"/>
              <a:ext cx="180000" cy="225693"/>
              <a:chOff x="5106627" y="2260366"/>
              <a:chExt cx="324452" cy="406813"/>
            </a:xfrm>
            <a:solidFill>
              <a:schemeClr val="bg1"/>
            </a:solidFill>
          </p:grpSpPr>
          <p:sp>
            <p:nvSpPr>
              <p:cNvPr id="25"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26"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27"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28"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grpSp>
        <p:nvGrpSpPr>
          <p:cNvPr id="34" name="组合 33"/>
          <p:cNvGrpSpPr/>
          <p:nvPr/>
        </p:nvGrpSpPr>
        <p:grpSpPr>
          <a:xfrm>
            <a:off x="5217442" y="1782684"/>
            <a:ext cx="1763184" cy="1039284"/>
            <a:chOff x="3884898" y="1694004"/>
            <a:chExt cx="1322388" cy="779463"/>
          </a:xfrm>
        </p:grpSpPr>
        <p:sp>
          <p:nvSpPr>
            <p:cNvPr id="2" name="Freeform 5"/>
            <p:cNvSpPr/>
            <p:nvPr/>
          </p:nvSpPr>
          <p:spPr bwMode="auto">
            <a:xfrm>
              <a:off x="3884898" y="1694004"/>
              <a:ext cx="1322388" cy="779463"/>
            </a:xfrm>
            <a:custGeom>
              <a:avLst/>
              <a:gdLst>
                <a:gd name="T0" fmla="*/ 350 w 798"/>
                <a:gd name="T1" fmla="*/ 381 h 470"/>
                <a:gd name="T2" fmla="*/ 398 w 798"/>
                <a:gd name="T3" fmla="*/ 470 h 470"/>
                <a:gd name="T4" fmla="*/ 445 w 798"/>
                <a:gd name="T5" fmla="*/ 381 h 470"/>
                <a:gd name="T6" fmla="*/ 631 w 798"/>
                <a:gd name="T7" fmla="*/ 439 h 470"/>
                <a:gd name="T8" fmla="*/ 798 w 798"/>
                <a:gd name="T9" fmla="*/ 139 h 470"/>
                <a:gd name="T10" fmla="*/ 0 w 798"/>
                <a:gd name="T11" fmla="*/ 137 h 470"/>
                <a:gd name="T12" fmla="*/ 166 w 798"/>
                <a:gd name="T13" fmla="*/ 438 h 470"/>
                <a:gd name="T14" fmla="*/ 350 w 798"/>
                <a:gd name="T15" fmla="*/ 381 h 4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8" h="470">
                  <a:moveTo>
                    <a:pt x="350" y="381"/>
                  </a:moveTo>
                  <a:cubicBezTo>
                    <a:pt x="398" y="470"/>
                    <a:pt x="398" y="470"/>
                    <a:pt x="398" y="470"/>
                  </a:cubicBezTo>
                  <a:cubicBezTo>
                    <a:pt x="445" y="381"/>
                    <a:pt x="445" y="381"/>
                    <a:pt x="445" y="381"/>
                  </a:cubicBezTo>
                  <a:cubicBezTo>
                    <a:pt x="512" y="388"/>
                    <a:pt x="575" y="408"/>
                    <a:pt x="631" y="439"/>
                  </a:cubicBezTo>
                  <a:cubicBezTo>
                    <a:pt x="798" y="139"/>
                    <a:pt x="798" y="139"/>
                    <a:pt x="798" y="139"/>
                  </a:cubicBezTo>
                  <a:cubicBezTo>
                    <a:pt x="550" y="1"/>
                    <a:pt x="249" y="0"/>
                    <a:pt x="0" y="137"/>
                  </a:cubicBezTo>
                  <a:cubicBezTo>
                    <a:pt x="166" y="438"/>
                    <a:pt x="166" y="438"/>
                    <a:pt x="166" y="438"/>
                  </a:cubicBezTo>
                  <a:cubicBezTo>
                    <a:pt x="222" y="407"/>
                    <a:pt x="284" y="387"/>
                    <a:pt x="350" y="381"/>
                  </a:cubicBezTo>
                  <a:close/>
                </a:path>
              </a:pathLst>
            </a:custGeom>
            <a:solidFill>
              <a:srgbClr val="88B9CC"/>
            </a:solidFill>
            <a:ln>
              <a:noFill/>
            </a:ln>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nvGrpSpPr>
            <p:cNvPr id="29" name="Group 33"/>
            <p:cNvGrpSpPr>
              <a:grpSpLocks noChangeAspect="1"/>
            </p:cNvGrpSpPr>
            <p:nvPr/>
          </p:nvGrpSpPr>
          <p:grpSpPr>
            <a:xfrm>
              <a:off x="4436641" y="1925369"/>
              <a:ext cx="216000" cy="243629"/>
              <a:chOff x="5513440" y="1766202"/>
              <a:chExt cx="429274" cy="484183"/>
            </a:xfrm>
            <a:solidFill>
              <a:schemeClr val="bg1"/>
            </a:solidFill>
          </p:grpSpPr>
          <p:sp>
            <p:nvSpPr>
              <p:cNvPr id="30" name="Freeform 147"/>
              <p:cNvSpPr/>
              <p:nvPr/>
            </p:nvSpPr>
            <p:spPr bwMode="auto">
              <a:xfrm>
                <a:off x="5513440" y="1766202"/>
                <a:ext cx="429274" cy="87353"/>
              </a:xfrm>
              <a:custGeom>
                <a:avLst/>
                <a:gdLst>
                  <a:gd name="T0" fmla="*/ 68 w 129"/>
                  <a:gd name="T1" fmla="*/ 8 h 26"/>
                  <a:gd name="T2" fmla="*/ 68 w 129"/>
                  <a:gd name="T3" fmla="*/ 4 h 26"/>
                  <a:gd name="T4" fmla="*/ 64 w 129"/>
                  <a:gd name="T5" fmla="*/ 0 h 26"/>
                  <a:gd name="T6" fmla="*/ 61 w 129"/>
                  <a:gd name="T7" fmla="*/ 4 h 26"/>
                  <a:gd name="T8" fmla="*/ 61 w 129"/>
                  <a:gd name="T9" fmla="*/ 8 h 26"/>
                  <a:gd name="T10" fmla="*/ 0 w 129"/>
                  <a:gd name="T11" fmla="*/ 8 h 26"/>
                  <a:gd name="T12" fmla="*/ 0 w 129"/>
                  <a:gd name="T13" fmla="*/ 26 h 26"/>
                  <a:gd name="T14" fmla="*/ 129 w 129"/>
                  <a:gd name="T15" fmla="*/ 26 h 26"/>
                  <a:gd name="T16" fmla="*/ 129 w 129"/>
                  <a:gd name="T17" fmla="*/ 8 h 26"/>
                  <a:gd name="T18" fmla="*/ 68 w 129"/>
                  <a:gd name="T19"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26">
                    <a:moveTo>
                      <a:pt x="68" y="8"/>
                    </a:moveTo>
                    <a:cubicBezTo>
                      <a:pt x="68" y="4"/>
                      <a:pt x="68" y="4"/>
                      <a:pt x="68" y="4"/>
                    </a:cubicBezTo>
                    <a:cubicBezTo>
                      <a:pt x="68" y="2"/>
                      <a:pt x="66" y="0"/>
                      <a:pt x="64" y="0"/>
                    </a:cubicBezTo>
                    <a:cubicBezTo>
                      <a:pt x="63" y="0"/>
                      <a:pt x="61" y="2"/>
                      <a:pt x="61" y="4"/>
                    </a:cubicBezTo>
                    <a:cubicBezTo>
                      <a:pt x="61" y="8"/>
                      <a:pt x="61" y="8"/>
                      <a:pt x="61" y="8"/>
                    </a:cubicBezTo>
                    <a:cubicBezTo>
                      <a:pt x="0" y="8"/>
                      <a:pt x="0" y="8"/>
                      <a:pt x="0" y="8"/>
                    </a:cubicBezTo>
                    <a:cubicBezTo>
                      <a:pt x="0" y="26"/>
                      <a:pt x="0" y="26"/>
                      <a:pt x="0" y="26"/>
                    </a:cubicBezTo>
                    <a:cubicBezTo>
                      <a:pt x="129" y="26"/>
                      <a:pt x="129" y="26"/>
                      <a:pt x="129" y="26"/>
                    </a:cubicBezTo>
                    <a:cubicBezTo>
                      <a:pt x="129" y="8"/>
                      <a:pt x="129" y="8"/>
                      <a:pt x="129" y="8"/>
                    </a:cubicBezTo>
                    <a:lnTo>
                      <a:pt x="6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31" name="Freeform 148"/>
              <p:cNvSpPr>
                <a:spLocks noEditPoints="1"/>
              </p:cNvSpPr>
              <p:nvPr/>
            </p:nvSpPr>
            <p:spPr bwMode="auto">
              <a:xfrm>
                <a:off x="5550876" y="1873521"/>
                <a:ext cx="356897" cy="376864"/>
              </a:xfrm>
              <a:custGeom>
                <a:avLst/>
                <a:gdLst>
                  <a:gd name="T0" fmla="*/ 143 w 143"/>
                  <a:gd name="T1" fmla="*/ 95 h 151"/>
                  <a:gd name="T2" fmla="*/ 143 w 143"/>
                  <a:gd name="T3" fmla="*/ 0 h 151"/>
                  <a:gd name="T4" fmla="*/ 0 w 143"/>
                  <a:gd name="T5" fmla="*/ 0 h 151"/>
                  <a:gd name="T6" fmla="*/ 0 w 143"/>
                  <a:gd name="T7" fmla="*/ 95 h 151"/>
                  <a:gd name="T8" fmla="*/ 63 w 143"/>
                  <a:gd name="T9" fmla="*/ 95 h 151"/>
                  <a:gd name="T10" fmla="*/ 63 w 143"/>
                  <a:gd name="T11" fmla="*/ 125 h 151"/>
                  <a:gd name="T12" fmla="*/ 45 w 143"/>
                  <a:gd name="T13" fmla="*/ 125 h 151"/>
                  <a:gd name="T14" fmla="*/ 45 w 143"/>
                  <a:gd name="T15" fmla="*/ 121 h 151"/>
                  <a:gd name="T16" fmla="*/ 37 w 143"/>
                  <a:gd name="T17" fmla="*/ 121 h 151"/>
                  <a:gd name="T18" fmla="*/ 25 w 143"/>
                  <a:gd name="T19" fmla="*/ 151 h 151"/>
                  <a:gd name="T20" fmla="*/ 33 w 143"/>
                  <a:gd name="T21" fmla="*/ 151 h 151"/>
                  <a:gd name="T22" fmla="*/ 40 w 143"/>
                  <a:gd name="T23" fmla="*/ 137 h 151"/>
                  <a:gd name="T24" fmla="*/ 104 w 143"/>
                  <a:gd name="T25" fmla="*/ 137 h 151"/>
                  <a:gd name="T26" fmla="*/ 109 w 143"/>
                  <a:gd name="T27" fmla="*/ 151 h 151"/>
                  <a:gd name="T28" fmla="*/ 119 w 143"/>
                  <a:gd name="T29" fmla="*/ 151 h 151"/>
                  <a:gd name="T30" fmla="*/ 107 w 143"/>
                  <a:gd name="T31" fmla="*/ 121 h 151"/>
                  <a:gd name="T32" fmla="*/ 97 w 143"/>
                  <a:gd name="T33" fmla="*/ 121 h 151"/>
                  <a:gd name="T34" fmla="*/ 97 w 143"/>
                  <a:gd name="T35" fmla="*/ 125 h 151"/>
                  <a:gd name="T36" fmla="*/ 80 w 143"/>
                  <a:gd name="T37" fmla="*/ 125 h 151"/>
                  <a:gd name="T38" fmla="*/ 80 w 143"/>
                  <a:gd name="T39" fmla="*/ 95 h 151"/>
                  <a:gd name="T40" fmla="*/ 143 w 143"/>
                  <a:gd name="T41" fmla="*/ 95 h 151"/>
                  <a:gd name="T42" fmla="*/ 92 w 143"/>
                  <a:gd name="T43" fmla="*/ 28 h 151"/>
                  <a:gd name="T44" fmla="*/ 133 w 143"/>
                  <a:gd name="T45" fmla="*/ 28 h 151"/>
                  <a:gd name="T46" fmla="*/ 133 w 143"/>
                  <a:gd name="T47" fmla="*/ 37 h 151"/>
                  <a:gd name="T48" fmla="*/ 92 w 143"/>
                  <a:gd name="T49" fmla="*/ 37 h 151"/>
                  <a:gd name="T50" fmla="*/ 92 w 143"/>
                  <a:gd name="T51" fmla="*/ 28 h 151"/>
                  <a:gd name="T52" fmla="*/ 92 w 143"/>
                  <a:gd name="T53" fmla="*/ 46 h 151"/>
                  <a:gd name="T54" fmla="*/ 133 w 143"/>
                  <a:gd name="T55" fmla="*/ 46 h 151"/>
                  <a:gd name="T56" fmla="*/ 133 w 143"/>
                  <a:gd name="T57" fmla="*/ 56 h 151"/>
                  <a:gd name="T58" fmla="*/ 92 w 143"/>
                  <a:gd name="T59" fmla="*/ 56 h 151"/>
                  <a:gd name="T60" fmla="*/ 92 w 143"/>
                  <a:gd name="T61" fmla="*/ 46 h 151"/>
                  <a:gd name="T62" fmla="*/ 92 w 143"/>
                  <a:gd name="T63" fmla="*/ 63 h 151"/>
                  <a:gd name="T64" fmla="*/ 133 w 143"/>
                  <a:gd name="T65" fmla="*/ 63 h 151"/>
                  <a:gd name="T66" fmla="*/ 133 w 143"/>
                  <a:gd name="T67" fmla="*/ 74 h 151"/>
                  <a:gd name="T68" fmla="*/ 92 w 143"/>
                  <a:gd name="T69" fmla="*/ 74 h 151"/>
                  <a:gd name="T70" fmla="*/ 92 w 143"/>
                  <a:gd name="T71" fmla="*/ 63 h 151"/>
                  <a:gd name="T72" fmla="*/ 8 w 143"/>
                  <a:gd name="T73" fmla="*/ 75 h 151"/>
                  <a:gd name="T74" fmla="*/ 8 w 143"/>
                  <a:gd name="T75" fmla="*/ 24 h 151"/>
                  <a:gd name="T76" fmla="*/ 83 w 143"/>
                  <a:gd name="T77" fmla="*/ 24 h 151"/>
                  <a:gd name="T78" fmla="*/ 83 w 143"/>
                  <a:gd name="T79" fmla="*/ 75 h 151"/>
                  <a:gd name="T80" fmla="*/ 8 w 143"/>
                  <a:gd name="T81" fmla="*/ 7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3" h="151">
                    <a:moveTo>
                      <a:pt x="143" y="95"/>
                    </a:moveTo>
                    <a:lnTo>
                      <a:pt x="143" y="0"/>
                    </a:lnTo>
                    <a:lnTo>
                      <a:pt x="0" y="0"/>
                    </a:lnTo>
                    <a:lnTo>
                      <a:pt x="0" y="95"/>
                    </a:lnTo>
                    <a:lnTo>
                      <a:pt x="63" y="95"/>
                    </a:lnTo>
                    <a:lnTo>
                      <a:pt x="63" y="125"/>
                    </a:lnTo>
                    <a:lnTo>
                      <a:pt x="45" y="125"/>
                    </a:lnTo>
                    <a:lnTo>
                      <a:pt x="45" y="121"/>
                    </a:lnTo>
                    <a:lnTo>
                      <a:pt x="37" y="121"/>
                    </a:lnTo>
                    <a:lnTo>
                      <a:pt x="25" y="151"/>
                    </a:lnTo>
                    <a:lnTo>
                      <a:pt x="33" y="151"/>
                    </a:lnTo>
                    <a:lnTo>
                      <a:pt x="40" y="137"/>
                    </a:lnTo>
                    <a:lnTo>
                      <a:pt x="104" y="137"/>
                    </a:lnTo>
                    <a:lnTo>
                      <a:pt x="109" y="151"/>
                    </a:lnTo>
                    <a:lnTo>
                      <a:pt x="119" y="151"/>
                    </a:lnTo>
                    <a:lnTo>
                      <a:pt x="107" y="121"/>
                    </a:lnTo>
                    <a:lnTo>
                      <a:pt x="97" y="121"/>
                    </a:lnTo>
                    <a:lnTo>
                      <a:pt x="97" y="125"/>
                    </a:lnTo>
                    <a:lnTo>
                      <a:pt x="80" y="125"/>
                    </a:lnTo>
                    <a:lnTo>
                      <a:pt x="80" y="95"/>
                    </a:lnTo>
                    <a:lnTo>
                      <a:pt x="143" y="95"/>
                    </a:lnTo>
                    <a:close/>
                    <a:moveTo>
                      <a:pt x="92" y="28"/>
                    </a:moveTo>
                    <a:lnTo>
                      <a:pt x="133" y="28"/>
                    </a:lnTo>
                    <a:lnTo>
                      <a:pt x="133" y="37"/>
                    </a:lnTo>
                    <a:lnTo>
                      <a:pt x="92" y="37"/>
                    </a:lnTo>
                    <a:lnTo>
                      <a:pt x="92" y="28"/>
                    </a:lnTo>
                    <a:close/>
                    <a:moveTo>
                      <a:pt x="92" y="46"/>
                    </a:moveTo>
                    <a:lnTo>
                      <a:pt x="133" y="46"/>
                    </a:lnTo>
                    <a:lnTo>
                      <a:pt x="133" y="56"/>
                    </a:lnTo>
                    <a:lnTo>
                      <a:pt x="92" y="56"/>
                    </a:lnTo>
                    <a:lnTo>
                      <a:pt x="92" y="46"/>
                    </a:lnTo>
                    <a:close/>
                    <a:moveTo>
                      <a:pt x="92" y="63"/>
                    </a:moveTo>
                    <a:lnTo>
                      <a:pt x="133" y="63"/>
                    </a:lnTo>
                    <a:lnTo>
                      <a:pt x="133" y="74"/>
                    </a:lnTo>
                    <a:lnTo>
                      <a:pt x="92" y="74"/>
                    </a:lnTo>
                    <a:lnTo>
                      <a:pt x="92" y="63"/>
                    </a:lnTo>
                    <a:close/>
                    <a:moveTo>
                      <a:pt x="8" y="75"/>
                    </a:moveTo>
                    <a:lnTo>
                      <a:pt x="8" y="24"/>
                    </a:lnTo>
                    <a:lnTo>
                      <a:pt x="83" y="24"/>
                    </a:lnTo>
                    <a:lnTo>
                      <a:pt x="83" y="75"/>
                    </a:lnTo>
                    <a:lnTo>
                      <a:pt x="8" y="7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32" name="Freeform 149"/>
              <p:cNvSpPr/>
              <p:nvPr/>
            </p:nvSpPr>
            <p:spPr bwMode="auto">
              <a:xfrm>
                <a:off x="5578330" y="1945898"/>
                <a:ext cx="174705" cy="102328"/>
              </a:xfrm>
              <a:custGeom>
                <a:avLst/>
                <a:gdLst>
                  <a:gd name="T0" fmla="*/ 58 w 70"/>
                  <a:gd name="T1" fmla="*/ 12 h 41"/>
                  <a:gd name="T2" fmla="*/ 54 w 70"/>
                  <a:gd name="T3" fmla="*/ 20 h 41"/>
                  <a:gd name="T4" fmla="*/ 48 w 70"/>
                  <a:gd name="T5" fmla="*/ 16 h 41"/>
                  <a:gd name="T6" fmla="*/ 48 w 70"/>
                  <a:gd name="T7" fmla="*/ 16 h 41"/>
                  <a:gd name="T8" fmla="*/ 34 w 70"/>
                  <a:gd name="T9" fmla="*/ 8 h 41"/>
                  <a:gd name="T10" fmla="*/ 32 w 70"/>
                  <a:gd name="T11" fmla="*/ 12 h 41"/>
                  <a:gd name="T12" fmla="*/ 28 w 70"/>
                  <a:gd name="T13" fmla="*/ 20 h 41"/>
                  <a:gd name="T14" fmla="*/ 16 w 70"/>
                  <a:gd name="T15" fmla="*/ 12 h 41"/>
                  <a:gd name="T16" fmla="*/ 12 w 70"/>
                  <a:gd name="T17" fmla="*/ 17 h 41"/>
                  <a:gd name="T18" fmla="*/ 12 w 70"/>
                  <a:gd name="T19" fmla="*/ 17 h 41"/>
                  <a:gd name="T20" fmla="*/ 0 w 70"/>
                  <a:gd name="T21" fmla="*/ 37 h 41"/>
                  <a:gd name="T22" fmla="*/ 5 w 70"/>
                  <a:gd name="T23" fmla="*/ 41 h 41"/>
                  <a:gd name="T24" fmla="*/ 17 w 70"/>
                  <a:gd name="T25" fmla="*/ 21 h 41"/>
                  <a:gd name="T26" fmla="*/ 24 w 70"/>
                  <a:gd name="T27" fmla="*/ 25 h 41"/>
                  <a:gd name="T28" fmla="*/ 24 w 70"/>
                  <a:gd name="T29" fmla="*/ 25 h 41"/>
                  <a:gd name="T30" fmla="*/ 30 w 70"/>
                  <a:gd name="T31" fmla="*/ 29 h 41"/>
                  <a:gd name="T32" fmla="*/ 37 w 70"/>
                  <a:gd name="T33" fmla="*/ 17 h 41"/>
                  <a:gd name="T34" fmla="*/ 42 w 70"/>
                  <a:gd name="T35" fmla="*/ 21 h 41"/>
                  <a:gd name="T36" fmla="*/ 42 w 70"/>
                  <a:gd name="T37" fmla="*/ 21 h 41"/>
                  <a:gd name="T38" fmla="*/ 56 w 70"/>
                  <a:gd name="T39" fmla="*/ 28 h 41"/>
                  <a:gd name="T40" fmla="*/ 57 w 70"/>
                  <a:gd name="T41" fmla="*/ 28 h 41"/>
                  <a:gd name="T42" fmla="*/ 57 w 70"/>
                  <a:gd name="T43" fmla="*/ 28 h 41"/>
                  <a:gd name="T44" fmla="*/ 64 w 70"/>
                  <a:gd name="T45" fmla="*/ 17 h 41"/>
                  <a:gd name="T46" fmla="*/ 64 w 70"/>
                  <a:gd name="T47" fmla="*/ 17 h 41"/>
                  <a:gd name="T48" fmla="*/ 70 w 70"/>
                  <a:gd name="T49" fmla="*/ 4 h 41"/>
                  <a:gd name="T50" fmla="*/ 65 w 70"/>
                  <a:gd name="T51" fmla="*/ 0 h 41"/>
                  <a:gd name="T52" fmla="*/ 58 w 70"/>
                  <a:gd name="T53" fmla="*/ 1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41">
                    <a:moveTo>
                      <a:pt x="58" y="12"/>
                    </a:moveTo>
                    <a:lnTo>
                      <a:pt x="54" y="20"/>
                    </a:lnTo>
                    <a:lnTo>
                      <a:pt x="48" y="16"/>
                    </a:lnTo>
                    <a:lnTo>
                      <a:pt x="48" y="16"/>
                    </a:lnTo>
                    <a:lnTo>
                      <a:pt x="34" y="8"/>
                    </a:lnTo>
                    <a:lnTo>
                      <a:pt x="32" y="12"/>
                    </a:lnTo>
                    <a:lnTo>
                      <a:pt x="28" y="20"/>
                    </a:lnTo>
                    <a:lnTo>
                      <a:pt x="16" y="12"/>
                    </a:lnTo>
                    <a:lnTo>
                      <a:pt x="12" y="17"/>
                    </a:lnTo>
                    <a:lnTo>
                      <a:pt x="12" y="17"/>
                    </a:lnTo>
                    <a:lnTo>
                      <a:pt x="0" y="37"/>
                    </a:lnTo>
                    <a:lnTo>
                      <a:pt x="5" y="41"/>
                    </a:lnTo>
                    <a:lnTo>
                      <a:pt x="17" y="21"/>
                    </a:lnTo>
                    <a:lnTo>
                      <a:pt x="24" y="25"/>
                    </a:lnTo>
                    <a:lnTo>
                      <a:pt x="24" y="25"/>
                    </a:lnTo>
                    <a:lnTo>
                      <a:pt x="30" y="29"/>
                    </a:lnTo>
                    <a:lnTo>
                      <a:pt x="37" y="17"/>
                    </a:lnTo>
                    <a:lnTo>
                      <a:pt x="42" y="21"/>
                    </a:lnTo>
                    <a:lnTo>
                      <a:pt x="42" y="21"/>
                    </a:lnTo>
                    <a:lnTo>
                      <a:pt x="56" y="28"/>
                    </a:lnTo>
                    <a:lnTo>
                      <a:pt x="57" y="28"/>
                    </a:lnTo>
                    <a:lnTo>
                      <a:pt x="57" y="28"/>
                    </a:lnTo>
                    <a:lnTo>
                      <a:pt x="64" y="17"/>
                    </a:lnTo>
                    <a:lnTo>
                      <a:pt x="64" y="17"/>
                    </a:lnTo>
                    <a:lnTo>
                      <a:pt x="70" y="4"/>
                    </a:lnTo>
                    <a:lnTo>
                      <a:pt x="65" y="0"/>
                    </a:lnTo>
                    <a:lnTo>
                      <a:pt x="58"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grpSp>
      <p:grpSp>
        <p:nvGrpSpPr>
          <p:cNvPr id="46" name="组合 45"/>
          <p:cNvGrpSpPr/>
          <p:nvPr/>
        </p:nvGrpSpPr>
        <p:grpSpPr>
          <a:xfrm>
            <a:off x="5314892" y="3266092"/>
            <a:ext cx="1568285" cy="863004"/>
            <a:chOff x="3957985" y="2806560"/>
            <a:chExt cx="1176214" cy="647253"/>
          </a:xfrm>
        </p:grpSpPr>
        <p:grpSp>
          <p:nvGrpSpPr>
            <p:cNvPr id="12" name="Group 16"/>
            <p:cNvGrpSpPr>
              <a:grpSpLocks noChangeAspect="1"/>
            </p:cNvGrpSpPr>
            <p:nvPr/>
          </p:nvGrpSpPr>
          <p:grpSpPr>
            <a:xfrm>
              <a:off x="4396161" y="2806560"/>
              <a:ext cx="360000" cy="305729"/>
              <a:chOff x="2950272" y="1314466"/>
              <a:chExt cx="496661" cy="421788"/>
            </a:xfrm>
            <a:solidFill>
              <a:schemeClr val="bg1"/>
            </a:solidFill>
          </p:grpSpPr>
          <p:sp>
            <p:nvSpPr>
              <p:cNvPr id="13" name="Freeform 12"/>
              <p:cNvSpPr/>
              <p:nvPr/>
            </p:nvSpPr>
            <p:spPr bwMode="auto">
              <a:xfrm>
                <a:off x="3107507" y="1559052"/>
                <a:ext cx="89848" cy="89848"/>
              </a:xfrm>
              <a:custGeom>
                <a:avLst/>
                <a:gdLst>
                  <a:gd name="T0" fmla="*/ 36 w 36"/>
                  <a:gd name="T1" fmla="*/ 20 h 36"/>
                  <a:gd name="T2" fmla="*/ 16 w 36"/>
                  <a:gd name="T3" fmla="*/ 0 h 36"/>
                  <a:gd name="T4" fmla="*/ 16 w 36"/>
                  <a:gd name="T5" fmla="*/ 0 h 36"/>
                  <a:gd name="T6" fmla="*/ 0 w 36"/>
                  <a:gd name="T7" fmla="*/ 36 h 36"/>
                  <a:gd name="T8" fmla="*/ 36 w 36"/>
                  <a:gd name="T9" fmla="*/ 20 h 36"/>
                </a:gdLst>
                <a:ahLst/>
                <a:cxnLst>
                  <a:cxn ang="0">
                    <a:pos x="T0" y="T1"/>
                  </a:cxn>
                  <a:cxn ang="0">
                    <a:pos x="T2" y="T3"/>
                  </a:cxn>
                  <a:cxn ang="0">
                    <a:pos x="T4" y="T5"/>
                  </a:cxn>
                  <a:cxn ang="0">
                    <a:pos x="T6" y="T7"/>
                  </a:cxn>
                  <a:cxn ang="0">
                    <a:pos x="T8" y="T9"/>
                  </a:cxn>
                </a:cxnLst>
                <a:rect l="0" t="0" r="r" b="b"/>
                <a:pathLst>
                  <a:path w="36" h="36">
                    <a:moveTo>
                      <a:pt x="36" y="20"/>
                    </a:moveTo>
                    <a:lnTo>
                      <a:pt x="16" y="0"/>
                    </a:lnTo>
                    <a:lnTo>
                      <a:pt x="16" y="0"/>
                    </a:lnTo>
                    <a:lnTo>
                      <a:pt x="0" y="36"/>
                    </a:lnTo>
                    <a:lnTo>
                      <a:pt x="36" y="2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4" name="Rectangle 13"/>
              <p:cNvSpPr>
                <a:spLocks noChangeArrowheads="1"/>
              </p:cNvSpPr>
              <p:nvPr/>
            </p:nvSpPr>
            <p:spPr bwMode="auto">
              <a:xfrm>
                <a:off x="3197355" y="1608968"/>
                <a:ext cx="2497" cy="24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5" name="Freeform 14"/>
              <p:cNvSpPr/>
              <p:nvPr/>
            </p:nvSpPr>
            <p:spPr bwMode="auto">
              <a:xfrm>
                <a:off x="3159917" y="1344415"/>
                <a:ext cx="227117" cy="222125"/>
              </a:xfrm>
              <a:custGeom>
                <a:avLst/>
                <a:gdLst>
                  <a:gd name="T0" fmla="*/ 81 w 91"/>
                  <a:gd name="T1" fmla="*/ 0 h 89"/>
                  <a:gd name="T2" fmla="*/ 0 w 91"/>
                  <a:gd name="T3" fmla="*/ 81 h 89"/>
                  <a:gd name="T4" fmla="*/ 8 w 91"/>
                  <a:gd name="T5" fmla="*/ 89 h 89"/>
                  <a:gd name="T6" fmla="*/ 91 w 91"/>
                  <a:gd name="T7" fmla="*/ 8 h 89"/>
                  <a:gd name="T8" fmla="*/ 81 w 91"/>
                  <a:gd name="T9" fmla="*/ 0 h 89"/>
                </a:gdLst>
                <a:ahLst/>
                <a:cxnLst>
                  <a:cxn ang="0">
                    <a:pos x="T0" y="T1"/>
                  </a:cxn>
                  <a:cxn ang="0">
                    <a:pos x="T2" y="T3"/>
                  </a:cxn>
                  <a:cxn ang="0">
                    <a:pos x="T4" y="T5"/>
                  </a:cxn>
                  <a:cxn ang="0">
                    <a:pos x="T6" y="T7"/>
                  </a:cxn>
                  <a:cxn ang="0">
                    <a:pos x="T8" y="T9"/>
                  </a:cxn>
                </a:cxnLst>
                <a:rect l="0" t="0" r="r" b="b"/>
                <a:pathLst>
                  <a:path w="91" h="89">
                    <a:moveTo>
                      <a:pt x="81" y="0"/>
                    </a:moveTo>
                    <a:lnTo>
                      <a:pt x="0" y="81"/>
                    </a:lnTo>
                    <a:lnTo>
                      <a:pt x="8" y="89"/>
                    </a:lnTo>
                    <a:lnTo>
                      <a:pt x="91" y="8"/>
                    </a:lnTo>
                    <a:lnTo>
                      <a:pt x="81"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6" name="Freeform 15"/>
              <p:cNvSpPr/>
              <p:nvPr/>
            </p:nvSpPr>
            <p:spPr bwMode="auto">
              <a:xfrm>
                <a:off x="3189867" y="1374365"/>
                <a:ext cx="227117" cy="224620"/>
              </a:xfrm>
              <a:custGeom>
                <a:avLst/>
                <a:gdLst>
                  <a:gd name="T0" fmla="*/ 0 w 91"/>
                  <a:gd name="T1" fmla="*/ 82 h 90"/>
                  <a:gd name="T2" fmla="*/ 8 w 91"/>
                  <a:gd name="T3" fmla="*/ 90 h 90"/>
                  <a:gd name="T4" fmla="*/ 91 w 91"/>
                  <a:gd name="T5" fmla="*/ 8 h 90"/>
                  <a:gd name="T6" fmla="*/ 83 w 91"/>
                  <a:gd name="T7" fmla="*/ 0 h 90"/>
                  <a:gd name="T8" fmla="*/ 0 w 91"/>
                  <a:gd name="T9" fmla="*/ 82 h 90"/>
                </a:gdLst>
                <a:ahLst/>
                <a:cxnLst>
                  <a:cxn ang="0">
                    <a:pos x="T0" y="T1"/>
                  </a:cxn>
                  <a:cxn ang="0">
                    <a:pos x="T2" y="T3"/>
                  </a:cxn>
                  <a:cxn ang="0">
                    <a:pos x="T4" y="T5"/>
                  </a:cxn>
                  <a:cxn ang="0">
                    <a:pos x="T6" y="T7"/>
                  </a:cxn>
                  <a:cxn ang="0">
                    <a:pos x="T8" y="T9"/>
                  </a:cxn>
                </a:cxnLst>
                <a:rect l="0" t="0" r="r" b="b"/>
                <a:pathLst>
                  <a:path w="91" h="90">
                    <a:moveTo>
                      <a:pt x="0" y="82"/>
                    </a:moveTo>
                    <a:lnTo>
                      <a:pt x="8" y="90"/>
                    </a:lnTo>
                    <a:lnTo>
                      <a:pt x="91" y="8"/>
                    </a:lnTo>
                    <a:lnTo>
                      <a:pt x="83" y="0"/>
                    </a:lnTo>
                    <a:lnTo>
                      <a:pt x="0" y="8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7" name="Freeform 16"/>
              <p:cNvSpPr/>
              <p:nvPr/>
            </p:nvSpPr>
            <p:spPr bwMode="auto">
              <a:xfrm>
                <a:off x="3377051" y="1314466"/>
                <a:ext cx="69882" cy="6489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3"/>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sp>
            <p:nvSpPr>
              <p:cNvPr id="18" name="Freeform 17"/>
              <p:cNvSpPr/>
              <p:nvPr/>
            </p:nvSpPr>
            <p:spPr bwMode="auto">
              <a:xfrm>
                <a:off x="2950272" y="1324449"/>
                <a:ext cx="416796" cy="411805"/>
              </a:xfrm>
              <a:custGeom>
                <a:avLst/>
                <a:gdLst>
                  <a:gd name="T0" fmla="*/ 147 w 167"/>
                  <a:gd name="T1" fmla="*/ 145 h 165"/>
                  <a:gd name="T2" fmla="*/ 20 w 167"/>
                  <a:gd name="T3" fmla="*/ 145 h 165"/>
                  <a:gd name="T4" fmla="*/ 20 w 167"/>
                  <a:gd name="T5" fmla="*/ 20 h 165"/>
                  <a:gd name="T6" fmla="*/ 139 w 167"/>
                  <a:gd name="T7" fmla="*/ 20 h 165"/>
                  <a:gd name="T8" fmla="*/ 160 w 167"/>
                  <a:gd name="T9" fmla="*/ 0 h 165"/>
                  <a:gd name="T10" fmla="*/ 0 w 167"/>
                  <a:gd name="T11" fmla="*/ 0 h 165"/>
                  <a:gd name="T12" fmla="*/ 0 w 167"/>
                  <a:gd name="T13" fmla="*/ 165 h 165"/>
                  <a:gd name="T14" fmla="*/ 167 w 167"/>
                  <a:gd name="T15" fmla="*/ 165 h 165"/>
                  <a:gd name="T16" fmla="*/ 167 w 167"/>
                  <a:gd name="T17" fmla="*/ 61 h 165"/>
                  <a:gd name="T18" fmla="*/ 147 w 167"/>
                  <a:gd name="T19" fmla="*/ 81 h 165"/>
                  <a:gd name="T20" fmla="*/ 147 w 167"/>
                  <a:gd name="T21" fmla="*/ 14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5">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400">
                  <a:solidFill>
                    <a:schemeClr val="tx1">
                      <a:lumMod val="85000"/>
                      <a:lumOff val="15000"/>
                    </a:schemeClr>
                  </a:solidFill>
                  <a:cs typeface="+mn-ea"/>
                  <a:sym typeface="+mn-lt"/>
                </a:endParaRPr>
              </a:p>
            </p:txBody>
          </p:sp>
        </p:grpSp>
        <p:sp>
          <p:nvSpPr>
            <p:cNvPr id="33" name="Text Box 10"/>
            <p:cNvSpPr txBox="1">
              <a:spLocks noChangeArrowheads="1"/>
            </p:cNvSpPr>
            <p:nvPr/>
          </p:nvSpPr>
          <p:spPr bwMode="auto">
            <a:xfrm>
              <a:off x="3957985" y="3222980"/>
              <a:ext cx="1176214" cy="230833"/>
            </a:xfrm>
            <a:prstGeom prst="rect">
              <a:avLst/>
            </a:prstGeom>
            <a:noFill/>
            <a:ln w="9525">
              <a:noFill/>
              <a:miter lim="800000"/>
            </a:ln>
          </p:spPr>
          <p:txBody>
            <a:bodyPr wrap="square" lIns="60960" tIns="30480" rIns="60960" bIns="30480">
              <a:spAutoFit/>
            </a:bodyPr>
            <a:lstStyle/>
            <a:p>
              <a:pPr algn="ctr" defTabSz="1450340"/>
              <a:r>
                <a:rPr lang="zh-CN" altLang="en-US" sz="1600" dirty="0">
                  <a:solidFill>
                    <a:schemeClr val="tx1">
                      <a:lumMod val="85000"/>
                      <a:lumOff val="15000"/>
                    </a:schemeClr>
                  </a:solidFill>
                  <a:cs typeface="+mn-ea"/>
                  <a:sym typeface="+mn-lt"/>
                </a:rPr>
                <a:t>Click to add a title</a:t>
              </a:r>
              <a:endParaRPr lang="en-US" sz="1600" dirty="0">
                <a:solidFill>
                  <a:schemeClr val="tx1">
                    <a:lumMod val="85000"/>
                    <a:lumOff val="15000"/>
                  </a:schemeClr>
                </a:solidFill>
                <a:cs typeface="+mn-ea"/>
                <a:sym typeface="+mn-lt"/>
              </a:endParaRPr>
            </a:p>
          </p:txBody>
        </p:sp>
      </p:grpSp>
      <p:grpSp>
        <p:nvGrpSpPr>
          <p:cNvPr id="41" name="组合 40"/>
          <p:cNvGrpSpPr/>
          <p:nvPr/>
        </p:nvGrpSpPr>
        <p:grpSpPr>
          <a:xfrm>
            <a:off x="8602960" y="3100389"/>
            <a:ext cx="2867508" cy="1197737"/>
            <a:chOff x="5984874" y="2257364"/>
            <a:chExt cx="2150631" cy="898303"/>
          </a:xfrm>
        </p:grpSpPr>
        <p:sp>
          <p:nvSpPr>
            <p:cNvPr id="36" name="Text Box 10"/>
            <p:cNvSpPr txBox="1">
              <a:spLocks noChangeArrowheads="1"/>
            </p:cNvSpPr>
            <p:nvPr/>
          </p:nvSpPr>
          <p:spPr bwMode="auto">
            <a:xfrm>
              <a:off x="6026436" y="2257364"/>
              <a:ext cx="2109069" cy="207749"/>
            </a:xfrm>
            <a:prstGeom prst="rect">
              <a:avLst/>
            </a:prstGeom>
            <a:noFill/>
            <a:ln w="9525">
              <a:noFill/>
              <a:miter lim="800000"/>
            </a:ln>
          </p:spPr>
          <p:txBody>
            <a:bodyPr wrap="square" lIns="60960" tIns="30480" rIns="60960" bIns="30480">
              <a:spAutoFit/>
            </a:bodyPr>
            <a:lstStyle/>
            <a:p>
              <a:pPr defTabSz="1450340"/>
              <a:r>
                <a:rPr lang="zh-CN" altLang="en-US" sz="1400" dirty="0">
                  <a:solidFill>
                    <a:schemeClr val="tx1">
                      <a:lumMod val="85000"/>
                      <a:lumOff val="15000"/>
                    </a:schemeClr>
                  </a:solidFill>
                  <a:cs typeface="+mn-ea"/>
                  <a:sym typeface="+mn-lt"/>
                </a:rPr>
                <a:t>Add a title</a:t>
              </a:r>
              <a:endParaRPr lang="en-US" sz="1400" dirty="0">
                <a:solidFill>
                  <a:schemeClr val="tx1">
                    <a:lumMod val="85000"/>
                    <a:lumOff val="15000"/>
                  </a:schemeClr>
                </a:solidFill>
                <a:cs typeface="+mn-ea"/>
                <a:sym typeface="+mn-lt"/>
              </a:endParaRPr>
            </a:p>
          </p:txBody>
        </p:sp>
        <p:sp>
          <p:nvSpPr>
            <p:cNvPr id="40" name="Rectangle 380"/>
            <p:cNvSpPr/>
            <p:nvPr/>
          </p:nvSpPr>
          <p:spPr>
            <a:xfrm>
              <a:off x="5984874" y="2463169"/>
              <a:ext cx="2150631" cy="692498"/>
            </a:xfrm>
            <a:prstGeom prst="rect">
              <a:avLst/>
            </a:prstGeom>
          </p:spPr>
          <p:txBody>
            <a:bodyPr wrap="square">
              <a:spAutoFit/>
            </a:bodyPr>
            <a:lstStyle/>
            <a:p>
              <a:pPr defTabSz="1450340">
                <a:lnSpc>
                  <a:spcPct val="150000"/>
                </a:lnSpc>
              </a:pPr>
              <a:r>
                <a:rPr lang="zh-CN" altLang="en-US" sz="1200"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200" dirty="0">
                <a:solidFill>
                  <a:schemeClr val="tx1">
                    <a:lumMod val="85000"/>
                    <a:lumOff val="15000"/>
                  </a:schemeClr>
                </a:solidFill>
                <a:cs typeface="+mn-ea"/>
                <a:sym typeface="+mn-lt"/>
              </a:endParaRPr>
            </a:p>
          </p:txBody>
        </p:sp>
      </p:grpSp>
      <p:grpSp>
        <p:nvGrpSpPr>
          <p:cNvPr id="42" name="组合 41"/>
          <p:cNvGrpSpPr/>
          <p:nvPr/>
        </p:nvGrpSpPr>
        <p:grpSpPr>
          <a:xfrm>
            <a:off x="8602960" y="4756742"/>
            <a:ext cx="2867508" cy="1197737"/>
            <a:chOff x="5984874" y="2257364"/>
            <a:chExt cx="2150631" cy="898303"/>
          </a:xfrm>
        </p:grpSpPr>
        <p:sp>
          <p:nvSpPr>
            <p:cNvPr id="43" name="Text Box 10"/>
            <p:cNvSpPr txBox="1">
              <a:spLocks noChangeArrowheads="1"/>
            </p:cNvSpPr>
            <p:nvPr/>
          </p:nvSpPr>
          <p:spPr bwMode="auto">
            <a:xfrm>
              <a:off x="6026436" y="2257364"/>
              <a:ext cx="2109069" cy="207749"/>
            </a:xfrm>
            <a:prstGeom prst="rect">
              <a:avLst/>
            </a:prstGeom>
            <a:noFill/>
            <a:ln w="9525">
              <a:noFill/>
              <a:miter lim="800000"/>
            </a:ln>
          </p:spPr>
          <p:txBody>
            <a:bodyPr wrap="square" lIns="60960" tIns="30480" rIns="60960" bIns="30480">
              <a:spAutoFit/>
            </a:bodyPr>
            <a:lstStyle/>
            <a:p>
              <a:pPr defTabSz="1450340"/>
              <a:r>
                <a:rPr lang="zh-CN" altLang="en-US" sz="1400" dirty="0">
                  <a:solidFill>
                    <a:schemeClr val="tx1">
                      <a:lumMod val="85000"/>
                      <a:lumOff val="15000"/>
                    </a:schemeClr>
                  </a:solidFill>
                  <a:cs typeface="+mn-ea"/>
                  <a:sym typeface="+mn-lt"/>
                </a:rPr>
                <a:t>Add a title</a:t>
              </a:r>
              <a:endParaRPr lang="en-US" sz="1400" dirty="0">
                <a:solidFill>
                  <a:schemeClr val="tx1">
                    <a:lumMod val="85000"/>
                    <a:lumOff val="15000"/>
                  </a:schemeClr>
                </a:solidFill>
                <a:cs typeface="+mn-ea"/>
                <a:sym typeface="+mn-lt"/>
              </a:endParaRPr>
            </a:p>
          </p:txBody>
        </p:sp>
        <p:sp>
          <p:nvSpPr>
            <p:cNvPr id="44" name="Rectangle 380"/>
            <p:cNvSpPr/>
            <p:nvPr/>
          </p:nvSpPr>
          <p:spPr>
            <a:xfrm>
              <a:off x="5984874" y="2463169"/>
              <a:ext cx="2150631" cy="692498"/>
            </a:xfrm>
            <a:prstGeom prst="rect">
              <a:avLst/>
            </a:prstGeom>
          </p:spPr>
          <p:txBody>
            <a:bodyPr wrap="square">
              <a:spAutoFit/>
            </a:bodyPr>
            <a:lstStyle/>
            <a:p>
              <a:pPr defTabSz="1450340">
                <a:lnSpc>
                  <a:spcPct val="150000"/>
                </a:lnSpc>
              </a:pPr>
              <a:r>
                <a:rPr lang="zh-CN" altLang="en-US" sz="1200"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200" dirty="0">
                <a:solidFill>
                  <a:schemeClr val="tx1">
                    <a:lumMod val="85000"/>
                    <a:lumOff val="15000"/>
                  </a:schemeClr>
                </a:solidFill>
                <a:cs typeface="+mn-ea"/>
                <a:sym typeface="+mn-lt"/>
              </a:endParaRPr>
            </a:p>
          </p:txBody>
        </p:sp>
      </p:grpSp>
      <p:grpSp>
        <p:nvGrpSpPr>
          <p:cNvPr id="51" name="组合 50"/>
          <p:cNvGrpSpPr/>
          <p:nvPr/>
        </p:nvGrpSpPr>
        <p:grpSpPr>
          <a:xfrm>
            <a:off x="8602960" y="1407090"/>
            <a:ext cx="2867508" cy="1197737"/>
            <a:chOff x="5984874" y="2257364"/>
            <a:chExt cx="2150631" cy="898303"/>
          </a:xfrm>
        </p:grpSpPr>
        <p:sp>
          <p:nvSpPr>
            <p:cNvPr id="52" name="Text Box 10"/>
            <p:cNvSpPr txBox="1">
              <a:spLocks noChangeArrowheads="1"/>
            </p:cNvSpPr>
            <p:nvPr/>
          </p:nvSpPr>
          <p:spPr bwMode="auto">
            <a:xfrm>
              <a:off x="6026436" y="2257364"/>
              <a:ext cx="2109069" cy="207749"/>
            </a:xfrm>
            <a:prstGeom prst="rect">
              <a:avLst/>
            </a:prstGeom>
            <a:noFill/>
            <a:ln w="9525">
              <a:noFill/>
              <a:miter lim="800000"/>
            </a:ln>
          </p:spPr>
          <p:txBody>
            <a:bodyPr wrap="square" lIns="60960" tIns="30480" rIns="60960" bIns="30480">
              <a:spAutoFit/>
            </a:bodyPr>
            <a:lstStyle/>
            <a:p>
              <a:pPr defTabSz="1450340"/>
              <a:r>
                <a:rPr lang="zh-CN" altLang="en-US" sz="1400" dirty="0">
                  <a:solidFill>
                    <a:schemeClr val="tx1">
                      <a:lumMod val="85000"/>
                      <a:lumOff val="15000"/>
                    </a:schemeClr>
                  </a:solidFill>
                  <a:cs typeface="+mn-ea"/>
                  <a:sym typeface="+mn-lt"/>
                </a:rPr>
                <a:t>Add a title</a:t>
              </a:r>
              <a:endParaRPr lang="en-US" sz="1065" b="1" dirty="0">
                <a:solidFill>
                  <a:schemeClr val="tx1">
                    <a:lumMod val="85000"/>
                    <a:lumOff val="15000"/>
                  </a:schemeClr>
                </a:solidFill>
                <a:cs typeface="+mn-ea"/>
                <a:sym typeface="+mn-lt"/>
              </a:endParaRPr>
            </a:p>
          </p:txBody>
        </p:sp>
        <p:sp>
          <p:nvSpPr>
            <p:cNvPr id="53" name="Rectangle 380"/>
            <p:cNvSpPr/>
            <p:nvPr/>
          </p:nvSpPr>
          <p:spPr>
            <a:xfrm>
              <a:off x="5984874" y="2463169"/>
              <a:ext cx="2150631" cy="692498"/>
            </a:xfrm>
            <a:prstGeom prst="rect">
              <a:avLst/>
            </a:prstGeom>
          </p:spPr>
          <p:txBody>
            <a:bodyPr wrap="square">
              <a:spAutoFit/>
            </a:bodyPr>
            <a:lstStyle/>
            <a:p>
              <a:pPr defTabSz="1450340">
                <a:lnSpc>
                  <a:spcPct val="150000"/>
                </a:lnSpc>
              </a:pPr>
              <a:r>
                <a:rPr lang="zh-CN" altLang="en-US" sz="1200"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200" dirty="0">
                <a:solidFill>
                  <a:schemeClr val="tx1">
                    <a:lumMod val="85000"/>
                    <a:lumOff val="15000"/>
                  </a:schemeClr>
                </a:solidFill>
                <a:cs typeface="+mn-ea"/>
                <a:sym typeface="+mn-lt"/>
              </a:endParaRPr>
            </a:p>
          </p:txBody>
        </p:sp>
      </p:grpSp>
      <p:grpSp>
        <p:nvGrpSpPr>
          <p:cNvPr id="54" name="组合 53"/>
          <p:cNvGrpSpPr/>
          <p:nvPr/>
        </p:nvGrpSpPr>
        <p:grpSpPr>
          <a:xfrm>
            <a:off x="822343" y="3167322"/>
            <a:ext cx="2867508" cy="1197737"/>
            <a:chOff x="5984874" y="2257364"/>
            <a:chExt cx="2150631" cy="898303"/>
          </a:xfrm>
        </p:grpSpPr>
        <p:sp>
          <p:nvSpPr>
            <p:cNvPr id="55" name="Text Box 10"/>
            <p:cNvSpPr txBox="1">
              <a:spLocks noChangeArrowheads="1"/>
            </p:cNvSpPr>
            <p:nvPr/>
          </p:nvSpPr>
          <p:spPr bwMode="auto">
            <a:xfrm>
              <a:off x="6026436" y="2257364"/>
              <a:ext cx="2109069" cy="207749"/>
            </a:xfrm>
            <a:prstGeom prst="rect">
              <a:avLst/>
            </a:prstGeom>
            <a:noFill/>
            <a:ln w="9525">
              <a:noFill/>
              <a:miter lim="800000"/>
            </a:ln>
          </p:spPr>
          <p:txBody>
            <a:bodyPr wrap="square" lIns="60960" tIns="30480" rIns="60960" bIns="30480">
              <a:spAutoFit/>
            </a:bodyPr>
            <a:lstStyle/>
            <a:p>
              <a:pPr algn="r" defTabSz="1450340"/>
              <a:r>
                <a:rPr lang="zh-CN" altLang="en-US" sz="1400" dirty="0">
                  <a:solidFill>
                    <a:schemeClr val="tx1">
                      <a:lumMod val="85000"/>
                      <a:lumOff val="15000"/>
                    </a:schemeClr>
                  </a:solidFill>
                  <a:cs typeface="+mn-ea"/>
                  <a:sym typeface="+mn-lt"/>
                </a:rPr>
                <a:t>Add a title</a:t>
              </a:r>
              <a:endParaRPr lang="en-US" sz="1400" dirty="0">
                <a:solidFill>
                  <a:schemeClr val="tx1">
                    <a:lumMod val="85000"/>
                    <a:lumOff val="15000"/>
                  </a:schemeClr>
                </a:solidFill>
                <a:cs typeface="+mn-ea"/>
                <a:sym typeface="+mn-lt"/>
              </a:endParaRPr>
            </a:p>
          </p:txBody>
        </p:sp>
        <p:sp>
          <p:nvSpPr>
            <p:cNvPr id="56" name="Rectangle 380"/>
            <p:cNvSpPr/>
            <p:nvPr/>
          </p:nvSpPr>
          <p:spPr>
            <a:xfrm>
              <a:off x="5984874" y="2463169"/>
              <a:ext cx="2150631" cy="692498"/>
            </a:xfrm>
            <a:prstGeom prst="rect">
              <a:avLst/>
            </a:prstGeom>
          </p:spPr>
          <p:txBody>
            <a:bodyPr wrap="square">
              <a:spAutoFit/>
            </a:bodyPr>
            <a:lstStyle/>
            <a:p>
              <a:pPr algn="r" defTabSz="1450340">
                <a:lnSpc>
                  <a:spcPct val="150000"/>
                </a:lnSpc>
              </a:pPr>
              <a:r>
                <a:rPr lang="zh-CN" altLang="en-US" sz="1200"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200" dirty="0">
                <a:solidFill>
                  <a:schemeClr val="tx1">
                    <a:lumMod val="85000"/>
                    <a:lumOff val="15000"/>
                  </a:schemeClr>
                </a:solidFill>
                <a:cs typeface="+mn-ea"/>
                <a:sym typeface="+mn-lt"/>
              </a:endParaRPr>
            </a:p>
          </p:txBody>
        </p:sp>
      </p:grpSp>
      <p:grpSp>
        <p:nvGrpSpPr>
          <p:cNvPr id="57" name="组合 56"/>
          <p:cNvGrpSpPr/>
          <p:nvPr/>
        </p:nvGrpSpPr>
        <p:grpSpPr>
          <a:xfrm>
            <a:off x="822343" y="4823675"/>
            <a:ext cx="2867508" cy="1197737"/>
            <a:chOff x="5984874" y="2257364"/>
            <a:chExt cx="2150631" cy="898303"/>
          </a:xfrm>
        </p:grpSpPr>
        <p:sp>
          <p:nvSpPr>
            <p:cNvPr id="58" name="Text Box 10"/>
            <p:cNvSpPr txBox="1">
              <a:spLocks noChangeArrowheads="1"/>
            </p:cNvSpPr>
            <p:nvPr/>
          </p:nvSpPr>
          <p:spPr bwMode="auto">
            <a:xfrm>
              <a:off x="6026436" y="2257364"/>
              <a:ext cx="2109069" cy="207749"/>
            </a:xfrm>
            <a:prstGeom prst="rect">
              <a:avLst/>
            </a:prstGeom>
            <a:noFill/>
            <a:ln w="9525">
              <a:noFill/>
              <a:miter lim="800000"/>
            </a:ln>
          </p:spPr>
          <p:txBody>
            <a:bodyPr wrap="square" lIns="60960" tIns="30480" rIns="60960" bIns="30480">
              <a:spAutoFit/>
            </a:bodyPr>
            <a:lstStyle/>
            <a:p>
              <a:pPr algn="r" defTabSz="1450340"/>
              <a:r>
                <a:rPr lang="zh-CN" altLang="en-US" sz="1400" dirty="0">
                  <a:solidFill>
                    <a:schemeClr val="tx1">
                      <a:lumMod val="85000"/>
                      <a:lumOff val="15000"/>
                    </a:schemeClr>
                  </a:solidFill>
                  <a:cs typeface="+mn-ea"/>
                  <a:sym typeface="+mn-lt"/>
                </a:rPr>
                <a:t>Add a title</a:t>
              </a:r>
              <a:endParaRPr lang="en-US" sz="1400" dirty="0">
                <a:solidFill>
                  <a:schemeClr val="tx1">
                    <a:lumMod val="85000"/>
                    <a:lumOff val="15000"/>
                  </a:schemeClr>
                </a:solidFill>
                <a:cs typeface="+mn-ea"/>
                <a:sym typeface="+mn-lt"/>
              </a:endParaRPr>
            </a:p>
          </p:txBody>
        </p:sp>
        <p:sp>
          <p:nvSpPr>
            <p:cNvPr id="59" name="Rectangle 380"/>
            <p:cNvSpPr/>
            <p:nvPr/>
          </p:nvSpPr>
          <p:spPr>
            <a:xfrm>
              <a:off x="5984874" y="2463169"/>
              <a:ext cx="2150631" cy="692498"/>
            </a:xfrm>
            <a:prstGeom prst="rect">
              <a:avLst/>
            </a:prstGeom>
          </p:spPr>
          <p:txBody>
            <a:bodyPr wrap="square">
              <a:spAutoFit/>
            </a:bodyPr>
            <a:lstStyle/>
            <a:p>
              <a:pPr algn="r" defTabSz="1450340">
                <a:lnSpc>
                  <a:spcPct val="150000"/>
                </a:lnSpc>
              </a:pPr>
              <a:r>
                <a:rPr lang="zh-CN" altLang="en-US" sz="1200"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200" dirty="0">
                <a:solidFill>
                  <a:schemeClr val="tx1">
                    <a:lumMod val="85000"/>
                    <a:lumOff val="15000"/>
                  </a:schemeClr>
                </a:solidFill>
                <a:cs typeface="+mn-ea"/>
                <a:sym typeface="+mn-lt"/>
              </a:endParaRPr>
            </a:p>
          </p:txBody>
        </p:sp>
      </p:grpSp>
      <p:grpSp>
        <p:nvGrpSpPr>
          <p:cNvPr id="60" name="组合 59"/>
          <p:cNvGrpSpPr/>
          <p:nvPr/>
        </p:nvGrpSpPr>
        <p:grpSpPr>
          <a:xfrm>
            <a:off x="822343" y="1510967"/>
            <a:ext cx="2867508" cy="1197737"/>
            <a:chOff x="5984874" y="2257364"/>
            <a:chExt cx="2150631" cy="898303"/>
          </a:xfrm>
        </p:grpSpPr>
        <p:sp>
          <p:nvSpPr>
            <p:cNvPr id="61" name="Text Box 10"/>
            <p:cNvSpPr txBox="1">
              <a:spLocks noChangeArrowheads="1"/>
            </p:cNvSpPr>
            <p:nvPr/>
          </p:nvSpPr>
          <p:spPr bwMode="auto">
            <a:xfrm>
              <a:off x="6026436" y="2257364"/>
              <a:ext cx="2109069" cy="207749"/>
            </a:xfrm>
            <a:prstGeom prst="rect">
              <a:avLst/>
            </a:prstGeom>
            <a:noFill/>
            <a:ln w="9525">
              <a:noFill/>
              <a:miter lim="800000"/>
            </a:ln>
          </p:spPr>
          <p:txBody>
            <a:bodyPr wrap="square" lIns="60960" tIns="30480" rIns="60960" bIns="30480">
              <a:spAutoFit/>
            </a:bodyPr>
            <a:lstStyle/>
            <a:p>
              <a:pPr algn="r" defTabSz="1450340"/>
              <a:r>
                <a:rPr lang="zh-CN" altLang="en-US" sz="1400" dirty="0">
                  <a:solidFill>
                    <a:schemeClr val="tx1">
                      <a:lumMod val="85000"/>
                      <a:lumOff val="15000"/>
                    </a:schemeClr>
                  </a:solidFill>
                  <a:cs typeface="+mn-ea"/>
                  <a:sym typeface="+mn-lt"/>
                </a:rPr>
                <a:t>Add a title</a:t>
              </a:r>
              <a:endParaRPr lang="en-US" sz="1400" dirty="0">
                <a:solidFill>
                  <a:schemeClr val="tx1">
                    <a:lumMod val="85000"/>
                    <a:lumOff val="15000"/>
                  </a:schemeClr>
                </a:solidFill>
                <a:cs typeface="+mn-ea"/>
                <a:sym typeface="+mn-lt"/>
              </a:endParaRPr>
            </a:p>
          </p:txBody>
        </p:sp>
        <p:sp>
          <p:nvSpPr>
            <p:cNvPr id="62" name="Rectangle 380"/>
            <p:cNvSpPr/>
            <p:nvPr/>
          </p:nvSpPr>
          <p:spPr>
            <a:xfrm>
              <a:off x="5984874" y="2463169"/>
              <a:ext cx="2150631" cy="692498"/>
            </a:xfrm>
            <a:prstGeom prst="rect">
              <a:avLst/>
            </a:prstGeom>
          </p:spPr>
          <p:txBody>
            <a:bodyPr wrap="square">
              <a:spAutoFit/>
            </a:bodyPr>
            <a:lstStyle/>
            <a:p>
              <a:pPr algn="r" defTabSz="1450340">
                <a:lnSpc>
                  <a:spcPct val="150000"/>
                </a:lnSpc>
              </a:pPr>
              <a:r>
                <a:rPr lang="zh-CN" altLang="en-US" sz="1200" dirty="0">
                  <a:solidFill>
                    <a:schemeClr val="tx1">
                      <a:lumMod val="95000"/>
                      <a:lumOff val="5000"/>
                    </a:schemeClr>
                  </a:solidFill>
                  <a:cs typeface="+mn-ea"/>
                  <a:sym typeface="+mn-lt"/>
                </a:rPr>
                <a:t>After you've typed your content here, or by copying your text, select Paste in this box and choose to keep only the text</a:t>
              </a:r>
              <a:endParaRPr lang="en-US" altLang="zh-CN" sz="1200" dirty="0">
                <a:solidFill>
                  <a:schemeClr val="tx1">
                    <a:lumMod val="85000"/>
                    <a:lumOff val="15000"/>
                  </a:schemeClr>
                </a:solidFill>
                <a:cs typeface="+mn-ea"/>
                <a:sym typeface="+mn-lt"/>
              </a:endParaRPr>
            </a:p>
          </p:txBody>
        </p:sp>
      </p:grpSp>
      <p:sp>
        <p:nvSpPr>
          <p:cNvPr id="64" name="文本框 48"/>
          <p:cNvSpPr txBox="1">
            <a:spLocks noChangeArrowheads="1"/>
          </p:cNvSpPr>
          <p:nvPr/>
        </p:nvSpPr>
        <p:spPr bwMode="auto">
          <a:xfrm>
            <a:off x="546932" y="402971"/>
            <a:ext cx="2704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Market development plans</a:t>
            </a:r>
          </a:p>
        </p:txBody>
      </p:sp>
      <p:sp>
        <p:nvSpPr>
          <p:cNvPr id="65" name="文本框 64"/>
          <p:cNvSpPr txBox="1"/>
          <p:nvPr/>
        </p:nvSpPr>
        <p:spPr>
          <a:xfrm>
            <a:off x="3251060" y="513771"/>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 calcmode="lin" valueType="num">
                                      <p:cBhvr>
                                        <p:cTn id="9" dur="500" fill="hold"/>
                                        <p:tgtEl>
                                          <p:spTgt spid="46"/>
                                        </p:tgtEl>
                                        <p:attrNameLst>
                                          <p:attrName>style.rotation</p:attrName>
                                        </p:attrNameLst>
                                      </p:cBhvr>
                                      <p:tavLst>
                                        <p:tav tm="0">
                                          <p:val>
                                            <p:fltVal val="360"/>
                                          </p:val>
                                        </p:tav>
                                        <p:tav tm="100000">
                                          <p:val>
                                            <p:fltVal val="0"/>
                                          </p:val>
                                        </p:tav>
                                      </p:tavLst>
                                    </p:anim>
                                    <p:animEffect transition="in" filter="fade">
                                      <p:cBhvr>
                                        <p:cTn id="10" dur="500"/>
                                        <p:tgtEl>
                                          <p:spTgt spid="46"/>
                                        </p:tgtEl>
                                      </p:cBhvr>
                                    </p:animEffect>
                                  </p:childTnLst>
                                </p:cTn>
                              </p:par>
                            </p:childTnLst>
                          </p:cTn>
                        </p:par>
                        <p:par>
                          <p:cTn id="11" fill="hold">
                            <p:stCondLst>
                              <p:cond delay="500"/>
                            </p:stCondLst>
                            <p:childTnLst>
                              <p:par>
                                <p:cTn id="12" presetID="2" presetClass="entr" presetSubtype="1" decel="10000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0-#ppt_h/2"/>
                                          </p:val>
                                        </p:tav>
                                        <p:tav tm="100000">
                                          <p:val>
                                            <p:strVal val="#ppt_y"/>
                                          </p:val>
                                        </p:tav>
                                      </p:tavLst>
                                    </p:anim>
                                  </p:childTnLst>
                                </p:cTn>
                              </p:par>
                              <p:par>
                                <p:cTn id="16" presetID="2" presetClass="entr" presetSubtype="3" decel="100000" fill="hold" nodeType="withEffect">
                                  <p:stCondLst>
                                    <p:cond delay="10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1+#ppt_w/2"/>
                                          </p:val>
                                        </p:tav>
                                        <p:tav tm="100000">
                                          <p:val>
                                            <p:strVal val="#ppt_x"/>
                                          </p:val>
                                        </p:tav>
                                      </p:tavLst>
                                    </p:anim>
                                    <p:anim calcmode="lin" valueType="num">
                                      <p:cBhvr additive="base">
                                        <p:cTn id="19" dur="500" fill="hold"/>
                                        <p:tgtEl>
                                          <p:spTgt spid="35"/>
                                        </p:tgtEl>
                                        <p:attrNameLst>
                                          <p:attrName>ppt_y</p:attrName>
                                        </p:attrNameLst>
                                      </p:cBhvr>
                                      <p:tavLst>
                                        <p:tav tm="0">
                                          <p:val>
                                            <p:strVal val="0-#ppt_h/2"/>
                                          </p:val>
                                        </p:tav>
                                        <p:tav tm="100000">
                                          <p:val>
                                            <p:strVal val="#ppt_y"/>
                                          </p:val>
                                        </p:tav>
                                      </p:tavLst>
                                    </p:anim>
                                  </p:childTnLst>
                                </p:cTn>
                              </p:par>
                              <p:par>
                                <p:cTn id="20" presetID="2" presetClass="entr" presetSubtype="6" decel="100000" fill="hold" nodeType="withEffect">
                                  <p:stCondLst>
                                    <p:cond delay="20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1+#ppt_h/2"/>
                                          </p:val>
                                        </p:tav>
                                        <p:tav tm="100000">
                                          <p:val>
                                            <p:strVal val="#ppt_y"/>
                                          </p:val>
                                        </p:tav>
                                      </p:tavLst>
                                    </p:anim>
                                  </p:childTnLst>
                                </p:cTn>
                              </p:par>
                              <p:par>
                                <p:cTn id="24" presetID="2" presetClass="entr" presetSubtype="4" decel="100000" fill="hold" nodeType="withEffect">
                                  <p:stCondLst>
                                    <p:cond delay="3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par>
                                <p:cTn id="28" presetID="2" presetClass="entr" presetSubtype="12" decel="100000" fill="hold" nodeType="withEffect">
                                  <p:stCondLst>
                                    <p:cond delay="400"/>
                                  </p:stCondLst>
                                  <p:childTnLst>
                                    <p:set>
                                      <p:cBhvr>
                                        <p:cTn id="29" dur="1" fill="hold">
                                          <p:stCondLst>
                                            <p:cond delay="0"/>
                                          </p:stCondLst>
                                        </p:cTn>
                                        <p:tgtEl>
                                          <p:spTgt spid="39"/>
                                        </p:tgtEl>
                                        <p:attrNameLst>
                                          <p:attrName>style.visibility</p:attrName>
                                        </p:attrNameLst>
                                      </p:cBhvr>
                                      <p:to>
                                        <p:strVal val="visible"/>
                                      </p:to>
                                    </p:set>
                                    <p:anim calcmode="lin" valueType="num">
                                      <p:cBhvr additive="base">
                                        <p:cTn id="30" dur="500" fill="hold"/>
                                        <p:tgtEl>
                                          <p:spTgt spid="39"/>
                                        </p:tgtEl>
                                        <p:attrNameLst>
                                          <p:attrName>ppt_x</p:attrName>
                                        </p:attrNameLst>
                                      </p:cBhvr>
                                      <p:tavLst>
                                        <p:tav tm="0">
                                          <p:val>
                                            <p:strVal val="0-#ppt_w/2"/>
                                          </p:val>
                                        </p:tav>
                                        <p:tav tm="100000">
                                          <p:val>
                                            <p:strVal val="#ppt_x"/>
                                          </p:val>
                                        </p:tav>
                                      </p:tavLst>
                                    </p:anim>
                                    <p:anim calcmode="lin" valueType="num">
                                      <p:cBhvr additive="base">
                                        <p:cTn id="31" dur="500" fill="hold"/>
                                        <p:tgtEl>
                                          <p:spTgt spid="39"/>
                                        </p:tgtEl>
                                        <p:attrNameLst>
                                          <p:attrName>ppt_y</p:attrName>
                                        </p:attrNameLst>
                                      </p:cBhvr>
                                      <p:tavLst>
                                        <p:tav tm="0">
                                          <p:val>
                                            <p:strVal val="1+#ppt_h/2"/>
                                          </p:val>
                                        </p:tav>
                                        <p:tav tm="100000">
                                          <p:val>
                                            <p:strVal val="#ppt_y"/>
                                          </p:val>
                                        </p:tav>
                                      </p:tavLst>
                                    </p:anim>
                                  </p:childTnLst>
                                </p:cTn>
                              </p:par>
                              <p:par>
                                <p:cTn id="32" presetID="2" presetClass="entr" presetSubtype="9" decel="100000" fill="hold" nodeType="withEffect">
                                  <p:stCondLst>
                                    <p:cond delay="5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0-#ppt_h/2"/>
                                          </p:val>
                                        </p:tav>
                                        <p:tav tm="100000">
                                          <p:val>
                                            <p:strVal val="#ppt_y"/>
                                          </p:val>
                                        </p:tav>
                                      </p:tavLst>
                                    </p:anim>
                                  </p:childTnLst>
                                </p:cTn>
                              </p:par>
                            </p:childTnLst>
                          </p:cTn>
                        </p:par>
                        <p:par>
                          <p:cTn id="36" fill="hold">
                            <p:stCondLst>
                              <p:cond delay="1000"/>
                            </p:stCondLst>
                            <p:childTnLst>
                              <p:par>
                                <p:cTn id="37" presetID="2" presetClass="entr" presetSubtype="2" decel="10000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1+#ppt_w/2"/>
                                          </p:val>
                                        </p:tav>
                                        <p:tav tm="100000">
                                          <p:val>
                                            <p:strVal val="#ppt_x"/>
                                          </p:val>
                                        </p:tav>
                                      </p:tavLst>
                                    </p:anim>
                                    <p:anim calcmode="lin" valueType="num">
                                      <p:cBhvr additive="base">
                                        <p:cTn id="40" dur="500" fill="hold"/>
                                        <p:tgtEl>
                                          <p:spTgt spid="51"/>
                                        </p:tgtEl>
                                        <p:attrNameLst>
                                          <p:attrName>ppt_y</p:attrName>
                                        </p:attrNameLst>
                                      </p:cBhvr>
                                      <p:tavLst>
                                        <p:tav tm="0">
                                          <p:val>
                                            <p:strVal val="#ppt_y"/>
                                          </p:val>
                                        </p:tav>
                                        <p:tav tm="100000">
                                          <p:val>
                                            <p:strVal val="#ppt_y"/>
                                          </p:val>
                                        </p:tav>
                                      </p:tavLst>
                                    </p:anim>
                                  </p:childTnLst>
                                </p:cTn>
                              </p:par>
                              <p:par>
                                <p:cTn id="41" presetID="2" presetClass="entr" presetSubtype="8" decel="100000" fill="hold" nodeType="withEffect">
                                  <p:stCondLst>
                                    <p:cond delay="10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fill="hold"/>
                                        <p:tgtEl>
                                          <p:spTgt spid="60"/>
                                        </p:tgtEl>
                                        <p:attrNameLst>
                                          <p:attrName>ppt_x</p:attrName>
                                        </p:attrNameLst>
                                      </p:cBhvr>
                                      <p:tavLst>
                                        <p:tav tm="0">
                                          <p:val>
                                            <p:strVal val="0-#ppt_w/2"/>
                                          </p:val>
                                        </p:tav>
                                        <p:tav tm="100000">
                                          <p:val>
                                            <p:strVal val="#ppt_x"/>
                                          </p:val>
                                        </p:tav>
                                      </p:tavLst>
                                    </p:anim>
                                    <p:anim calcmode="lin" valueType="num">
                                      <p:cBhvr additive="base">
                                        <p:cTn id="44" dur="500" fill="hold"/>
                                        <p:tgtEl>
                                          <p:spTgt spid="60"/>
                                        </p:tgtEl>
                                        <p:attrNameLst>
                                          <p:attrName>ppt_y</p:attrName>
                                        </p:attrNameLst>
                                      </p:cBhvr>
                                      <p:tavLst>
                                        <p:tav tm="0">
                                          <p:val>
                                            <p:strVal val="#ppt_y"/>
                                          </p:val>
                                        </p:tav>
                                        <p:tav tm="100000">
                                          <p:val>
                                            <p:strVal val="#ppt_y"/>
                                          </p:val>
                                        </p:tav>
                                      </p:tavLst>
                                    </p:anim>
                                  </p:childTnLst>
                                </p:cTn>
                              </p:par>
                              <p:par>
                                <p:cTn id="45" presetID="2" presetClass="entr" presetSubtype="2" decel="100000" fill="hold" nodeType="withEffect">
                                  <p:stCondLst>
                                    <p:cond delay="20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500" fill="hold"/>
                                        <p:tgtEl>
                                          <p:spTgt spid="41"/>
                                        </p:tgtEl>
                                        <p:attrNameLst>
                                          <p:attrName>ppt_x</p:attrName>
                                        </p:attrNameLst>
                                      </p:cBhvr>
                                      <p:tavLst>
                                        <p:tav tm="0">
                                          <p:val>
                                            <p:strVal val="1+#ppt_w/2"/>
                                          </p:val>
                                        </p:tav>
                                        <p:tav tm="100000">
                                          <p:val>
                                            <p:strVal val="#ppt_x"/>
                                          </p:val>
                                        </p:tav>
                                      </p:tavLst>
                                    </p:anim>
                                    <p:anim calcmode="lin" valueType="num">
                                      <p:cBhvr additive="base">
                                        <p:cTn id="48" dur="500" fill="hold"/>
                                        <p:tgtEl>
                                          <p:spTgt spid="41"/>
                                        </p:tgtEl>
                                        <p:attrNameLst>
                                          <p:attrName>ppt_y</p:attrName>
                                        </p:attrNameLst>
                                      </p:cBhvr>
                                      <p:tavLst>
                                        <p:tav tm="0">
                                          <p:val>
                                            <p:strVal val="#ppt_y"/>
                                          </p:val>
                                        </p:tav>
                                        <p:tav tm="100000">
                                          <p:val>
                                            <p:strVal val="#ppt_y"/>
                                          </p:val>
                                        </p:tav>
                                      </p:tavLst>
                                    </p:anim>
                                  </p:childTnLst>
                                </p:cTn>
                              </p:par>
                              <p:par>
                                <p:cTn id="49" presetID="2" presetClass="entr" presetSubtype="8" decel="100000" fill="hold" nodeType="withEffect">
                                  <p:stCondLst>
                                    <p:cond delay="30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0-#ppt_w/2"/>
                                          </p:val>
                                        </p:tav>
                                        <p:tav tm="100000">
                                          <p:val>
                                            <p:strVal val="#ppt_x"/>
                                          </p:val>
                                        </p:tav>
                                      </p:tavLst>
                                    </p:anim>
                                    <p:anim calcmode="lin" valueType="num">
                                      <p:cBhvr additive="base">
                                        <p:cTn id="52" dur="500" fill="hold"/>
                                        <p:tgtEl>
                                          <p:spTgt spid="54"/>
                                        </p:tgtEl>
                                        <p:attrNameLst>
                                          <p:attrName>ppt_y</p:attrName>
                                        </p:attrNameLst>
                                      </p:cBhvr>
                                      <p:tavLst>
                                        <p:tav tm="0">
                                          <p:val>
                                            <p:strVal val="#ppt_y"/>
                                          </p:val>
                                        </p:tav>
                                        <p:tav tm="100000">
                                          <p:val>
                                            <p:strVal val="#ppt_y"/>
                                          </p:val>
                                        </p:tav>
                                      </p:tavLst>
                                    </p:anim>
                                  </p:childTnLst>
                                </p:cTn>
                              </p:par>
                              <p:par>
                                <p:cTn id="53" presetID="2" presetClass="entr" presetSubtype="2" decel="100000" fill="hold" nodeType="withEffect">
                                  <p:stCondLst>
                                    <p:cond delay="40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1+#ppt_w/2"/>
                                          </p:val>
                                        </p:tav>
                                        <p:tav tm="100000">
                                          <p:val>
                                            <p:strVal val="#ppt_x"/>
                                          </p:val>
                                        </p:tav>
                                      </p:tavLst>
                                    </p:anim>
                                    <p:anim calcmode="lin" valueType="num">
                                      <p:cBhvr additive="base">
                                        <p:cTn id="56" dur="500" fill="hold"/>
                                        <p:tgtEl>
                                          <p:spTgt spid="42"/>
                                        </p:tgtEl>
                                        <p:attrNameLst>
                                          <p:attrName>ppt_y</p:attrName>
                                        </p:attrNameLst>
                                      </p:cBhvr>
                                      <p:tavLst>
                                        <p:tav tm="0">
                                          <p:val>
                                            <p:strVal val="#ppt_y"/>
                                          </p:val>
                                        </p:tav>
                                        <p:tav tm="100000">
                                          <p:val>
                                            <p:strVal val="#ppt_y"/>
                                          </p:val>
                                        </p:tav>
                                      </p:tavLst>
                                    </p:anim>
                                  </p:childTnLst>
                                </p:cTn>
                              </p:par>
                              <p:par>
                                <p:cTn id="57" presetID="2" presetClass="entr" presetSubtype="8" decel="100000" fill="hold" nodeType="withEffect">
                                  <p:stCondLst>
                                    <p:cond delay="500"/>
                                  </p:stCondLst>
                                  <p:childTnLst>
                                    <p:set>
                                      <p:cBhvr>
                                        <p:cTn id="58" dur="1" fill="hold">
                                          <p:stCondLst>
                                            <p:cond delay="0"/>
                                          </p:stCondLst>
                                        </p:cTn>
                                        <p:tgtEl>
                                          <p:spTgt spid="57"/>
                                        </p:tgtEl>
                                        <p:attrNameLst>
                                          <p:attrName>style.visibility</p:attrName>
                                        </p:attrNameLst>
                                      </p:cBhvr>
                                      <p:to>
                                        <p:strVal val="visible"/>
                                      </p:to>
                                    </p:set>
                                    <p:anim calcmode="lin" valueType="num">
                                      <p:cBhvr additive="base">
                                        <p:cTn id="59" dur="500" fill="hold"/>
                                        <p:tgtEl>
                                          <p:spTgt spid="57"/>
                                        </p:tgtEl>
                                        <p:attrNameLst>
                                          <p:attrName>ppt_x</p:attrName>
                                        </p:attrNameLst>
                                      </p:cBhvr>
                                      <p:tavLst>
                                        <p:tav tm="0">
                                          <p:val>
                                            <p:strVal val="0-#ppt_w/2"/>
                                          </p:val>
                                        </p:tav>
                                        <p:tav tm="100000">
                                          <p:val>
                                            <p:strVal val="#ppt_x"/>
                                          </p:val>
                                        </p:tav>
                                      </p:tavLst>
                                    </p:anim>
                                    <p:anim calcmode="lin" valueType="num">
                                      <p:cBhvr additive="base">
                                        <p:cTn id="60"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0" y="3352799"/>
            <a:ext cx="12211050" cy="3597171"/>
          </a:xfrm>
          <a:prstGeom prst="rect">
            <a:avLst/>
          </a:prstGeom>
        </p:spPr>
      </p:pic>
      <p:sp>
        <p:nvSpPr>
          <p:cNvPr id="4" name="任意多边形 3"/>
          <p:cNvSpPr/>
          <p:nvPr/>
        </p:nvSpPr>
        <p:spPr>
          <a:xfrm>
            <a:off x="763693" y="769256"/>
            <a:ext cx="10554081" cy="5326740"/>
          </a:xfrm>
          <a:custGeom>
            <a:avLst/>
            <a:gdLst>
              <a:gd name="connsiteX0" fmla="*/ 0 w 10554081"/>
              <a:gd name="connsiteY0" fmla="*/ 0 h 5326740"/>
              <a:gd name="connsiteX1" fmla="*/ 10554081 w 10554081"/>
              <a:gd name="connsiteY1" fmla="*/ 0 h 5326740"/>
              <a:gd name="connsiteX2" fmla="*/ 10554081 w 10554081"/>
              <a:gd name="connsiteY2" fmla="*/ 2670629 h 5326740"/>
              <a:gd name="connsiteX3" fmla="*/ 10554081 w 10554081"/>
              <a:gd name="connsiteY3" fmla="*/ 2786743 h 5326740"/>
              <a:gd name="connsiteX4" fmla="*/ 10554081 w 10554081"/>
              <a:gd name="connsiteY4" fmla="*/ 5326740 h 5326740"/>
              <a:gd name="connsiteX5" fmla="*/ 5759994 w 10554081"/>
              <a:gd name="connsiteY5" fmla="*/ 5326740 h 5326740"/>
              <a:gd name="connsiteX6" fmla="*/ 5303279 w 10554081"/>
              <a:gd name="connsiteY6" fmla="*/ 4972046 h 5326740"/>
              <a:gd name="connsiteX7" fmla="*/ 4846564 w 10554081"/>
              <a:gd name="connsiteY7" fmla="*/ 5326740 h 5326740"/>
              <a:gd name="connsiteX8" fmla="*/ 0 w 10554081"/>
              <a:gd name="connsiteY8" fmla="*/ 5326740 h 5326740"/>
              <a:gd name="connsiteX9" fmla="*/ 0 w 10554081"/>
              <a:gd name="connsiteY9" fmla="*/ 2786743 h 5326740"/>
              <a:gd name="connsiteX10" fmla="*/ 0 w 10554081"/>
              <a:gd name="connsiteY10" fmla="*/ 2670629 h 532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54081" h="5326740">
                <a:moveTo>
                  <a:pt x="0" y="0"/>
                </a:moveTo>
                <a:lnTo>
                  <a:pt x="10554081" y="0"/>
                </a:lnTo>
                <a:lnTo>
                  <a:pt x="10554081" y="2670629"/>
                </a:lnTo>
                <a:lnTo>
                  <a:pt x="10554081" y="2786743"/>
                </a:lnTo>
                <a:lnTo>
                  <a:pt x="10554081" y="5326740"/>
                </a:lnTo>
                <a:lnTo>
                  <a:pt x="5759994" y="5326740"/>
                </a:lnTo>
                <a:lnTo>
                  <a:pt x="5303279" y="4972046"/>
                </a:lnTo>
                <a:lnTo>
                  <a:pt x="4846564" y="5326740"/>
                </a:lnTo>
                <a:lnTo>
                  <a:pt x="0" y="5326740"/>
                </a:lnTo>
                <a:lnTo>
                  <a:pt x="0" y="2786743"/>
                </a:lnTo>
                <a:lnTo>
                  <a:pt x="0" y="2670629"/>
                </a:lnTo>
                <a:close/>
              </a:path>
            </a:pathLst>
          </a:cu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文本框 4"/>
          <p:cNvSpPr txBox="1"/>
          <p:nvPr/>
        </p:nvSpPr>
        <p:spPr>
          <a:xfrm>
            <a:off x="3421627" y="1608411"/>
            <a:ext cx="5272430" cy="1569660"/>
          </a:xfrm>
          <a:prstGeom prst="rect">
            <a:avLst/>
          </a:prstGeom>
          <a:solidFill>
            <a:srgbClr val="436575"/>
          </a:solidFill>
        </p:spPr>
        <p:txBody>
          <a:bodyPr wrap="square" rtlCol="0">
            <a:spAutoFit/>
          </a:bodyPr>
          <a:lstStyle/>
          <a:p>
            <a:pPr algn="ctr"/>
            <a:r>
              <a:rPr lang="en-US" altLang="zh-CN" sz="4800" cap="all" dirty="0">
                <a:solidFill>
                  <a:srgbClr val="88B9CC"/>
                </a:solidFill>
                <a:cs typeface="+mn-ea"/>
                <a:sym typeface="+mn-lt"/>
              </a:rPr>
              <a:t>Center</a:t>
            </a:r>
          </a:p>
          <a:p>
            <a:pPr algn="ctr"/>
            <a:r>
              <a:rPr lang="en-US" altLang="zh-CN" sz="4800" cap="all" dirty="0">
                <a:solidFill>
                  <a:schemeClr val="bg1"/>
                </a:solidFill>
                <a:cs typeface="+mn-ea"/>
                <a:sym typeface="+mn-lt"/>
              </a:rPr>
              <a:t>Picture slide</a:t>
            </a:r>
          </a:p>
        </p:txBody>
      </p:sp>
      <p:cxnSp>
        <p:nvCxnSpPr>
          <p:cNvPr id="6" name="直接连接符 5"/>
          <p:cNvCxnSpPr/>
          <p:nvPr/>
        </p:nvCxnSpPr>
        <p:spPr>
          <a:xfrm flipV="1">
            <a:off x="5633171" y="3516511"/>
            <a:ext cx="7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485842" y="4306368"/>
            <a:ext cx="3358007" cy="1052596"/>
          </a:xfrm>
          <a:prstGeom prst="rect">
            <a:avLst/>
          </a:prstGeom>
          <a:noFill/>
        </p:spPr>
        <p:txBody>
          <a:bodyPr wrap="square" rtlCol="0">
            <a:spAutoFit/>
          </a:bodyPr>
          <a:lstStyle/>
          <a:p>
            <a:pPr lvl="0" algn="r">
              <a:lnSpc>
                <a:spcPct val="130000"/>
              </a:lnSpc>
            </a:pPr>
            <a:r>
              <a:rPr lang="zh-CN" altLang="en-US" sz="1600" dirty="0">
                <a:solidFill>
                  <a:schemeClr val="bg1"/>
                </a:solidFill>
                <a:cs typeface="+mn-ea"/>
                <a:sym typeface="+mn-lt"/>
              </a:rPr>
              <a:t>After your content is typed here, or by copying your text, select Paste in this box and choose to keep only the text;</a:t>
            </a:r>
            <a:endParaRPr lang="en-US" altLang="zh-CN" sz="1600" dirty="0">
              <a:solidFill>
                <a:schemeClr val="bg1"/>
              </a:solidFill>
              <a:cs typeface="+mn-ea"/>
              <a:sym typeface="+mn-lt"/>
            </a:endParaRPr>
          </a:p>
        </p:txBody>
      </p:sp>
      <p:sp>
        <p:nvSpPr>
          <p:cNvPr id="9" name="文本框 8"/>
          <p:cNvSpPr txBox="1"/>
          <p:nvPr/>
        </p:nvSpPr>
        <p:spPr>
          <a:xfrm>
            <a:off x="7179278" y="4306368"/>
            <a:ext cx="3335342" cy="1206484"/>
          </a:xfrm>
          <a:prstGeom prst="rect">
            <a:avLst/>
          </a:prstGeom>
          <a:noFill/>
        </p:spPr>
        <p:txBody>
          <a:bodyPr wrap="square" rtlCol="0">
            <a:spAutoFit/>
          </a:bodyPr>
          <a:lstStyle/>
          <a:p>
            <a:pPr lvl="0">
              <a:lnSpc>
                <a:spcPct val="130000"/>
              </a:lnSpc>
            </a:pPr>
            <a:r>
              <a:rPr lang="zh-CN" altLang="en-US" sz="1600" dirty="0">
                <a:solidFill>
                  <a:prstClr val="white"/>
                </a:solidFill>
                <a:cs typeface="+mn-ea"/>
                <a:sym typeface="+mn-lt"/>
              </a:rPr>
              <a:t>After your content is typed here, or by copying your text, select Paste in this box and choose to keep only the text;</a:t>
            </a:r>
            <a:endParaRPr lang="en-US" altLang="zh-CN" sz="1600" dirty="0">
              <a:solidFill>
                <a:prstClr val="white"/>
              </a:solidFill>
              <a:cs typeface="+mn-ea"/>
              <a:sym typeface="+mn-lt"/>
            </a:endParaRPr>
          </a:p>
          <a:p>
            <a:pPr eaLnBrk="0" latinLnBrk="1"/>
            <a:endParaRPr lang="en-US" altLang="zh-CN" sz="1000" dirty="0">
              <a:solidFill>
                <a:schemeClr val="bg1"/>
              </a:solidFill>
              <a:cs typeface="+mn-ea"/>
              <a:sym typeface="+mn-lt"/>
            </a:endParaRPr>
          </a:p>
        </p:txBody>
      </p:sp>
      <p:sp>
        <p:nvSpPr>
          <p:cNvPr id="10" name="文本框 48"/>
          <p:cNvSpPr txBox="1">
            <a:spLocks noChangeArrowheads="1"/>
          </p:cNvSpPr>
          <p:nvPr/>
        </p:nvSpPr>
        <p:spPr bwMode="auto">
          <a:xfrm>
            <a:off x="192616" y="339417"/>
            <a:ext cx="4829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Five-year development plan</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21187" y="1666136"/>
            <a:ext cx="4949626" cy="2246769"/>
          </a:xfrm>
          <a:prstGeom prst="rect">
            <a:avLst/>
          </a:prstGeom>
          <a:noFill/>
        </p:spPr>
        <p:txBody>
          <a:bodyPr wrap="square" rtlCol="0">
            <a:spAutoFit/>
          </a:bodyPr>
          <a:lstStyle/>
          <a:p>
            <a:pPr algn="ctr"/>
            <a:r>
              <a:rPr lang="en-US" altLang="zh-CN" sz="8000" b="1" dirty="0">
                <a:gradFill>
                  <a:gsLst>
                    <a:gs pos="0">
                      <a:srgbClr val="2B5A72"/>
                    </a:gs>
                    <a:gs pos="51600">
                      <a:srgbClr val="88B9CC"/>
                    </a:gs>
                    <a:gs pos="100000">
                      <a:srgbClr val="436575"/>
                    </a:gs>
                  </a:gsLst>
                  <a:lin ang="5400000" scaled="1"/>
                </a:gradFill>
                <a:cs typeface="+mn-ea"/>
                <a:sym typeface="+mn-lt"/>
              </a:rPr>
              <a:t>05</a:t>
            </a:r>
          </a:p>
          <a:p>
            <a:pPr algn="ctr"/>
            <a:r>
              <a:rPr lang="en-US" altLang="zh-CN" sz="6000" dirty="0">
                <a:solidFill>
                  <a:schemeClr val="tx1">
                    <a:lumMod val="75000"/>
                    <a:lumOff val="25000"/>
                  </a:schemeClr>
                </a:solidFill>
                <a:cs typeface="+mn-ea"/>
                <a:sym typeface="+mn-lt"/>
              </a:rPr>
              <a:t>Title Text</a:t>
            </a:r>
            <a:endParaRPr lang="zh-CN" altLang="en-US" sz="6000" dirty="0">
              <a:solidFill>
                <a:schemeClr val="tx1">
                  <a:lumMod val="75000"/>
                  <a:lumOff val="25000"/>
                </a:schemeClr>
              </a:solidFill>
              <a:cs typeface="+mn-ea"/>
              <a:sym typeface="+mn-lt"/>
            </a:endParaRP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630954" y="3985541"/>
            <a:ext cx="2684245" cy="923330"/>
          </a:xfrm>
          <a:prstGeom prst="rect">
            <a:avLst/>
          </a:prstGeom>
        </p:spPr>
        <p:txBody>
          <a:bodyPr wrap="square">
            <a:spAutoFit/>
          </a:bodyPr>
          <a:lstStyle/>
          <a:p>
            <a:pPr lvl="0" algn="ctr"/>
            <a:r>
              <a:rPr lang="en-US" altLang="zh-CN" dirty="0">
                <a:solidFill>
                  <a:prstClr val="black">
                    <a:lumMod val="75000"/>
                    <a:lumOff val="25000"/>
                  </a:prstClr>
                </a:solidFill>
                <a:cs typeface="+mn-ea"/>
                <a:sym typeface="+mn-lt"/>
              </a:rPr>
              <a:t>Under the blue below the template input title</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53" presetClass="entr" presetSubtype="16" fill="hold" nodeType="withEffect">
                                  <p:stCondLst>
                                    <p:cond delay="750"/>
                                  </p:stCondLst>
                                  <p:iterate type="lt">
                                    <p:tmPct val="70000"/>
                                  </p:iterate>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6" dur="200"/>
                                        <p:tgtEl>
                                          <p:spTgt spid="17">
                                            <p:txEl>
                                              <p:pRg st="0" end="0"/>
                                            </p:txEl>
                                          </p:spTgt>
                                        </p:tgtEl>
                                      </p:cBhvr>
                                    </p:animEffect>
                                  </p:childTnLst>
                                </p:cTn>
                              </p:par>
                              <p:par>
                                <p:cTn id="27" presetID="16" presetClass="entr" presetSubtype="37"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barn(outVertical)">
                                      <p:cBhvr>
                                        <p:cTn id="29" dur="500"/>
                                        <p:tgtEl>
                                          <p:spTgt spid="19"/>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260057" y="1528789"/>
            <a:ext cx="2882251" cy="2079974"/>
            <a:chOff x="918241" y="1494189"/>
            <a:chExt cx="2161688" cy="1559981"/>
          </a:xfrm>
        </p:grpSpPr>
        <p:sp>
          <p:nvSpPr>
            <p:cNvPr id="27" name="MH_SubTitle_1"/>
            <p:cNvSpPr/>
            <p:nvPr>
              <p:custDataLst>
                <p:tags r:id="rId14"/>
              </p:custDataLst>
            </p:nvPr>
          </p:nvSpPr>
          <p:spPr>
            <a:xfrm>
              <a:off x="918241" y="1494189"/>
              <a:ext cx="2161688"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endParaRPr lang="zh-CN" altLang="en-US" sz="1355" dirty="0">
                <a:solidFill>
                  <a:schemeClr val="accent1">
                    <a:lumMod val="75000"/>
                  </a:schemeClr>
                </a:solidFill>
                <a:cs typeface="+mn-ea"/>
                <a:sym typeface="+mn-lt"/>
              </a:endParaRPr>
            </a:p>
          </p:txBody>
        </p:sp>
        <p:sp>
          <p:nvSpPr>
            <p:cNvPr id="28" name="MH_Other_2"/>
            <p:cNvSpPr/>
            <p:nvPr>
              <p:custDataLst>
                <p:tags r:id="rId15"/>
              </p:custDataLst>
            </p:nvPr>
          </p:nvSpPr>
          <p:spPr>
            <a:xfrm>
              <a:off x="1656633" y="1568475"/>
              <a:ext cx="681935" cy="668563"/>
            </a:xfrm>
            <a:prstGeom prst="diamond">
              <a:avLst/>
            </a:prstGeom>
            <a:solidFill>
              <a:srgbClr val="436575"/>
            </a:solidFill>
            <a:ln>
              <a:solidFill>
                <a:srgbClr val="0BB3C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dirty="0">
                <a:cs typeface="+mn-ea"/>
                <a:sym typeface="+mn-lt"/>
              </a:endParaRPr>
            </a:p>
          </p:txBody>
        </p:sp>
        <p:sp>
          <p:nvSpPr>
            <p:cNvPr id="32" name="MH_Other_3"/>
            <p:cNvSpPr/>
            <p:nvPr>
              <p:custDataLst>
                <p:tags r:id="rId16"/>
              </p:custDataLst>
            </p:nvPr>
          </p:nvSpPr>
          <p:spPr>
            <a:xfrm>
              <a:off x="1839373" y="1740815"/>
              <a:ext cx="309025" cy="28822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srgbClr val="FFFFFF"/>
                </a:solidFill>
                <a:cs typeface="+mn-ea"/>
                <a:sym typeface="+mn-lt"/>
              </a:endParaRPr>
            </a:p>
          </p:txBody>
        </p:sp>
        <p:sp>
          <p:nvSpPr>
            <p:cNvPr id="33" name="Text Box 10"/>
            <p:cNvSpPr txBox="1">
              <a:spLocks noChangeArrowheads="1"/>
            </p:cNvSpPr>
            <p:nvPr/>
          </p:nvSpPr>
          <p:spPr bwMode="auto">
            <a:xfrm>
              <a:off x="996902" y="2235755"/>
              <a:ext cx="2029541" cy="437187"/>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200" dirty="0">
                  <a:solidFill>
                    <a:schemeClr val="tx1">
                      <a:lumMod val="95000"/>
                      <a:lumOff val="5000"/>
                    </a:schemeClr>
                  </a:solidFill>
                  <a:cs typeface="+mn-ea"/>
                  <a:sym typeface="+mn-lt"/>
                </a:rPr>
                <a:t>After you've typed your content here, or by copying your text, select Paste in this box</a:t>
              </a:r>
              <a:endParaRPr lang="en-US" altLang="zh-CN" sz="1200" dirty="0">
                <a:solidFill>
                  <a:schemeClr val="tx1">
                    <a:lumMod val="95000"/>
                    <a:lumOff val="5000"/>
                  </a:schemeClr>
                </a:solidFill>
                <a:cs typeface="+mn-ea"/>
                <a:sym typeface="+mn-lt"/>
              </a:endParaRPr>
            </a:p>
          </p:txBody>
        </p:sp>
      </p:grpSp>
      <p:grpSp>
        <p:nvGrpSpPr>
          <p:cNvPr id="34" name="组合 33"/>
          <p:cNvGrpSpPr/>
          <p:nvPr/>
        </p:nvGrpSpPr>
        <p:grpSpPr>
          <a:xfrm>
            <a:off x="4399830" y="1528789"/>
            <a:ext cx="2882252" cy="2079974"/>
            <a:chOff x="3273070" y="1494189"/>
            <a:chExt cx="2161689" cy="1559981"/>
          </a:xfrm>
        </p:grpSpPr>
        <p:sp>
          <p:nvSpPr>
            <p:cNvPr id="38" name="MH_SubTitle_2"/>
            <p:cNvSpPr/>
            <p:nvPr>
              <p:custDataLst>
                <p:tags r:id="rId11"/>
              </p:custDataLst>
            </p:nvPr>
          </p:nvSpPr>
          <p:spPr>
            <a:xfrm>
              <a:off x="3273070" y="1494189"/>
              <a:ext cx="2161689"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endParaRPr lang="zh-CN" altLang="en-US" sz="1355" dirty="0">
                <a:solidFill>
                  <a:schemeClr val="accent2">
                    <a:lumMod val="75000"/>
                  </a:schemeClr>
                </a:solidFill>
                <a:cs typeface="+mn-ea"/>
                <a:sym typeface="+mn-lt"/>
              </a:endParaRPr>
            </a:p>
          </p:txBody>
        </p:sp>
        <p:sp>
          <p:nvSpPr>
            <p:cNvPr id="39" name="MH_Other_11"/>
            <p:cNvSpPr/>
            <p:nvPr>
              <p:custDataLst>
                <p:tags r:id="rId12"/>
              </p:custDataLst>
            </p:nvPr>
          </p:nvSpPr>
          <p:spPr>
            <a:xfrm>
              <a:off x="4011461" y="1568475"/>
              <a:ext cx="683421" cy="668563"/>
            </a:xfrm>
            <a:prstGeom prst="diamond">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cs typeface="+mn-ea"/>
                <a:sym typeface="+mn-lt"/>
              </a:endParaRPr>
            </a:p>
          </p:txBody>
        </p:sp>
        <p:sp>
          <p:nvSpPr>
            <p:cNvPr id="40" name="MH_Other_12"/>
            <p:cNvSpPr/>
            <p:nvPr>
              <p:custDataLst>
                <p:tags r:id="rId13"/>
              </p:custDataLst>
            </p:nvPr>
          </p:nvSpPr>
          <p:spPr>
            <a:xfrm>
              <a:off x="4203116" y="1776472"/>
              <a:ext cx="298625" cy="236227"/>
            </a:xfrm>
            <a:custGeom>
              <a:avLst/>
              <a:gdLst/>
              <a:ahLst/>
              <a:cxnLst/>
              <a:rect l="l" t="t" r="r" b="b"/>
              <a:pathLst>
                <a:path w="936104" h="739561">
                  <a:moveTo>
                    <a:pt x="282640" y="667561"/>
                  </a:moveTo>
                  <a:lnTo>
                    <a:pt x="653465" y="667561"/>
                  </a:lnTo>
                  <a:lnTo>
                    <a:pt x="684077" y="739561"/>
                  </a:lnTo>
                  <a:lnTo>
                    <a:pt x="252028" y="739561"/>
                  </a:lnTo>
                  <a:close/>
                  <a:moveTo>
                    <a:pt x="54052" y="52175"/>
                  </a:moveTo>
                  <a:lnTo>
                    <a:pt x="54052" y="520175"/>
                  </a:lnTo>
                  <a:lnTo>
                    <a:pt x="882052" y="520175"/>
                  </a:lnTo>
                  <a:lnTo>
                    <a:pt x="882052" y="52175"/>
                  </a:lnTo>
                  <a:close/>
                  <a:moveTo>
                    <a:pt x="0" y="0"/>
                  </a:moveTo>
                  <a:lnTo>
                    <a:pt x="936104" y="0"/>
                  </a:lnTo>
                  <a:lnTo>
                    <a:pt x="936104" y="648000"/>
                  </a:lnTo>
                  <a:lnTo>
                    <a:pt x="0" y="64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bIns="324000" anchor="ctr"/>
            <a:lstStyle/>
            <a:p>
              <a:pPr algn="ctr">
                <a:defRPr/>
              </a:pPr>
              <a:endParaRPr lang="zh-CN" altLang="en-US" sz="1355" dirty="0">
                <a:solidFill>
                  <a:schemeClr val="tx1"/>
                </a:solidFill>
                <a:cs typeface="+mn-ea"/>
                <a:sym typeface="+mn-lt"/>
              </a:endParaRPr>
            </a:p>
          </p:txBody>
        </p:sp>
        <p:sp>
          <p:nvSpPr>
            <p:cNvPr id="41" name="Text Box 10"/>
            <p:cNvSpPr txBox="1">
              <a:spLocks noChangeArrowheads="1"/>
            </p:cNvSpPr>
            <p:nvPr/>
          </p:nvSpPr>
          <p:spPr bwMode="auto">
            <a:xfrm>
              <a:off x="3331012" y="2235755"/>
              <a:ext cx="2029541" cy="437187"/>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200" dirty="0">
                  <a:solidFill>
                    <a:schemeClr val="tx1">
                      <a:lumMod val="95000"/>
                      <a:lumOff val="5000"/>
                    </a:schemeClr>
                  </a:solidFill>
                  <a:cs typeface="+mn-ea"/>
                  <a:sym typeface="+mn-lt"/>
                </a:rPr>
                <a:t>After you've typed your content here, or by copying your text, select Paste in this box</a:t>
              </a:r>
              <a:endParaRPr lang="en-US" altLang="zh-CN" sz="1200" dirty="0">
                <a:solidFill>
                  <a:schemeClr val="tx1">
                    <a:lumMod val="95000"/>
                    <a:lumOff val="5000"/>
                  </a:schemeClr>
                </a:solidFill>
                <a:cs typeface="+mn-ea"/>
                <a:sym typeface="+mn-lt"/>
              </a:endParaRPr>
            </a:p>
          </p:txBody>
        </p:sp>
      </p:grpSp>
      <p:grpSp>
        <p:nvGrpSpPr>
          <p:cNvPr id="42" name="组合 41"/>
          <p:cNvGrpSpPr/>
          <p:nvPr/>
        </p:nvGrpSpPr>
        <p:grpSpPr>
          <a:xfrm>
            <a:off x="7541583" y="1528789"/>
            <a:ext cx="2880271" cy="2079974"/>
            <a:chOff x="5629385" y="1494189"/>
            <a:chExt cx="2160203" cy="1559981"/>
          </a:xfrm>
        </p:grpSpPr>
        <p:sp>
          <p:nvSpPr>
            <p:cNvPr id="43" name="MH_SubTitle_3"/>
            <p:cNvSpPr/>
            <p:nvPr>
              <p:custDataLst>
                <p:tags r:id="rId8"/>
              </p:custDataLst>
            </p:nvPr>
          </p:nvSpPr>
          <p:spPr>
            <a:xfrm>
              <a:off x="5629385" y="1494189"/>
              <a:ext cx="2160203" cy="1559981"/>
            </a:xfrm>
            <a:custGeom>
              <a:avLst/>
              <a:gdLst>
                <a:gd name="connsiteX0" fmla="*/ 1154681 w 2309360"/>
                <a:gd name="connsiteY0" fmla="*/ 0 h 1666434"/>
                <a:gd name="connsiteX1" fmla="*/ 1530338 w 2309360"/>
                <a:gd name="connsiteY1" fmla="*/ 360555 h 1666434"/>
                <a:gd name="connsiteX2" fmla="*/ 2309360 w 2309360"/>
                <a:gd name="connsiteY2" fmla="*/ 360555 h 1666434"/>
                <a:gd name="connsiteX3" fmla="*/ 2309360 w 2309360"/>
                <a:gd name="connsiteY3" fmla="*/ 1666434 h 1666434"/>
                <a:gd name="connsiteX4" fmla="*/ 0 w 2309360"/>
                <a:gd name="connsiteY4" fmla="*/ 1666434 h 1666434"/>
                <a:gd name="connsiteX5" fmla="*/ 0 w 2309360"/>
                <a:gd name="connsiteY5" fmla="*/ 360555 h 1666434"/>
                <a:gd name="connsiteX6" fmla="*/ 779023 w 2309360"/>
                <a:gd name="connsiteY6" fmla="*/ 360555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1154681" y="0"/>
                  </a:moveTo>
                  <a:lnTo>
                    <a:pt x="1530338" y="360555"/>
                  </a:lnTo>
                  <a:lnTo>
                    <a:pt x="2309360" y="360555"/>
                  </a:lnTo>
                  <a:lnTo>
                    <a:pt x="2309360" y="1666434"/>
                  </a:lnTo>
                  <a:lnTo>
                    <a:pt x="0" y="1666434"/>
                  </a:lnTo>
                  <a:lnTo>
                    <a:pt x="0" y="360555"/>
                  </a:lnTo>
                  <a:lnTo>
                    <a:pt x="779023" y="360555"/>
                  </a:lnTo>
                  <a:close/>
                </a:path>
              </a:pathLst>
            </a:custGeom>
            <a:noFill/>
            <a:ln w="19050">
              <a:solidFill>
                <a:srgbClr val="88B9CC"/>
              </a:solidFill>
            </a:ln>
          </p:spPr>
          <p:style>
            <a:lnRef idx="2">
              <a:schemeClr val="accent1">
                <a:shade val="50000"/>
              </a:schemeClr>
            </a:lnRef>
            <a:fillRef idx="1">
              <a:schemeClr val="accent1"/>
            </a:fillRef>
            <a:effectRef idx="0">
              <a:schemeClr val="accent1"/>
            </a:effectRef>
            <a:fontRef idx="minor">
              <a:schemeClr val="lt1"/>
            </a:fontRef>
          </p:style>
          <p:txBody>
            <a:bodyPr lIns="0" tIns="612000" rIns="0" bIns="0" anchor="ctr">
              <a:normAutofit/>
            </a:bodyPr>
            <a:lstStyle/>
            <a:p>
              <a:pPr algn="ctr">
                <a:lnSpc>
                  <a:spcPct val="120000"/>
                </a:lnSpc>
                <a:defRPr/>
              </a:pPr>
              <a:endParaRPr lang="zh-CN" altLang="en-US" sz="1355" dirty="0">
                <a:solidFill>
                  <a:schemeClr val="accent3">
                    <a:lumMod val="75000"/>
                  </a:schemeClr>
                </a:solidFill>
                <a:cs typeface="+mn-ea"/>
                <a:sym typeface="+mn-lt"/>
              </a:endParaRPr>
            </a:p>
          </p:txBody>
        </p:sp>
        <p:sp>
          <p:nvSpPr>
            <p:cNvPr id="44" name="MH_Other_14"/>
            <p:cNvSpPr/>
            <p:nvPr>
              <p:custDataLst>
                <p:tags r:id="rId9"/>
              </p:custDataLst>
            </p:nvPr>
          </p:nvSpPr>
          <p:spPr>
            <a:xfrm>
              <a:off x="6367775" y="1568475"/>
              <a:ext cx="681935" cy="668563"/>
            </a:xfrm>
            <a:prstGeom prst="diamond">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cs typeface="+mn-ea"/>
                <a:sym typeface="+mn-lt"/>
              </a:endParaRPr>
            </a:p>
          </p:txBody>
        </p:sp>
        <p:sp>
          <p:nvSpPr>
            <p:cNvPr id="45" name="MH_Other_15"/>
            <p:cNvSpPr>
              <a:spLocks noChangeArrowheads="1"/>
            </p:cNvSpPr>
            <p:nvPr>
              <p:custDataLst>
                <p:tags r:id="rId10"/>
              </p:custDataLst>
            </p:nvPr>
          </p:nvSpPr>
          <p:spPr bwMode="auto">
            <a:xfrm>
              <a:off x="6572802" y="1751214"/>
              <a:ext cx="276339" cy="273368"/>
            </a:xfrm>
            <a:custGeom>
              <a:avLst/>
              <a:gdLst/>
              <a:ahLst/>
              <a:cxnLst/>
              <a:rect l="0" t="0" r="r" b="b"/>
              <a:pathLst>
                <a:path w="1622425" h="1601788">
                  <a:moveTo>
                    <a:pt x="1477962" y="927100"/>
                  </a:moveTo>
                  <a:lnTo>
                    <a:pt x="1622425" y="927100"/>
                  </a:lnTo>
                  <a:lnTo>
                    <a:pt x="1622425" y="1293813"/>
                  </a:lnTo>
                  <a:lnTo>
                    <a:pt x="1477962" y="1293813"/>
                  </a:lnTo>
                  <a:lnTo>
                    <a:pt x="1477962" y="927100"/>
                  </a:lnTo>
                  <a:close/>
                  <a:moveTo>
                    <a:pt x="1477962" y="463550"/>
                  </a:moveTo>
                  <a:lnTo>
                    <a:pt x="1622425" y="463550"/>
                  </a:lnTo>
                  <a:lnTo>
                    <a:pt x="1622425" y="830263"/>
                  </a:lnTo>
                  <a:lnTo>
                    <a:pt x="1477962" y="830263"/>
                  </a:lnTo>
                  <a:lnTo>
                    <a:pt x="1477962" y="463550"/>
                  </a:lnTo>
                  <a:close/>
                  <a:moveTo>
                    <a:pt x="871932" y="418865"/>
                  </a:moveTo>
                  <a:lnTo>
                    <a:pt x="866214" y="419183"/>
                  </a:lnTo>
                  <a:lnTo>
                    <a:pt x="859861" y="419183"/>
                  </a:lnTo>
                  <a:lnTo>
                    <a:pt x="848426" y="420453"/>
                  </a:lnTo>
                  <a:lnTo>
                    <a:pt x="837309" y="422359"/>
                  </a:lnTo>
                  <a:lnTo>
                    <a:pt x="826509" y="424582"/>
                  </a:lnTo>
                  <a:lnTo>
                    <a:pt x="815709" y="427440"/>
                  </a:lnTo>
                  <a:lnTo>
                    <a:pt x="805862" y="430298"/>
                  </a:lnTo>
                  <a:lnTo>
                    <a:pt x="796650" y="433473"/>
                  </a:lnTo>
                  <a:lnTo>
                    <a:pt x="787439" y="436649"/>
                  </a:lnTo>
                  <a:lnTo>
                    <a:pt x="771874" y="443000"/>
                  </a:lnTo>
                  <a:lnTo>
                    <a:pt x="766792" y="444906"/>
                  </a:lnTo>
                  <a:lnTo>
                    <a:pt x="762027" y="446811"/>
                  </a:lnTo>
                  <a:lnTo>
                    <a:pt x="757262" y="449034"/>
                  </a:lnTo>
                  <a:lnTo>
                    <a:pt x="752498" y="451257"/>
                  </a:lnTo>
                  <a:lnTo>
                    <a:pt x="748051" y="454115"/>
                  </a:lnTo>
                  <a:lnTo>
                    <a:pt x="743921" y="456655"/>
                  </a:lnTo>
                  <a:lnTo>
                    <a:pt x="739792" y="459831"/>
                  </a:lnTo>
                  <a:lnTo>
                    <a:pt x="735345" y="463324"/>
                  </a:lnTo>
                  <a:lnTo>
                    <a:pt x="731533" y="466817"/>
                  </a:lnTo>
                  <a:lnTo>
                    <a:pt x="728039" y="470628"/>
                  </a:lnTo>
                  <a:lnTo>
                    <a:pt x="724545" y="474757"/>
                  </a:lnTo>
                  <a:lnTo>
                    <a:pt x="721051" y="479202"/>
                  </a:lnTo>
                  <a:lnTo>
                    <a:pt x="718192" y="483966"/>
                  </a:lnTo>
                  <a:lnTo>
                    <a:pt x="715333" y="488729"/>
                  </a:lnTo>
                  <a:lnTo>
                    <a:pt x="712792" y="493810"/>
                  </a:lnTo>
                  <a:lnTo>
                    <a:pt x="710251" y="499526"/>
                  </a:lnTo>
                  <a:lnTo>
                    <a:pt x="708028" y="504925"/>
                  </a:lnTo>
                  <a:lnTo>
                    <a:pt x="706122" y="510959"/>
                  </a:lnTo>
                  <a:lnTo>
                    <a:pt x="704216" y="517310"/>
                  </a:lnTo>
                  <a:lnTo>
                    <a:pt x="702628" y="523979"/>
                  </a:lnTo>
                  <a:lnTo>
                    <a:pt x="701357" y="530648"/>
                  </a:lnTo>
                  <a:lnTo>
                    <a:pt x="700404" y="537952"/>
                  </a:lnTo>
                  <a:lnTo>
                    <a:pt x="699769" y="545256"/>
                  </a:lnTo>
                  <a:lnTo>
                    <a:pt x="699451" y="553512"/>
                  </a:lnTo>
                  <a:lnTo>
                    <a:pt x="699451" y="561451"/>
                  </a:lnTo>
                  <a:lnTo>
                    <a:pt x="699451" y="570025"/>
                  </a:lnTo>
                  <a:lnTo>
                    <a:pt x="700087" y="578600"/>
                  </a:lnTo>
                  <a:lnTo>
                    <a:pt x="700722" y="587809"/>
                  </a:lnTo>
                  <a:lnTo>
                    <a:pt x="701992" y="597018"/>
                  </a:lnTo>
                  <a:lnTo>
                    <a:pt x="703263" y="607180"/>
                  </a:lnTo>
                  <a:lnTo>
                    <a:pt x="705169" y="617025"/>
                  </a:lnTo>
                  <a:lnTo>
                    <a:pt x="707392" y="627504"/>
                  </a:lnTo>
                  <a:lnTo>
                    <a:pt x="708028" y="630998"/>
                  </a:lnTo>
                  <a:lnTo>
                    <a:pt x="708028" y="634173"/>
                  </a:lnTo>
                  <a:lnTo>
                    <a:pt x="707710" y="637666"/>
                  </a:lnTo>
                  <a:lnTo>
                    <a:pt x="707392" y="640524"/>
                  </a:lnTo>
                  <a:lnTo>
                    <a:pt x="706757" y="643065"/>
                  </a:lnTo>
                  <a:lnTo>
                    <a:pt x="705804" y="645605"/>
                  </a:lnTo>
                  <a:lnTo>
                    <a:pt x="703263" y="650051"/>
                  </a:lnTo>
                  <a:lnTo>
                    <a:pt x="701039" y="654815"/>
                  </a:lnTo>
                  <a:lnTo>
                    <a:pt x="699134" y="658626"/>
                  </a:lnTo>
                  <a:lnTo>
                    <a:pt x="698498" y="660531"/>
                  </a:lnTo>
                  <a:lnTo>
                    <a:pt x="697863" y="662436"/>
                  </a:lnTo>
                  <a:lnTo>
                    <a:pt x="697545" y="664342"/>
                  </a:lnTo>
                  <a:lnTo>
                    <a:pt x="697545" y="666247"/>
                  </a:lnTo>
                  <a:lnTo>
                    <a:pt x="699134" y="688794"/>
                  </a:lnTo>
                  <a:lnTo>
                    <a:pt x="700404" y="702132"/>
                  </a:lnTo>
                  <a:lnTo>
                    <a:pt x="701039" y="709436"/>
                  </a:lnTo>
                  <a:lnTo>
                    <a:pt x="702310" y="716104"/>
                  </a:lnTo>
                  <a:lnTo>
                    <a:pt x="703581" y="723408"/>
                  </a:lnTo>
                  <a:lnTo>
                    <a:pt x="705487" y="729760"/>
                  </a:lnTo>
                  <a:lnTo>
                    <a:pt x="707075" y="736111"/>
                  </a:lnTo>
                  <a:lnTo>
                    <a:pt x="709298" y="742145"/>
                  </a:lnTo>
                  <a:lnTo>
                    <a:pt x="711839" y="747226"/>
                  </a:lnTo>
                  <a:lnTo>
                    <a:pt x="714698" y="751989"/>
                  </a:lnTo>
                  <a:lnTo>
                    <a:pt x="716286" y="753894"/>
                  </a:lnTo>
                  <a:lnTo>
                    <a:pt x="718192" y="755800"/>
                  </a:lnTo>
                  <a:lnTo>
                    <a:pt x="719780" y="757705"/>
                  </a:lnTo>
                  <a:lnTo>
                    <a:pt x="722322" y="759293"/>
                  </a:lnTo>
                  <a:lnTo>
                    <a:pt x="725816" y="760563"/>
                  </a:lnTo>
                  <a:lnTo>
                    <a:pt x="731533" y="762151"/>
                  </a:lnTo>
                  <a:lnTo>
                    <a:pt x="736933" y="763104"/>
                  </a:lnTo>
                  <a:lnTo>
                    <a:pt x="738839" y="763421"/>
                  </a:lnTo>
                  <a:lnTo>
                    <a:pt x="739792" y="763104"/>
                  </a:lnTo>
                  <a:lnTo>
                    <a:pt x="745827" y="831062"/>
                  </a:lnTo>
                  <a:lnTo>
                    <a:pt x="747098" y="833603"/>
                  </a:lnTo>
                  <a:lnTo>
                    <a:pt x="748368" y="835826"/>
                  </a:lnTo>
                  <a:lnTo>
                    <a:pt x="749639" y="838049"/>
                  </a:lnTo>
                  <a:lnTo>
                    <a:pt x="751227" y="839954"/>
                  </a:lnTo>
                  <a:lnTo>
                    <a:pt x="754404" y="843765"/>
                  </a:lnTo>
                  <a:lnTo>
                    <a:pt x="757898" y="847576"/>
                  </a:lnTo>
                  <a:lnTo>
                    <a:pt x="761074" y="851386"/>
                  </a:lnTo>
                  <a:lnTo>
                    <a:pt x="762662" y="853609"/>
                  </a:lnTo>
                  <a:lnTo>
                    <a:pt x="763933" y="855832"/>
                  </a:lnTo>
                  <a:lnTo>
                    <a:pt x="765204" y="858373"/>
                  </a:lnTo>
                  <a:lnTo>
                    <a:pt x="766474" y="861548"/>
                  </a:lnTo>
                  <a:lnTo>
                    <a:pt x="767427" y="865042"/>
                  </a:lnTo>
                  <a:lnTo>
                    <a:pt x="768380" y="868852"/>
                  </a:lnTo>
                  <a:lnTo>
                    <a:pt x="751545" y="872663"/>
                  </a:lnTo>
                  <a:lnTo>
                    <a:pt x="744874" y="887271"/>
                  </a:lnTo>
                  <a:lnTo>
                    <a:pt x="740745" y="895528"/>
                  </a:lnTo>
                  <a:lnTo>
                    <a:pt x="736298" y="904102"/>
                  </a:lnTo>
                  <a:lnTo>
                    <a:pt x="731533" y="912358"/>
                  </a:lnTo>
                  <a:lnTo>
                    <a:pt x="726451" y="919980"/>
                  </a:lnTo>
                  <a:lnTo>
                    <a:pt x="723910" y="923156"/>
                  </a:lnTo>
                  <a:lnTo>
                    <a:pt x="721051" y="926014"/>
                  </a:lnTo>
                  <a:lnTo>
                    <a:pt x="718510" y="928555"/>
                  </a:lnTo>
                  <a:lnTo>
                    <a:pt x="715969" y="930778"/>
                  </a:lnTo>
                  <a:lnTo>
                    <a:pt x="680393" y="940622"/>
                  </a:lnTo>
                  <a:lnTo>
                    <a:pt x="648628" y="953960"/>
                  </a:lnTo>
                  <a:lnTo>
                    <a:pt x="615911" y="967932"/>
                  </a:lnTo>
                  <a:lnTo>
                    <a:pt x="551747" y="995243"/>
                  </a:lnTo>
                  <a:lnTo>
                    <a:pt x="544123" y="998101"/>
                  </a:lnTo>
                  <a:lnTo>
                    <a:pt x="537135" y="1000641"/>
                  </a:lnTo>
                  <a:lnTo>
                    <a:pt x="522524" y="1006040"/>
                  </a:lnTo>
                  <a:lnTo>
                    <a:pt x="507912" y="1011121"/>
                  </a:lnTo>
                  <a:lnTo>
                    <a:pt x="500924" y="1013979"/>
                  </a:lnTo>
                  <a:lnTo>
                    <a:pt x="493936" y="1016837"/>
                  </a:lnTo>
                  <a:lnTo>
                    <a:pt x="487583" y="1020648"/>
                  </a:lnTo>
                  <a:lnTo>
                    <a:pt x="481548" y="1024141"/>
                  </a:lnTo>
                  <a:lnTo>
                    <a:pt x="475512" y="1027952"/>
                  </a:lnTo>
                  <a:lnTo>
                    <a:pt x="470430" y="1032398"/>
                  </a:lnTo>
                  <a:lnTo>
                    <a:pt x="467889" y="1034938"/>
                  </a:lnTo>
                  <a:lnTo>
                    <a:pt x="465665" y="1037796"/>
                  </a:lnTo>
                  <a:lnTo>
                    <a:pt x="463442" y="1040337"/>
                  </a:lnTo>
                  <a:lnTo>
                    <a:pt x="461218" y="1043195"/>
                  </a:lnTo>
                  <a:lnTo>
                    <a:pt x="459313" y="1046370"/>
                  </a:lnTo>
                  <a:lnTo>
                    <a:pt x="457407" y="1049546"/>
                  </a:lnTo>
                  <a:lnTo>
                    <a:pt x="456136" y="1052722"/>
                  </a:lnTo>
                  <a:lnTo>
                    <a:pt x="454548" y="1056850"/>
                  </a:lnTo>
                  <a:lnTo>
                    <a:pt x="454230" y="1082573"/>
                  </a:lnTo>
                  <a:lnTo>
                    <a:pt x="453595" y="1116234"/>
                  </a:lnTo>
                  <a:lnTo>
                    <a:pt x="452960" y="1151484"/>
                  </a:lnTo>
                  <a:lnTo>
                    <a:pt x="452642" y="1167997"/>
                  </a:lnTo>
                  <a:lnTo>
                    <a:pt x="452960" y="1182605"/>
                  </a:lnTo>
                  <a:lnTo>
                    <a:pt x="1276928" y="1182605"/>
                  </a:lnTo>
                  <a:lnTo>
                    <a:pt x="1277245" y="1167997"/>
                  </a:lnTo>
                  <a:lnTo>
                    <a:pt x="1276928" y="1151484"/>
                  </a:lnTo>
                  <a:lnTo>
                    <a:pt x="1276292" y="1116234"/>
                  </a:lnTo>
                  <a:lnTo>
                    <a:pt x="1275339" y="1082573"/>
                  </a:lnTo>
                  <a:lnTo>
                    <a:pt x="1275022" y="1056850"/>
                  </a:lnTo>
                  <a:lnTo>
                    <a:pt x="1273751" y="1052722"/>
                  </a:lnTo>
                  <a:lnTo>
                    <a:pt x="1272163" y="1049546"/>
                  </a:lnTo>
                  <a:lnTo>
                    <a:pt x="1270257" y="1046370"/>
                  </a:lnTo>
                  <a:lnTo>
                    <a:pt x="1268669" y="1043195"/>
                  </a:lnTo>
                  <a:lnTo>
                    <a:pt x="1266445" y="1040337"/>
                  </a:lnTo>
                  <a:lnTo>
                    <a:pt x="1264222" y="1037796"/>
                  </a:lnTo>
                  <a:lnTo>
                    <a:pt x="1261998" y="1034938"/>
                  </a:lnTo>
                  <a:lnTo>
                    <a:pt x="1259775" y="1032398"/>
                  </a:lnTo>
                  <a:lnTo>
                    <a:pt x="1254057" y="1027952"/>
                  </a:lnTo>
                  <a:lnTo>
                    <a:pt x="1248340" y="1024141"/>
                  </a:lnTo>
                  <a:lnTo>
                    <a:pt x="1242304" y="1020648"/>
                  </a:lnTo>
                  <a:lnTo>
                    <a:pt x="1235634" y="1016837"/>
                  </a:lnTo>
                  <a:lnTo>
                    <a:pt x="1228963" y="1013979"/>
                  </a:lnTo>
                  <a:lnTo>
                    <a:pt x="1221658" y="1011121"/>
                  </a:lnTo>
                  <a:lnTo>
                    <a:pt x="1207681" y="1006040"/>
                  </a:lnTo>
                  <a:lnTo>
                    <a:pt x="1192752" y="1000641"/>
                  </a:lnTo>
                  <a:lnTo>
                    <a:pt x="1185446" y="998101"/>
                  </a:lnTo>
                  <a:lnTo>
                    <a:pt x="1178458" y="995243"/>
                  </a:lnTo>
                  <a:lnTo>
                    <a:pt x="1113659" y="967932"/>
                  </a:lnTo>
                  <a:lnTo>
                    <a:pt x="1080941" y="953960"/>
                  </a:lnTo>
                  <a:lnTo>
                    <a:pt x="1049177" y="940622"/>
                  </a:lnTo>
                  <a:lnTo>
                    <a:pt x="1013601" y="930778"/>
                  </a:lnTo>
                  <a:lnTo>
                    <a:pt x="1011060" y="928555"/>
                  </a:lnTo>
                  <a:lnTo>
                    <a:pt x="1008519" y="926014"/>
                  </a:lnTo>
                  <a:lnTo>
                    <a:pt x="1005977" y="923156"/>
                  </a:lnTo>
                  <a:lnTo>
                    <a:pt x="1003436" y="919980"/>
                  </a:lnTo>
                  <a:lnTo>
                    <a:pt x="998036" y="912358"/>
                  </a:lnTo>
                  <a:lnTo>
                    <a:pt x="993589" y="904102"/>
                  </a:lnTo>
                  <a:lnTo>
                    <a:pt x="989142" y="895528"/>
                  </a:lnTo>
                  <a:lnTo>
                    <a:pt x="985013" y="887271"/>
                  </a:lnTo>
                  <a:lnTo>
                    <a:pt x="978025" y="872663"/>
                  </a:lnTo>
                  <a:lnTo>
                    <a:pt x="955790" y="869487"/>
                  </a:lnTo>
                  <a:lnTo>
                    <a:pt x="956107" y="865359"/>
                  </a:lnTo>
                  <a:lnTo>
                    <a:pt x="956743" y="861231"/>
                  </a:lnTo>
                  <a:lnTo>
                    <a:pt x="957696" y="857738"/>
                  </a:lnTo>
                  <a:lnTo>
                    <a:pt x="958649" y="854562"/>
                  </a:lnTo>
                  <a:lnTo>
                    <a:pt x="960237" y="852021"/>
                  </a:lnTo>
                  <a:lnTo>
                    <a:pt x="961507" y="849481"/>
                  </a:lnTo>
                  <a:lnTo>
                    <a:pt x="965319" y="845035"/>
                  </a:lnTo>
                  <a:lnTo>
                    <a:pt x="968813" y="840272"/>
                  </a:lnTo>
                  <a:lnTo>
                    <a:pt x="972307" y="835826"/>
                  </a:lnTo>
                  <a:lnTo>
                    <a:pt x="973895" y="833603"/>
                  </a:lnTo>
                  <a:lnTo>
                    <a:pt x="975484" y="830745"/>
                  </a:lnTo>
                  <a:lnTo>
                    <a:pt x="977072" y="827887"/>
                  </a:lnTo>
                  <a:lnTo>
                    <a:pt x="978025" y="824393"/>
                  </a:lnTo>
                  <a:lnTo>
                    <a:pt x="978978" y="821218"/>
                  </a:lnTo>
                  <a:lnTo>
                    <a:pt x="979613" y="818042"/>
                  </a:lnTo>
                  <a:lnTo>
                    <a:pt x="980566" y="811373"/>
                  </a:lnTo>
                  <a:lnTo>
                    <a:pt x="981201" y="804069"/>
                  </a:lnTo>
                  <a:lnTo>
                    <a:pt x="981837" y="797083"/>
                  </a:lnTo>
                  <a:lnTo>
                    <a:pt x="982154" y="789779"/>
                  </a:lnTo>
                  <a:lnTo>
                    <a:pt x="983107" y="783110"/>
                  </a:lnTo>
                  <a:lnTo>
                    <a:pt x="983742" y="779935"/>
                  </a:lnTo>
                  <a:lnTo>
                    <a:pt x="984695" y="776759"/>
                  </a:lnTo>
                  <a:lnTo>
                    <a:pt x="985966" y="773266"/>
                  </a:lnTo>
                  <a:lnTo>
                    <a:pt x="987236" y="770408"/>
                  </a:lnTo>
                  <a:lnTo>
                    <a:pt x="988507" y="768502"/>
                  </a:lnTo>
                  <a:lnTo>
                    <a:pt x="989778" y="766915"/>
                  </a:lnTo>
                  <a:lnTo>
                    <a:pt x="991366" y="765327"/>
                  </a:lnTo>
                  <a:lnTo>
                    <a:pt x="992636" y="764056"/>
                  </a:lnTo>
                  <a:lnTo>
                    <a:pt x="996131" y="761834"/>
                  </a:lnTo>
                  <a:lnTo>
                    <a:pt x="999942" y="759928"/>
                  </a:lnTo>
                  <a:lnTo>
                    <a:pt x="1003436" y="758023"/>
                  </a:lnTo>
                  <a:lnTo>
                    <a:pt x="1006930" y="755800"/>
                  </a:lnTo>
                  <a:lnTo>
                    <a:pt x="1010107" y="753259"/>
                  </a:lnTo>
                  <a:lnTo>
                    <a:pt x="1011695" y="751989"/>
                  </a:lnTo>
                  <a:lnTo>
                    <a:pt x="1012966" y="750401"/>
                  </a:lnTo>
                  <a:lnTo>
                    <a:pt x="1014871" y="746908"/>
                  </a:lnTo>
                  <a:lnTo>
                    <a:pt x="1017095" y="743097"/>
                  </a:lnTo>
                  <a:lnTo>
                    <a:pt x="1019001" y="738651"/>
                  </a:lnTo>
                  <a:lnTo>
                    <a:pt x="1020589" y="734523"/>
                  </a:lnTo>
                  <a:lnTo>
                    <a:pt x="1023130" y="725631"/>
                  </a:lnTo>
                  <a:lnTo>
                    <a:pt x="1024718" y="717057"/>
                  </a:lnTo>
                  <a:lnTo>
                    <a:pt x="1025989" y="709753"/>
                  </a:lnTo>
                  <a:lnTo>
                    <a:pt x="1026942" y="701814"/>
                  </a:lnTo>
                  <a:lnTo>
                    <a:pt x="1027895" y="693875"/>
                  </a:lnTo>
                  <a:lnTo>
                    <a:pt x="1028213" y="685618"/>
                  </a:lnTo>
                  <a:lnTo>
                    <a:pt x="1027895" y="677362"/>
                  </a:lnTo>
                  <a:lnTo>
                    <a:pt x="1027577" y="673233"/>
                  </a:lnTo>
                  <a:lnTo>
                    <a:pt x="1026942" y="669105"/>
                  </a:lnTo>
                  <a:lnTo>
                    <a:pt x="1025989" y="665294"/>
                  </a:lnTo>
                  <a:lnTo>
                    <a:pt x="1025036" y="661484"/>
                  </a:lnTo>
                  <a:lnTo>
                    <a:pt x="1023766" y="657673"/>
                  </a:lnTo>
                  <a:lnTo>
                    <a:pt x="1022177" y="654180"/>
                  </a:lnTo>
                  <a:lnTo>
                    <a:pt x="1019001" y="647511"/>
                  </a:lnTo>
                  <a:lnTo>
                    <a:pt x="1015824" y="642747"/>
                  </a:lnTo>
                  <a:lnTo>
                    <a:pt x="1014871" y="640207"/>
                  </a:lnTo>
                  <a:lnTo>
                    <a:pt x="1013919" y="637349"/>
                  </a:lnTo>
                  <a:lnTo>
                    <a:pt x="1012966" y="633856"/>
                  </a:lnTo>
                  <a:lnTo>
                    <a:pt x="1012330" y="629410"/>
                  </a:lnTo>
                  <a:lnTo>
                    <a:pt x="1012013" y="626234"/>
                  </a:lnTo>
                  <a:lnTo>
                    <a:pt x="1012013" y="622106"/>
                  </a:lnTo>
                  <a:lnTo>
                    <a:pt x="1012330" y="612261"/>
                  </a:lnTo>
                  <a:lnTo>
                    <a:pt x="1012966" y="601147"/>
                  </a:lnTo>
                  <a:lnTo>
                    <a:pt x="1013919" y="588762"/>
                  </a:lnTo>
                  <a:lnTo>
                    <a:pt x="1016460" y="566215"/>
                  </a:lnTo>
                  <a:lnTo>
                    <a:pt x="1017095" y="557323"/>
                  </a:lnTo>
                  <a:lnTo>
                    <a:pt x="1017413" y="551607"/>
                  </a:lnTo>
                  <a:lnTo>
                    <a:pt x="1017730" y="534141"/>
                  </a:lnTo>
                  <a:lnTo>
                    <a:pt x="1017413" y="527472"/>
                  </a:lnTo>
                  <a:lnTo>
                    <a:pt x="1016777" y="521756"/>
                  </a:lnTo>
                  <a:lnTo>
                    <a:pt x="1015824" y="516040"/>
                  </a:lnTo>
                  <a:lnTo>
                    <a:pt x="1014236" y="509371"/>
                  </a:lnTo>
                  <a:lnTo>
                    <a:pt x="1010424" y="492222"/>
                  </a:lnTo>
                  <a:lnTo>
                    <a:pt x="1008836" y="488412"/>
                  </a:lnTo>
                  <a:lnTo>
                    <a:pt x="1006930" y="483966"/>
                  </a:lnTo>
                  <a:lnTo>
                    <a:pt x="1004707" y="478567"/>
                  </a:lnTo>
                  <a:lnTo>
                    <a:pt x="1001530" y="473169"/>
                  </a:lnTo>
                  <a:lnTo>
                    <a:pt x="997401" y="467770"/>
                  </a:lnTo>
                  <a:lnTo>
                    <a:pt x="995495" y="465547"/>
                  </a:lnTo>
                  <a:lnTo>
                    <a:pt x="993272" y="463324"/>
                  </a:lnTo>
                  <a:lnTo>
                    <a:pt x="991048" y="460784"/>
                  </a:lnTo>
                  <a:lnTo>
                    <a:pt x="988825" y="459196"/>
                  </a:lnTo>
                  <a:lnTo>
                    <a:pt x="962143" y="454750"/>
                  </a:lnTo>
                  <a:lnTo>
                    <a:pt x="945943" y="439825"/>
                  </a:lnTo>
                  <a:lnTo>
                    <a:pt x="939908" y="436331"/>
                  </a:lnTo>
                  <a:lnTo>
                    <a:pt x="933555" y="433156"/>
                  </a:lnTo>
                  <a:lnTo>
                    <a:pt x="927202" y="430298"/>
                  </a:lnTo>
                  <a:lnTo>
                    <a:pt x="921167" y="427757"/>
                  </a:lnTo>
                  <a:lnTo>
                    <a:pt x="915131" y="425534"/>
                  </a:lnTo>
                  <a:lnTo>
                    <a:pt x="908778" y="423629"/>
                  </a:lnTo>
                  <a:lnTo>
                    <a:pt x="902426" y="422041"/>
                  </a:lnTo>
                  <a:lnTo>
                    <a:pt x="896390" y="421088"/>
                  </a:lnTo>
                  <a:lnTo>
                    <a:pt x="890038" y="420136"/>
                  </a:lnTo>
                  <a:lnTo>
                    <a:pt x="884002" y="419501"/>
                  </a:lnTo>
                  <a:lnTo>
                    <a:pt x="878285" y="419183"/>
                  </a:lnTo>
                  <a:lnTo>
                    <a:pt x="871932" y="418865"/>
                  </a:lnTo>
                  <a:close/>
                  <a:moveTo>
                    <a:pt x="1477962" y="0"/>
                  </a:moveTo>
                  <a:lnTo>
                    <a:pt x="1622425" y="0"/>
                  </a:lnTo>
                  <a:lnTo>
                    <a:pt x="1622425" y="366713"/>
                  </a:lnTo>
                  <a:lnTo>
                    <a:pt x="1477962" y="366713"/>
                  </a:lnTo>
                  <a:lnTo>
                    <a:pt x="1477962" y="0"/>
                  </a:lnTo>
                  <a:close/>
                  <a:moveTo>
                    <a:pt x="326855" y="0"/>
                  </a:moveTo>
                  <a:lnTo>
                    <a:pt x="1403350" y="0"/>
                  </a:lnTo>
                  <a:lnTo>
                    <a:pt x="1403350" y="1601788"/>
                  </a:lnTo>
                  <a:lnTo>
                    <a:pt x="326855" y="1601788"/>
                  </a:lnTo>
                  <a:lnTo>
                    <a:pt x="326855" y="0"/>
                  </a:lnTo>
                  <a:close/>
                  <a:moveTo>
                    <a:pt x="90211" y="0"/>
                  </a:moveTo>
                  <a:lnTo>
                    <a:pt x="94975" y="0"/>
                  </a:lnTo>
                  <a:lnTo>
                    <a:pt x="212503" y="0"/>
                  </a:lnTo>
                  <a:lnTo>
                    <a:pt x="212503" y="1601788"/>
                  </a:lnTo>
                  <a:lnTo>
                    <a:pt x="94975" y="1601788"/>
                  </a:lnTo>
                  <a:lnTo>
                    <a:pt x="90211" y="1601788"/>
                  </a:lnTo>
                  <a:lnTo>
                    <a:pt x="85446" y="1601471"/>
                  </a:lnTo>
                  <a:lnTo>
                    <a:pt x="80681" y="1600835"/>
                  </a:lnTo>
                  <a:lnTo>
                    <a:pt x="75917" y="1599883"/>
                  </a:lnTo>
                  <a:lnTo>
                    <a:pt x="71470" y="1598930"/>
                  </a:lnTo>
                  <a:lnTo>
                    <a:pt x="67023" y="1597660"/>
                  </a:lnTo>
                  <a:lnTo>
                    <a:pt x="62258" y="1596072"/>
                  </a:lnTo>
                  <a:lnTo>
                    <a:pt x="58129" y="1594484"/>
                  </a:lnTo>
                  <a:lnTo>
                    <a:pt x="53999" y="1592261"/>
                  </a:lnTo>
                  <a:lnTo>
                    <a:pt x="49870" y="1590356"/>
                  </a:lnTo>
                  <a:lnTo>
                    <a:pt x="45740" y="1587815"/>
                  </a:lnTo>
                  <a:lnTo>
                    <a:pt x="41929" y="1585592"/>
                  </a:lnTo>
                  <a:lnTo>
                    <a:pt x="38117" y="1583052"/>
                  </a:lnTo>
                  <a:lnTo>
                    <a:pt x="34623" y="1580194"/>
                  </a:lnTo>
                  <a:lnTo>
                    <a:pt x="31446" y="1577336"/>
                  </a:lnTo>
                  <a:lnTo>
                    <a:pt x="27635" y="1573843"/>
                  </a:lnTo>
                  <a:lnTo>
                    <a:pt x="24776" y="1570667"/>
                  </a:lnTo>
                  <a:lnTo>
                    <a:pt x="21917" y="1567174"/>
                  </a:lnTo>
                  <a:lnTo>
                    <a:pt x="19058" y="1563681"/>
                  </a:lnTo>
                  <a:lnTo>
                    <a:pt x="16517" y="1559870"/>
                  </a:lnTo>
                  <a:lnTo>
                    <a:pt x="13976" y="1556059"/>
                  </a:lnTo>
                  <a:lnTo>
                    <a:pt x="11435" y="1551931"/>
                  </a:lnTo>
                  <a:lnTo>
                    <a:pt x="9211" y="1548120"/>
                  </a:lnTo>
                  <a:lnTo>
                    <a:pt x="7306" y="1543992"/>
                  </a:lnTo>
                  <a:lnTo>
                    <a:pt x="5717" y="1539228"/>
                  </a:lnTo>
                  <a:lnTo>
                    <a:pt x="4447" y="1535100"/>
                  </a:lnTo>
                  <a:lnTo>
                    <a:pt x="3176" y="1530654"/>
                  </a:lnTo>
                  <a:lnTo>
                    <a:pt x="1906" y="1525891"/>
                  </a:lnTo>
                  <a:lnTo>
                    <a:pt x="1270" y="1521127"/>
                  </a:lnTo>
                  <a:lnTo>
                    <a:pt x="635" y="1516364"/>
                  </a:lnTo>
                  <a:lnTo>
                    <a:pt x="317" y="1511600"/>
                  </a:lnTo>
                  <a:lnTo>
                    <a:pt x="0" y="1506837"/>
                  </a:lnTo>
                  <a:lnTo>
                    <a:pt x="0" y="94951"/>
                  </a:lnTo>
                  <a:lnTo>
                    <a:pt x="317" y="90188"/>
                  </a:lnTo>
                  <a:lnTo>
                    <a:pt x="635" y="85424"/>
                  </a:lnTo>
                  <a:lnTo>
                    <a:pt x="1270" y="80661"/>
                  </a:lnTo>
                  <a:lnTo>
                    <a:pt x="1906" y="75580"/>
                  </a:lnTo>
                  <a:lnTo>
                    <a:pt x="3176" y="71134"/>
                  </a:lnTo>
                  <a:lnTo>
                    <a:pt x="4447" y="66688"/>
                  </a:lnTo>
                  <a:lnTo>
                    <a:pt x="5717" y="62560"/>
                  </a:lnTo>
                  <a:lnTo>
                    <a:pt x="7306" y="57796"/>
                  </a:lnTo>
                  <a:lnTo>
                    <a:pt x="9211" y="53668"/>
                  </a:lnTo>
                  <a:lnTo>
                    <a:pt x="11435" y="49857"/>
                  </a:lnTo>
                  <a:lnTo>
                    <a:pt x="13976" y="45729"/>
                  </a:lnTo>
                  <a:lnTo>
                    <a:pt x="16517" y="41601"/>
                  </a:lnTo>
                  <a:lnTo>
                    <a:pt x="19058" y="38107"/>
                  </a:lnTo>
                  <a:lnTo>
                    <a:pt x="21917" y="34614"/>
                  </a:lnTo>
                  <a:lnTo>
                    <a:pt x="24776" y="31121"/>
                  </a:lnTo>
                  <a:lnTo>
                    <a:pt x="27635" y="27945"/>
                  </a:lnTo>
                  <a:lnTo>
                    <a:pt x="31446" y="24452"/>
                  </a:lnTo>
                  <a:lnTo>
                    <a:pt x="34623" y="21594"/>
                  </a:lnTo>
                  <a:lnTo>
                    <a:pt x="38117" y="18736"/>
                  </a:lnTo>
                  <a:lnTo>
                    <a:pt x="41929" y="16195"/>
                  </a:lnTo>
                  <a:lnTo>
                    <a:pt x="45740" y="13655"/>
                  </a:lnTo>
                  <a:lnTo>
                    <a:pt x="49870" y="11432"/>
                  </a:lnTo>
                  <a:lnTo>
                    <a:pt x="53999" y="9527"/>
                  </a:lnTo>
                  <a:lnTo>
                    <a:pt x="58129" y="7304"/>
                  </a:lnTo>
                  <a:lnTo>
                    <a:pt x="62258" y="5716"/>
                  </a:lnTo>
                  <a:lnTo>
                    <a:pt x="67023" y="4128"/>
                  </a:lnTo>
                  <a:lnTo>
                    <a:pt x="71470" y="2858"/>
                  </a:lnTo>
                  <a:lnTo>
                    <a:pt x="75917" y="1905"/>
                  </a:lnTo>
                  <a:lnTo>
                    <a:pt x="80681" y="952"/>
                  </a:lnTo>
                  <a:lnTo>
                    <a:pt x="85446" y="317"/>
                  </a:lnTo>
                  <a:lnTo>
                    <a:pt x="90211" y="0"/>
                  </a:lnTo>
                  <a:close/>
                </a:path>
              </a:pathLst>
            </a:custGeom>
            <a:solidFill>
              <a:srgbClr val="FFFFFF"/>
            </a:solidFill>
            <a:ln>
              <a:noFill/>
            </a:ln>
          </p:spPr>
          <p:txBody>
            <a:bodyPr anchor="ctr">
              <a:scene3d>
                <a:camera prst="orthographicFront"/>
                <a:lightRig rig="threePt" dir="t"/>
              </a:scene3d>
              <a:sp3d>
                <a:contourClr>
                  <a:srgbClr val="FFFFFF"/>
                </a:contourClr>
              </a:sp3d>
            </a:bodyPr>
            <a:lstStyle/>
            <a:p>
              <a:pPr algn="ctr">
                <a:defRPr/>
              </a:pPr>
              <a:endParaRPr lang="zh-CN" altLang="en-US" sz="1355">
                <a:solidFill>
                  <a:srgbClr val="FFFFFF"/>
                </a:solidFill>
                <a:cs typeface="+mn-ea"/>
                <a:sym typeface="+mn-lt"/>
              </a:endParaRPr>
            </a:p>
          </p:txBody>
        </p:sp>
        <p:sp>
          <p:nvSpPr>
            <p:cNvPr id="46" name="Text Box 10"/>
            <p:cNvSpPr txBox="1">
              <a:spLocks noChangeArrowheads="1"/>
            </p:cNvSpPr>
            <p:nvPr/>
          </p:nvSpPr>
          <p:spPr bwMode="auto">
            <a:xfrm>
              <a:off x="5685840" y="2235755"/>
              <a:ext cx="2029541" cy="437187"/>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200" dirty="0">
                  <a:solidFill>
                    <a:schemeClr val="tx1">
                      <a:lumMod val="95000"/>
                      <a:lumOff val="5000"/>
                    </a:schemeClr>
                  </a:solidFill>
                  <a:cs typeface="+mn-ea"/>
                  <a:sym typeface="+mn-lt"/>
                </a:rPr>
                <a:t>After you've typed your content here, or by copying your text, select Paste in this box</a:t>
              </a:r>
              <a:endParaRPr lang="en-US" altLang="zh-CN" sz="1200" dirty="0">
                <a:solidFill>
                  <a:schemeClr val="tx1">
                    <a:lumMod val="95000"/>
                    <a:lumOff val="5000"/>
                  </a:schemeClr>
                </a:solidFill>
                <a:cs typeface="+mn-ea"/>
                <a:sym typeface="+mn-lt"/>
              </a:endParaRPr>
            </a:p>
          </p:txBody>
        </p:sp>
      </p:grpSp>
      <p:grpSp>
        <p:nvGrpSpPr>
          <p:cNvPr id="47" name="组合 46"/>
          <p:cNvGrpSpPr/>
          <p:nvPr/>
        </p:nvGrpSpPr>
        <p:grpSpPr>
          <a:xfrm>
            <a:off x="2854706" y="3959391"/>
            <a:ext cx="2880271" cy="2079975"/>
            <a:chOff x="2114227" y="3317140"/>
            <a:chExt cx="2160203" cy="1559981"/>
          </a:xfrm>
        </p:grpSpPr>
        <p:sp>
          <p:nvSpPr>
            <p:cNvPr id="48" name="MH_Other_4"/>
            <p:cNvSpPr/>
            <p:nvPr>
              <p:custDataLst>
                <p:tags r:id="rId5"/>
              </p:custDataLst>
            </p:nvPr>
          </p:nvSpPr>
          <p:spPr>
            <a:xfrm flipV="1">
              <a:off x="2852618" y="4134272"/>
              <a:ext cx="681935" cy="670049"/>
            </a:xfrm>
            <a:prstGeom prst="diamond">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dirty="0">
                <a:cs typeface="+mn-ea"/>
                <a:sym typeface="+mn-lt"/>
              </a:endParaRPr>
            </a:p>
          </p:txBody>
        </p:sp>
        <p:sp>
          <p:nvSpPr>
            <p:cNvPr id="49" name="MH_Other_5"/>
            <p:cNvSpPr/>
            <p:nvPr>
              <p:custDataLst>
                <p:tags r:id="rId6"/>
              </p:custDataLst>
            </p:nvPr>
          </p:nvSpPr>
          <p:spPr bwMode="auto">
            <a:xfrm>
              <a:off x="3026443" y="4340784"/>
              <a:ext cx="304569" cy="210969"/>
            </a:xfrm>
            <a:custGeom>
              <a:avLst/>
              <a:gdLst>
                <a:gd name="T0" fmla="*/ 2147483646 w 6190"/>
                <a:gd name="T1" fmla="*/ 2147483646 h 4291"/>
                <a:gd name="T2" fmla="*/ 2147483646 w 6190"/>
                <a:gd name="T3" fmla="*/ 2147483646 h 4291"/>
                <a:gd name="T4" fmla="*/ 2147483646 w 6190"/>
                <a:gd name="T5" fmla="*/ 2147483646 h 4291"/>
                <a:gd name="T6" fmla="*/ 2147483646 w 6190"/>
                <a:gd name="T7" fmla="*/ 2147483646 h 4291"/>
                <a:gd name="T8" fmla="*/ 2147483646 w 6190"/>
                <a:gd name="T9" fmla="*/ 2147483646 h 4291"/>
                <a:gd name="T10" fmla="*/ 2147483646 w 6190"/>
                <a:gd name="T11" fmla="*/ 2147483646 h 4291"/>
                <a:gd name="T12" fmla="*/ 2147483646 w 6190"/>
                <a:gd name="T13" fmla="*/ 2147483646 h 4291"/>
                <a:gd name="T14" fmla="*/ 2147483646 w 6190"/>
                <a:gd name="T15" fmla="*/ 2147483646 h 4291"/>
                <a:gd name="T16" fmla="*/ 2147483646 w 6190"/>
                <a:gd name="T17" fmla="*/ 2147483646 h 4291"/>
                <a:gd name="T18" fmla="*/ 2147483646 w 6190"/>
                <a:gd name="T19" fmla="*/ 2147483646 h 4291"/>
                <a:gd name="T20" fmla="*/ 2147483646 w 6190"/>
                <a:gd name="T21" fmla="*/ 2147483646 h 4291"/>
                <a:gd name="T22" fmla="*/ 2147483646 w 6190"/>
                <a:gd name="T23" fmla="*/ 2147483646 h 4291"/>
                <a:gd name="T24" fmla="*/ 2147483646 w 6190"/>
                <a:gd name="T25" fmla="*/ 2147483646 h 4291"/>
                <a:gd name="T26" fmla="*/ 2147483646 w 6190"/>
                <a:gd name="T27" fmla="*/ 2147483646 h 4291"/>
                <a:gd name="T28" fmla="*/ 2147483646 w 6190"/>
                <a:gd name="T29" fmla="*/ 2147483646 h 4291"/>
                <a:gd name="T30" fmla="*/ 2147483646 w 6190"/>
                <a:gd name="T31" fmla="*/ 2147483646 h 4291"/>
                <a:gd name="T32" fmla="*/ 2147483646 w 6190"/>
                <a:gd name="T33" fmla="*/ 2147483646 h 4291"/>
                <a:gd name="T34" fmla="*/ 2147483646 w 6190"/>
                <a:gd name="T35" fmla="*/ 2147483646 h 4291"/>
                <a:gd name="T36" fmla="*/ 2147483646 w 6190"/>
                <a:gd name="T37" fmla="*/ 2147483646 h 4291"/>
                <a:gd name="T38" fmla="*/ 2147483646 w 6190"/>
                <a:gd name="T39" fmla="*/ 2147483646 h 4291"/>
                <a:gd name="T40" fmla="*/ 2147483646 w 6190"/>
                <a:gd name="T41" fmla="*/ 2147483646 h 4291"/>
                <a:gd name="T42" fmla="*/ 2147483646 w 6190"/>
                <a:gd name="T43" fmla="*/ 2147483646 h 4291"/>
                <a:gd name="T44" fmla="*/ 2147483646 w 6190"/>
                <a:gd name="T45" fmla="*/ 2147483646 h 4291"/>
                <a:gd name="T46" fmla="*/ 2147483646 w 6190"/>
                <a:gd name="T47" fmla="*/ 2147483646 h 4291"/>
                <a:gd name="T48" fmla="*/ 2147483646 w 6190"/>
                <a:gd name="T49" fmla="*/ 2147483646 h 4291"/>
                <a:gd name="T50" fmla="*/ 0 w 6190"/>
                <a:gd name="T51" fmla="*/ 2147483646 h 4291"/>
                <a:gd name="T52" fmla="*/ 0 w 6190"/>
                <a:gd name="T53" fmla="*/ 2147483646 h 4291"/>
                <a:gd name="T54" fmla="*/ 2147483646 w 6190"/>
                <a:gd name="T55" fmla="*/ 2147483646 h 4291"/>
                <a:gd name="T56" fmla="*/ 2147483646 w 6190"/>
                <a:gd name="T57" fmla="*/ 2147483646 h 4291"/>
                <a:gd name="T58" fmla="*/ 2147483646 w 6190"/>
                <a:gd name="T59" fmla="*/ 0 h 4291"/>
                <a:gd name="T60" fmla="*/ 2147483646 w 6190"/>
                <a:gd name="T61" fmla="*/ 2147483646 h 4291"/>
                <a:gd name="T62" fmla="*/ 2147483646 w 6190"/>
                <a:gd name="T63" fmla="*/ 2147483646 h 4291"/>
                <a:gd name="T64" fmla="*/ 2147483646 w 6190"/>
                <a:gd name="T65" fmla="*/ 2147483646 h 4291"/>
                <a:gd name="T66" fmla="*/ 2147483646 w 6190"/>
                <a:gd name="T67" fmla="*/ 2147483646 h 4291"/>
                <a:gd name="T68" fmla="*/ 2147483646 w 6190"/>
                <a:gd name="T69" fmla="*/ 2147483646 h 4291"/>
                <a:gd name="T70" fmla="*/ 2147483646 w 6190"/>
                <a:gd name="T71" fmla="*/ 2147483646 h 4291"/>
                <a:gd name="T72" fmla="*/ 2147483646 w 6190"/>
                <a:gd name="T73" fmla="*/ 2147483646 h 4291"/>
                <a:gd name="T74" fmla="*/ 2147483646 w 6190"/>
                <a:gd name="T75" fmla="*/ 2147483646 h 4291"/>
                <a:gd name="T76" fmla="*/ 2147483646 w 6190"/>
                <a:gd name="T77" fmla="*/ 2147483646 h 4291"/>
                <a:gd name="T78" fmla="*/ 2147483646 w 6190"/>
                <a:gd name="T79" fmla="*/ 2147483646 h 4291"/>
                <a:gd name="T80" fmla="*/ 2147483646 w 6190"/>
                <a:gd name="T81" fmla="*/ 2147483646 h 4291"/>
                <a:gd name="T82" fmla="*/ 2147483646 w 6190"/>
                <a:gd name="T83" fmla="*/ 2147483646 h 4291"/>
                <a:gd name="T84" fmla="*/ 2147483646 w 6190"/>
                <a:gd name="T85" fmla="*/ 2147483646 h 4291"/>
                <a:gd name="T86" fmla="*/ 2147483646 w 6190"/>
                <a:gd name="T87" fmla="*/ 2147483646 h 4291"/>
                <a:gd name="T88" fmla="*/ 2147483646 w 6190"/>
                <a:gd name="T89" fmla="*/ 2147483646 h 4291"/>
                <a:gd name="T90" fmla="*/ 2147483646 w 6190"/>
                <a:gd name="T91" fmla="*/ 2147483646 h 42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190" h="4291">
                  <a:moveTo>
                    <a:pt x="179" y="508"/>
                  </a:moveTo>
                  <a:lnTo>
                    <a:pt x="4027" y="508"/>
                  </a:lnTo>
                  <a:lnTo>
                    <a:pt x="4206" y="508"/>
                  </a:lnTo>
                  <a:lnTo>
                    <a:pt x="4206" y="688"/>
                  </a:lnTo>
                  <a:lnTo>
                    <a:pt x="4206" y="3418"/>
                  </a:lnTo>
                  <a:lnTo>
                    <a:pt x="4206" y="3598"/>
                  </a:lnTo>
                  <a:lnTo>
                    <a:pt x="4027" y="3598"/>
                  </a:lnTo>
                  <a:lnTo>
                    <a:pt x="2568" y="3598"/>
                  </a:lnTo>
                  <a:lnTo>
                    <a:pt x="2568" y="3721"/>
                  </a:lnTo>
                  <a:lnTo>
                    <a:pt x="2634" y="3731"/>
                  </a:lnTo>
                  <a:lnTo>
                    <a:pt x="2698" y="3740"/>
                  </a:lnTo>
                  <a:lnTo>
                    <a:pt x="2764" y="3752"/>
                  </a:lnTo>
                  <a:lnTo>
                    <a:pt x="2829" y="3765"/>
                  </a:lnTo>
                  <a:lnTo>
                    <a:pt x="2895" y="3779"/>
                  </a:lnTo>
                  <a:lnTo>
                    <a:pt x="2961" y="3794"/>
                  </a:lnTo>
                  <a:lnTo>
                    <a:pt x="3026" y="3811"/>
                  </a:lnTo>
                  <a:lnTo>
                    <a:pt x="3092" y="3829"/>
                  </a:lnTo>
                  <a:lnTo>
                    <a:pt x="3157" y="3848"/>
                  </a:lnTo>
                  <a:lnTo>
                    <a:pt x="3223" y="3868"/>
                  </a:lnTo>
                  <a:lnTo>
                    <a:pt x="3288" y="3891"/>
                  </a:lnTo>
                  <a:lnTo>
                    <a:pt x="3354" y="3914"/>
                  </a:lnTo>
                  <a:lnTo>
                    <a:pt x="3419" y="3938"/>
                  </a:lnTo>
                  <a:lnTo>
                    <a:pt x="3485" y="3965"/>
                  </a:lnTo>
                  <a:lnTo>
                    <a:pt x="3550" y="3993"/>
                  </a:lnTo>
                  <a:lnTo>
                    <a:pt x="3616" y="4021"/>
                  </a:lnTo>
                  <a:lnTo>
                    <a:pt x="3616" y="4291"/>
                  </a:lnTo>
                  <a:lnTo>
                    <a:pt x="632" y="4291"/>
                  </a:lnTo>
                  <a:lnTo>
                    <a:pt x="632" y="4021"/>
                  </a:lnTo>
                  <a:lnTo>
                    <a:pt x="696" y="3995"/>
                  </a:lnTo>
                  <a:lnTo>
                    <a:pt x="758" y="3970"/>
                  </a:lnTo>
                  <a:lnTo>
                    <a:pt x="822" y="3946"/>
                  </a:lnTo>
                  <a:lnTo>
                    <a:pt x="885" y="3924"/>
                  </a:lnTo>
                  <a:lnTo>
                    <a:pt x="949" y="3901"/>
                  </a:lnTo>
                  <a:lnTo>
                    <a:pt x="1013" y="3881"/>
                  </a:lnTo>
                  <a:lnTo>
                    <a:pt x="1075" y="3861"/>
                  </a:lnTo>
                  <a:lnTo>
                    <a:pt x="1139" y="3843"/>
                  </a:lnTo>
                  <a:lnTo>
                    <a:pt x="1203" y="3825"/>
                  </a:lnTo>
                  <a:lnTo>
                    <a:pt x="1266" y="3809"/>
                  </a:lnTo>
                  <a:lnTo>
                    <a:pt x="1330" y="3793"/>
                  </a:lnTo>
                  <a:lnTo>
                    <a:pt x="1394" y="3779"/>
                  </a:lnTo>
                  <a:lnTo>
                    <a:pt x="1456" y="3765"/>
                  </a:lnTo>
                  <a:lnTo>
                    <a:pt x="1520" y="3753"/>
                  </a:lnTo>
                  <a:lnTo>
                    <a:pt x="1584" y="3743"/>
                  </a:lnTo>
                  <a:lnTo>
                    <a:pt x="1647" y="3733"/>
                  </a:lnTo>
                  <a:lnTo>
                    <a:pt x="1647" y="3598"/>
                  </a:lnTo>
                  <a:lnTo>
                    <a:pt x="179" y="3598"/>
                  </a:lnTo>
                  <a:lnTo>
                    <a:pt x="0" y="3598"/>
                  </a:lnTo>
                  <a:lnTo>
                    <a:pt x="0" y="3418"/>
                  </a:lnTo>
                  <a:lnTo>
                    <a:pt x="0" y="688"/>
                  </a:lnTo>
                  <a:lnTo>
                    <a:pt x="0" y="508"/>
                  </a:lnTo>
                  <a:lnTo>
                    <a:pt x="179" y="508"/>
                  </a:lnTo>
                  <a:close/>
                  <a:moveTo>
                    <a:pt x="4438" y="4291"/>
                  </a:moveTo>
                  <a:lnTo>
                    <a:pt x="6190" y="4291"/>
                  </a:lnTo>
                  <a:lnTo>
                    <a:pt x="6190" y="0"/>
                  </a:lnTo>
                  <a:lnTo>
                    <a:pt x="4438" y="0"/>
                  </a:lnTo>
                  <a:lnTo>
                    <a:pt x="4438" y="4291"/>
                  </a:lnTo>
                  <a:close/>
                  <a:moveTo>
                    <a:pt x="4659" y="374"/>
                  </a:moveTo>
                  <a:lnTo>
                    <a:pt x="6000" y="374"/>
                  </a:lnTo>
                  <a:lnTo>
                    <a:pt x="6000" y="791"/>
                  </a:lnTo>
                  <a:lnTo>
                    <a:pt x="4659" y="791"/>
                  </a:lnTo>
                  <a:lnTo>
                    <a:pt x="4659" y="374"/>
                  </a:lnTo>
                  <a:close/>
                  <a:moveTo>
                    <a:pt x="4659" y="1025"/>
                  </a:moveTo>
                  <a:lnTo>
                    <a:pt x="6000" y="1025"/>
                  </a:lnTo>
                  <a:lnTo>
                    <a:pt x="6000" y="1444"/>
                  </a:lnTo>
                  <a:lnTo>
                    <a:pt x="4659" y="1444"/>
                  </a:lnTo>
                  <a:lnTo>
                    <a:pt x="4659" y="1025"/>
                  </a:lnTo>
                  <a:close/>
                  <a:moveTo>
                    <a:pt x="4652" y="1798"/>
                  </a:moveTo>
                  <a:lnTo>
                    <a:pt x="5102" y="1798"/>
                  </a:lnTo>
                  <a:lnTo>
                    <a:pt x="5102" y="2121"/>
                  </a:lnTo>
                  <a:lnTo>
                    <a:pt x="4652" y="2121"/>
                  </a:lnTo>
                  <a:lnTo>
                    <a:pt x="4652" y="1798"/>
                  </a:lnTo>
                  <a:close/>
                  <a:moveTo>
                    <a:pt x="4652" y="2317"/>
                  </a:moveTo>
                  <a:lnTo>
                    <a:pt x="5102" y="2317"/>
                  </a:lnTo>
                  <a:lnTo>
                    <a:pt x="5102" y="2640"/>
                  </a:lnTo>
                  <a:lnTo>
                    <a:pt x="4652" y="2640"/>
                  </a:lnTo>
                  <a:lnTo>
                    <a:pt x="4652" y="2317"/>
                  </a:lnTo>
                  <a:close/>
                  <a:moveTo>
                    <a:pt x="3847" y="868"/>
                  </a:moveTo>
                  <a:lnTo>
                    <a:pt x="359" y="868"/>
                  </a:lnTo>
                  <a:lnTo>
                    <a:pt x="359" y="3238"/>
                  </a:lnTo>
                  <a:lnTo>
                    <a:pt x="3847" y="3238"/>
                  </a:lnTo>
                  <a:lnTo>
                    <a:pt x="3847" y="86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5">
                <a:cs typeface="+mn-ea"/>
                <a:sym typeface="+mn-lt"/>
              </a:endParaRPr>
            </a:p>
          </p:txBody>
        </p:sp>
        <p:sp>
          <p:nvSpPr>
            <p:cNvPr id="50" name="MH_SubTitle_4"/>
            <p:cNvSpPr/>
            <p:nvPr>
              <p:custDataLst>
                <p:tags r:id="rId7"/>
              </p:custDataLst>
            </p:nvPr>
          </p:nvSpPr>
          <p:spPr>
            <a:xfrm>
              <a:off x="2114227" y="3317140"/>
              <a:ext cx="2160203" cy="155998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88B9CC"/>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endParaRPr lang="zh-CN" altLang="en-US" sz="1355" dirty="0">
                <a:solidFill>
                  <a:schemeClr val="accent4">
                    <a:lumMod val="75000"/>
                  </a:schemeClr>
                </a:solidFill>
                <a:cs typeface="+mn-ea"/>
                <a:sym typeface="+mn-lt"/>
              </a:endParaRPr>
            </a:p>
          </p:txBody>
        </p:sp>
        <p:sp>
          <p:nvSpPr>
            <p:cNvPr id="51" name="Text Box 10"/>
            <p:cNvSpPr txBox="1">
              <a:spLocks noChangeArrowheads="1"/>
            </p:cNvSpPr>
            <p:nvPr/>
          </p:nvSpPr>
          <p:spPr bwMode="auto">
            <a:xfrm>
              <a:off x="2148398" y="3433863"/>
              <a:ext cx="2029541" cy="437187"/>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200" dirty="0">
                  <a:solidFill>
                    <a:schemeClr val="tx1">
                      <a:lumMod val="95000"/>
                      <a:lumOff val="5000"/>
                    </a:schemeClr>
                  </a:solidFill>
                  <a:cs typeface="+mn-ea"/>
                  <a:sym typeface="+mn-lt"/>
                </a:rPr>
                <a:t>After you've typed your content here, or by copying your text, select Paste in this box</a:t>
              </a:r>
              <a:endParaRPr lang="en-US" altLang="zh-CN" sz="1200" dirty="0">
                <a:solidFill>
                  <a:schemeClr val="tx1">
                    <a:lumMod val="95000"/>
                    <a:lumOff val="5000"/>
                  </a:schemeClr>
                </a:solidFill>
                <a:cs typeface="+mn-ea"/>
                <a:sym typeface="+mn-lt"/>
              </a:endParaRPr>
            </a:p>
          </p:txBody>
        </p:sp>
      </p:grpSp>
      <p:grpSp>
        <p:nvGrpSpPr>
          <p:cNvPr id="54" name="组合 53"/>
          <p:cNvGrpSpPr/>
          <p:nvPr/>
        </p:nvGrpSpPr>
        <p:grpSpPr>
          <a:xfrm>
            <a:off x="5994477" y="3959391"/>
            <a:ext cx="2882251" cy="2079975"/>
            <a:chOff x="4469056" y="3317140"/>
            <a:chExt cx="2161688" cy="1559981"/>
          </a:xfrm>
        </p:grpSpPr>
        <p:sp>
          <p:nvSpPr>
            <p:cNvPr id="55" name="MH_Other_6"/>
            <p:cNvSpPr/>
            <p:nvPr>
              <p:custDataLst>
                <p:tags r:id="rId2"/>
              </p:custDataLst>
            </p:nvPr>
          </p:nvSpPr>
          <p:spPr>
            <a:xfrm flipV="1">
              <a:off x="5207448" y="4134272"/>
              <a:ext cx="681935" cy="670049"/>
            </a:xfrm>
            <a:prstGeom prst="diamond">
              <a:avLst/>
            </a:prstGeom>
            <a:solidFill>
              <a:srgbClr val="2B5A7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cs typeface="+mn-ea"/>
                <a:sym typeface="+mn-lt"/>
              </a:endParaRPr>
            </a:p>
          </p:txBody>
        </p:sp>
        <p:sp>
          <p:nvSpPr>
            <p:cNvPr id="56" name="MH_Other_7"/>
            <p:cNvSpPr/>
            <p:nvPr>
              <p:custDataLst>
                <p:tags r:id="rId3"/>
              </p:custDataLst>
            </p:nvPr>
          </p:nvSpPr>
          <p:spPr bwMode="auto">
            <a:xfrm>
              <a:off x="5390187" y="4305127"/>
              <a:ext cx="295653" cy="258512"/>
            </a:xfrm>
            <a:custGeom>
              <a:avLst/>
              <a:gdLst>
                <a:gd name="T0" fmla="*/ 2147483646 w 6361"/>
                <a:gd name="T1" fmla="*/ 2147483646 h 5554"/>
                <a:gd name="T2" fmla="*/ 2147483646 w 6361"/>
                <a:gd name="T3" fmla="*/ 2147483646 h 5554"/>
                <a:gd name="T4" fmla="*/ 2147483646 w 6361"/>
                <a:gd name="T5" fmla="*/ 2147483646 h 5554"/>
                <a:gd name="T6" fmla="*/ 2147483646 w 6361"/>
                <a:gd name="T7" fmla="*/ 2147483646 h 5554"/>
                <a:gd name="T8" fmla="*/ 2147483646 w 6361"/>
                <a:gd name="T9" fmla="*/ 2147483646 h 5554"/>
                <a:gd name="T10" fmla="*/ 2147483646 w 6361"/>
                <a:gd name="T11" fmla="*/ 2147483646 h 5554"/>
                <a:gd name="T12" fmla="*/ 2147483646 w 6361"/>
                <a:gd name="T13" fmla="*/ 2147483646 h 5554"/>
                <a:gd name="T14" fmla="*/ 2147483646 w 6361"/>
                <a:gd name="T15" fmla="*/ 2147483646 h 5554"/>
                <a:gd name="T16" fmla="*/ 2147483646 w 6361"/>
                <a:gd name="T17" fmla="*/ 2147483646 h 5554"/>
                <a:gd name="T18" fmla="*/ 2147483646 w 6361"/>
                <a:gd name="T19" fmla="*/ 2147483646 h 5554"/>
                <a:gd name="T20" fmla="*/ 2147483646 w 6361"/>
                <a:gd name="T21" fmla="*/ 2147483646 h 5554"/>
                <a:gd name="T22" fmla="*/ 2147483646 w 6361"/>
                <a:gd name="T23" fmla="*/ 2147483646 h 5554"/>
                <a:gd name="T24" fmla="*/ 2147483646 w 6361"/>
                <a:gd name="T25" fmla="*/ 2147483646 h 5554"/>
                <a:gd name="T26" fmla="*/ 2147483646 w 6361"/>
                <a:gd name="T27" fmla="*/ 2147483646 h 5554"/>
                <a:gd name="T28" fmla="*/ 2147483646 w 6361"/>
                <a:gd name="T29" fmla="*/ 2147483646 h 5554"/>
                <a:gd name="T30" fmla="*/ 2147483646 w 6361"/>
                <a:gd name="T31" fmla="*/ 2147483646 h 5554"/>
                <a:gd name="T32" fmla="*/ 2147483646 w 6361"/>
                <a:gd name="T33" fmla="*/ 2147483646 h 5554"/>
                <a:gd name="T34" fmla="*/ 2147483646 w 6361"/>
                <a:gd name="T35" fmla="*/ 2147483646 h 5554"/>
                <a:gd name="T36" fmla="*/ 2147483646 w 6361"/>
                <a:gd name="T37" fmla="*/ 2147483646 h 5554"/>
                <a:gd name="T38" fmla="*/ 2147483646 w 6361"/>
                <a:gd name="T39" fmla="*/ 2147483646 h 5554"/>
                <a:gd name="T40" fmla="*/ 2147483646 w 6361"/>
                <a:gd name="T41" fmla="*/ 2147483646 h 5554"/>
                <a:gd name="T42" fmla="*/ 2147483646 w 6361"/>
                <a:gd name="T43" fmla="*/ 2147483646 h 5554"/>
                <a:gd name="T44" fmla="*/ 2147483646 w 6361"/>
                <a:gd name="T45" fmla="*/ 2147483646 h 5554"/>
                <a:gd name="T46" fmla="*/ 2147483646 w 6361"/>
                <a:gd name="T47" fmla="*/ 2147483646 h 5554"/>
                <a:gd name="T48" fmla="*/ 2147483646 w 6361"/>
                <a:gd name="T49" fmla="*/ 2147483646 h 5554"/>
                <a:gd name="T50" fmla="*/ 2147483646 w 6361"/>
                <a:gd name="T51" fmla="*/ 2147483646 h 5554"/>
                <a:gd name="T52" fmla="*/ 2147483646 w 6361"/>
                <a:gd name="T53" fmla="*/ 2147483646 h 5554"/>
                <a:gd name="T54" fmla="*/ 2147483646 w 6361"/>
                <a:gd name="T55" fmla="*/ 2147483646 h 5554"/>
                <a:gd name="T56" fmla="*/ 2147483646 w 6361"/>
                <a:gd name="T57" fmla="*/ 2147483646 h 5554"/>
                <a:gd name="T58" fmla="*/ 2147483646 w 6361"/>
                <a:gd name="T59" fmla="*/ 2147483646 h 5554"/>
                <a:gd name="T60" fmla="*/ 2147483646 w 6361"/>
                <a:gd name="T61" fmla="*/ 2147483646 h 5554"/>
                <a:gd name="T62" fmla="*/ 2147483646 w 6361"/>
                <a:gd name="T63" fmla="*/ 2147483646 h 5554"/>
                <a:gd name="T64" fmla="*/ 2147483646 w 6361"/>
                <a:gd name="T65" fmla="*/ 2147483646 h 5554"/>
                <a:gd name="T66" fmla="*/ 2147483646 w 6361"/>
                <a:gd name="T67" fmla="*/ 2147483646 h 5554"/>
                <a:gd name="T68" fmla="*/ 2147483646 w 6361"/>
                <a:gd name="T69" fmla="*/ 2147483646 h 5554"/>
                <a:gd name="T70" fmla="*/ 2147483646 w 6361"/>
                <a:gd name="T71" fmla="*/ 2147483646 h 5554"/>
                <a:gd name="T72" fmla="*/ 2147483646 w 6361"/>
                <a:gd name="T73" fmla="*/ 2147483646 h 5554"/>
                <a:gd name="T74" fmla="*/ 2147483646 w 6361"/>
                <a:gd name="T75" fmla="*/ 2147483646 h 5554"/>
                <a:gd name="T76" fmla="*/ 2147483646 w 6361"/>
                <a:gd name="T77" fmla="*/ 2147483646 h 5554"/>
                <a:gd name="T78" fmla="*/ 2147483646 w 6361"/>
                <a:gd name="T79" fmla="*/ 2147483646 h 5554"/>
                <a:gd name="T80" fmla="*/ 2147483646 w 6361"/>
                <a:gd name="T81" fmla="*/ 2147483646 h 5554"/>
                <a:gd name="T82" fmla="*/ 2147483646 w 6361"/>
                <a:gd name="T83" fmla="*/ 2147483646 h 5554"/>
                <a:gd name="T84" fmla="*/ 2147483646 w 6361"/>
                <a:gd name="T85" fmla="*/ 2147483646 h 5554"/>
                <a:gd name="T86" fmla="*/ 2147483646 w 6361"/>
                <a:gd name="T87" fmla="*/ 2147483646 h 5554"/>
                <a:gd name="T88" fmla="*/ 2147483646 w 6361"/>
                <a:gd name="T89" fmla="*/ 2147483646 h 5554"/>
                <a:gd name="T90" fmla="*/ 2147483646 w 6361"/>
                <a:gd name="T91" fmla="*/ 2147483646 h 5554"/>
                <a:gd name="T92" fmla="*/ 2147483646 w 6361"/>
                <a:gd name="T93" fmla="*/ 2147483646 h 5554"/>
                <a:gd name="T94" fmla="*/ 2147483646 w 6361"/>
                <a:gd name="T95" fmla="*/ 2147483646 h 5554"/>
                <a:gd name="T96" fmla="*/ 2147483646 w 6361"/>
                <a:gd name="T97" fmla="*/ 2147483646 h 5554"/>
                <a:gd name="T98" fmla="*/ 2147483646 w 6361"/>
                <a:gd name="T99" fmla="*/ 2147483646 h 5554"/>
                <a:gd name="T100" fmla="*/ 2147483646 w 6361"/>
                <a:gd name="T101" fmla="*/ 2147483646 h 5554"/>
                <a:gd name="T102" fmla="*/ 2147483646 w 6361"/>
                <a:gd name="T103" fmla="*/ 2147483646 h 5554"/>
                <a:gd name="T104" fmla="*/ 2147483646 w 6361"/>
                <a:gd name="T105" fmla="*/ 2147483646 h 5554"/>
                <a:gd name="T106" fmla="*/ 2147483646 w 6361"/>
                <a:gd name="T107" fmla="*/ 2147483646 h 5554"/>
                <a:gd name="T108" fmla="*/ 2147483646 w 6361"/>
                <a:gd name="T109" fmla="*/ 2147483646 h 5554"/>
                <a:gd name="T110" fmla="*/ 2147483646 w 6361"/>
                <a:gd name="T111" fmla="*/ 2147483646 h 5554"/>
                <a:gd name="T112" fmla="*/ 2147483646 w 6361"/>
                <a:gd name="T113" fmla="*/ 2147483646 h 5554"/>
                <a:gd name="T114" fmla="*/ 2147483646 w 6361"/>
                <a:gd name="T115" fmla="*/ 2147483646 h 5554"/>
                <a:gd name="T116" fmla="*/ 2147483646 w 6361"/>
                <a:gd name="T117" fmla="*/ 2147483646 h 5554"/>
                <a:gd name="T118" fmla="*/ 2147483646 w 6361"/>
                <a:gd name="T119" fmla="*/ 2147483646 h 5554"/>
                <a:gd name="T120" fmla="*/ 2147483646 w 6361"/>
                <a:gd name="T121" fmla="*/ 2147483646 h 55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61" h="5554">
                  <a:moveTo>
                    <a:pt x="2311" y="2629"/>
                  </a:moveTo>
                  <a:lnTo>
                    <a:pt x="3634" y="2629"/>
                  </a:lnTo>
                  <a:lnTo>
                    <a:pt x="3584" y="2603"/>
                  </a:lnTo>
                  <a:lnTo>
                    <a:pt x="3535" y="2575"/>
                  </a:lnTo>
                  <a:lnTo>
                    <a:pt x="3487" y="2544"/>
                  </a:lnTo>
                  <a:lnTo>
                    <a:pt x="3441" y="2512"/>
                  </a:lnTo>
                  <a:lnTo>
                    <a:pt x="3396" y="2479"/>
                  </a:lnTo>
                  <a:lnTo>
                    <a:pt x="3352" y="2443"/>
                  </a:lnTo>
                  <a:lnTo>
                    <a:pt x="3311" y="2406"/>
                  </a:lnTo>
                  <a:lnTo>
                    <a:pt x="3270" y="2367"/>
                  </a:lnTo>
                  <a:lnTo>
                    <a:pt x="3247" y="2343"/>
                  </a:lnTo>
                  <a:lnTo>
                    <a:pt x="3224" y="2318"/>
                  </a:lnTo>
                  <a:lnTo>
                    <a:pt x="3202" y="2294"/>
                  </a:lnTo>
                  <a:lnTo>
                    <a:pt x="3181" y="2268"/>
                  </a:lnTo>
                  <a:lnTo>
                    <a:pt x="3160" y="2243"/>
                  </a:lnTo>
                  <a:lnTo>
                    <a:pt x="3139" y="2216"/>
                  </a:lnTo>
                  <a:lnTo>
                    <a:pt x="3120" y="2190"/>
                  </a:lnTo>
                  <a:lnTo>
                    <a:pt x="3101" y="2162"/>
                  </a:lnTo>
                  <a:lnTo>
                    <a:pt x="3083" y="2134"/>
                  </a:lnTo>
                  <a:lnTo>
                    <a:pt x="3065" y="2106"/>
                  </a:lnTo>
                  <a:lnTo>
                    <a:pt x="3048" y="2077"/>
                  </a:lnTo>
                  <a:lnTo>
                    <a:pt x="3032" y="2048"/>
                  </a:lnTo>
                  <a:lnTo>
                    <a:pt x="3016" y="2018"/>
                  </a:lnTo>
                  <a:lnTo>
                    <a:pt x="3001" y="1987"/>
                  </a:lnTo>
                  <a:lnTo>
                    <a:pt x="2986" y="1958"/>
                  </a:lnTo>
                  <a:lnTo>
                    <a:pt x="2973" y="1927"/>
                  </a:lnTo>
                  <a:lnTo>
                    <a:pt x="2961" y="1895"/>
                  </a:lnTo>
                  <a:lnTo>
                    <a:pt x="2948" y="1864"/>
                  </a:lnTo>
                  <a:lnTo>
                    <a:pt x="2937" y="1832"/>
                  </a:lnTo>
                  <a:lnTo>
                    <a:pt x="2926" y="1799"/>
                  </a:lnTo>
                  <a:lnTo>
                    <a:pt x="2917" y="1766"/>
                  </a:lnTo>
                  <a:lnTo>
                    <a:pt x="2907" y="1733"/>
                  </a:lnTo>
                  <a:lnTo>
                    <a:pt x="2900" y="1700"/>
                  </a:lnTo>
                  <a:lnTo>
                    <a:pt x="2892" y="1666"/>
                  </a:lnTo>
                  <a:lnTo>
                    <a:pt x="2886" y="1632"/>
                  </a:lnTo>
                  <a:lnTo>
                    <a:pt x="2880" y="1598"/>
                  </a:lnTo>
                  <a:lnTo>
                    <a:pt x="2875" y="1564"/>
                  </a:lnTo>
                  <a:lnTo>
                    <a:pt x="2871" y="1529"/>
                  </a:lnTo>
                  <a:lnTo>
                    <a:pt x="2868" y="1494"/>
                  </a:lnTo>
                  <a:lnTo>
                    <a:pt x="2866" y="1458"/>
                  </a:lnTo>
                  <a:lnTo>
                    <a:pt x="2865" y="1422"/>
                  </a:lnTo>
                  <a:lnTo>
                    <a:pt x="2864" y="1387"/>
                  </a:lnTo>
                  <a:lnTo>
                    <a:pt x="2865" y="1351"/>
                  </a:lnTo>
                  <a:lnTo>
                    <a:pt x="2866" y="1316"/>
                  </a:lnTo>
                  <a:lnTo>
                    <a:pt x="2868" y="1281"/>
                  </a:lnTo>
                  <a:lnTo>
                    <a:pt x="2871" y="1246"/>
                  </a:lnTo>
                  <a:lnTo>
                    <a:pt x="2875" y="1210"/>
                  </a:lnTo>
                  <a:lnTo>
                    <a:pt x="2880" y="1175"/>
                  </a:lnTo>
                  <a:lnTo>
                    <a:pt x="2886" y="1141"/>
                  </a:lnTo>
                  <a:lnTo>
                    <a:pt x="2892" y="1107"/>
                  </a:lnTo>
                  <a:lnTo>
                    <a:pt x="2900" y="1074"/>
                  </a:lnTo>
                  <a:lnTo>
                    <a:pt x="2907" y="1040"/>
                  </a:lnTo>
                  <a:lnTo>
                    <a:pt x="2917" y="1007"/>
                  </a:lnTo>
                  <a:lnTo>
                    <a:pt x="2926" y="975"/>
                  </a:lnTo>
                  <a:lnTo>
                    <a:pt x="2937" y="942"/>
                  </a:lnTo>
                  <a:lnTo>
                    <a:pt x="2948" y="910"/>
                  </a:lnTo>
                  <a:lnTo>
                    <a:pt x="2961" y="878"/>
                  </a:lnTo>
                  <a:lnTo>
                    <a:pt x="2973" y="848"/>
                  </a:lnTo>
                  <a:lnTo>
                    <a:pt x="2986" y="817"/>
                  </a:lnTo>
                  <a:lnTo>
                    <a:pt x="3001" y="786"/>
                  </a:lnTo>
                  <a:lnTo>
                    <a:pt x="3016" y="756"/>
                  </a:lnTo>
                  <a:lnTo>
                    <a:pt x="3032" y="726"/>
                  </a:lnTo>
                  <a:lnTo>
                    <a:pt x="3048" y="697"/>
                  </a:lnTo>
                  <a:lnTo>
                    <a:pt x="3065" y="668"/>
                  </a:lnTo>
                  <a:lnTo>
                    <a:pt x="3083" y="640"/>
                  </a:lnTo>
                  <a:lnTo>
                    <a:pt x="3101" y="612"/>
                  </a:lnTo>
                  <a:lnTo>
                    <a:pt x="3120" y="585"/>
                  </a:lnTo>
                  <a:lnTo>
                    <a:pt x="3139" y="558"/>
                  </a:lnTo>
                  <a:lnTo>
                    <a:pt x="3160" y="531"/>
                  </a:lnTo>
                  <a:lnTo>
                    <a:pt x="3181" y="505"/>
                  </a:lnTo>
                  <a:lnTo>
                    <a:pt x="3202" y="480"/>
                  </a:lnTo>
                  <a:lnTo>
                    <a:pt x="3224" y="455"/>
                  </a:lnTo>
                  <a:lnTo>
                    <a:pt x="3247" y="430"/>
                  </a:lnTo>
                  <a:lnTo>
                    <a:pt x="3270" y="407"/>
                  </a:lnTo>
                  <a:lnTo>
                    <a:pt x="3294" y="383"/>
                  </a:lnTo>
                  <a:lnTo>
                    <a:pt x="3318" y="361"/>
                  </a:lnTo>
                  <a:lnTo>
                    <a:pt x="3343" y="339"/>
                  </a:lnTo>
                  <a:lnTo>
                    <a:pt x="3368" y="317"/>
                  </a:lnTo>
                  <a:lnTo>
                    <a:pt x="3395" y="296"/>
                  </a:lnTo>
                  <a:lnTo>
                    <a:pt x="3421" y="276"/>
                  </a:lnTo>
                  <a:lnTo>
                    <a:pt x="3448" y="257"/>
                  </a:lnTo>
                  <a:lnTo>
                    <a:pt x="3476" y="238"/>
                  </a:lnTo>
                  <a:lnTo>
                    <a:pt x="3503" y="220"/>
                  </a:lnTo>
                  <a:lnTo>
                    <a:pt x="3531" y="201"/>
                  </a:lnTo>
                  <a:lnTo>
                    <a:pt x="3561" y="184"/>
                  </a:lnTo>
                  <a:lnTo>
                    <a:pt x="3590" y="168"/>
                  </a:lnTo>
                  <a:lnTo>
                    <a:pt x="3619" y="153"/>
                  </a:lnTo>
                  <a:lnTo>
                    <a:pt x="3649" y="138"/>
                  </a:lnTo>
                  <a:lnTo>
                    <a:pt x="3680" y="123"/>
                  </a:lnTo>
                  <a:lnTo>
                    <a:pt x="3711" y="110"/>
                  </a:lnTo>
                  <a:lnTo>
                    <a:pt x="3742" y="97"/>
                  </a:lnTo>
                  <a:lnTo>
                    <a:pt x="3774" y="84"/>
                  </a:lnTo>
                  <a:lnTo>
                    <a:pt x="3806" y="74"/>
                  </a:lnTo>
                  <a:lnTo>
                    <a:pt x="3839" y="63"/>
                  </a:lnTo>
                  <a:lnTo>
                    <a:pt x="3870" y="54"/>
                  </a:lnTo>
                  <a:lnTo>
                    <a:pt x="3903" y="44"/>
                  </a:lnTo>
                  <a:lnTo>
                    <a:pt x="3938" y="36"/>
                  </a:lnTo>
                  <a:lnTo>
                    <a:pt x="3971" y="29"/>
                  </a:lnTo>
                  <a:lnTo>
                    <a:pt x="4005" y="23"/>
                  </a:lnTo>
                  <a:lnTo>
                    <a:pt x="4039" y="16"/>
                  </a:lnTo>
                  <a:lnTo>
                    <a:pt x="4074" y="12"/>
                  </a:lnTo>
                  <a:lnTo>
                    <a:pt x="4109" y="8"/>
                  </a:lnTo>
                  <a:lnTo>
                    <a:pt x="4144" y="5"/>
                  </a:lnTo>
                  <a:lnTo>
                    <a:pt x="4179" y="2"/>
                  </a:lnTo>
                  <a:lnTo>
                    <a:pt x="4214" y="1"/>
                  </a:lnTo>
                  <a:lnTo>
                    <a:pt x="4250" y="0"/>
                  </a:lnTo>
                  <a:lnTo>
                    <a:pt x="4286" y="1"/>
                  </a:lnTo>
                  <a:lnTo>
                    <a:pt x="4322" y="2"/>
                  </a:lnTo>
                  <a:lnTo>
                    <a:pt x="4357" y="5"/>
                  </a:lnTo>
                  <a:lnTo>
                    <a:pt x="4392" y="8"/>
                  </a:lnTo>
                  <a:lnTo>
                    <a:pt x="4427" y="12"/>
                  </a:lnTo>
                  <a:lnTo>
                    <a:pt x="4461" y="16"/>
                  </a:lnTo>
                  <a:lnTo>
                    <a:pt x="4495" y="23"/>
                  </a:lnTo>
                  <a:lnTo>
                    <a:pt x="4529" y="29"/>
                  </a:lnTo>
                  <a:lnTo>
                    <a:pt x="4563" y="36"/>
                  </a:lnTo>
                  <a:lnTo>
                    <a:pt x="4596" y="44"/>
                  </a:lnTo>
                  <a:lnTo>
                    <a:pt x="4629" y="54"/>
                  </a:lnTo>
                  <a:lnTo>
                    <a:pt x="4662" y="63"/>
                  </a:lnTo>
                  <a:lnTo>
                    <a:pt x="4695" y="74"/>
                  </a:lnTo>
                  <a:lnTo>
                    <a:pt x="4727" y="84"/>
                  </a:lnTo>
                  <a:lnTo>
                    <a:pt x="4758" y="97"/>
                  </a:lnTo>
                  <a:lnTo>
                    <a:pt x="4790" y="110"/>
                  </a:lnTo>
                  <a:lnTo>
                    <a:pt x="4821" y="123"/>
                  </a:lnTo>
                  <a:lnTo>
                    <a:pt x="4851" y="138"/>
                  </a:lnTo>
                  <a:lnTo>
                    <a:pt x="4882" y="153"/>
                  </a:lnTo>
                  <a:lnTo>
                    <a:pt x="4911" y="168"/>
                  </a:lnTo>
                  <a:lnTo>
                    <a:pt x="4940" y="184"/>
                  </a:lnTo>
                  <a:lnTo>
                    <a:pt x="4969" y="201"/>
                  </a:lnTo>
                  <a:lnTo>
                    <a:pt x="4998" y="220"/>
                  </a:lnTo>
                  <a:lnTo>
                    <a:pt x="5025" y="238"/>
                  </a:lnTo>
                  <a:lnTo>
                    <a:pt x="5053" y="257"/>
                  </a:lnTo>
                  <a:lnTo>
                    <a:pt x="5079" y="276"/>
                  </a:lnTo>
                  <a:lnTo>
                    <a:pt x="5106" y="296"/>
                  </a:lnTo>
                  <a:lnTo>
                    <a:pt x="5132" y="317"/>
                  </a:lnTo>
                  <a:lnTo>
                    <a:pt x="5157" y="339"/>
                  </a:lnTo>
                  <a:lnTo>
                    <a:pt x="5183" y="361"/>
                  </a:lnTo>
                  <a:lnTo>
                    <a:pt x="5206" y="383"/>
                  </a:lnTo>
                  <a:lnTo>
                    <a:pt x="5231" y="407"/>
                  </a:lnTo>
                  <a:lnTo>
                    <a:pt x="5254" y="430"/>
                  </a:lnTo>
                  <a:lnTo>
                    <a:pt x="5276" y="455"/>
                  </a:lnTo>
                  <a:lnTo>
                    <a:pt x="5299" y="480"/>
                  </a:lnTo>
                  <a:lnTo>
                    <a:pt x="5320" y="505"/>
                  </a:lnTo>
                  <a:lnTo>
                    <a:pt x="5340" y="531"/>
                  </a:lnTo>
                  <a:lnTo>
                    <a:pt x="5360" y="558"/>
                  </a:lnTo>
                  <a:lnTo>
                    <a:pt x="5381" y="585"/>
                  </a:lnTo>
                  <a:lnTo>
                    <a:pt x="5400" y="612"/>
                  </a:lnTo>
                  <a:lnTo>
                    <a:pt x="5418" y="640"/>
                  </a:lnTo>
                  <a:lnTo>
                    <a:pt x="5436" y="668"/>
                  </a:lnTo>
                  <a:lnTo>
                    <a:pt x="5453" y="697"/>
                  </a:lnTo>
                  <a:lnTo>
                    <a:pt x="5469" y="726"/>
                  </a:lnTo>
                  <a:lnTo>
                    <a:pt x="5485" y="756"/>
                  </a:lnTo>
                  <a:lnTo>
                    <a:pt x="5500" y="786"/>
                  </a:lnTo>
                  <a:lnTo>
                    <a:pt x="5514" y="817"/>
                  </a:lnTo>
                  <a:lnTo>
                    <a:pt x="5527" y="848"/>
                  </a:lnTo>
                  <a:lnTo>
                    <a:pt x="5540" y="878"/>
                  </a:lnTo>
                  <a:lnTo>
                    <a:pt x="5552" y="910"/>
                  </a:lnTo>
                  <a:lnTo>
                    <a:pt x="5564" y="942"/>
                  </a:lnTo>
                  <a:lnTo>
                    <a:pt x="5574" y="975"/>
                  </a:lnTo>
                  <a:lnTo>
                    <a:pt x="5584" y="1007"/>
                  </a:lnTo>
                  <a:lnTo>
                    <a:pt x="5592" y="1040"/>
                  </a:lnTo>
                  <a:lnTo>
                    <a:pt x="5601" y="1074"/>
                  </a:lnTo>
                  <a:lnTo>
                    <a:pt x="5608" y="1107"/>
                  </a:lnTo>
                  <a:lnTo>
                    <a:pt x="5615" y="1141"/>
                  </a:lnTo>
                  <a:lnTo>
                    <a:pt x="5620" y="1175"/>
                  </a:lnTo>
                  <a:lnTo>
                    <a:pt x="5625" y="1210"/>
                  </a:lnTo>
                  <a:lnTo>
                    <a:pt x="5629" y="1246"/>
                  </a:lnTo>
                  <a:lnTo>
                    <a:pt x="5632" y="1281"/>
                  </a:lnTo>
                  <a:lnTo>
                    <a:pt x="5635" y="1316"/>
                  </a:lnTo>
                  <a:lnTo>
                    <a:pt x="5636" y="1351"/>
                  </a:lnTo>
                  <a:lnTo>
                    <a:pt x="5636" y="1387"/>
                  </a:lnTo>
                  <a:lnTo>
                    <a:pt x="5636" y="1422"/>
                  </a:lnTo>
                  <a:lnTo>
                    <a:pt x="5635" y="1458"/>
                  </a:lnTo>
                  <a:lnTo>
                    <a:pt x="5632" y="1494"/>
                  </a:lnTo>
                  <a:lnTo>
                    <a:pt x="5629" y="1529"/>
                  </a:lnTo>
                  <a:lnTo>
                    <a:pt x="5625" y="1564"/>
                  </a:lnTo>
                  <a:lnTo>
                    <a:pt x="5620" y="1598"/>
                  </a:lnTo>
                  <a:lnTo>
                    <a:pt x="5615" y="1632"/>
                  </a:lnTo>
                  <a:lnTo>
                    <a:pt x="5608" y="1666"/>
                  </a:lnTo>
                  <a:lnTo>
                    <a:pt x="5601" y="1700"/>
                  </a:lnTo>
                  <a:lnTo>
                    <a:pt x="5592" y="1733"/>
                  </a:lnTo>
                  <a:lnTo>
                    <a:pt x="5584" y="1766"/>
                  </a:lnTo>
                  <a:lnTo>
                    <a:pt x="5574" y="1799"/>
                  </a:lnTo>
                  <a:lnTo>
                    <a:pt x="5564" y="1832"/>
                  </a:lnTo>
                  <a:lnTo>
                    <a:pt x="5552" y="1864"/>
                  </a:lnTo>
                  <a:lnTo>
                    <a:pt x="5540" y="1895"/>
                  </a:lnTo>
                  <a:lnTo>
                    <a:pt x="5527" y="1927"/>
                  </a:lnTo>
                  <a:lnTo>
                    <a:pt x="5514" y="1958"/>
                  </a:lnTo>
                  <a:lnTo>
                    <a:pt x="5500" y="1987"/>
                  </a:lnTo>
                  <a:lnTo>
                    <a:pt x="5485" y="2018"/>
                  </a:lnTo>
                  <a:lnTo>
                    <a:pt x="5469" y="2048"/>
                  </a:lnTo>
                  <a:lnTo>
                    <a:pt x="5453" y="2077"/>
                  </a:lnTo>
                  <a:lnTo>
                    <a:pt x="5436" y="2106"/>
                  </a:lnTo>
                  <a:lnTo>
                    <a:pt x="5418" y="2134"/>
                  </a:lnTo>
                  <a:lnTo>
                    <a:pt x="5400" y="2162"/>
                  </a:lnTo>
                  <a:lnTo>
                    <a:pt x="5381" y="2190"/>
                  </a:lnTo>
                  <a:lnTo>
                    <a:pt x="5360" y="2216"/>
                  </a:lnTo>
                  <a:lnTo>
                    <a:pt x="5340" y="2243"/>
                  </a:lnTo>
                  <a:lnTo>
                    <a:pt x="5320" y="2268"/>
                  </a:lnTo>
                  <a:lnTo>
                    <a:pt x="5299" y="2294"/>
                  </a:lnTo>
                  <a:lnTo>
                    <a:pt x="5276" y="2318"/>
                  </a:lnTo>
                  <a:lnTo>
                    <a:pt x="5254" y="2343"/>
                  </a:lnTo>
                  <a:lnTo>
                    <a:pt x="5231" y="2367"/>
                  </a:lnTo>
                  <a:lnTo>
                    <a:pt x="5190" y="2406"/>
                  </a:lnTo>
                  <a:lnTo>
                    <a:pt x="5148" y="2443"/>
                  </a:lnTo>
                  <a:lnTo>
                    <a:pt x="5104" y="2479"/>
                  </a:lnTo>
                  <a:lnTo>
                    <a:pt x="5059" y="2512"/>
                  </a:lnTo>
                  <a:lnTo>
                    <a:pt x="5013" y="2544"/>
                  </a:lnTo>
                  <a:lnTo>
                    <a:pt x="4966" y="2575"/>
                  </a:lnTo>
                  <a:lnTo>
                    <a:pt x="4917" y="2603"/>
                  </a:lnTo>
                  <a:lnTo>
                    <a:pt x="4867" y="2629"/>
                  </a:lnTo>
                  <a:lnTo>
                    <a:pt x="5114" y="2629"/>
                  </a:lnTo>
                  <a:lnTo>
                    <a:pt x="5697" y="2231"/>
                  </a:lnTo>
                  <a:lnTo>
                    <a:pt x="5629" y="2131"/>
                  </a:lnTo>
                  <a:lnTo>
                    <a:pt x="5853" y="1978"/>
                  </a:lnTo>
                  <a:lnTo>
                    <a:pt x="6361" y="2721"/>
                  </a:lnTo>
                  <a:lnTo>
                    <a:pt x="6135" y="2875"/>
                  </a:lnTo>
                  <a:lnTo>
                    <a:pt x="6057" y="2760"/>
                  </a:lnTo>
                  <a:lnTo>
                    <a:pt x="5505" y="3136"/>
                  </a:lnTo>
                  <a:lnTo>
                    <a:pt x="5505" y="5232"/>
                  </a:lnTo>
                  <a:lnTo>
                    <a:pt x="5505" y="5249"/>
                  </a:lnTo>
                  <a:lnTo>
                    <a:pt x="5504" y="5265"/>
                  </a:lnTo>
                  <a:lnTo>
                    <a:pt x="5502" y="5281"/>
                  </a:lnTo>
                  <a:lnTo>
                    <a:pt x="5499" y="5296"/>
                  </a:lnTo>
                  <a:lnTo>
                    <a:pt x="5496" y="5312"/>
                  </a:lnTo>
                  <a:lnTo>
                    <a:pt x="5491" y="5327"/>
                  </a:lnTo>
                  <a:lnTo>
                    <a:pt x="5486" y="5342"/>
                  </a:lnTo>
                  <a:lnTo>
                    <a:pt x="5481" y="5357"/>
                  </a:lnTo>
                  <a:lnTo>
                    <a:pt x="5473" y="5371"/>
                  </a:lnTo>
                  <a:lnTo>
                    <a:pt x="5467" y="5385"/>
                  </a:lnTo>
                  <a:lnTo>
                    <a:pt x="5458" y="5399"/>
                  </a:lnTo>
                  <a:lnTo>
                    <a:pt x="5451" y="5411"/>
                  </a:lnTo>
                  <a:lnTo>
                    <a:pt x="5441" y="5424"/>
                  </a:lnTo>
                  <a:lnTo>
                    <a:pt x="5432" y="5437"/>
                  </a:lnTo>
                  <a:lnTo>
                    <a:pt x="5421" y="5449"/>
                  </a:lnTo>
                  <a:lnTo>
                    <a:pt x="5410" y="5459"/>
                  </a:lnTo>
                  <a:lnTo>
                    <a:pt x="5400" y="5470"/>
                  </a:lnTo>
                  <a:lnTo>
                    <a:pt x="5388" y="5481"/>
                  </a:lnTo>
                  <a:lnTo>
                    <a:pt x="5375" y="5490"/>
                  </a:lnTo>
                  <a:lnTo>
                    <a:pt x="5364" y="5499"/>
                  </a:lnTo>
                  <a:lnTo>
                    <a:pt x="5350" y="5507"/>
                  </a:lnTo>
                  <a:lnTo>
                    <a:pt x="5337" y="5515"/>
                  </a:lnTo>
                  <a:lnTo>
                    <a:pt x="5322" y="5522"/>
                  </a:lnTo>
                  <a:lnTo>
                    <a:pt x="5308" y="5529"/>
                  </a:lnTo>
                  <a:lnTo>
                    <a:pt x="5293" y="5535"/>
                  </a:lnTo>
                  <a:lnTo>
                    <a:pt x="5278" y="5540"/>
                  </a:lnTo>
                  <a:lnTo>
                    <a:pt x="5264" y="5544"/>
                  </a:lnTo>
                  <a:lnTo>
                    <a:pt x="5248" y="5548"/>
                  </a:lnTo>
                  <a:lnTo>
                    <a:pt x="5232" y="5551"/>
                  </a:lnTo>
                  <a:lnTo>
                    <a:pt x="5216" y="5553"/>
                  </a:lnTo>
                  <a:lnTo>
                    <a:pt x="5200" y="5554"/>
                  </a:lnTo>
                  <a:lnTo>
                    <a:pt x="5183" y="5554"/>
                  </a:lnTo>
                  <a:lnTo>
                    <a:pt x="1592" y="5554"/>
                  </a:lnTo>
                  <a:lnTo>
                    <a:pt x="1575" y="5554"/>
                  </a:lnTo>
                  <a:lnTo>
                    <a:pt x="1559" y="5553"/>
                  </a:lnTo>
                  <a:lnTo>
                    <a:pt x="1543" y="5551"/>
                  </a:lnTo>
                  <a:lnTo>
                    <a:pt x="1527" y="5548"/>
                  </a:lnTo>
                  <a:lnTo>
                    <a:pt x="1511" y="5544"/>
                  </a:lnTo>
                  <a:lnTo>
                    <a:pt x="1496" y="5540"/>
                  </a:lnTo>
                  <a:lnTo>
                    <a:pt x="1481" y="5535"/>
                  </a:lnTo>
                  <a:lnTo>
                    <a:pt x="1466" y="5529"/>
                  </a:lnTo>
                  <a:lnTo>
                    <a:pt x="1451" y="5522"/>
                  </a:lnTo>
                  <a:lnTo>
                    <a:pt x="1438" y="5515"/>
                  </a:lnTo>
                  <a:lnTo>
                    <a:pt x="1425" y="5507"/>
                  </a:lnTo>
                  <a:lnTo>
                    <a:pt x="1411" y="5499"/>
                  </a:lnTo>
                  <a:lnTo>
                    <a:pt x="1398" y="5490"/>
                  </a:lnTo>
                  <a:lnTo>
                    <a:pt x="1387" y="5481"/>
                  </a:lnTo>
                  <a:lnTo>
                    <a:pt x="1375" y="5470"/>
                  </a:lnTo>
                  <a:lnTo>
                    <a:pt x="1363" y="5459"/>
                  </a:lnTo>
                  <a:lnTo>
                    <a:pt x="1352" y="5449"/>
                  </a:lnTo>
                  <a:lnTo>
                    <a:pt x="1343" y="5437"/>
                  </a:lnTo>
                  <a:lnTo>
                    <a:pt x="1333" y="5424"/>
                  </a:lnTo>
                  <a:lnTo>
                    <a:pt x="1324" y="5411"/>
                  </a:lnTo>
                  <a:lnTo>
                    <a:pt x="1315" y="5399"/>
                  </a:lnTo>
                  <a:lnTo>
                    <a:pt x="1308" y="5385"/>
                  </a:lnTo>
                  <a:lnTo>
                    <a:pt x="1300" y="5371"/>
                  </a:lnTo>
                  <a:lnTo>
                    <a:pt x="1294" y="5357"/>
                  </a:lnTo>
                  <a:lnTo>
                    <a:pt x="1289" y="5342"/>
                  </a:lnTo>
                  <a:lnTo>
                    <a:pt x="1283" y="5327"/>
                  </a:lnTo>
                  <a:lnTo>
                    <a:pt x="1279" y="5312"/>
                  </a:lnTo>
                  <a:lnTo>
                    <a:pt x="1276" y="5296"/>
                  </a:lnTo>
                  <a:lnTo>
                    <a:pt x="1273" y="5281"/>
                  </a:lnTo>
                  <a:lnTo>
                    <a:pt x="1271" y="5265"/>
                  </a:lnTo>
                  <a:lnTo>
                    <a:pt x="1269" y="5249"/>
                  </a:lnTo>
                  <a:lnTo>
                    <a:pt x="1268" y="5232"/>
                  </a:lnTo>
                  <a:lnTo>
                    <a:pt x="1268" y="4543"/>
                  </a:lnTo>
                  <a:lnTo>
                    <a:pt x="452" y="4543"/>
                  </a:lnTo>
                  <a:lnTo>
                    <a:pt x="452" y="4694"/>
                  </a:lnTo>
                  <a:lnTo>
                    <a:pt x="0" y="4694"/>
                  </a:lnTo>
                  <a:lnTo>
                    <a:pt x="0" y="3209"/>
                  </a:lnTo>
                  <a:lnTo>
                    <a:pt x="452" y="3209"/>
                  </a:lnTo>
                  <a:lnTo>
                    <a:pt x="452" y="3371"/>
                  </a:lnTo>
                  <a:lnTo>
                    <a:pt x="1268" y="3371"/>
                  </a:lnTo>
                  <a:lnTo>
                    <a:pt x="1268" y="2952"/>
                  </a:lnTo>
                  <a:lnTo>
                    <a:pt x="1269" y="2933"/>
                  </a:lnTo>
                  <a:lnTo>
                    <a:pt x="1272" y="2913"/>
                  </a:lnTo>
                  <a:lnTo>
                    <a:pt x="1274" y="2894"/>
                  </a:lnTo>
                  <a:lnTo>
                    <a:pt x="1278" y="2876"/>
                  </a:lnTo>
                  <a:lnTo>
                    <a:pt x="1283" y="2858"/>
                  </a:lnTo>
                  <a:lnTo>
                    <a:pt x="1289" y="2840"/>
                  </a:lnTo>
                  <a:lnTo>
                    <a:pt x="1296" y="2823"/>
                  </a:lnTo>
                  <a:lnTo>
                    <a:pt x="1304" y="2806"/>
                  </a:lnTo>
                  <a:lnTo>
                    <a:pt x="1312" y="2790"/>
                  </a:lnTo>
                  <a:lnTo>
                    <a:pt x="1322" y="2775"/>
                  </a:lnTo>
                  <a:lnTo>
                    <a:pt x="1332" y="2760"/>
                  </a:lnTo>
                  <a:lnTo>
                    <a:pt x="1344" y="2745"/>
                  </a:lnTo>
                  <a:lnTo>
                    <a:pt x="1356" y="2731"/>
                  </a:lnTo>
                  <a:lnTo>
                    <a:pt x="1368" y="2719"/>
                  </a:lnTo>
                  <a:lnTo>
                    <a:pt x="1382" y="2707"/>
                  </a:lnTo>
                  <a:lnTo>
                    <a:pt x="1396" y="2695"/>
                  </a:lnTo>
                  <a:lnTo>
                    <a:pt x="1350" y="2675"/>
                  </a:lnTo>
                  <a:lnTo>
                    <a:pt x="1306" y="2652"/>
                  </a:lnTo>
                  <a:lnTo>
                    <a:pt x="1262" y="2627"/>
                  </a:lnTo>
                  <a:lnTo>
                    <a:pt x="1219" y="2600"/>
                  </a:lnTo>
                  <a:lnTo>
                    <a:pt x="1179" y="2572"/>
                  </a:lnTo>
                  <a:lnTo>
                    <a:pt x="1140" y="2541"/>
                  </a:lnTo>
                  <a:lnTo>
                    <a:pt x="1102" y="2508"/>
                  </a:lnTo>
                  <a:lnTo>
                    <a:pt x="1066" y="2474"/>
                  </a:lnTo>
                  <a:lnTo>
                    <a:pt x="1032" y="2439"/>
                  </a:lnTo>
                  <a:lnTo>
                    <a:pt x="1000" y="2401"/>
                  </a:lnTo>
                  <a:lnTo>
                    <a:pt x="970" y="2363"/>
                  </a:lnTo>
                  <a:lnTo>
                    <a:pt x="942" y="2323"/>
                  </a:lnTo>
                  <a:lnTo>
                    <a:pt x="915" y="2281"/>
                  </a:lnTo>
                  <a:lnTo>
                    <a:pt x="891" y="2239"/>
                  </a:lnTo>
                  <a:lnTo>
                    <a:pt x="868" y="2195"/>
                  </a:lnTo>
                  <a:lnTo>
                    <a:pt x="847" y="2149"/>
                  </a:lnTo>
                  <a:lnTo>
                    <a:pt x="829" y="2103"/>
                  </a:lnTo>
                  <a:lnTo>
                    <a:pt x="813" y="2056"/>
                  </a:lnTo>
                  <a:lnTo>
                    <a:pt x="799" y="2008"/>
                  </a:lnTo>
                  <a:lnTo>
                    <a:pt x="788" y="1958"/>
                  </a:lnTo>
                  <a:lnTo>
                    <a:pt x="783" y="1933"/>
                  </a:lnTo>
                  <a:lnTo>
                    <a:pt x="779" y="1908"/>
                  </a:lnTo>
                  <a:lnTo>
                    <a:pt x="776" y="1882"/>
                  </a:lnTo>
                  <a:lnTo>
                    <a:pt x="772" y="1857"/>
                  </a:lnTo>
                  <a:lnTo>
                    <a:pt x="770" y="1831"/>
                  </a:lnTo>
                  <a:lnTo>
                    <a:pt x="768" y="1804"/>
                  </a:lnTo>
                  <a:lnTo>
                    <a:pt x="767" y="1779"/>
                  </a:lnTo>
                  <a:lnTo>
                    <a:pt x="767" y="1752"/>
                  </a:lnTo>
                  <a:lnTo>
                    <a:pt x="767" y="1726"/>
                  </a:lnTo>
                  <a:lnTo>
                    <a:pt x="768" y="1699"/>
                  </a:lnTo>
                  <a:lnTo>
                    <a:pt x="770" y="1673"/>
                  </a:lnTo>
                  <a:lnTo>
                    <a:pt x="772" y="1648"/>
                  </a:lnTo>
                  <a:lnTo>
                    <a:pt x="776" y="1622"/>
                  </a:lnTo>
                  <a:lnTo>
                    <a:pt x="779" y="1597"/>
                  </a:lnTo>
                  <a:lnTo>
                    <a:pt x="783" y="1571"/>
                  </a:lnTo>
                  <a:lnTo>
                    <a:pt x="788" y="1546"/>
                  </a:lnTo>
                  <a:lnTo>
                    <a:pt x="799" y="1497"/>
                  </a:lnTo>
                  <a:lnTo>
                    <a:pt x="813" y="1449"/>
                  </a:lnTo>
                  <a:lnTo>
                    <a:pt x="829" y="1401"/>
                  </a:lnTo>
                  <a:lnTo>
                    <a:pt x="847" y="1354"/>
                  </a:lnTo>
                  <a:lnTo>
                    <a:pt x="868" y="1309"/>
                  </a:lnTo>
                  <a:lnTo>
                    <a:pt x="891" y="1266"/>
                  </a:lnTo>
                  <a:lnTo>
                    <a:pt x="915" y="1222"/>
                  </a:lnTo>
                  <a:lnTo>
                    <a:pt x="942" y="1181"/>
                  </a:lnTo>
                  <a:lnTo>
                    <a:pt x="970" y="1141"/>
                  </a:lnTo>
                  <a:lnTo>
                    <a:pt x="1000" y="1103"/>
                  </a:lnTo>
                  <a:lnTo>
                    <a:pt x="1032" y="1066"/>
                  </a:lnTo>
                  <a:lnTo>
                    <a:pt x="1066" y="1030"/>
                  </a:lnTo>
                  <a:lnTo>
                    <a:pt x="1101" y="997"/>
                  </a:lnTo>
                  <a:lnTo>
                    <a:pt x="1139" y="964"/>
                  </a:lnTo>
                  <a:lnTo>
                    <a:pt x="1177" y="934"/>
                  </a:lnTo>
                  <a:lnTo>
                    <a:pt x="1217" y="905"/>
                  </a:lnTo>
                  <a:lnTo>
                    <a:pt x="1259" y="878"/>
                  </a:lnTo>
                  <a:lnTo>
                    <a:pt x="1301" y="854"/>
                  </a:lnTo>
                  <a:lnTo>
                    <a:pt x="1346" y="832"/>
                  </a:lnTo>
                  <a:lnTo>
                    <a:pt x="1391" y="811"/>
                  </a:lnTo>
                  <a:lnTo>
                    <a:pt x="1438" y="793"/>
                  </a:lnTo>
                  <a:lnTo>
                    <a:pt x="1484" y="777"/>
                  </a:lnTo>
                  <a:lnTo>
                    <a:pt x="1533" y="763"/>
                  </a:lnTo>
                  <a:lnTo>
                    <a:pt x="1582" y="752"/>
                  </a:lnTo>
                  <a:lnTo>
                    <a:pt x="1608" y="746"/>
                  </a:lnTo>
                  <a:lnTo>
                    <a:pt x="1632" y="742"/>
                  </a:lnTo>
                  <a:lnTo>
                    <a:pt x="1658" y="739"/>
                  </a:lnTo>
                  <a:lnTo>
                    <a:pt x="1683" y="736"/>
                  </a:lnTo>
                  <a:lnTo>
                    <a:pt x="1710" y="734"/>
                  </a:lnTo>
                  <a:lnTo>
                    <a:pt x="1736" y="733"/>
                  </a:lnTo>
                  <a:lnTo>
                    <a:pt x="1762" y="732"/>
                  </a:lnTo>
                  <a:lnTo>
                    <a:pt x="1788" y="730"/>
                  </a:lnTo>
                  <a:lnTo>
                    <a:pt x="1814" y="732"/>
                  </a:lnTo>
                  <a:lnTo>
                    <a:pt x="1841" y="733"/>
                  </a:lnTo>
                  <a:lnTo>
                    <a:pt x="1867" y="734"/>
                  </a:lnTo>
                  <a:lnTo>
                    <a:pt x="1893" y="736"/>
                  </a:lnTo>
                  <a:lnTo>
                    <a:pt x="1919" y="739"/>
                  </a:lnTo>
                  <a:lnTo>
                    <a:pt x="1944" y="742"/>
                  </a:lnTo>
                  <a:lnTo>
                    <a:pt x="1969" y="746"/>
                  </a:lnTo>
                  <a:lnTo>
                    <a:pt x="1994" y="752"/>
                  </a:lnTo>
                  <a:lnTo>
                    <a:pt x="2043" y="763"/>
                  </a:lnTo>
                  <a:lnTo>
                    <a:pt x="2092" y="777"/>
                  </a:lnTo>
                  <a:lnTo>
                    <a:pt x="2139" y="793"/>
                  </a:lnTo>
                  <a:lnTo>
                    <a:pt x="2186" y="811"/>
                  </a:lnTo>
                  <a:lnTo>
                    <a:pt x="2230" y="832"/>
                  </a:lnTo>
                  <a:lnTo>
                    <a:pt x="2275" y="854"/>
                  </a:lnTo>
                  <a:lnTo>
                    <a:pt x="2318" y="878"/>
                  </a:lnTo>
                  <a:lnTo>
                    <a:pt x="2359" y="905"/>
                  </a:lnTo>
                  <a:lnTo>
                    <a:pt x="2399" y="934"/>
                  </a:lnTo>
                  <a:lnTo>
                    <a:pt x="2438" y="964"/>
                  </a:lnTo>
                  <a:lnTo>
                    <a:pt x="2475" y="997"/>
                  </a:lnTo>
                  <a:lnTo>
                    <a:pt x="2510" y="1030"/>
                  </a:lnTo>
                  <a:lnTo>
                    <a:pt x="2544" y="1066"/>
                  </a:lnTo>
                  <a:lnTo>
                    <a:pt x="2576" y="1103"/>
                  </a:lnTo>
                  <a:lnTo>
                    <a:pt x="2606" y="1141"/>
                  </a:lnTo>
                  <a:lnTo>
                    <a:pt x="2635" y="1181"/>
                  </a:lnTo>
                  <a:lnTo>
                    <a:pt x="2661" y="1222"/>
                  </a:lnTo>
                  <a:lnTo>
                    <a:pt x="2686" y="1266"/>
                  </a:lnTo>
                  <a:lnTo>
                    <a:pt x="2708" y="1309"/>
                  </a:lnTo>
                  <a:lnTo>
                    <a:pt x="2729" y="1354"/>
                  </a:lnTo>
                  <a:lnTo>
                    <a:pt x="2748" y="1401"/>
                  </a:lnTo>
                  <a:lnTo>
                    <a:pt x="2764" y="1449"/>
                  </a:lnTo>
                  <a:lnTo>
                    <a:pt x="2778" y="1497"/>
                  </a:lnTo>
                  <a:lnTo>
                    <a:pt x="2788" y="1546"/>
                  </a:lnTo>
                  <a:lnTo>
                    <a:pt x="2793" y="1571"/>
                  </a:lnTo>
                  <a:lnTo>
                    <a:pt x="2798" y="1597"/>
                  </a:lnTo>
                  <a:lnTo>
                    <a:pt x="2801" y="1622"/>
                  </a:lnTo>
                  <a:lnTo>
                    <a:pt x="2804" y="1648"/>
                  </a:lnTo>
                  <a:lnTo>
                    <a:pt x="2806" y="1673"/>
                  </a:lnTo>
                  <a:lnTo>
                    <a:pt x="2808" y="1699"/>
                  </a:lnTo>
                  <a:lnTo>
                    <a:pt x="2809" y="1726"/>
                  </a:lnTo>
                  <a:lnTo>
                    <a:pt x="2809" y="1752"/>
                  </a:lnTo>
                  <a:lnTo>
                    <a:pt x="2809" y="1779"/>
                  </a:lnTo>
                  <a:lnTo>
                    <a:pt x="2808" y="1804"/>
                  </a:lnTo>
                  <a:lnTo>
                    <a:pt x="2806" y="1831"/>
                  </a:lnTo>
                  <a:lnTo>
                    <a:pt x="2804" y="1857"/>
                  </a:lnTo>
                  <a:lnTo>
                    <a:pt x="2801" y="1882"/>
                  </a:lnTo>
                  <a:lnTo>
                    <a:pt x="2798" y="1908"/>
                  </a:lnTo>
                  <a:lnTo>
                    <a:pt x="2793" y="1933"/>
                  </a:lnTo>
                  <a:lnTo>
                    <a:pt x="2788" y="1958"/>
                  </a:lnTo>
                  <a:lnTo>
                    <a:pt x="2778" y="2008"/>
                  </a:lnTo>
                  <a:lnTo>
                    <a:pt x="2764" y="2056"/>
                  </a:lnTo>
                  <a:lnTo>
                    <a:pt x="2748" y="2103"/>
                  </a:lnTo>
                  <a:lnTo>
                    <a:pt x="2729" y="2149"/>
                  </a:lnTo>
                  <a:lnTo>
                    <a:pt x="2708" y="2195"/>
                  </a:lnTo>
                  <a:lnTo>
                    <a:pt x="2686" y="2239"/>
                  </a:lnTo>
                  <a:lnTo>
                    <a:pt x="2661" y="2281"/>
                  </a:lnTo>
                  <a:lnTo>
                    <a:pt x="2635" y="2323"/>
                  </a:lnTo>
                  <a:lnTo>
                    <a:pt x="2606" y="2363"/>
                  </a:lnTo>
                  <a:lnTo>
                    <a:pt x="2576" y="2401"/>
                  </a:lnTo>
                  <a:lnTo>
                    <a:pt x="2544" y="2439"/>
                  </a:lnTo>
                  <a:lnTo>
                    <a:pt x="2510" y="2474"/>
                  </a:lnTo>
                  <a:lnTo>
                    <a:pt x="2488" y="2496"/>
                  </a:lnTo>
                  <a:lnTo>
                    <a:pt x="2465" y="2517"/>
                  </a:lnTo>
                  <a:lnTo>
                    <a:pt x="2440" y="2538"/>
                  </a:lnTo>
                  <a:lnTo>
                    <a:pt x="2416" y="2558"/>
                  </a:lnTo>
                  <a:lnTo>
                    <a:pt x="2390" y="2577"/>
                  </a:lnTo>
                  <a:lnTo>
                    <a:pt x="2365" y="2595"/>
                  </a:lnTo>
                  <a:lnTo>
                    <a:pt x="2338" y="2612"/>
                  </a:lnTo>
                  <a:lnTo>
                    <a:pt x="2311" y="2629"/>
                  </a:lnTo>
                  <a:close/>
                  <a:moveTo>
                    <a:pt x="4969" y="2053"/>
                  </a:moveTo>
                  <a:lnTo>
                    <a:pt x="4437" y="1746"/>
                  </a:lnTo>
                  <a:lnTo>
                    <a:pt x="4437" y="2349"/>
                  </a:lnTo>
                  <a:lnTo>
                    <a:pt x="4473" y="2341"/>
                  </a:lnTo>
                  <a:lnTo>
                    <a:pt x="4509" y="2332"/>
                  </a:lnTo>
                  <a:lnTo>
                    <a:pt x="4544" y="2322"/>
                  </a:lnTo>
                  <a:lnTo>
                    <a:pt x="4579" y="2310"/>
                  </a:lnTo>
                  <a:lnTo>
                    <a:pt x="4613" y="2297"/>
                  </a:lnTo>
                  <a:lnTo>
                    <a:pt x="4647" y="2283"/>
                  </a:lnTo>
                  <a:lnTo>
                    <a:pt x="4680" y="2267"/>
                  </a:lnTo>
                  <a:lnTo>
                    <a:pt x="4712" y="2251"/>
                  </a:lnTo>
                  <a:lnTo>
                    <a:pt x="4744" y="2233"/>
                  </a:lnTo>
                  <a:lnTo>
                    <a:pt x="4775" y="2214"/>
                  </a:lnTo>
                  <a:lnTo>
                    <a:pt x="4805" y="2195"/>
                  </a:lnTo>
                  <a:lnTo>
                    <a:pt x="4835" y="2174"/>
                  </a:lnTo>
                  <a:lnTo>
                    <a:pt x="4862" y="2151"/>
                  </a:lnTo>
                  <a:lnTo>
                    <a:pt x="4890" y="2129"/>
                  </a:lnTo>
                  <a:lnTo>
                    <a:pt x="4917" y="2105"/>
                  </a:lnTo>
                  <a:lnTo>
                    <a:pt x="4943" y="2080"/>
                  </a:lnTo>
                  <a:lnTo>
                    <a:pt x="4969" y="2053"/>
                  </a:lnTo>
                  <a:close/>
                  <a:moveTo>
                    <a:pt x="3870" y="1419"/>
                  </a:moveTo>
                  <a:lnTo>
                    <a:pt x="3314" y="1098"/>
                  </a:lnTo>
                  <a:lnTo>
                    <a:pt x="3304" y="1132"/>
                  </a:lnTo>
                  <a:lnTo>
                    <a:pt x="3296" y="1167"/>
                  </a:lnTo>
                  <a:lnTo>
                    <a:pt x="3288" y="1203"/>
                  </a:lnTo>
                  <a:lnTo>
                    <a:pt x="3282" y="1239"/>
                  </a:lnTo>
                  <a:lnTo>
                    <a:pt x="3277" y="1275"/>
                  </a:lnTo>
                  <a:lnTo>
                    <a:pt x="3273" y="1312"/>
                  </a:lnTo>
                  <a:lnTo>
                    <a:pt x="3271" y="1349"/>
                  </a:lnTo>
                  <a:lnTo>
                    <a:pt x="3270" y="1387"/>
                  </a:lnTo>
                  <a:lnTo>
                    <a:pt x="3271" y="1432"/>
                  </a:lnTo>
                  <a:lnTo>
                    <a:pt x="3275" y="1477"/>
                  </a:lnTo>
                  <a:lnTo>
                    <a:pt x="3280" y="1520"/>
                  </a:lnTo>
                  <a:lnTo>
                    <a:pt x="3286" y="1564"/>
                  </a:lnTo>
                  <a:lnTo>
                    <a:pt x="3295" y="1606"/>
                  </a:lnTo>
                  <a:lnTo>
                    <a:pt x="3305" y="1648"/>
                  </a:lnTo>
                  <a:lnTo>
                    <a:pt x="3318" y="1689"/>
                  </a:lnTo>
                  <a:lnTo>
                    <a:pt x="3332" y="1730"/>
                  </a:lnTo>
                  <a:lnTo>
                    <a:pt x="3870" y="1419"/>
                  </a:lnTo>
                  <a:close/>
                  <a:moveTo>
                    <a:pt x="3493" y="766"/>
                  </a:moveTo>
                  <a:lnTo>
                    <a:pt x="4060" y="1092"/>
                  </a:lnTo>
                  <a:lnTo>
                    <a:pt x="4060" y="426"/>
                  </a:lnTo>
                  <a:lnTo>
                    <a:pt x="4024" y="433"/>
                  </a:lnTo>
                  <a:lnTo>
                    <a:pt x="3988" y="443"/>
                  </a:lnTo>
                  <a:lnTo>
                    <a:pt x="3952" y="454"/>
                  </a:lnTo>
                  <a:lnTo>
                    <a:pt x="3918" y="465"/>
                  </a:lnTo>
                  <a:lnTo>
                    <a:pt x="3884" y="478"/>
                  </a:lnTo>
                  <a:lnTo>
                    <a:pt x="3850" y="492"/>
                  </a:lnTo>
                  <a:lnTo>
                    <a:pt x="3818" y="507"/>
                  </a:lnTo>
                  <a:lnTo>
                    <a:pt x="3786" y="524"/>
                  </a:lnTo>
                  <a:lnTo>
                    <a:pt x="3754" y="542"/>
                  </a:lnTo>
                  <a:lnTo>
                    <a:pt x="3725" y="560"/>
                  </a:lnTo>
                  <a:lnTo>
                    <a:pt x="3695" y="580"/>
                  </a:lnTo>
                  <a:lnTo>
                    <a:pt x="3665" y="601"/>
                  </a:lnTo>
                  <a:lnTo>
                    <a:pt x="3637" y="623"/>
                  </a:lnTo>
                  <a:lnTo>
                    <a:pt x="3610" y="645"/>
                  </a:lnTo>
                  <a:lnTo>
                    <a:pt x="3583" y="670"/>
                  </a:lnTo>
                  <a:lnTo>
                    <a:pt x="3558" y="694"/>
                  </a:lnTo>
                  <a:lnTo>
                    <a:pt x="3525" y="729"/>
                  </a:lnTo>
                  <a:lnTo>
                    <a:pt x="3493" y="766"/>
                  </a:lnTo>
                  <a:close/>
                  <a:moveTo>
                    <a:pt x="4625" y="1419"/>
                  </a:moveTo>
                  <a:lnTo>
                    <a:pt x="5168" y="1732"/>
                  </a:lnTo>
                  <a:lnTo>
                    <a:pt x="5182" y="1692"/>
                  </a:lnTo>
                  <a:lnTo>
                    <a:pt x="5194" y="1650"/>
                  </a:lnTo>
                  <a:lnTo>
                    <a:pt x="5205" y="1607"/>
                  </a:lnTo>
                  <a:lnTo>
                    <a:pt x="5214" y="1565"/>
                  </a:lnTo>
                  <a:lnTo>
                    <a:pt x="5221" y="1521"/>
                  </a:lnTo>
                  <a:lnTo>
                    <a:pt x="5225" y="1477"/>
                  </a:lnTo>
                  <a:lnTo>
                    <a:pt x="5228" y="1432"/>
                  </a:lnTo>
                  <a:lnTo>
                    <a:pt x="5230" y="1387"/>
                  </a:lnTo>
                  <a:lnTo>
                    <a:pt x="5230" y="1349"/>
                  </a:lnTo>
                  <a:lnTo>
                    <a:pt x="5227" y="1312"/>
                  </a:lnTo>
                  <a:lnTo>
                    <a:pt x="5223" y="1274"/>
                  </a:lnTo>
                  <a:lnTo>
                    <a:pt x="5219" y="1238"/>
                  </a:lnTo>
                  <a:lnTo>
                    <a:pt x="5212" y="1201"/>
                  </a:lnTo>
                  <a:lnTo>
                    <a:pt x="5205" y="1166"/>
                  </a:lnTo>
                  <a:lnTo>
                    <a:pt x="5195" y="1131"/>
                  </a:lnTo>
                  <a:lnTo>
                    <a:pt x="5186" y="1096"/>
                  </a:lnTo>
                  <a:lnTo>
                    <a:pt x="4625" y="1419"/>
                  </a:lnTo>
                  <a:close/>
                  <a:moveTo>
                    <a:pt x="4060" y="1746"/>
                  </a:moveTo>
                  <a:lnTo>
                    <a:pt x="3530" y="2051"/>
                  </a:lnTo>
                  <a:lnTo>
                    <a:pt x="3558" y="2080"/>
                  </a:lnTo>
                  <a:lnTo>
                    <a:pt x="3583" y="2105"/>
                  </a:lnTo>
                  <a:lnTo>
                    <a:pt x="3610" y="2128"/>
                  </a:lnTo>
                  <a:lnTo>
                    <a:pt x="3637" y="2151"/>
                  </a:lnTo>
                  <a:lnTo>
                    <a:pt x="3665" y="2173"/>
                  </a:lnTo>
                  <a:lnTo>
                    <a:pt x="3695" y="2194"/>
                  </a:lnTo>
                  <a:lnTo>
                    <a:pt x="3725" y="2214"/>
                  </a:lnTo>
                  <a:lnTo>
                    <a:pt x="3754" y="2232"/>
                  </a:lnTo>
                  <a:lnTo>
                    <a:pt x="3786" y="2250"/>
                  </a:lnTo>
                  <a:lnTo>
                    <a:pt x="3818" y="2266"/>
                  </a:lnTo>
                  <a:lnTo>
                    <a:pt x="3850" y="2282"/>
                  </a:lnTo>
                  <a:lnTo>
                    <a:pt x="3884" y="2296"/>
                  </a:lnTo>
                  <a:lnTo>
                    <a:pt x="3918" y="2309"/>
                  </a:lnTo>
                  <a:lnTo>
                    <a:pt x="3952" y="2321"/>
                  </a:lnTo>
                  <a:lnTo>
                    <a:pt x="3988" y="2331"/>
                  </a:lnTo>
                  <a:lnTo>
                    <a:pt x="4024" y="2341"/>
                  </a:lnTo>
                  <a:lnTo>
                    <a:pt x="4060" y="2348"/>
                  </a:lnTo>
                  <a:lnTo>
                    <a:pt x="4060" y="1746"/>
                  </a:lnTo>
                  <a:close/>
                  <a:moveTo>
                    <a:pt x="4437" y="1092"/>
                  </a:moveTo>
                  <a:lnTo>
                    <a:pt x="5006" y="763"/>
                  </a:lnTo>
                  <a:lnTo>
                    <a:pt x="4975" y="728"/>
                  </a:lnTo>
                  <a:lnTo>
                    <a:pt x="4943" y="694"/>
                  </a:lnTo>
                  <a:lnTo>
                    <a:pt x="4917" y="669"/>
                  </a:lnTo>
                  <a:lnTo>
                    <a:pt x="4890" y="645"/>
                  </a:lnTo>
                  <a:lnTo>
                    <a:pt x="4862" y="622"/>
                  </a:lnTo>
                  <a:lnTo>
                    <a:pt x="4835" y="601"/>
                  </a:lnTo>
                  <a:lnTo>
                    <a:pt x="4805" y="579"/>
                  </a:lnTo>
                  <a:lnTo>
                    <a:pt x="4775" y="559"/>
                  </a:lnTo>
                  <a:lnTo>
                    <a:pt x="4744" y="541"/>
                  </a:lnTo>
                  <a:lnTo>
                    <a:pt x="4712" y="523"/>
                  </a:lnTo>
                  <a:lnTo>
                    <a:pt x="4680" y="506"/>
                  </a:lnTo>
                  <a:lnTo>
                    <a:pt x="4647" y="491"/>
                  </a:lnTo>
                  <a:lnTo>
                    <a:pt x="4613" y="477"/>
                  </a:lnTo>
                  <a:lnTo>
                    <a:pt x="4579" y="463"/>
                  </a:lnTo>
                  <a:lnTo>
                    <a:pt x="4544" y="453"/>
                  </a:lnTo>
                  <a:lnTo>
                    <a:pt x="4509" y="442"/>
                  </a:lnTo>
                  <a:lnTo>
                    <a:pt x="4473" y="432"/>
                  </a:lnTo>
                  <a:lnTo>
                    <a:pt x="4437" y="425"/>
                  </a:lnTo>
                  <a:lnTo>
                    <a:pt x="4437" y="1092"/>
                  </a:lnTo>
                  <a:close/>
                  <a:moveTo>
                    <a:pt x="2318" y="2243"/>
                  </a:moveTo>
                  <a:lnTo>
                    <a:pt x="1925" y="2016"/>
                  </a:lnTo>
                  <a:lnTo>
                    <a:pt x="1925" y="2461"/>
                  </a:lnTo>
                  <a:lnTo>
                    <a:pt x="1953" y="2455"/>
                  </a:lnTo>
                  <a:lnTo>
                    <a:pt x="1979" y="2448"/>
                  </a:lnTo>
                  <a:lnTo>
                    <a:pt x="2005" y="2441"/>
                  </a:lnTo>
                  <a:lnTo>
                    <a:pt x="2030" y="2432"/>
                  </a:lnTo>
                  <a:lnTo>
                    <a:pt x="2056" y="2423"/>
                  </a:lnTo>
                  <a:lnTo>
                    <a:pt x="2080" y="2412"/>
                  </a:lnTo>
                  <a:lnTo>
                    <a:pt x="2105" y="2400"/>
                  </a:lnTo>
                  <a:lnTo>
                    <a:pt x="2128" y="2389"/>
                  </a:lnTo>
                  <a:lnTo>
                    <a:pt x="2152" y="2376"/>
                  </a:lnTo>
                  <a:lnTo>
                    <a:pt x="2175" y="2362"/>
                  </a:lnTo>
                  <a:lnTo>
                    <a:pt x="2196" y="2347"/>
                  </a:lnTo>
                  <a:lnTo>
                    <a:pt x="2219" y="2331"/>
                  </a:lnTo>
                  <a:lnTo>
                    <a:pt x="2239" y="2315"/>
                  </a:lnTo>
                  <a:lnTo>
                    <a:pt x="2260" y="2298"/>
                  </a:lnTo>
                  <a:lnTo>
                    <a:pt x="2279" y="2281"/>
                  </a:lnTo>
                  <a:lnTo>
                    <a:pt x="2299" y="2262"/>
                  </a:lnTo>
                  <a:lnTo>
                    <a:pt x="2318" y="2243"/>
                  </a:lnTo>
                  <a:close/>
                  <a:moveTo>
                    <a:pt x="1509" y="1776"/>
                  </a:moveTo>
                  <a:lnTo>
                    <a:pt x="1098" y="1539"/>
                  </a:lnTo>
                  <a:lnTo>
                    <a:pt x="1092" y="1565"/>
                  </a:lnTo>
                  <a:lnTo>
                    <a:pt x="1084" y="1590"/>
                  </a:lnTo>
                  <a:lnTo>
                    <a:pt x="1079" y="1616"/>
                  </a:lnTo>
                  <a:lnTo>
                    <a:pt x="1075" y="1643"/>
                  </a:lnTo>
                  <a:lnTo>
                    <a:pt x="1072" y="1670"/>
                  </a:lnTo>
                  <a:lnTo>
                    <a:pt x="1068" y="1697"/>
                  </a:lnTo>
                  <a:lnTo>
                    <a:pt x="1067" y="1725"/>
                  </a:lnTo>
                  <a:lnTo>
                    <a:pt x="1066" y="1752"/>
                  </a:lnTo>
                  <a:lnTo>
                    <a:pt x="1067" y="1785"/>
                  </a:lnTo>
                  <a:lnTo>
                    <a:pt x="1069" y="1818"/>
                  </a:lnTo>
                  <a:lnTo>
                    <a:pt x="1074" y="1850"/>
                  </a:lnTo>
                  <a:lnTo>
                    <a:pt x="1078" y="1882"/>
                  </a:lnTo>
                  <a:lnTo>
                    <a:pt x="1084" y="1914"/>
                  </a:lnTo>
                  <a:lnTo>
                    <a:pt x="1093" y="1945"/>
                  </a:lnTo>
                  <a:lnTo>
                    <a:pt x="1101" y="1975"/>
                  </a:lnTo>
                  <a:lnTo>
                    <a:pt x="1112" y="2004"/>
                  </a:lnTo>
                  <a:lnTo>
                    <a:pt x="1509" y="1776"/>
                  </a:lnTo>
                  <a:close/>
                  <a:moveTo>
                    <a:pt x="1230" y="1295"/>
                  </a:moveTo>
                  <a:lnTo>
                    <a:pt x="1647" y="1535"/>
                  </a:lnTo>
                  <a:lnTo>
                    <a:pt x="1647" y="1044"/>
                  </a:lnTo>
                  <a:lnTo>
                    <a:pt x="1621" y="1050"/>
                  </a:lnTo>
                  <a:lnTo>
                    <a:pt x="1595" y="1056"/>
                  </a:lnTo>
                  <a:lnTo>
                    <a:pt x="1569" y="1065"/>
                  </a:lnTo>
                  <a:lnTo>
                    <a:pt x="1544" y="1073"/>
                  </a:lnTo>
                  <a:lnTo>
                    <a:pt x="1519" y="1083"/>
                  </a:lnTo>
                  <a:lnTo>
                    <a:pt x="1494" y="1092"/>
                  </a:lnTo>
                  <a:lnTo>
                    <a:pt x="1470" y="1104"/>
                  </a:lnTo>
                  <a:lnTo>
                    <a:pt x="1446" y="1116"/>
                  </a:lnTo>
                  <a:lnTo>
                    <a:pt x="1424" y="1130"/>
                  </a:lnTo>
                  <a:lnTo>
                    <a:pt x="1400" y="1143"/>
                  </a:lnTo>
                  <a:lnTo>
                    <a:pt x="1379" y="1157"/>
                  </a:lnTo>
                  <a:lnTo>
                    <a:pt x="1358" y="1173"/>
                  </a:lnTo>
                  <a:lnTo>
                    <a:pt x="1337" y="1189"/>
                  </a:lnTo>
                  <a:lnTo>
                    <a:pt x="1316" y="1206"/>
                  </a:lnTo>
                  <a:lnTo>
                    <a:pt x="1297" y="1223"/>
                  </a:lnTo>
                  <a:lnTo>
                    <a:pt x="1278" y="1241"/>
                  </a:lnTo>
                  <a:lnTo>
                    <a:pt x="1254" y="1267"/>
                  </a:lnTo>
                  <a:lnTo>
                    <a:pt x="1230" y="1295"/>
                  </a:lnTo>
                  <a:close/>
                  <a:moveTo>
                    <a:pt x="2064" y="1776"/>
                  </a:moveTo>
                  <a:lnTo>
                    <a:pt x="2464" y="2007"/>
                  </a:lnTo>
                  <a:lnTo>
                    <a:pt x="2474" y="1977"/>
                  </a:lnTo>
                  <a:lnTo>
                    <a:pt x="2484" y="1946"/>
                  </a:lnTo>
                  <a:lnTo>
                    <a:pt x="2491" y="1915"/>
                  </a:lnTo>
                  <a:lnTo>
                    <a:pt x="2498" y="1883"/>
                  </a:lnTo>
                  <a:lnTo>
                    <a:pt x="2503" y="1851"/>
                  </a:lnTo>
                  <a:lnTo>
                    <a:pt x="2507" y="1818"/>
                  </a:lnTo>
                  <a:lnTo>
                    <a:pt x="2509" y="1785"/>
                  </a:lnTo>
                  <a:lnTo>
                    <a:pt x="2510" y="1752"/>
                  </a:lnTo>
                  <a:lnTo>
                    <a:pt x="2509" y="1725"/>
                  </a:lnTo>
                  <a:lnTo>
                    <a:pt x="2508" y="1697"/>
                  </a:lnTo>
                  <a:lnTo>
                    <a:pt x="2505" y="1669"/>
                  </a:lnTo>
                  <a:lnTo>
                    <a:pt x="2502" y="1642"/>
                  </a:lnTo>
                  <a:lnTo>
                    <a:pt x="2497" y="1615"/>
                  </a:lnTo>
                  <a:lnTo>
                    <a:pt x="2491" y="1589"/>
                  </a:lnTo>
                  <a:lnTo>
                    <a:pt x="2485" y="1563"/>
                  </a:lnTo>
                  <a:lnTo>
                    <a:pt x="2477" y="1537"/>
                  </a:lnTo>
                  <a:lnTo>
                    <a:pt x="2064" y="1776"/>
                  </a:lnTo>
                  <a:close/>
                  <a:moveTo>
                    <a:pt x="1647" y="2016"/>
                  </a:moveTo>
                  <a:lnTo>
                    <a:pt x="1258" y="2242"/>
                  </a:lnTo>
                  <a:lnTo>
                    <a:pt x="1278" y="2262"/>
                  </a:lnTo>
                  <a:lnTo>
                    <a:pt x="1297" y="2280"/>
                  </a:lnTo>
                  <a:lnTo>
                    <a:pt x="1316" y="2298"/>
                  </a:lnTo>
                  <a:lnTo>
                    <a:pt x="1337" y="2315"/>
                  </a:lnTo>
                  <a:lnTo>
                    <a:pt x="1358" y="2331"/>
                  </a:lnTo>
                  <a:lnTo>
                    <a:pt x="1379" y="2346"/>
                  </a:lnTo>
                  <a:lnTo>
                    <a:pt x="1400" y="2361"/>
                  </a:lnTo>
                  <a:lnTo>
                    <a:pt x="1424" y="2375"/>
                  </a:lnTo>
                  <a:lnTo>
                    <a:pt x="1446" y="2388"/>
                  </a:lnTo>
                  <a:lnTo>
                    <a:pt x="1470" y="2400"/>
                  </a:lnTo>
                  <a:lnTo>
                    <a:pt x="1494" y="2411"/>
                  </a:lnTo>
                  <a:lnTo>
                    <a:pt x="1519" y="2422"/>
                  </a:lnTo>
                  <a:lnTo>
                    <a:pt x="1544" y="2431"/>
                  </a:lnTo>
                  <a:lnTo>
                    <a:pt x="1569" y="2440"/>
                  </a:lnTo>
                  <a:lnTo>
                    <a:pt x="1595" y="2447"/>
                  </a:lnTo>
                  <a:lnTo>
                    <a:pt x="1621" y="2455"/>
                  </a:lnTo>
                  <a:lnTo>
                    <a:pt x="1647" y="2460"/>
                  </a:lnTo>
                  <a:lnTo>
                    <a:pt x="1647" y="2016"/>
                  </a:lnTo>
                  <a:close/>
                  <a:moveTo>
                    <a:pt x="1925" y="1535"/>
                  </a:moveTo>
                  <a:lnTo>
                    <a:pt x="2345" y="1292"/>
                  </a:lnTo>
                  <a:lnTo>
                    <a:pt x="2322" y="1267"/>
                  </a:lnTo>
                  <a:lnTo>
                    <a:pt x="2299" y="1241"/>
                  </a:lnTo>
                  <a:lnTo>
                    <a:pt x="2279" y="1223"/>
                  </a:lnTo>
                  <a:lnTo>
                    <a:pt x="2260" y="1205"/>
                  </a:lnTo>
                  <a:lnTo>
                    <a:pt x="2239" y="1189"/>
                  </a:lnTo>
                  <a:lnTo>
                    <a:pt x="2219" y="1172"/>
                  </a:lnTo>
                  <a:lnTo>
                    <a:pt x="2196" y="1157"/>
                  </a:lnTo>
                  <a:lnTo>
                    <a:pt x="2175" y="1142"/>
                  </a:lnTo>
                  <a:lnTo>
                    <a:pt x="2152" y="1129"/>
                  </a:lnTo>
                  <a:lnTo>
                    <a:pt x="2128" y="1116"/>
                  </a:lnTo>
                  <a:lnTo>
                    <a:pt x="2105" y="1103"/>
                  </a:lnTo>
                  <a:lnTo>
                    <a:pt x="2080" y="1092"/>
                  </a:lnTo>
                  <a:lnTo>
                    <a:pt x="2056" y="1082"/>
                  </a:lnTo>
                  <a:lnTo>
                    <a:pt x="2030" y="1072"/>
                  </a:lnTo>
                  <a:lnTo>
                    <a:pt x="2005" y="1064"/>
                  </a:lnTo>
                  <a:lnTo>
                    <a:pt x="1979" y="1056"/>
                  </a:lnTo>
                  <a:lnTo>
                    <a:pt x="1953" y="1049"/>
                  </a:lnTo>
                  <a:lnTo>
                    <a:pt x="1925" y="1043"/>
                  </a:lnTo>
                  <a:lnTo>
                    <a:pt x="1925" y="153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tIns="720000" anchor="ctr"/>
            <a:lstStyle/>
            <a:p>
              <a:endParaRPr lang="zh-CN" altLang="en-US" sz="1355">
                <a:cs typeface="+mn-ea"/>
                <a:sym typeface="+mn-lt"/>
              </a:endParaRPr>
            </a:p>
          </p:txBody>
        </p:sp>
        <p:sp>
          <p:nvSpPr>
            <p:cNvPr id="57" name="MH_SubTitle_5"/>
            <p:cNvSpPr/>
            <p:nvPr>
              <p:custDataLst>
                <p:tags r:id="rId4"/>
              </p:custDataLst>
            </p:nvPr>
          </p:nvSpPr>
          <p:spPr>
            <a:xfrm>
              <a:off x="4469056" y="3317140"/>
              <a:ext cx="2161688" cy="1559981"/>
            </a:xfrm>
            <a:custGeom>
              <a:avLst/>
              <a:gdLst>
                <a:gd name="connsiteX0" fmla="*/ 0 w 2309360"/>
                <a:gd name="connsiteY0" fmla="*/ 0 h 1666434"/>
                <a:gd name="connsiteX1" fmla="*/ 2309360 w 2309360"/>
                <a:gd name="connsiteY1" fmla="*/ 0 h 1666434"/>
                <a:gd name="connsiteX2" fmla="*/ 2309360 w 2309360"/>
                <a:gd name="connsiteY2" fmla="*/ 1305879 h 1666434"/>
                <a:gd name="connsiteX3" fmla="*/ 1530338 w 2309360"/>
                <a:gd name="connsiteY3" fmla="*/ 1305879 h 1666434"/>
                <a:gd name="connsiteX4" fmla="*/ 1154681 w 2309360"/>
                <a:gd name="connsiteY4" fmla="*/ 1666434 h 1666434"/>
                <a:gd name="connsiteX5" fmla="*/ 779023 w 2309360"/>
                <a:gd name="connsiteY5" fmla="*/ 1305879 h 1666434"/>
                <a:gd name="connsiteX6" fmla="*/ 0 w 2309360"/>
                <a:gd name="connsiteY6" fmla="*/ 1305879 h 1666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9360" h="1666434">
                  <a:moveTo>
                    <a:pt x="0" y="0"/>
                  </a:moveTo>
                  <a:lnTo>
                    <a:pt x="2309360" y="0"/>
                  </a:lnTo>
                  <a:lnTo>
                    <a:pt x="2309360" y="1305879"/>
                  </a:lnTo>
                  <a:lnTo>
                    <a:pt x="1530338" y="1305879"/>
                  </a:lnTo>
                  <a:lnTo>
                    <a:pt x="1154681" y="1666434"/>
                  </a:lnTo>
                  <a:lnTo>
                    <a:pt x="779023" y="1305879"/>
                  </a:lnTo>
                  <a:lnTo>
                    <a:pt x="0" y="1305879"/>
                  </a:lnTo>
                  <a:close/>
                </a:path>
              </a:pathLst>
            </a:custGeom>
            <a:noFill/>
            <a:ln w="19050">
              <a:solidFill>
                <a:srgbClr val="2B5A7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a:lnSpc>
                  <a:spcPct val="120000"/>
                </a:lnSpc>
                <a:defRPr/>
              </a:pPr>
              <a:endParaRPr lang="zh-CN" altLang="en-US" sz="1355" dirty="0">
                <a:solidFill>
                  <a:schemeClr val="accent5">
                    <a:lumMod val="75000"/>
                  </a:schemeClr>
                </a:solidFill>
                <a:cs typeface="+mn-ea"/>
                <a:sym typeface="+mn-lt"/>
              </a:endParaRPr>
            </a:p>
          </p:txBody>
        </p:sp>
        <p:sp>
          <p:nvSpPr>
            <p:cNvPr id="58" name="Text Box 10"/>
            <p:cNvSpPr txBox="1">
              <a:spLocks noChangeArrowheads="1"/>
            </p:cNvSpPr>
            <p:nvPr/>
          </p:nvSpPr>
          <p:spPr bwMode="auto">
            <a:xfrm>
              <a:off x="4503226" y="3433863"/>
              <a:ext cx="2029541" cy="437187"/>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200" dirty="0">
                  <a:solidFill>
                    <a:schemeClr val="tx1">
                      <a:lumMod val="95000"/>
                      <a:lumOff val="5000"/>
                    </a:schemeClr>
                  </a:solidFill>
                  <a:cs typeface="+mn-ea"/>
                  <a:sym typeface="+mn-lt"/>
                </a:rPr>
                <a:t>After you've typed your content here, or by copying your text, select Paste in this box</a:t>
              </a:r>
              <a:endParaRPr lang="en-US" altLang="zh-CN" sz="1200" dirty="0">
                <a:solidFill>
                  <a:schemeClr val="tx1">
                    <a:lumMod val="95000"/>
                    <a:lumOff val="5000"/>
                  </a:schemeClr>
                </a:solidFill>
                <a:cs typeface="+mn-ea"/>
                <a:sym typeface="+mn-lt"/>
              </a:endParaRPr>
            </a:p>
          </p:txBody>
        </p:sp>
      </p:grpSp>
      <p:sp>
        <p:nvSpPr>
          <p:cNvPr id="30" name="文本框 48"/>
          <p:cNvSpPr txBox="1">
            <a:spLocks noChangeArrowheads="1"/>
          </p:cNvSpPr>
          <p:nvPr/>
        </p:nvSpPr>
        <p:spPr bwMode="auto">
          <a:xfrm>
            <a:off x="912868" y="344672"/>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Cost budget</a:t>
            </a:r>
          </a:p>
        </p:txBody>
      </p:sp>
      <p:sp>
        <p:nvSpPr>
          <p:cNvPr id="31" name="文本框 30"/>
          <p:cNvSpPr txBox="1"/>
          <p:nvPr/>
        </p:nvSpPr>
        <p:spPr>
          <a:xfrm>
            <a:off x="2801141" y="420612"/>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Scale>
                                      <p:cBhvr>
                                        <p:cTn id="7"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6"/>
                                        </p:tgtEl>
                                        <p:attrNameLst>
                                          <p:attrName>ppt_x</p:attrName>
                                          <p:attrName>ppt_y</p:attrName>
                                        </p:attrNameLst>
                                      </p:cBhvr>
                                    </p:animMotion>
                                    <p:animEffect transition="in" filter="fade">
                                      <p:cBhvr>
                                        <p:cTn id="9" dur="1000"/>
                                        <p:tgtEl>
                                          <p:spTgt spid="26"/>
                                        </p:tgtEl>
                                      </p:cBhvr>
                                    </p:animEffect>
                                  </p:childTnLst>
                                </p:cTn>
                              </p:par>
                              <p:par>
                                <p:cTn id="10" presetID="52" presetClass="entr" presetSubtype="0" fill="hold" nodeType="withEffect">
                                  <p:stCondLst>
                                    <p:cond delay="500"/>
                                  </p:stCondLst>
                                  <p:childTnLst>
                                    <p:set>
                                      <p:cBhvr>
                                        <p:cTn id="11" dur="1" fill="hold">
                                          <p:stCondLst>
                                            <p:cond delay="0"/>
                                          </p:stCondLst>
                                        </p:cTn>
                                        <p:tgtEl>
                                          <p:spTgt spid="34"/>
                                        </p:tgtEl>
                                        <p:attrNameLst>
                                          <p:attrName>style.visibility</p:attrName>
                                        </p:attrNameLst>
                                      </p:cBhvr>
                                      <p:to>
                                        <p:strVal val="visible"/>
                                      </p:to>
                                    </p:set>
                                    <p:animScale>
                                      <p:cBhvr>
                                        <p:cTn id="12"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4"/>
                                        </p:tgtEl>
                                        <p:attrNameLst>
                                          <p:attrName>ppt_x</p:attrName>
                                          <p:attrName>ppt_y</p:attrName>
                                        </p:attrNameLst>
                                      </p:cBhvr>
                                    </p:animMotion>
                                    <p:animEffect transition="in" filter="fade">
                                      <p:cBhvr>
                                        <p:cTn id="14" dur="1000"/>
                                        <p:tgtEl>
                                          <p:spTgt spid="34"/>
                                        </p:tgtEl>
                                      </p:cBhvr>
                                    </p:animEffect>
                                  </p:childTnLst>
                                </p:cTn>
                              </p:par>
                              <p:par>
                                <p:cTn id="15" presetID="52" presetClass="entr" presetSubtype="0" fill="hold" nodeType="withEffect">
                                  <p:stCondLst>
                                    <p:cond delay="1000"/>
                                  </p:stCondLst>
                                  <p:childTnLst>
                                    <p:set>
                                      <p:cBhvr>
                                        <p:cTn id="16" dur="1" fill="hold">
                                          <p:stCondLst>
                                            <p:cond delay="0"/>
                                          </p:stCondLst>
                                        </p:cTn>
                                        <p:tgtEl>
                                          <p:spTgt spid="42"/>
                                        </p:tgtEl>
                                        <p:attrNameLst>
                                          <p:attrName>style.visibility</p:attrName>
                                        </p:attrNameLst>
                                      </p:cBhvr>
                                      <p:to>
                                        <p:strVal val="visible"/>
                                      </p:to>
                                    </p:set>
                                    <p:animScale>
                                      <p:cBhvr>
                                        <p:cTn id="17"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2"/>
                                        </p:tgtEl>
                                        <p:attrNameLst>
                                          <p:attrName>ppt_x</p:attrName>
                                          <p:attrName>ppt_y</p:attrName>
                                        </p:attrNameLst>
                                      </p:cBhvr>
                                    </p:animMotion>
                                    <p:animEffect transition="in" filter="fade">
                                      <p:cBhvr>
                                        <p:cTn id="19" dur="1000"/>
                                        <p:tgtEl>
                                          <p:spTgt spid="42"/>
                                        </p:tgtEl>
                                      </p:cBhvr>
                                    </p:animEffect>
                                  </p:childTnLst>
                                </p:cTn>
                              </p:par>
                              <p:par>
                                <p:cTn id="20" presetID="52" presetClass="entr" presetSubtype="0" fill="hold" nodeType="withEffect">
                                  <p:stCondLst>
                                    <p:cond delay="1500"/>
                                  </p:stCondLst>
                                  <p:childTnLst>
                                    <p:set>
                                      <p:cBhvr>
                                        <p:cTn id="21" dur="1" fill="hold">
                                          <p:stCondLst>
                                            <p:cond delay="0"/>
                                          </p:stCondLst>
                                        </p:cTn>
                                        <p:tgtEl>
                                          <p:spTgt spid="47"/>
                                        </p:tgtEl>
                                        <p:attrNameLst>
                                          <p:attrName>style.visibility</p:attrName>
                                        </p:attrNameLst>
                                      </p:cBhvr>
                                      <p:to>
                                        <p:strVal val="visible"/>
                                      </p:to>
                                    </p:set>
                                    <p:animScale>
                                      <p:cBhvr>
                                        <p:cTn id="22" dur="1000" decel="50000" fill="hold">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7"/>
                                        </p:tgtEl>
                                        <p:attrNameLst>
                                          <p:attrName>ppt_x</p:attrName>
                                          <p:attrName>ppt_y</p:attrName>
                                        </p:attrNameLst>
                                      </p:cBhvr>
                                    </p:animMotion>
                                    <p:animEffect transition="in" filter="fade">
                                      <p:cBhvr>
                                        <p:cTn id="24" dur="1000"/>
                                        <p:tgtEl>
                                          <p:spTgt spid="47"/>
                                        </p:tgtEl>
                                      </p:cBhvr>
                                    </p:animEffect>
                                  </p:childTnLst>
                                </p:cTn>
                              </p:par>
                              <p:par>
                                <p:cTn id="25" presetID="52" presetClass="entr" presetSubtype="0" fill="hold" nodeType="withEffect">
                                  <p:stCondLst>
                                    <p:cond delay="2000"/>
                                  </p:stCondLst>
                                  <p:childTnLst>
                                    <p:set>
                                      <p:cBhvr>
                                        <p:cTn id="26" dur="1" fill="hold">
                                          <p:stCondLst>
                                            <p:cond delay="0"/>
                                          </p:stCondLst>
                                        </p:cTn>
                                        <p:tgtEl>
                                          <p:spTgt spid="54"/>
                                        </p:tgtEl>
                                        <p:attrNameLst>
                                          <p:attrName>style.visibility</p:attrName>
                                        </p:attrNameLst>
                                      </p:cBhvr>
                                      <p:to>
                                        <p:strVal val="visible"/>
                                      </p:to>
                                    </p:set>
                                    <p:animScale>
                                      <p:cBhvr>
                                        <p:cTn id="27" dur="1000" decel="50000" fill="hold">
                                          <p:stCondLst>
                                            <p:cond delay="0"/>
                                          </p:stCondLst>
                                        </p:cTn>
                                        <p:tgtEl>
                                          <p:spTgt spid="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54"/>
                                        </p:tgtEl>
                                        <p:attrNameLst>
                                          <p:attrName>ppt_x</p:attrName>
                                          <p:attrName>ppt_y</p:attrName>
                                        </p:attrNameLst>
                                      </p:cBhvr>
                                    </p:animMotion>
                                    <p:animEffect transition="in" filter="fade">
                                      <p:cBhvr>
                                        <p:cTn id="2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67482" y="3463858"/>
            <a:ext cx="1512616" cy="1514743"/>
            <a:chOff x="925080" y="2842151"/>
            <a:chExt cx="1134462" cy="1136057"/>
          </a:xfrm>
        </p:grpSpPr>
        <p:sp>
          <p:nvSpPr>
            <p:cNvPr id="4" name="MH_Other_3"/>
            <p:cNvSpPr/>
            <p:nvPr>
              <p:custDataLst>
                <p:tags r:id="rId12"/>
              </p:custDataLst>
            </p:nvPr>
          </p:nvSpPr>
          <p:spPr>
            <a:xfrm>
              <a:off x="925080" y="2842151"/>
              <a:ext cx="1134462" cy="1136057"/>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cs typeface="+mn-ea"/>
                <a:sym typeface="+mn-lt"/>
              </a:endParaRPr>
            </a:p>
          </p:txBody>
        </p:sp>
        <p:sp>
          <p:nvSpPr>
            <p:cNvPr id="2054" name="MH_Other_5"/>
            <p:cNvSpPr>
              <a:spLocks noEditPoints="1"/>
            </p:cNvSpPr>
            <p:nvPr>
              <p:custDataLst>
                <p:tags r:id="rId13"/>
              </p:custDataLst>
            </p:nvPr>
          </p:nvSpPr>
          <p:spPr bwMode="auto">
            <a:xfrm>
              <a:off x="1258558" y="3129356"/>
              <a:ext cx="467506" cy="502609"/>
            </a:xfrm>
            <a:custGeom>
              <a:avLst/>
              <a:gdLst>
                <a:gd name="T0" fmla="*/ 2147483646 w 67"/>
                <a:gd name="T1" fmla="*/ 2147483646 h 72"/>
                <a:gd name="T2" fmla="*/ 2147483646 w 67"/>
                <a:gd name="T3" fmla="*/ 2147483646 h 72"/>
                <a:gd name="T4" fmla="*/ 2147483646 w 67"/>
                <a:gd name="T5" fmla="*/ 2147483646 h 72"/>
                <a:gd name="T6" fmla="*/ 0 w 67"/>
                <a:gd name="T7" fmla="*/ 2147483646 h 72"/>
                <a:gd name="T8" fmla="*/ 0 w 67"/>
                <a:gd name="T9" fmla="*/ 2147483646 h 72"/>
                <a:gd name="T10" fmla="*/ 2147483646 w 67"/>
                <a:gd name="T11" fmla="*/ 2147483646 h 72"/>
                <a:gd name="T12" fmla="*/ 2147483646 w 67"/>
                <a:gd name="T13" fmla="*/ 2147483646 h 72"/>
                <a:gd name="T14" fmla="*/ 2147483646 w 67"/>
                <a:gd name="T15" fmla="*/ 2147483646 h 72"/>
                <a:gd name="T16" fmla="*/ 2147483646 w 67"/>
                <a:gd name="T17" fmla="*/ 0 h 72"/>
                <a:gd name="T18" fmla="*/ 2147483646 w 67"/>
                <a:gd name="T19" fmla="*/ 0 h 72"/>
                <a:gd name="T20" fmla="*/ 2147483646 w 67"/>
                <a:gd name="T21" fmla="*/ 2147483646 h 72"/>
                <a:gd name="T22" fmla="*/ 2147483646 w 67"/>
                <a:gd name="T23" fmla="*/ 2147483646 h 72"/>
                <a:gd name="T24" fmla="*/ 2147483646 w 67"/>
                <a:gd name="T25" fmla="*/ 2147483646 h 72"/>
                <a:gd name="T26" fmla="*/ 2147483646 w 67"/>
                <a:gd name="T27" fmla="*/ 2147483646 h 72"/>
                <a:gd name="T28" fmla="*/ 2147483646 w 67"/>
                <a:gd name="T29" fmla="*/ 0 h 72"/>
                <a:gd name="T30" fmla="*/ 2147483646 w 67"/>
                <a:gd name="T31" fmla="*/ 0 h 72"/>
                <a:gd name="T32" fmla="*/ 2147483646 w 67"/>
                <a:gd name="T33" fmla="*/ 2147483646 h 72"/>
                <a:gd name="T34" fmla="*/ 2147483646 w 67"/>
                <a:gd name="T35" fmla="*/ 2147483646 h 72"/>
                <a:gd name="T36" fmla="*/ 2147483646 w 67"/>
                <a:gd name="T37" fmla="*/ 2147483646 h 72"/>
                <a:gd name="T38" fmla="*/ 2147483646 w 67"/>
                <a:gd name="T39" fmla="*/ 2147483646 h 72"/>
                <a:gd name="T40" fmla="*/ 2147483646 w 67"/>
                <a:gd name="T41" fmla="*/ 2147483646 h 72"/>
                <a:gd name="T42" fmla="*/ 2147483646 w 67"/>
                <a:gd name="T43" fmla="*/ 2147483646 h 72"/>
                <a:gd name="T44" fmla="*/ 2147483646 w 67"/>
                <a:gd name="T45" fmla="*/ 2147483646 h 72"/>
                <a:gd name="T46" fmla="*/ 2147483646 w 67"/>
                <a:gd name="T47" fmla="*/ 2147483646 h 72"/>
                <a:gd name="T48" fmla="*/ 2147483646 w 67"/>
                <a:gd name="T49" fmla="*/ 2147483646 h 72"/>
                <a:gd name="T50" fmla="*/ 2147483646 w 67"/>
                <a:gd name="T51" fmla="*/ 2147483646 h 72"/>
                <a:gd name="T52" fmla="*/ 2147483646 w 67"/>
                <a:gd name="T53" fmla="*/ 2147483646 h 72"/>
                <a:gd name="T54" fmla="*/ 2147483646 w 67"/>
                <a:gd name="T55" fmla="*/ 2147483646 h 72"/>
                <a:gd name="T56" fmla="*/ 2147483646 w 67"/>
                <a:gd name="T57" fmla="*/ 2147483646 h 72"/>
                <a:gd name="T58" fmla="*/ 2147483646 w 67"/>
                <a:gd name="T59" fmla="*/ 2147483646 h 72"/>
                <a:gd name="T60" fmla="*/ 2147483646 w 67"/>
                <a:gd name="T61" fmla="*/ 2147483646 h 72"/>
                <a:gd name="T62" fmla="*/ 2147483646 w 67"/>
                <a:gd name="T63" fmla="*/ 2147483646 h 72"/>
                <a:gd name="T64" fmla="*/ 2147483646 w 67"/>
                <a:gd name="T65" fmla="*/ 2147483646 h 72"/>
                <a:gd name="T66" fmla="*/ 2147483646 w 67"/>
                <a:gd name="T67" fmla="*/ 2147483646 h 72"/>
                <a:gd name="T68" fmla="*/ 2147483646 w 67"/>
                <a:gd name="T69" fmla="*/ 2147483646 h 72"/>
                <a:gd name="T70" fmla="*/ 2147483646 w 67"/>
                <a:gd name="T71" fmla="*/ 2147483646 h 72"/>
                <a:gd name="T72" fmla="*/ 2147483646 w 67"/>
                <a:gd name="T73" fmla="*/ 2147483646 h 72"/>
                <a:gd name="T74" fmla="*/ 2147483646 w 67"/>
                <a:gd name="T75" fmla="*/ 2147483646 h 72"/>
                <a:gd name="T76" fmla="*/ 2147483646 w 67"/>
                <a:gd name="T77" fmla="*/ 2147483646 h 72"/>
                <a:gd name="T78" fmla="*/ 2147483646 w 67"/>
                <a:gd name="T79" fmla="*/ 2147483646 h 72"/>
                <a:gd name="T80" fmla="*/ 2147483646 w 67"/>
                <a:gd name="T81" fmla="*/ 2147483646 h 72"/>
                <a:gd name="T82" fmla="*/ 2147483646 w 67"/>
                <a:gd name="T83" fmla="*/ 2147483646 h 72"/>
                <a:gd name="T84" fmla="*/ 2147483646 w 67"/>
                <a:gd name="T85" fmla="*/ 2147483646 h 72"/>
                <a:gd name="T86" fmla="*/ 2147483646 w 67"/>
                <a:gd name="T87" fmla="*/ 2147483646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cs typeface="+mn-ea"/>
                <a:sym typeface="+mn-lt"/>
              </a:endParaRPr>
            </a:p>
          </p:txBody>
        </p:sp>
      </p:grpSp>
      <p:grpSp>
        <p:nvGrpSpPr>
          <p:cNvPr id="7" name="组合 6"/>
          <p:cNvGrpSpPr/>
          <p:nvPr/>
        </p:nvGrpSpPr>
        <p:grpSpPr>
          <a:xfrm>
            <a:off x="3054557" y="3463858"/>
            <a:ext cx="2127447" cy="2127447"/>
            <a:chOff x="2115386" y="2842151"/>
            <a:chExt cx="1595585" cy="1595585"/>
          </a:xfrm>
        </p:grpSpPr>
        <p:sp>
          <p:nvSpPr>
            <p:cNvPr id="2" name="MH_Other_1"/>
            <p:cNvSpPr/>
            <p:nvPr>
              <p:custDataLst>
                <p:tags r:id="rId10"/>
              </p:custDataLst>
            </p:nvPr>
          </p:nvSpPr>
          <p:spPr>
            <a:xfrm rot="16200000">
              <a:off x="2115386" y="2842151"/>
              <a:ext cx="1595585" cy="1595585"/>
            </a:xfrm>
            <a:prstGeom prst="teardrop">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cs typeface="+mn-ea"/>
                <a:sym typeface="+mn-lt"/>
              </a:endParaRPr>
            </a:p>
          </p:txBody>
        </p:sp>
        <p:sp>
          <p:nvSpPr>
            <p:cNvPr id="2055" name="MH_Other_6"/>
            <p:cNvSpPr>
              <a:spLocks noEditPoints="1"/>
            </p:cNvSpPr>
            <p:nvPr>
              <p:custDataLst>
                <p:tags r:id="rId11"/>
              </p:custDataLst>
            </p:nvPr>
          </p:nvSpPr>
          <p:spPr bwMode="auto">
            <a:xfrm>
              <a:off x="2659482" y="3381460"/>
              <a:ext cx="507396" cy="437190"/>
            </a:xfrm>
            <a:custGeom>
              <a:avLst/>
              <a:gdLst>
                <a:gd name="T0" fmla="*/ 2147483646 w 73"/>
                <a:gd name="T1" fmla="*/ 2147483646 h 63"/>
                <a:gd name="T2" fmla="*/ 2147483646 w 73"/>
                <a:gd name="T3" fmla="*/ 2147483646 h 63"/>
                <a:gd name="T4" fmla="*/ 2147483646 w 73"/>
                <a:gd name="T5" fmla="*/ 2147483646 h 63"/>
                <a:gd name="T6" fmla="*/ 2147483646 w 73"/>
                <a:gd name="T7" fmla="*/ 2147483646 h 63"/>
                <a:gd name="T8" fmla="*/ 2147483646 w 73"/>
                <a:gd name="T9" fmla="*/ 2147483646 h 63"/>
                <a:gd name="T10" fmla="*/ 2147483646 w 73"/>
                <a:gd name="T11" fmla="*/ 2147483646 h 63"/>
                <a:gd name="T12" fmla="*/ 2147483646 w 73"/>
                <a:gd name="T13" fmla="*/ 2147483646 h 63"/>
                <a:gd name="T14" fmla="*/ 2147483646 w 73"/>
                <a:gd name="T15" fmla="*/ 2147483646 h 63"/>
                <a:gd name="T16" fmla="*/ 2147483646 w 73"/>
                <a:gd name="T17" fmla="*/ 2147483646 h 63"/>
                <a:gd name="T18" fmla="*/ 0 w 73"/>
                <a:gd name="T19" fmla="*/ 2147483646 h 63"/>
                <a:gd name="T20" fmla="*/ 0 w 73"/>
                <a:gd name="T21" fmla="*/ 2147483646 h 63"/>
                <a:gd name="T22" fmla="*/ 2147483646 w 73"/>
                <a:gd name="T23" fmla="*/ 0 h 63"/>
                <a:gd name="T24" fmla="*/ 2147483646 w 73"/>
                <a:gd name="T25" fmla="*/ 0 h 63"/>
                <a:gd name="T26" fmla="*/ 2147483646 w 73"/>
                <a:gd name="T27" fmla="*/ 2147483646 h 63"/>
                <a:gd name="T28" fmla="*/ 2147483646 w 73"/>
                <a:gd name="T29" fmla="*/ 2147483646 h 63"/>
                <a:gd name="T30" fmla="*/ 2147483646 w 73"/>
                <a:gd name="T31" fmla="*/ 2147483646 h 63"/>
                <a:gd name="T32" fmla="*/ 2147483646 w 73"/>
                <a:gd name="T33" fmla="*/ 2147483646 h 63"/>
                <a:gd name="T34" fmla="*/ 2147483646 w 73"/>
                <a:gd name="T35" fmla="*/ 2147483646 h 63"/>
                <a:gd name="T36" fmla="*/ 2147483646 w 73"/>
                <a:gd name="T37" fmla="*/ 2147483646 h 63"/>
                <a:gd name="T38" fmla="*/ 2147483646 w 73"/>
                <a:gd name="T39" fmla="*/ 2147483646 h 63"/>
                <a:gd name="T40" fmla="*/ 2147483646 w 73"/>
                <a:gd name="T41" fmla="*/ 2147483646 h 63"/>
                <a:gd name="T42" fmla="*/ 2147483646 w 73"/>
                <a:gd name="T43" fmla="*/ 2147483646 h 63"/>
                <a:gd name="T44" fmla="*/ 2147483646 w 73"/>
                <a:gd name="T45" fmla="*/ 2147483646 h 63"/>
                <a:gd name="T46" fmla="*/ 2147483646 w 73"/>
                <a:gd name="T47" fmla="*/ 214748364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cs typeface="+mn-ea"/>
                <a:sym typeface="+mn-lt"/>
              </a:endParaRPr>
            </a:p>
          </p:txBody>
        </p:sp>
      </p:grpSp>
      <p:grpSp>
        <p:nvGrpSpPr>
          <p:cNvPr id="8" name="组合 7"/>
          <p:cNvGrpSpPr/>
          <p:nvPr/>
        </p:nvGrpSpPr>
        <p:grpSpPr>
          <a:xfrm>
            <a:off x="3054557" y="1876784"/>
            <a:ext cx="1514743" cy="1512615"/>
            <a:chOff x="2115386" y="1651845"/>
            <a:chExt cx="1136057" cy="1134461"/>
          </a:xfrm>
        </p:grpSpPr>
        <p:sp>
          <p:nvSpPr>
            <p:cNvPr id="3" name="MH_Other_2"/>
            <p:cNvSpPr/>
            <p:nvPr>
              <p:custDataLst>
                <p:tags r:id="rId8"/>
              </p:custDataLst>
            </p:nvPr>
          </p:nvSpPr>
          <p:spPr>
            <a:xfrm rot="10800000">
              <a:off x="2115386" y="1651845"/>
              <a:ext cx="1136057" cy="1134461"/>
            </a:xfrm>
            <a:prstGeom prst="teardrop">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cs typeface="+mn-ea"/>
                <a:sym typeface="+mn-lt"/>
              </a:endParaRPr>
            </a:p>
          </p:txBody>
        </p:sp>
        <p:sp>
          <p:nvSpPr>
            <p:cNvPr id="2056" name="MH_Other_7"/>
            <p:cNvSpPr>
              <a:spLocks noEditPoints="1"/>
            </p:cNvSpPr>
            <p:nvPr>
              <p:custDataLst>
                <p:tags r:id="rId9"/>
              </p:custDataLst>
            </p:nvPr>
          </p:nvSpPr>
          <p:spPr bwMode="auto">
            <a:xfrm>
              <a:off x="2429718" y="2039571"/>
              <a:ext cx="507396" cy="382940"/>
            </a:xfrm>
            <a:custGeom>
              <a:avLst/>
              <a:gdLst>
                <a:gd name="T0" fmla="*/ 2147483646 w 158"/>
                <a:gd name="T1" fmla="*/ 2147483646 h 119"/>
                <a:gd name="T2" fmla="*/ 0 w 158"/>
                <a:gd name="T3" fmla="*/ 2147483646 h 119"/>
                <a:gd name="T4" fmla="*/ 0 w 158"/>
                <a:gd name="T5" fmla="*/ 0 h 119"/>
                <a:gd name="T6" fmla="*/ 2147483646 w 158"/>
                <a:gd name="T7" fmla="*/ 0 h 119"/>
                <a:gd name="T8" fmla="*/ 2147483646 w 158"/>
                <a:gd name="T9" fmla="*/ 2147483646 h 119"/>
                <a:gd name="T10" fmla="*/ 2147483646 w 158"/>
                <a:gd name="T11" fmla="*/ 2147483646 h 119"/>
                <a:gd name="T12" fmla="*/ 2147483646 w 158"/>
                <a:gd name="T13" fmla="*/ 2147483646 h 119"/>
                <a:gd name="T14" fmla="*/ 2147483646 w 158"/>
                <a:gd name="T15" fmla="*/ 2147483646 h 119"/>
                <a:gd name="T16" fmla="*/ 2147483646 w 158"/>
                <a:gd name="T17" fmla="*/ 2147483646 h 119"/>
                <a:gd name="T18" fmla="*/ 2147483646 w 158"/>
                <a:gd name="T19" fmla="*/ 2147483646 h 119"/>
                <a:gd name="T20" fmla="*/ 2147483646 w 158"/>
                <a:gd name="T21" fmla="*/ 2147483646 h 119"/>
                <a:gd name="T22" fmla="*/ 2147483646 w 158"/>
                <a:gd name="T23" fmla="*/ 2147483646 h 119"/>
                <a:gd name="T24" fmla="*/ 2147483646 w 158"/>
                <a:gd name="T25" fmla="*/ 2147483646 h 119"/>
                <a:gd name="T26" fmla="*/ 2147483646 w 158"/>
                <a:gd name="T27" fmla="*/ 2147483646 h 119"/>
                <a:gd name="T28" fmla="*/ 2147483646 w 158"/>
                <a:gd name="T29" fmla="*/ 2147483646 h 119"/>
                <a:gd name="T30" fmla="*/ 2147483646 w 158"/>
                <a:gd name="T31" fmla="*/ 2147483646 h 119"/>
                <a:gd name="T32" fmla="*/ 2147483646 w 158"/>
                <a:gd name="T33" fmla="*/ 2147483646 h 119"/>
                <a:gd name="T34" fmla="*/ 2147483646 w 158"/>
                <a:gd name="T35" fmla="*/ 2147483646 h 119"/>
                <a:gd name="T36" fmla="*/ 2147483646 w 158"/>
                <a:gd name="T37" fmla="*/ 2147483646 h 119"/>
                <a:gd name="T38" fmla="*/ 2147483646 w 158"/>
                <a:gd name="T39" fmla="*/ 2147483646 h 119"/>
                <a:gd name="T40" fmla="*/ 2147483646 w 158"/>
                <a:gd name="T41" fmla="*/ 2147483646 h 119"/>
                <a:gd name="T42" fmla="*/ 2147483646 w 158"/>
                <a:gd name="T43" fmla="*/ 2147483646 h 119"/>
                <a:gd name="T44" fmla="*/ 2147483646 w 158"/>
                <a:gd name="T45" fmla="*/ 2147483646 h 119"/>
                <a:gd name="T46" fmla="*/ 2147483646 w 158"/>
                <a:gd name="T47" fmla="*/ 2147483646 h 119"/>
                <a:gd name="T48" fmla="*/ 2147483646 w 158"/>
                <a:gd name="T49" fmla="*/ 2147483646 h 119"/>
                <a:gd name="T50" fmla="*/ 2147483646 w 158"/>
                <a:gd name="T51" fmla="*/ 2147483646 h 119"/>
                <a:gd name="T52" fmla="*/ 2147483646 w 158"/>
                <a:gd name="T53" fmla="*/ 2147483646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cs typeface="+mn-ea"/>
                <a:sym typeface="+mn-lt"/>
              </a:endParaRPr>
            </a:p>
          </p:txBody>
        </p:sp>
      </p:grpSp>
      <p:grpSp>
        <p:nvGrpSpPr>
          <p:cNvPr id="9" name="组合 8"/>
          <p:cNvGrpSpPr/>
          <p:nvPr/>
        </p:nvGrpSpPr>
        <p:grpSpPr>
          <a:xfrm>
            <a:off x="1458971" y="1891675"/>
            <a:ext cx="1512616" cy="1512616"/>
            <a:chOff x="918697" y="1663014"/>
            <a:chExt cx="1134462" cy="1134462"/>
          </a:xfrm>
        </p:grpSpPr>
        <p:sp>
          <p:nvSpPr>
            <p:cNvPr id="5" name="MH_Other_4"/>
            <p:cNvSpPr/>
            <p:nvPr>
              <p:custDataLst>
                <p:tags r:id="rId6"/>
              </p:custDataLst>
            </p:nvPr>
          </p:nvSpPr>
          <p:spPr>
            <a:xfrm rot="5400000">
              <a:off x="918697" y="1663014"/>
              <a:ext cx="1134462" cy="1134462"/>
            </a:xfrm>
            <a:prstGeom prst="teardrop">
              <a:avLst/>
            </a:prstGeom>
            <a:solidFill>
              <a:srgbClr val="88B9CC"/>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cs typeface="+mn-ea"/>
                <a:sym typeface="+mn-lt"/>
              </a:endParaRPr>
            </a:p>
          </p:txBody>
        </p:sp>
        <p:sp>
          <p:nvSpPr>
            <p:cNvPr id="2057" name="MH_Other_8"/>
            <p:cNvSpPr>
              <a:spLocks noEditPoints="1"/>
            </p:cNvSpPr>
            <p:nvPr>
              <p:custDataLst>
                <p:tags r:id="rId7"/>
              </p:custDataLst>
            </p:nvPr>
          </p:nvSpPr>
          <p:spPr bwMode="auto">
            <a:xfrm>
              <a:off x="1319190" y="1961388"/>
              <a:ext cx="347837" cy="585579"/>
            </a:xfrm>
            <a:custGeom>
              <a:avLst/>
              <a:gdLst>
                <a:gd name="T0" fmla="*/ 2147483646 w 29"/>
                <a:gd name="T1" fmla="*/ 2147483646 h 49"/>
                <a:gd name="T2" fmla="*/ 2147483646 w 29"/>
                <a:gd name="T3" fmla="*/ 2147483646 h 49"/>
                <a:gd name="T4" fmla="*/ 2147483646 w 29"/>
                <a:gd name="T5" fmla="*/ 2147483646 h 49"/>
                <a:gd name="T6" fmla="*/ 0 w 29"/>
                <a:gd name="T7" fmla="*/ 2147483646 h 49"/>
                <a:gd name="T8" fmla="*/ 0 w 29"/>
                <a:gd name="T9" fmla="*/ 2147483646 h 49"/>
                <a:gd name="T10" fmla="*/ 2147483646 w 29"/>
                <a:gd name="T11" fmla="*/ 0 h 49"/>
                <a:gd name="T12" fmla="*/ 2147483646 w 29"/>
                <a:gd name="T13" fmla="*/ 0 h 49"/>
                <a:gd name="T14" fmla="*/ 2147483646 w 29"/>
                <a:gd name="T15" fmla="*/ 2147483646 h 49"/>
                <a:gd name="T16" fmla="*/ 2147483646 w 29"/>
                <a:gd name="T17" fmla="*/ 2147483646 h 49"/>
                <a:gd name="T18" fmla="*/ 2147483646 w 29"/>
                <a:gd name="T19" fmla="*/ 2147483646 h 49"/>
                <a:gd name="T20" fmla="*/ 2147483646 w 29"/>
                <a:gd name="T21" fmla="*/ 2147483646 h 49"/>
                <a:gd name="T22" fmla="*/ 2147483646 w 29"/>
                <a:gd name="T23" fmla="*/ 2147483646 h 49"/>
                <a:gd name="T24" fmla="*/ 2147483646 w 29"/>
                <a:gd name="T25" fmla="*/ 2147483646 h 49"/>
                <a:gd name="T26" fmla="*/ 2147483646 w 29"/>
                <a:gd name="T27" fmla="*/ 2147483646 h 49"/>
                <a:gd name="T28" fmla="*/ 2147483646 w 29"/>
                <a:gd name="T29" fmla="*/ 2147483646 h 49"/>
                <a:gd name="T30" fmla="*/ 2147483646 w 29"/>
                <a:gd name="T31" fmla="*/ 2147483646 h 49"/>
                <a:gd name="T32" fmla="*/ 2147483646 w 29"/>
                <a:gd name="T33" fmla="*/ 2147483646 h 49"/>
                <a:gd name="T34" fmla="*/ 2147483646 w 29"/>
                <a:gd name="T35" fmla="*/ 2147483646 h 49"/>
                <a:gd name="T36" fmla="*/ 2147483646 w 29"/>
                <a:gd name="T37" fmla="*/ 2147483646 h 49"/>
                <a:gd name="T38" fmla="*/ 2147483646 w 29"/>
                <a:gd name="T39" fmla="*/ 2147483646 h 49"/>
                <a:gd name="T40" fmla="*/ 2147483646 w 29"/>
                <a:gd name="T41" fmla="*/ 2147483646 h 49"/>
                <a:gd name="T42" fmla="*/ 2147483646 w 29"/>
                <a:gd name="T43" fmla="*/ 2147483646 h 49"/>
                <a:gd name="T44" fmla="*/ 2147483646 w 29"/>
                <a:gd name="T45" fmla="*/ 2147483646 h 49"/>
                <a:gd name="T46" fmla="*/ 2147483646 w 29"/>
                <a:gd name="T47" fmla="*/ 2147483646 h 49"/>
                <a:gd name="T48" fmla="*/ 2147483646 w 29"/>
                <a:gd name="T49" fmla="*/ 2147483646 h 49"/>
                <a:gd name="T50" fmla="*/ 2147483646 w 29"/>
                <a:gd name="T51" fmla="*/ 2147483646 h 49"/>
                <a:gd name="T52" fmla="*/ 2147483646 w 29"/>
                <a:gd name="T53" fmla="*/ 2147483646 h 49"/>
                <a:gd name="T54" fmla="*/ 2147483646 w 29"/>
                <a:gd name="T55" fmla="*/ 2147483646 h 49"/>
                <a:gd name="T56" fmla="*/ 2147483646 w 29"/>
                <a:gd name="T57" fmla="*/ 2147483646 h 49"/>
                <a:gd name="T58" fmla="*/ 2147483646 w 29"/>
                <a:gd name="T59" fmla="*/ 2147483646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cs typeface="+mn-ea"/>
                <a:sym typeface="+mn-lt"/>
              </a:endParaRPr>
            </a:p>
          </p:txBody>
        </p:sp>
      </p:grpSp>
      <p:sp>
        <p:nvSpPr>
          <p:cNvPr id="20" name="MH_SubTitle_1"/>
          <p:cNvSpPr/>
          <p:nvPr>
            <p:custDataLst>
              <p:tags r:id="rId2"/>
            </p:custDataLst>
          </p:nvPr>
        </p:nvSpPr>
        <p:spPr>
          <a:xfrm>
            <a:off x="5893261" y="1891675"/>
            <a:ext cx="1861516" cy="506333"/>
          </a:xfrm>
          <a:prstGeom prst="roundRect">
            <a:avLst>
              <a:gd name="adj" fmla="val 21110"/>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r>
              <a:rPr lang="zh-CN" altLang="en-US" sz="1865" dirty="0">
                <a:solidFill>
                  <a:schemeClr val="bg1"/>
                </a:solidFill>
                <a:cs typeface="+mn-ea"/>
                <a:sym typeface="+mn-lt"/>
              </a:rPr>
              <a:t>Financing Plan </a:t>
            </a:r>
            <a:r>
              <a:rPr lang="en-US" altLang="zh-CN" sz="1865" dirty="0">
                <a:solidFill>
                  <a:schemeClr val="bg1"/>
                </a:solidFill>
                <a:cs typeface="+mn-ea"/>
                <a:sym typeface="+mn-lt"/>
              </a:rPr>
              <a:t>1</a:t>
            </a:r>
          </a:p>
        </p:txBody>
      </p:sp>
      <p:sp>
        <p:nvSpPr>
          <p:cNvPr id="24" name="MH_SubTitle_2"/>
          <p:cNvSpPr/>
          <p:nvPr>
            <p:custDataLst>
              <p:tags r:id="rId3"/>
            </p:custDataLst>
          </p:nvPr>
        </p:nvSpPr>
        <p:spPr>
          <a:xfrm>
            <a:off x="8741911" y="1891675"/>
            <a:ext cx="1863644" cy="506333"/>
          </a:xfrm>
          <a:prstGeom prst="roundRect">
            <a:avLst>
              <a:gd name="adj" fmla="val 21110"/>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r>
              <a:rPr lang="zh-CN" altLang="en-US" sz="1865" dirty="0">
                <a:solidFill>
                  <a:schemeClr val="bg1"/>
                </a:solidFill>
                <a:cs typeface="+mn-ea"/>
                <a:sym typeface="+mn-lt"/>
              </a:rPr>
              <a:t>Financing Plan II</a:t>
            </a:r>
            <a:endParaRPr lang="en-US" altLang="zh-CN" sz="1865" dirty="0">
              <a:solidFill>
                <a:schemeClr val="bg1"/>
              </a:solidFill>
              <a:cs typeface="+mn-ea"/>
              <a:sym typeface="+mn-lt"/>
            </a:endParaRPr>
          </a:p>
        </p:txBody>
      </p:sp>
      <p:sp>
        <p:nvSpPr>
          <p:cNvPr id="27" name="MH_SubTitle_3"/>
          <p:cNvSpPr/>
          <p:nvPr>
            <p:custDataLst>
              <p:tags r:id="rId4"/>
            </p:custDataLst>
          </p:nvPr>
        </p:nvSpPr>
        <p:spPr>
          <a:xfrm>
            <a:off x="5893261" y="3985082"/>
            <a:ext cx="1861516" cy="506333"/>
          </a:xfrm>
          <a:prstGeom prst="roundRect">
            <a:avLst>
              <a:gd name="adj" fmla="val 2111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r>
              <a:rPr lang="zh-CN" altLang="en-US" sz="1865" dirty="0">
                <a:solidFill>
                  <a:schemeClr val="bg1"/>
                </a:solidFill>
                <a:cs typeface="+mn-ea"/>
                <a:sym typeface="+mn-lt"/>
              </a:rPr>
              <a:t>Financing Plan III</a:t>
            </a:r>
            <a:endParaRPr lang="en-US" altLang="zh-CN" sz="1865" dirty="0">
              <a:solidFill>
                <a:schemeClr val="bg1"/>
              </a:solidFill>
              <a:cs typeface="+mn-ea"/>
              <a:sym typeface="+mn-lt"/>
            </a:endParaRPr>
          </a:p>
        </p:txBody>
      </p:sp>
      <p:sp>
        <p:nvSpPr>
          <p:cNvPr id="29" name="MH_SubTitle_4"/>
          <p:cNvSpPr/>
          <p:nvPr>
            <p:custDataLst>
              <p:tags r:id="rId5"/>
            </p:custDataLst>
          </p:nvPr>
        </p:nvSpPr>
        <p:spPr>
          <a:xfrm>
            <a:off x="8741911" y="3985082"/>
            <a:ext cx="1863644" cy="506333"/>
          </a:xfrm>
          <a:prstGeom prst="roundRect">
            <a:avLst>
              <a:gd name="adj" fmla="val 2111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fontScale="92500"/>
          </a:bodyPr>
          <a:lstStyle/>
          <a:p>
            <a:pPr algn="ctr"/>
            <a:r>
              <a:rPr lang="zh-CN" altLang="en-US" sz="1865" dirty="0">
                <a:solidFill>
                  <a:schemeClr val="bg1"/>
                </a:solidFill>
                <a:cs typeface="+mn-ea"/>
                <a:sym typeface="+mn-lt"/>
              </a:rPr>
              <a:t>Financing Plan IV</a:t>
            </a:r>
            <a:endParaRPr lang="en-US" altLang="zh-CN" sz="1865" dirty="0">
              <a:solidFill>
                <a:schemeClr val="bg1"/>
              </a:solidFill>
              <a:cs typeface="+mn-ea"/>
              <a:sym typeface="+mn-lt"/>
            </a:endParaRPr>
          </a:p>
        </p:txBody>
      </p:sp>
      <p:sp>
        <p:nvSpPr>
          <p:cNvPr id="25" name="Text Box 10"/>
          <p:cNvSpPr txBox="1">
            <a:spLocks noChangeArrowheads="1"/>
          </p:cNvSpPr>
          <p:nvPr/>
        </p:nvSpPr>
        <p:spPr bwMode="auto">
          <a:xfrm>
            <a:off x="5747188" y="2547059"/>
            <a:ext cx="2153661" cy="524246"/>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065" dirty="0">
                <a:solidFill>
                  <a:schemeClr val="tx1">
                    <a:lumMod val="95000"/>
                    <a:lumOff val="5000"/>
                  </a:schemeClr>
                </a:solidFill>
                <a:cs typeface="+mn-ea"/>
                <a:sym typeface="+mn-lt"/>
              </a:rPr>
              <a:t>Your content is typed here, or by copying your text, select Paste in this box,</a:t>
            </a:r>
          </a:p>
        </p:txBody>
      </p:sp>
      <p:sp>
        <p:nvSpPr>
          <p:cNvPr id="26" name="Text Box 10"/>
          <p:cNvSpPr txBox="1">
            <a:spLocks noChangeArrowheads="1"/>
          </p:cNvSpPr>
          <p:nvPr/>
        </p:nvSpPr>
        <p:spPr bwMode="auto">
          <a:xfrm>
            <a:off x="8596901" y="2576087"/>
            <a:ext cx="2153661" cy="524246"/>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065" dirty="0">
                <a:solidFill>
                  <a:schemeClr val="tx1">
                    <a:lumMod val="95000"/>
                    <a:lumOff val="5000"/>
                  </a:schemeClr>
                </a:solidFill>
                <a:cs typeface="+mn-ea"/>
                <a:sym typeface="+mn-lt"/>
              </a:rPr>
              <a:t>Your content is typed here, or by copying your text, select Paste in this box,</a:t>
            </a:r>
          </a:p>
        </p:txBody>
      </p:sp>
      <p:sp>
        <p:nvSpPr>
          <p:cNvPr id="30" name="Text Box 10"/>
          <p:cNvSpPr txBox="1">
            <a:spLocks noChangeArrowheads="1"/>
          </p:cNvSpPr>
          <p:nvPr/>
        </p:nvSpPr>
        <p:spPr bwMode="auto">
          <a:xfrm>
            <a:off x="5773308" y="4666145"/>
            <a:ext cx="2153661" cy="524246"/>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065" dirty="0">
                <a:solidFill>
                  <a:schemeClr val="tx1">
                    <a:lumMod val="95000"/>
                    <a:lumOff val="5000"/>
                  </a:schemeClr>
                </a:solidFill>
                <a:cs typeface="+mn-ea"/>
                <a:sym typeface="+mn-lt"/>
              </a:rPr>
              <a:t>Your content is typed here, or by copying your text, select Paste in this box,</a:t>
            </a:r>
          </a:p>
        </p:txBody>
      </p:sp>
      <p:sp>
        <p:nvSpPr>
          <p:cNvPr id="31" name="Text Box 10"/>
          <p:cNvSpPr txBox="1">
            <a:spLocks noChangeArrowheads="1"/>
          </p:cNvSpPr>
          <p:nvPr/>
        </p:nvSpPr>
        <p:spPr bwMode="auto">
          <a:xfrm>
            <a:off x="8623021" y="4695173"/>
            <a:ext cx="2153661" cy="524246"/>
          </a:xfrm>
          <a:prstGeom prst="rect">
            <a:avLst/>
          </a:prstGeom>
          <a:noFill/>
          <a:ln w="9525">
            <a:noFill/>
            <a:miter lim="800000"/>
          </a:ln>
        </p:spPr>
        <p:txBody>
          <a:bodyPr wrap="square" lIns="60960" tIns="30480" rIns="60960" bIns="30480">
            <a:spAutoFit/>
          </a:bodyPr>
          <a:lstStyle/>
          <a:p>
            <a:pPr algn="ctr">
              <a:lnSpc>
                <a:spcPct val="150000"/>
              </a:lnSpc>
              <a:defRPr/>
            </a:pPr>
            <a:r>
              <a:rPr lang="zh-CN" altLang="en-US" sz="1065" dirty="0">
                <a:solidFill>
                  <a:schemeClr val="tx1">
                    <a:lumMod val="95000"/>
                    <a:lumOff val="5000"/>
                  </a:schemeClr>
                </a:solidFill>
                <a:cs typeface="+mn-ea"/>
                <a:sym typeface="+mn-lt"/>
              </a:rPr>
              <a:t>Your content is typed here, or by copying your text, select Paste in this box,</a:t>
            </a:r>
          </a:p>
        </p:txBody>
      </p:sp>
      <p:sp>
        <p:nvSpPr>
          <p:cNvPr id="22" name="文本框 48"/>
          <p:cNvSpPr txBox="1">
            <a:spLocks noChangeArrowheads="1"/>
          </p:cNvSpPr>
          <p:nvPr/>
        </p:nvSpPr>
        <p:spPr bwMode="auto">
          <a:xfrm>
            <a:off x="784538" y="327060"/>
            <a:ext cx="18882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Financing plan</a:t>
            </a:r>
          </a:p>
        </p:txBody>
      </p:sp>
      <p:sp>
        <p:nvSpPr>
          <p:cNvPr id="32" name="文本框 31"/>
          <p:cNvSpPr txBox="1"/>
          <p:nvPr/>
        </p:nvSpPr>
        <p:spPr>
          <a:xfrm>
            <a:off x="2672811" y="391940"/>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decel="100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2"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6" de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49" presetClass="entr" presetSubtype="0" decel="10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 calcmode="lin" valueType="num">
                                      <p:cBhvr>
                                        <p:cTn id="26" dur="500" fill="hold"/>
                                        <p:tgtEl>
                                          <p:spTgt spid="20"/>
                                        </p:tgtEl>
                                        <p:attrNameLst>
                                          <p:attrName>style.rotation</p:attrName>
                                        </p:attrNameLst>
                                      </p:cBhvr>
                                      <p:tavLst>
                                        <p:tav tm="0">
                                          <p:val>
                                            <p:fltVal val="360"/>
                                          </p:val>
                                        </p:tav>
                                        <p:tav tm="100000">
                                          <p:val>
                                            <p:fltVal val="0"/>
                                          </p:val>
                                        </p:tav>
                                      </p:tavLst>
                                    </p:anim>
                                    <p:animEffect transition="in" filter="fade">
                                      <p:cBhvr>
                                        <p:cTn id="27" dur="500"/>
                                        <p:tgtEl>
                                          <p:spTgt spid="20"/>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 calcmode="lin" valueType="num">
                                      <p:cBhvr>
                                        <p:cTn id="32" dur="500" fill="hold"/>
                                        <p:tgtEl>
                                          <p:spTgt spid="24"/>
                                        </p:tgtEl>
                                        <p:attrNameLst>
                                          <p:attrName>style.rotation</p:attrName>
                                        </p:attrNameLst>
                                      </p:cBhvr>
                                      <p:tavLst>
                                        <p:tav tm="0">
                                          <p:val>
                                            <p:fltVal val="360"/>
                                          </p:val>
                                        </p:tav>
                                        <p:tav tm="100000">
                                          <p:val>
                                            <p:fltVal val="0"/>
                                          </p:val>
                                        </p:tav>
                                      </p:tavLst>
                                    </p:anim>
                                    <p:animEffect transition="in" filter="fade">
                                      <p:cBhvr>
                                        <p:cTn id="33" dur="500"/>
                                        <p:tgtEl>
                                          <p:spTgt spid="24"/>
                                        </p:tgtEl>
                                      </p:cBhvr>
                                    </p:animEffect>
                                  </p:childTnLst>
                                </p:cTn>
                              </p:par>
                              <p:par>
                                <p:cTn id="34" presetID="49" presetClass="entr" presetSubtype="0" decel="10000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p:cTn id="36" dur="500" fill="hold"/>
                                        <p:tgtEl>
                                          <p:spTgt spid="29"/>
                                        </p:tgtEl>
                                        <p:attrNameLst>
                                          <p:attrName>ppt_w</p:attrName>
                                        </p:attrNameLst>
                                      </p:cBhvr>
                                      <p:tavLst>
                                        <p:tav tm="0">
                                          <p:val>
                                            <p:fltVal val="0"/>
                                          </p:val>
                                        </p:tav>
                                        <p:tav tm="100000">
                                          <p:val>
                                            <p:strVal val="#ppt_w"/>
                                          </p:val>
                                        </p:tav>
                                      </p:tavLst>
                                    </p:anim>
                                    <p:anim calcmode="lin" valueType="num">
                                      <p:cBhvr>
                                        <p:cTn id="37" dur="500" fill="hold"/>
                                        <p:tgtEl>
                                          <p:spTgt spid="29"/>
                                        </p:tgtEl>
                                        <p:attrNameLst>
                                          <p:attrName>ppt_h</p:attrName>
                                        </p:attrNameLst>
                                      </p:cBhvr>
                                      <p:tavLst>
                                        <p:tav tm="0">
                                          <p:val>
                                            <p:fltVal val="0"/>
                                          </p:val>
                                        </p:tav>
                                        <p:tav tm="100000">
                                          <p:val>
                                            <p:strVal val="#ppt_h"/>
                                          </p:val>
                                        </p:tav>
                                      </p:tavLst>
                                    </p:anim>
                                    <p:anim calcmode="lin" valueType="num">
                                      <p:cBhvr>
                                        <p:cTn id="38" dur="500" fill="hold"/>
                                        <p:tgtEl>
                                          <p:spTgt spid="29"/>
                                        </p:tgtEl>
                                        <p:attrNameLst>
                                          <p:attrName>style.rotation</p:attrName>
                                        </p:attrNameLst>
                                      </p:cBhvr>
                                      <p:tavLst>
                                        <p:tav tm="0">
                                          <p:val>
                                            <p:fltVal val="360"/>
                                          </p:val>
                                        </p:tav>
                                        <p:tav tm="100000">
                                          <p:val>
                                            <p:fltVal val="0"/>
                                          </p:val>
                                        </p:tav>
                                      </p:tavLst>
                                    </p:anim>
                                    <p:animEffect transition="in" filter="fade">
                                      <p:cBhvr>
                                        <p:cTn id="39" dur="500"/>
                                        <p:tgtEl>
                                          <p:spTgt spid="29"/>
                                        </p:tgtEl>
                                      </p:cBhvr>
                                    </p:animEffect>
                                  </p:childTnLst>
                                </p:cTn>
                              </p:par>
                              <p:par>
                                <p:cTn id="40" presetID="49" presetClass="entr" presetSubtype="0" decel="100000"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 calcmode="lin" valueType="num">
                                      <p:cBhvr>
                                        <p:cTn id="44" dur="500" fill="hold"/>
                                        <p:tgtEl>
                                          <p:spTgt spid="27"/>
                                        </p:tgtEl>
                                        <p:attrNameLst>
                                          <p:attrName>style.rotation</p:attrName>
                                        </p:attrNameLst>
                                      </p:cBhvr>
                                      <p:tavLst>
                                        <p:tav tm="0">
                                          <p:val>
                                            <p:fltVal val="360"/>
                                          </p:val>
                                        </p:tav>
                                        <p:tav tm="100000">
                                          <p:val>
                                            <p:fltVal val="0"/>
                                          </p:val>
                                        </p:tav>
                                      </p:tavLst>
                                    </p:anim>
                                    <p:animEffect transition="in" filter="fade">
                                      <p:cBhvr>
                                        <p:cTn id="45" dur="500"/>
                                        <p:tgtEl>
                                          <p:spTgt spid="27"/>
                                        </p:tgtEl>
                                      </p:cBhvr>
                                    </p:animEffect>
                                  </p:childTnLst>
                                </p:cTn>
                              </p:par>
                            </p:childTnLst>
                          </p:cTn>
                        </p:par>
                        <p:par>
                          <p:cTn id="46" fill="hold">
                            <p:stCondLst>
                              <p:cond delay="1000"/>
                            </p:stCondLst>
                            <p:childTnLst>
                              <p:par>
                                <p:cTn id="47" presetID="22" presetClass="entr" presetSubtype="1"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up)">
                                      <p:cBhvr>
                                        <p:cTn id="49" dur="500"/>
                                        <p:tgtEl>
                                          <p:spTgt spid="2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500"/>
                                        <p:tgtEl>
                                          <p:spTgt spid="31"/>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up)">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7" grpId="0" animBg="1"/>
      <p:bldP spid="29" grpId="0" animBg="1"/>
      <p:bldP spid="25" grpId="0"/>
      <p:bldP spid="26"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34806" y="2841657"/>
            <a:ext cx="4949626" cy="1015663"/>
          </a:xfrm>
          <a:prstGeom prst="rect">
            <a:avLst/>
          </a:prstGeom>
          <a:noFill/>
        </p:spPr>
        <p:txBody>
          <a:bodyPr wrap="square" rtlCol="0">
            <a:spAutoFit/>
          </a:bodyPr>
          <a:lstStyle/>
          <a:p>
            <a:pPr algn="ctr"/>
            <a:r>
              <a:rPr lang="zh-CN" altLang="en-US" sz="6000" dirty="0">
                <a:solidFill>
                  <a:schemeClr val="tx1">
                    <a:lumMod val="75000"/>
                    <a:lumOff val="25000"/>
                  </a:schemeClr>
                </a:solidFill>
                <a:latin typeface="方正细谭黑简体" panose="02000000000000000000" pitchFamily="2" charset="-122"/>
                <a:ea typeface="方正细谭黑简体" panose="02000000000000000000" pitchFamily="2" charset="-122"/>
                <a:cs typeface="+mn-ea"/>
                <a:sym typeface="+mn-lt"/>
              </a:rPr>
              <a:t>Thank you</a:t>
            </a: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299545" y="3874371"/>
            <a:ext cx="3592908" cy="369332"/>
          </a:xfrm>
          <a:prstGeom prst="rect">
            <a:avLst/>
          </a:prstGeom>
        </p:spPr>
        <p:txBody>
          <a:bodyPr wrap="none">
            <a:spAutoFit/>
          </a:bodyPr>
          <a:lstStyle/>
          <a:p>
            <a:pPr algn="ctr"/>
            <a:r>
              <a:rPr lang="en-US" altLang="zh-CN" dirty="0">
                <a:solidFill>
                  <a:schemeClr val="tx1">
                    <a:lumMod val="75000"/>
                    <a:lumOff val="25000"/>
                  </a:schemeClr>
                </a:solidFill>
                <a:cs typeface="+mn-ea"/>
                <a:sym typeface="+mn-lt"/>
              </a:rPr>
              <a:t>2030 Business Planning Report</a:t>
            </a:r>
            <a:endParaRPr lang="zh-CN" altLang="en-US" dirty="0">
              <a:solidFill>
                <a:schemeClr val="tx1">
                  <a:lumMod val="75000"/>
                  <a:lumOff val="2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16" presetClass="entr" presetSubtype="37" fill="hold" nodeType="withEffect">
                                  <p:stCondLst>
                                    <p:cond delay="1000"/>
                                  </p:stCondLst>
                                  <p:childTnLst>
                                    <p:set>
                                      <p:cBhvr>
                                        <p:cTn id="23" dur="1" fill="hold">
                                          <p:stCondLst>
                                            <p:cond delay="0"/>
                                          </p:stCondLst>
                                        </p:cTn>
                                        <p:tgtEl>
                                          <p:spTgt spid="19"/>
                                        </p:tgtEl>
                                        <p:attrNameLst>
                                          <p:attrName>style.visibility</p:attrName>
                                        </p:attrNameLst>
                                      </p:cBhvr>
                                      <p:to>
                                        <p:strVal val="visible"/>
                                      </p:to>
                                    </p:set>
                                    <p:animEffect transition="in" filter="barn(outVertical)">
                                      <p:cBhvr>
                                        <p:cTn id="24" dur="500"/>
                                        <p:tgtEl>
                                          <p:spTgt spid="19"/>
                                        </p:tgtEl>
                                      </p:cBhvr>
                                    </p:animEffect>
                                  </p:childTnLst>
                                </p:cTn>
                              </p:par>
                              <p:par>
                                <p:cTn id="25" presetID="53" presetClass="entr" presetSubtype="16" fill="hold" nodeType="withEffect">
                                  <p:stCondLst>
                                    <p:cond delay="1250"/>
                                  </p:stCondLst>
                                  <p:iterate type="lt">
                                    <p:tmPct val="70000"/>
                                  </p:iterate>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p:cTn id="27"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8"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9" dur="200"/>
                                        <p:tgtEl>
                                          <p:spTgt spid="17">
                                            <p:txEl>
                                              <p:pRg st="0" end="0"/>
                                            </p:txEl>
                                          </p:spTgt>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14" name="矩形 13"/>
          <p:cNvSpPr/>
          <p:nvPr/>
        </p:nvSpPr>
        <p:spPr>
          <a:xfrm rot="2700000">
            <a:off x="-315563" y="-78134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6" name="矩形 15"/>
          <p:cNvSpPr/>
          <p:nvPr/>
        </p:nvSpPr>
        <p:spPr>
          <a:xfrm rot="2700000">
            <a:off x="7671290" y="2775832"/>
            <a:ext cx="4863510" cy="4863510"/>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7" name="文本框 16"/>
          <p:cNvSpPr txBox="1"/>
          <p:nvPr/>
        </p:nvSpPr>
        <p:spPr>
          <a:xfrm>
            <a:off x="3621187" y="1666136"/>
            <a:ext cx="4949626" cy="2246769"/>
          </a:xfrm>
          <a:prstGeom prst="rect">
            <a:avLst/>
          </a:prstGeom>
          <a:noFill/>
        </p:spPr>
        <p:txBody>
          <a:bodyPr wrap="square" rtlCol="0">
            <a:spAutoFit/>
          </a:bodyPr>
          <a:lstStyle/>
          <a:p>
            <a:pPr algn="ctr"/>
            <a:r>
              <a:rPr lang="en-US" altLang="zh-CN" sz="8000" b="1" dirty="0">
                <a:gradFill>
                  <a:gsLst>
                    <a:gs pos="0">
                      <a:srgbClr val="2B5A72"/>
                    </a:gs>
                    <a:gs pos="51600">
                      <a:srgbClr val="88B9CC"/>
                    </a:gs>
                    <a:gs pos="100000">
                      <a:srgbClr val="436575"/>
                    </a:gs>
                  </a:gsLst>
                  <a:lin ang="5400000" scaled="1"/>
                </a:gradFill>
                <a:cs typeface="+mn-ea"/>
                <a:sym typeface="+mn-lt"/>
              </a:rPr>
              <a:t>01</a:t>
            </a:r>
          </a:p>
          <a:p>
            <a:pPr algn="ctr"/>
            <a:r>
              <a:rPr lang="en-US" altLang="zh-CN" sz="6000" dirty="0">
                <a:solidFill>
                  <a:schemeClr val="tx1">
                    <a:lumMod val="75000"/>
                    <a:lumOff val="25000"/>
                  </a:schemeClr>
                </a:solidFill>
                <a:cs typeface="+mn-ea"/>
                <a:sym typeface="+mn-lt"/>
              </a:rPr>
              <a:t>Title Text</a:t>
            </a:r>
            <a:endParaRPr lang="zh-CN" altLang="en-US" sz="6000" dirty="0">
              <a:solidFill>
                <a:schemeClr val="tx1">
                  <a:lumMod val="75000"/>
                  <a:lumOff val="25000"/>
                </a:schemeClr>
              </a:solidFill>
              <a:cs typeface="+mn-ea"/>
              <a:sym typeface="+mn-lt"/>
            </a:endParaRPr>
          </a:p>
        </p:txBody>
      </p:sp>
      <p:grpSp>
        <p:nvGrpSpPr>
          <p:cNvPr id="19" name="组合 18"/>
          <p:cNvGrpSpPr/>
          <p:nvPr/>
        </p:nvGrpSpPr>
        <p:grpSpPr>
          <a:xfrm>
            <a:off x="4256809" y="2913801"/>
            <a:ext cx="3678382" cy="926468"/>
            <a:chOff x="4184073" y="3169227"/>
            <a:chExt cx="3678382" cy="926468"/>
          </a:xfrm>
        </p:grpSpPr>
        <p:cxnSp>
          <p:nvCxnSpPr>
            <p:cNvPr id="18" name="直接连接符 17"/>
            <p:cNvCxnSpPr/>
            <p:nvPr/>
          </p:nvCxnSpPr>
          <p:spPr>
            <a:xfrm>
              <a:off x="4184073" y="3169227"/>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184073" y="4095695"/>
              <a:ext cx="3678382"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21" name="矩形 20"/>
          <p:cNvSpPr/>
          <p:nvPr/>
        </p:nvSpPr>
        <p:spPr>
          <a:xfrm>
            <a:off x="4618504" y="3912905"/>
            <a:ext cx="2827605" cy="646331"/>
          </a:xfrm>
          <a:prstGeom prst="rect">
            <a:avLst/>
          </a:prstGeom>
        </p:spPr>
        <p:txBody>
          <a:bodyPr wrap="square">
            <a:spAutoFit/>
          </a:bodyPr>
          <a:lstStyle/>
          <a:p>
            <a:pPr lvl="0" algn="ctr"/>
            <a:r>
              <a:rPr lang="en-US" altLang="zh-CN" dirty="0">
                <a:solidFill>
                  <a:prstClr val="black">
                    <a:lumMod val="75000"/>
                    <a:lumOff val="25000"/>
                  </a:prstClr>
                </a:solidFill>
                <a:cs typeface="+mn-ea"/>
                <a:sym typeface="+mn-lt"/>
              </a:rPr>
              <a:t>Under the blue below the template input title</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 calcmode="lin" valueType="num">
                                      <p:cBhvr>
                                        <p:cTn id="9" dur="750" fill="hold"/>
                                        <p:tgtEl>
                                          <p:spTgt spid="14"/>
                                        </p:tgtEl>
                                        <p:attrNameLst>
                                          <p:attrName>style.rotation</p:attrName>
                                        </p:attrNameLst>
                                      </p:cBhvr>
                                      <p:tavLst>
                                        <p:tav tm="0">
                                          <p:val>
                                            <p:fltVal val="360"/>
                                          </p:val>
                                        </p:tav>
                                        <p:tav tm="100000">
                                          <p:val>
                                            <p:fltVal val="0"/>
                                          </p:val>
                                        </p:tav>
                                      </p:tavLst>
                                    </p:anim>
                                    <p:animEffect transition="in" filter="fade">
                                      <p:cBhvr>
                                        <p:cTn id="10" dur="750"/>
                                        <p:tgtEl>
                                          <p:spTgt spid="14"/>
                                        </p:tgtEl>
                                      </p:cBhvr>
                                    </p:animEffect>
                                  </p:childTnLst>
                                </p:cTn>
                              </p:par>
                              <p:par>
                                <p:cTn id="11" presetID="6" presetClass="emph" presetSubtype="0" fill="hold" grpId="1" nodeType="withEffect">
                                  <p:stCondLst>
                                    <p:cond delay="750"/>
                                  </p:stCondLst>
                                  <p:childTnLst>
                                    <p:animScale>
                                      <p:cBhvr>
                                        <p:cTn id="12" dur="500" fill="hold"/>
                                        <p:tgtEl>
                                          <p:spTgt spid="14"/>
                                        </p:tgtEl>
                                      </p:cBhvr>
                                      <p:by x="150000" y="150000"/>
                                    </p:animScale>
                                  </p:childTnLst>
                                </p:cTn>
                              </p:par>
                              <p:par>
                                <p:cTn id="13" presetID="10" presetClass="exit" presetSubtype="0" fill="hold" grpId="2" nodeType="withEffect">
                                  <p:stCondLst>
                                    <p:cond delay="1250"/>
                                  </p:stCondLst>
                                  <p:childTnLst>
                                    <p:animEffect transition="out" filter="fade">
                                      <p:cBhvr>
                                        <p:cTn id="14" dur="500"/>
                                        <p:tgtEl>
                                          <p:spTgt spid="14"/>
                                        </p:tgtEl>
                                      </p:cBhvr>
                                    </p:animEffect>
                                    <p:set>
                                      <p:cBhvr>
                                        <p:cTn id="15" dur="1" fill="hold">
                                          <p:stCondLst>
                                            <p:cond delay="499"/>
                                          </p:stCondLst>
                                        </p:cTn>
                                        <p:tgtEl>
                                          <p:spTgt spid="14"/>
                                        </p:tgtEl>
                                        <p:attrNameLst>
                                          <p:attrName>style.visibility</p:attrName>
                                        </p:attrNameLst>
                                      </p:cBhvr>
                                      <p:to>
                                        <p:strVal val="hidden"/>
                                      </p:to>
                                    </p:set>
                                  </p:childTnLst>
                                </p:cTn>
                              </p:par>
                              <p:par>
                                <p:cTn id="16" presetID="49" presetClass="entr" presetSubtype="0" decel="10000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750" fill="hold"/>
                                        <p:tgtEl>
                                          <p:spTgt spid="7"/>
                                        </p:tgtEl>
                                        <p:attrNameLst>
                                          <p:attrName>ppt_w</p:attrName>
                                        </p:attrNameLst>
                                      </p:cBhvr>
                                      <p:tavLst>
                                        <p:tav tm="0">
                                          <p:val>
                                            <p:fltVal val="0"/>
                                          </p:val>
                                        </p:tav>
                                        <p:tav tm="100000">
                                          <p:val>
                                            <p:strVal val="#ppt_w"/>
                                          </p:val>
                                        </p:tav>
                                      </p:tavLst>
                                    </p:anim>
                                    <p:anim calcmode="lin" valueType="num">
                                      <p:cBhvr>
                                        <p:cTn id="19" dur="750" fill="hold"/>
                                        <p:tgtEl>
                                          <p:spTgt spid="7"/>
                                        </p:tgtEl>
                                        <p:attrNameLst>
                                          <p:attrName>ppt_h</p:attrName>
                                        </p:attrNameLst>
                                      </p:cBhvr>
                                      <p:tavLst>
                                        <p:tav tm="0">
                                          <p:val>
                                            <p:fltVal val="0"/>
                                          </p:val>
                                        </p:tav>
                                        <p:tav tm="100000">
                                          <p:val>
                                            <p:strVal val="#ppt_h"/>
                                          </p:val>
                                        </p:tav>
                                      </p:tavLst>
                                    </p:anim>
                                    <p:anim calcmode="lin" valueType="num">
                                      <p:cBhvr>
                                        <p:cTn id="20" dur="750" fill="hold"/>
                                        <p:tgtEl>
                                          <p:spTgt spid="7"/>
                                        </p:tgtEl>
                                        <p:attrNameLst>
                                          <p:attrName>style.rotation</p:attrName>
                                        </p:attrNameLst>
                                      </p:cBhvr>
                                      <p:tavLst>
                                        <p:tav tm="0">
                                          <p:val>
                                            <p:fltVal val="360"/>
                                          </p:val>
                                        </p:tav>
                                        <p:tav tm="100000">
                                          <p:val>
                                            <p:fltVal val="0"/>
                                          </p:val>
                                        </p:tav>
                                      </p:tavLst>
                                    </p:anim>
                                    <p:animEffect transition="in" filter="fade">
                                      <p:cBhvr>
                                        <p:cTn id="21" dur="750"/>
                                        <p:tgtEl>
                                          <p:spTgt spid="7"/>
                                        </p:tgtEl>
                                      </p:cBhvr>
                                    </p:animEffect>
                                  </p:childTnLst>
                                </p:cTn>
                              </p:par>
                              <p:par>
                                <p:cTn id="22" presetID="53" presetClass="entr" presetSubtype="16" fill="hold" nodeType="withEffect">
                                  <p:stCondLst>
                                    <p:cond delay="750"/>
                                  </p:stCondLst>
                                  <p:iterate type="lt">
                                    <p:tmPct val="70000"/>
                                  </p:iterate>
                                  <p:childTnLst>
                                    <p:set>
                                      <p:cBhvr>
                                        <p:cTn id="23" dur="1" fill="hold">
                                          <p:stCondLst>
                                            <p:cond delay="0"/>
                                          </p:stCondLst>
                                        </p:cTn>
                                        <p:tgtEl>
                                          <p:spTgt spid="17">
                                            <p:txEl>
                                              <p:pRg st="0" end="0"/>
                                            </p:txEl>
                                          </p:spTgt>
                                        </p:tgtEl>
                                        <p:attrNameLst>
                                          <p:attrName>style.visibility</p:attrName>
                                        </p:attrNameLst>
                                      </p:cBhvr>
                                      <p:to>
                                        <p:strVal val="visible"/>
                                      </p:to>
                                    </p:set>
                                    <p:anim calcmode="lin" valueType="num">
                                      <p:cBhvr>
                                        <p:cTn id="24" dur="2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25" dur="2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26" dur="200"/>
                                        <p:tgtEl>
                                          <p:spTgt spid="17">
                                            <p:txEl>
                                              <p:pRg st="0" end="0"/>
                                            </p:txEl>
                                          </p:spTgt>
                                        </p:tgtEl>
                                      </p:cBhvr>
                                    </p:animEffect>
                                  </p:childTnLst>
                                </p:cTn>
                              </p:par>
                              <p:par>
                                <p:cTn id="27" presetID="16" presetClass="entr" presetSubtype="37" fill="hold" nodeType="withEffect">
                                  <p:stCondLst>
                                    <p:cond delay="1000"/>
                                  </p:stCondLst>
                                  <p:childTnLst>
                                    <p:set>
                                      <p:cBhvr>
                                        <p:cTn id="28" dur="1" fill="hold">
                                          <p:stCondLst>
                                            <p:cond delay="0"/>
                                          </p:stCondLst>
                                        </p:cTn>
                                        <p:tgtEl>
                                          <p:spTgt spid="19"/>
                                        </p:tgtEl>
                                        <p:attrNameLst>
                                          <p:attrName>style.visibility</p:attrName>
                                        </p:attrNameLst>
                                      </p:cBhvr>
                                      <p:to>
                                        <p:strVal val="visible"/>
                                      </p:to>
                                    </p:set>
                                    <p:animEffect transition="in" filter="barn(outVertical)">
                                      <p:cBhvr>
                                        <p:cTn id="29" dur="500"/>
                                        <p:tgtEl>
                                          <p:spTgt spid="19"/>
                                        </p:tgtEl>
                                      </p:cBhvr>
                                    </p:animEffect>
                                  </p:childTnLst>
                                </p:cTn>
                              </p:par>
                              <p:par>
                                <p:cTn id="30" presetID="49" presetClass="entr" presetSubtype="0" decel="100000" fill="hold" grpId="0" nodeType="withEffect">
                                  <p:stCondLst>
                                    <p:cond delay="20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 calcmode="lin" valueType="num">
                                      <p:cBhvr>
                                        <p:cTn id="34" dur="750" fill="hold"/>
                                        <p:tgtEl>
                                          <p:spTgt spid="16"/>
                                        </p:tgtEl>
                                        <p:attrNameLst>
                                          <p:attrName>style.rotation</p:attrName>
                                        </p:attrNameLst>
                                      </p:cBhvr>
                                      <p:tavLst>
                                        <p:tav tm="0">
                                          <p:val>
                                            <p:fltVal val="360"/>
                                          </p:val>
                                        </p:tav>
                                        <p:tav tm="100000">
                                          <p:val>
                                            <p:fltVal val="0"/>
                                          </p:val>
                                        </p:tav>
                                      </p:tavLst>
                                    </p:anim>
                                    <p:animEffect transition="in" filter="fade">
                                      <p:cBhvr>
                                        <p:cTn id="35" dur="750"/>
                                        <p:tgtEl>
                                          <p:spTgt spid="16"/>
                                        </p:tgtEl>
                                      </p:cBhvr>
                                    </p:animEffect>
                                  </p:childTnLst>
                                </p:cTn>
                              </p:par>
                              <p:par>
                                <p:cTn id="36" presetID="10" presetClass="entr" presetSubtype="0" fill="hold" grpId="0" nodeType="withEffect">
                                  <p:stCondLst>
                                    <p:cond delay="20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6" presetClass="emph" presetSubtype="0" fill="hold" grpId="1" nodeType="withEffect">
                                  <p:stCondLst>
                                    <p:cond delay="2750"/>
                                  </p:stCondLst>
                                  <p:childTnLst>
                                    <p:animScale>
                                      <p:cBhvr>
                                        <p:cTn id="40" dur="500" fill="hold"/>
                                        <p:tgtEl>
                                          <p:spTgt spid="16"/>
                                        </p:tgtEl>
                                      </p:cBhvr>
                                      <p:by x="150000" y="150000"/>
                                    </p:animScale>
                                  </p:childTnLst>
                                </p:cTn>
                              </p:par>
                              <p:par>
                                <p:cTn id="41" presetID="10" presetClass="exit" presetSubtype="0" fill="hold" grpId="2" nodeType="withEffect">
                                  <p:stCondLst>
                                    <p:cond delay="325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6" grpId="0" animBg="1"/>
      <p:bldP spid="16" grpId="1" animBg="1"/>
      <p:bldP spid="16" grpId="2"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48"/>
          <p:cNvSpPr txBox="1">
            <a:spLocks noChangeArrowheads="1"/>
          </p:cNvSpPr>
          <p:nvPr/>
        </p:nvSpPr>
        <p:spPr bwMode="auto">
          <a:xfrm>
            <a:off x="614649" y="339417"/>
            <a:ext cx="315906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微软雅黑" panose="020B0503020204020204" pitchFamily="34" charset="-122"/>
              </a:defRPr>
            </a:lvl1pPr>
            <a:lvl2pPr marL="742950" indent="-285750">
              <a:defRPr sz="1300">
                <a:solidFill>
                  <a:schemeClr val="tx1"/>
                </a:solidFill>
                <a:latin typeface="Lao UI" panose="020B0502040204020203" pitchFamily="34" charset="0"/>
                <a:ea typeface="微软雅黑" panose="020B0503020204020204" pitchFamily="34" charset="-122"/>
              </a:defRPr>
            </a:lvl2pPr>
            <a:lvl3pPr marL="1143000" indent="-228600">
              <a:defRPr sz="1300">
                <a:solidFill>
                  <a:schemeClr val="tx1"/>
                </a:solidFill>
                <a:latin typeface="Lao UI" panose="020B0502040204020203" pitchFamily="34" charset="0"/>
                <a:ea typeface="微软雅黑" panose="020B0503020204020204" pitchFamily="34" charset="-122"/>
              </a:defRPr>
            </a:lvl3pPr>
            <a:lvl4pPr marL="1600200" indent="-228600">
              <a:defRPr sz="1300">
                <a:solidFill>
                  <a:schemeClr val="tx1"/>
                </a:solidFill>
                <a:latin typeface="Lao UI" panose="020B0502040204020203" pitchFamily="34" charset="0"/>
                <a:ea typeface="微软雅黑" panose="020B0503020204020204" pitchFamily="34" charset="-122"/>
              </a:defRPr>
            </a:lvl4pPr>
            <a:lvl5pPr marL="2057400" indent="-228600">
              <a:defRPr sz="1300">
                <a:solidFill>
                  <a:schemeClr val="tx1"/>
                </a:solidFill>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微软雅黑" panose="020B0503020204020204" pitchFamily="34" charset="-122"/>
              </a:defRPr>
            </a:lvl9pPr>
          </a:lstStyle>
          <a:p>
            <a:pPr algn="r" eaLnBrk="1" hangingPunct="1"/>
            <a:r>
              <a:rPr lang="zh-CN" altLang="en-US" sz="2400" dirty="0">
                <a:latin typeface="+mn-lt"/>
                <a:ea typeface="+mn-ea"/>
                <a:cs typeface="+mn-ea"/>
                <a:sym typeface="+mn-lt"/>
              </a:rPr>
              <a:t>Company profile</a:t>
            </a:r>
          </a:p>
        </p:txBody>
      </p:sp>
      <p:sp>
        <p:nvSpPr>
          <p:cNvPr id="11" name="文本框 10"/>
          <p:cNvSpPr txBox="1"/>
          <p:nvPr/>
        </p:nvSpPr>
        <p:spPr>
          <a:xfrm>
            <a:off x="1091647" y="2956942"/>
            <a:ext cx="3366053" cy="2308324"/>
          </a:xfrm>
          <a:prstGeom prst="rect">
            <a:avLst/>
          </a:prstGeom>
          <a:noFill/>
        </p:spPr>
        <p:txBody>
          <a:bodyPr wrap="square" rtlCol="0">
            <a:spAutoFit/>
          </a:bodyPr>
          <a:lstStyle/>
          <a:p>
            <a:r>
              <a:rPr lang="en-US" altLang="zh-CN" sz="4800" cap="all" dirty="0">
                <a:solidFill>
                  <a:srgbClr val="436575"/>
                </a:solidFill>
                <a:cs typeface="+mn-ea"/>
                <a:sym typeface="+mn-lt"/>
              </a:rPr>
              <a:t>We are</a:t>
            </a:r>
          </a:p>
          <a:p>
            <a:r>
              <a:rPr lang="en-US" altLang="zh-CN" sz="4800" cap="all" dirty="0">
                <a:solidFill>
                  <a:srgbClr val="262626"/>
                </a:solidFill>
                <a:cs typeface="+mn-ea"/>
                <a:sym typeface="+mn-lt"/>
              </a:rPr>
              <a:t>Creative</a:t>
            </a:r>
          </a:p>
          <a:p>
            <a:r>
              <a:rPr lang="en-US" altLang="zh-CN" sz="4800" cap="all" dirty="0">
                <a:solidFill>
                  <a:srgbClr val="262626"/>
                </a:solidFill>
                <a:cs typeface="+mn-ea"/>
                <a:sym typeface="+mn-lt"/>
              </a:rPr>
              <a:t>COMPANY</a:t>
            </a:r>
            <a:endParaRPr lang="zh-CN" altLang="en-US" sz="4800" cap="all" dirty="0">
              <a:solidFill>
                <a:srgbClr val="262626"/>
              </a:solidFill>
              <a:cs typeface="+mn-ea"/>
              <a:sym typeface="+mn-lt"/>
            </a:endParaRPr>
          </a:p>
        </p:txBody>
      </p:sp>
      <p:sp>
        <p:nvSpPr>
          <p:cNvPr id="12" name="矩形 11"/>
          <p:cNvSpPr/>
          <p:nvPr/>
        </p:nvSpPr>
        <p:spPr>
          <a:xfrm rot="2700000">
            <a:off x="3920397" y="4948939"/>
            <a:ext cx="3909253" cy="3909253"/>
          </a:xfrm>
          <a:prstGeom prst="rect">
            <a:avLst/>
          </a:prstGeom>
          <a:blipFill dpi="0" rotWithShape="0">
            <a:blip r:embed="rId3"/>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rot="2700000">
            <a:off x="7078885" y="1819058"/>
            <a:ext cx="3909253" cy="3909253"/>
          </a:xfrm>
          <a:prstGeom prst="rect">
            <a:avLst/>
          </a:prstGeom>
          <a:blipFill dpi="0" rotWithShape="0">
            <a:blip r:embed="rId4"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2700000">
            <a:off x="10237373" y="-1303356"/>
            <a:ext cx="3909253" cy="3909253"/>
          </a:xfrm>
          <a:prstGeom prst="rect">
            <a:avLst/>
          </a:prstGeom>
          <a:blipFill dpi="0" rotWithShape="0">
            <a:blip r:embed="rId5" cstate="screen">
              <a:extLst>
                <a:ext uri="{28A0092B-C50C-407E-A947-70E740481C1C}">
                  <a14:useLocalDpi xmlns:a14="http://schemas.microsoft.com/office/drawing/2010/main"/>
                </a:ext>
              </a:extLst>
            </a:blip>
            <a:srcRect/>
            <a:tile tx="704850" ty="0" sx="45000" sy="45000" flip="none" algn="ctr"/>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p:nvSpPr>
        <p:spPr>
          <a:xfrm rot="2700000">
            <a:off x="10275474" y="5006089"/>
            <a:ext cx="3909253" cy="3909253"/>
          </a:xfrm>
          <a:prstGeom prst="rect">
            <a:avLst/>
          </a:prstGeom>
          <a:blipFill dpi="0" rotWithShape="0">
            <a:blip r:embed="rId6"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956273" y="1911940"/>
            <a:ext cx="7002854" cy="683264"/>
          </a:xfrm>
          <a:prstGeom prst="rect">
            <a:avLst/>
          </a:prstGeom>
          <a:noFill/>
        </p:spPr>
        <p:txBody>
          <a:bodyPr wrap="square" rtlCol="0">
            <a:spAutoFit/>
          </a:bodyPr>
          <a:lstStyle/>
          <a:p>
            <a:pPr lvl="0">
              <a:lnSpc>
                <a:spcPct val="120000"/>
              </a:lnSpc>
            </a:pPr>
            <a:r>
              <a:rPr lang="zh-CN" altLang="en-US" sz="1600" dirty="0">
                <a:solidFill>
                  <a:prstClr val="black">
                    <a:lumMod val="95000"/>
                    <a:lumOff val="5000"/>
                  </a:prstClr>
                </a:solidFill>
                <a:cs typeface="+mn-ea"/>
                <a:sym typeface="+mn-lt"/>
              </a:rPr>
              <a:t>After you've typed your content here, or by copying your text, select Paste in this box and choose to keep only the text</a:t>
            </a:r>
            <a:endParaRPr lang="en-US" altLang="zh-CN" sz="1600" dirty="0">
              <a:solidFill>
                <a:prstClr val="black">
                  <a:lumMod val="85000"/>
                  <a:lumOff val="1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a14="http://schemas.microsoft.com/office/drawing/2010/main"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fltVal val="0.5"/>
                                          </p:val>
                                        </p:tav>
                                        <p:tav tm="100000">
                                          <p:val>
                                            <p:strVal val="#ppt_x"/>
                                          </p:val>
                                        </p:tav>
                                      </p:tavLst>
                                    </p:anim>
                                    <p:anim calcmode="lin" valueType="num">
                                      <p:cBhvr>
                                        <p:cTn id="19" dur="500" fill="hold"/>
                                        <p:tgtEl>
                                          <p:spTgt spid="1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31"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 calcmode="lin" valueType="num">
                                      <p:cBhvr>
                                        <p:cTn id="25" dur="500" fill="hold"/>
                                        <p:tgtEl>
                                          <p:spTgt spid="14"/>
                                        </p:tgtEl>
                                        <p:attrNameLst>
                                          <p:attrName>style.rotation</p:attrName>
                                        </p:attrNameLst>
                                      </p:cBhvr>
                                      <p:tavLst>
                                        <p:tav tm="0">
                                          <p:val>
                                            <p:fltVal val="90"/>
                                          </p:val>
                                        </p:tav>
                                        <p:tav tm="100000">
                                          <p:val>
                                            <p:fltVal val="0"/>
                                          </p:val>
                                        </p:tav>
                                      </p:tavLst>
                                    </p:anim>
                                    <p:animEffect transition="in" filter="fade">
                                      <p:cBhvr>
                                        <p:cTn id="26" dur="500"/>
                                        <p:tgtEl>
                                          <p:spTgt spid="14"/>
                                        </p:tgtEl>
                                      </p:cBhvr>
                                    </p:animEffect>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 calcmode="lin" valueType="num">
                                      <p:cBhvr>
                                        <p:cTn id="32" dur="500" fill="hold"/>
                                        <p:tgtEl>
                                          <p:spTgt spid="13"/>
                                        </p:tgtEl>
                                        <p:attrNameLst>
                                          <p:attrName>style.rotation</p:attrName>
                                        </p:attrNameLst>
                                      </p:cBhvr>
                                      <p:tavLst>
                                        <p:tav tm="0">
                                          <p:val>
                                            <p:fltVal val="90"/>
                                          </p:val>
                                        </p:tav>
                                        <p:tav tm="100000">
                                          <p:val>
                                            <p:fltVal val="0"/>
                                          </p:val>
                                        </p:tav>
                                      </p:tavLst>
                                    </p:anim>
                                    <p:animEffect transition="in" filter="fade">
                                      <p:cBhvr>
                                        <p:cTn id="33" dur="500"/>
                                        <p:tgtEl>
                                          <p:spTgt spid="13"/>
                                        </p:tgtEl>
                                      </p:cBhvr>
                                    </p:animEffect>
                                  </p:childTnLst>
                                </p:cTn>
                              </p:par>
                            </p:childTnLst>
                          </p:cTn>
                        </p:par>
                        <p:par>
                          <p:cTn id="34" fill="hold">
                            <p:stCondLst>
                              <p:cond delay="2000"/>
                            </p:stCondLst>
                            <p:childTnLst>
                              <p:par>
                                <p:cTn id="35" presetID="3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 calcmode="lin" valueType="num">
                                      <p:cBhvr>
                                        <p:cTn id="39" dur="500" fill="hold"/>
                                        <p:tgtEl>
                                          <p:spTgt spid="12"/>
                                        </p:tgtEl>
                                        <p:attrNameLst>
                                          <p:attrName>style.rotation</p:attrName>
                                        </p:attrNameLst>
                                      </p:cBhvr>
                                      <p:tavLst>
                                        <p:tav tm="0">
                                          <p:val>
                                            <p:fltVal val="90"/>
                                          </p:val>
                                        </p:tav>
                                        <p:tav tm="100000">
                                          <p:val>
                                            <p:fltVal val="0"/>
                                          </p:val>
                                        </p:tav>
                                      </p:tavLst>
                                    </p:anim>
                                    <p:animEffect transition="in" filter="fade">
                                      <p:cBhvr>
                                        <p:cTn id="40" dur="500"/>
                                        <p:tgtEl>
                                          <p:spTgt spid="12"/>
                                        </p:tgtEl>
                                      </p:cBhvr>
                                    </p:animEffect>
                                  </p:childTnLst>
                                </p:cTn>
                              </p:par>
                            </p:childTnLst>
                          </p:cTn>
                        </p:par>
                        <p:par>
                          <p:cTn id="41" fill="hold">
                            <p:stCondLst>
                              <p:cond delay="2500"/>
                            </p:stCondLst>
                            <p:childTnLst>
                              <p:par>
                                <p:cTn id="42" presetID="31"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 calcmode="lin" valueType="num">
                                      <p:cBhvr>
                                        <p:cTn id="46" dur="500" fill="hold"/>
                                        <p:tgtEl>
                                          <p:spTgt spid="15"/>
                                        </p:tgtEl>
                                        <p:attrNameLst>
                                          <p:attrName>style.rotation</p:attrName>
                                        </p:attrNameLst>
                                      </p:cBhvr>
                                      <p:tavLst>
                                        <p:tav tm="0">
                                          <p:val>
                                            <p:fltVal val="90"/>
                                          </p:val>
                                        </p:tav>
                                        <p:tav tm="100000">
                                          <p:val>
                                            <p:fltVal val="0"/>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36575"/>
        </a:solidFill>
        <a:effectLst/>
      </p:bgPr>
    </p:bg>
    <p:spTree>
      <p:nvGrpSpPr>
        <p:cNvPr id="1" name=""/>
        <p:cNvGrpSpPr/>
        <p:nvPr/>
      </p:nvGrpSpPr>
      <p:grpSpPr>
        <a:xfrm>
          <a:off x="0" y="0"/>
          <a:ext cx="0" cy="0"/>
          <a:chOff x="0" y="0"/>
          <a:chExt cx="0" cy="0"/>
        </a:xfrm>
      </p:grpSpPr>
      <p:sp>
        <p:nvSpPr>
          <p:cNvPr id="5" name="文本框 4"/>
          <p:cNvSpPr txBox="1"/>
          <p:nvPr/>
        </p:nvSpPr>
        <p:spPr>
          <a:xfrm>
            <a:off x="1111811" y="1846192"/>
            <a:ext cx="2649964" cy="954107"/>
          </a:xfrm>
          <a:prstGeom prst="rect">
            <a:avLst/>
          </a:prstGeom>
          <a:noFill/>
        </p:spPr>
        <p:txBody>
          <a:bodyPr wrap="square" rtlCol="0">
            <a:spAutoFit/>
          </a:bodyPr>
          <a:lstStyle/>
          <a:p>
            <a:r>
              <a:rPr lang="en-US" altLang="zh-CN" sz="2800" cap="all" dirty="0">
                <a:solidFill>
                  <a:srgbClr val="88B9CC"/>
                </a:solidFill>
                <a:cs typeface="+mn-ea"/>
                <a:sym typeface="+mn-lt"/>
              </a:rPr>
              <a:t>Our best</a:t>
            </a:r>
          </a:p>
          <a:p>
            <a:r>
              <a:rPr lang="en-US" altLang="zh-CN" sz="2800" cap="all" dirty="0">
                <a:solidFill>
                  <a:schemeClr val="bg1"/>
                </a:solidFill>
                <a:cs typeface="+mn-ea"/>
                <a:sym typeface="+mn-lt"/>
              </a:rPr>
              <a:t>Team</a:t>
            </a:r>
            <a:endParaRPr lang="zh-CN" altLang="en-US" sz="2800" cap="all" dirty="0">
              <a:solidFill>
                <a:schemeClr val="bg1"/>
              </a:solidFill>
              <a:cs typeface="+mn-ea"/>
              <a:sym typeface="+mn-lt"/>
            </a:endParaRPr>
          </a:p>
        </p:txBody>
      </p:sp>
      <p:sp>
        <p:nvSpPr>
          <p:cNvPr id="8" name="矩形 7"/>
          <p:cNvSpPr/>
          <p:nvPr/>
        </p:nvSpPr>
        <p:spPr>
          <a:xfrm rot="5400000">
            <a:off x="4063529" y="1493050"/>
            <a:ext cx="2138644" cy="2138644"/>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p:cNvSpPr txBox="1"/>
          <p:nvPr/>
        </p:nvSpPr>
        <p:spPr>
          <a:xfrm>
            <a:off x="1177062" y="2887804"/>
            <a:ext cx="2755358" cy="1249188"/>
          </a:xfrm>
          <a:prstGeom prst="rect">
            <a:avLst/>
          </a:prstGeom>
          <a:noFill/>
        </p:spPr>
        <p:txBody>
          <a:bodyPr wrap="square" rtlCol="0">
            <a:spAutoFit/>
          </a:bodyPr>
          <a:lstStyle/>
          <a:p>
            <a:pPr lvl="0">
              <a:lnSpc>
                <a:spcPct val="120000"/>
              </a:lnSpc>
            </a:pPr>
            <a:r>
              <a:rPr lang="zh-CN" altLang="en-US" sz="1600" dirty="0">
                <a:solidFill>
                  <a:schemeClr val="bg1"/>
                </a:solidFill>
                <a:cs typeface="+mn-ea"/>
                <a:sym typeface="+mn-lt"/>
              </a:rPr>
              <a:t>After you've typed your content here, or by copying your text, select Paste in this box and choose to keep only the text</a:t>
            </a:r>
            <a:endParaRPr lang="en-US" altLang="zh-CN" sz="1600" dirty="0">
              <a:solidFill>
                <a:schemeClr val="bg1"/>
              </a:solidFill>
              <a:cs typeface="+mn-ea"/>
              <a:sym typeface="+mn-lt"/>
            </a:endParaRPr>
          </a:p>
        </p:txBody>
      </p:sp>
      <p:sp>
        <p:nvSpPr>
          <p:cNvPr id="20" name="矩形 19"/>
          <p:cNvSpPr/>
          <p:nvPr/>
        </p:nvSpPr>
        <p:spPr>
          <a:xfrm rot="5400000">
            <a:off x="6333282" y="1493050"/>
            <a:ext cx="2138644" cy="2138644"/>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矩形 20"/>
          <p:cNvSpPr/>
          <p:nvPr/>
        </p:nvSpPr>
        <p:spPr>
          <a:xfrm rot="5400000">
            <a:off x="8603035" y="1493050"/>
            <a:ext cx="2138644" cy="2138644"/>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21"/>
          <p:cNvSpPr/>
          <p:nvPr/>
        </p:nvSpPr>
        <p:spPr>
          <a:xfrm rot="5400000">
            <a:off x="4063529" y="3711308"/>
            <a:ext cx="2138644" cy="2138644"/>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rot="5400000">
            <a:off x="6333282" y="3711308"/>
            <a:ext cx="2138644" cy="2138644"/>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rot="5400000">
            <a:off x="8603035" y="3711308"/>
            <a:ext cx="2138644" cy="2138644"/>
          </a:xfrm>
          <a:prstGeom prst="rect">
            <a:avLst/>
          </a:prstGeom>
          <a:blipFill dpi="0" rotWithShape="0">
            <a:blip r:embed="rId3" cstate="screen">
              <a:extLst>
                <a:ext uri="{28A0092B-C50C-407E-A947-70E740481C1C}">
                  <a14:useLocalDpi xmlns:a14="http://schemas.microsoft.com/office/drawing/2010/main"/>
                </a:ext>
              </a:extLst>
            </a:blip>
            <a:srcRect/>
            <a:stretch>
              <a:fillRect/>
            </a:stretch>
          </a:blip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6528224" y="1687992"/>
            <a:ext cx="2161459" cy="1748760"/>
            <a:chOff x="6528224" y="1687992"/>
            <a:chExt cx="2161459" cy="1748760"/>
          </a:xfrm>
        </p:grpSpPr>
        <p:sp>
          <p:nvSpPr>
            <p:cNvPr id="25" name="矩形 24"/>
            <p:cNvSpPr/>
            <p:nvPr/>
          </p:nvSpPr>
          <p:spPr>
            <a:xfrm rot="5400000">
              <a:off x="6528224" y="1687992"/>
              <a:ext cx="1748760" cy="1748760"/>
            </a:xfrm>
            <a:prstGeom prst="rect">
              <a:avLst/>
            </a:prstGeom>
            <a:solidFill>
              <a:srgbClr val="88B9CC">
                <a:alpha val="70000"/>
              </a:srgbClr>
            </a:solidFill>
            <a:ln w="254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6602548" y="2461745"/>
              <a:ext cx="1674436" cy="338554"/>
            </a:xfrm>
            <a:prstGeom prst="rect">
              <a:avLst/>
            </a:prstGeom>
            <a:noFill/>
          </p:spPr>
          <p:txBody>
            <a:bodyPr wrap="square" rtlCol="0">
              <a:spAutoFit/>
            </a:bodyPr>
            <a:lstStyle/>
            <a:p>
              <a:r>
                <a:rPr lang="en-US" altLang="zh-CN" sz="1600" cap="all">
                  <a:solidFill>
                    <a:srgbClr val="2F2E32"/>
                  </a:solidFill>
                  <a:cs typeface="+mn-ea"/>
                  <a:sym typeface="+mn-lt"/>
                </a:rPr>
                <a:t>Mike Stone</a:t>
              </a:r>
            </a:p>
          </p:txBody>
        </p:sp>
        <p:sp>
          <p:nvSpPr>
            <p:cNvPr id="29" name="文本框 28"/>
            <p:cNvSpPr txBox="1"/>
            <p:nvPr/>
          </p:nvSpPr>
          <p:spPr>
            <a:xfrm>
              <a:off x="7015247" y="2781217"/>
              <a:ext cx="1674436" cy="307777"/>
            </a:xfrm>
            <a:prstGeom prst="rect">
              <a:avLst/>
            </a:prstGeom>
            <a:noFill/>
          </p:spPr>
          <p:txBody>
            <a:bodyPr wrap="square" rtlCol="0">
              <a:spAutoFit/>
            </a:bodyPr>
            <a:lstStyle/>
            <a:p>
              <a:r>
                <a:rPr lang="en-US" altLang="zh-CN" sz="1400">
                  <a:solidFill>
                    <a:schemeClr val="bg1"/>
                  </a:solidFill>
                  <a:cs typeface="+mn-ea"/>
                  <a:sym typeface="+mn-lt"/>
                </a:rPr>
                <a:t>This is</a:t>
              </a:r>
            </a:p>
          </p:txBody>
        </p:sp>
      </p:grpSp>
      <p:pic>
        <p:nvPicPr>
          <p:cNvPr id="3" name="图片 2"/>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0" y="1467426"/>
            <a:ext cx="850986" cy="2164268"/>
          </a:xfrm>
          <a:prstGeom prst="rect">
            <a:avLst/>
          </a:prstGeom>
        </p:spPr>
      </p:pic>
      <p:sp>
        <p:nvSpPr>
          <p:cNvPr id="30" name="文本框 48"/>
          <p:cNvSpPr txBox="1">
            <a:spLocks noChangeArrowheads="1"/>
          </p:cNvSpPr>
          <p:nvPr/>
        </p:nvSpPr>
        <p:spPr bwMode="auto">
          <a:xfrm>
            <a:off x="711602" y="376487"/>
            <a:ext cx="35790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solidFill>
                  <a:schemeClr val="bg1"/>
                </a:solidFill>
                <a:latin typeface="+mn-lt"/>
                <a:ea typeface="+mn-ea"/>
                <a:cs typeface="+mn-ea"/>
                <a:sym typeface="+mn-lt"/>
              </a:rPr>
              <a:t>The project member</a:t>
            </a:r>
          </a:p>
        </p:txBody>
      </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anim calcmode="lin" valueType="num">
                                      <p:cBhvr>
                                        <p:cTn id="18" dur="500" fill="hold"/>
                                        <p:tgtEl>
                                          <p:spTgt spid="8"/>
                                        </p:tgtEl>
                                        <p:attrNameLst>
                                          <p:attrName>ppt_x</p:attrName>
                                        </p:attrNameLst>
                                      </p:cBhvr>
                                      <p:tavLst>
                                        <p:tav tm="0">
                                          <p:val>
                                            <p:fltVal val="0.5"/>
                                          </p:val>
                                        </p:tav>
                                        <p:tav tm="100000">
                                          <p:val>
                                            <p:strVal val="#ppt_x"/>
                                          </p:val>
                                        </p:tav>
                                      </p:tavLst>
                                    </p:anim>
                                    <p:anim calcmode="lin" valueType="num">
                                      <p:cBhvr>
                                        <p:cTn id="19" dur="500" fill="hold"/>
                                        <p:tgtEl>
                                          <p:spTgt spid="8"/>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fltVal val="0.5"/>
                                          </p:val>
                                        </p:tav>
                                        <p:tav tm="100000">
                                          <p:val>
                                            <p:strVal val="#ppt_x"/>
                                          </p:val>
                                        </p:tav>
                                      </p:tavLst>
                                    </p:anim>
                                    <p:anim calcmode="lin" valueType="num">
                                      <p:cBhvr>
                                        <p:cTn id="27" dur="500" fill="hold"/>
                                        <p:tgtEl>
                                          <p:spTgt spid="20"/>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anim calcmode="lin" valueType="num">
                                      <p:cBhvr>
                                        <p:cTn id="34" dur="500" fill="hold"/>
                                        <p:tgtEl>
                                          <p:spTgt spid="21"/>
                                        </p:tgtEl>
                                        <p:attrNameLst>
                                          <p:attrName>ppt_x</p:attrName>
                                        </p:attrNameLst>
                                      </p:cBhvr>
                                      <p:tavLst>
                                        <p:tav tm="0">
                                          <p:val>
                                            <p:fltVal val="0.5"/>
                                          </p:val>
                                        </p:tav>
                                        <p:tav tm="100000">
                                          <p:val>
                                            <p:strVal val="#ppt_x"/>
                                          </p:val>
                                        </p:tav>
                                      </p:tavLst>
                                    </p:anim>
                                    <p:anim calcmode="lin" valueType="num">
                                      <p:cBhvr>
                                        <p:cTn id="35" dur="500" fill="hold"/>
                                        <p:tgtEl>
                                          <p:spTgt spid="21"/>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fltVal val="0.5"/>
                                          </p:val>
                                        </p:tav>
                                        <p:tav tm="100000">
                                          <p:val>
                                            <p:strVal val="#ppt_x"/>
                                          </p:val>
                                        </p:tav>
                                      </p:tavLst>
                                    </p:anim>
                                    <p:anim calcmode="lin" valueType="num">
                                      <p:cBhvr>
                                        <p:cTn id="43" dur="500" fill="hold"/>
                                        <p:tgtEl>
                                          <p:spTgt spid="24"/>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anim calcmode="lin" valueType="num">
                                      <p:cBhvr>
                                        <p:cTn id="50" dur="500" fill="hold"/>
                                        <p:tgtEl>
                                          <p:spTgt spid="23"/>
                                        </p:tgtEl>
                                        <p:attrNameLst>
                                          <p:attrName>ppt_x</p:attrName>
                                        </p:attrNameLst>
                                      </p:cBhvr>
                                      <p:tavLst>
                                        <p:tav tm="0">
                                          <p:val>
                                            <p:fltVal val="0.5"/>
                                          </p:val>
                                        </p:tav>
                                        <p:tav tm="100000">
                                          <p:val>
                                            <p:strVal val="#ppt_x"/>
                                          </p:val>
                                        </p:tav>
                                      </p:tavLst>
                                    </p:anim>
                                    <p:anim calcmode="lin" valueType="num">
                                      <p:cBhvr>
                                        <p:cTn id="51" dur="500" fill="hold"/>
                                        <p:tgtEl>
                                          <p:spTgt spid="23"/>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500" fill="hold"/>
                                        <p:tgtEl>
                                          <p:spTgt spid="22"/>
                                        </p:tgtEl>
                                        <p:attrNameLst>
                                          <p:attrName>ppt_w</p:attrName>
                                        </p:attrNameLst>
                                      </p:cBhvr>
                                      <p:tavLst>
                                        <p:tav tm="0">
                                          <p:val>
                                            <p:fltVal val="0"/>
                                          </p:val>
                                        </p:tav>
                                        <p:tav tm="100000">
                                          <p:val>
                                            <p:strVal val="#ppt_w"/>
                                          </p:val>
                                        </p:tav>
                                      </p:tavLst>
                                    </p:anim>
                                    <p:anim calcmode="lin" valueType="num">
                                      <p:cBhvr>
                                        <p:cTn id="56" dur="500" fill="hold"/>
                                        <p:tgtEl>
                                          <p:spTgt spid="22"/>
                                        </p:tgtEl>
                                        <p:attrNameLst>
                                          <p:attrName>ppt_h</p:attrName>
                                        </p:attrNameLst>
                                      </p:cBhvr>
                                      <p:tavLst>
                                        <p:tav tm="0">
                                          <p:val>
                                            <p:fltVal val="0"/>
                                          </p:val>
                                        </p:tav>
                                        <p:tav tm="100000">
                                          <p:val>
                                            <p:strVal val="#ppt_h"/>
                                          </p:val>
                                        </p:tav>
                                      </p:tavLst>
                                    </p:anim>
                                    <p:animEffect transition="in" filter="fade">
                                      <p:cBhvr>
                                        <p:cTn id="57" dur="500"/>
                                        <p:tgtEl>
                                          <p:spTgt spid="22"/>
                                        </p:tgtEl>
                                      </p:cBhvr>
                                    </p:animEffect>
                                    <p:anim calcmode="lin" valueType="num">
                                      <p:cBhvr>
                                        <p:cTn id="58" dur="500" fill="hold"/>
                                        <p:tgtEl>
                                          <p:spTgt spid="22"/>
                                        </p:tgtEl>
                                        <p:attrNameLst>
                                          <p:attrName>ppt_x</p:attrName>
                                        </p:attrNameLst>
                                      </p:cBhvr>
                                      <p:tavLst>
                                        <p:tav tm="0">
                                          <p:val>
                                            <p:fltVal val="0.5"/>
                                          </p:val>
                                        </p:tav>
                                        <p:tav tm="100000">
                                          <p:val>
                                            <p:strVal val="#ppt_x"/>
                                          </p:val>
                                        </p:tav>
                                      </p:tavLst>
                                    </p:anim>
                                    <p:anim calcmode="lin" valueType="num">
                                      <p:cBhvr>
                                        <p:cTn id="59" dur="500" fill="hold"/>
                                        <p:tgtEl>
                                          <p:spTgt spid="22"/>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31" presetClass="entr" presetSubtype="0"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500" fill="hold"/>
                                        <p:tgtEl>
                                          <p:spTgt spid="4"/>
                                        </p:tgtEl>
                                        <p:attrNameLst>
                                          <p:attrName>ppt_w</p:attrName>
                                        </p:attrNameLst>
                                      </p:cBhvr>
                                      <p:tavLst>
                                        <p:tav tm="0">
                                          <p:val>
                                            <p:fltVal val="0"/>
                                          </p:val>
                                        </p:tav>
                                        <p:tav tm="100000">
                                          <p:val>
                                            <p:strVal val="#ppt_w"/>
                                          </p:val>
                                        </p:tav>
                                      </p:tavLst>
                                    </p:anim>
                                    <p:anim calcmode="lin" valueType="num">
                                      <p:cBhvr>
                                        <p:cTn id="64" dur="500" fill="hold"/>
                                        <p:tgtEl>
                                          <p:spTgt spid="4"/>
                                        </p:tgtEl>
                                        <p:attrNameLst>
                                          <p:attrName>ppt_h</p:attrName>
                                        </p:attrNameLst>
                                      </p:cBhvr>
                                      <p:tavLst>
                                        <p:tav tm="0">
                                          <p:val>
                                            <p:fltVal val="0"/>
                                          </p:val>
                                        </p:tav>
                                        <p:tav tm="100000">
                                          <p:val>
                                            <p:strVal val="#ppt_h"/>
                                          </p:val>
                                        </p:tav>
                                      </p:tavLst>
                                    </p:anim>
                                    <p:anim calcmode="lin" valueType="num">
                                      <p:cBhvr>
                                        <p:cTn id="65" dur="500" fill="hold"/>
                                        <p:tgtEl>
                                          <p:spTgt spid="4"/>
                                        </p:tgtEl>
                                        <p:attrNameLst>
                                          <p:attrName>style.rotation</p:attrName>
                                        </p:attrNameLst>
                                      </p:cBhvr>
                                      <p:tavLst>
                                        <p:tav tm="0">
                                          <p:val>
                                            <p:fltVal val="90"/>
                                          </p:val>
                                        </p:tav>
                                        <p:tav tm="100000">
                                          <p:val>
                                            <p:fltVal val="0"/>
                                          </p:val>
                                        </p:tav>
                                      </p:tavLst>
                                    </p:anim>
                                    <p:animEffect transition="in" filter="fade">
                                      <p:cBhvr>
                                        <p:cTn id="6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6" grpId="0"/>
      <p:bldP spid="20" grpId="0" animBg="1"/>
      <p:bldP spid="21"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316399" y="0"/>
            <a:ext cx="6883657" cy="6883657"/>
            <a:chOff x="3665400" y="1005683"/>
            <a:chExt cx="4578120" cy="4578120"/>
          </a:xfrm>
        </p:grpSpPr>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665400" y="1005683"/>
              <a:ext cx="2289060" cy="2289060"/>
            </a:xfrm>
            <a:custGeom>
              <a:avLst/>
              <a:gdLst>
                <a:gd name="connsiteX0" fmla="*/ 0 w 2289060"/>
                <a:gd name="connsiteY0" fmla="*/ 0 h 2289060"/>
                <a:gd name="connsiteX1" fmla="*/ 2289060 w 2289060"/>
                <a:gd name="connsiteY1" fmla="*/ 0 h 2289060"/>
                <a:gd name="connsiteX2" fmla="*/ 2289060 w 2289060"/>
                <a:gd name="connsiteY2" fmla="*/ 2289060 h 2289060"/>
                <a:gd name="connsiteX3" fmla="*/ 0 w 2289060"/>
                <a:gd name="connsiteY3" fmla="*/ 2289060 h 2289060"/>
              </a:gdLst>
              <a:ahLst/>
              <a:cxnLst>
                <a:cxn ang="0">
                  <a:pos x="connsiteX0" y="connsiteY0"/>
                </a:cxn>
                <a:cxn ang="0">
                  <a:pos x="connsiteX1" y="connsiteY1"/>
                </a:cxn>
                <a:cxn ang="0">
                  <a:pos x="connsiteX2" y="connsiteY2"/>
                </a:cxn>
                <a:cxn ang="0">
                  <a:pos x="connsiteX3" y="connsiteY3"/>
                </a:cxn>
              </a:cxnLst>
              <a:rect l="l" t="t" r="r" b="b"/>
              <a:pathLst>
                <a:path w="2289060" h="2289060">
                  <a:moveTo>
                    <a:pt x="0" y="0"/>
                  </a:moveTo>
                  <a:lnTo>
                    <a:pt x="2289060" y="0"/>
                  </a:lnTo>
                  <a:lnTo>
                    <a:pt x="2289060" y="2289060"/>
                  </a:lnTo>
                  <a:lnTo>
                    <a:pt x="0" y="2289060"/>
                  </a:lnTo>
                  <a:close/>
                </a:path>
              </a:pathLst>
            </a:custGeom>
          </p:spPr>
        </p:pic>
        <p:pic>
          <p:nvPicPr>
            <p:cNvPr id="14" name="图片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5954460" y="1005683"/>
              <a:ext cx="2289060" cy="2289060"/>
            </a:xfrm>
            <a:custGeom>
              <a:avLst/>
              <a:gdLst>
                <a:gd name="connsiteX0" fmla="*/ 0 w 2289060"/>
                <a:gd name="connsiteY0" fmla="*/ 0 h 2289060"/>
                <a:gd name="connsiteX1" fmla="*/ 2289060 w 2289060"/>
                <a:gd name="connsiteY1" fmla="*/ 0 h 2289060"/>
                <a:gd name="connsiteX2" fmla="*/ 2289060 w 2289060"/>
                <a:gd name="connsiteY2" fmla="*/ 2289060 h 2289060"/>
                <a:gd name="connsiteX3" fmla="*/ 0 w 2289060"/>
                <a:gd name="connsiteY3" fmla="*/ 2289060 h 2289060"/>
              </a:gdLst>
              <a:ahLst/>
              <a:cxnLst>
                <a:cxn ang="0">
                  <a:pos x="connsiteX0" y="connsiteY0"/>
                </a:cxn>
                <a:cxn ang="0">
                  <a:pos x="connsiteX1" y="connsiteY1"/>
                </a:cxn>
                <a:cxn ang="0">
                  <a:pos x="connsiteX2" y="connsiteY2"/>
                </a:cxn>
                <a:cxn ang="0">
                  <a:pos x="connsiteX3" y="connsiteY3"/>
                </a:cxn>
              </a:cxnLst>
              <a:rect l="l" t="t" r="r" b="b"/>
              <a:pathLst>
                <a:path w="2289060" h="2289060">
                  <a:moveTo>
                    <a:pt x="0" y="0"/>
                  </a:moveTo>
                  <a:lnTo>
                    <a:pt x="2289060" y="0"/>
                  </a:lnTo>
                  <a:lnTo>
                    <a:pt x="2289060" y="2289060"/>
                  </a:lnTo>
                  <a:lnTo>
                    <a:pt x="0" y="2289060"/>
                  </a:lnTo>
                  <a:close/>
                </a:path>
              </a:pathLst>
            </a:custGeom>
          </p:spPr>
        </p:pic>
        <p:pic>
          <p:nvPicPr>
            <p:cNvPr id="15" name="图片 1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3665400" y="3294743"/>
              <a:ext cx="2289060" cy="2289060"/>
            </a:xfrm>
            <a:custGeom>
              <a:avLst/>
              <a:gdLst>
                <a:gd name="connsiteX0" fmla="*/ 0 w 2289060"/>
                <a:gd name="connsiteY0" fmla="*/ 0 h 2289060"/>
                <a:gd name="connsiteX1" fmla="*/ 2289060 w 2289060"/>
                <a:gd name="connsiteY1" fmla="*/ 0 h 2289060"/>
                <a:gd name="connsiteX2" fmla="*/ 2289060 w 2289060"/>
                <a:gd name="connsiteY2" fmla="*/ 2289060 h 2289060"/>
                <a:gd name="connsiteX3" fmla="*/ 0 w 2289060"/>
                <a:gd name="connsiteY3" fmla="*/ 2289060 h 2289060"/>
              </a:gdLst>
              <a:ahLst/>
              <a:cxnLst>
                <a:cxn ang="0">
                  <a:pos x="connsiteX0" y="connsiteY0"/>
                </a:cxn>
                <a:cxn ang="0">
                  <a:pos x="connsiteX1" y="connsiteY1"/>
                </a:cxn>
                <a:cxn ang="0">
                  <a:pos x="connsiteX2" y="connsiteY2"/>
                </a:cxn>
                <a:cxn ang="0">
                  <a:pos x="connsiteX3" y="connsiteY3"/>
                </a:cxn>
              </a:cxnLst>
              <a:rect l="l" t="t" r="r" b="b"/>
              <a:pathLst>
                <a:path w="2289060" h="2289060">
                  <a:moveTo>
                    <a:pt x="0" y="0"/>
                  </a:moveTo>
                  <a:lnTo>
                    <a:pt x="2289060" y="0"/>
                  </a:lnTo>
                  <a:lnTo>
                    <a:pt x="2289060" y="2289060"/>
                  </a:lnTo>
                  <a:lnTo>
                    <a:pt x="0" y="2289060"/>
                  </a:lnTo>
                  <a:close/>
                </a:path>
              </a:pathLst>
            </a:custGeom>
          </p:spPr>
        </p:pic>
        <p:pic>
          <p:nvPicPr>
            <p:cNvPr id="21" name="图片 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5954460" y="3289124"/>
              <a:ext cx="2289060" cy="2289060"/>
            </a:xfrm>
            <a:custGeom>
              <a:avLst/>
              <a:gdLst>
                <a:gd name="connsiteX0" fmla="*/ 0 w 2289060"/>
                <a:gd name="connsiteY0" fmla="*/ 0 h 2289060"/>
                <a:gd name="connsiteX1" fmla="*/ 2289060 w 2289060"/>
                <a:gd name="connsiteY1" fmla="*/ 0 h 2289060"/>
                <a:gd name="connsiteX2" fmla="*/ 2289060 w 2289060"/>
                <a:gd name="connsiteY2" fmla="*/ 2289060 h 2289060"/>
                <a:gd name="connsiteX3" fmla="*/ 0 w 2289060"/>
                <a:gd name="connsiteY3" fmla="*/ 2289060 h 2289060"/>
              </a:gdLst>
              <a:ahLst/>
              <a:cxnLst>
                <a:cxn ang="0">
                  <a:pos x="connsiteX0" y="connsiteY0"/>
                </a:cxn>
                <a:cxn ang="0">
                  <a:pos x="connsiteX1" y="connsiteY1"/>
                </a:cxn>
                <a:cxn ang="0">
                  <a:pos x="connsiteX2" y="connsiteY2"/>
                </a:cxn>
                <a:cxn ang="0">
                  <a:pos x="connsiteX3" y="connsiteY3"/>
                </a:cxn>
              </a:cxnLst>
              <a:rect l="l" t="t" r="r" b="b"/>
              <a:pathLst>
                <a:path w="2289060" h="2289060">
                  <a:moveTo>
                    <a:pt x="0" y="0"/>
                  </a:moveTo>
                  <a:lnTo>
                    <a:pt x="2289060" y="0"/>
                  </a:lnTo>
                  <a:lnTo>
                    <a:pt x="2289060" y="2289060"/>
                  </a:lnTo>
                  <a:lnTo>
                    <a:pt x="0" y="2289060"/>
                  </a:lnTo>
                  <a:close/>
                </a:path>
              </a:pathLst>
            </a:custGeom>
          </p:spPr>
        </p:pic>
      </p:grpSp>
      <p:sp>
        <p:nvSpPr>
          <p:cNvPr id="7" name="矩形 6"/>
          <p:cNvSpPr/>
          <p:nvPr/>
        </p:nvSpPr>
        <p:spPr>
          <a:xfrm rot="5400000">
            <a:off x="2844035" y="1449670"/>
            <a:ext cx="1963402" cy="1051892"/>
          </a:xfrm>
          <a:prstGeom prst="rect">
            <a:avLst/>
          </a:prstGeom>
          <a:no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177062" y="1963453"/>
            <a:ext cx="3366053" cy="954107"/>
          </a:xfrm>
          <a:prstGeom prst="rect">
            <a:avLst/>
          </a:prstGeom>
          <a:noFill/>
        </p:spPr>
        <p:txBody>
          <a:bodyPr wrap="square" rtlCol="0">
            <a:spAutoFit/>
          </a:bodyPr>
          <a:lstStyle>
            <a:defPPr>
              <a:defRPr lang="zh-CN"/>
            </a:defPPr>
            <a:lvl1pPr>
              <a:defRPr sz="2800" cap="all">
                <a:solidFill>
                  <a:srgbClr val="F3A720"/>
                </a:solidFill>
                <a:latin typeface="Verdana" panose="020B0604030504040204" pitchFamily="34" charset="0"/>
                <a:ea typeface="Verdana" panose="020B0604030504040204" pitchFamily="34" charset="0"/>
                <a:cs typeface="Verdana" panose="020B0604030504040204" pitchFamily="34" charset="0"/>
              </a:defRPr>
            </a:lvl1pPr>
          </a:lstStyle>
          <a:p>
            <a:r>
              <a:rPr lang="en-US" altLang="zh-CN" dirty="0">
                <a:solidFill>
                  <a:srgbClr val="436575"/>
                </a:solidFill>
                <a:latin typeface="+mn-lt"/>
                <a:ea typeface="+mn-ea"/>
                <a:cs typeface="+mn-ea"/>
                <a:sym typeface="+mn-lt"/>
              </a:rPr>
              <a:t>Four</a:t>
            </a:r>
          </a:p>
          <a:p>
            <a:r>
              <a:rPr lang="en-US" altLang="zh-CN" dirty="0">
                <a:solidFill>
                  <a:srgbClr val="262626"/>
                </a:solidFill>
                <a:latin typeface="+mn-lt"/>
                <a:ea typeface="+mn-ea"/>
                <a:cs typeface="+mn-ea"/>
                <a:sym typeface="+mn-lt"/>
              </a:rPr>
              <a:t>Picture slide</a:t>
            </a:r>
            <a:endParaRPr lang="zh-CN" altLang="en-US" dirty="0">
              <a:solidFill>
                <a:srgbClr val="262626"/>
              </a:solidFill>
              <a:latin typeface="+mn-lt"/>
              <a:ea typeface="+mn-ea"/>
              <a:cs typeface="+mn-ea"/>
              <a:sym typeface="+mn-lt"/>
            </a:endParaRPr>
          </a:p>
        </p:txBody>
      </p:sp>
      <p:sp>
        <p:nvSpPr>
          <p:cNvPr id="16" name="文本框 15"/>
          <p:cNvSpPr txBox="1"/>
          <p:nvPr/>
        </p:nvSpPr>
        <p:spPr>
          <a:xfrm>
            <a:off x="1177062" y="3234604"/>
            <a:ext cx="3197174" cy="953723"/>
          </a:xfrm>
          <a:prstGeom prst="rect">
            <a:avLst/>
          </a:prstGeom>
          <a:noFill/>
        </p:spPr>
        <p:txBody>
          <a:bodyPr wrap="square" rtlCol="0">
            <a:spAutoFit/>
          </a:bodyPr>
          <a:lstStyle/>
          <a:p>
            <a:pPr lvl="0">
              <a:lnSpc>
                <a:spcPct val="120000"/>
              </a:lnSpc>
            </a:pPr>
            <a:r>
              <a:rPr lang="zh-CN" altLang="en-US" sz="1600" dirty="0">
                <a:solidFill>
                  <a:prstClr val="black">
                    <a:lumMod val="95000"/>
                    <a:lumOff val="5000"/>
                  </a:prstClr>
                </a:solidFill>
                <a:cs typeface="+mn-ea"/>
                <a:sym typeface="+mn-lt"/>
              </a:rPr>
              <a:t>After you've typed your content here, or by copying your text, select Paste in this box and choose to keep only the text</a:t>
            </a:r>
            <a:endParaRPr lang="en-US" altLang="zh-CN" sz="1600" dirty="0">
              <a:solidFill>
                <a:prstClr val="black">
                  <a:lumMod val="85000"/>
                  <a:lumOff val="15000"/>
                </a:prstClr>
              </a:solidFill>
              <a:cs typeface="+mn-ea"/>
              <a:sym typeface="+mn-lt"/>
            </a:endParaRPr>
          </a:p>
        </p:txBody>
      </p:sp>
      <p:sp>
        <p:nvSpPr>
          <p:cNvPr id="12" name="文本框 48"/>
          <p:cNvSpPr txBox="1">
            <a:spLocks noChangeArrowheads="1"/>
          </p:cNvSpPr>
          <p:nvPr/>
        </p:nvSpPr>
        <p:spPr bwMode="auto">
          <a:xfrm>
            <a:off x="638995" y="369383"/>
            <a:ext cx="40455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Company memorabilia</a:t>
            </a:r>
          </a:p>
        </p:txBody>
      </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4441371" y="0"/>
            <a:ext cx="7750629" cy="6858000"/>
          </a:xfrm>
          <a:custGeom>
            <a:avLst/>
            <a:gdLst>
              <a:gd name="connsiteX0" fmla="*/ 0 w 7750629"/>
              <a:gd name="connsiteY0" fmla="*/ 0 h 6858000"/>
              <a:gd name="connsiteX1" fmla="*/ 7750629 w 7750629"/>
              <a:gd name="connsiteY1" fmla="*/ 0 h 6858000"/>
              <a:gd name="connsiteX2" fmla="*/ 7750629 w 7750629"/>
              <a:gd name="connsiteY2" fmla="*/ 6858000 h 6858000"/>
              <a:gd name="connsiteX3" fmla="*/ 0 w 77506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50629" h="6858000">
                <a:moveTo>
                  <a:pt x="0" y="0"/>
                </a:moveTo>
                <a:lnTo>
                  <a:pt x="7750629" y="0"/>
                </a:lnTo>
                <a:lnTo>
                  <a:pt x="7750629" y="6858000"/>
                </a:lnTo>
                <a:lnTo>
                  <a:pt x="0" y="6858000"/>
                </a:lnTo>
                <a:close/>
              </a:path>
            </a:pathLst>
          </a:custGeom>
        </p:spPr>
      </p:pic>
      <p:sp>
        <p:nvSpPr>
          <p:cNvPr id="6" name="矩形 5"/>
          <p:cNvSpPr/>
          <p:nvPr/>
        </p:nvSpPr>
        <p:spPr>
          <a:xfrm rot="5400000">
            <a:off x="2026459" y="1274977"/>
            <a:ext cx="1598787" cy="2122258"/>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p:cNvSpPr/>
          <p:nvPr/>
        </p:nvSpPr>
        <p:spPr>
          <a:xfrm>
            <a:off x="3466568" y="1064958"/>
            <a:ext cx="7851228" cy="5360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408211" y="1921265"/>
            <a:ext cx="2649964" cy="954107"/>
          </a:xfrm>
          <a:prstGeom prst="rect">
            <a:avLst/>
          </a:prstGeom>
          <a:noFill/>
        </p:spPr>
        <p:txBody>
          <a:bodyPr wrap="square" rtlCol="0">
            <a:spAutoFit/>
          </a:bodyPr>
          <a:lstStyle/>
          <a:p>
            <a:pPr algn="r"/>
            <a:r>
              <a:rPr lang="en-US" altLang="zh-CN" sz="2800" cap="all" dirty="0">
                <a:solidFill>
                  <a:srgbClr val="88B9CC"/>
                </a:solidFill>
                <a:cs typeface="+mn-ea"/>
                <a:sym typeface="+mn-lt"/>
              </a:rPr>
              <a:t>our</a:t>
            </a:r>
          </a:p>
          <a:p>
            <a:pPr algn="r"/>
            <a:r>
              <a:rPr lang="en-US" altLang="zh-CN" sz="2800" cap="all" dirty="0">
                <a:solidFill>
                  <a:schemeClr val="bg1"/>
                </a:solidFill>
                <a:cs typeface="+mn-ea"/>
                <a:sym typeface="+mn-lt"/>
              </a:rPr>
              <a:t>Services</a:t>
            </a:r>
            <a:endParaRPr lang="zh-CN" altLang="en-US" sz="2800" cap="all" dirty="0">
              <a:solidFill>
                <a:schemeClr val="bg1"/>
              </a:solidFill>
              <a:cs typeface="+mn-ea"/>
              <a:sym typeface="+mn-lt"/>
            </a:endParaRPr>
          </a:p>
        </p:txBody>
      </p:sp>
      <p:sp>
        <p:nvSpPr>
          <p:cNvPr id="9" name="文本框 8"/>
          <p:cNvSpPr txBox="1"/>
          <p:nvPr/>
        </p:nvSpPr>
        <p:spPr>
          <a:xfrm>
            <a:off x="638995" y="3394177"/>
            <a:ext cx="2419180" cy="1249188"/>
          </a:xfrm>
          <a:prstGeom prst="rect">
            <a:avLst/>
          </a:prstGeom>
          <a:noFill/>
        </p:spPr>
        <p:txBody>
          <a:bodyPr wrap="square" rtlCol="0">
            <a:spAutoFit/>
          </a:bodyPr>
          <a:lstStyle/>
          <a:p>
            <a:pPr lvl="0">
              <a:lnSpc>
                <a:spcPct val="120000"/>
              </a:lnSpc>
            </a:pPr>
            <a:r>
              <a:rPr lang="zh-CN" altLang="en-US" sz="1600" dirty="0">
                <a:solidFill>
                  <a:schemeClr val="bg1"/>
                </a:solidFill>
                <a:cs typeface="+mn-ea"/>
                <a:sym typeface="+mn-lt"/>
              </a:rPr>
              <a:t>After you've typed your content here, or by copying your text, select Paste in this box and choose to keep only the text</a:t>
            </a:r>
            <a:endParaRPr lang="zh-CN" altLang="en-US" sz="900" dirty="0">
              <a:solidFill>
                <a:schemeClr val="bg1"/>
              </a:solidFill>
              <a:cs typeface="+mn-ea"/>
              <a:sym typeface="+mn-lt"/>
            </a:endParaRPr>
          </a:p>
        </p:txBody>
      </p:sp>
      <p:grpSp>
        <p:nvGrpSpPr>
          <p:cNvPr id="2" name="组合 1"/>
          <p:cNvGrpSpPr/>
          <p:nvPr/>
        </p:nvGrpSpPr>
        <p:grpSpPr>
          <a:xfrm>
            <a:off x="4582604" y="1851918"/>
            <a:ext cx="2362888" cy="1665645"/>
            <a:chOff x="4582604" y="1851918"/>
            <a:chExt cx="2362888" cy="1665645"/>
          </a:xfrm>
        </p:grpSpPr>
        <p:sp>
          <p:nvSpPr>
            <p:cNvPr id="13" name="稻壳儿小白白(http://dwz.cn/Wu2UP)"/>
            <p:cNvSpPr/>
            <p:nvPr/>
          </p:nvSpPr>
          <p:spPr bwMode="auto">
            <a:xfrm>
              <a:off x="4733906" y="1851918"/>
              <a:ext cx="509588" cy="484188"/>
            </a:xfrm>
            <a:custGeom>
              <a:avLst/>
              <a:gdLst>
                <a:gd name="T0" fmla="*/ 2147483646 w 634"/>
                <a:gd name="T1" fmla="*/ 2147483646 h 604"/>
                <a:gd name="T2" fmla="*/ 2147483646 w 634"/>
                <a:gd name="T3" fmla="*/ 2147483646 h 604"/>
                <a:gd name="T4" fmla="*/ 2147483646 w 634"/>
                <a:gd name="T5" fmla="*/ 2147483646 h 604"/>
                <a:gd name="T6" fmla="*/ 2147483646 w 634"/>
                <a:gd name="T7" fmla="*/ 2147483646 h 604"/>
                <a:gd name="T8" fmla="*/ 2147483646 w 634"/>
                <a:gd name="T9" fmla="*/ 2147483646 h 604"/>
                <a:gd name="T10" fmla="*/ 2147483646 w 634"/>
                <a:gd name="T11" fmla="*/ 2147483646 h 604"/>
                <a:gd name="T12" fmla="*/ 2147483646 w 634"/>
                <a:gd name="T13" fmla="*/ 2147483646 h 604"/>
                <a:gd name="T14" fmla="*/ 2147483646 w 634"/>
                <a:gd name="T15" fmla="*/ 2147483646 h 604"/>
                <a:gd name="T16" fmla="*/ 2147483646 w 634"/>
                <a:gd name="T17" fmla="*/ 2147483646 h 604"/>
                <a:gd name="T18" fmla="*/ 2147483646 w 634"/>
                <a:gd name="T19" fmla="*/ 2147483646 h 604"/>
                <a:gd name="T20" fmla="*/ 2147483646 w 634"/>
                <a:gd name="T21" fmla="*/ 2147483646 h 604"/>
                <a:gd name="T22" fmla="*/ 2147483646 w 634"/>
                <a:gd name="T23" fmla="*/ 2147483646 h 604"/>
                <a:gd name="T24" fmla="*/ 2147483646 w 634"/>
                <a:gd name="T25" fmla="*/ 2147483646 h 604"/>
                <a:gd name="T26" fmla="*/ 2147483646 w 634"/>
                <a:gd name="T27" fmla="*/ 2147483646 h 604"/>
                <a:gd name="T28" fmla="*/ 2147483646 w 634"/>
                <a:gd name="T29" fmla="*/ 2147483646 h 604"/>
                <a:gd name="T30" fmla="*/ 2147483646 w 634"/>
                <a:gd name="T31" fmla="*/ 2147483646 h 604"/>
                <a:gd name="T32" fmla="*/ 2147483646 w 634"/>
                <a:gd name="T33" fmla="*/ 2147483646 h 604"/>
                <a:gd name="T34" fmla="*/ 2147483646 w 634"/>
                <a:gd name="T35" fmla="*/ 2147483646 h 604"/>
                <a:gd name="T36" fmla="*/ 2147483646 w 634"/>
                <a:gd name="T37" fmla="*/ 2147483646 h 604"/>
                <a:gd name="T38" fmla="*/ 2147483646 w 634"/>
                <a:gd name="T39" fmla="*/ 2147483646 h 604"/>
                <a:gd name="T40" fmla="*/ 2147483646 w 634"/>
                <a:gd name="T41" fmla="*/ 2147483646 h 604"/>
                <a:gd name="T42" fmla="*/ 0 w 634"/>
                <a:gd name="T43" fmla="*/ 2147483646 h 604"/>
                <a:gd name="T44" fmla="*/ 2147483646 w 634"/>
                <a:gd name="T45" fmla="*/ 2147483646 h 604"/>
                <a:gd name="T46" fmla="*/ 2147483646 w 634"/>
                <a:gd name="T47" fmla="*/ 2147483646 h 604"/>
                <a:gd name="T48" fmla="*/ 2147483646 w 634"/>
                <a:gd name="T49" fmla="*/ 2147483646 h 604"/>
                <a:gd name="T50" fmla="*/ 2147483646 w 634"/>
                <a:gd name="T51" fmla="*/ 2147483646 h 604"/>
                <a:gd name="T52" fmla="*/ 2147483646 w 634"/>
                <a:gd name="T53" fmla="*/ 2147483646 h 604"/>
                <a:gd name="T54" fmla="*/ 2147483646 w 634"/>
                <a:gd name="T55" fmla="*/ 2147483646 h 604"/>
                <a:gd name="T56" fmla="*/ 2147483646 w 634"/>
                <a:gd name="T57" fmla="*/ 2147483646 h 604"/>
                <a:gd name="T58" fmla="*/ 2147483646 w 634"/>
                <a:gd name="T59" fmla="*/ 2147483646 h 604"/>
                <a:gd name="T60" fmla="*/ 2147483646 w 634"/>
                <a:gd name="T61" fmla="*/ 2147483646 h 604"/>
                <a:gd name="T62" fmla="*/ 2147483646 w 634"/>
                <a:gd name="T63" fmla="*/ 2147483646 h 604"/>
                <a:gd name="T64" fmla="*/ 2147483646 w 634"/>
                <a:gd name="T65" fmla="*/ 2147483646 h 604"/>
                <a:gd name="T66" fmla="*/ 2147483646 w 634"/>
                <a:gd name="T67" fmla="*/ 2147483646 h 604"/>
                <a:gd name="T68" fmla="*/ 2147483646 w 634"/>
                <a:gd name="T69" fmla="*/ 2147483646 h 604"/>
                <a:gd name="T70" fmla="*/ 2147483646 w 634"/>
                <a:gd name="T71" fmla="*/ 2147483646 h 604"/>
                <a:gd name="T72" fmla="*/ 2147483646 w 634"/>
                <a:gd name="T73" fmla="*/ 2147483646 h 604"/>
                <a:gd name="T74" fmla="*/ 2147483646 w 634"/>
                <a:gd name="T75" fmla="*/ 2147483646 h 604"/>
                <a:gd name="T76" fmla="*/ 0 w 634"/>
                <a:gd name="T77" fmla="*/ 2147483646 h 604"/>
                <a:gd name="T78" fmla="*/ 2147483646 w 634"/>
                <a:gd name="T79" fmla="*/ 2147483646 h 6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34" h="604">
                  <a:moveTo>
                    <a:pt x="309" y="44"/>
                  </a:moveTo>
                  <a:lnTo>
                    <a:pt x="309" y="44"/>
                  </a:lnTo>
                  <a:close/>
                  <a:moveTo>
                    <a:pt x="14" y="220"/>
                  </a:moveTo>
                  <a:lnTo>
                    <a:pt x="14" y="220"/>
                  </a:lnTo>
                  <a:cubicBezTo>
                    <a:pt x="279" y="338"/>
                    <a:pt x="279" y="338"/>
                    <a:pt x="279" y="338"/>
                  </a:cubicBezTo>
                  <a:cubicBezTo>
                    <a:pt x="309" y="353"/>
                    <a:pt x="324" y="353"/>
                    <a:pt x="338" y="338"/>
                  </a:cubicBezTo>
                  <a:cubicBezTo>
                    <a:pt x="603" y="220"/>
                    <a:pt x="603" y="220"/>
                    <a:pt x="603" y="220"/>
                  </a:cubicBezTo>
                  <a:cubicBezTo>
                    <a:pt x="633" y="206"/>
                    <a:pt x="633" y="176"/>
                    <a:pt x="603" y="161"/>
                  </a:cubicBezTo>
                  <a:cubicBezTo>
                    <a:pt x="338" y="14"/>
                    <a:pt x="338" y="14"/>
                    <a:pt x="338" y="14"/>
                  </a:cubicBezTo>
                  <a:cubicBezTo>
                    <a:pt x="324" y="0"/>
                    <a:pt x="309" y="14"/>
                    <a:pt x="279" y="14"/>
                  </a:cubicBezTo>
                  <a:cubicBezTo>
                    <a:pt x="14" y="161"/>
                    <a:pt x="14" y="161"/>
                    <a:pt x="14" y="161"/>
                  </a:cubicBezTo>
                  <a:cubicBezTo>
                    <a:pt x="0" y="176"/>
                    <a:pt x="0" y="206"/>
                    <a:pt x="14" y="220"/>
                  </a:cubicBezTo>
                  <a:close/>
                  <a:moveTo>
                    <a:pt x="309" y="44"/>
                  </a:moveTo>
                  <a:lnTo>
                    <a:pt x="309" y="44"/>
                  </a:lnTo>
                  <a:cubicBezTo>
                    <a:pt x="588" y="191"/>
                    <a:pt x="588" y="191"/>
                    <a:pt x="588" y="191"/>
                  </a:cubicBezTo>
                  <a:cubicBezTo>
                    <a:pt x="309" y="309"/>
                    <a:pt x="309" y="309"/>
                    <a:pt x="309" y="309"/>
                  </a:cubicBezTo>
                  <a:cubicBezTo>
                    <a:pt x="44" y="191"/>
                    <a:pt x="44" y="191"/>
                    <a:pt x="44" y="191"/>
                  </a:cubicBezTo>
                  <a:lnTo>
                    <a:pt x="309" y="44"/>
                  </a:lnTo>
                  <a:close/>
                  <a:moveTo>
                    <a:pt x="309" y="559"/>
                  </a:moveTo>
                  <a:lnTo>
                    <a:pt x="309" y="559"/>
                  </a:lnTo>
                  <a:cubicBezTo>
                    <a:pt x="44" y="441"/>
                    <a:pt x="44" y="441"/>
                    <a:pt x="44" y="441"/>
                  </a:cubicBezTo>
                  <a:cubicBezTo>
                    <a:pt x="44" y="441"/>
                    <a:pt x="14" y="427"/>
                    <a:pt x="0" y="427"/>
                  </a:cubicBezTo>
                  <a:cubicBezTo>
                    <a:pt x="0" y="441"/>
                    <a:pt x="0" y="456"/>
                    <a:pt x="14" y="471"/>
                  </a:cubicBezTo>
                  <a:cubicBezTo>
                    <a:pt x="279" y="589"/>
                    <a:pt x="279" y="589"/>
                    <a:pt x="279" y="589"/>
                  </a:cubicBezTo>
                  <a:cubicBezTo>
                    <a:pt x="309" y="603"/>
                    <a:pt x="324" y="603"/>
                    <a:pt x="338" y="589"/>
                  </a:cubicBezTo>
                  <a:cubicBezTo>
                    <a:pt x="603" y="471"/>
                    <a:pt x="603" y="471"/>
                    <a:pt x="603" y="471"/>
                  </a:cubicBezTo>
                  <a:cubicBezTo>
                    <a:pt x="618" y="471"/>
                    <a:pt x="633" y="441"/>
                    <a:pt x="633" y="427"/>
                  </a:cubicBezTo>
                  <a:cubicBezTo>
                    <a:pt x="618" y="427"/>
                    <a:pt x="588" y="441"/>
                    <a:pt x="588" y="441"/>
                  </a:cubicBezTo>
                  <a:lnTo>
                    <a:pt x="309" y="559"/>
                  </a:lnTo>
                  <a:close/>
                  <a:moveTo>
                    <a:pt x="14" y="338"/>
                  </a:moveTo>
                  <a:lnTo>
                    <a:pt x="14" y="338"/>
                  </a:lnTo>
                  <a:cubicBezTo>
                    <a:pt x="279" y="471"/>
                    <a:pt x="279" y="471"/>
                    <a:pt x="279" y="471"/>
                  </a:cubicBezTo>
                  <a:cubicBezTo>
                    <a:pt x="309" y="471"/>
                    <a:pt x="324" y="471"/>
                    <a:pt x="338" y="471"/>
                  </a:cubicBezTo>
                  <a:cubicBezTo>
                    <a:pt x="603" y="338"/>
                    <a:pt x="603" y="338"/>
                    <a:pt x="603" y="338"/>
                  </a:cubicBezTo>
                  <a:cubicBezTo>
                    <a:pt x="618" y="338"/>
                    <a:pt x="633" y="309"/>
                    <a:pt x="633" y="294"/>
                  </a:cubicBezTo>
                  <a:cubicBezTo>
                    <a:pt x="618" y="309"/>
                    <a:pt x="588" y="309"/>
                    <a:pt x="588" y="309"/>
                  </a:cubicBezTo>
                  <a:cubicBezTo>
                    <a:pt x="309" y="441"/>
                    <a:pt x="309" y="441"/>
                    <a:pt x="309" y="441"/>
                  </a:cubicBezTo>
                  <a:cubicBezTo>
                    <a:pt x="44" y="309"/>
                    <a:pt x="44" y="309"/>
                    <a:pt x="44" y="309"/>
                  </a:cubicBezTo>
                  <a:cubicBezTo>
                    <a:pt x="44" y="309"/>
                    <a:pt x="14" y="309"/>
                    <a:pt x="0" y="294"/>
                  </a:cubicBezTo>
                  <a:cubicBezTo>
                    <a:pt x="0" y="309"/>
                    <a:pt x="0" y="338"/>
                    <a:pt x="14" y="338"/>
                  </a:cubicBezTo>
                  <a:close/>
                </a:path>
              </a:pathLst>
            </a:custGeom>
            <a:solidFill>
              <a:srgbClr val="436575"/>
            </a:solidFill>
            <a:ln>
              <a:noFill/>
            </a:ln>
          </p:spPr>
          <p:txBody>
            <a:bodyPr wrap="none" lIns="121908" tIns="60955" rIns="121908" bIns="60955" anchor="ctr"/>
            <a:lstStyle/>
            <a:p>
              <a:endParaRPr lang="zh-CN" altLang="en-US" dirty="0">
                <a:cs typeface="+mn-ea"/>
                <a:sym typeface="+mn-lt"/>
              </a:endParaRPr>
            </a:p>
          </p:txBody>
        </p:sp>
        <p:sp>
          <p:nvSpPr>
            <p:cNvPr id="17" name="文本框 16"/>
            <p:cNvSpPr txBox="1"/>
            <p:nvPr/>
          </p:nvSpPr>
          <p:spPr>
            <a:xfrm>
              <a:off x="4582604" y="2429848"/>
              <a:ext cx="1437978" cy="338554"/>
            </a:xfrm>
            <a:prstGeom prst="rect">
              <a:avLst/>
            </a:prstGeom>
            <a:noFill/>
          </p:spPr>
          <p:txBody>
            <a:bodyPr wrap="square" rtlCol="0">
              <a:spAutoFit/>
            </a:bodyPr>
            <a:lstStyle/>
            <a:p>
              <a:r>
                <a:rPr lang="en-US" altLang="zh-CN" sz="1600" cap="all" dirty="0">
                  <a:cs typeface="+mn-ea"/>
                  <a:sym typeface="+mn-lt"/>
                </a:rPr>
                <a:t>Your title</a:t>
              </a:r>
              <a:endParaRPr lang="zh-CN" altLang="en-US" sz="1600" cap="all" dirty="0">
                <a:cs typeface="+mn-ea"/>
                <a:sym typeface="+mn-lt"/>
              </a:endParaRPr>
            </a:p>
          </p:txBody>
        </p:sp>
        <p:sp>
          <p:nvSpPr>
            <p:cNvPr id="21" name="文本框 20"/>
            <p:cNvSpPr txBox="1"/>
            <p:nvPr/>
          </p:nvSpPr>
          <p:spPr>
            <a:xfrm>
              <a:off x="4582604" y="2908165"/>
              <a:ext cx="2362888" cy="609398"/>
            </a:xfrm>
            <a:prstGeom prst="rect">
              <a:avLst/>
            </a:prstGeom>
            <a:noFill/>
          </p:spPr>
          <p:txBody>
            <a:bodyPr wrap="square" rtlCol="0">
              <a:spAutoFit/>
            </a:bodyPr>
            <a:lstStyle/>
            <a:p>
              <a:pPr lvl="0">
                <a:lnSpc>
                  <a:spcPct val="120000"/>
                </a:lnSpc>
              </a:pPr>
              <a:r>
                <a:rPr lang="zh-CN" altLang="en-US" sz="1400" dirty="0">
                  <a:solidFill>
                    <a:prstClr val="black">
                      <a:lumMod val="95000"/>
                      <a:lumOff val="5000"/>
                    </a:prstClr>
                  </a:solidFill>
                  <a:cs typeface="+mn-ea"/>
                  <a:sym typeface="+mn-lt"/>
                </a:rPr>
                <a:t>Your content is typed here, or by copying your text later</a:t>
              </a:r>
              <a:endParaRPr lang="en-US" altLang="zh-CN" sz="1400" dirty="0">
                <a:solidFill>
                  <a:prstClr val="black">
                    <a:lumMod val="85000"/>
                    <a:lumOff val="15000"/>
                  </a:prstClr>
                </a:solidFill>
                <a:cs typeface="+mn-ea"/>
                <a:sym typeface="+mn-lt"/>
              </a:endParaRPr>
            </a:p>
          </p:txBody>
        </p:sp>
      </p:grpSp>
      <p:sp>
        <p:nvSpPr>
          <p:cNvPr id="26" name="文本框 48"/>
          <p:cNvSpPr txBox="1">
            <a:spLocks noChangeArrowheads="1"/>
          </p:cNvSpPr>
          <p:nvPr/>
        </p:nvSpPr>
        <p:spPr bwMode="auto">
          <a:xfrm>
            <a:off x="638995" y="369383"/>
            <a:ext cx="2318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solidFill>
                  <a:schemeClr val="bg1"/>
                </a:solidFill>
                <a:latin typeface="+mn-lt"/>
                <a:ea typeface="+mn-ea"/>
                <a:cs typeface="+mn-ea"/>
                <a:sym typeface="+mn-lt"/>
              </a:rPr>
              <a:t>Company memorabilia</a:t>
            </a:r>
          </a:p>
        </p:txBody>
      </p:sp>
      <p:sp>
        <p:nvSpPr>
          <p:cNvPr id="27" name="文本框 26"/>
          <p:cNvSpPr txBox="1"/>
          <p:nvPr/>
        </p:nvSpPr>
        <p:spPr>
          <a:xfrm>
            <a:off x="2957208" y="480183"/>
            <a:ext cx="1947333" cy="609398"/>
          </a:xfrm>
          <a:prstGeom prst="rect">
            <a:avLst/>
          </a:prstGeom>
          <a:noFill/>
        </p:spPr>
        <p:txBody>
          <a:bodyPr>
            <a:spAutoFit/>
          </a:bodyPr>
          <a:lstStyle/>
          <a:p>
            <a:pPr>
              <a:lnSpc>
                <a:spcPct val="120000"/>
              </a:lnSpc>
              <a:defRPr/>
            </a:pPr>
            <a:r>
              <a:rPr lang="en-US" altLang="zh-CN" sz="1400" dirty="0">
                <a:solidFill>
                  <a:schemeClr val="bg1"/>
                </a:solidFill>
                <a:cs typeface="+mn-ea"/>
                <a:sym typeface="+mn-lt"/>
              </a:rPr>
              <a:t>Click here to add title</a:t>
            </a:r>
            <a:endParaRPr lang="zh-CN" altLang="en-US" sz="1400" baseline="-3000" dirty="0">
              <a:solidFill>
                <a:schemeClr val="bg1"/>
              </a:solidFill>
              <a:cs typeface="+mn-ea"/>
              <a:sym typeface="+mn-lt"/>
            </a:endParaRPr>
          </a:p>
        </p:txBody>
      </p:sp>
      <p:grpSp>
        <p:nvGrpSpPr>
          <p:cNvPr id="3" name="组合 2"/>
          <p:cNvGrpSpPr/>
          <p:nvPr/>
        </p:nvGrpSpPr>
        <p:grpSpPr>
          <a:xfrm>
            <a:off x="7717982" y="1840806"/>
            <a:ext cx="2362888" cy="1690306"/>
            <a:chOff x="7717982" y="1840806"/>
            <a:chExt cx="2362888" cy="1690306"/>
          </a:xfrm>
        </p:grpSpPr>
        <p:sp>
          <p:nvSpPr>
            <p:cNvPr id="16" name="稻壳儿小白白(http://dwz.cn/Wu2UP)"/>
            <p:cNvSpPr/>
            <p:nvPr/>
          </p:nvSpPr>
          <p:spPr bwMode="auto">
            <a:xfrm>
              <a:off x="7848612" y="1840806"/>
              <a:ext cx="439737" cy="495300"/>
            </a:xfrm>
            <a:custGeom>
              <a:avLst/>
              <a:gdLst>
                <a:gd name="T0" fmla="*/ 2147483646 w 545"/>
                <a:gd name="T1" fmla="*/ 2147483646 h 619"/>
                <a:gd name="T2" fmla="*/ 2147483646 w 545"/>
                <a:gd name="T3" fmla="*/ 2147483646 h 619"/>
                <a:gd name="T4" fmla="*/ 2147483646 w 545"/>
                <a:gd name="T5" fmla="*/ 2147483646 h 619"/>
                <a:gd name="T6" fmla="*/ 2147483646 w 545"/>
                <a:gd name="T7" fmla="*/ 2147483646 h 619"/>
                <a:gd name="T8" fmla="*/ 2147483646 w 545"/>
                <a:gd name="T9" fmla="*/ 2147483646 h 619"/>
                <a:gd name="T10" fmla="*/ 2147483646 w 545"/>
                <a:gd name="T11" fmla="*/ 2147483646 h 619"/>
                <a:gd name="T12" fmla="*/ 2147483646 w 545"/>
                <a:gd name="T13" fmla="*/ 2147483646 h 619"/>
                <a:gd name="T14" fmla="*/ 2147483646 w 545"/>
                <a:gd name="T15" fmla="*/ 2147483646 h 619"/>
                <a:gd name="T16" fmla="*/ 2147483646 w 545"/>
                <a:gd name="T17" fmla="*/ 2147483646 h 619"/>
                <a:gd name="T18" fmla="*/ 2147483646 w 545"/>
                <a:gd name="T19" fmla="*/ 2147483646 h 619"/>
                <a:gd name="T20" fmla="*/ 2147483646 w 545"/>
                <a:gd name="T21" fmla="*/ 0 h 619"/>
                <a:gd name="T22" fmla="*/ 2147483646 w 545"/>
                <a:gd name="T23" fmla="*/ 2147483646 h 619"/>
                <a:gd name="T24" fmla="*/ 2147483646 w 545"/>
                <a:gd name="T25" fmla="*/ 2147483646 h 619"/>
                <a:gd name="T26" fmla="*/ 0 w 545"/>
                <a:gd name="T27" fmla="*/ 2147483646 h 619"/>
                <a:gd name="T28" fmla="*/ 2147483646 w 545"/>
                <a:gd name="T29" fmla="*/ 2147483646 h 619"/>
                <a:gd name="T30" fmla="*/ 2147483646 w 545"/>
                <a:gd name="T31" fmla="*/ 2147483646 h 619"/>
                <a:gd name="T32" fmla="*/ 2147483646 w 545"/>
                <a:gd name="T33" fmla="*/ 2147483646 h 619"/>
                <a:gd name="T34" fmla="*/ 2147483646 w 545"/>
                <a:gd name="T35" fmla="*/ 2147483646 h 619"/>
                <a:gd name="T36" fmla="*/ 2147483646 w 545"/>
                <a:gd name="T37" fmla="*/ 2147483646 h 619"/>
                <a:gd name="T38" fmla="*/ 2147483646 w 545"/>
                <a:gd name="T39" fmla="*/ 2147483646 h 619"/>
                <a:gd name="T40" fmla="*/ 2147483646 w 545"/>
                <a:gd name="T41" fmla="*/ 2147483646 h 619"/>
                <a:gd name="T42" fmla="*/ 2147483646 w 545"/>
                <a:gd name="T43" fmla="*/ 2147483646 h 619"/>
                <a:gd name="T44" fmla="*/ 2147483646 w 545"/>
                <a:gd name="T45" fmla="*/ 2147483646 h 619"/>
                <a:gd name="T46" fmla="*/ 2147483646 w 545"/>
                <a:gd name="T47" fmla="*/ 2147483646 h 619"/>
                <a:gd name="T48" fmla="*/ 2147483646 w 545"/>
                <a:gd name="T49" fmla="*/ 2147483646 h 619"/>
                <a:gd name="T50" fmla="*/ 2147483646 w 545"/>
                <a:gd name="T51" fmla="*/ 2147483646 h 619"/>
                <a:gd name="T52" fmla="*/ 2147483646 w 545"/>
                <a:gd name="T53" fmla="*/ 2147483646 h 619"/>
                <a:gd name="T54" fmla="*/ 2147483646 w 545"/>
                <a:gd name="T55" fmla="*/ 2147483646 h 619"/>
                <a:gd name="T56" fmla="*/ 2147483646 w 545"/>
                <a:gd name="T57" fmla="*/ 2147483646 h 619"/>
                <a:gd name="T58" fmla="*/ 2147483646 w 545"/>
                <a:gd name="T59" fmla="*/ 2147483646 h 619"/>
                <a:gd name="T60" fmla="*/ 2147483646 w 545"/>
                <a:gd name="T61" fmla="*/ 2147483646 h 619"/>
                <a:gd name="T62" fmla="*/ 2147483646 w 545"/>
                <a:gd name="T63" fmla="*/ 2147483646 h 6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45" h="619">
                  <a:moveTo>
                    <a:pt x="412" y="368"/>
                  </a:moveTo>
                  <a:lnTo>
                    <a:pt x="412" y="368"/>
                  </a:lnTo>
                  <a:cubicBezTo>
                    <a:pt x="132" y="368"/>
                    <a:pt x="132" y="368"/>
                    <a:pt x="132" y="368"/>
                  </a:cubicBezTo>
                  <a:cubicBezTo>
                    <a:pt x="118" y="368"/>
                    <a:pt x="118" y="383"/>
                    <a:pt x="118" y="383"/>
                  </a:cubicBezTo>
                  <a:cubicBezTo>
                    <a:pt x="118" y="398"/>
                    <a:pt x="118" y="412"/>
                    <a:pt x="132" y="412"/>
                  </a:cubicBezTo>
                  <a:cubicBezTo>
                    <a:pt x="412" y="412"/>
                    <a:pt x="412" y="412"/>
                    <a:pt x="412" y="412"/>
                  </a:cubicBezTo>
                  <a:cubicBezTo>
                    <a:pt x="412" y="412"/>
                    <a:pt x="427" y="398"/>
                    <a:pt x="427" y="383"/>
                  </a:cubicBezTo>
                  <a:lnTo>
                    <a:pt x="412" y="368"/>
                  </a:lnTo>
                  <a:close/>
                  <a:moveTo>
                    <a:pt x="412" y="471"/>
                  </a:moveTo>
                  <a:lnTo>
                    <a:pt x="412" y="471"/>
                  </a:lnTo>
                  <a:cubicBezTo>
                    <a:pt x="132" y="471"/>
                    <a:pt x="132" y="471"/>
                    <a:pt x="132" y="471"/>
                  </a:cubicBezTo>
                  <a:cubicBezTo>
                    <a:pt x="118" y="471"/>
                    <a:pt x="118" y="471"/>
                    <a:pt x="118" y="486"/>
                  </a:cubicBezTo>
                  <a:cubicBezTo>
                    <a:pt x="118" y="501"/>
                    <a:pt x="118" y="501"/>
                    <a:pt x="132" y="501"/>
                  </a:cubicBezTo>
                  <a:cubicBezTo>
                    <a:pt x="412" y="501"/>
                    <a:pt x="412" y="501"/>
                    <a:pt x="412" y="501"/>
                  </a:cubicBezTo>
                  <a:cubicBezTo>
                    <a:pt x="412" y="501"/>
                    <a:pt x="427" y="501"/>
                    <a:pt x="427" y="486"/>
                  </a:cubicBezTo>
                  <a:cubicBezTo>
                    <a:pt x="427" y="471"/>
                    <a:pt x="412" y="471"/>
                    <a:pt x="412" y="471"/>
                  </a:cubicBezTo>
                  <a:close/>
                  <a:moveTo>
                    <a:pt x="471" y="74"/>
                  </a:moveTo>
                  <a:lnTo>
                    <a:pt x="471" y="74"/>
                  </a:lnTo>
                  <a:cubicBezTo>
                    <a:pt x="412" y="74"/>
                    <a:pt x="412" y="74"/>
                    <a:pt x="412" y="74"/>
                  </a:cubicBezTo>
                  <a:cubicBezTo>
                    <a:pt x="412" y="29"/>
                    <a:pt x="412" y="29"/>
                    <a:pt x="412" y="29"/>
                  </a:cubicBezTo>
                  <a:cubicBezTo>
                    <a:pt x="353" y="29"/>
                    <a:pt x="353" y="29"/>
                    <a:pt x="353" y="29"/>
                  </a:cubicBezTo>
                  <a:cubicBezTo>
                    <a:pt x="339" y="15"/>
                    <a:pt x="309" y="0"/>
                    <a:pt x="265" y="0"/>
                  </a:cubicBezTo>
                  <a:cubicBezTo>
                    <a:pt x="235" y="0"/>
                    <a:pt x="206" y="15"/>
                    <a:pt x="191" y="29"/>
                  </a:cubicBezTo>
                  <a:cubicBezTo>
                    <a:pt x="132" y="29"/>
                    <a:pt x="132" y="29"/>
                    <a:pt x="132" y="29"/>
                  </a:cubicBezTo>
                  <a:cubicBezTo>
                    <a:pt x="132" y="74"/>
                    <a:pt x="132" y="74"/>
                    <a:pt x="132" y="74"/>
                  </a:cubicBezTo>
                  <a:cubicBezTo>
                    <a:pt x="73" y="74"/>
                    <a:pt x="73" y="74"/>
                    <a:pt x="73" y="74"/>
                  </a:cubicBezTo>
                  <a:cubicBezTo>
                    <a:pt x="29" y="74"/>
                    <a:pt x="0" y="103"/>
                    <a:pt x="0" y="147"/>
                  </a:cubicBezTo>
                  <a:cubicBezTo>
                    <a:pt x="0" y="545"/>
                    <a:pt x="0" y="545"/>
                    <a:pt x="0" y="545"/>
                  </a:cubicBezTo>
                  <a:cubicBezTo>
                    <a:pt x="0" y="589"/>
                    <a:pt x="29" y="618"/>
                    <a:pt x="73" y="618"/>
                  </a:cubicBezTo>
                  <a:cubicBezTo>
                    <a:pt x="471" y="618"/>
                    <a:pt x="471" y="618"/>
                    <a:pt x="471" y="618"/>
                  </a:cubicBezTo>
                  <a:cubicBezTo>
                    <a:pt x="515" y="618"/>
                    <a:pt x="544" y="589"/>
                    <a:pt x="544" y="545"/>
                  </a:cubicBezTo>
                  <a:cubicBezTo>
                    <a:pt x="544" y="147"/>
                    <a:pt x="544" y="147"/>
                    <a:pt x="544" y="147"/>
                  </a:cubicBezTo>
                  <a:cubicBezTo>
                    <a:pt x="544" y="103"/>
                    <a:pt x="515" y="74"/>
                    <a:pt x="471" y="74"/>
                  </a:cubicBezTo>
                  <a:close/>
                  <a:moveTo>
                    <a:pt x="177" y="74"/>
                  </a:moveTo>
                  <a:lnTo>
                    <a:pt x="177" y="74"/>
                  </a:lnTo>
                  <a:cubicBezTo>
                    <a:pt x="221" y="74"/>
                    <a:pt x="221" y="74"/>
                    <a:pt x="221" y="74"/>
                  </a:cubicBezTo>
                  <a:cubicBezTo>
                    <a:pt x="221" y="59"/>
                    <a:pt x="235" y="29"/>
                    <a:pt x="265" y="29"/>
                  </a:cubicBezTo>
                  <a:cubicBezTo>
                    <a:pt x="294" y="29"/>
                    <a:pt x="324" y="59"/>
                    <a:pt x="324" y="74"/>
                  </a:cubicBezTo>
                  <a:cubicBezTo>
                    <a:pt x="368" y="74"/>
                    <a:pt x="368" y="74"/>
                    <a:pt x="368" y="74"/>
                  </a:cubicBezTo>
                  <a:cubicBezTo>
                    <a:pt x="368" y="147"/>
                    <a:pt x="368" y="147"/>
                    <a:pt x="368" y="147"/>
                  </a:cubicBezTo>
                  <a:cubicBezTo>
                    <a:pt x="177" y="147"/>
                    <a:pt x="177" y="147"/>
                    <a:pt x="177" y="147"/>
                  </a:cubicBezTo>
                  <a:lnTo>
                    <a:pt x="177" y="74"/>
                  </a:lnTo>
                  <a:close/>
                  <a:moveTo>
                    <a:pt x="500" y="545"/>
                  </a:moveTo>
                  <a:lnTo>
                    <a:pt x="500" y="545"/>
                  </a:lnTo>
                  <a:cubicBezTo>
                    <a:pt x="500" y="559"/>
                    <a:pt x="486" y="589"/>
                    <a:pt x="471" y="589"/>
                  </a:cubicBezTo>
                  <a:cubicBezTo>
                    <a:pt x="73" y="589"/>
                    <a:pt x="73" y="589"/>
                    <a:pt x="73" y="589"/>
                  </a:cubicBezTo>
                  <a:cubicBezTo>
                    <a:pt x="59" y="589"/>
                    <a:pt x="29" y="559"/>
                    <a:pt x="29" y="545"/>
                  </a:cubicBezTo>
                  <a:cubicBezTo>
                    <a:pt x="29" y="147"/>
                    <a:pt x="29" y="147"/>
                    <a:pt x="29" y="147"/>
                  </a:cubicBezTo>
                  <a:cubicBezTo>
                    <a:pt x="29" y="133"/>
                    <a:pt x="59" y="118"/>
                    <a:pt x="73" y="118"/>
                  </a:cubicBezTo>
                  <a:cubicBezTo>
                    <a:pt x="132" y="118"/>
                    <a:pt x="132" y="118"/>
                    <a:pt x="132" y="118"/>
                  </a:cubicBezTo>
                  <a:cubicBezTo>
                    <a:pt x="132" y="192"/>
                    <a:pt x="132" y="192"/>
                    <a:pt x="132" y="192"/>
                  </a:cubicBezTo>
                  <a:cubicBezTo>
                    <a:pt x="412" y="192"/>
                    <a:pt x="412" y="192"/>
                    <a:pt x="412" y="192"/>
                  </a:cubicBezTo>
                  <a:cubicBezTo>
                    <a:pt x="412" y="118"/>
                    <a:pt x="412" y="118"/>
                    <a:pt x="412" y="118"/>
                  </a:cubicBezTo>
                  <a:cubicBezTo>
                    <a:pt x="471" y="118"/>
                    <a:pt x="471" y="118"/>
                    <a:pt x="471" y="118"/>
                  </a:cubicBezTo>
                  <a:cubicBezTo>
                    <a:pt x="486" y="118"/>
                    <a:pt x="500" y="133"/>
                    <a:pt x="500" y="147"/>
                  </a:cubicBezTo>
                  <a:lnTo>
                    <a:pt x="500" y="545"/>
                  </a:lnTo>
                  <a:close/>
                  <a:moveTo>
                    <a:pt x="412" y="265"/>
                  </a:moveTo>
                  <a:lnTo>
                    <a:pt x="412" y="265"/>
                  </a:lnTo>
                  <a:cubicBezTo>
                    <a:pt x="132" y="265"/>
                    <a:pt x="132" y="265"/>
                    <a:pt x="132" y="265"/>
                  </a:cubicBezTo>
                  <a:cubicBezTo>
                    <a:pt x="118" y="265"/>
                    <a:pt x="118" y="280"/>
                    <a:pt x="118" y="295"/>
                  </a:cubicBezTo>
                  <a:cubicBezTo>
                    <a:pt x="118" y="295"/>
                    <a:pt x="118" y="309"/>
                    <a:pt x="132" y="309"/>
                  </a:cubicBezTo>
                  <a:cubicBezTo>
                    <a:pt x="412" y="309"/>
                    <a:pt x="412" y="309"/>
                    <a:pt x="412" y="309"/>
                  </a:cubicBezTo>
                  <a:lnTo>
                    <a:pt x="427" y="295"/>
                  </a:lnTo>
                  <a:cubicBezTo>
                    <a:pt x="427" y="280"/>
                    <a:pt x="412" y="265"/>
                    <a:pt x="412" y="265"/>
                  </a:cubicBezTo>
                  <a:close/>
                </a:path>
              </a:pathLst>
            </a:custGeom>
            <a:solidFill>
              <a:srgbClr val="436575"/>
            </a:solidFill>
            <a:ln>
              <a:noFill/>
            </a:ln>
          </p:spPr>
          <p:txBody>
            <a:bodyPr wrap="none" lIns="121908" tIns="60955" rIns="121908" bIns="60955" anchor="ctr"/>
            <a:lstStyle/>
            <a:p>
              <a:endParaRPr lang="zh-CN" altLang="en-US">
                <a:cs typeface="+mn-ea"/>
                <a:sym typeface="+mn-lt"/>
              </a:endParaRPr>
            </a:p>
          </p:txBody>
        </p:sp>
        <p:sp>
          <p:nvSpPr>
            <p:cNvPr id="18" name="文本框 17"/>
            <p:cNvSpPr txBox="1"/>
            <p:nvPr/>
          </p:nvSpPr>
          <p:spPr>
            <a:xfrm>
              <a:off x="7717982" y="2429848"/>
              <a:ext cx="1437978" cy="338554"/>
            </a:xfrm>
            <a:prstGeom prst="rect">
              <a:avLst/>
            </a:prstGeom>
            <a:noFill/>
          </p:spPr>
          <p:txBody>
            <a:bodyPr wrap="square" rtlCol="0">
              <a:spAutoFit/>
            </a:bodyPr>
            <a:lstStyle/>
            <a:p>
              <a:r>
                <a:rPr lang="en-US" altLang="zh-CN" sz="1600" cap="all">
                  <a:cs typeface="+mn-ea"/>
                  <a:sym typeface="+mn-lt"/>
                </a:rPr>
                <a:t>Your title</a:t>
              </a:r>
              <a:endParaRPr lang="zh-CN" altLang="en-US" sz="1600" cap="all">
                <a:cs typeface="+mn-ea"/>
                <a:sym typeface="+mn-lt"/>
              </a:endParaRPr>
            </a:p>
          </p:txBody>
        </p:sp>
        <p:sp>
          <p:nvSpPr>
            <p:cNvPr id="30" name="文本框 29"/>
            <p:cNvSpPr txBox="1"/>
            <p:nvPr/>
          </p:nvSpPr>
          <p:spPr>
            <a:xfrm>
              <a:off x="7717982" y="2921714"/>
              <a:ext cx="2362888" cy="609398"/>
            </a:xfrm>
            <a:prstGeom prst="rect">
              <a:avLst/>
            </a:prstGeom>
            <a:noFill/>
          </p:spPr>
          <p:txBody>
            <a:bodyPr wrap="square" rtlCol="0">
              <a:spAutoFit/>
            </a:bodyPr>
            <a:lstStyle/>
            <a:p>
              <a:pPr lvl="0">
                <a:lnSpc>
                  <a:spcPct val="120000"/>
                </a:lnSpc>
              </a:pPr>
              <a:r>
                <a:rPr lang="zh-CN" altLang="en-US" sz="1400" dirty="0">
                  <a:solidFill>
                    <a:prstClr val="black">
                      <a:lumMod val="95000"/>
                      <a:lumOff val="5000"/>
                    </a:prstClr>
                  </a:solidFill>
                  <a:cs typeface="+mn-ea"/>
                  <a:sym typeface="+mn-lt"/>
                </a:rPr>
                <a:t>Your content is typed here, or by copying your text later</a:t>
              </a:r>
              <a:endParaRPr lang="en-US" altLang="zh-CN" sz="1400" dirty="0">
                <a:solidFill>
                  <a:prstClr val="black">
                    <a:lumMod val="85000"/>
                    <a:lumOff val="15000"/>
                  </a:prstClr>
                </a:solidFill>
                <a:cs typeface="+mn-ea"/>
                <a:sym typeface="+mn-lt"/>
              </a:endParaRPr>
            </a:p>
          </p:txBody>
        </p:sp>
      </p:grpSp>
      <p:grpSp>
        <p:nvGrpSpPr>
          <p:cNvPr id="5" name="组合 4"/>
          <p:cNvGrpSpPr/>
          <p:nvPr/>
        </p:nvGrpSpPr>
        <p:grpSpPr>
          <a:xfrm>
            <a:off x="4613013" y="4063591"/>
            <a:ext cx="2362888" cy="1601878"/>
            <a:chOff x="4613013" y="4063591"/>
            <a:chExt cx="2362888" cy="1601878"/>
          </a:xfrm>
        </p:grpSpPr>
        <p:sp>
          <p:nvSpPr>
            <p:cNvPr id="14" name="稻壳儿小白白(http://dwz.cn/Wu2UP)"/>
            <p:cNvSpPr/>
            <p:nvPr/>
          </p:nvSpPr>
          <p:spPr bwMode="auto">
            <a:xfrm>
              <a:off x="4733906" y="4063591"/>
              <a:ext cx="509588" cy="511175"/>
            </a:xfrm>
            <a:custGeom>
              <a:avLst/>
              <a:gdLst>
                <a:gd name="T0" fmla="*/ 2147483646 w 634"/>
                <a:gd name="T1" fmla="*/ 2147483646 h 634"/>
                <a:gd name="T2" fmla="*/ 2147483646 w 634"/>
                <a:gd name="T3" fmla="*/ 2147483646 h 634"/>
                <a:gd name="T4" fmla="*/ 2147483646 w 634"/>
                <a:gd name="T5" fmla="*/ 2147483646 h 634"/>
                <a:gd name="T6" fmla="*/ 2147483646 w 634"/>
                <a:gd name="T7" fmla="*/ 2147483646 h 634"/>
                <a:gd name="T8" fmla="*/ 2147483646 w 634"/>
                <a:gd name="T9" fmla="*/ 2147483646 h 634"/>
                <a:gd name="T10" fmla="*/ 2147483646 w 634"/>
                <a:gd name="T11" fmla="*/ 2147483646 h 634"/>
                <a:gd name="T12" fmla="*/ 2147483646 w 634"/>
                <a:gd name="T13" fmla="*/ 2147483646 h 634"/>
                <a:gd name="T14" fmla="*/ 2147483646 w 634"/>
                <a:gd name="T15" fmla="*/ 2147483646 h 634"/>
                <a:gd name="T16" fmla="*/ 2147483646 w 634"/>
                <a:gd name="T17" fmla="*/ 2147483646 h 634"/>
                <a:gd name="T18" fmla="*/ 2147483646 w 634"/>
                <a:gd name="T19" fmla="*/ 2147483646 h 634"/>
                <a:gd name="T20" fmla="*/ 2147483646 w 634"/>
                <a:gd name="T21" fmla="*/ 2147483646 h 634"/>
                <a:gd name="T22" fmla="*/ 2147483646 w 634"/>
                <a:gd name="T23" fmla="*/ 2147483646 h 634"/>
                <a:gd name="T24" fmla="*/ 2147483646 w 634"/>
                <a:gd name="T25" fmla="*/ 2147483646 h 634"/>
                <a:gd name="T26" fmla="*/ 2147483646 w 634"/>
                <a:gd name="T27" fmla="*/ 2147483646 h 634"/>
                <a:gd name="T28" fmla="*/ 2147483646 w 634"/>
                <a:gd name="T29" fmla="*/ 2147483646 h 634"/>
                <a:gd name="T30" fmla="*/ 2147483646 w 634"/>
                <a:gd name="T31" fmla="*/ 2147483646 h 634"/>
                <a:gd name="T32" fmla="*/ 2147483646 w 634"/>
                <a:gd name="T33" fmla="*/ 2147483646 h 634"/>
                <a:gd name="T34" fmla="*/ 2147483646 w 634"/>
                <a:gd name="T35" fmla="*/ 2147483646 h 634"/>
                <a:gd name="T36" fmla="*/ 2147483646 w 634"/>
                <a:gd name="T37" fmla="*/ 2147483646 h 634"/>
                <a:gd name="T38" fmla="*/ 2147483646 w 634"/>
                <a:gd name="T39" fmla="*/ 2147483646 h 634"/>
                <a:gd name="T40" fmla="*/ 2147483646 w 634"/>
                <a:gd name="T41" fmla="*/ 2147483646 h 634"/>
                <a:gd name="T42" fmla="*/ 2147483646 w 634"/>
                <a:gd name="T43" fmla="*/ 2147483646 h 634"/>
                <a:gd name="T44" fmla="*/ 2147483646 w 634"/>
                <a:gd name="T45" fmla="*/ 2147483646 h 634"/>
                <a:gd name="T46" fmla="*/ 2147483646 w 634"/>
                <a:gd name="T47" fmla="*/ 2147483646 h 634"/>
                <a:gd name="T48" fmla="*/ 0 w 634"/>
                <a:gd name="T49" fmla="*/ 0 h 634"/>
                <a:gd name="T50" fmla="*/ 0 w 634"/>
                <a:gd name="T51" fmla="*/ 0 h 634"/>
                <a:gd name="T52" fmla="*/ 0 w 634"/>
                <a:gd name="T53" fmla="*/ 2147483646 h 634"/>
                <a:gd name="T54" fmla="*/ 2147483646 w 634"/>
                <a:gd name="T55" fmla="*/ 2147483646 h 634"/>
                <a:gd name="T56" fmla="*/ 2147483646 w 634"/>
                <a:gd name="T57" fmla="*/ 2147483646 h 634"/>
                <a:gd name="T58" fmla="*/ 2147483646 w 634"/>
                <a:gd name="T59" fmla="*/ 2147483646 h 634"/>
                <a:gd name="T60" fmla="*/ 2147483646 w 634"/>
                <a:gd name="T61" fmla="*/ 2147483646 h 634"/>
                <a:gd name="T62" fmla="*/ 2147483646 w 634"/>
                <a:gd name="T63" fmla="*/ 2147483646 h 634"/>
                <a:gd name="T64" fmla="*/ 2147483646 w 634"/>
                <a:gd name="T65" fmla="*/ 2147483646 h 634"/>
                <a:gd name="T66" fmla="*/ 2147483646 w 634"/>
                <a:gd name="T67" fmla="*/ 2147483646 h 634"/>
                <a:gd name="T68" fmla="*/ 2147483646 w 634"/>
                <a:gd name="T69" fmla="*/ 2147483646 h 634"/>
                <a:gd name="T70" fmla="*/ 2147483646 w 634"/>
                <a:gd name="T71" fmla="*/ 2147483646 h 634"/>
                <a:gd name="T72" fmla="*/ 2147483646 w 634"/>
                <a:gd name="T73" fmla="*/ 2147483646 h 634"/>
                <a:gd name="T74" fmla="*/ 2147483646 w 634"/>
                <a:gd name="T75" fmla="*/ 2147483646 h 634"/>
                <a:gd name="T76" fmla="*/ 2147483646 w 634"/>
                <a:gd name="T77" fmla="*/ 2147483646 h 634"/>
                <a:gd name="T78" fmla="*/ 2147483646 w 634"/>
                <a:gd name="T79" fmla="*/ 2147483646 h 634"/>
                <a:gd name="T80" fmla="*/ 2147483646 w 634"/>
                <a:gd name="T81" fmla="*/ 2147483646 h 634"/>
                <a:gd name="T82" fmla="*/ 2147483646 w 634"/>
                <a:gd name="T83" fmla="*/ 2147483646 h 634"/>
                <a:gd name="T84" fmla="*/ 2147483646 w 634"/>
                <a:gd name="T85" fmla="*/ 0 h 634"/>
                <a:gd name="T86" fmla="*/ 0 w 634"/>
                <a:gd name="T87" fmla="*/ 0 h 634"/>
                <a:gd name="T88" fmla="*/ 2147483646 w 634"/>
                <a:gd name="T89" fmla="*/ 2147483646 h 634"/>
                <a:gd name="T90" fmla="*/ 2147483646 w 634"/>
                <a:gd name="T91" fmla="*/ 2147483646 h 634"/>
                <a:gd name="T92" fmla="*/ 2147483646 w 634"/>
                <a:gd name="T93" fmla="*/ 2147483646 h 634"/>
                <a:gd name="T94" fmla="*/ 2147483646 w 634"/>
                <a:gd name="T95" fmla="*/ 2147483646 h 634"/>
                <a:gd name="T96" fmla="*/ 2147483646 w 634"/>
                <a:gd name="T97" fmla="*/ 2147483646 h 634"/>
                <a:gd name="T98" fmla="*/ 2147483646 w 634"/>
                <a:gd name="T99" fmla="*/ 2147483646 h 634"/>
                <a:gd name="T100" fmla="*/ 2147483646 w 634"/>
                <a:gd name="T101" fmla="*/ 2147483646 h 634"/>
                <a:gd name="T102" fmla="*/ 2147483646 w 634"/>
                <a:gd name="T103" fmla="*/ 2147483646 h 6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634">
                  <a:moveTo>
                    <a:pt x="309" y="398"/>
                  </a:moveTo>
                  <a:lnTo>
                    <a:pt x="309" y="398"/>
                  </a:lnTo>
                  <a:cubicBezTo>
                    <a:pt x="324" y="398"/>
                    <a:pt x="338" y="383"/>
                    <a:pt x="338" y="368"/>
                  </a:cubicBezTo>
                  <a:cubicBezTo>
                    <a:pt x="338" y="132"/>
                    <a:pt x="338" y="132"/>
                    <a:pt x="338" y="132"/>
                  </a:cubicBezTo>
                  <a:cubicBezTo>
                    <a:pt x="338" y="132"/>
                    <a:pt x="324" y="118"/>
                    <a:pt x="309" y="118"/>
                  </a:cubicBezTo>
                  <a:lnTo>
                    <a:pt x="294" y="132"/>
                  </a:lnTo>
                  <a:cubicBezTo>
                    <a:pt x="294" y="368"/>
                    <a:pt x="294" y="368"/>
                    <a:pt x="294" y="368"/>
                  </a:cubicBezTo>
                  <a:cubicBezTo>
                    <a:pt x="294" y="383"/>
                    <a:pt x="309" y="398"/>
                    <a:pt x="309" y="398"/>
                  </a:cubicBezTo>
                  <a:close/>
                  <a:moveTo>
                    <a:pt x="426" y="398"/>
                  </a:moveTo>
                  <a:lnTo>
                    <a:pt x="426" y="398"/>
                  </a:lnTo>
                  <a:cubicBezTo>
                    <a:pt x="442" y="398"/>
                    <a:pt x="456" y="383"/>
                    <a:pt x="456" y="368"/>
                  </a:cubicBezTo>
                  <a:cubicBezTo>
                    <a:pt x="456" y="191"/>
                    <a:pt x="456" y="191"/>
                    <a:pt x="456" y="191"/>
                  </a:cubicBezTo>
                  <a:cubicBezTo>
                    <a:pt x="456" y="191"/>
                    <a:pt x="442" y="177"/>
                    <a:pt x="426" y="177"/>
                  </a:cubicBezTo>
                  <a:lnTo>
                    <a:pt x="412" y="191"/>
                  </a:lnTo>
                  <a:cubicBezTo>
                    <a:pt x="412" y="368"/>
                    <a:pt x="412" y="368"/>
                    <a:pt x="412" y="368"/>
                  </a:cubicBezTo>
                  <a:cubicBezTo>
                    <a:pt x="412" y="383"/>
                    <a:pt x="426" y="398"/>
                    <a:pt x="426" y="398"/>
                  </a:cubicBezTo>
                  <a:close/>
                  <a:moveTo>
                    <a:pt x="191" y="398"/>
                  </a:moveTo>
                  <a:lnTo>
                    <a:pt x="191" y="398"/>
                  </a:lnTo>
                  <a:cubicBezTo>
                    <a:pt x="206" y="398"/>
                    <a:pt x="221" y="383"/>
                    <a:pt x="221" y="368"/>
                  </a:cubicBezTo>
                  <a:cubicBezTo>
                    <a:pt x="221" y="294"/>
                    <a:pt x="221" y="294"/>
                    <a:pt x="221" y="294"/>
                  </a:cubicBezTo>
                  <a:cubicBezTo>
                    <a:pt x="221" y="280"/>
                    <a:pt x="206" y="280"/>
                    <a:pt x="191" y="280"/>
                  </a:cubicBezTo>
                  <a:cubicBezTo>
                    <a:pt x="191" y="280"/>
                    <a:pt x="176" y="280"/>
                    <a:pt x="176" y="294"/>
                  </a:cubicBezTo>
                  <a:cubicBezTo>
                    <a:pt x="176" y="368"/>
                    <a:pt x="176" y="368"/>
                    <a:pt x="176" y="368"/>
                  </a:cubicBezTo>
                  <a:cubicBezTo>
                    <a:pt x="176" y="383"/>
                    <a:pt x="191" y="398"/>
                    <a:pt x="191" y="398"/>
                  </a:cubicBezTo>
                  <a:close/>
                  <a:moveTo>
                    <a:pt x="0" y="0"/>
                  </a:moveTo>
                  <a:lnTo>
                    <a:pt x="0" y="0"/>
                  </a:lnTo>
                  <a:cubicBezTo>
                    <a:pt x="0" y="44"/>
                    <a:pt x="0" y="44"/>
                    <a:pt x="0" y="44"/>
                  </a:cubicBezTo>
                  <a:cubicBezTo>
                    <a:pt x="44" y="44"/>
                    <a:pt x="44" y="44"/>
                    <a:pt x="44" y="44"/>
                  </a:cubicBezTo>
                  <a:cubicBezTo>
                    <a:pt x="44" y="73"/>
                    <a:pt x="44" y="412"/>
                    <a:pt x="44" y="412"/>
                  </a:cubicBezTo>
                  <a:cubicBezTo>
                    <a:pt x="44" y="456"/>
                    <a:pt x="73" y="486"/>
                    <a:pt x="117" y="486"/>
                  </a:cubicBezTo>
                  <a:cubicBezTo>
                    <a:pt x="235" y="486"/>
                    <a:pt x="235" y="486"/>
                    <a:pt x="235" y="486"/>
                  </a:cubicBezTo>
                  <a:cubicBezTo>
                    <a:pt x="162" y="633"/>
                    <a:pt x="162" y="633"/>
                    <a:pt x="162" y="633"/>
                  </a:cubicBezTo>
                  <a:cubicBezTo>
                    <a:pt x="221" y="633"/>
                    <a:pt x="221" y="633"/>
                    <a:pt x="221" y="633"/>
                  </a:cubicBezTo>
                  <a:cubicBezTo>
                    <a:pt x="294" y="486"/>
                    <a:pt x="294" y="486"/>
                    <a:pt x="294" y="486"/>
                  </a:cubicBezTo>
                  <a:cubicBezTo>
                    <a:pt x="338" y="486"/>
                    <a:pt x="338" y="486"/>
                    <a:pt x="338" y="486"/>
                  </a:cubicBezTo>
                  <a:cubicBezTo>
                    <a:pt x="412" y="633"/>
                    <a:pt x="412" y="633"/>
                    <a:pt x="412" y="633"/>
                  </a:cubicBezTo>
                  <a:cubicBezTo>
                    <a:pt x="471" y="633"/>
                    <a:pt x="471" y="633"/>
                    <a:pt x="471" y="633"/>
                  </a:cubicBezTo>
                  <a:cubicBezTo>
                    <a:pt x="397" y="486"/>
                    <a:pt x="397" y="486"/>
                    <a:pt x="397" y="486"/>
                  </a:cubicBezTo>
                  <a:cubicBezTo>
                    <a:pt x="515" y="486"/>
                    <a:pt x="515" y="486"/>
                    <a:pt x="515" y="486"/>
                  </a:cubicBezTo>
                  <a:cubicBezTo>
                    <a:pt x="559" y="486"/>
                    <a:pt x="588" y="456"/>
                    <a:pt x="588" y="412"/>
                  </a:cubicBezTo>
                  <a:cubicBezTo>
                    <a:pt x="588" y="412"/>
                    <a:pt x="588" y="73"/>
                    <a:pt x="588" y="44"/>
                  </a:cubicBezTo>
                  <a:cubicBezTo>
                    <a:pt x="633" y="44"/>
                    <a:pt x="633" y="44"/>
                    <a:pt x="633" y="44"/>
                  </a:cubicBezTo>
                  <a:cubicBezTo>
                    <a:pt x="633" y="0"/>
                    <a:pt x="633" y="0"/>
                    <a:pt x="633" y="0"/>
                  </a:cubicBezTo>
                  <a:lnTo>
                    <a:pt x="0" y="0"/>
                  </a:lnTo>
                  <a:close/>
                  <a:moveTo>
                    <a:pt x="544" y="412"/>
                  </a:moveTo>
                  <a:lnTo>
                    <a:pt x="544" y="412"/>
                  </a:lnTo>
                  <a:cubicBezTo>
                    <a:pt x="544" y="442"/>
                    <a:pt x="530" y="456"/>
                    <a:pt x="515" y="456"/>
                  </a:cubicBezTo>
                  <a:cubicBezTo>
                    <a:pt x="117" y="456"/>
                    <a:pt x="117" y="456"/>
                    <a:pt x="117" y="456"/>
                  </a:cubicBezTo>
                  <a:cubicBezTo>
                    <a:pt x="88" y="456"/>
                    <a:pt x="73" y="442"/>
                    <a:pt x="73" y="412"/>
                  </a:cubicBezTo>
                  <a:cubicBezTo>
                    <a:pt x="73" y="412"/>
                    <a:pt x="73" y="59"/>
                    <a:pt x="73" y="44"/>
                  </a:cubicBezTo>
                  <a:cubicBezTo>
                    <a:pt x="544" y="44"/>
                    <a:pt x="544" y="44"/>
                    <a:pt x="544" y="44"/>
                  </a:cubicBezTo>
                  <a:cubicBezTo>
                    <a:pt x="544" y="73"/>
                    <a:pt x="544" y="412"/>
                    <a:pt x="544" y="412"/>
                  </a:cubicBezTo>
                  <a:close/>
                </a:path>
              </a:pathLst>
            </a:custGeom>
            <a:solidFill>
              <a:srgbClr val="436575"/>
            </a:solidFill>
            <a:ln>
              <a:noFill/>
            </a:ln>
          </p:spPr>
          <p:txBody>
            <a:bodyPr wrap="none" lIns="121908" tIns="60955" rIns="121908" bIns="60955" anchor="ctr"/>
            <a:lstStyle/>
            <a:p>
              <a:endParaRPr lang="zh-CN" altLang="en-US">
                <a:cs typeface="+mn-ea"/>
                <a:sym typeface="+mn-lt"/>
              </a:endParaRPr>
            </a:p>
          </p:txBody>
        </p:sp>
        <p:sp>
          <p:nvSpPr>
            <p:cNvPr id="19" name="文本框 18"/>
            <p:cNvSpPr txBox="1"/>
            <p:nvPr/>
          </p:nvSpPr>
          <p:spPr>
            <a:xfrm>
              <a:off x="4624644" y="4681223"/>
              <a:ext cx="1437978" cy="338554"/>
            </a:xfrm>
            <a:prstGeom prst="rect">
              <a:avLst/>
            </a:prstGeom>
            <a:noFill/>
          </p:spPr>
          <p:txBody>
            <a:bodyPr wrap="square" rtlCol="0">
              <a:spAutoFit/>
            </a:bodyPr>
            <a:lstStyle/>
            <a:p>
              <a:r>
                <a:rPr lang="en-US" altLang="zh-CN" sz="1600" cap="all">
                  <a:cs typeface="+mn-ea"/>
                  <a:sym typeface="+mn-lt"/>
                </a:rPr>
                <a:t>Your title</a:t>
              </a:r>
              <a:endParaRPr lang="zh-CN" altLang="en-US" sz="1600" cap="all">
                <a:cs typeface="+mn-ea"/>
                <a:sym typeface="+mn-lt"/>
              </a:endParaRPr>
            </a:p>
          </p:txBody>
        </p:sp>
        <p:sp>
          <p:nvSpPr>
            <p:cNvPr id="31" name="文本框 30"/>
            <p:cNvSpPr txBox="1"/>
            <p:nvPr/>
          </p:nvSpPr>
          <p:spPr>
            <a:xfrm>
              <a:off x="4613013" y="5056071"/>
              <a:ext cx="2362888" cy="609398"/>
            </a:xfrm>
            <a:prstGeom prst="rect">
              <a:avLst/>
            </a:prstGeom>
            <a:noFill/>
          </p:spPr>
          <p:txBody>
            <a:bodyPr wrap="square" rtlCol="0">
              <a:spAutoFit/>
            </a:bodyPr>
            <a:lstStyle/>
            <a:p>
              <a:pPr lvl="0">
                <a:lnSpc>
                  <a:spcPct val="120000"/>
                </a:lnSpc>
              </a:pPr>
              <a:r>
                <a:rPr lang="zh-CN" altLang="en-US" sz="1400" dirty="0">
                  <a:solidFill>
                    <a:prstClr val="black">
                      <a:lumMod val="95000"/>
                      <a:lumOff val="5000"/>
                    </a:prstClr>
                  </a:solidFill>
                  <a:cs typeface="+mn-ea"/>
                  <a:sym typeface="+mn-lt"/>
                </a:rPr>
                <a:t>Your content is typed here, or by copying your text later</a:t>
              </a:r>
              <a:endParaRPr lang="en-US" altLang="zh-CN" sz="1400" dirty="0">
                <a:solidFill>
                  <a:prstClr val="black">
                    <a:lumMod val="85000"/>
                    <a:lumOff val="15000"/>
                  </a:prstClr>
                </a:solidFill>
                <a:cs typeface="+mn-ea"/>
                <a:sym typeface="+mn-lt"/>
              </a:endParaRPr>
            </a:p>
          </p:txBody>
        </p:sp>
      </p:grpSp>
      <p:grpSp>
        <p:nvGrpSpPr>
          <p:cNvPr id="4" name="组合 3"/>
          <p:cNvGrpSpPr/>
          <p:nvPr/>
        </p:nvGrpSpPr>
        <p:grpSpPr>
          <a:xfrm>
            <a:off x="7717982" y="4063591"/>
            <a:ext cx="2362888" cy="1561846"/>
            <a:chOff x="7717982" y="4063591"/>
            <a:chExt cx="2362888" cy="1561846"/>
          </a:xfrm>
        </p:grpSpPr>
        <p:sp>
          <p:nvSpPr>
            <p:cNvPr id="15" name="稻壳儿小白白(http://dwz.cn/Wu2UP)"/>
            <p:cNvSpPr/>
            <p:nvPr/>
          </p:nvSpPr>
          <p:spPr bwMode="auto">
            <a:xfrm>
              <a:off x="7848612" y="4063591"/>
              <a:ext cx="509588" cy="496888"/>
            </a:xfrm>
            <a:custGeom>
              <a:avLst/>
              <a:gdLst>
                <a:gd name="T0" fmla="*/ 2147483646 w 634"/>
                <a:gd name="T1" fmla="*/ 0 h 619"/>
                <a:gd name="T2" fmla="*/ 2147483646 w 634"/>
                <a:gd name="T3" fmla="*/ 0 h 619"/>
                <a:gd name="T4" fmla="*/ 0 w 634"/>
                <a:gd name="T5" fmla="*/ 2147483646 h 619"/>
                <a:gd name="T6" fmla="*/ 0 w 634"/>
                <a:gd name="T7" fmla="*/ 2147483646 h 619"/>
                <a:gd name="T8" fmla="*/ 2147483646 w 634"/>
                <a:gd name="T9" fmla="*/ 2147483646 h 619"/>
                <a:gd name="T10" fmla="*/ 2147483646 w 634"/>
                <a:gd name="T11" fmla="*/ 2147483646 h 619"/>
                <a:gd name="T12" fmla="*/ 2147483646 w 634"/>
                <a:gd name="T13" fmla="*/ 2147483646 h 619"/>
                <a:gd name="T14" fmla="*/ 2147483646 w 634"/>
                <a:gd name="T15" fmla="*/ 2147483646 h 619"/>
                <a:gd name="T16" fmla="*/ 2147483646 w 634"/>
                <a:gd name="T17" fmla="*/ 0 h 619"/>
                <a:gd name="T18" fmla="*/ 2147483646 w 634"/>
                <a:gd name="T19" fmla="*/ 2147483646 h 619"/>
                <a:gd name="T20" fmla="*/ 2147483646 w 634"/>
                <a:gd name="T21" fmla="*/ 2147483646 h 619"/>
                <a:gd name="T22" fmla="*/ 2147483646 w 634"/>
                <a:gd name="T23" fmla="*/ 2147483646 h 619"/>
                <a:gd name="T24" fmla="*/ 2147483646 w 634"/>
                <a:gd name="T25" fmla="*/ 2147483646 h 619"/>
                <a:gd name="T26" fmla="*/ 2147483646 w 634"/>
                <a:gd name="T27" fmla="*/ 2147483646 h 619"/>
                <a:gd name="T28" fmla="*/ 2147483646 w 634"/>
                <a:gd name="T29" fmla="*/ 2147483646 h 619"/>
                <a:gd name="T30" fmla="*/ 2147483646 w 634"/>
                <a:gd name="T31" fmla="*/ 2147483646 h 619"/>
                <a:gd name="T32" fmla="*/ 2147483646 w 634"/>
                <a:gd name="T33" fmla="*/ 2147483646 h 619"/>
                <a:gd name="T34" fmla="*/ 2147483646 w 634"/>
                <a:gd name="T35" fmla="*/ 2147483646 h 619"/>
                <a:gd name="T36" fmla="*/ 2147483646 w 634"/>
                <a:gd name="T37" fmla="*/ 2147483646 h 619"/>
                <a:gd name="T38" fmla="*/ 2147483646 w 634"/>
                <a:gd name="T39" fmla="*/ 2147483646 h 619"/>
                <a:gd name="T40" fmla="*/ 2147483646 w 634"/>
                <a:gd name="T41" fmla="*/ 2147483646 h 619"/>
                <a:gd name="T42" fmla="*/ 2147483646 w 634"/>
                <a:gd name="T43" fmla="*/ 2147483646 h 619"/>
                <a:gd name="T44" fmla="*/ 2147483646 w 634"/>
                <a:gd name="T45" fmla="*/ 2147483646 h 619"/>
                <a:gd name="T46" fmla="*/ 2147483646 w 634"/>
                <a:gd name="T47" fmla="*/ 2147483646 h 619"/>
                <a:gd name="T48" fmla="*/ 2147483646 w 634"/>
                <a:gd name="T49" fmla="*/ 2147483646 h 619"/>
                <a:gd name="T50" fmla="*/ 2147483646 w 634"/>
                <a:gd name="T51" fmla="*/ 2147483646 h 619"/>
                <a:gd name="T52" fmla="*/ 2147483646 w 634"/>
                <a:gd name="T53" fmla="*/ 2147483646 h 619"/>
                <a:gd name="T54" fmla="*/ 2147483646 w 634"/>
                <a:gd name="T55" fmla="*/ 2147483646 h 619"/>
                <a:gd name="T56" fmla="*/ 2147483646 w 634"/>
                <a:gd name="T57" fmla="*/ 2147483646 h 619"/>
                <a:gd name="T58" fmla="*/ 2147483646 w 634"/>
                <a:gd name="T59" fmla="*/ 2147483646 h 619"/>
                <a:gd name="T60" fmla="*/ 2147483646 w 634"/>
                <a:gd name="T61" fmla="*/ 2147483646 h 619"/>
                <a:gd name="T62" fmla="*/ 2147483646 w 634"/>
                <a:gd name="T63" fmla="*/ 2147483646 h 619"/>
                <a:gd name="T64" fmla="*/ 2147483646 w 634"/>
                <a:gd name="T65" fmla="*/ 2147483646 h 619"/>
                <a:gd name="T66" fmla="*/ 2147483646 w 634"/>
                <a:gd name="T67" fmla="*/ 2147483646 h 6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4" h="619">
                  <a:moveTo>
                    <a:pt x="324" y="0"/>
                  </a:moveTo>
                  <a:lnTo>
                    <a:pt x="324" y="0"/>
                  </a:lnTo>
                  <a:cubicBezTo>
                    <a:pt x="0" y="177"/>
                    <a:pt x="0" y="177"/>
                    <a:pt x="0" y="177"/>
                  </a:cubicBezTo>
                  <a:cubicBezTo>
                    <a:pt x="0" y="221"/>
                    <a:pt x="0" y="545"/>
                    <a:pt x="0" y="545"/>
                  </a:cubicBezTo>
                  <a:cubicBezTo>
                    <a:pt x="0" y="589"/>
                    <a:pt x="45" y="618"/>
                    <a:pt x="89" y="618"/>
                  </a:cubicBezTo>
                  <a:cubicBezTo>
                    <a:pt x="560" y="618"/>
                    <a:pt x="560" y="618"/>
                    <a:pt x="560" y="618"/>
                  </a:cubicBezTo>
                  <a:cubicBezTo>
                    <a:pt x="604" y="618"/>
                    <a:pt x="633" y="589"/>
                    <a:pt x="633" y="545"/>
                  </a:cubicBezTo>
                  <a:cubicBezTo>
                    <a:pt x="633" y="545"/>
                    <a:pt x="633" y="221"/>
                    <a:pt x="633" y="177"/>
                  </a:cubicBezTo>
                  <a:lnTo>
                    <a:pt x="324" y="0"/>
                  </a:lnTo>
                  <a:close/>
                  <a:moveTo>
                    <a:pt x="45" y="545"/>
                  </a:moveTo>
                  <a:lnTo>
                    <a:pt x="45" y="545"/>
                  </a:lnTo>
                  <a:cubicBezTo>
                    <a:pt x="45" y="236"/>
                    <a:pt x="45" y="236"/>
                    <a:pt x="45" y="236"/>
                  </a:cubicBezTo>
                  <a:cubicBezTo>
                    <a:pt x="221" y="383"/>
                    <a:pt x="221" y="383"/>
                    <a:pt x="221" y="383"/>
                  </a:cubicBezTo>
                  <a:cubicBezTo>
                    <a:pt x="45" y="560"/>
                    <a:pt x="45" y="560"/>
                    <a:pt x="45" y="560"/>
                  </a:cubicBezTo>
                  <a:lnTo>
                    <a:pt x="45" y="545"/>
                  </a:lnTo>
                  <a:close/>
                  <a:moveTo>
                    <a:pt x="74" y="589"/>
                  </a:moveTo>
                  <a:lnTo>
                    <a:pt x="74" y="589"/>
                  </a:lnTo>
                  <a:cubicBezTo>
                    <a:pt x="251" y="398"/>
                    <a:pt x="251" y="398"/>
                    <a:pt x="251" y="398"/>
                  </a:cubicBezTo>
                  <a:cubicBezTo>
                    <a:pt x="324" y="442"/>
                    <a:pt x="324" y="442"/>
                    <a:pt x="324" y="442"/>
                  </a:cubicBezTo>
                  <a:cubicBezTo>
                    <a:pt x="383" y="398"/>
                    <a:pt x="383" y="398"/>
                    <a:pt x="383" y="398"/>
                  </a:cubicBezTo>
                  <a:cubicBezTo>
                    <a:pt x="560" y="589"/>
                    <a:pt x="560" y="589"/>
                    <a:pt x="560" y="589"/>
                  </a:cubicBezTo>
                  <a:lnTo>
                    <a:pt x="74" y="589"/>
                  </a:lnTo>
                  <a:close/>
                  <a:moveTo>
                    <a:pt x="589" y="545"/>
                  </a:moveTo>
                  <a:lnTo>
                    <a:pt x="589" y="545"/>
                  </a:lnTo>
                  <a:lnTo>
                    <a:pt x="589" y="560"/>
                  </a:lnTo>
                  <a:cubicBezTo>
                    <a:pt x="412" y="383"/>
                    <a:pt x="412" y="383"/>
                    <a:pt x="412" y="383"/>
                  </a:cubicBezTo>
                  <a:cubicBezTo>
                    <a:pt x="589" y="236"/>
                    <a:pt x="589" y="236"/>
                    <a:pt x="589" y="236"/>
                  </a:cubicBezTo>
                  <a:lnTo>
                    <a:pt x="589" y="545"/>
                  </a:lnTo>
                  <a:close/>
                  <a:moveTo>
                    <a:pt x="324" y="398"/>
                  </a:moveTo>
                  <a:lnTo>
                    <a:pt x="324" y="398"/>
                  </a:lnTo>
                  <a:cubicBezTo>
                    <a:pt x="45" y="192"/>
                    <a:pt x="45" y="192"/>
                    <a:pt x="45" y="192"/>
                  </a:cubicBezTo>
                  <a:cubicBezTo>
                    <a:pt x="324" y="45"/>
                    <a:pt x="324" y="45"/>
                    <a:pt x="324" y="45"/>
                  </a:cubicBezTo>
                  <a:cubicBezTo>
                    <a:pt x="589" y="192"/>
                    <a:pt x="589" y="192"/>
                    <a:pt x="589" y="192"/>
                  </a:cubicBezTo>
                  <a:lnTo>
                    <a:pt x="324" y="398"/>
                  </a:lnTo>
                  <a:close/>
                </a:path>
              </a:pathLst>
            </a:custGeom>
            <a:solidFill>
              <a:srgbClr val="436575"/>
            </a:solidFill>
            <a:ln>
              <a:noFill/>
            </a:ln>
          </p:spPr>
          <p:txBody>
            <a:bodyPr wrap="none" lIns="121908" tIns="60955" rIns="121908" bIns="60955" anchor="ctr"/>
            <a:lstStyle/>
            <a:p>
              <a:endParaRPr lang="zh-CN" altLang="en-US">
                <a:cs typeface="+mn-ea"/>
                <a:sym typeface="+mn-lt"/>
              </a:endParaRPr>
            </a:p>
          </p:txBody>
        </p:sp>
        <p:sp>
          <p:nvSpPr>
            <p:cNvPr id="20" name="文本框 19"/>
            <p:cNvSpPr txBox="1"/>
            <p:nvPr/>
          </p:nvSpPr>
          <p:spPr>
            <a:xfrm>
              <a:off x="7717982" y="4681223"/>
              <a:ext cx="1437978" cy="338554"/>
            </a:xfrm>
            <a:prstGeom prst="rect">
              <a:avLst/>
            </a:prstGeom>
            <a:noFill/>
          </p:spPr>
          <p:txBody>
            <a:bodyPr wrap="square" rtlCol="0">
              <a:spAutoFit/>
            </a:bodyPr>
            <a:lstStyle/>
            <a:p>
              <a:r>
                <a:rPr lang="en-US" altLang="zh-CN" sz="1600" cap="all">
                  <a:cs typeface="+mn-ea"/>
                  <a:sym typeface="+mn-lt"/>
                </a:rPr>
                <a:t>Your title</a:t>
              </a:r>
              <a:endParaRPr lang="zh-CN" altLang="en-US" sz="1600" cap="all">
                <a:cs typeface="+mn-ea"/>
                <a:sym typeface="+mn-lt"/>
              </a:endParaRPr>
            </a:p>
          </p:txBody>
        </p:sp>
        <p:sp>
          <p:nvSpPr>
            <p:cNvPr id="32" name="文本框 31"/>
            <p:cNvSpPr txBox="1"/>
            <p:nvPr/>
          </p:nvSpPr>
          <p:spPr>
            <a:xfrm>
              <a:off x="7717982" y="5016039"/>
              <a:ext cx="2362888" cy="609398"/>
            </a:xfrm>
            <a:prstGeom prst="rect">
              <a:avLst/>
            </a:prstGeom>
            <a:noFill/>
          </p:spPr>
          <p:txBody>
            <a:bodyPr wrap="square" rtlCol="0">
              <a:spAutoFit/>
            </a:bodyPr>
            <a:lstStyle/>
            <a:p>
              <a:pPr lvl="0">
                <a:lnSpc>
                  <a:spcPct val="120000"/>
                </a:lnSpc>
              </a:pPr>
              <a:r>
                <a:rPr lang="zh-CN" altLang="en-US" sz="1400" dirty="0">
                  <a:solidFill>
                    <a:prstClr val="black">
                      <a:lumMod val="95000"/>
                      <a:lumOff val="5000"/>
                    </a:prstClr>
                  </a:solidFill>
                  <a:cs typeface="+mn-ea"/>
                  <a:sym typeface="+mn-lt"/>
                </a:rPr>
                <a:t>Your content is typed here, or by copying your text later</a:t>
              </a:r>
              <a:endParaRPr lang="en-US" altLang="zh-CN" sz="1400" dirty="0">
                <a:solidFill>
                  <a:prstClr val="black">
                    <a:lumMod val="85000"/>
                    <a:lumOff val="15000"/>
                  </a:prstClr>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900" advTm="0">
        <p14:warp/>
      </p:transition>
    </mc:Choice>
    <mc:Fallback xmlns:a14="http://schemas.microsoft.com/office/drawing/2010/main"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Isosceles Triangle 45"/>
          <p:cNvSpPr/>
          <p:nvPr/>
        </p:nvSpPr>
        <p:spPr>
          <a:xfrm rot="5400000">
            <a:off x="6235217" y="1774992"/>
            <a:ext cx="69259" cy="116211"/>
          </a:xfrm>
          <a:prstGeom prst="triangl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25" name="Isosceles Triangle 48"/>
          <p:cNvSpPr/>
          <p:nvPr/>
        </p:nvSpPr>
        <p:spPr>
          <a:xfrm rot="16200000" flipH="1">
            <a:off x="5903269" y="3480485"/>
            <a:ext cx="69259" cy="116211"/>
          </a:xfrm>
          <a:prstGeom prst="triangl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45" name="文本框 44"/>
          <p:cNvSpPr txBox="1"/>
          <p:nvPr/>
        </p:nvSpPr>
        <p:spPr>
          <a:xfrm>
            <a:off x="6436050" y="1651282"/>
            <a:ext cx="1667069" cy="318100"/>
          </a:xfrm>
          <a:prstGeom prst="rect">
            <a:avLst/>
          </a:prstGeom>
          <a:noFill/>
        </p:spPr>
        <p:txBody>
          <a:bodyPr wrap="square" rtlCol="0">
            <a:spAutoFit/>
          </a:bodyPr>
          <a:lstStyle/>
          <a:p>
            <a:r>
              <a:rPr lang="en-US" altLang="zh-CN" sz="1465" dirty="0">
                <a:cs typeface="+mn-ea"/>
                <a:sym typeface="+mn-lt"/>
              </a:rPr>
              <a:t>27 Jan, 2014</a:t>
            </a:r>
            <a:endParaRPr lang="zh-CN" altLang="en-US" sz="1465" dirty="0">
              <a:cs typeface="+mn-ea"/>
              <a:sym typeface="+mn-lt"/>
            </a:endParaRPr>
          </a:p>
        </p:txBody>
      </p:sp>
      <p:grpSp>
        <p:nvGrpSpPr>
          <p:cNvPr id="2" name="组合 1"/>
          <p:cNvGrpSpPr/>
          <p:nvPr/>
        </p:nvGrpSpPr>
        <p:grpSpPr>
          <a:xfrm>
            <a:off x="2537927" y="1750010"/>
            <a:ext cx="3077028" cy="1393372"/>
            <a:chOff x="1903445" y="1480457"/>
            <a:chExt cx="2307771" cy="1045029"/>
          </a:xfrm>
        </p:grpSpPr>
        <p:sp>
          <p:nvSpPr>
            <p:cNvPr id="46" name="文本框 45"/>
            <p:cNvSpPr txBox="1"/>
            <p:nvPr/>
          </p:nvSpPr>
          <p:spPr>
            <a:xfrm>
              <a:off x="1903445" y="1482540"/>
              <a:ext cx="2307771" cy="238575"/>
            </a:xfrm>
            <a:prstGeom prst="rect">
              <a:avLst/>
            </a:prstGeom>
            <a:noFill/>
          </p:spPr>
          <p:txBody>
            <a:bodyPr wrap="square" rtlCol="0">
              <a:spAutoFit/>
            </a:bodyPr>
            <a:lstStyle/>
            <a:p>
              <a:pPr algn="r"/>
              <a:r>
                <a:rPr lang="zh-CN" altLang="en-US" sz="1465" dirty="0">
                  <a:cs typeface="+mn-ea"/>
                  <a:sym typeface="+mn-lt"/>
                </a:rPr>
                <a:t>The name of the major event</a:t>
              </a:r>
            </a:p>
          </p:txBody>
        </p:sp>
        <p:sp>
          <p:nvSpPr>
            <p:cNvPr id="47" name="矩形 46"/>
            <p:cNvSpPr/>
            <p:nvPr/>
          </p:nvSpPr>
          <p:spPr>
            <a:xfrm>
              <a:off x="1903445" y="1480457"/>
              <a:ext cx="2307771" cy="1045029"/>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8" name="Rectangle 23"/>
            <p:cNvSpPr/>
            <p:nvPr/>
          </p:nvSpPr>
          <p:spPr>
            <a:xfrm>
              <a:off x="1903445" y="1722845"/>
              <a:ext cx="2307771" cy="387559"/>
            </a:xfrm>
            <a:prstGeom prst="rect">
              <a:avLst/>
            </a:prstGeom>
          </p:spPr>
          <p:txBody>
            <a:bodyPr wrap="square">
              <a:spAutoFit/>
            </a:bodyPr>
            <a:lstStyle/>
            <a:p>
              <a:pPr algn="r">
                <a:lnSpc>
                  <a:spcPct val="120000"/>
                </a:lnSpc>
              </a:pPr>
              <a:r>
                <a:rPr lang="zh-CN" altLang="en-US" sz="1200" dirty="0">
                  <a:cs typeface="+mn-ea"/>
                  <a:sym typeface="+mn-lt"/>
                </a:rPr>
                <a:t>Your content is typed here, or by copying your text later</a:t>
              </a:r>
            </a:p>
          </p:txBody>
        </p:sp>
      </p:grpSp>
      <p:grpSp>
        <p:nvGrpSpPr>
          <p:cNvPr id="50" name="组合 49"/>
          <p:cNvGrpSpPr/>
          <p:nvPr/>
        </p:nvGrpSpPr>
        <p:grpSpPr>
          <a:xfrm>
            <a:off x="6541881" y="3470496"/>
            <a:ext cx="3077028" cy="1393372"/>
            <a:chOff x="1903445" y="1480457"/>
            <a:chExt cx="2307771" cy="1045029"/>
          </a:xfrm>
        </p:grpSpPr>
        <p:sp>
          <p:nvSpPr>
            <p:cNvPr id="51" name="文本框 50"/>
            <p:cNvSpPr txBox="1"/>
            <p:nvPr/>
          </p:nvSpPr>
          <p:spPr>
            <a:xfrm>
              <a:off x="1903445" y="1482540"/>
              <a:ext cx="2307771" cy="238575"/>
            </a:xfrm>
            <a:prstGeom prst="rect">
              <a:avLst/>
            </a:prstGeom>
            <a:noFill/>
          </p:spPr>
          <p:txBody>
            <a:bodyPr wrap="square" rtlCol="0">
              <a:spAutoFit/>
            </a:bodyPr>
            <a:lstStyle/>
            <a:p>
              <a:r>
                <a:rPr lang="zh-CN" altLang="en-US" sz="1465" dirty="0">
                  <a:cs typeface="+mn-ea"/>
                  <a:sym typeface="+mn-lt"/>
                </a:rPr>
                <a:t>The name of the major event</a:t>
              </a:r>
            </a:p>
          </p:txBody>
        </p:sp>
        <p:sp>
          <p:nvSpPr>
            <p:cNvPr id="52" name="矩形 51"/>
            <p:cNvSpPr/>
            <p:nvPr/>
          </p:nvSpPr>
          <p:spPr>
            <a:xfrm>
              <a:off x="1903445" y="1480457"/>
              <a:ext cx="2307771" cy="1045029"/>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cs typeface="+mn-ea"/>
                <a:sym typeface="+mn-lt"/>
              </a:endParaRPr>
            </a:p>
          </p:txBody>
        </p:sp>
        <p:sp>
          <p:nvSpPr>
            <p:cNvPr id="53" name="Rectangle 23"/>
            <p:cNvSpPr/>
            <p:nvPr/>
          </p:nvSpPr>
          <p:spPr>
            <a:xfrm>
              <a:off x="1903445" y="1729772"/>
              <a:ext cx="2307771" cy="387559"/>
            </a:xfrm>
            <a:prstGeom prst="rect">
              <a:avLst/>
            </a:prstGeom>
          </p:spPr>
          <p:txBody>
            <a:bodyPr wrap="square">
              <a:spAutoFit/>
            </a:bodyPr>
            <a:lstStyle/>
            <a:p>
              <a:pPr lvl="0">
                <a:lnSpc>
                  <a:spcPct val="120000"/>
                </a:lnSpc>
              </a:pPr>
              <a:r>
                <a:rPr lang="zh-CN" altLang="en-US" sz="1200" dirty="0">
                  <a:solidFill>
                    <a:prstClr val="black">
                      <a:lumMod val="95000"/>
                      <a:lumOff val="5000"/>
                    </a:prstClr>
                  </a:solidFill>
                  <a:cs typeface="+mn-ea"/>
                  <a:sym typeface="+mn-lt"/>
                </a:rPr>
                <a:t>Your content is typed here, or by copying your text later</a:t>
              </a:r>
              <a:endParaRPr lang="en-US" altLang="zh-CN" sz="1200" dirty="0">
                <a:solidFill>
                  <a:prstClr val="black">
                    <a:lumMod val="85000"/>
                    <a:lumOff val="15000"/>
                  </a:prstClr>
                </a:solidFill>
                <a:cs typeface="+mn-ea"/>
                <a:sym typeface="+mn-lt"/>
              </a:endParaRPr>
            </a:p>
          </p:txBody>
        </p:sp>
      </p:grpSp>
      <p:sp>
        <p:nvSpPr>
          <p:cNvPr id="55" name="文本框 54"/>
          <p:cNvSpPr txBox="1"/>
          <p:nvPr/>
        </p:nvSpPr>
        <p:spPr>
          <a:xfrm>
            <a:off x="4460221" y="3388102"/>
            <a:ext cx="1331948" cy="318100"/>
          </a:xfrm>
          <a:prstGeom prst="rect">
            <a:avLst/>
          </a:prstGeom>
          <a:noFill/>
        </p:spPr>
        <p:txBody>
          <a:bodyPr wrap="square" rtlCol="0">
            <a:spAutoFit/>
          </a:bodyPr>
          <a:lstStyle/>
          <a:p>
            <a:r>
              <a:rPr lang="en-US" altLang="zh-CN" sz="1465" dirty="0">
                <a:cs typeface="+mn-ea"/>
                <a:sym typeface="+mn-lt"/>
              </a:rPr>
              <a:t>14 Feb, 2014</a:t>
            </a:r>
            <a:endParaRPr lang="zh-CN" altLang="en-US" sz="1465" dirty="0">
              <a:cs typeface="+mn-ea"/>
              <a:sym typeface="+mn-lt"/>
            </a:endParaRPr>
          </a:p>
        </p:txBody>
      </p:sp>
      <p:sp>
        <p:nvSpPr>
          <p:cNvPr id="56" name="Isosceles Triangle 45"/>
          <p:cNvSpPr/>
          <p:nvPr/>
        </p:nvSpPr>
        <p:spPr>
          <a:xfrm rot="5400000">
            <a:off x="6233281" y="5170253"/>
            <a:ext cx="69259" cy="116211"/>
          </a:xfrm>
          <a:prstGeom prst="triangl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57" name="文本框 56"/>
          <p:cNvSpPr txBox="1"/>
          <p:nvPr/>
        </p:nvSpPr>
        <p:spPr>
          <a:xfrm>
            <a:off x="6408954" y="5078267"/>
            <a:ext cx="1667069" cy="318100"/>
          </a:xfrm>
          <a:prstGeom prst="rect">
            <a:avLst/>
          </a:prstGeom>
          <a:noFill/>
        </p:spPr>
        <p:txBody>
          <a:bodyPr wrap="square" rtlCol="0">
            <a:spAutoFit/>
          </a:bodyPr>
          <a:lstStyle/>
          <a:p>
            <a:r>
              <a:rPr lang="en-US" altLang="zh-CN" sz="1465" dirty="0">
                <a:cs typeface="+mn-ea"/>
                <a:sym typeface="+mn-lt"/>
              </a:rPr>
              <a:t>09 Mar, 2015</a:t>
            </a:r>
            <a:endParaRPr lang="zh-CN" altLang="en-US" sz="1465" dirty="0">
              <a:cs typeface="+mn-ea"/>
              <a:sym typeface="+mn-lt"/>
            </a:endParaRPr>
          </a:p>
        </p:txBody>
      </p:sp>
      <p:grpSp>
        <p:nvGrpSpPr>
          <p:cNvPr id="58" name="组合 57"/>
          <p:cNvGrpSpPr/>
          <p:nvPr/>
        </p:nvGrpSpPr>
        <p:grpSpPr>
          <a:xfrm>
            <a:off x="2510831" y="5176995"/>
            <a:ext cx="3077028" cy="1393372"/>
            <a:chOff x="1903445" y="1480457"/>
            <a:chExt cx="2307771" cy="1045029"/>
          </a:xfrm>
        </p:grpSpPr>
        <p:sp>
          <p:nvSpPr>
            <p:cNvPr id="59" name="文本框 58"/>
            <p:cNvSpPr txBox="1"/>
            <p:nvPr/>
          </p:nvSpPr>
          <p:spPr>
            <a:xfrm>
              <a:off x="1903445" y="1482540"/>
              <a:ext cx="2307771" cy="238575"/>
            </a:xfrm>
            <a:prstGeom prst="rect">
              <a:avLst/>
            </a:prstGeom>
            <a:noFill/>
          </p:spPr>
          <p:txBody>
            <a:bodyPr wrap="square" rtlCol="0">
              <a:spAutoFit/>
            </a:bodyPr>
            <a:lstStyle/>
            <a:p>
              <a:pPr algn="r"/>
              <a:r>
                <a:rPr lang="zh-CN" altLang="en-US" sz="1465" dirty="0">
                  <a:cs typeface="+mn-ea"/>
                  <a:sym typeface="+mn-lt"/>
                </a:rPr>
                <a:t>The name of the major event</a:t>
              </a:r>
            </a:p>
          </p:txBody>
        </p:sp>
        <p:sp>
          <p:nvSpPr>
            <p:cNvPr id="60" name="矩形 59"/>
            <p:cNvSpPr/>
            <p:nvPr/>
          </p:nvSpPr>
          <p:spPr>
            <a:xfrm>
              <a:off x="1903445" y="1480457"/>
              <a:ext cx="2307771" cy="1045029"/>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1" name="Rectangle 23"/>
            <p:cNvSpPr/>
            <p:nvPr/>
          </p:nvSpPr>
          <p:spPr>
            <a:xfrm>
              <a:off x="1903445" y="1729772"/>
              <a:ext cx="2307771" cy="387559"/>
            </a:xfrm>
            <a:prstGeom prst="rect">
              <a:avLst/>
            </a:prstGeom>
          </p:spPr>
          <p:txBody>
            <a:bodyPr wrap="square">
              <a:spAutoFit/>
            </a:bodyPr>
            <a:lstStyle/>
            <a:p>
              <a:pPr algn="r">
                <a:lnSpc>
                  <a:spcPct val="120000"/>
                </a:lnSpc>
              </a:pPr>
              <a:r>
                <a:rPr lang="zh-CN" altLang="en-US" sz="1200" dirty="0">
                  <a:cs typeface="+mn-ea"/>
                  <a:sym typeface="+mn-lt"/>
                </a:rPr>
                <a:t>Your content is typed here, or by copying your text later</a:t>
              </a:r>
            </a:p>
          </p:txBody>
        </p:sp>
      </p:grpSp>
      <p:grpSp>
        <p:nvGrpSpPr>
          <p:cNvPr id="3" name="组合 2"/>
          <p:cNvGrpSpPr/>
          <p:nvPr/>
        </p:nvGrpSpPr>
        <p:grpSpPr>
          <a:xfrm>
            <a:off x="6027907" y="1757595"/>
            <a:ext cx="136188" cy="5100407"/>
            <a:chOff x="4520930" y="1318196"/>
            <a:chExt cx="102141" cy="3825305"/>
          </a:xfrm>
        </p:grpSpPr>
        <p:grpSp>
          <p:nvGrpSpPr>
            <p:cNvPr id="11" name="Group 1"/>
            <p:cNvGrpSpPr/>
            <p:nvPr/>
          </p:nvGrpSpPr>
          <p:grpSpPr>
            <a:xfrm>
              <a:off x="4558420" y="1357431"/>
              <a:ext cx="27161" cy="1512000"/>
              <a:chOff x="6077893" y="2108487"/>
              <a:chExt cx="36214" cy="1552769"/>
            </a:xfrm>
          </p:grpSpPr>
          <p:cxnSp>
            <p:nvCxnSpPr>
              <p:cNvPr id="12" name="Straight Connector 14"/>
              <p:cNvCxnSpPr/>
              <p:nvPr/>
            </p:nvCxnSpPr>
            <p:spPr>
              <a:xfrm>
                <a:off x="6114107" y="2108487"/>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4"/>
              <p:cNvCxnSpPr/>
              <p:nvPr/>
            </p:nvCxnSpPr>
            <p:spPr>
              <a:xfrm>
                <a:off x="6077893" y="2108487"/>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2"/>
            <p:cNvGrpSpPr/>
            <p:nvPr/>
          </p:nvGrpSpPr>
          <p:grpSpPr>
            <a:xfrm>
              <a:off x="4558420" y="2848083"/>
              <a:ext cx="27161" cy="1116000"/>
              <a:chOff x="6077893" y="3797444"/>
              <a:chExt cx="36214" cy="1371599"/>
            </a:xfrm>
          </p:grpSpPr>
          <p:cxnSp>
            <p:nvCxnSpPr>
              <p:cNvPr id="15" name="Straight Connector 19"/>
              <p:cNvCxnSpPr/>
              <p:nvPr/>
            </p:nvCxnSpPr>
            <p:spPr>
              <a:xfrm>
                <a:off x="6114107" y="3797444"/>
                <a:ext cx="0" cy="137159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25"/>
              <p:cNvCxnSpPr/>
              <p:nvPr/>
            </p:nvCxnSpPr>
            <p:spPr>
              <a:xfrm>
                <a:off x="6077893" y="3797444"/>
                <a:ext cx="0" cy="137159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3"/>
            <p:cNvGrpSpPr/>
            <p:nvPr/>
          </p:nvGrpSpPr>
          <p:grpSpPr>
            <a:xfrm>
              <a:off x="4558420" y="3978924"/>
              <a:ext cx="27161" cy="1164577"/>
              <a:chOff x="6077893" y="5305231"/>
              <a:chExt cx="36214" cy="1552769"/>
            </a:xfrm>
          </p:grpSpPr>
          <p:cxnSp>
            <p:nvCxnSpPr>
              <p:cNvPr id="18" name="Straight Connector 21"/>
              <p:cNvCxnSpPr/>
              <p:nvPr/>
            </p:nvCxnSpPr>
            <p:spPr>
              <a:xfrm>
                <a:off x="6114107" y="5305231"/>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6077893" y="5305231"/>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grpSp>
        <p:sp>
          <p:nvSpPr>
            <p:cNvPr id="20" name="Oval 40"/>
            <p:cNvSpPr/>
            <p:nvPr/>
          </p:nvSpPr>
          <p:spPr>
            <a:xfrm>
              <a:off x="4520930" y="1318196"/>
              <a:ext cx="102141" cy="102141"/>
            </a:xfrm>
            <a:prstGeom prst="ellipse">
              <a:avLst/>
            </a:prstGeom>
            <a:solidFill>
              <a:schemeClr val="bg1"/>
            </a:solidFill>
            <a:ln w="2540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21" name="Oval 41"/>
            <p:cNvSpPr/>
            <p:nvPr/>
          </p:nvSpPr>
          <p:spPr>
            <a:xfrm>
              <a:off x="4520930" y="3870199"/>
              <a:ext cx="102141" cy="102141"/>
            </a:xfrm>
            <a:prstGeom prst="ellipse">
              <a:avLst/>
            </a:prstGeom>
            <a:solidFill>
              <a:schemeClr val="bg1"/>
            </a:solidFill>
            <a:ln w="2540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10" name="Oval 16"/>
            <p:cNvSpPr/>
            <p:nvPr/>
          </p:nvSpPr>
          <p:spPr>
            <a:xfrm>
              <a:off x="4520930" y="2612299"/>
              <a:ext cx="102141" cy="102141"/>
            </a:xfrm>
            <a:prstGeom prst="ellipse">
              <a:avLst/>
            </a:prstGeom>
            <a:solidFill>
              <a:schemeClr val="bg1"/>
            </a:solidFill>
            <a:ln w="2540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grpSp>
      <p:sp>
        <p:nvSpPr>
          <p:cNvPr id="36" name="文本框 48"/>
          <p:cNvSpPr txBox="1">
            <a:spLocks noChangeArrowheads="1"/>
          </p:cNvSpPr>
          <p:nvPr/>
        </p:nvSpPr>
        <p:spPr bwMode="auto">
          <a:xfrm>
            <a:off x="662174" y="337350"/>
            <a:ext cx="23182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r">
              <a:defRPr sz="2400">
                <a:latin typeface="微软雅黑" panose="020B0503020204020204" pitchFamily="34" charset="-122"/>
                <a:ea typeface="微软雅黑" panose="020B0503020204020204" pitchFamily="34" charset="-122"/>
              </a:defRPr>
            </a:lvl1pPr>
            <a:lvl2pPr marL="742950" indent="-285750">
              <a:defRPr sz="1300">
                <a:latin typeface="Lao UI" panose="020B0502040204020203" pitchFamily="34" charset="0"/>
                <a:ea typeface="微软雅黑" panose="020B0503020204020204" pitchFamily="34" charset="-122"/>
              </a:defRPr>
            </a:lvl2pPr>
            <a:lvl3pPr marL="1143000" indent="-228600">
              <a:defRPr sz="1300">
                <a:latin typeface="Lao UI" panose="020B0502040204020203" pitchFamily="34" charset="0"/>
                <a:ea typeface="微软雅黑" panose="020B0503020204020204" pitchFamily="34" charset="-122"/>
              </a:defRPr>
            </a:lvl3pPr>
            <a:lvl4pPr marL="1600200" indent="-228600">
              <a:defRPr sz="1300">
                <a:latin typeface="Lao UI" panose="020B0502040204020203" pitchFamily="34" charset="0"/>
                <a:ea typeface="微软雅黑" panose="020B0503020204020204" pitchFamily="34" charset="-122"/>
              </a:defRPr>
            </a:lvl4pPr>
            <a:lvl5pPr marL="2057400" indent="-228600">
              <a:defRPr sz="1300">
                <a:latin typeface="Lao UI" panose="020B0502040204020203" pitchFamily="34" charset="0"/>
                <a:ea typeface="微软雅黑" panose="020B0503020204020204" pitchFamily="34" charset="-122"/>
              </a:defRPr>
            </a:lvl5pPr>
            <a:lvl6pPr marL="2514600" indent="-228600" defTabSz="685800" fontAlgn="base">
              <a:spcBef>
                <a:spcPct val="0"/>
              </a:spcBef>
              <a:spcAft>
                <a:spcPct val="0"/>
              </a:spcAft>
              <a:defRPr sz="1300">
                <a:latin typeface="Lao UI" panose="020B0502040204020203" pitchFamily="34" charset="0"/>
                <a:ea typeface="微软雅黑" panose="020B0503020204020204" pitchFamily="34" charset="-122"/>
              </a:defRPr>
            </a:lvl6pPr>
            <a:lvl7pPr marL="2971800" indent="-228600" defTabSz="685800" fontAlgn="base">
              <a:spcBef>
                <a:spcPct val="0"/>
              </a:spcBef>
              <a:spcAft>
                <a:spcPct val="0"/>
              </a:spcAft>
              <a:defRPr sz="1300">
                <a:latin typeface="Lao UI" panose="020B0502040204020203" pitchFamily="34" charset="0"/>
                <a:ea typeface="微软雅黑" panose="020B0503020204020204" pitchFamily="34" charset="-122"/>
              </a:defRPr>
            </a:lvl7pPr>
            <a:lvl8pPr marL="3429000" indent="-228600" defTabSz="685800" fontAlgn="base">
              <a:spcBef>
                <a:spcPct val="0"/>
              </a:spcBef>
              <a:spcAft>
                <a:spcPct val="0"/>
              </a:spcAft>
              <a:defRPr sz="1300">
                <a:latin typeface="Lao UI" panose="020B0502040204020203" pitchFamily="34" charset="0"/>
                <a:ea typeface="微软雅黑" panose="020B0503020204020204" pitchFamily="34" charset="-122"/>
              </a:defRPr>
            </a:lvl8pPr>
            <a:lvl9pPr marL="3886200" indent="-228600" defTabSz="685800" fontAlgn="base">
              <a:spcBef>
                <a:spcPct val="0"/>
              </a:spcBef>
              <a:spcAft>
                <a:spcPct val="0"/>
              </a:spcAft>
              <a:defRPr sz="1300">
                <a:latin typeface="Lao UI" panose="020B0502040204020203" pitchFamily="34" charset="0"/>
                <a:ea typeface="微软雅黑" panose="020B0503020204020204" pitchFamily="34" charset="-122"/>
              </a:defRPr>
            </a:lvl9pPr>
          </a:lstStyle>
          <a:p>
            <a:r>
              <a:rPr lang="zh-CN" altLang="en-US" dirty="0">
                <a:latin typeface="+mn-lt"/>
                <a:ea typeface="+mn-ea"/>
                <a:cs typeface="+mn-ea"/>
                <a:sym typeface="+mn-lt"/>
              </a:rPr>
              <a:t>Company memorabilia</a:t>
            </a:r>
          </a:p>
        </p:txBody>
      </p:sp>
      <p:sp>
        <p:nvSpPr>
          <p:cNvPr id="42" name="文本框 41"/>
          <p:cNvSpPr txBox="1"/>
          <p:nvPr/>
        </p:nvSpPr>
        <p:spPr>
          <a:xfrm>
            <a:off x="2980387" y="448150"/>
            <a:ext cx="1947333" cy="609398"/>
          </a:xfrm>
          <a:prstGeom prst="rect">
            <a:avLst/>
          </a:prstGeom>
          <a:noFill/>
        </p:spPr>
        <p:txBody>
          <a:bodyPr>
            <a:spAutoFit/>
          </a:bodyPr>
          <a:lstStyle/>
          <a:p>
            <a:pPr>
              <a:lnSpc>
                <a:spcPct val="120000"/>
              </a:lnSpc>
              <a:defRPr/>
            </a:pPr>
            <a:r>
              <a:rPr lang="en-US" altLang="zh-CN" sz="1400" dirty="0">
                <a:solidFill>
                  <a:schemeClr val="tx1">
                    <a:lumMod val="85000"/>
                    <a:lumOff val="15000"/>
                  </a:schemeClr>
                </a:solidFill>
                <a:cs typeface="+mn-ea"/>
                <a:sym typeface="+mn-lt"/>
              </a:rPr>
              <a:t>Click here to add title</a:t>
            </a:r>
            <a:endParaRPr lang="zh-CN" altLang="en-US" sz="1400" baseline="-3000" dirty="0">
              <a:solidFill>
                <a:schemeClr val="tx1">
                  <a:lumMod val="85000"/>
                  <a:lumOff val="15000"/>
                </a:scheme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2" presetClass="entr" presetSubtype="2" decel="10000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additive="base">
                                        <p:cTn id="16" dur="500" fill="hold"/>
                                        <p:tgtEl>
                                          <p:spTgt spid="45"/>
                                        </p:tgtEl>
                                        <p:attrNameLst>
                                          <p:attrName>ppt_x</p:attrName>
                                        </p:attrNameLst>
                                      </p:cBhvr>
                                      <p:tavLst>
                                        <p:tav tm="0">
                                          <p:val>
                                            <p:strVal val="1+#ppt_w/2"/>
                                          </p:val>
                                        </p:tav>
                                        <p:tav tm="100000">
                                          <p:val>
                                            <p:strVal val="#ppt_x"/>
                                          </p:val>
                                        </p:tav>
                                      </p:tavLst>
                                    </p:anim>
                                    <p:anim calcmode="lin" valueType="num">
                                      <p:cBhvr additive="base">
                                        <p:cTn id="17" dur="500" fill="hold"/>
                                        <p:tgtEl>
                                          <p:spTgt spid="45"/>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500"/>
                                        <p:tgtEl>
                                          <p:spTgt spid="25"/>
                                        </p:tgtEl>
                                      </p:cBhvr>
                                    </p:animEffect>
                                  </p:childTnLst>
                                </p:cTn>
                              </p:par>
                              <p:par>
                                <p:cTn id="27" presetID="2" presetClass="entr" presetSubtype="8" decel="100000"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0-#ppt_w/2"/>
                                          </p:val>
                                        </p:tav>
                                        <p:tav tm="100000">
                                          <p:val>
                                            <p:strVal val="#ppt_x"/>
                                          </p:val>
                                        </p:tav>
                                      </p:tavLst>
                                    </p:anim>
                                    <p:anim calcmode="lin" valueType="num">
                                      <p:cBhvr additive="base">
                                        <p:cTn id="30" dur="500" fill="hold"/>
                                        <p:tgtEl>
                                          <p:spTgt spid="55"/>
                                        </p:tgtEl>
                                        <p:attrNameLst>
                                          <p:attrName>ppt_y</p:attrName>
                                        </p:attrNameLst>
                                      </p:cBhvr>
                                      <p:tavLst>
                                        <p:tav tm="0">
                                          <p:val>
                                            <p:strVal val="#ppt_y"/>
                                          </p:val>
                                        </p:tav>
                                        <p:tav tm="100000">
                                          <p:val>
                                            <p:strVal val="#ppt_y"/>
                                          </p:val>
                                        </p:tav>
                                      </p:tavLst>
                                    </p:anim>
                                  </p:childTnLst>
                                </p:cTn>
                              </p:par>
                              <p:par>
                                <p:cTn id="31" presetID="2" presetClass="entr" presetSubtype="2" decel="10000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1+#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childTnLst>
                          </p:cTn>
                        </p:par>
                        <p:par>
                          <p:cTn id="40" fill="hold">
                            <p:stCondLst>
                              <p:cond delay="500"/>
                            </p:stCondLst>
                            <p:childTnLst>
                              <p:par>
                                <p:cTn id="41" presetID="2" presetClass="entr" presetSubtype="2" decel="10000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1+#ppt_w/2"/>
                                          </p:val>
                                        </p:tav>
                                        <p:tav tm="100000">
                                          <p:val>
                                            <p:strVal val="#ppt_x"/>
                                          </p:val>
                                        </p:tav>
                                      </p:tavLst>
                                    </p:anim>
                                    <p:anim calcmode="lin" valueType="num">
                                      <p:cBhvr additive="base">
                                        <p:cTn id="44" dur="500" fill="hold"/>
                                        <p:tgtEl>
                                          <p:spTgt spid="57"/>
                                        </p:tgtEl>
                                        <p:attrNameLst>
                                          <p:attrName>ppt_y</p:attrName>
                                        </p:attrNameLst>
                                      </p:cBhvr>
                                      <p:tavLst>
                                        <p:tav tm="0">
                                          <p:val>
                                            <p:strVal val="#ppt_y"/>
                                          </p:val>
                                        </p:tav>
                                        <p:tav tm="100000">
                                          <p:val>
                                            <p:strVal val="#ppt_y"/>
                                          </p:val>
                                        </p:tav>
                                      </p:tavLst>
                                    </p:anim>
                                  </p:childTnLst>
                                </p:cTn>
                              </p:par>
                              <p:par>
                                <p:cTn id="45" presetID="2" presetClass="entr" presetSubtype="8" decel="10000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45" grpId="0"/>
      <p:bldP spid="55" grpId="0"/>
      <p:bldP spid="56" grpId="0" animBg="1"/>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Isosceles Triangle 48"/>
          <p:cNvSpPr/>
          <p:nvPr/>
        </p:nvSpPr>
        <p:spPr>
          <a:xfrm rot="16200000" flipH="1">
            <a:off x="5903145" y="295770"/>
            <a:ext cx="69259" cy="115961"/>
          </a:xfrm>
          <a:prstGeom prst="triangl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55" name="文本框 54"/>
          <p:cNvSpPr txBox="1"/>
          <p:nvPr/>
        </p:nvSpPr>
        <p:spPr>
          <a:xfrm>
            <a:off x="4460221" y="203262"/>
            <a:ext cx="1369588" cy="318100"/>
          </a:xfrm>
          <a:prstGeom prst="rect">
            <a:avLst/>
          </a:prstGeom>
          <a:noFill/>
        </p:spPr>
        <p:txBody>
          <a:bodyPr wrap="square" rtlCol="0">
            <a:spAutoFit/>
          </a:bodyPr>
          <a:lstStyle/>
          <a:p>
            <a:r>
              <a:rPr lang="en-US" altLang="zh-CN" sz="1465" dirty="0">
                <a:cs typeface="+mn-ea"/>
                <a:sym typeface="+mn-lt"/>
              </a:rPr>
              <a:t>19 Jul, 2016</a:t>
            </a:r>
            <a:endParaRPr lang="zh-CN" altLang="en-US" sz="1465" dirty="0">
              <a:cs typeface="+mn-ea"/>
              <a:sym typeface="+mn-lt"/>
            </a:endParaRPr>
          </a:p>
        </p:txBody>
      </p:sp>
      <p:sp>
        <p:nvSpPr>
          <p:cNvPr id="56" name="Isosceles Triangle 45"/>
          <p:cNvSpPr/>
          <p:nvPr/>
        </p:nvSpPr>
        <p:spPr>
          <a:xfrm rot="5400000">
            <a:off x="6233157" y="2760068"/>
            <a:ext cx="69259" cy="115961"/>
          </a:xfrm>
          <a:prstGeom prst="triangl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57" name="文本框 56"/>
          <p:cNvSpPr txBox="1"/>
          <p:nvPr/>
        </p:nvSpPr>
        <p:spPr>
          <a:xfrm>
            <a:off x="6408954" y="2667956"/>
            <a:ext cx="1667069" cy="316865"/>
          </a:xfrm>
          <a:prstGeom prst="rect">
            <a:avLst/>
          </a:prstGeom>
          <a:noFill/>
        </p:spPr>
        <p:txBody>
          <a:bodyPr wrap="square" rtlCol="0">
            <a:spAutoFit/>
          </a:bodyPr>
          <a:lstStyle/>
          <a:p>
            <a:r>
              <a:rPr lang="en-US" altLang="zh-CN" sz="1465" dirty="0">
                <a:cs typeface="+mn-ea"/>
                <a:sym typeface="+mn-lt"/>
              </a:rPr>
              <a:t>25 Jan, 20XX</a:t>
            </a:r>
            <a:endParaRPr lang="zh-CN" altLang="en-US" sz="1465" dirty="0">
              <a:cs typeface="+mn-ea"/>
              <a:sym typeface="+mn-lt"/>
            </a:endParaRPr>
          </a:p>
        </p:txBody>
      </p:sp>
      <p:grpSp>
        <p:nvGrpSpPr>
          <p:cNvPr id="58" name="组合 57"/>
          <p:cNvGrpSpPr/>
          <p:nvPr/>
        </p:nvGrpSpPr>
        <p:grpSpPr>
          <a:xfrm>
            <a:off x="6411358" y="4975996"/>
            <a:ext cx="3077028" cy="1390594"/>
            <a:chOff x="1903445" y="1482540"/>
            <a:chExt cx="2307771" cy="1042946"/>
          </a:xfrm>
        </p:grpSpPr>
        <p:sp>
          <p:nvSpPr>
            <p:cNvPr id="59" name="文本框 58"/>
            <p:cNvSpPr txBox="1"/>
            <p:nvPr/>
          </p:nvSpPr>
          <p:spPr>
            <a:xfrm>
              <a:off x="1903445" y="1482540"/>
              <a:ext cx="2307771" cy="238575"/>
            </a:xfrm>
            <a:prstGeom prst="rect">
              <a:avLst/>
            </a:prstGeom>
            <a:solidFill>
              <a:srgbClr val="436575"/>
            </a:solidFill>
          </p:spPr>
          <p:txBody>
            <a:bodyPr wrap="square" rtlCol="0">
              <a:spAutoFit/>
            </a:bodyPr>
            <a:lstStyle/>
            <a:p>
              <a:r>
                <a:rPr lang="zh-CN" altLang="en-US" sz="1465" dirty="0">
                  <a:solidFill>
                    <a:schemeClr val="bg1"/>
                  </a:solidFill>
                  <a:cs typeface="+mn-ea"/>
                  <a:sym typeface="+mn-lt"/>
                </a:rPr>
                <a:t>The name of the major event</a:t>
              </a:r>
            </a:p>
          </p:txBody>
        </p:sp>
        <p:sp>
          <p:nvSpPr>
            <p:cNvPr id="60" name="矩形 59"/>
            <p:cNvSpPr/>
            <p:nvPr/>
          </p:nvSpPr>
          <p:spPr>
            <a:xfrm>
              <a:off x="1903445" y="1744150"/>
              <a:ext cx="2307771" cy="781336"/>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cs typeface="+mn-ea"/>
                <a:sym typeface="+mn-lt"/>
              </a:endParaRPr>
            </a:p>
          </p:txBody>
        </p:sp>
        <p:sp>
          <p:nvSpPr>
            <p:cNvPr id="61" name="Rectangle 23"/>
            <p:cNvSpPr/>
            <p:nvPr/>
          </p:nvSpPr>
          <p:spPr>
            <a:xfrm>
              <a:off x="1903445" y="1729772"/>
              <a:ext cx="2307771" cy="387559"/>
            </a:xfrm>
            <a:prstGeom prst="rect">
              <a:avLst/>
            </a:prstGeom>
          </p:spPr>
          <p:txBody>
            <a:bodyPr wrap="square">
              <a:spAutoFit/>
            </a:bodyPr>
            <a:lstStyle/>
            <a:p>
              <a:pPr algn="just">
                <a:lnSpc>
                  <a:spcPct val="120000"/>
                </a:lnSpc>
              </a:pPr>
              <a:r>
                <a:rPr lang="zh-CN" altLang="en-US" sz="1200" dirty="0">
                  <a:cs typeface="+mn-ea"/>
                  <a:sym typeface="+mn-lt"/>
                </a:rPr>
                <a:t>Your content is typed here, or by copying your text later</a:t>
              </a:r>
            </a:p>
          </p:txBody>
        </p:sp>
      </p:grpSp>
      <p:grpSp>
        <p:nvGrpSpPr>
          <p:cNvPr id="5" name="组合 4"/>
          <p:cNvGrpSpPr/>
          <p:nvPr/>
        </p:nvGrpSpPr>
        <p:grpSpPr>
          <a:xfrm>
            <a:off x="6541880" y="288433"/>
            <a:ext cx="3103077" cy="2041000"/>
            <a:chOff x="4906410" y="216325"/>
            <a:chExt cx="2327308" cy="1530750"/>
          </a:xfrm>
        </p:grpSpPr>
        <p:sp>
          <p:nvSpPr>
            <p:cNvPr id="51" name="文本框 50"/>
            <p:cNvSpPr txBox="1"/>
            <p:nvPr/>
          </p:nvSpPr>
          <p:spPr>
            <a:xfrm>
              <a:off x="4906410" y="216325"/>
              <a:ext cx="2307771" cy="238575"/>
            </a:xfrm>
            <a:prstGeom prst="rect">
              <a:avLst/>
            </a:prstGeom>
            <a:solidFill>
              <a:srgbClr val="436575"/>
            </a:solidFill>
          </p:spPr>
          <p:txBody>
            <a:bodyPr wrap="square" rtlCol="0">
              <a:spAutoFit/>
            </a:bodyPr>
            <a:lstStyle/>
            <a:p>
              <a:r>
                <a:rPr lang="zh-CN" altLang="en-US" sz="1465" dirty="0">
                  <a:solidFill>
                    <a:schemeClr val="bg1"/>
                  </a:solidFill>
                  <a:cs typeface="+mn-ea"/>
                  <a:sym typeface="+mn-lt"/>
                </a:rPr>
                <a:t>The name of the major event</a:t>
              </a:r>
            </a:p>
          </p:txBody>
        </p:sp>
        <p:sp>
          <p:nvSpPr>
            <p:cNvPr id="52" name="矩形 51"/>
            <p:cNvSpPr/>
            <p:nvPr/>
          </p:nvSpPr>
          <p:spPr>
            <a:xfrm>
              <a:off x="4906410" y="477935"/>
              <a:ext cx="2307771" cy="1269140"/>
            </a:xfrm>
            <a:prstGeom prst="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a:cs typeface="+mn-ea"/>
                <a:sym typeface="+mn-lt"/>
              </a:endParaRPr>
            </a:p>
          </p:txBody>
        </p:sp>
        <p:sp>
          <p:nvSpPr>
            <p:cNvPr id="53" name="Rectangle 23"/>
            <p:cNvSpPr/>
            <p:nvPr/>
          </p:nvSpPr>
          <p:spPr>
            <a:xfrm>
              <a:off x="4925947" y="1327169"/>
              <a:ext cx="2307771" cy="401648"/>
            </a:xfrm>
            <a:prstGeom prst="rect">
              <a:avLst/>
            </a:prstGeom>
          </p:spPr>
          <p:txBody>
            <a:bodyPr wrap="square">
              <a:spAutoFit/>
            </a:bodyPr>
            <a:lstStyle/>
            <a:p>
              <a:pPr algn="just">
                <a:lnSpc>
                  <a:spcPct val="120000"/>
                </a:lnSpc>
              </a:pPr>
              <a:r>
                <a:rPr lang="zh-CN" altLang="en-US" sz="1200" dirty="0">
                  <a:cs typeface="+mn-ea"/>
                  <a:sym typeface="+mn-lt"/>
                </a:rPr>
                <a:t>Your content is typed here, or by copying your text later</a:t>
              </a:r>
            </a:p>
          </p:txBody>
        </p:sp>
        <p:sp>
          <p:nvSpPr>
            <p:cNvPr id="3" name="矩形 2"/>
            <p:cNvSpPr/>
            <p:nvPr/>
          </p:nvSpPr>
          <p:spPr>
            <a:xfrm>
              <a:off x="4906410" y="477935"/>
              <a:ext cx="2307771" cy="853232"/>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grpSp>
      <p:sp>
        <p:nvSpPr>
          <p:cNvPr id="38" name="Isosceles Triangle 48"/>
          <p:cNvSpPr/>
          <p:nvPr/>
        </p:nvSpPr>
        <p:spPr>
          <a:xfrm rot="16200000" flipH="1">
            <a:off x="5903269" y="4970639"/>
            <a:ext cx="69259" cy="116211"/>
          </a:xfrm>
          <a:prstGeom prst="triangle">
            <a:avLst/>
          </a:prstGeom>
          <a:solidFill>
            <a:srgbClr val="436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42" name="文本框 41"/>
          <p:cNvSpPr txBox="1"/>
          <p:nvPr/>
        </p:nvSpPr>
        <p:spPr>
          <a:xfrm>
            <a:off x="4460221" y="4878255"/>
            <a:ext cx="1320424" cy="316865"/>
          </a:xfrm>
          <a:prstGeom prst="rect">
            <a:avLst/>
          </a:prstGeom>
          <a:noFill/>
        </p:spPr>
        <p:txBody>
          <a:bodyPr wrap="square" rtlCol="0">
            <a:spAutoFit/>
          </a:bodyPr>
          <a:lstStyle/>
          <a:p>
            <a:r>
              <a:rPr lang="en-US" altLang="zh-CN" sz="1465" dirty="0">
                <a:cs typeface="+mn-ea"/>
                <a:sym typeface="+mn-lt"/>
              </a:rPr>
              <a:t>16 Feb, 20XX</a:t>
            </a:r>
            <a:endParaRPr lang="zh-CN" altLang="en-US" sz="1465" dirty="0">
              <a:cs typeface="+mn-ea"/>
              <a:sym typeface="+mn-lt"/>
            </a:endParaRPr>
          </a:p>
        </p:txBody>
      </p:sp>
      <p:grpSp>
        <p:nvGrpSpPr>
          <p:cNvPr id="2" name="组合 1"/>
          <p:cNvGrpSpPr/>
          <p:nvPr/>
        </p:nvGrpSpPr>
        <p:grpSpPr>
          <a:xfrm>
            <a:off x="6027907" y="-6441"/>
            <a:ext cx="136188" cy="6894629"/>
            <a:chOff x="4520930" y="-4831"/>
            <a:chExt cx="102141" cy="5170972"/>
          </a:xfrm>
        </p:grpSpPr>
        <p:grpSp>
          <p:nvGrpSpPr>
            <p:cNvPr id="11" name="Group 1"/>
            <p:cNvGrpSpPr/>
            <p:nvPr/>
          </p:nvGrpSpPr>
          <p:grpSpPr>
            <a:xfrm>
              <a:off x="4558420" y="-4831"/>
              <a:ext cx="27161" cy="2664000"/>
              <a:chOff x="6077893" y="2108487"/>
              <a:chExt cx="36214" cy="1552769"/>
            </a:xfrm>
          </p:grpSpPr>
          <p:cxnSp>
            <p:nvCxnSpPr>
              <p:cNvPr id="12" name="Straight Connector 14"/>
              <p:cNvCxnSpPr/>
              <p:nvPr/>
            </p:nvCxnSpPr>
            <p:spPr>
              <a:xfrm>
                <a:off x="6114107" y="2108487"/>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4"/>
              <p:cNvCxnSpPr/>
              <p:nvPr/>
            </p:nvCxnSpPr>
            <p:spPr>
              <a:xfrm>
                <a:off x="6077893" y="2108487"/>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2"/>
            <p:cNvGrpSpPr/>
            <p:nvPr/>
          </p:nvGrpSpPr>
          <p:grpSpPr>
            <a:xfrm>
              <a:off x="4558420" y="1747075"/>
              <a:ext cx="27161" cy="2160000"/>
              <a:chOff x="6077893" y="3797444"/>
              <a:chExt cx="36214" cy="1371599"/>
            </a:xfrm>
          </p:grpSpPr>
          <p:cxnSp>
            <p:nvCxnSpPr>
              <p:cNvPr id="15" name="Straight Connector 19"/>
              <p:cNvCxnSpPr/>
              <p:nvPr/>
            </p:nvCxnSpPr>
            <p:spPr>
              <a:xfrm>
                <a:off x="6114107" y="3797444"/>
                <a:ext cx="0" cy="137159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25"/>
              <p:cNvCxnSpPr/>
              <p:nvPr/>
            </p:nvCxnSpPr>
            <p:spPr>
              <a:xfrm>
                <a:off x="6077893" y="3797444"/>
                <a:ext cx="0" cy="137159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grpSp>
        <p:grpSp>
          <p:nvGrpSpPr>
            <p:cNvPr id="17" name="Group 3"/>
            <p:cNvGrpSpPr/>
            <p:nvPr/>
          </p:nvGrpSpPr>
          <p:grpSpPr>
            <a:xfrm>
              <a:off x="4558420" y="3618141"/>
              <a:ext cx="27161" cy="1548000"/>
              <a:chOff x="6077893" y="5305231"/>
              <a:chExt cx="36214" cy="1552769"/>
            </a:xfrm>
          </p:grpSpPr>
          <p:cxnSp>
            <p:nvCxnSpPr>
              <p:cNvPr id="18" name="Straight Connector 21"/>
              <p:cNvCxnSpPr/>
              <p:nvPr/>
            </p:nvCxnSpPr>
            <p:spPr>
              <a:xfrm>
                <a:off x="6114107" y="5305231"/>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p:cNvCxnSpPr/>
              <p:nvPr/>
            </p:nvCxnSpPr>
            <p:spPr>
              <a:xfrm>
                <a:off x="6077893" y="5305231"/>
                <a:ext cx="0" cy="1552769"/>
              </a:xfrm>
              <a:prstGeom prst="line">
                <a:avLst/>
              </a:prstGeom>
              <a:ln w="9525" cmpd="sng">
                <a:solidFill>
                  <a:srgbClr val="436575"/>
                </a:solidFill>
                <a:prstDash val="solid"/>
              </a:ln>
            </p:spPr>
            <p:style>
              <a:lnRef idx="1">
                <a:schemeClr val="accent1"/>
              </a:lnRef>
              <a:fillRef idx="0">
                <a:schemeClr val="accent1"/>
              </a:fillRef>
              <a:effectRef idx="0">
                <a:schemeClr val="accent1"/>
              </a:effectRef>
              <a:fontRef idx="minor">
                <a:schemeClr val="tx1"/>
              </a:fontRef>
            </p:style>
          </p:cxnSp>
        </p:grpSp>
        <p:sp>
          <p:nvSpPr>
            <p:cNvPr id="21" name="Oval 41"/>
            <p:cNvSpPr/>
            <p:nvPr/>
          </p:nvSpPr>
          <p:spPr>
            <a:xfrm>
              <a:off x="4520930" y="2062466"/>
              <a:ext cx="102141" cy="102141"/>
            </a:xfrm>
            <a:prstGeom prst="ellipse">
              <a:avLst/>
            </a:prstGeom>
            <a:solidFill>
              <a:schemeClr val="bg1"/>
            </a:solidFill>
            <a:ln w="2540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10" name="Oval 16"/>
            <p:cNvSpPr/>
            <p:nvPr/>
          </p:nvSpPr>
          <p:spPr>
            <a:xfrm>
              <a:off x="4520930" y="223669"/>
              <a:ext cx="102141" cy="102141"/>
            </a:xfrm>
            <a:prstGeom prst="ellipse">
              <a:avLst/>
            </a:prstGeom>
            <a:solidFill>
              <a:schemeClr val="bg1"/>
            </a:solidFill>
            <a:ln w="2540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sp>
          <p:nvSpPr>
            <p:cNvPr id="43" name="Oval 16"/>
            <p:cNvSpPr/>
            <p:nvPr/>
          </p:nvSpPr>
          <p:spPr>
            <a:xfrm>
              <a:off x="4520930" y="3729914"/>
              <a:ext cx="102141" cy="102141"/>
            </a:xfrm>
            <a:prstGeom prst="ellipse">
              <a:avLst/>
            </a:prstGeom>
            <a:solidFill>
              <a:schemeClr val="bg1"/>
            </a:solidFill>
            <a:ln w="25400">
              <a:solidFill>
                <a:srgbClr val="4365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5">
                <a:cs typeface="+mn-ea"/>
                <a:sym typeface="+mn-lt"/>
              </a:endParaRPr>
            </a:p>
          </p:txBody>
        </p:sp>
      </p:grpSp>
      <p:grpSp>
        <p:nvGrpSpPr>
          <p:cNvPr id="6" name="组合 5"/>
          <p:cNvGrpSpPr/>
          <p:nvPr/>
        </p:nvGrpSpPr>
        <p:grpSpPr>
          <a:xfrm>
            <a:off x="2839360" y="2749955"/>
            <a:ext cx="3077029" cy="1681511"/>
            <a:chOff x="2129520" y="2062466"/>
            <a:chExt cx="2307772" cy="1261133"/>
          </a:xfrm>
        </p:grpSpPr>
        <p:sp>
          <p:nvSpPr>
            <p:cNvPr id="39" name="文本框 38"/>
            <p:cNvSpPr txBox="1"/>
            <p:nvPr/>
          </p:nvSpPr>
          <p:spPr>
            <a:xfrm>
              <a:off x="2129521" y="2062466"/>
              <a:ext cx="2307771" cy="238575"/>
            </a:xfrm>
            <a:prstGeom prst="rect">
              <a:avLst/>
            </a:prstGeom>
            <a:solidFill>
              <a:srgbClr val="436575"/>
            </a:solidFill>
          </p:spPr>
          <p:txBody>
            <a:bodyPr wrap="square" rtlCol="0">
              <a:spAutoFit/>
            </a:bodyPr>
            <a:lstStyle/>
            <a:p>
              <a:pPr algn="r"/>
              <a:r>
                <a:rPr lang="zh-CN" altLang="en-US" sz="1465" dirty="0">
                  <a:solidFill>
                    <a:schemeClr val="bg1"/>
                  </a:solidFill>
                  <a:cs typeface="+mn-ea"/>
                  <a:sym typeface="+mn-lt"/>
                </a:rPr>
                <a:t>The name of the major event</a:t>
              </a:r>
            </a:p>
          </p:txBody>
        </p:sp>
        <p:sp>
          <p:nvSpPr>
            <p:cNvPr id="44" name="矩形 43"/>
            <p:cNvSpPr/>
            <p:nvPr/>
          </p:nvSpPr>
          <p:spPr>
            <a:xfrm>
              <a:off x="2129522" y="2324076"/>
              <a:ext cx="2307770" cy="999522"/>
            </a:xfrm>
            <a:prstGeom prst="rect">
              <a:avLst/>
            </a:prstGeom>
            <a:blipFill>
              <a:blip r:embed="rId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4" name="矩形 3"/>
            <p:cNvSpPr/>
            <p:nvPr/>
          </p:nvSpPr>
          <p:spPr>
            <a:xfrm>
              <a:off x="2129520" y="2324077"/>
              <a:ext cx="2307771" cy="999522"/>
            </a:xfrm>
            <a:prstGeom prst="rect">
              <a:avLst/>
            </a:prstGeom>
            <a:solidFill>
              <a:schemeClr val="tx1">
                <a:lumMod val="95000"/>
                <a:lumOff val="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64" name="Oval 53"/>
            <p:cNvSpPr>
              <a:spLocks noChangeAspect="1"/>
            </p:cNvSpPr>
            <p:nvPr/>
          </p:nvSpPr>
          <p:spPr>
            <a:xfrm rot="10800000" flipV="1">
              <a:off x="3108793" y="2649225"/>
              <a:ext cx="349223" cy="3492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1865" dirty="0">
                  <a:solidFill>
                    <a:schemeClr val="bg1"/>
                  </a:solidFill>
                  <a:cs typeface="+mn-ea"/>
                  <a:sym typeface="+mn-lt"/>
                </a:rPr>
                <a:t></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a14="http://schemas.microsoft.com/office/drawing/2010/main"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additive="base">
                                        <p:cTn id="16" dur="500" fill="hold"/>
                                        <p:tgtEl>
                                          <p:spTgt spid="55"/>
                                        </p:tgtEl>
                                        <p:attrNameLst>
                                          <p:attrName>ppt_x</p:attrName>
                                        </p:attrNameLst>
                                      </p:cBhvr>
                                      <p:tavLst>
                                        <p:tav tm="0">
                                          <p:val>
                                            <p:strVal val="0-#ppt_w/2"/>
                                          </p:val>
                                        </p:tav>
                                        <p:tav tm="100000">
                                          <p:val>
                                            <p:strVal val="#ppt_x"/>
                                          </p:val>
                                        </p:tav>
                                      </p:tavLst>
                                    </p:anim>
                                    <p:anim calcmode="lin" valueType="num">
                                      <p:cBhvr additive="base">
                                        <p:cTn id="17" dur="500" fill="hold"/>
                                        <p:tgtEl>
                                          <p:spTgt spid="55"/>
                                        </p:tgtEl>
                                        <p:attrNameLst>
                                          <p:attrName>ppt_y</p:attrName>
                                        </p:attrNameLst>
                                      </p:cBhvr>
                                      <p:tavLst>
                                        <p:tav tm="0">
                                          <p:val>
                                            <p:strVal val="#ppt_y"/>
                                          </p:val>
                                        </p:tav>
                                        <p:tav tm="100000">
                                          <p:val>
                                            <p:strVal val="#ppt_y"/>
                                          </p:val>
                                        </p:tav>
                                      </p:tavLst>
                                    </p:anim>
                                  </p:childTnLst>
                                </p:cTn>
                              </p:par>
                              <p:par>
                                <p:cTn id="18" presetID="2" presetClass="entr" presetSubtype="2" decel="10000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childTnLst>
                          </p:cTn>
                        </p:par>
                        <p:par>
                          <p:cTn id="27" fill="hold">
                            <p:stCondLst>
                              <p:cond delay="500"/>
                            </p:stCondLst>
                            <p:childTnLst>
                              <p:par>
                                <p:cTn id="28" presetID="2" presetClass="entr" presetSubtype="8" decel="10000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0-#ppt_w/2"/>
                                          </p:val>
                                        </p:tav>
                                        <p:tav tm="100000">
                                          <p:val>
                                            <p:strVal val="#ppt_x"/>
                                          </p:val>
                                        </p:tav>
                                      </p:tavLst>
                                    </p:anim>
                                    <p:anim calcmode="lin" valueType="num">
                                      <p:cBhvr additive="base">
                                        <p:cTn id="31" dur="500" fill="hold"/>
                                        <p:tgtEl>
                                          <p:spTgt spid="6"/>
                                        </p:tgtEl>
                                        <p:attrNameLst>
                                          <p:attrName>ppt_y</p:attrName>
                                        </p:attrNameLst>
                                      </p:cBhvr>
                                      <p:tavLst>
                                        <p:tav tm="0">
                                          <p:val>
                                            <p:strVal val="#ppt_y"/>
                                          </p:val>
                                        </p:tav>
                                        <p:tav tm="100000">
                                          <p:val>
                                            <p:strVal val="#ppt_y"/>
                                          </p:val>
                                        </p:tav>
                                      </p:tavLst>
                                    </p:anim>
                                  </p:childTnLst>
                                </p:cTn>
                              </p:par>
                              <p:par>
                                <p:cTn id="32" presetID="2" presetClass="entr" presetSubtype="2" decel="10000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1+#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par>
                          <p:cTn id="41" fill="hold">
                            <p:stCondLst>
                              <p:cond delay="500"/>
                            </p:stCondLst>
                            <p:childTnLst>
                              <p:par>
                                <p:cTn id="42" presetID="2" presetClass="entr" presetSubtype="8" decel="100000"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0-#ppt_w/2"/>
                                          </p:val>
                                        </p:tav>
                                        <p:tav tm="100000">
                                          <p:val>
                                            <p:strVal val="#ppt_x"/>
                                          </p:val>
                                        </p:tav>
                                      </p:tavLst>
                                    </p:anim>
                                    <p:anim calcmode="lin" valueType="num">
                                      <p:cBhvr additive="base">
                                        <p:cTn id="45" dur="500" fill="hold"/>
                                        <p:tgtEl>
                                          <p:spTgt spid="42"/>
                                        </p:tgtEl>
                                        <p:attrNameLst>
                                          <p:attrName>ppt_y</p:attrName>
                                        </p:attrNameLst>
                                      </p:cBhvr>
                                      <p:tavLst>
                                        <p:tav tm="0">
                                          <p:val>
                                            <p:strVal val="#ppt_y"/>
                                          </p:val>
                                        </p:tav>
                                        <p:tav tm="100000">
                                          <p:val>
                                            <p:strVal val="#ppt_y"/>
                                          </p:val>
                                        </p:tav>
                                      </p:tavLst>
                                    </p:anim>
                                  </p:childTnLst>
                                </p:cTn>
                              </p:par>
                              <p:par>
                                <p:cTn id="46" presetID="2" presetClass="entr" presetSubtype="2" decel="100000" fill="hold" nodeType="with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additive="base">
                                        <p:cTn id="48" dur="500" fill="hold"/>
                                        <p:tgtEl>
                                          <p:spTgt spid="58"/>
                                        </p:tgtEl>
                                        <p:attrNameLst>
                                          <p:attrName>ppt_x</p:attrName>
                                        </p:attrNameLst>
                                      </p:cBhvr>
                                      <p:tavLst>
                                        <p:tav tm="0">
                                          <p:val>
                                            <p:strVal val="1+#ppt_w/2"/>
                                          </p:val>
                                        </p:tav>
                                        <p:tav tm="100000">
                                          <p:val>
                                            <p:strVal val="#ppt_x"/>
                                          </p:val>
                                        </p:tav>
                                      </p:tavLst>
                                    </p:anim>
                                    <p:anim calcmode="lin" valueType="num">
                                      <p:cBhvr additive="base">
                                        <p:cTn id="49"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5" grpId="0"/>
      <p:bldP spid="56" grpId="0" animBg="1"/>
      <p:bldP spid="57" grpId="0"/>
      <p:bldP spid="38" grpId="0" animBg="1"/>
      <p:bldP spid="42" grpId="0"/>
    </p:bldLst>
  </p:timing>
</p:sld>
</file>

<file path=ppt/tags/tag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51008134811"/>
  <p:tag name="MH_LIBRARY" val="GRAPHIC"/>
</p:tagLst>
</file>

<file path=ppt/tags/tag10.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15"/>
</p:tagLst>
</file>

<file path=ppt/tags/tag11.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11"/>
</p:tagLst>
</file>

<file path=ppt/tags/tag13.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12"/>
</p:tagLst>
</file>

<file path=ppt/tags/tag14.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08135147"/>
  <p:tag name="MH_LIBRARY" val="GRAPHIC"/>
</p:tagLst>
</file>

<file path=ppt/tags/tag18.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6"/>
</p:tagLst>
</file>

<file path=ppt/tags/tag20.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SubTitle"/>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8"/>
</p:tagLst>
</file>

<file path=ppt/tags/tag24.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7"/>
</p:tagLst>
</file>

<file path=ppt/tags/tag26.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6"/>
</p:tagLst>
</file>

<file path=ppt/tags/tag28.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3"/>
</p:tagLst>
</file>

<file path=ppt/tags/tag29.xml><?xml version="1.0" encoding="utf-8"?>
<p:tagLst xmlns:a="http://schemas.openxmlformats.org/drawingml/2006/main" xmlns:r="http://schemas.openxmlformats.org/officeDocument/2006/relationships" xmlns:p="http://schemas.openxmlformats.org/presentationml/2006/main">
  <p:tag name="MH" val="20151008135147"/>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5"/>
</p:tagLst>
</file>

<file path=ppt/tags/tag5.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51008134811"/>
  <p:tag name="MH_LIBRARY" val="GRAPHIC"/>
  <p:tag name="MH_TYPE" val="Other"/>
  <p:tag name="MH_ORDER" val="1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5w0zpnq">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1443</Words>
  <Application>Microsoft Office PowerPoint</Application>
  <PresentationFormat>宽屏</PresentationFormat>
  <Paragraphs>218</Paragraphs>
  <Slides>28</Slides>
  <Notes>28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28</vt:i4>
      </vt:variant>
    </vt:vector>
  </HeadingPairs>
  <TitlesOfParts>
    <vt:vector size="35" baseType="lpstr">
      <vt:lpstr>等线</vt:lpstr>
      <vt:lpstr>方正细谭黑简体</vt:lpstr>
      <vt:lpstr>微软雅黑</vt:lpstr>
      <vt:lpstr>Arial</vt:lpstr>
      <vt:lpstr>Calibri</vt:lpstr>
      <vt:lpstr>Segoe UI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18</cp:revision>
  <dcterms:created xsi:type="dcterms:W3CDTF">2019-04-11T01:41:57Z</dcterms:created>
  <dcterms:modified xsi:type="dcterms:W3CDTF">2020-11-02T14:48:44Z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2052-11.1.0.8567</vt:lpwstr>
  </property>
</Properties>
</file>